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F5617D"/>
    <a:srgbClr val="CC0066"/>
    <a:srgbClr val="800000"/>
    <a:srgbClr val="FF5050"/>
    <a:srgbClr val="ED9A13"/>
    <a:srgbClr val="C8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9" d="100"/>
          <a:sy n="89" d="100"/>
        </p:scale>
        <p:origin x="2784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84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8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7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47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5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61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6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06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08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6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CC4C-BCEA-4AD7-B73E-1C51D0D7F90C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EB5E-2C91-4959-9267-B6823B5F5D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8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900988-CCDF-A450-73F8-8A30BEEB5AC0}"/>
              </a:ext>
            </a:extLst>
          </p:cNvPr>
          <p:cNvGrpSpPr/>
          <p:nvPr/>
        </p:nvGrpSpPr>
        <p:grpSpPr>
          <a:xfrm>
            <a:off x="527286" y="3710651"/>
            <a:ext cx="3233863" cy="1333295"/>
            <a:chOff x="913142" y="3756428"/>
            <a:chExt cx="2679615" cy="1104783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45C07281-42C4-6557-7168-FAE5614C6EBC}"/>
                </a:ext>
              </a:extLst>
            </p:cNvPr>
            <p:cNvGrpSpPr/>
            <p:nvPr/>
          </p:nvGrpSpPr>
          <p:grpSpPr>
            <a:xfrm>
              <a:off x="913142" y="3761231"/>
              <a:ext cx="1314748" cy="811041"/>
              <a:chOff x="1008266" y="5170581"/>
              <a:chExt cx="5257456" cy="3243214"/>
            </a:xfrm>
          </p:grpSpPr>
          <p:pic>
            <p:nvPicPr>
              <p:cNvPr id="306" name="Picture 305" descr="Icon&#10;&#10;Description automatically generated">
                <a:extLst>
                  <a:ext uri="{FF2B5EF4-FFF2-40B4-BE49-F238E27FC236}">
                    <a16:creationId xmlns:a16="http://schemas.microsoft.com/office/drawing/2014/main" id="{AC1DB076-9972-E09C-3EAB-E53AB04E0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799" y="8019894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07" name="Picture 306" descr="Icon&#10;&#10;Description automatically generated">
                <a:extLst>
                  <a:ext uri="{FF2B5EF4-FFF2-40B4-BE49-F238E27FC236}">
                    <a16:creationId xmlns:a16="http://schemas.microsoft.com/office/drawing/2014/main" id="{EFFD3DB6-5A8E-084B-62EF-3716D9DC2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8266" y="5170581"/>
                <a:ext cx="5257456" cy="2866356"/>
              </a:xfrm>
              <a:prstGeom prst="rect">
                <a:avLst/>
              </a:prstGeom>
            </p:spPr>
          </p:pic>
          <p:pic>
            <p:nvPicPr>
              <p:cNvPr id="308" name="Picture 307" descr="Icon&#10;&#10;Description automatically generated">
                <a:extLst>
                  <a:ext uri="{FF2B5EF4-FFF2-40B4-BE49-F238E27FC236}">
                    <a16:creationId xmlns:a16="http://schemas.microsoft.com/office/drawing/2014/main" id="{6B5CA8AA-8854-E4F8-5020-D5BD281A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0325" y="8014757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09" name="Picture 308" descr="Icon&#10;&#10;Description automatically generated">
                <a:extLst>
                  <a:ext uri="{FF2B5EF4-FFF2-40B4-BE49-F238E27FC236}">
                    <a16:creationId xmlns:a16="http://schemas.microsoft.com/office/drawing/2014/main" id="{43473CB1-7C8F-7C79-668D-6683B49E4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9072" y="8014757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10" name="Picture 309" descr="Icon&#10;&#10;Description automatically generated">
                <a:extLst>
                  <a:ext uri="{FF2B5EF4-FFF2-40B4-BE49-F238E27FC236}">
                    <a16:creationId xmlns:a16="http://schemas.microsoft.com/office/drawing/2014/main" id="{B7C37441-6F29-C6F5-72AA-4F4727972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8831" y="8014757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11" name="Picture 310" descr="Icon&#10;&#10;Description automatically generated">
                <a:extLst>
                  <a:ext uri="{FF2B5EF4-FFF2-40B4-BE49-F238E27FC236}">
                    <a16:creationId xmlns:a16="http://schemas.microsoft.com/office/drawing/2014/main" id="{5B35CD39-57EA-6B52-D079-D8B2DBE53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8223" y="8004543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12" name="Picture 311" descr="Icon&#10;&#10;Description automatically generated">
                <a:extLst>
                  <a:ext uri="{FF2B5EF4-FFF2-40B4-BE49-F238E27FC236}">
                    <a16:creationId xmlns:a16="http://schemas.microsoft.com/office/drawing/2014/main" id="{A9C4B79D-2193-6E17-AE1C-C3F34B4B6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434" y="8004543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13" name="Picture 312" descr="Icon&#10;&#10;Description automatically generated">
                <a:extLst>
                  <a:ext uri="{FF2B5EF4-FFF2-40B4-BE49-F238E27FC236}">
                    <a16:creationId xmlns:a16="http://schemas.microsoft.com/office/drawing/2014/main" id="{86DD8359-944D-7365-7E0E-7716660E7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1772" y="8014757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14" name="Picture 313" descr="Icon&#10;&#10;Description automatically generated">
                <a:extLst>
                  <a:ext uri="{FF2B5EF4-FFF2-40B4-BE49-F238E27FC236}">
                    <a16:creationId xmlns:a16="http://schemas.microsoft.com/office/drawing/2014/main" id="{AD02229A-5AF6-8C38-5034-15F049CDA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1462" y="8014757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15" name="Picture 314" descr="Icon&#10;&#10;Description automatically generated">
                <a:extLst>
                  <a:ext uri="{FF2B5EF4-FFF2-40B4-BE49-F238E27FC236}">
                    <a16:creationId xmlns:a16="http://schemas.microsoft.com/office/drawing/2014/main" id="{4A462BA3-BE05-4E87-2781-6CED2D33E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4268" y="8004543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16" name="Picture 315" descr="Icon&#10;&#10;Description automatically generated">
                <a:extLst>
                  <a:ext uri="{FF2B5EF4-FFF2-40B4-BE49-F238E27FC236}">
                    <a16:creationId xmlns:a16="http://schemas.microsoft.com/office/drawing/2014/main" id="{1D99025B-05F2-474D-F46B-A275CDE6E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4575" y="8004543"/>
                <a:ext cx="426523" cy="393901"/>
              </a:xfrm>
              <a:prstGeom prst="rect">
                <a:avLst/>
              </a:prstGeom>
            </p:spPr>
          </p:pic>
          <p:pic>
            <p:nvPicPr>
              <p:cNvPr id="317" name="Picture 316" descr="Icon&#10;&#10;Description automatically generated">
                <a:extLst>
                  <a:ext uri="{FF2B5EF4-FFF2-40B4-BE49-F238E27FC236}">
                    <a16:creationId xmlns:a16="http://schemas.microsoft.com/office/drawing/2014/main" id="{B43C721D-96C6-A963-3BAD-45A726766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4601" y="8014757"/>
                <a:ext cx="426523" cy="393901"/>
              </a:xfrm>
              <a:prstGeom prst="rect">
                <a:avLst/>
              </a:prstGeom>
            </p:spPr>
          </p:pic>
        </p:grpSp>
        <p:pic>
          <p:nvPicPr>
            <p:cNvPr id="285" name="Picture 284" descr="Icon&#10;&#10;Description automatically generated">
              <a:extLst>
                <a:ext uri="{FF2B5EF4-FFF2-40B4-BE49-F238E27FC236}">
                  <a16:creationId xmlns:a16="http://schemas.microsoft.com/office/drawing/2014/main" id="{37D26CB2-E18D-7385-8381-BB62F4EC0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2597" y="3756428"/>
              <a:ext cx="1360160" cy="741557"/>
            </a:xfrm>
            <a:prstGeom prst="rect">
              <a:avLst/>
            </a:prstGeom>
          </p:spPr>
        </p:pic>
        <p:pic>
          <p:nvPicPr>
            <p:cNvPr id="45" name="Picture 44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BAB6A5BD-CEC3-5C30-F689-3552D603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322" y="4482049"/>
              <a:ext cx="110346" cy="101906"/>
            </a:xfrm>
            <a:prstGeom prst="rect">
              <a:avLst/>
            </a:prstGeom>
          </p:spPr>
        </p:pic>
        <p:pic>
          <p:nvPicPr>
            <p:cNvPr id="46" name="Picture 45" descr="Icon&#10;&#10;Description automatically generated">
              <a:extLst>
                <a:ext uri="{FF2B5EF4-FFF2-40B4-BE49-F238E27FC236}">
                  <a16:creationId xmlns:a16="http://schemas.microsoft.com/office/drawing/2014/main" id="{E63D1686-3CF1-D178-E4A8-2EA46C84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092" y="4490156"/>
              <a:ext cx="110346" cy="101906"/>
            </a:xfrm>
            <a:prstGeom prst="rect">
              <a:avLst/>
            </a:prstGeom>
          </p:spPr>
        </p:pic>
        <p:pic>
          <p:nvPicPr>
            <p:cNvPr id="289" name="Picture 288" descr="Icon&#10;&#10;Description automatically generated">
              <a:extLst>
                <a:ext uri="{FF2B5EF4-FFF2-40B4-BE49-F238E27FC236}">
                  <a16:creationId xmlns:a16="http://schemas.microsoft.com/office/drawing/2014/main" id="{2C8EFA12-C3D7-E291-9092-7D1BC96BF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282" y="4488827"/>
              <a:ext cx="110346" cy="101906"/>
            </a:xfrm>
            <a:prstGeom prst="rect">
              <a:avLst/>
            </a:prstGeom>
          </p:spPr>
        </p:pic>
        <p:pic>
          <p:nvPicPr>
            <p:cNvPr id="321" name="Picture 320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7BEF8097-34E5-75DE-9A5C-15475AEBA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507" y="4486184"/>
              <a:ext cx="110346" cy="101906"/>
            </a:xfrm>
            <a:prstGeom prst="rect">
              <a:avLst/>
            </a:prstGeom>
          </p:spPr>
        </p:pic>
        <p:pic>
          <p:nvPicPr>
            <p:cNvPr id="322" name="Picture 321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2644A6D0-1C30-C359-AC12-1C9939AB5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951" y="4487232"/>
              <a:ext cx="110346" cy="101906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3E052FF6-BC01-67A7-3875-0B429AA4479E}"/>
                </a:ext>
              </a:extLst>
            </p:cNvPr>
            <p:cNvSpPr txBox="1"/>
            <p:nvPr/>
          </p:nvSpPr>
          <p:spPr>
            <a:xfrm>
              <a:off x="2293909" y="4630379"/>
              <a:ext cx="11579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Highly Metastatic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8E880B6-4F64-1792-7D50-0D0837F40348}"/>
                </a:ext>
              </a:extLst>
            </p:cNvPr>
            <p:cNvSpPr txBox="1"/>
            <p:nvPr/>
          </p:nvSpPr>
          <p:spPr>
            <a:xfrm>
              <a:off x="954892" y="4631517"/>
              <a:ext cx="1157935" cy="191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Nonmetastatic</a:t>
              </a:r>
            </a:p>
          </p:txBody>
        </p:sp>
        <p:pic>
          <p:nvPicPr>
            <p:cNvPr id="295" name="Picture 294" descr="Icon&#10;&#10;Description automatically generated">
              <a:extLst>
                <a:ext uri="{FF2B5EF4-FFF2-40B4-BE49-F238E27FC236}">
                  <a16:creationId xmlns:a16="http://schemas.microsoft.com/office/drawing/2014/main" id="{143B4143-1921-6CB4-E110-D47D64259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922" y="4484349"/>
              <a:ext cx="110346" cy="101906"/>
            </a:xfrm>
            <a:prstGeom prst="rect">
              <a:avLst/>
            </a:prstGeom>
          </p:spPr>
        </p:pic>
        <p:pic>
          <p:nvPicPr>
            <p:cNvPr id="296" name="Picture 295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26C848FA-A66C-CD87-FC7F-03E6E5493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407" y="4491124"/>
              <a:ext cx="110346" cy="101906"/>
            </a:xfrm>
            <a:prstGeom prst="rect">
              <a:avLst/>
            </a:prstGeom>
          </p:spPr>
        </p:pic>
        <p:pic>
          <p:nvPicPr>
            <p:cNvPr id="297" name="Picture 296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B2E60610-F212-28D8-4515-F396ECA88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934" y="4487232"/>
              <a:ext cx="110346" cy="101906"/>
            </a:xfrm>
            <a:prstGeom prst="rect">
              <a:avLst/>
            </a:prstGeom>
          </p:spPr>
        </p:pic>
        <p:pic>
          <p:nvPicPr>
            <p:cNvPr id="298" name="Picture 297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94E6B81B-208A-59D4-240B-49691BABA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872" y="4482049"/>
              <a:ext cx="110346" cy="101906"/>
            </a:xfrm>
            <a:prstGeom prst="rect">
              <a:avLst/>
            </a:prstGeom>
          </p:spPr>
        </p:pic>
        <p:pic>
          <p:nvPicPr>
            <p:cNvPr id="300" name="Picture 299" descr="Icon&#10;&#10;Description automatically generated">
              <a:extLst>
                <a:ext uri="{FF2B5EF4-FFF2-40B4-BE49-F238E27FC236}">
                  <a16:creationId xmlns:a16="http://schemas.microsoft.com/office/drawing/2014/main" id="{F8298279-4B2E-9EB5-B042-F8368C94A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772" y="4488827"/>
              <a:ext cx="110346" cy="101906"/>
            </a:xfrm>
            <a:prstGeom prst="rect">
              <a:avLst/>
            </a:prstGeom>
          </p:spPr>
        </p:pic>
        <p:pic>
          <p:nvPicPr>
            <p:cNvPr id="301" name="Picture 300" descr="Icon&#10;&#10;Description automatically generated">
              <a:extLst>
                <a:ext uri="{FF2B5EF4-FFF2-40B4-BE49-F238E27FC236}">
                  <a16:creationId xmlns:a16="http://schemas.microsoft.com/office/drawing/2014/main" id="{A56DE5AC-FE19-F6EB-4E5C-310C68234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400" y="4480513"/>
              <a:ext cx="110346" cy="101906"/>
            </a:xfrm>
            <a:prstGeom prst="rect">
              <a:avLst/>
            </a:prstGeom>
          </p:spPr>
        </p:pic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5F5681FE-9466-417B-C48A-4C5258CE9720}"/>
                </a:ext>
              </a:extLst>
            </p:cNvPr>
            <p:cNvSpPr/>
            <p:nvPr/>
          </p:nvSpPr>
          <p:spPr>
            <a:xfrm>
              <a:off x="2747832" y="4244372"/>
              <a:ext cx="67686" cy="6768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3" name="Star: 5 Points 302">
              <a:extLst>
                <a:ext uri="{FF2B5EF4-FFF2-40B4-BE49-F238E27FC236}">
                  <a16:creationId xmlns:a16="http://schemas.microsoft.com/office/drawing/2014/main" id="{FBC0BA7E-26CC-1875-850E-7E7EB619A59E}"/>
                </a:ext>
              </a:extLst>
            </p:cNvPr>
            <p:cNvSpPr/>
            <p:nvPr/>
          </p:nvSpPr>
          <p:spPr>
            <a:xfrm>
              <a:off x="3191111" y="4247141"/>
              <a:ext cx="67686" cy="6768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4" name="Star: 5 Points 303">
              <a:extLst>
                <a:ext uri="{FF2B5EF4-FFF2-40B4-BE49-F238E27FC236}">
                  <a16:creationId xmlns:a16="http://schemas.microsoft.com/office/drawing/2014/main" id="{274996DF-99AC-E03D-B772-894994B3E517}"/>
                </a:ext>
              </a:extLst>
            </p:cNvPr>
            <p:cNvSpPr/>
            <p:nvPr/>
          </p:nvSpPr>
          <p:spPr>
            <a:xfrm>
              <a:off x="3442407" y="4246731"/>
              <a:ext cx="67686" cy="6768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35" name="Picture 23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9AAC3F-D0C5-9709-367A-281D343E7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12" y="1624737"/>
            <a:ext cx="1252224" cy="671854"/>
          </a:xfrm>
          <a:prstGeom prst="rect">
            <a:avLst/>
          </a:prstGeom>
        </p:spPr>
      </p:pic>
      <p:pic>
        <p:nvPicPr>
          <p:cNvPr id="213" name="Picture 2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FF681FA-8E90-F0B1-C707-D6E7784B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38" y="1613422"/>
            <a:ext cx="1252224" cy="671854"/>
          </a:xfrm>
          <a:prstGeom prst="rect">
            <a:avLst/>
          </a:prstGeom>
        </p:spPr>
      </p:pic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A521445-B272-58AB-C770-80CACA943D45}"/>
              </a:ext>
            </a:extLst>
          </p:cNvPr>
          <p:cNvCxnSpPr>
            <a:cxnSpLocks/>
          </p:cNvCxnSpPr>
          <p:nvPr/>
        </p:nvCxnSpPr>
        <p:spPr>
          <a:xfrm>
            <a:off x="3550168" y="2873573"/>
            <a:ext cx="0" cy="290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Oval 396">
            <a:extLst>
              <a:ext uri="{FF2B5EF4-FFF2-40B4-BE49-F238E27FC236}">
                <a16:creationId xmlns:a16="http://schemas.microsoft.com/office/drawing/2014/main" id="{1F58A458-0665-B948-0505-D03B2838F19F}"/>
              </a:ext>
            </a:extLst>
          </p:cNvPr>
          <p:cNvSpPr/>
          <p:nvPr/>
        </p:nvSpPr>
        <p:spPr>
          <a:xfrm rot="21203798">
            <a:off x="3101597" y="7442481"/>
            <a:ext cx="171660" cy="171660"/>
          </a:xfrm>
          <a:prstGeom prst="ellipse">
            <a:avLst/>
          </a:prstGeom>
          <a:solidFill>
            <a:srgbClr val="F5617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3AF11604-72C3-8A8A-8DBB-8E74D8AF2752}"/>
              </a:ext>
            </a:extLst>
          </p:cNvPr>
          <p:cNvSpPr/>
          <p:nvPr/>
        </p:nvSpPr>
        <p:spPr>
          <a:xfrm>
            <a:off x="3518459" y="7476139"/>
            <a:ext cx="171660" cy="171660"/>
          </a:xfrm>
          <a:prstGeom prst="ellipse">
            <a:avLst/>
          </a:prstGeom>
          <a:solidFill>
            <a:srgbClr val="F5617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BCC3537E-25C8-BC37-8313-7408EFEFED54}"/>
              </a:ext>
            </a:extLst>
          </p:cNvPr>
          <p:cNvSpPr/>
          <p:nvPr/>
        </p:nvSpPr>
        <p:spPr>
          <a:xfrm rot="549961">
            <a:off x="2858719" y="7675471"/>
            <a:ext cx="171660" cy="171660"/>
          </a:xfrm>
          <a:prstGeom prst="ellipse">
            <a:avLst/>
          </a:prstGeom>
          <a:solidFill>
            <a:srgbClr val="E60000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561916A0-CC48-B861-F6E5-526C8BC4B286}"/>
              </a:ext>
            </a:extLst>
          </p:cNvPr>
          <p:cNvSpPr/>
          <p:nvPr/>
        </p:nvSpPr>
        <p:spPr>
          <a:xfrm rot="833517">
            <a:off x="3479628" y="7760030"/>
            <a:ext cx="171660" cy="171660"/>
          </a:xfrm>
          <a:prstGeom prst="ellipse">
            <a:avLst/>
          </a:prstGeom>
          <a:solidFill>
            <a:srgbClr val="F5617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E6B22135-8BF5-42B2-E69C-783B6A37A8BD}"/>
              </a:ext>
            </a:extLst>
          </p:cNvPr>
          <p:cNvSpPr/>
          <p:nvPr/>
        </p:nvSpPr>
        <p:spPr>
          <a:xfrm rot="1001727">
            <a:off x="3374974" y="7270821"/>
            <a:ext cx="171660" cy="171660"/>
          </a:xfrm>
          <a:prstGeom prst="ellipse">
            <a:avLst/>
          </a:prstGeom>
          <a:solidFill>
            <a:srgbClr val="F5617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9DF55E14-A25B-62B5-E41F-508DAAABE365}"/>
              </a:ext>
            </a:extLst>
          </p:cNvPr>
          <p:cNvSpPr/>
          <p:nvPr/>
        </p:nvSpPr>
        <p:spPr>
          <a:xfrm>
            <a:off x="3820212" y="7472745"/>
            <a:ext cx="171660" cy="171660"/>
          </a:xfrm>
          <a:prstGeom prst="ellipse">
            <a:avLst/>
          </a:prstGeom>
          <a:solidFill>
            <a:srgbClr val="F5617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36DE7A4C-9638-4565-1B5D-67461EED1C0E}"/>
              </a:ext>
            </a:extLst>
          </p:cNvPr>
          <p:cNvSpPr/>
          <p:nvPr/>
        </p:nvSpPr>
        <p:spPr>
          <a:xfrm rot="930852">
            <a:off x="3619312" y="7164882"/>
            <a:ext cx="171660" cy="171660"/>
          </a:xfrm>
          <a:prstGeom prst="ellipse">
            <a:avLst/>
          </a:prstGeom>
          <a:solidFill>
            <a:srgbClr val="800000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5FC12EE6-F42A-5125-6998-A3567D90DBFF}"/>
              </a:ext>
            </a:extLst>
          </p:cNvPr>
          <p:cNvSpPr/>
          <p:nvPr/>
        </p:nvSpPr>
        <p:spPr>
          <a:xfrm>
            <a:off x="4065121" y="7249782"/>
            <a:ext cx="171660" cy="171660"/>
          </a:xfrm>
          <a:prstGeom prst="ellipse">
            <a:avLst/>
          </a:prstGeom>
          <a:solidFill>
            <a:srgbClr val="CC0066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A5B7FBF9-A1CB-7E5C-2403-2230D1165B93}"/>
              </a:ext>
            </a:extLst>
          </p:cNvPr>
          <p:cNvSpPr/>
          <p:nvPr/>
        </p:nvSpPr>
        <p:spPr>
          <a:xfrm rot="1240195">
            <a:off x="3177599" y="7744442"/>
            <a:ext cx="171660" cy="171660"/>
          </a:xfrm>
          <a:prstGeom prst="ellipse">
            <a:avLst/>
          </a:prstGeom>
          <a:solidFill>
            <a:srgbClr val="F5617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D2B6B453-785C-FADD-3BBC-92493C9EDCCF}"/>
              </a:ext>
            </a:extLst>
          </p:cNvPr>
          <p:cNvSpPr/>
          <p:nvPr/>
        </p:nvSpPr>
        <p:spPr>
          <a:xfrm rot="1413722">
            <a:off x="2988545" y="7915701"/>
            <a:ext cx="171660" cy="171660"/>
          </a:xfrm>
          <a:prstGeom prst="ellipse">
            <a:avLst/>
          </a:prstGeom>
          <a:solidFill>
            <a:srgbClr val="F5617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408EBBD6-0097-F9EB-FC82-52926BA071F3}"/>
              </a:ext>
            </a:extLst>
          </p:cNvPr>
          <p:cNvSpPr/>
          <p:nvPr/>
        </p:nvSpPr>
        <p:spPr>
          <a:xfrm rot="395692">
            <a:off x="4002468" y="7690514"/>
            <a:ext cx="171660" cy="171660"/>
          </a:xfrm>
          <a:prstGeom prst="ellipse">
            <a:avLst/>
          </a:prstGeom>
          <a:solidFill>
            <a:srgbClr val="F5617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447A012-7692-0135-5227-3C26E64C9ECD}"/>
              </a:ext>
            </a:extLst>
          </p:cNvPr>
          <p:cNvCxnSpPr>
            <a:stCxn id="399" idx="7"/>
            <a:endCxn id="397" idx="3"/>
          </p:cNvCxnSpPr>
          <p:nvPr/>
        </p:nvCxnSpPr>
        <p:spPr>
          <a:xfrm flipV="1">
            <a:off x="3014133" y="7595579"/>
            <a:ext cx="119985" cy="1154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74BE3EAD-B63E-09D1-03B4-8BA61838DBC4}"/>
              </a:ext>
            </a:extLst>
          </p:cNvPr>
          <p:cNvCxnSpPr>
            <a:stCxn id="397" idx="4"/>
            <a:endCxn id="405" idx="1"/>
          </p:cNvCxnSpPr>
          <p:nvPr/>
        </p:nvCxnSpPr>
        <p:spPr>
          <a:xfrm>
            <a:off x="3197297" y="7613572"/>
            <a:ext cx="30770" cy="138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56A895F-AAAD-5C09-6E8A-BFFFF3E8D049}"/>
              </a:ext>
            </a:extLst>
          </p:cNvPr>
          <p:cNvCxnSpPr>
            <a:cxnSpLocks/>
            <a:stCxn id="399" idx="5"/>
            <a:endCxn id="406" idx="1"/>
          </p:cNvCxnSpPr>
          <p:nvPr/>
        </p:nvCxnSpPr>
        <p:spPr>
          <a:xfrm>
            <a:off x="2994797" y="7830885"/>
            <a:ext cx="48207" cy="907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B61C15CA-70DA-87FE-4BF9-A1D5AAD63565}"/>
              </a:ext>
            </a:extLst>
          </p:cNvPr>
          <p:cNvCxnSpPr>
            <a:cxnSpLocks/>
          </p:cNvCxnSpPr>
          <p:nvPr/>
        </p:nvCxnSpPr>
        <p:spPr>
          <a:xfrm>
            <a:off x="3271316" y="7526046"/>
            <a:ext cx="244783" cy="52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2F1C9A99-ECB6-1930-3DD4-AB0AE003F928}"/>
              </a:ext>
            </a:extLst>
          </p:cNvPr>
          <p:cNvCxnSpPr>
            <a:stCxn id="397" idx="5"/>
            <a:endCxn id="400" idx="1"/>
          </p:cNvCxnSpPr>
          <p:nvPr/>
        </p:nvCxnSpPr>
        <p:spPr>
          <a:xfrm>
            <a:off x="3254695" y="7581621"/>
            <a:ext cx="266419" cy="190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0B20E4B5-9FCC-A172-5E55-B774A94AB06D}"/>
              </a:ext>
            </a:extLst>
          </p:cNvPr>
          <p:cNvCxnSpPr>
            <a:stCxn id="401" idx="5"/>
            <a:endCxn id="398" idx="1"/>
          </p:cNvCxnSpPr>
          <p:nvPr/>
        </p:nvCxnSpPr>
        <p:spPr>
          <a:xfrm>
            <a:off x="3501502" y="7432219"/>
            <a:ext cx="42096" cy="690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73EBF10B-308A-DC2C-BEE9-F657262FB56B}"/>
              </a:ext>
            </a:extLst>
          </p:cNvPr>
          <p:cNvCxnSpPr>
            <a:cxnSpLocks/>
            <a:stCxn id="403" idx="5"/>
            <a:endCxn id="402" idx="1"/>
          </p:cNvCxnSpPr>
          <p:nvPr/>
        </p:nvCxnSpPr>
        <p:spPr>
          <a:xfrm>
            <a:off x="3747389" y="7325425"/>
            <a:ext cx="97962" cy="172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9DBF23A9-5E5A-5EBE-C903-D2F08A298A94}"/>
              </a:ext>
            </a:extLst>
          </p:cNvPr>
          <p:cNvCxnSpPr>
            <a:cxnSpLocks/>
            <a:stCxn id="404" idx="3"/>
            <a:endCxn id="402" idx="7"/>
          </p:cNvCxnSpPr>
          <p:nvPr/>
        </p:nvCxnSpPr>
        <p:spPr>
          <a:xfrm flipH="1">
            <a:off x="3966733" y="7396303"/>
            <a:ext cx="123527" cy="1015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C13C1121-E70B-152D-C4E3-95EB71CAC7B6}"/>
              </a:ext>
            </a:extLst>
          </p:cNvPr>
          <p:cNvCxnSpPr>
            <a:stCxn id="402" idx="5"/>
            <a:endCxn id="407" idx="1"/>
          </p:cNvCxnSpPr>
          <p:nvPr/>
        </p:nvCxnSpPr>
        <p:spPr>
          <a:xfrm>
            <a:off x="3966733" y="7619266"/>
            <a:ext cx="68246" cy="89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A9A0511F-E773-9DB7-F873-7576D28B182F}"/>
              </a:ext>
            </a:extLst>
          </p:cNvPr>
          <p:cNvCxnSpPr>
            <a:cxnSpLocks/>
            <a:stCxn id="398" idx="6"/>
            <a:endCxn id="402" idx="2"/>
          </p:cNvCxnSpPr>
          <p:nvPr/>
        </p:nvCxnSpPr>
        <p:spPr>
          <a:xfrm flipV="1">
            <a:off x="3690119" y="7558576"/>
            <a:ext cx="130093" cy="33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39C1EE1C-080E-F6FA-7618-9115342DC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6456" y="677728"/>
            <a:ext cx="1214607" cy="542648"/>
          </a:xfrm>
          <a:prstGeom prst="rect">
            <a:avLst/>
          </a:prstGeom>
        </p:spPr>
      </p:pic>
      <p:sp>
        <p:nvSpPr>
          <p:cNvPr id="236" name="Oval 235">
            <a:extLst>
              <a:ext uri="{FF2B5EF4-FFF2-40B4-BE49-F238E27FC236}">
                <a16:creationId xmlns:a16="http://schemas.microsoft.com/office/drawing/2014/main" id="{E6250CD1-0537-10C4-78E7-9388D455E41E}"/>
              </a:ext>
            </a:extLst>
          </p:cNvPr>
          <p:cNvSpPr/>
          <p:nvPr/>
        </p:nvSpPr>
        <p:spPr>
          <a:xfrm rot="1744101">
            <a:off x="3923331" y="2055514"/>
            <a:ext cx="108601" cy="3932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7806304-F4B6-F57A-3CCA-C04BFFD9CA09}"/>
              </a:ext>
            </a:extLst>
          </p:cNvPr>
          <p:cNvGrpSpPr/>
          <p:nvPr/>
        </p:nvGrpSpPr>
        <p:grpSpPr>
          <a:xfrm>
            <a:off x="3929399" y="1983802"/>
            <a:ext cx="121500" cy="110921"/>
            <a:chOff x="4730935" y="3589525"/>
            <a:chExt cx="1211704" cy="1106194"/>
          </a:xfrm>
        </p:grpSpPr>
        <p:pic>
          <p:nvPicPr>
            <p:cNvPr id="238" name="Picture 237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66302A28-17B9-E137-1A38-EE63EDCE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637" y="4050633"/>
              <a:ext cx="698510" cy="645086"/>
            </a:xfrm>
            <a:prstGeom prst="rect">
              <a:avLst/>
            </a:prstGeom>
          </p:spPr>
        </p:pic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12F6C6E9-54E9-DA00-34A3-5C484CD302CF}"/>
                </a:ext>
              </a:extLst>
            </p:cNvPr>
            <p:cNvGrpSpPr/>
            <p:nvPr/>
          </p:nvGrpSpPr>
          <p:grpSpPr>
            <a:xfrm>
              <a:off x="4730935" y="3589525"/>
              <a:ext cx="1211704" cy="1097085"/>
              <a:chOff x="3349753" y="5957714"/>
              <a:chExt cx="682150" cy="587469"/>
            </a:xfrm>
          </p:grpSpPr>
          <p:pic>
            <p:nvPicPr>
              <p:cNvPr id="240" name="Picture 239" descr="Icon&#10;&#10;Description automatically generated">
                <a:extLst>
                  <a:ext uri="{FF2B5EF4-FFF2-40B4-BE49-F238E27FC236}">
                    <a16:creationId xmlns:a16="http://schemas.microsoft.com/office/drawing/2014/main" id="{77EAF2B6-77C4-AF52-63F7-85E7AADF4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814" y="598688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41" name="Picture 240" descr="Icon&#10;&#10;Description automatically generated">
                <a:extLst>
                  <a:ext uri="{FF2B5EF4-FFF2-40B4-BE49-F238E27FC236}">
                    <a16:creationId xmlns:a16="http://schemas.microsoft.com/office/drawing/2014/main" id="{E35CB0D5-5EE7-25E9-8A02-B1B40DD1B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849" y="5957714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42" name="Picture 241" descr="Icon&#10;&#10;Description automatically generated">
                <a:extLst>
                  <a:ext uri="{FF2B5EF4-FFF2-40B4-BE49-F238E27FC236}">
                    <a16:creationId xmlns:a16="http://schemas.microsoft.com/office/drawing/2014/main" id="{AF0ABDA6-499E-A45A-2D6D-B939A8229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753" y="6117545"/>
                <a:ext cx="463054" cy="427638"/>
              </a:xfrm>
              <a:prstGeom prst="rect">
                <a:avLst/>
              </a:prstGeom>
            </p:spPr>
          </p:pic>
        </p:grp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6721F9AA-E7D6-4796-2AE9-4AAA7046BBC8}"/>
              </a:ext>
            </a:extLst>
          </p:cNvPr>
          <p:cNvSpPr/>
          <p:nvPr/>
        </p:nvSpPr>
        <p:spPr>
          <a:xfrm rot="1744101">
            <a:off x="2402168" y="2040017"/>
            <a:ext cx="108601" cy="3932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79F22B-5597-868F-7562-F9029D926FFA}"/>
              </a:ext>
            </a:extLst>
          </p:cNvPr>
          <p:cNvGrpSpPr/>
          <p:nvPr/>
        </p:nvGrpSpPr>
        <p:grpSpPr>
          <a:xfrm>
            <a:off x="1898349" y="1609240"/>
            <a:ext cx="1252224" cy="671854"/>
            <a:chOff x="1898349" y="1609240"/>
            <a:chExt cx="1252224" cy="671854"/>
          </a:xfrm>
        </p:grpSpPr>
        <p:pic>
          <p:nvPicPr>
            <p:cNvPr id="104" name="Picture 10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64793CC5-6AAA-A5DD-1EA5-6808EB9B4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349" y="1609240"/>
              <a:ext cx="1252224" cy="671854"/>
            </a:xfrm>
            <a:prstGeom prst="rect">
              <a:avLst/>
            </a:prstGeom>
          </p:spPr>
        </p:pic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8CC4D1A-A526-E568-0D48-5F6781D580CA}"/>
                </a:ext>
              </a:extLst>
            </p:cNvPr>
            <p:cNvGrpSpPr/>
            <p:nvPr/>
          </p:nvGrpSpPr>
          <p:grpSpPr>
            <a:xfrm>
              <a:off x="2407661" y="1954953"/>
              <a:ext cx="132732" cy="124166"/>
              <a:chOff x="2104081" y="552996"/>
              <a:chExt cx="2068657" cy="1752209"/>
            </a:xfrm>
          </p:grpSpPr>
          <p:pic>
            <p:nvPicPr>
              <p:cNvPr id="110" name="Picture 109" descr="Icon&#10;&#10;Description automatically generated">
                <a:extLst>
                  <a:ext uri="{FF2B5EF4-FFF2-40B4-BE49-F238E27FC236}">
                    <a16:creationId xmlns:a16="http://schemas.microsoft.com/office/drawing/2014/main" id="{FC33B51A-B8AE-B660-6E59-2A9A5D90E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57015">
                <a:off x="2989274" y="1088350"/>
                <a:ext cx="1183464" cy="1092950"/>
              </a:xfrm>
              <a:prstGeom prst="rect">
                <a:avLst/>
              </a:prstGeom>
            </p:spPr>
          </p:pic>
          <p:pic>
            <p:nvPicPr>
              <p:cNvPr id="111" name="Picture 110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590868A3-4969-27EF-B0F9-8F63F9D8E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583977">
                <a:off x="2982302" y="680639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112" name="Picture 111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63A55FE3-1068-B8E8-0D83-695483C48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3901">
                <a:off x="2655563" y="588624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113" name="Picture 112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75E2D839-A1C5-2BC0-FBD4-2FB836FB1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98134">
                <a:off x="2193751" y="881434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114" name="Picture 113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068BF0F1-2A10-E8DA-C1CA-B6110B8A2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4081" y="1134894"/>
                <a:ext cx="1146488" cy="1058802"/>
              </a:xfrm>
              <a:prstGeom prst="rect">
                <a:avLst/>
              </a:prstGeom>
            </p:spPr>
          </p:pic>
          <p:pic>
            <p:nvPicPr>
              <p:cNvPr id="115" name="Picture 114" descr="Icon&#10;&#10;Description automatically generated">
                <a:extLst>
                  <a:ext uri="{FF2B5EF4-FFF2-40B4-BE49-F238E27FC236}">
                    <a16:creationId xmlns:a16="http://schemas.microsoft.com/office/drawing/2014/main" id="{3294A3CE-4473-829E-B3F8-913E78EDA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0491" y="967578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116" name="Picture 115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9A90F111-E7CA-4146-8A15-5A5DB20AE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98134">
                <a:off x="2953435" y="1303617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117" name="Picture 116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C230FE08-DF16-1B61-6B8B-4C1B998AF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59601">
                <a:off x="2587790" y="1490825"/>
                <a:ext cx="881824" cy="814380"/>
              </a:xfrm>
              <a:prstGeom prst="rect">
                <a:avLst/>
              </a:prstGeom>
            </p:spPr>
          </p:pic>
        </p:grp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49AE8-95A5-7B5C-FF2D-34D320CA3B07}"/>
              </a:ext>
            </a:extLst>
          </p:cNvPr>
          <p:cNvCxnSpPr>
            <a:cxnSpLocks/>
          </p:cNvCxnSpPr>
          <p:nvPr/>
        </p:nvCxnSpPr>
        <p:spPr>
          <a:xfrm>
            <a:off x="1592663" y="881345"/>
            <a:ext cx="2456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EE2159C-57F7-4455-1779-A38F152114E6}"/>
              </a:ext>
            </a:extLst>
          </p:cNvPr>
          <p:cNvGrpSpPr/>
          <p:nvPr/>
        </p:nvGrpSpPr>
        <p:grpSpPr>
          <a:xfrm>
            <a:off x="804527" y="608764"/>
            <a:ext cx="703326" cy="658907"/>
            <a:chOff x="465536" y="493870"/>
            <a:chExt cx="817779" cy="7661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00BE686-AB88-4E9B-7B81-F35873518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90" t="57824" r="10282"/>
            <a:stretch/>
          </p:blipFill>
          <p:spPr>
            <a:xfrm>
              <a:off x="465536" y="556215"/>
              <a:ext cx="817779" cy="703787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64BE4F2-6A54-2798-FE94-A972862DBF1C}"/>
                </a:ext>
              </a:extLst>
            </p:cNvPr>
            <p:cNvGrpSpPr/>
            <p:nvPr/>
          </p:nvGrpSpPr>
          <p:grpSpPr>
            <a:xfrm>
              <a:off x="814684" y="493870"/>
              <a:ext cx="310124" cy="290110"/>
              <a:chOff x="2104081" y="552996"/>
              <a:chExt cx="2068657" cy="1752209"/>
            </a:xfrm>
          </p:grpSpPr>
          <p:pic>
            <p:nvPicPr>
              <p:cNvPr id="82" name="Picture 81" descr="Icon&#10;&#10;Description automatically generated">
                <a:extLst>
                  <a:ext uri="{FF2B5EF4-FFF2-40B4-BE49-F238E27FC236}">
                    <a16:creationId xmlns:a16="http://schemas.microsoft.com/office/drawing/2014/main" id="{D68B519B-3616-3C25-C5E0-7FBD2ABC5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57015">
                <a:off x="2989274" y="1088350"/>
                <a:ext cx="1183464" cy="1092950"/>
              </a:xfrm>
              <a:prstGeom prst="rect">
                <a:avLst/>
              </a:prstGeom>
            </p:spPr>
          </p:pic>
          <p:pic>
            <p:nvPicPr>
              <p:cNvPr id="83" name="Picture 82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5388D837-7CCA-719A-8532-AB8FC972E8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583977">
                <a:off x="2982302" y="680639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84" name="Picture 83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4A6FA820-869F-F13A-0E06-5D99867DE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3901">
                <a:off x="2655563" y="588624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85" name="Picture 84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11A7F87D-5F7B-64DF-CA7E-3CAF4B2D0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98134">
                <a:off x="2193751" y="881434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86" name="Picture 85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0B343A7F-8040-9576-76CB-1567252F1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4081" y="1134894"/>
                <a:ext cx="1146488" cy="1058802"/>
              </a:xfrm>
              <a:prstGeom prst="rect">
                <a:avLst/>
              </a:prstGeom>
            </p:spPr>
          </p:pic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7FADEA29-7D06-AE0E-7022-AF09B4BF3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0491" y="967578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88" name="Picture 87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90DCAE8E-C404-7486-75F7-D4811F311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98134">
                <a:off x="2953435" y="1303617"/>
                <a:ext cx="931668" cy="860412"/>
              </a:xfrm>
              <a:prstGeom prst="rect">
                <a:avLst/>
              </a:prstGeom>
            </p:spPr>
          </p:pic>
          <p:pic>
            <p:nvPicPr>
              <p:cNvPr id="89" name="Picture 88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399F3CD3-2BCA-913E-3720-F1664311B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59601">
                <a:off x="2587790" y="1490825"/>
                <a:ext cx="881824" cy="814380"/>
              </a:xfrm>
              <a:prstGeom prst="rect">
                <a:avLst/>
              </a:prstGeom>
            </p:spPr>
          </p:pic>
        </p:grp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BF1C51-C1A0-918F-A135-CD3EB0A3007C}"/>
              </a:ext>
            </a:extLst>
          </p:cNvPr>
          <p:cNvCxnSpPr>
            <a:cxnSpLocks/>
          </p:cNvCxnSpPr>
          <p:nvPr/>
        </p:nvCxnSpPr>
        <p:spPr>
          <a:xfrm>
            <a:off x="3150573" y="1253538"/>
            <a:ext cx="2456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FAAB711-1F51-1713-587D-FA02416D3BFC}"/>
              </a:ext>
            </a:extLst>
          </p:cNvPr>
          <p:cNvCxnSpPr>
            <a:cxnSpLocks/>
          </p:cNvCxnSpPr>
          <p:nvPr/>
        </p:nvCxnSpPr>
        <p:spPr>
          <a:xfrm>
            <a:off x="2503888" y="1536802"/>
            <a:ext cx="0" cy="233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A1E1C0A-C509-9859-ED8C-CAF0C1201C2B}"/>
              </a:ext>
            </a:extLst>
          </p:cNvPr>
          <p:cNvGrpSpPr/>
          <p:nvPr/>
        </p:nvGrpSpPr>
        <p:grpSpPr>
          <a:xfrm>
            <a:off x="1938975" y="478250"/>
            <a:ext cx="1214607" cy="649607"/>
            <a:chOff x="1700027" y="376522"/>
            <a:chExt cx="1412262" cy="75531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D415AE2-66CE-47EE-6EED-5A7FB35BF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027" y="376522"/>
              <a:ext cx="1412262" cy="755318"/>
            </a:xfrm>
            <a:prstGeom prst="rect">
              <a:avLst/>
            </a:prstGeom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A1EBC2F-45E6-723D-DF2E-C4E63BCDB6F6}"/>
                </a:ext>
              </a:extLst>
            </p:cNvPr>
            <p:cNvSpPr/>
            <p:nvPr/>
          </p:nvSpPr>
          <p:spPr>
            <a:xfrm rot="1744101">
              <a:off x="2383039" y="851051"/>
              <a:ext cx="14569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047A8C6-958F-E47A-05B1-07E43AA77853}"/>
                </a:ext>
              </a:extLst>
            </p:cNvPr>
            <p:cNvGrpSpPr/>
            <p:nvPr/>
          </p:nvGrpSpPr>
          <p:grpSpPr>
            <a:xfrm rot="19442294">
              <a:off x="2512980" y="617372"/>
              <a:ext cx="383640" cy="64266"/>
              <a:chOff x="1454656" y="1663222"/>
              <a:chExt cx="980749" cy="224591"/>
            </a:xfrm>
          </p:grpSpPr>
          <p:pic>
            <p:nvPicPr>
              <p:cNvPr id="138" name="Picture 137" descr="Icon&#10;&#10;Description automatically generated">
                <a:extLst>
                  <a:ext uri="{FF2B5EF4-FFF2-40B4-BE49-F238E27FC236}">
                    <a16:creationId xmlns:a16="http://schemas.microsoft.com/office/drawing/2014/main" id="{0DC2C5BB-D830-60D1-4274-9FE580837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57015">
                <a:off x="1895983" y="1676687"/>
                <a:ext cx="539422" cy="136971"/>
              </a:xfrm>
              <a:prstGeom prst="rect">
                <a:avLst/>
              </a:prstGeom>
            </p:spPr>
          </p:pic>
          <p:pic>
            <p:nvPicPr>
              <p:cNvPr id="139" name="Picture 138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0F3BD9F6-7B46-9A18-66A0-EC0EEE611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968196">
                <a:off x="2058910" y="1525514"/>
                <a:ext cx="116759" cy="392175"/>
              </a:xfrm>
              <a:prstGeom prst="rect">
                <a:avLst/>
              </a:prstGeom>
            </p:spPr>
          </p:pic>
          <p:pic>
            <p:nvPicPr>
              <p:cNvPr id="140" name="Picture 139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DCCBE214-2704-2872-59BE-D084A6576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3901">
                <a:off x="1859969" y="1544489"/>
                <a:ext cx="116759" cy="392175"/>
              </a:xfrm>
              <a:prstGeom prst="rect">
                <a:avLst/>
              </a:prstGeom>
            </p:spPr>
          </p:pic>
          <p:pic>
            <p:nvPicPr>
              <p:cNvPr id="141" name="Picture 140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160F8B38-8F7C-3B26-210E-1E99C7290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68414">
                <a:off x="1660835" y="1581185"/>
                <a:ext cx="116759" cy="392175"/>
              </a:xfrm>
              <a:prstGeom prst="rect">
                <a:avLst/>
              </a:prstGeom>
            </p:spPr>
          </p:pic>
          <p:pic>
            <p:nvPicPr>
              <p:cNvPr id="142" name="Picture 141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A1E55A81-AD13-2442-9804-E933C14BE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4656" y="1755122"/>
                <a:ext cx="522569" cy="132691"/>
              </a:xfrm>
              <a:prstGeom prst="rect">
                <a:avLst/>
              </a:prstGeom>
            </p:spPr>
          </p:pic>
          <p:pic>
            <p:nvPicPr>
              <p:cNvPr id="143" name="Picture 142" descr="Icon&#10;&#10;Description automatically generated">
                <a:extLst>
                  <a:ext uri="{FF2B5EF4-FFF2-40B4-BE49-F238E27FC236}">
                    <a16:creationId xmlns:a16="http://schemas.microsoft.com/office/drawing/2014/main" id="{E91E41DA-F397-EB25-21E1-7D3E95E22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151" y="1734153"/>
                <a:ext cx="424654" cy="107829"/>
              </a:xfrm>
              <a:prstGeom prst="rect">
                <a:avLst/>
              </a:prstGeom>
            </p:spPr>
          </p:pic>
          <p:pic>
            <p:nvPicPr>
              <p:cNvPr id="144" name="Picture 143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2645BF88-A529-DCC0-5981-64C70C61A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924119" y="1603129"/>
                <a:ext cx="116759" cy="392175"/>
              </a:xfrm>
              <a:prstGeom prst="rect">
                <a:avLst/>
              </a:prstGeom>
            </p:spPr>
          </p:pic>
          <p:pic>
            <p:nvPicPr>
              <p:cNvPr id="145" name="Picture 144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AA44BD8D-9518-8B24-DB34-5372C7E64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79541">
                <a:off x="1702207" y="1717787"/>
                <a:ext cx="401935" cy="102060"/>
              </a:xfrm>
              <a:prstGeom prst="rect">
                <a:avLst/>
              </a:prstGeom>
            </p:spPr>
          </p:pic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58A9DDB-3191-40A0-1B12-5938B581F100}"/>
              </a:ext>
            </a:extLst>
          </p:cNvPr>
          <p:cNvGrpSpPr/>
          <p:nvPr/>
        </p:nvGrpSpPr>
        <p:grpSpPr>
          <a:xfrm>
            <a:off x="3408171" y="365149"/>
            <a:ext cx="1206813" cy="374262"/>
            <a:chOff x="3529904" y="124105"/>
            <a:chExt cx="1403199" cy="43516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46361B-2AA1-D891-4257-CD2D36EE1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40" b="48458"/>
            <a:stretch/>
          </p:blipFill>
          <p:spPr>
            <a:xfrm flipH="1">
              <a:off x="3980016" y="149559"/>
              <a:ext cx="538658" cy="40971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BE56A23-27A0-3E12-188D-CB52C5C71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592" r="50000"/>
            <a:stretch/>
          </p:blipFill>
          <p:spPr>
            <a:xfrm>
              <a:off x="4408280" y="210366"/>
              <a:ext cx="524823" cy="29017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E0D70D1-B36C-5149-6C5C-90D1F54C3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0000"/>
            <a:stretch/>
          </p:blipFill>
          <p:spPr>
            <a:xfrm>
              <a:off x="3529904" y="124105"/>
              <a:ext cx="615003" cy="420753"/>
            </a:xfrm>
            <a:prstGeom prst="rect">
              <a:avLst/>
            </a:prstGeom>
          </p:spPr>
        </p:pic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80F6679-350E-6F77-A984-415824B98B2D}"/>
                </a:ext>
              </a:extLst>
            </p:cNvPr>
            <p:cNvGrpSpPr/>
            <p:nvPr/>
          </p:nvGrpSpPr>
          <p:grpSpPr>
            <a:xfrm>
              <a:off x="4560312" y="266191"/>
              <a:ext cx="138228" cy="134252"/>
              <a:chOff x="3380501" y="5417616"/>
              <a:chExt cx="770781" cy="666852"/>
            </a:xfrm>
          </p:grpSpPr>
          <p:pic>
            <p:nvPicPr>
              <p:cNvPr id="175" name="Picture 174" descr="Icon&#10;&#10;Description automatically generated">
                <a:extLst>
                  <a:ext uri="{FF2B5EF4-FFF2-40B4-BE49-F238E27FC236}">
                    <a16:creationId xmlns:a16="http://schemas.microsoft.com/office/drawing/2014/main" id="{E0F2AF75-53A4-8E69-C88A-129111168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132" y="5689907"/>
                <a:ext cx="463054" cy="394561"/>
              </a:xfrm>
              <a:prstGeom prst="rect">
                <a:avLst/>
              </a:prstGeom>
            </p:spPr>
          </p:pic>
          <p:pic>
            <p:nvPicPr>
              <p:cNvPr id="171" name="Picture 170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51D87C12-A8CA-8697-B88F-562A3BFC2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5828" y="541761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72" name="Picture 171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6C473672-E6F6-5684-DA6C-4307E3E4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8228" y="557001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73" name="Picture 172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B79DF2F3-2550-149F-EFC1-20671FA85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1110" y="5648890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74" name="Picture 173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E7F110EC-15EB-C57C-2B72-51A02411B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0501" y="5561743"/>
                <a:ext cx="463054" cy="427638"/>
              </a:xfrm>
              <a:prstGeom prst="rect">
                <a:avLst/>
              </a:prstGeom>
            </p:spPr>
          </p:pic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7D48C6F-B71D-8E3C-087A-D30FE53E607C}"/>
                </a:ext>
              </a:extLst>
            </p:cNvPr>
            <p:cNvGrpSpPr/>
            <p:nvPr/>
          </p:nvGrpSpPr>
          <p:grpSpPr>
            <a:xfrm>
              <a:off x="4291421" y="285513"/>
              <a:ext cx="135282" cy="133238"/>
              <a:chOff x="3349753" y="5957714"/>
              <a:chExt cx="682150" cy="609210"/>
            </a:xfrm>
          </p:grpSpPr>
          <p:pic>
            <p:nvPicPr>
              <p:cNvPr id="177" name="Picture 176" descr="Icon&#10;&#10;Description automatically generated">
                <a:extLst>
                  <a:ext uri="{FF2B5EF4-FFF2-40B4-BE49-F238E27FC236}">
                    <a16:creationId xmlns:a16="http://schemas.microsoft.com/office/drawing/2014/main" id="{95F1FF5F-5ACE-C292-EE20-564A1F773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814" y="598688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78" name="Picture 177" descr="Icon&#10;&#10;Description automatically generated">
                <a:extLst>
                  <a:ext uri="{FF2B5EF4-FFF2-40B4-BE49-F238E27FC236}">
                    <a16:creationId xmlns:a16="http://schemas.microsoft.com/office/drawing/2014/main" id="{34A5D120-FC96-5839-D578-517FEEFB7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214" y="613928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79" name="Picture 178" descr="Icon&#10;&#10;Description automatically generated">
                <a:extLst>
                  <a:ext uri="{FF2B5EF4-FFF2-40B4-BE49-F238E27FC236}">
                    <a16:creationId xmlns:a16="http://schemas.microsoft.com/office/drawing/2014/main" id="{085B5C17-00D3-5888-0C31-2224D19C4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849" y="5957714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80" name="Picture 179" descr="Icon&#10;&#10;Description automatically generated">
                <a:extLst>
                  <a:ext uri="{FF2B5EF4-FFF2-40B4-BE49-F238E27FC236}">
                    <a16:creationId xmlns:a16="http://schemas.microsoft.com/office/drawing/2014/main" id="{3CD26B26-6E10-F385-78C4-AE8C30316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753" y="6117545"/>
                <a:ext cx="463054" cy="427638"/>
              </a:xfrm>
              <a:prstGeom prst="rect">
                <a:avLst/>
              </a:prstGeom>
            </p:spPr>
          </p:pic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9A088E4-2C2E-E75F-C952-31FCC234F48F}"/>
                </a:ext>
              </a:extLst>
            </p:cNvPr>
            <p:cNvGrpSpPr/>
            <p:nvPr/>
          </p:nvGrpSpPr>
          <p:grpSpPr>
            <a:xfrm>
              <a:off x="3778259" y="257501"/>
              <a:ext cx="122395" cy="128801"/>
              <a:chOff x="1305060" y="6305172"/>
              <a:chExt cx="661515" cy="696133"/>
            </a:xfrm>
          </p:grpSpPr>
          <p:pic>
            <p:nvPicPr>
              <p:cNvPr id="185" name="Picture 184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E1F8ED9F-5540-33A5-9365-F9196CF9B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757" y="6305172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81" name="Picture 180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0E4AAD6E-D63E-70FA-3B4D-DB4D31A7E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5060" y="6414524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82" name="Picture 181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395B0E4A-82CB-D7B5-F4FE-3EDC67BD9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9160" y="6573667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83" name="Picture 182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D8FDE066-F5E4-87DA-D67A-12EE05737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521" y="6359848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184" name="Picture 183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1442E5E4-0A3C-B126-196B-52836FC38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1171" y="6518991"/>
                <a:ext cx="463054" cy="427638"/>
              </a:xfrm>
              <a:prstGeom prst="rect">
                <a:avLst/>
              </a:prstGeom>
            </p:spPr>
          </p:pic>
        </p:grp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E37C46B-B5A2-5B0F-6B19-58BB8FC2F4FC}"/>
              </a:ext>
            </a:extLst>
          </p:cNvPr>
          <p:cNvCxnSpPr>
            <a:cxnSpLocks/>
          </p:cNvCxnSpPr>
          <p:nvPr/>
        </p:nvCxnSpPr>
        <p:spPr>
          <a:xfrm>
            <a:off x="3977631" y="1532075"/>
            <a:ext cx="0" cy="233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9C99114D-AE9D-6498-5E71-170E6501B7B9}"/>
              </a:ext>
            </a:extLst>
          </p:cNvPr>
          <p:cNvSpPr/>
          <p:nvPr/>
        </p:nvSpPr>
        <p:spPr>
          <a:xfrm rot="1744101">
            <a:off x="5420169" y="1999539"/>
            <a:ext cx="108601" cy="3932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8AF3622-E8E8-E762-BD2C-EF7993F81E51}"/>
              </a:ext>
            </a:extLst>
          </p:cNvPr>
          <p:cNvGrpSpPr/>
          <p:nvPr/>
        </p:nvGrpSpPr>
        <p:grpSpPr>
          <a:xfrm>
            <a:off x="4941825" y="539868"/>
            <a:ext cx="1214607" cy="649607"/>
            <a:chOff x="1572717" y="2748208"/>
            <a:chExt cx="1412262" cy="755318"/>
          </a:xfrm>
        </p:grpSpPr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203FAEC-AAE9-5356-1A53-07E912E81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717" y="2748208"/>
              <a:ext cx="1412262" cy="755318"/>
            </a:xfrm>
            <a:prstGeom prst="rect">
              <a:avLst/>
            </a:prstGeom>
          </p:spPr>
        </p:pic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C434056-A9CD-85FD-1842-A50EBCACA3D0}"/>
                </a:ext>
              </a:extLst>
            </p:cNvPr>
            <p:cNvSpPr/>
            <p:nvPr/>
          </p:nvSpPr>
          <p:spPr>
            <a:xfrm rot="1744101">
              <a:off x="2255729" y="3222737"/>
              <a:ext cx="14569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AEBE7BF-1AB7-6A1B-E713-C01C28356C4E}"/>
                </a:ext>
              </a:extLst>
            </p:cNvPr>
            <p:cNvGrpSpPr/>
            <p:nvPr/>
          </p:nvGrpSpPr>
          <p:grpSpPr>
            <a:xfrm rot="18995547">
              <a:off x="2385939" y="2989062"/>
              <a:ext cx="388197" cy="45719"/>
              <a:chOff x="3349753" y="5957714"/>
              <a:chExt cx="682150" cy="609210"/>
            </a:xfrm>
          </p:grpSpPr>
          <p:pic>
            <p:nvPicPr>
              <p:cNvPr id="205" name="Picture 204" descr="Icon&#10;&#10;Description automatically generated">
                <a:extLst>
                  <a:ext uri="{FF2B5EF4-FFF2-40B4-BE49-F238E27FC236}">
                    <a16:creationId xmlns:a16="http://schemas.microsoft.com/office/drawing/2014/main" id="{DE108EAB-DD6F-F62B-E8C8-922B6F797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814" y="598688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06" name="Picture 205" descr="Icon&#10;&#10;Description automatically generated">
                <a:extLst>
                  <a:ext uri="{FF2B5EF4-FFF2-40B4-BE49-F238E27FC236}">
                    <a16:creationId xmlns:a16="http://schemas.microsoft.com/office/drawing/2014/main" id="{1BC596EE-40FE-23DE-5798-EA1B65C90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214" y="613928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07" name="Picture 206" descr="Icon&#10;&#10;Description automatically generated">
                <a:extLst>
                  <a:ext uri="{FF2B5EF4-FFF2-40B4-BE49-F238E27FC236}">
                    <a16:creationId xmlns:a16="http://schemas.microsoft.com/office/drawing/2014/main" id="{B0ECDCED-884F-0513-38F5-FAE4FF2AA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849" y="5957714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08" name="Picture 207" descr="Icon&#10;&#10;Description automatically generated">
                <a:extLst>
                  <a:ext uri="{FF2B5EF4-FFF2-40B4-BE49-F238E27FC236}">
                    <a16:creationId xmlns:a16="http://schemas.microsoft.com/office/drawing/2014/main" id="{EA6BA33B-E165-73A7-09DF-50466237C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753" y="6117545"/>
                <a:ext cx="463054" cy="427638"/>
              </a:xfrm>
              <a:prstGeom prst="rect">
                <a:avLst/>
              </a:prstGeom>
            </p:spPr>
          </p:pic>
        </p:grp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1DB79DB-16E2-F64F-A494-4765B9EA530F}"/>
              </a:ext>
            </a:extLst>
          </p:cNvPr>
          <p:cNvCxnSpPr>
            <a:cxnSpLocks/>
          </p:cNvCxnSpPr>
          <p:nvPr/>
        </p:nvCxnSpPr>
        <p:spPr>
          <a:xfrm>
            <a:off x="4651803" y="1243897"/>
            <a:ext cx="2456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77D5703-87C2-9711-225E-DFC954348D13}"/>
              </a:ext>
            </a:extLst>
          </p:cNvPr>
          <p:cNvCxnSpPr>
            <a:cxnSpLocks/>
          </p:cNvCxnSpPr>
          <p:nvPr/>
        </p:nvCxnSpPr>
        <p:spPr>
          <a:xfrm>
            <a:off x="5520180" y="1507296"/>
            <a:ext cx="0" cy="233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80E6F50-5CB6-9288-B8D6-EC41889D7D40}"/>
              </a:ext>
            </a:extLst>
          </p:cNvPr>
          <p:cNvGrpSpPr/>
          <p:nvPr/>
        </p:nvGrpSpPr>
        <p:grpSpPr>
          <a:xfrm>
            <a:off x="4865243" y="365451"/>
            <a:ext cx="1206813" cy="374262"/>
            <a:chOff x="3529904" y="124105"/>
            <a:chExt cx="1403199" cy="435166"/>
          </a:xfrm>
        </p:grpSpPr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DB585804-E27C-2045-5C4E-3EAEC5EB1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40" b="48458"/>
            <a:stretch/>
          </p:blipFill>
          <p:spPr>
            <a:xfrm flipH="1">
              <a:off x="3980016" y="149559"/>
              <a:ext cx="538658" cy="409712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EE5FFC7F-6A3D-1727-E5D1-FD47BBA076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592" r="50000"/>
            <a:stretch/>
          </p:blipFill>
          <p:spPr>
            <a:xfrm>
              <a:off x="4408280" y="210366"/>
              <a:ext cx="524823" cy="290177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7642B085-4DB1-A144-641F-89F93BA40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0000"/>
            <a:stretch/>
          </p:blipFill>
          <p:spPr>
            <a:xfrm>
              <a:off x="3529904" y="124105"/>
              <a:ext cx="615003" cy="420753"/>
            </a:xfrm>
            <a:prstGeom prst="rect">
              <a:avLst/>
            </a:prstGeom>
          </p:spPr>
        </p:pic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059F5FD-A6A3-134F-16F3-90A733E0D86F}"/>
                </a:ext>
              </a:extLst>
            </p:cNvPr>
            <p:cNvGrpSpPr/>
            <p:nvPr/>
          </p:nvGrpSpPr>
          <p:grpSpPr>
            <a:xfrm>
              <a:off x="4560312" y="266191"/>
              <a:ext cx="138228" cy="134252"/>
              <a:chOff x="3380501" y="5417616"/>
              <a:chExt cx="770781" cy="666852"/>
            </a:xfrm>
          </p:grpSpPr>
          <p:pic>
            <p:nvPicPr>
              <p:cNvPr id="262" name="Picture 261" descr="Icon&#10;&#10;Description automatically generated">
                <a:extLst>
                  <a:ext uri="{FF2B5EF4-FFF2-40B4-BE49-F238E27FC236}">
                    <a16:creationId xmlns:a16="http://schemas.microsoft.com/office/drawing/2014/main" id="{109C73B4-1A73-9499-9CDD-83C5956CD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132" y="5689907"/>
                <a:ext cx="463054" cy="394561"/>
              </a:xfrm>
              <a:prstGeom prst="rect">
                <a:avLst/>
              </a:prstGeom>
            </p:spPr>
          </p:pic>
          <p:pic>
            <p:nvPicPr>
              <p:cNvPr id="263" name="Picture 262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44B14D23-0498-0FF0-C778-C43F02427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5828" y="541761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64" name="Picture 263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09F375BA-94EA-36CF-572E-9D69D6CC2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8228" y="557001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65" name="Picture 264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2175A7A9-84F8-5DA0-D89C-62BE74D8B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1110" y="5648890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66" name="Picture 265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F43908BF-F2AD-1409-353D-7CF00B140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0501" y="5561743"/>
                <a:ext cx="463054" cy="427638"/>
              </a:xfrm>
              <a:prstGeom prst="rect">
                <a:avLst/>
              </a:prstGeom>
            </p:spPr>
          </p:pic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CBDC8B22-929A-5921-F156-B5F13500B72B}"/>
                </a:ext>
              </a:extLst>
            </p:cNvPr>
            <p:cNvGrpSpPr/>
            <p:nvPr/>
          </p:nvGrpSpPr>
          <p:grpSpPr>
            <a:xfrm>
              <a:off x="4291421" y="285513"/>
              <a:ext cx="135282" cy="133238"/>
              <a:chOff x="3349753" y="5957714"/>
              <a:chExt cx="682150" cy="609210"/>
            </a:xfrm>
          </p:grpSpPr>
          <p:pic>
            <p:nvPicPr>
              <p:cNvPr id="258" name="Picture 257" descr="Icon&#10;&#10;Description automatically generated">
                <a:extLst>
                  <a:ext uri="{FF2B5EF4-FFF2-40B4-BE49-F238E27FC236}">
                    <a16:creationId xmlns:a16="http://schemas.microsoft.com/office/drawing/2014/main" id="{CF95F4FF-219D-7F3B-205F-B7DCCF186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814" y="598688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59" name="Picture 258" descr="Icon&#10;&#10;Description automatically generated">
                <a:extLst>
                  <a:ext uri="{FF2B5EF4-FFF2-40B4-BE49-F238E27FC236}">
                    <a16:creationId xmlns:a16="http://schemas.microsoft.com/office/drawing/2014/main" id="{C21742F8-BB6F-6812-BAF2-195DB5C67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214" y="613928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60" name="Picture 259" descr="Icon&#10;&#10;Description automatically generated">
                <a:extLst>
                  <a:ext uri="{FF2B5EF4-FFF2-40B4-BE49-F238E27FC236}">
                    <a16:creationId xmlns:a16="http://schemas.microsoft.com/office/drawing/2014/main" id="{AE2C6E16-409D-6938-160C-12A421C230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849" y="5957714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61" name="Picture 260" descr="Icon&#10;&#10;Description automatically generated">
                <a:extLst>
                  <a:ext uri="{FF2B5EF4-FFF2-40B4-BE49-F238E27FC236}">
                    <a16:creationId xmlns:a16="http://schemas.microsoft.com/office/drawing/2014/main" id="{A51F2776-625C-3785-FD36-34C08FF19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753" y="6117545"/>
                <a:ext cx="463054" cy="427638"/>
              </a:xfrm>
              <a:prstGeom prst="rect">
                <a:avLst/>
              </a:prstGeom>
            </p:spPr>
          </p:pic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8BEDDF02-8CDC-6CA6-C92B-514FC228D67F}"/>
                </a:ext>
              </a:extLst>
            </p:cNvPr>
            <p:cNvGrpSpPr/>
            <p:nvPr/>
          </p:nvGrpSpPr>
          <p:grpSpPr>
            <a:xfrm>
              <a:off x="3778259" y="257501"/>
              <a:ext cx="122395" cy="128801"/>
              <a:chOff x="1305060" y="6305172"/>
              <a:chExt cx="661515" cy="696133"/>
            </a:xfrm>
          </p:grpSpPr>
          <p:pic>
            <p:nvPicPr>
              <p:cNvPr id="253" name="Picture 252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30B0DCC9-E93E-7457-0EBA-1592112D3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757" y="6305172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54" name="Picture 253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335D1972-B254-140A-B00D-1529A1048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5060" y="6414524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55" name="Picture 254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581D6BA7-9713-D49B-98BE-F8112198B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9160" y="6573667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56" name="Picture 255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763D6C4B-5AAC-D779-0AED-594787A09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521" y="6359848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57" name="Picture 256" descr="A picture containing silhouette, vector graphics&#10;&#10;Description automatically generated">
                <a:extLst>
                  <a:ext uri="{FF2B5EF4-FFF2-40B4-BE49-F238E27FC236}">
                    <a16:creationId xmlns:a16="http://schemas.microsoft.com/office/drawing/2014/main" id="{46ECDEF8-1FDF-2C24-BD12-443026DDD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1171" y="6518991"/>
                <a:ext cx="463054" cy="427638"/>
              </a:xfrm>
              <a:prstGeom prst="rect">
                <a:avLst/>
              </a:prstGeom>
            </p:spPr>
          </p:pic>
        </p:grpSp>
      </p:grp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2CCF4BFF-4DF3-C176-8E13-DFE7BA783C16}"/>
              </a:ext>
            </a:extLst>
          </p:cNvPr>
          <p:cNvSpPr/>
          <p:nvPr/>
        </p:nvSpPr>
        <p:spPr>
          <a:xfrm>
            <a:off x="1907079" y="236997"/>
            <a:ext cx="1261477" cy="2517466"/>
          </a:xfrm>
          <a:prstGeom prst="round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6BEEADD2-918D-2B50-7E00-B31DE64E94AE}"/>
              </a:ext>
            </a:extLst>
          </p:cNvPr>
          <p:cNvSpPr/>
          <p:nvPr/>
        </p:nvSpPr>
        <p:spPr>
          <a:xfrm>
            <a:off x="3390189" y="228391"/>
            <a:ext cx="1261477" cy="2517462"/>
          </a:xfrm>
          <a:prstGeom prst="round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122CD34A-4D3A-962B-202B-CC6C3FFFD2A3}"/>
              </a:ext>
            </a:extLst>
          </p:cNvPr>
          <p:cNvSpPr/>
          <p:nvPr/>
        </p:nvSpPr>
        <p:spPr>
          <a:xfrm>
            <a:off x="4897794" y="227900"/>
            <a:ext cx="1261477" cy="2517462"/>
          </a:xfrm>
          <a:prstGeom prst="round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99728-6821-801F-B5A2-4B973076CB97}"/>
              </a:ext>
            </a:extLst>
          </p:cNvPr>
          <p:cNvSpPr txBox="1"/>
          <p:nvPr/>
        </p:nvSpPr>
        <p:spPr>
          <a:xfrm>
            <a:off x="458382" y="1162743"/>
            <a:ext cx="14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TNBC patient </a:t>
            </a:r>
          </a:p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tissue extraction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5707AC9-9D24-C321-8406-4FCA8BC1C8E3}"/>
              </a:ext>
            </a:extLst>
          </p:cNvPr>
          <p:cNvSpPr txBox="1"/>
          <p:nvPr/>
        </p:nvSpPr>
        <p:spPr>
          <a:xfrm>
            <a:off x="1784875" y="1168989"/>
            <a:ext cx="14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Mammary fat pad transplant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92A0E50-BD39-F6BA-BA3A-2BEF06B24B30}"/>
              </a:ext>
            </a:extLst>
          </p:cNvPr>
          <p:cNvSpPr txBox="1"/>
          <p:nvPr/>
        </p:nvSpPr>
        <p:spPr>
          <a:xfrm>
            <a:off x="1781572" y="2393274"/>
            <a:ext cx="14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Primary tumour removal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45C78D4-0619-E3A8-A231-79F0E6AF8F0C}"/>
              </a:ext>
            </a:extLst>
          </p:cNvPr>
          <p:cNvSpPr txBox="1"/>
          <p:nvPr/>
        </p:nvSpPr>
        <p:spPr>
          <a:xfrm>
            <a:off x="3280608" y="1143587"/>
            <a:ext cx="14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Monitoring for metastasis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770EA7E-1B77-2E80-7792-5FBE2F4B55BF}"/>
              </a:ext>
            </a:extLst>
          </p:cNvPr>
          <p:cNvSpPr txBox="1"/>
          <p:nvPr/>
        </p:nvSpPr>
        <p:spPr>
          <a:xfrm>
            <a:off x="4850188" y="1137964"/>
            <a:ext cx="14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Metastasis </a:t>
            </a:r>
          </a:p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re-transplant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D8CC7DB-44FF-9337-8B8A-43D1284CD63F}"/>
              </a:ext>
            </a:extLst>
          </p:cNvPr>
          <p:cNvSpPr txBox="1"/>
          <p:nvPr/>
        </p:nvSpPr>
        <p:spPr>
          <a:xfrm>
            <a:off x="3320871" y="2378388"/>
            <a:ext cx="14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Metastatic tumour removal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06B70F8-AC5D-FF0F-3EF7-22553D914796}"/>
              </a:ext>
            </a:extLst>
          </p:cNvPr>
          <p:cNvSpPr txBox="1"/>
          <p:nvPr/>
        </p:nvSpPr>
        <p:spPr>
          <a:xfrm>
            <a:off x="4844192" y="2384387"/>
            <a:ext cx="14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Metastatic tumour removal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BA52039-78B3-9670-35DD-1E5120FD14E1}"/>
              </a:ext>
            </a:extLst>
          </p:cNvPr>
          <p:cNvSpPr txBox="1"/>
          <p:nvPr/>
        </p:nvSpPr>
        <p:spPr>
          <a:xfrm>
            <a:off x="1205331" y="3254394"/>
            <a:ext cx="477361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DLP+, </a:t>
            </a:r>
            <a:r>
              <a:rPr lang="en-CA" sz="10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scRNA</a:t>
            </a:r>
            <a:r>
              <a:rPr lang="en-CA" sz="10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-seq, Bulk RNA-seq, H &amp; 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0F4E7A0-E78D-E881-5827-3DB83EED8A14}"/>
              </a:ext>
            </a:extLst>
          </p:cNvPr>
          <p:cNvSpPr txBox="1"/>
          <p:nvPr/>
        </p:nvSpPr>
        <p:spPr>
          <a:xfrm>
            <a:off x="1290747" y="5070777"/>
            <a:ext cx="1900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Sitka phylogenetic inference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3DC7F5-B114-8E6D-BE85-E30262D3DBD7}"/>
              </a:ext>
            </a:extLst>
          </p:cNvPr>
          <p:cNvGrpSpPr/>
          <p:nvPr/>
        </p:nvGrpSpPr>
        <p:grpSpPr>
          <a:xfrm>
            <a:off x="4056885" y="4011518"/>
            <a:ext cx="360980" cy="337684"/>
            <a:chOff x="2104081" y="552996"/>
            <a:chExt cx="2068657" cy="1752209"/>
          </a:xfrm>
        </p:grpSpPr>
        <p:pic>
          <p:nvPicPr>
            <p:cNvPr id="351" name="Picture 350" descr="Icon&#10;&#10;Description automatically generated">
              <a:extLst>
                <a:ext uri="{FF2B5EF4-FFF2-40B4-BE49-F238E27FC236}">
                  <a16:creationId xmlns:a16="http://schemas.microsoft.com/office/drawing/2014/main" id="{14113974-6F91-CE2D-ECEF-0F86D687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57015">
              <a:off x="2989274" y="1088350"/>
              <a:ext cx="1183464" cy="1092950"/>
            </a:xfrm>
            <a:prstGeom prst="rect">
              <a:avLst/>
            </a:prstGeom>
          </p:spPr>
        </p:pic>
        <p:pic>
          <p:nvPicPr>
            <p:cNvPr id="352" name="Picture 351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A3C88889-BAAA-D140-C801-6A6D54C9C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83977">
              <a:off x="2982302" y="680639"/>
              <a:ext cx="931668" cy="860412"/>
            </a:xfrm>
            <a:prstGeom prst="rect">
              <a:avLst/>
            </a:prstGeom>
          </p:spPr>
        </p:pic>
        <p:pic>
          <p:nvPicPr>
            <p:cNvPr id="353" name="Picture 352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3BD235E3-DAF6-2632-FD0E-DCF2AD93A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63901">
              <a:off x="2655563" y="588624"/>
              <a:ext cx="931668" cy="860412"/>
            </a:xfrm>
            <a:prstGeom prst="rect">
              <a:avLst/>
            </a:prstGeom>
          </p:spPr>
        </p:pic>
        <p:pic>
          <p:nvPicPr>
            <p:cNvPr id="354" name="Picture 353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E69AC7A3-A2F7-F400-57AF-BE712CBDE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98134">
              <a:off x="2193751" y="881434"/>
              <a:ext cx="931668" cy="860412"/>
            </a:xfrm>
            <a:prstGeom prst="rect">
              <a:avLst/>
            </a:prstGeom>
          </p:spPr>
        </p:pic>
        <p:pic>
          <p:nvPicPr>
            <p:cNvPr id="355" name="Picture 354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804877E2-06F0-0A6C-7C7C-DB4CBB97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081" y="1134894"/>
              <a:ext cx="1146488" cy="1058802"/>
            </a:xfrm>
            <a:prstGeom prst="rect">
              <a:avLst/>
            </a:prstGeom>
          </p:spPr>
        </p:pic>
        <p:pic>
          <p:nvPicPr>
            <p:cNvPr id="356" name="Picture 355" descr="Icon&#10;&#10;Description automatically generated">
              <a:extLst>
                <a:ext uri="{FF2B5EF4-FFF2-40B4-BE49-F238E27FC236}">
                  <a16:creationId xmlns:a16="http://schemas.microsoft.com/office/drawing/2014/main" id="{B0EF003A-29C9-47E3-511E-1D80B1F17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491" y="967578"/>
              <a:ext cx="931668" cy="860412"/>
            </a:xfrm>
            <a:prstGeom prst="rect">
              <a:avLst/>
            </a:prstGeom>
          </p:spPr>
        </p:pic>
        <p:pic>
          <p:nvPicPr>
            <p:cNvPr id="357" name="Picture 35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95E2DA6D-F582-CCFF-0640-24D65607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98134">
              <a:off x="2953435" y="1303617"/>
              <a:ext cx="931668" cy="860412"/>
            </a:xfrm>
            <a:prstGeom prst="rect">
              <a:avLst/>
            </a:prstGeom>
          </p:spPr>
        </p:pic>
        <p:pic>
          <p:nvPicPr>
            <p:cNvPr id="358" name="Picture 357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5B818C75-9990-84AC-C586-5541ACBE6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59601">
              <a:off x="2587790" y="1490825"/>
              <a:ext cx="881824" cy="814380"/>
            </a:xfrm>
            <a:prstGeom prst="rect">
              <a:avLst/>
            </a:prstGeom>
          </p:spPr>
        </p:pic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D924CEF5-B81A-E958-B0C2-2A5AE3663F7A}"/>
              </a:ext>
            </a:extLst>
          </p:cNvPr>
          <p:cNvGrpSpPr/>
          <p:nvPr/>
        </p:nvGrpSpPr>
        <p:grpSpPr>
          <a:xfrm>
            <a:off x="4662257" y="3660310"/>
            <a:ext cx="380458" cy="341132"/>
            <a:chOff x="2140978" y="4827744"/>
            <a:chExt cx="961776" cy="862362"/>
          </a:xfrm>
        </p:grpSpPr>
        <p:pic>
          <p:nvPicPr>
            <p:cNvPr id="359" name="Picture 358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2807AD40-D09C-8F6E-32EB-A7F4B5339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978" y="5024254"/>
              <a:ext cx="463054" cy="427638"/>
            </a:xfrm>
            <a:prstGeom prst="rect">
              <a:avLst/>
            </a:prstGeom>
          </p:spPr>
        </p:pic>
        <p:pic>
          <p:nvPicPr>
            <p:cNvPr id="363" name="Picture 362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9B5101C9-3CCE-814E-5E65-97883DCC0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292" y="4841369"/>
              <a:ext cx="463054" cy="427638"/>
            </a:xfrm>
            <a:prstGeom prst="rect">
              <a:avLst/>
            </a:prstGeom>
          </p:spPr>
        </p:pic>
        <p:pic>
          <p:nvPicPr>
            <p:cNvPr id="365" name="Picture 364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B604F0CA-8AE6-2251-9009-B6E68DBCB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032" y="4827744"/>
              <a:ext cx="463054" cy="427638"/>
            </a:xfrm>
            <a:prstGeom prst="rect">
              <a:avLst/>
            </a:prstGeom>
          </p:spPr>
        </p:pic>
        <p:pic>
          <p:nvPicPr>
            <p:cNvPr id="366" name="Picture 365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2098FCFA-F4D7-94B7-8B0E-E9943300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700" y="5075818"/>
              <a:ext cx="463054" cy="427638"/>
            </a:xfrm>
            <a:prstGeom prst="rect">
              <a:avLst/>
            </a:prstGeom>
          </p:spPr>
        </p:pic>
        <p:pic>
          <p:nvPicPr>
            <p:cNvPr id="377" name="Picture 376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3CBF5CCC-47A8-F14C-F48C-A9A8522CB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963" y="5156657"/>
              <a:ext cx="463054" cy="427638"/>
            </a:xfrm>
            <a:prstGeom prst="rect">
              <a:avLst/>
            </a:prstGeom>
          </p:spPr>
        </p:pic>
        <p:pic>
          <p:nvPicPr>
            <p:cNvPr id="378" name="Picture 377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D0B0DFBD-8A8A-5535-AF19-327C519D9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69" y="5042241"/>
              <a:ext cx="463054" cy="427638"/>
            </a:xfrm>
            <a:prstGeom prst="rect">
              <a:avLst/>
            </a:prstGeom>
          </p:spPr>
        </p:pic>
        <p:pic>
          <p:nvPicPr>
            <p:cNvPr id="379" name="Picture 378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922E06AC-F01C-5EB4-C2CD-5505AC090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173" y="5262468"/>
              <a:ext cx="463054" cy="427638"/>
            </a:xfrm>
            <a:prstGeom prst="rect">
              <a:avLst/>
            </a:prstGeom>
          </p:spPr>
        </p:pic>
        <p:pic>
          <p:nvPicPr>
            <p:cNvPr id="380" name="Picture 379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984D31A0-A0F1-AF1F-4515-D06DA6A0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196" y="5229572"/>
              <a:ext cx="463054" cy="427638"/>
            </a:xfrm>
            <a:prstGeom prst="rect">
              <a:avLst/>
            </a:prstGeom>
          </p:spPr>
        </p:pic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D837D37C-38E6-9A7B-A0BD-E68A914891B0}"/>
              </a:ext>
            </a:extLst>
          </p:cNvPr>
          <p:cNvGrpSpPr/>
          <p:nvPr/>
        </p:nvGrpSpPr>
        <p:grpSpPr>
          <a:xfrm>
            <a:off x="4676158" y="4091697"/>
            <a:ext cx="363958" cy="350611"/>
            <a:chOff x="2112016" y="6338301"/>
            <a:chExt cx="920065" cy="886325"/>
          </a:xfrm>
        </p:grpSpPr>
        <p:pic>
          <p:nvPicPr>
            <p:cNvPr id="383" name="Picture 382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ABE457A3-5756-0234-4924-1924D3408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027" y="6522061"/>
              <a:ext cx="463054" cy="427638"/>
            </a:xfrm>
            <a:prstGeom prst="rect">
              <a:avLst/>
            </a:prstGeom>
          </p:spPr>
        </p:pic>
        <p:pic>
          <p:nvPicPr>
            <p:cNvPr id="362" name="Picture 361" descr="Icon&#10;&#10;Description automatically generated">
              <a:extLst>
                <a:ext uri="{FF2B5EF4-FFF2-40B4-BE49-F238E27FC236}">
                  <a16:creationId xmlns:a16="http://schemas.microsoft.com/office/drawing/2014/main" id="{99833CC7-0C03-8B29-71BF-B2CC82CA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28" y="6430181"/>
              <a:ext cx="463054" cy="427638"/>
            </a:xfrm>
            <a:prstGeom prst="rect">
              <a:avLst/>
            </a:prstGeom>
          </p:spPr>
        </p:pic>
        <p:pic>
          <p:nvPicPr>
            <p:cNvPr id="375" name="Picture 374" descr="Icon&#10;&#10;Description automatically generated">
              <a:extLst>
                <a:ext uri="{FF2B5EF4-FFF2-40B4-BE49-F238E27FC236}">
                  <a16:creationId xmlns:a16="http://schemas.microsoft.com/office/drawing/2014/main" id="{6FA5F9A9-BF77-C65A-3E11-7FFD3371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539" y="6634042"/>
              <a:ext cx="463054" cy="427638"/>
            </a:xfrm>
            <a:prstGeom prst="rect">
              <a:avLst/>
            </a:prstGeom>
          </p:spPr>
        </p:pic>
        <p:pic>
          <p:nvPicPr>
            <p:cNvPr id="376" name="Picture 375" descr="Icon&#10;&#10;Description automatically generated">
              <a:extLst>
                <a:ext uri="{FF2B5EF4-FFF2-40B4-BE49-F238E27FC236}">
                  <a16:creationId xmlns:a16="http://schemas.microsoft.com/office/drawing/2014/main" id="{20A371E6-CA1F-F7A2-D7A4-B550139D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240" y="6745931"/>
              <a:ext cx="463054" cy="427638"/>
            </a:xfrm>
            <a:prstGeom prst="rect">
              <a:avLst/>
            </a:prstGeom>
          </p:spPr>
        </p:pic>
        <p:pic>
          <p:nvPicPr>
            <p:cNvPr id="381" name="Picture 380" descr="Icon&#10;&#10;Description automatically generated">
              <a:extLst>
                <a:ext uri="{FF2B5EF4-FFF2-40B4-BE49-F238E27FC236}">
                  <a16:creationId xmlns:a16="http://schemas.microsoft.com/office/drawing/2014/main" id="{5CD462F2-7A26-709F-EC9B-6A8F6604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892" y="6338301"/>
              <a:ext cx="463054" cy="427638"/>
            </a:xfrm>
            <a:prstGeom prst="rect">
              <a:avLst/>
            </a:prstGeom>
          </p:spPr>
        </p:pic>
        <p:pic>
          <p:nvPicPr>
            <p:cNvPr id="382" name="Picture 381" descr="Icon&#10;&#10;Description automatically generated">
              <a:extLst>
                <a:ext uri="{FF2B5EF4-FFF2-40B4-BE49-F238E27FC236}">
                  <a16:creationId xmlns:a16="http://schemas.microsoft.com/office/drawing/2014/main" id="{FF3C6F41-6ABB-BA64-2C06-7C05386C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6" y="6675049"/>
              <a:ext cx="463054" cy="427638"/>
            </a:xfrm>
            <a:prstGeom prst="rect">
              <a:avLst/>
            </a:prstGeom>
          </p:spPr>
        </p:pic>
        <p:pic>
          <p:nvPicPr>
            <p:cNvPr id="384" name="Picture 383" descr="Icon&#10;&#10;Description automatically generated">
              <a:extLst>
                <a:ext uri="{FF2B5EF4-FFF2-40B4-BE49-F238E27FC236}">
                  <a16:creationId xmlns:a16="http://schemas.microsoft.com/office/drawing/2014/main" id="{01FE2E9E-3EEF-0C74-B873-0A19A025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503" y="6796988"/>
              <a:ext cx="463054" cy="427638"/>
            </a:xfrm>
            <a:prstGeom prst="rect">
              <a:avLst/>
            </a:prstGeom>
          </p:spPr>
        </p:pic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171F46FA-D04F-8664-EA25-2D32F5B3164C}"/>
              </a:ext>
            </a:extLst>
          </p:cNvPr>
          <p:cNvGrpSpPr/>
          <p:nvPr/>
        </p:nvGrpSpPr>
        <p:grpSpPr>
          <a:xfrm>
            <a:off x="4668301" y="4646894"/>
            <a:ext cx="377283" cy="340288"/>
            <a:chOff x="3257134" y="5535674"/>
            <a:chExt cx="953750" cy="860227"/>
          </a:xfrm>
        </p:grpSpPr>
        <p:pic>
          <p:nvPicPr>
            <p:cNvPr id="361" name="Picture 360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4E92A81C-644B-CB6B-B130-01CECFFB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4878" y="5688348"/>
              <a:ext cx="463054" cy="427638"/>
            </a:xfrm>
            <a:prstGeom prst="rect">
              <a:avLst/>
            </a:prstGeom>
          </p:spPr>
        </p:pic>
        <p:pic>
          <p:nvPicPr>
            <p:cNvPr id="372" name="Picture 371" descr="Icon&#10;&#10;Description automatically generated">
              <a:extLst>
                <a:ext uri="{FF2B5EF4-FFF2-40B4-BE49-F238E27FC236}">
                  <a16:creationId xmlns:a16="http://schemas.microsoft.com/office/drawing/2014/main" id="{3E6FBEEC-DF8B-B0BB-11DA-AF50031F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049" y="5581358"/>
              <a:ext cx="463054" cy="427638"/>
            </a:xfrm>
            <a:prstGeom prst="rect">
              <a:avLst/>
            </a:prstGeom>
          </p:spPr>
        </p:pic>
        <p:pic>
          <p:nvPicPr>
            <p:cNvPr id="373" name="Picture 372" descr="Icon&#10;&#10;Description automatically generated">
              <a:extLst>
                <a:ext uri="{FF2B5EF4-FFF2-40B4-BE49-F238E27FC236}">
                  <a16:creationId xmlns:a16="http://schemas.microsoft.com/office/drawing/2014/main" id="{4C409927-0A0C-1C42-2C0E-C931248C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134" y="5968263"/>
              <a:ext cx="463054" cy="427638"/>
            </a:xfrm>
            <a:prstGeom prst="rect">
              <a:avLst/>
            </a:prstGeom>
          </p:spPr>
        </p:pic>
        <p:pic>
          <p:nvPicPr>
            <p:cNvPr id="385" name="Picture 384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2FF6CF64-5CB8-3715-3E1A-78C12C1D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646" y="5535674"/>
              <a:ext cx="463054" cy="427638"/>
            </a:xfrm>
            <a:prstGeom prst="rect">
              <a:avLst/>
            </a:prstGeom>
          </p:spPr>
        </p:pic>
        <p:pic>
          <p:nvPicPr>
            <p:cNvPr id="386" name="Picture 385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2F8A0DC0-4706-4141-0A52-CC84F52C8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745" y="5960871"/>
              <a:ext cx="463054" cy="427638"/>
            </a:xfrm>
            <a:prstGeom prst="rect">
              <a:avLst/>
            </a:prstGeom>
          </p:spPr>
        </p:pic>
        <p:pic>
          <p:nvPicPr>
            <p:cNvPr id="387" name="Picture 38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C0ACB672-7BF7-1CB8-3329-34F2C93B2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785" y="5950969"/>
              <a:ext cx="463054" cy="427638"/>
            </a:xfrm>
            <a:prstGeom prst="rect">
              <a:avLst/>
            </a:prstGeom>
          </p:spPr>
        </p:pic>
        <p:pic>
          <p:nvPicPr>
            <p:cNvPr id="388" name="Picture 387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25AD3B10-0236-A660-B43F-4D064EAA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989" y="5756204"/>
              <a:ext cx="463054" cy="427638"/>
            </a:xfrm>
            <a:prstGeom prst="rect">
              <a:avLst/>
            </a:prstGeom>
          </p:spPr>
        </p:pic>
        <p:pic>
          <p:nvPicPr>
            <p:cNvPr id="389" name="Picture 388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7DDEFD84-73BB-30AE-6BCB-2E48521A2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830" y="5733454"/>
              <a:ext cx="463054" cy="427638"/>
            </a:xfrm>
            <a:prstGeom prst="rect">
              <a:avLst/>
            </a:prstGeom>
          </p:spPr>
        </p:pic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2FD6F72F-47D9-DDFB-D179-82B448F0AD66}"/>
              </a:ext>
            </a:extLst>
          </p:cNvPr>
          <p:cNvSpPr txBox="1"/>
          <p:nvPr/>
        </p:nvSpPr>
        <p:spPr>
          <a:xfrm>
            <a:off x="4992540" y="3639530"/>
            <a:ext cx="839062" cy="187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Lung Metastasis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77570B1-491F-725D-F570-9B02241FEECE}"/>
              </a:ext>
            </a:extLst>
          </p:cNvPr>
          <p:cNvSpPr txBox="1"/>
          <p:nvPr/>
        </p:nvSpPr>
        <p:spPr>
          <a:xfrm>
            <a:off x="5002335" y="4088345"/>
            <a:ext cx="83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Axillary Metastasis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D6A1D52-14D3-88B0-F733-21C14C10357D}"/>
              </a:ext>
            </a:extLst>
          </p:cNvPr>
          <p:cNvSpPr txBox="1"/>
          <p:nvPr/>
        </p:nvSpPr>
        <p:spPr>
          <a:xfrm>
            <a:off x="4942546" y="4651703"/>
            <a:ext cx="939052" cy="187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Inguinal Metastasis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A9D1330-966C-BC66-88C9-60BE3F9FB705}"/>
              </a:ext>
            </a:extLst>
          </p:cNvPr>
          <p:cNvCxnSpPr>
            <a:cxnSpLocks/>
          </p:cNvCxnSpPr>
          <p:nvPr/>
        </p:nvCxnSpPr>
        <p:spPr>
          <a:xfrm>
            <a:off x="4450873" y="4192666"/>
            <a:ext cx="2066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CB08C0D-4E7B-EA67-B6D5-E69E0863E320}"/>
              </a:ext>
            </a:extLst>
          </p:cNvPr>
          <p:cNvCxnSpPr>
            <a:cxnSpLocks/>
          </p:cNvCxnSpPr>
          <p:nvPr/>
        </p:nvCxnSpPr>
        <p:spPr>
          <a:xfrm flipV="1">
            <a:off x="4430064" y="3918941"/>
            <a:ext cx="193994" cy="892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19ADD5C-AA18-D445-BF7B-F0D9DC739A4F}"/>
              </a:ext>
            </a:extLst>
          </p:cNvPr>
          <p:cNvCxnSpPr>
            <a:cxnSpLocks/>
          </p:cNvCxnSpPr>
          <p:nvPr/>
        </p:nvCxnSpPr>
        <p:spPr>
          <a:xfrm>
            <a:off x="4414490" y="4420453"/>
            <a:ext cx="186466" cy="1317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A75EAA05-3204-15BB-51BB-1C13EB3FBBC3}"/>
              </a:ext>
            </a:extLst>
          </p:cNvPr>
          <p:cNvSpPr txBox="1"/>
          <p:nvPr/>
        </p:nvSpPr>
        <p:spPr>
          <a:xfrm>
            <a:off x="4124675" y="5076119"/>
            <a:ext cx="1900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Metastatic Clonal Analysis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0E269CD7-2B33-AE0E-7599-7BD02E3330FE}"/>
              </a:ext>
            </a:extLst>
          </p:cNvPr>
          <p:cNvSpPr/>
          <p:nvPr/>
        </p:nvSpPr>
        <p:spPr>
          <a:xfrm>
            <a:off x="-4894938" y="4734930"/>
            <a:ext cx="6247821" cy="365878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0E27B3-0D08-E58D-EEAC-1707B03F9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7" t="20175" r="46766" b="74421"/>
          <a:stretch/>
        </p:blipFill>
        <p:spPr bwMode="auto">
          <a:xfrm>
            <a:off x="3681193" y="2826197"/>
            <a:ext cx="413384" cy="3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6A532-C1B0-2C91-EE02-32335F81DC6A}"/>
              </a:ext>
            </a:extLst>
          </p:cNvPr>
          <p:cNvSpPr txBox="1"/>
          <p:nvPr/>
        </p:nvSpPr>
        <p:spPr>
          <a:xfrm>
            <a:off x="5085331" y="43327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421E373-7E9E-CE22-342D-EC127EBAAABA}"/>
              </a:ext>
            </a:extLst>
          </p:cNvPr>
          <p:cNvSpPr txBox="1"/>
          <p:nvPr/>
        </p:nvSpPr>
        <p:spPr>
          <a:xfrm>
            <a:off x="416339" y="290033"/>
            <a:ext cx="49616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058E311-E090-460D-45C9-66B1AE560EF6}"/>
              </a:ext>
            </a:extLst>
          </p:cNvPr>
          <p:cNvSpPr txBox="1"/>
          <p:nvPr/>
        </p:nvSpPr>
        <p:spPr>
          <a:xfrm>
            <a:off x="486525" y="3161836"/>
            <a:ext cx="49616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b)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F8E058A-0B3D-1E84-4C81-E42442B4294B}"/>
              </a:ext>
            </a:extLst>
          </p:cNvPr>
          <p:cNvSpPr txBox="1"/>
          <p:nvPr/>
        </p:nvSpPr>
        <p:spPr>
          <a:xfrm>
            <a:off x="540779" y="5423990"/>
            <a:ext cx="49616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c)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C34D8EA-D510-47C4-865E-988DB8A4517C}"/>
              </a:ext>
            </a:extLst>
          </p:cNvPr>
          <p:cNvSpPr txBox="1"/>
          <p:nvPr/>
        </p:nvSpPr>
        <p:spPr>
          <a:xfrm>
            <a:off x="562536" y="6908851"/>
            <a:ext cx="49616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2EDA13C-FF27-EF73-EF94-234906B4AE38}"/>
              </a:ext>
            </a:extLst>
          </p:cNvPr>
          <p:cNvSpPr txBox="1"/>
          <p:nvPr/>
        </p:nvSpPr>
        <p:spPr>
          <a:xfrm>
            <a:off x="1364999" y="8146224"/>
            <a:ext cx="4453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Significant pathways and genes related to metastasis</a:t>
            </a: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22959860-77EB-1DD8-7C12-730BB3B26DC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0"/>
          <a:stretch/>
        </p:blipFill>
        <p:spPr>
          <a:xfrm>
            <a:off x="1227603" y="5490599"/>
            <a:ext cx="2753982" cy="1093238"/>
          </a:xfrm>
          <a:prstGeom prst="rect">
            <a:avLst/>
          </a:prstGeom>
        </p:spPr>
      </p:pic>
      <p:pic>
        <p:nvPicPr>
          <p:cNvPr id="329" name="Picture 328" descr="Chart&#10;&#10;Description automatically generated">
            <a:extLst>
              <a:ext uri="{FF2B5EF4-FFF2-40B4-BE49-F238E27FC236}">
                <a16:creationId xmlns:a16="http://schemas.microsoft.com/office/drawing/2014/main" id="{EFE9CDF9-ED9F-C247-2F56-D35152C8ED5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80"/>
          <a:stretch/>
        </p:blipFill>
        <p:spPr>
          <a:xfrm>
            <a:off x="3984346" y="6123225"/>
            <a:ext cx="2454008" cy="380493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CD5EE72B-5DCA-8C7B-3119-101532E35BC5}"/>
              </a:ext>
            </a:extLst>
          </p:cNvPr>
          <p:cNvSpPr txBox="1"/>
          <p:nvPr/>
        </p:nvSpPr>
        <p:spPr>
          <a:xfrm>
            <a:off x="3871458" y="5607538"/>
            <a:ext cx="291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Joint tumour cell populations </a:t>
            </a:r>
          </a:p>
          <a:p>
            <a:pPr algn="ctr"/>
            <a:r>
              <a:rPr lang="en-CA" sz="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(DLP+, </a:t>
            </a:r>
            <a:r>
              <a:rPr lang="en-CA" sz="9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scRNA</a:t>
            </a:r>
            <a:r>
              <a:rPr lang="en-CA" sz="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-seq)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D5ED9CC-27D0-2F67-531C-4FDE85E61F84}"/>
              </a:ext>
            </a:extLst>
          </p:cNvPr>
          <p:cNvSpPr txBox="1"/>
          <p:nvPr/>
        </p:nvSpPr>
        <p:spPr>
          <a:xfrm>
            <a:off x="2076901" y="7592723"/>
            <a:ext cx="86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E2F target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83C39CC-64DA-D520-3792-D641A43D5589}"/>
              </a:ext>
            </a:extLst>
          </p:cNvPr>
          <p:cNvSpPr txBox="1"/>
          <p:nvPr/>
        </p:nvSpPr>
        <p:spPr>
          <a:xfrm>
            <a:off x="4064340" y="7359045"/>
            <a:ext cx="1591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TNFalpha</a:t>
            </a:r>
            <a:r>
              <a:rPr lang="en-CA" sz="1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up-regulated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14EE7F2-2229-E10B-12D3-6D7AA5472CBE}"/>
              </a:ext>
            </a:extLst>
          </p:cNvPr>
          <p:cNvSpPr txBox="1"/>
          <p:nvPr/>
        </p:nvSpPr>
        <p:spPr>
          <a:xfrm>
            <a:off x="1804525" y="7032634"/>
            <a:ext cx="1975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Interferon alpha response</a:t>
            </a:r>
          </a:p>
        </p:txBody>
      </p:sp>
      <p:pic>
        <p:nvPicPr>
          <p:cNvPr id="328" name="Picture 327" descr="Icon&#10;&#10;Description automatically generated">
            <a:extLst>
              <a:ext uri="{FF2B5EF4-FFF2-40B4-BE49-F238E27FC236}">
                <a16:creationId xmlns:a16="http://schemas.microsoft.com/office/drawing/2014/main" id="{8C4CD643-3A7F-F711-27D3-8613C27164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9" b="61356"/>
          <a:stretch/>
        </p:blipFill>
        <p:spPr>
          <a:xfrm flipH="1">
            <a:off x="942699" y="3478283"/>
            <a:ext cx="548500" cy="333024"/>
          </a:xfrm>
          <a:prstGeom prst="rect">
            <a:avLst/>
          </a:prstGeom>
        </p:spPr>
      </p:pic>
      <p:pic>
        <p:nvPicPr>
          <p:cNvPr id="334" name="Picture 333" descr="Icon&#10;&#10;Description automatically generated">
            <a:extLst>
              <a:ext uri="{FF2B5EF4-FFF2-40B4-BE49-F238E27FC236}">
                <a16:creationId xmlns:a16="http://schemas.microsoft.com/office/drawing/2014/main" id="{3C69C375-B553-5ADF-91A7-0FB8B4686A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8" r="12207" b="61356"/>
          <a:stretch/>
        </p:blipFill>
        <p:spPr>
          <a:xfrm flipH="1">
            <a:off x="1484018" y="3478338"/>
            <a:ext cx="789153" cy="333024"/>
          </a:xfrm>
          <a:prstGeom prst="rect">
            <a:avLst/>
          </a:prstGeom>
        </p:spPr>
      </p:pic>
      <p:pic>
        <p:nvPicPr>
          <p:cNvPr id="336" name="Picture 335" descr="Icon&#10;&#10;Description automatically generated">
            <a:extLst>
              <a:ext uri="{FF2B5EF4-FFF2-40B4-BE49-F238E27FC236}">
                <a16:creationId xmlns:a16="http://schemas.microsoft.com/office/drawing/2014/main" id="{60DC796F-A958-9F9B-E74D-707826957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8" r="53322" b="61356"/>
          <a:stretch/>
        </p:blipFill>
        <p:spPr>
          <a:xfrm flipH="1">
            <a:off x="2268113" y="3478522"/>
            <a:ext cx="139250" cy="333024"/>
          </a:xfrm>
          <a:prstGeom prst="rect">
            <a:avLst/>
          </a:prstGeom>
        </p:spPr>
      </p:pic>
      <p:pic>
        <p:nvPicPr>
          <p:cNvPr id="337" name="Picture 336" descr="Icon&#10;&#10;Description automatically generated">
            <a:extLst>
              <a:ext uri="{FF2B5EF4-FFF2-40B4-BE49-F238E27FC236}">
                <a16:creationId xmlns:a16="http://schemas.microsoft.com/office/drawing/2014/main" id="{32809924-7040-BF2E-A429-F1C5A313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8" t="52" r="38273" b="61304"/>
          <a:stretch/>
        </p:blipFill>
        <p:spPr>
          <a:xfrm flipH="1">
            <a:off x="2335170" y="3478522"/>
            <a:ext cx="481117" cy="333024"/>
          </a:xfrm>
          <a:prstGeom prst="rect">
            <a:avLst/>
          </a:prstGeom>
        </p:spPr>
      </p:pic>
      <p:grpSp>
        <p:nvGrpSpPr>
          <p:cNvPr id="287" name="Group 286">
            <a:extLst>
              <a:ext uri="{FF2B5EF4-FFF2-40B4-BE49-F238E27FC236}">
                <a16:creationId xmlns:a16="http://schemas.microsoft.com/office/drawing/2014/main" id="{97B9E409-6D1A-6A49-63F4-913D495298A7}"/>
              </a:ext>
            </a:extLst>
          </p:cNvPr>
          <p:cNvGrpSpPr/>
          <p:nvPr/>
        </p:nvGrpSpPr>
        <p:grpSpPr>
          <a:xfrm>
            <a:off x="5436050" y="1931939"/>
            <a:ext cx="121500" cy="110921"/>
            <a:chOff x="4730935" y="3589525"/>
            <a:chExt cx="1211704" cy="1106194"/>
          </a:xfrm>
        </p:grpSpPr>
        <p:pic>
          <p:nvPicPr>
            <p:cNvPr id="288" name="Picture 287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74AD5A24-513D-0107-427B-D8AFC35F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637" y="4050633"/>
              <a:ext cx="698510" cy="645086"/>
            </a:xfrm>
            <a:prstGeom prst="rect">
              <a:avLst/>
            </a:prstGeom>
          </p:spPr>
        </p:pic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58B5E90F-52C5-B8BD-EE1E-C5928CF4715D}"/>
                </a:ext>
              </a:extLst>
            </p:cNvPr>
            <p:cNvGrpSpPr/>
            <p:nvPr/>
          </p:nvGrpSpPr>
          <p:grpSpPr>
            <a:xfrm>
              <a:off x="4730935" y="3589525"/>
              <a:ext cx="1211704" cy="1097085"/>
              <a:chOff x="3349753" y="5957714"/>
              <a:chExt cx="682150" cy="587469"/>
            </a:xfrm>
          </p:grpSpPr>
          <p:pic>
            <p:nvPicPr>
              <p:cNvPr id="291" name="Picture 290" descr="Icon&#10;&#10;Description automatically generated">
                <a:extLst>
                  <a:ext uri="{FF2B5EF4-FFF2-40B4-BE49-F238E27FC236}">
                    <a16:creationId xmlns:a16="http://schemas.microsoft.com/office/drawing/2014/main" id="{41DC82C3-4374-9CAF-6723-D3CD3C81E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814" y="5986886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94" name="Picture 293" descr="Icon&#10;&#10;Description automatically generated">
                <a:extLst>
                  <a:ext uri="{FF2B5EF4-FFF2-40B4-BE49-F238E27FC236}">
                    <a16:creationId xmlns:a16="http://schemas.microsoft.com/office/drawing/2014/main" id="{A5C5471E-86D4-19A5-B1D4-C5B3D79B5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753" y="6117545"/>
                <a:ext cx="463054" cy="427638"/>
              </a:xfrm>
              <a:prstGeom prst="rect">
                <a:avLst/>
              </a:prstGeom>
            </p:spPr>
          </p:pic>
          <p:pic>
            <p:nvPicPr>
              <p:cNvPr id="293" name="Picture 292" descr="Icon&#10;&#10;Description automatically generated">
                <a:extLst>
                  <a:ext uri="{FF2B5EF4-FFF2-40B4-BE49-F238E27FC236}">
                    <a16:creationId xmlns:a16="http://schemas.microsoft.com/office/drawing/2014/main" id="{643E59D0-3CDD-1699-AA5E-4FD957785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849" y="5957714"/>
                <a:ext cx="463054" cy="4276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4899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1CFE0F0-4AF7-2046-8F2B-431C8451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9" y="5390589"/>
            <a:ext cx="463054" cy="427638"/>
          </a:xfrm>
          <a:prstGeom prst="rect">
            <a:avLst/>
          </a:prstGeom>
        </p:spPr>
      </p:pic>
      <p:pic>
        <p:nvPicPr>
          <p:cNvPr id="9" name="Picture 8" descr="A picture containing silhouette, vector graphics&#10;&#10;Description automatically generated">
            <a:extLst>
              <a:ext uri="{FF2B5EF4-FFF2-40B4-BE49-F238E27FC236}">
                <a16:creationId xmlns:a16="http://schemas.microsoft.com/office/drawing/2014/main" id="{CFF9E5B3-EAF2-434E-5A73-99695FAD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11" y="5390589"/>
            <a:ext cx="463054" cy="427638"/>
          </a:xfrm>
          <a:prstGeom prst="rect">
            <a:avLst/>
          </a:prstGeom>
        </p:spPr>
      </p:pic>
      <p:pic>
        <p:nvPicPr>
          <p:cNvPr id="11" name="Picture 1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398A8524-5638-339F-3156-18689E89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60" y="5390589"/>
            <a:ext cx="463054" cy="4276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62890A2-CF86-A65D-3449-DA12838F2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82" y="5390589"/>
            <a:ext cx="463054" cy="42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F9CE0-295F-C4D3-CC76-7997FD87A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12" y="3834737"/>
            <a:ext cx="918508" cy="491244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98031B-6254-96E6-0B21-F1CC0AC76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9" y="3777648"/>
            <a:ext cx="946954" cy="5080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CF5D7-FAC9-BB1F-8F98-39C72CFCB18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0" b="48458"/>
          <a:stretch/>
        </p:blipFill>
        <p:spPr>
          <a:xfrm>
            <a:off x="1661543" y="4586335"/>
            <a:ext cx="715078" cy="543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523A06-D925-4417-1959-561A0E0C27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92" r="50000"/>
          <a:stretch/>
        </p:blipFill>
        <p:spPr>
          <a:xfrm>
            <a:off x="2443281" y="4685545"/>
            <a:ext cx="804278" cy="444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6967D-A8F2-66EA-47FF-402079A60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609882" y="4535888"/>
            <a:ext cx="942478" cy="644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ACD9B5-B36C-1C7E-87A1-9C3B2940FF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0" t="57824"/>
          <a:stretch/>
        </p:blipFill>
        <p:spPr>
          <a:xfrm>
            <a:off x="770659" y="3200903"/>
            <a:ext cx="825810" cy="54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E44706-797E-2CCF-3F60-1E00DC62E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4679" y="3945078"/>
            <a:ext cx="918508" cy="4103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0E548-D8CF-67EA-DFFC-3AE1FB936194}"/>
              </a:ext>
            </a:extLst>
          </p:cNvPr>
          <p:cNvGrpSpPr/>
          <p:nvPr/>
        </p:nvGrpSpPr>
        <p:grpSpPr>
          <a:xfrm>
            <a:off x="2989546" y="5205672"/>
            <a:ext cx="719243" cy="568253"/>
            <a:chOff x="2104081" y="552996"/>
            <a:chExt cx="2068657" cy="1752209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AC63182D-50C7-6A55-3821-DB7AEF7F2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57015">
              <a:off x="2989274" y="1088350"/>
              <a:ext cx="1183464" cy="1092950"/>
            </a:xfrm>
            <a:prstGeom prst="rect">
              <a:avLst/>
            </a:prstGeom>
          </p:spPr>
        </p:pic>
        <p:pic>
          <p:nvPicPr>
            <p:cNvPr id="18" name="Picture 17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CB076F7D-3312-9979-CF8F-AB5F8A7B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83977">
              <a:off x="2982302" y="680639"/>
              <a:ext cx="931668" cy="860412"/>
            </a:xfrm>
            <a:prstGeom prst="rect">
              <a:avLst/>
            </a:prstGeom>
          </p:spPr>
        </p:pic>
        <p:pic>
          <p:nvPicPr>
            <p:cNvPr id="22" name="Picture 21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9ED67530-8999-F3DE-E8FC-AEDBC39F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63901">
              <a:off x="2655563" y="588624"/>
              <a:ext cx="931668" cy="860412"/>
            </a:xfrm>
            <a:prstGeom prst="rect">
              <a:avLst/>
            </a:prstGeom>
          </p:spPr>
        </p:pic>
        <p:pic>
          <p:nvPicPr>
            <p:cNvPr id="23" name="Picture 22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638E4DFB-3C84-D283-F4DC-6D4D90329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98134">
              <a:off x="2193751" y="881434"/>
              <a:ext cx="931668" cy="860412"/>
            </a:xfrm>
            <a:prstGeom prst="rect">
              <a:avLst/>
            </a:prstGeom>
          </p:spPr>
        </p:pic>
        <p:pic>
          <p:nvPicPr>
            <p:cNvPr id="24" name="Picture 23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265CB0F5-0F69-7F21-4983-5AE86D90B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081" y="1134894"/>
              <a:ext cx="1146488" cy="1058802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E9C40D86-7DE9-BA86-463A-FC29B8302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491" y="967578"/>
              <a:ext cx="931668" cy="860412"/>
            </a:xfrm>
            <a:prstGeom prst="rect">
              <a:avLst/>
            </a:prstGeom>
          </p:spPr>
        </p:pic>
        <p:pic>
          <p:nvPicPr>
            <p:cNvPr id="26" name="Picture 25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9856BC22-CD2D-E5D5-8694-E9B4FADC1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98134">
              <a:off x="2953435" y="1303617"/>
              <a:ext cx="931668" cy="860412"/>
            </a:xfrm>
            <a:prstGeom prst="rect">
              <a:avLst/>
            </a:prstGeom>
          </p:spPr>
        </p:pic>
        <p:pic>
          <p:nvPicPr>
            <p:cNvPr id="27" name="Picture 26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3864E9C2-45DB-142D-7DF2-8062DFE9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59601">
              <a:off x="2587790" y="1490825"/>
              <a:ext cx="881824" cy="814380"/>
            </a:xfrm>
            <a:prstGeom prst="rect">
              <a:avLst/>
            </a:prstGeom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0DAC39-2E82-8C76-F696-B80CDD275A4B}"/>
              </a:ext>
            </a:extLst>
          </p:cNvPr>
          <p:cNvSpPr/>
          <p:nvPr/>
        </p:nvSpPr>
        <p:spPr>
          <a:xfrm>
            <a:off x="264253" y="-76744"/>
            <a:ext cx="6247821" cy="297196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75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79</Words>
  <Application>Microsoft Office PowerPoint</Application>
  <PresentationFormat>Letter Paper (8.5x11 in)</PresentationFormat>
  <Paragraphs>28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GothicNeo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elee0920@student.ubc.ca</dc:creator>
  <cp:lastModifiedBy>elee0920@student.ubc.ca</cp:lastModifiedBy>
  <cp:revision>6</cp:revision>
  <dcterms:created xsi:type="dcterms:W3CDTF">2022-05-09T20:57:20Z</dcterms:created>
  <dcterms:modified xsi:type="dcterms:W3CDTF">2022-05-19T21:49:35Z</dcterms:modified>
</cp:coreProperties>
</file>