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18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7D76-12BD-4647-A518-FD5023556608}" type="datetimeFigureOut">
              <a:rPr lang="en-IE" smtClean="0"/>
              <a:t>23/02/2024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FA48-56F9-4511-B359-B1CDC42700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868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7D76-12BD-4647-A518-FD5023556608}" type="datetimeFigureOut">
              <a:rPr lang="en-IE" smtClean="0"/>
              <a:t>23/02/2024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FA48-56F9-4511-B359-B1CDC42700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220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7D76-12BD-4647-A518-FD5023556608}" type="datetimeFigureOut">
              <a:rPr lang="en-IE" smtClean="0"/>
              <a:t>23/02/2024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FA48-56F9-4511-B359-B1CDC42700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619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7D76-12BD-4647-A518-FD5023556608}" type="datetimeFigureOut">
              <a:rPr lang="en-IE" smtClean="0"/>
              <a:t>23/02/2024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FA48-56F9-4511-B359-B1CDC42700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752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7D76-12BD-4647-A518-FD5023556608}" type="datetimeFigureOut">
              <a:rPr lang="en-IE" smtClean="0"/>
              <a:t>23/02/2024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FA48-56F9-4511-B359-B1CDC42700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822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7D76-12BD-4647-A518-FD5023556608}" type="datetimeFigureOut">
              <a:rPr lang="en-IE" smtClean="0"/>
              <a:t>23/02/2024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FA48-56F9-4511-B359-B1CDC42700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737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7D76-12BD-4647-A518-FD5023556608}" type="datetimeFigureOut">
              <a:rPr lang="en-IE" smtClean="0"/>
              <a:t>23/02/2024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FA48-56F9-4511-B359-B1CDC42700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048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7D76-12BD-4647-A518-FD5023556608}" type="datetimeFigureOut">
              <a:rPr lang="en-IE" smtClean="0"/>
              <a:t>23/02/2024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FA48-56F9-4511-B359-B1CDC42700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39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7D76-12BD-4647-A518-FD5023556608}" type="datetimeFigureOut">
              <a:rPr lang="en-IE" smtClean="0"/>
              <a:t>23/02/2024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FA48-56F9-4511-B359-B1CDC42700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548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7D76-12BD-4647-A518-FD5023556608}" type="datetimeFigureOut">
              <a:rPr lang="en-IE" smtClean="0"/>
              <a:t>23/02/2024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FA48-56F9-4511-B359-B1CDC42700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376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7D76-12BD-4647-A518-FD5023556608}" type="datetimeFigureOut">
              <a:rPr lang="en-IE" smtClean="0"/>
              <a:t>23/02/2024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FA48-56F9-4511-B359-B1CDC42700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93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A7D76-12BD-4647-A518-FD5023556608}" type="datetimeFigureOut">
              <a:rPr lang="en-IE" smtClean="0"/>
              <a:t>23/02/2024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FA48-56F9-4511-B359-B1CDC42700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058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9721-0C7F-9556-5527-6018EDA5C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BA1161-1913-8143-1DAC-9C25D07F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848" y="2752652"/>
            <a:ext cx="2124075" cy="5334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4011A3-746E-3358-5A81-2DA1599943DC}"/>
              </a:ext>
            </a:extLst>
          </p:cNvPr>
          <p:cNvSpPr txBox="1"/>
          <p:nvPr/>
        </p:nvSpPr>
        <p:spPr>
          <a:xfrm>
            <a:off x="3277185" y="2167877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>
                <a:latin typeface="Pacifico" panose="020F0502020204030204" pitchFamily="2" charset="0"/>
              </a:rPr>
              <a:t>Eoin</a:t>
            </a:r>
            <a:endParaRPr lang="en-IE" b="1" dirty="0">
              <a:latin typeface="Pacifico" panose="020F05020202040302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CDFA0-D327-8E7D-1283-7D4AC6980764}"/>
              </a:ext>
            </a:extLst>
          </p:cNvPr>
          <p:cNvSpPr txBox="1"/>
          <p:nvPr/>
        </p:nvSpPr>
        <p:spPr>
          <a:xfrm>
            <a:off x="3277185" y="8259217"/>
            <a:ext cx="1557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>
                <a:latin typeface="Pacifico" panose="020F0502020204030204" pitchFamily="2" charset="0"/>
              </a:rPr>
              <a:t>Miller</a:t>
            </a:r>
            <a:endParaRPr lang="en-IE" b="1" dirty="0">
              <a:latin typeface="Pacifico" panose="020F05020202040302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D85289-7FFB-DF25-FFFA-340B22F8D867}"/>
              </a:ext>
            </a:extLst>
          </p:cNvPr>
          <p:cNvSpPr/>
          <p:nvPr/>
        </p:nvSpPr>
        <p:spPr>
          <a:xfrm>
            <a:off x="2862846" y="1995312"/>
            <a:ext cx="1972261" cy="684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217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124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Pacifico</vt:lpstr>
      <vt:lpstr>Office Theme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Brendan Moloney</dc:creator>
  <cp:lastModifiedBy>Brendan Moloney</cp:lastModifiedBy>
  <cp:revision>1</cp:revision>
  <dcterms:created xsi:type="dcterms:W3CDTF">2024-02-23T08:40:57Z</dcterms:created>
  <dcterms:modified xsi:type="dcterms:W3CDTF">2024-02-23T10:45:38Z</dcterms:modified>
</cp:coreProperties>
</file>