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816" r:id="rId1"/>
  </p:sldMasterIdLst>
  <p:sldIdLst>
    <p:sldId id="256" r:id="rId2"/>
    <p:sldId id="257" r:id="rId3"/>
    <p:sldId id="258" r:id="rId4"/>
    <p:sldId id="259" r:id="rId5"/>
    <p:sldId id="274" r:id="rId6"/>
    <p:sldId id="282" r:id="rId7"/>
    <p:sldId id="283" r:id="rId8"/>
    <p:sldId id="284" r:id="rId9"/>
    <p:sldId id="260" r:id="rId10"/>
    <p:sldId id="285" r:id="rId11"/>
    <p:sldId id="286" r:id="rId12"/>
    <p:sldId id="287" r:id="rId13"/>
    <p:sldId id="275" r:id="rId14"/>
    <p:sldId id="279" r:id="rId15"/>
    <p:sldId id="288" r:id="rId16"/>
    <p:sldId id="272" r:id="rId17"/>
    <p:sldId id="27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49BD6A-4CE9-4967-9E02-5F4AF7278877}" type="datetimeFigureOut">
              <a:rPr lang="pt-BR" smtClean="0"/>
              <a:t>16/11/2016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uglasgoncalves.info/trabalhos/CasadasMarmitas/" TargetMode="External"/><Relationship Id="rId2" Type="http://schemas.openxmlformats.org/officeDocument/2006/relationships/hyperlink" Target="http://www.douglasgoncalves.info/trabalhos/CasadasMarmitas/ManualSistema.pdf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2115326"/>
            <a:ext cx="8208912" cy="210576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Gestão do Processo de Desenvolvimento II</a:t>
            </a:r>
            <a:br>
              <a:rPr lang="pt-BR" sz="2800" dirty="0"/>
            </a:br>
            <a:br>
              <a:rPr lang="pt-BR" sz="2800" dirty="0">
                <a:solidFill>
                  <a:schemeClr val="tx1"/>
                </a:solidFill>
              </a:rPr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Picture 10" descr="U-vertical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7200"/>
            <a:ext cx="1136318" cy="121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79512" y="472514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ALEXANDRE BRAGA</a:t>
            </a:r>
          </a:p>
          <a:p>
            <a:r>
              <a:rPr lang="pt-BR" dirty="0"/>
              <a:t>ARLEI FABIANO HAEFLIGER</a:t>
            </a:r>
          </a:p>
          <a:p>
            <a:r>
              <a:rPr lang="pt-BR" dirty="0"/>
              <a:t>DOUGLAS DE PAULA GONÇALVES</a:t>
            </a:r>
          </a:p>
          <a:p>
            <a:r>
              <a:rPr lang="pt-BR" dirty="0"/>
              <a:t>LUIS CARLOS DA SILVA</a:t>
            </a:r>
          </a:p>
          <a:p>
            <a:r>
              <a:rPr lang="pt-BR" dirty="0"/>
              <a:t>NEYMAR DANIEL CORRÊA</a:t>
            </a:r>
          </a:p>
          <a:p>
            <a:r>
              <a:rPr lang="pt-BR" dirty="0"/>
              <a:t>ROBERTO INACIO MOLON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619672" y="902973"/>
            <a:ext cx="6840760" cy="766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>
                <a:solidFill>
                  <a:schemeClr val="accent2">
                    <a:lumMod val="50000"/>
                  </a:schemeClr>
                </a:solidFill>
              </a:rPr>
              <a:t>Universidade do Norte do Paraná</a:t>
            </a:r>
          </a:p>
        </p:txBody>
      </p:sp>
    </p:spTree>
    <p:extLst>
      <p:ext uri="{BB962C8B-B14F-4D97-AF65-F5344CB8AC3E}">
        <p14:creationId xmlns:p14="http://schemas.microsoft.com/office/powerpoint/2010/main" val="341636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5152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  <p:pic>
        <p:nvPicPr>
          <p:cNvPr id="8" name="Imagem 7"/>
          <p:cNvPicPr/>
          <p:nvPr/>
        </p:nvPicPr>
        <p:blipFill>
          <a:blip r:embed="rId2" cstate="print"/>
          <a:srcRect l="5832" t="22573" r="19341" b="39073"/>
          <a:stretch>
            <a:fillRect/>
          </a:stretch>
        </p:blipFill>
        <p:spPr bwMode="auto">
          <a:xfrm>
            <a:off x="251520" y="1916832"/>
            <a:ext cx="85689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10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5152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  <p:pic>
        <p:nvPicPr>
          <p:cNvPr id="9" name="Imagem 8"/>
          <p:cNvPicPr/>
          <p:nvPr/>
        </p:nvPicPr>
        <p:blipFill>
          <a:blip r:embed="rId2" cstate="print"/>
          <a:srcRect l="4937" t="18212" r="28160" b="25828"/>
          <a:stretch>
            <a:fillRect/>
          </a:stretch>
        </p:blipFill>
        <p:spPr bwMode="auto">
          <a:xfrm>
            <a:off x="32433" y="1484784"/>
            <a:ext cx="870891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97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5152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51520" y="1340768"/>
            <a:ext cx="84249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Rack = (Armário com Chave); R$ 800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Nobreak = (1KVA Autonomia para 20 minutos); 600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Servidor Lenovo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ThinkServer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TS140 = (2 HDs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Raid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1+0) R$ 3500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HD 1T Externo USB (Cópia de Segurança da Base da Dados); 300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TP-Link (Roteador ADSL com Rede WIFI); 250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Switch (8 portas); R$ 50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Micro Dell Pedidos + Monitor (Core I3, 2 GB, HD 500 GB); R$ 1700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Micro Dell Gerencia +Monitor (Core I5, 4 GB, HD 500 GB); R$ 2100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Impressora (Epson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Ecotank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L375 com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R$ 900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 Celular = (Pacote Dados com Operadora Vivo) 60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8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60321"/>
            <a:ext cx="11512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.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7504" y="1628800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Cabeamento estruturado para conexões das estações com reserva de 4 pontos futuros. R$ 1000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Cálculo aproximado para o investimento é de R$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11.500,00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Hospedagem do site: Provedor Terra: R$ 25,00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Hospedagem Site, Bando de Dados MySQL,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PhpMyAdmin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Gerencia FTP 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 caixas de E-mail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Para registra o Domínio: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Registro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R$ 30 (Valor Anual)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www.marmitasonline.com.br 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77714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60321"/>
            <a:ext cx="11512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.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6" y="1751328"/>
            <a:ext cx="856895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Link para o Manual do Sistema.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http://www.doglasgoncalves.info/trabalhos/CasadasMarmitas/ManualSistema.pdf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Segue também o link para acesso ao sistema.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http://www.douglasgoncalves.info/trabalhos/CasadasMarmitas/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Usuário: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Unopar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	Senha: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unopar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40998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60321"/>
            <a:ext cx="11512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.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604867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1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2935" y="188640"/>
            <a:ext cx="2478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/>
              <a:t>CONCLUSÃO</a:t>
            </a:r>
            <a:r>
              <a:rPr lang="pt-BR" b="1" dirty="0"/>
              <a:t>: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0502" y="1700808"/>
            <a:ext cx="85872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Trabalho desenvolvido neste semestre nos colocou a prova de todos os detalhes que captamos e aprendemos durante o curso, assim com esta tarefa podemos analisar e projetar uma infraestrutura para o projeto casa das marmitas e podemos analisar e construir uma site com banco de dados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59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47664" y="3068960"/>
            <a:ext cx="6077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/>
              <a:t>OBRIGADO !!!</a:t>
            </a:r>
          </a:p>
        </p:txBody>
      </p:sp>
    </p:spTree>
    <p:extLst>
      <p:ext uri="{BB962C8B-B14F-4D97-AF65-F5344CB8AC3E}">
        <p14:creationId xmlns:p14="http://schemas.microsoft.com/office/powerpoint/2010/main" val="329137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87401" y="260648"/>
            <a:ext cx="2316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INTRODUÇÃO</a:t>
            </a: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225395" y="1772816"/>
            <a:ext cx="8451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este trabalho conseguimos analisar e apresentar um modelo de mercado que pode ser lucrativo e o principal detalhe deste negócio e ser gerenciado através de um sistema de controle de pedidos, este é mais uma opção de mercado onde a agilidade e a qualidade na entrega é o que define a empresa hoje o mercado exige este comportamento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5537" y="4494024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Teremos o desenvolvimento de um programa para fazer o controle de marmitas, um sistema desenvolvido em PHP, com consulta ao Bando de Dados MySQL.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3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9552" y="366027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  <a:endParaRPr lang="pt-BR" dirty="0">
              <a:effectLst/>
            </a:endParaRPr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95536" y="300007"/>
            <a:ext cx="172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OBJETIVO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39552" y="1932383"/>
            <a:ext cx="827339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Temos como o grande marco deste projeto o controle de uma empresa de marmitas o aprimoramento com a qualidade dos produtos de software e gerando assim o aumento da produtividade da empresa de marmitas, além do atendimento que neste caso e especifico ao cliente final.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3421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  <p:pic>
        <p:nvPicPr>
          <p:cNvPr id="4" name="Imagem 3" descr="ClassesMarmit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0" y="812537"/>
            <a:ext cx="8558270" cy="54726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3443794" y="6219123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301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5152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68952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3059832" y="6093296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Diagrama de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8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5152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059832" y="6093296"/>
            <a:ext cx="268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Diagrama de Implantação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44" y="1340768"/>
            <a:ext cx="8526636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71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5152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059832" y="6093296"/>
            <a:ext cx="350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EAP do Projeto Casa das Marmitas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387700" cy="4310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78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5152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  <p:pic>
        <p:nvPicPr>
          <p:cNvPr id="8" name="Imagem 7" descr="ProjetoCasaMarmitasRecurso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7" y="1196752"/>
            <a:ext cx="8568952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3847745" y="610549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Cronograma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54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60321"/>
            <a:ext cx="11512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.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5638" y="1340768"/>
            <a:ext cx="8352928" cy="511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Após verificação de todas as necessidades do projeto, foi escolhida a ferramenta de desenvolvimento para iniciar as atividades do desenvolvimento de fato. Para essa tarefa foi escolhida a ferramenta eclipse, que além de trazer diversos recursos para o desenvolvimento Web, é de conhecimento da equipe.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ferramenta traz desenvolvimento visual das páginas, com suporte para desenvolver inclusive o PHP. Com a integração às classes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que é um framework HTML, CSS, e JS para desenvolvimento de projetos responsivo e focado para dispositivos móveis na web, a ferramenta oferece grande vantagem para o desenvolvimento da solução</a:t>
            </a:r>
            <a:endParaRPr lang="pt-BR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152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465075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208</TotalTime>
  <Words>589</Words>
  <Application>Microsoft Office PowerPoint</Application>
  <PresentationFormat>Apresentação na tela (4:3)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Candara</vt:lpstr>
      <vt:lpstr>Symbol</vt:lpstr>
      <vt:lpstr>Times New Roman</vt:lpstr>
      <vt:lpstr>Forma de Onda</vt:lpstr>
      <vt:lpstr>Gestão do Processo de Desenvolvimento II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TRABALHO EM GRUPO 4º SEMESTRE</dc:title>
  <dc:creator>Vigil</dc:creator>
  <cp:lastModifiedBy>Molon</cp:lastModifiedBy>
  <cp:revision>29</cp:revision>
  <dcterms:created xsi:type="dcterms:W3CDTF">2015-11-06T16:34:29Z</dcterms:created>
  <dcterms:modified xsi:type="dcterms:W3CDTF">2016-11-17T01:30:06Z</dcterms:modified>
</cp:coreProperties>
</file>