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8</cp:revision>
  <dcterms:created xsi:type="dcterms:W3CDTF">2022-08-26T20:13:58Z</dcterms:created>
  <dcterms:modified xsi:type="dcterms:W3CDTF">2022-09-28T18:35:18Z</dcterms:modified>
</cp:coreProperties>
</file>