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08CB0-7BF4-5760-4DD2-E07E867EC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B9E5EB-E035-43CD-7150-C192AB0EF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98D328-ADB2-75F6-1C55-C714E3EF3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3C3-7D65-4741-9954-6037FC3AA124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62F64B-A2FE-81E7-3DF7-8629673A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4E880E-2F9D-2A21-C813-0C4215E88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4FC8-5CA8-4B4E-88DA-CE0732C96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723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0A1F9-32BE-90A7-2A2B-FE04274DC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AEF8E31-67C1-3809-2734-C4BC06076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E161DD-0CB2-A591-6DDD-6C25AEB09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3C3-7D65-4741-9954-6037FC3AA124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5E5B22-7822-C8B1-85D2-07299E65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942240-8FB2-D1C6-9C08-AF876615F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4FC8-5CA8-4B4E-88DA-CE0732C96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965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7108A0-5A7E-7CA5-AFC0-D545B67CD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11E8AE-195F-C872-12B4-B51C21979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0F627E-FB40-3877-3EAB-AE4241400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3C3-7D65-4741-9954-6037FC3AA124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CAFDDB-166A-A5CA-DEB9-9D63A1422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112AE4-9ED0-D968-C692-057A2B234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4FC8-5CA8-4B4E-88DA-CE0732C96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385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C6E6C-8310-8A6D-D45A-19C87BA1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615E52-9666-2B95-340F-A5B44CD16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D3E071-F1A5-1B7D-3506-6DE5C303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3C3-7D65-4741-9954-6037FC3AA124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9DC242-7B6F-A8B6-2D3B-F4C16D196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273201-79A7-FF95-9612-C1B73627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4FC8-5CA8-4B4E-88DA-CE0732C96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267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54C2F-9E3D-21B6-395A-6AB58265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843E7F-7E38-18C7-7450-040DE3352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CEF9C3-F7C0-94FC-B66D-CBAAEC017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3C3-7D65-4741-9954-6037FC3AA124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BA7EB4-8121-A748-6EA2-55A567FD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50C228-B4DF-B4F0-F1F4-B4ACD4E69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4FC8-5CA8-4B4E-88DA-CE0732C96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826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F41FF-A3F6-0AA8-DCD6-D1133082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72716F-6A64-17FC-71FF-B51D13567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3B0DF9-F82B-FE10-BAE2-7033ECC2C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4BE63B-0033-E4F9-59EC-D4E40FC71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3C3-7D65-4741-9954-6037FC3AA124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9E44C8-F8FF-5CC0-B245-85323172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B55854-EE50-B110-321F-2779440BB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4FC8-5CA8-4B4E-88DA-CE0732C96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811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8B5C3-45B2-908C-D0D1-77F7F1D87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AB97B7-82B8-8BAF-DB5A-0385EDB15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52F9E1-B2E7-081C-5DC6-0B6925294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FED7F9E-5194-DCD6-EF55-1B5ED676A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A1DE176-7584-FC6D-489E-EDE3020E57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31F3351-0CAB-B765-D97A-A77B4701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3C3-7D65-4741-9954-6037FC3AA124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79A6D6F-FFD0-085E-5D7A-A1790B54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1A315FE-4412-B928-49C5-3762982A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4FC8-5CA8-4B4E-88DA-CE0732C96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577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6CBA7-8D54-FD98-9E9F-4902153FF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236578B-61FF-48C4-A5F8-8458964D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3C3-7D65-4741-9954-6037FC3AA124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6FC29-FBEF-8A16-B426-1FB7FF41D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4252A5-168B-97BD-6769-14E055F5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4FC8-5CA8-4B4E-88DA-CE0732C96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985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AB98F1-5306-AB47-C3C0-74F01330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3C3-7D65-4741-9954-6037FC3AA124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23E8918-E981-3E5A-256C-8E6516F95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DEF118-7EB3-3F19-D3A9-CF97B91C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4FC8-5CA8-4B4E-88DA-CE0732C96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810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959FAF-B0FB-2720-A4D5-79A325AB5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E56B5E-A689-18D7-D9EC-B5D441F09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565C8C-2909-0140-4431-D2F002763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FF3E62-C74C-5CCA-2996-4429D36E6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3C3-7D65-4741-9954-6037FC3AA124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FB706E-6896-6255-B141-121C5A74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0A835C-EE3F-3367-6E6E-74336E64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4FC8-5CA8-4B4E-88DA-CE0732C96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104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19641-8691-C70F-6D86-A95CA46D0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C5190AD-5AFA-59ED-EAF2-3D6763F25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730C20-0C4A-77C0-1795-EE1E6A46E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B2CA1D-A189-735A-7A0A-5D549A5E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3C3-7D65-4741-9954-6037FC3AA124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BADF7D-08EF-916C-2164-6ACB0EE2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D42B28-1682-932F-30A7-111FA9F80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4FC8-5CA8-4B4E-88DA-CE0732C96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5314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E958873-980A-DA7E-93CC-756861D5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A5451E-B6F7-31E7-A928-A3FA08E16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6DB0E1-2FEB-53AD-46D7-F9B52CF090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303C3-7D65-4741-9954-6037FC3AA124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2ECBC1-EE5C-E967-7DB9-FCB95F4AA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87A6C0-7B53-B7C1-22EA-BC1FA5B44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D4FC8-5CA8-4B4E-88DA-CE0732C96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50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C504449-54C6-0267-68C0-88ECD6B15E25}"/>
              </a:ext>
            </a:extLst>
          </p:cNvPr>
          <p:cNvSpPr txBox="1"/>
          <p:nvPr/>
        </p:nvSpPr>
        <p:spPr>
          <a:xfrm>
            <a:off x="387928" y="240145"/>
            <a:ext cx="57080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latin typeface="Abadi" panose="020B0604020104020204" pitchFamily="34" charset="0"/>
              </a:rPr>
              <a:t>QR CODE </a:t>
            </a:r>
          </a:p>
          <a:p>
            <a:r>
              <a:rPr lang="en-US">
                <a:highlight>
                  <a:srgbClr val="FFFF00"/>
                </a:highlight>
                <a:latin typeface="Abadi Extra Light" panose="020B0204020104020204" pitchFamily="34" charset="0"/>
              </a:rPr>
              <a:t>SLIDE 1 – Idiomas </a:t>
            </a:r>
          </a:p>
          <a:p>
            <a:r>
              <a:rPr lang="en-US">
                <a:highlight>
                  <a:srgbClr val="FFFF00"/>
                </a:highlight>
                <a:latin typeface="Abadi Extra Light" panose="020B0204020104020204" pitchFamily="34" charset="0"/>
              </a:rPr>
              <a:t>SLIDE 2- Índice productos </a:t>
            </a:r>
          </a:p>
          <a:p>
            <a:r>
              <a:rPr lang="en-US">
                <a:highlight>
                  <a:srgbClr val="FFFF00"/>
                </a:highlight>
                <a:latin typeface="Abadi Extra Light" panose="020B0204020104020204" pitchFamily="34" charset="0"/>
              </a:rPr>
              <a:t>SLIDE 2- SLIDE 3 – Producto a producto  </a:t>
            </a:r>
          </a:p>
        </p:txBody>
      </p:sp>
    </p:spTree>
    <p:extLst>
      <p:ext uri="{BB962C8B-B14F-4D97-AF65-F5344CB8AC3E}">
        <p14:creationId xmlns:p14="http://schemas.microsoft.com/office/powerpoint/2010/main" val="2561780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, Tabla&#10;&#10;Descripción generada automáticamente">
            <a:extLst>
              <a:ext uri="{FF2B5EF4-FFF2-40B4-BE49-F238E27FC236}">
                <a16:creationId xmlns:a16="http://schemas.microsoft.com/office/drawing/2014/main" id="{1BE72E02-E21F-3072-0A7A-5D1A06722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7626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4AC8E10-8CB2-BE4E-D745-21FD0CDA3F77}"/>
              </a:ext>
            </a:extLst>
          </p:cNvPr>
          <p:cNvSpPr txBox="1"/>
          <p:nvPr/>
        </p:nvSpPr>
        <p:spPr>
          <a:xfrm>
            <a:off x="3990109" y="221673"/>
            <a:ext cx="3786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ighlight>
                  <a:srgbClr val="FFFF00"/>
                </a:highlight>
                <a:latin typeface="Abadi Extra Light" panose="020B0204020104020204" pitchFamily="34" charset="0"/>
              </a:rPr>
              <a:t>SLIDE 1: </a:t>
            </a:r>
          </a:p>
          <a:p>
            <a:r>
              <a:rPr lang="en-US">
                <a:highlight>
                  <a:srgbClr val="FFFF00"/>
                </a:highlight>
                <a:latin typeface="Abadi Extra Light" panose="020B0204020104020204" pitchFamily="34" charset="0"/>
              </a:rPr>
              <a:t>Mismo diseño y mismos idiomas </a:t>
            </a:r>
          </a:p>
          <a:p>
            <a:endParaRPr lang="es-ES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396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99D12F3-4852-EB2D-281E-C676E9872926}"/>
              </a:ext>
            </a:extLst>
          </p:cNvPr>
          <p:cNvSpPr txBox="1"/>
          <p:nvPr/>
        </p:nvSpPr>
        <p:spPr>
          <a:xfrm>
            <a:off x="511115" y="423496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ighlight>
                  <a:srgbClr val="FFFF00"/>
                </a:highlight>
                <a:latin typeface="Abadi Extra Light" panose="020B0204020104020204" pitchFamily="34" charset="0"/>
              </a:rPr>
              <a:t>SLIDE 2- Índice productos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BB6D6FA-3D46-36E0-8D24-34DF035E0DF5}"/>
              </a:ext>
            </a:extLst>
          </p:cNvPr>
          <p:cNvSpPr txBox="1"/>
          <p:nvPr/>
        </p:nvSpPr>
        <p:spPr>
          <a:xfrm>
            <a:off x="511115" y="887892"/>
            <a:ext cx="52685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highlight>
                  <a:srgbClr val="FFFF00"/>
                </a:highlight>
                <a:latin typeface="Abadi Extra Light" panose="020B0204020104020204" pitchFamily="34" charset="0"/>
              </a:rPr>
              <a:t>INTENSIFIER - </a:t>
            </a:r>
            <a:r>
              <a:rPr lang="en-US" b="1">
                <a:latin typeface="Abadi Extra Light" panose="020B0204020104020204" pitchFamily="34" charset="0"/>
              </a:rPr>
              <a:t>Base for fine to medium hair </a:t>
            </a:r>
          </a:p>
          <a:p>
            <a:r>
              <a:rPr lang="en-US" b="1">
                <a:highlight>
                  <a:srgbClr val="FFFF00"/>
                </a:highlight>
                <a:latin typeface="Abadi Extra Light" panose="020B0204020104020204" pitchFamily="34" charset="0"/>
              </a:rPr>
              <a:t>INTENSIFIER - </a:t>
            </a:r>
            <a:r>
              <a:rPr lang="en-US" b="1">
                <a:latin typeface="Abadi Extra Light" panose="020B0204020104020204" pitchFamily="34" charset="0"/>
              </a:rPr>
              <a:t>Base for medium to coarse hair </a:t>
            </a:r>
          </a:p>
          <a:p>
            <a:r>
              <a:rPr lang="en-US" b="1">
                <a:highlight>
                  <a:srgbClr val="FFFF00"/>
                </a:highlight>
                <a:latin typeface="Abadi Extra Light" panose="020B0204020104020204" pitchFamily="34" charset="0"/>
              </a:rPr>
              <a:t>RECHARGE - Strengthening Concentrate</a:t>
            </a:r>
          </a:p>
          <a:p>
            <a:r>
              <a:rPr lang="en-US" b="1">
                <a:highlight>
                  <a:srgbClr val="FFFF00"/>
                </a:highlight>
                <a:latin typeface="Abadi Extra Light" panose="020B0204020104020204" pitchFamily="34" charset="0"/>
              </a:rPr>
              <a:t>RECHARGE - Colour Concentrate</a:t>
            </a:r>
          </a:p>
          <a:p>
            <a:r>
              <a:rPr lang="en-US" b="1">
                <a:highlight>
                  <a:srgbClr val="FFFF00"/>
                </a:highlight>
                <a:latin typeface="Abadi Extra Light" panose="020B0204020104020204" pitchFamily="34" charset="0"/>
              </a:rPr>
              <a:t>RECHARGE - Smoothing Concentrate</a:t>
            </a:r>
          </a:p>
        </p:txBody>
      </p:sp>
    </p:spTree>
    <p:extLst>
      <p:ext uri="{BB962C8B-B14F-4D97-AF65-F5344CB8AC3E}">
        <p14:creationId xmlns:p14="http://schemas.microsoft.com/office/powerpoint/2010/main" val="2197797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99D12F3-4852-EB2D-281E-C676E9872926}"/>
              </a:ext>
            </a:extLst>
          </p:cNvPr>
          <p:cNvSpPr txBox="1"/>
          <p:nvPr/>
        </p:nvSpPr>
        <p:spPr>
          <a:xfrm>
            <a:off x="511115" y="423496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ighlight>
                  <a:srgbClr val="FFFF00"/>
                </a:highlight>
                <a:latin typeface="Abadi Extra Light" panose="020B0204020104020204" pitchFamily="34" charset="0"/>
              </a:rPr>
              <a:t>SLIDE 3- Producto a producto </a:t>
            </a:r>
          </a:p>
        </p:txBody>
      </p:sp>
      <p:pic>
        <p:nvPicPr>
          <p:cNvPr id="3" name="Imagen 2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EBECF661-71F4-B010-F598-CD1C4D28E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15" y="1376217"/>
            <a:ext cx="2018434" cy="3588327"/>
          </a:xfrm>
          <a:prstGeom prst="rect">
            <a:avLst/>
          </a:prstGeom>
        </p:spPr>
      </p:pic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C789BC3-B6C4-CCD3-29DA-4331EC465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369" y="1376217"/>
            <a:ext cx="2018434" cy="35883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4FD7566-DD3A-0BAA-937C-7E6012624418}"/>
              </a:ext>
            </a:extLst>
          </p:cNvPr>
          <p:cNvSpPr txBox="1"/>
          <p:nvPr/>
        </p:nvSpPr>
        <p:spPr>
          <a:xfrm>
            <a:off x="511115" y="987664"/>
            <a:ext cx="23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badi Extra Light" panose="020B0204020104020204" pitchFamily="34" charset="0"/>
              </a:rPr>
              <a:t>Same structure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B070113-0142-C777-02DD-7B8F2E129216}"/>
              </a:ext>
            </a:extLst>
          </p:cNvPr>
          <p:cNvSpPr txBox="1"/>
          <p:nvPr/>
        </p:nvSpPr>
        <p:spPr>
          <a:xfrm>
            <a:off x="5006196" y="423496"/>
            <a:ext cx="6096000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Abadi Extra Light" panose="020B0204020104020204" pitchFamily="34" charset="0"/>
              </a:rPr>
              <a:t>INTENSIFIER - Base for fine to medium hair</a:t>
            </a:r>
          </a:p>
          <a:p>
            <a:r>
              <a:rPr lang="en-US" sz="1200" dirty="0">
                <a:latin typeface="Abadi Extra Light" panose="020B0204020104020204" pitchFamily="34" charset="0"/>
              </a:rPr>
              <a:t>The Intensifiers are the cornerstones of the TRANSFORMING WELL-AGEING treatments, designed to prevent accumulated damage in hair, condition and hydrate hair, as well as intensify the action of the concentrates.</a:t>
            </a:r>
          </a:p>
          <a:p>
            <a:endParaRPr lang="es-ES" sz="1200" dirty="0">
              <a:latin typeface="Abadi Extra Light" panose="020B0204020104020204" pitchFamily="34" charset="0"/>
            </a:endParaRPr>
          </a:p>
          <a:p>
            <a:r>
              <a:rPr lang="en-US" sz="1200" dirty="0">
                <a:latin typeface="Abadi Extra Light" panose="020B0204020104020204" pitchFamily="34" charset="0"/>
              </a:rPr>
              <a:t>Formulated with Molecular Enzymatic Complex, based on a restorative complex of </a:t>
            </a:r>
            <a:r>
              <a:rPr lang="en-US" sz="1200" dirty="0" err="1">
                <a:latin typeface="Abadi Extra Light" panose="020B0204020104020204" pitchFamily="34" charset="0"/>
              </a:rPr>
              <a:t>bioenzymes</a:t>
            </a:r>
            <a:r>
              <a:rPr lang="en-US" sz="1200" dirty="0">
                <a:latin typeface="Abadi Extra Light" panose="020B0204020104020204" pitchFamily="34" charset="0"/>
              </a:rPr>
              <a:t> of natural origin, it strengthens the hair’s internal structure, provides deep hydration, smooths the hair cuticle and restores the outermost layer creating a protective shield. It works together with seaweed bioscience, </a:t>
            </a:r>
            <a:r>
              <a:rPr lang="en-US" sz="1200" dirty="0" err="1">
                <a:latin typeface="Abadi Extra Light" panose="020B0204020104020204" pitchFamily="34" charset="0"/>
              </a:rPr>
              <a:t>LifeAlgae</a:t>
            </a:r>
            <a:r>
              <a:rPr lang="en-US" sz="1200" dirty="0">
                <a:latin typeface="Abadi Extra Light" panose="020B0204020104020204" pitchFamily="34" charset="0"/>
              </a:rPr>
              <a:t> </a:t>
            </a:r>
            <a:r>
              <a:rPr lang="en-US" sz="1200" dirty="0" err="1">
                <a:latin typeface="Abadi Extra Light" panose="020B0204020104020204" pitchFamily="34" charset="0"/>
              </a:rPr>
              <a:t>BioScience</a:t>
            </a:r>
            <a:r>
              <a:rPr lang="en-US" sz="1200" dirty="0">
                <a:latin typeface="Abadi Extra Light" panose="020B0204020104020204" pitchFamily="34" charset="0"/>
              </a:rPr>
              <a:t>, which magnifies the power of the actives to boost their results in hair.</a:t>
            </a:r>
          </a:p>
          <a:p>
            <a:endParaRPr lang="es-ES" sz="1200" dirty="0">
              <a:latin typeface="Abadi Extra Light" panose="020B0204020104020204" pitchFamily="34" charset="0"/>
            </a:endParaRPr>
          </a:p>
          <a:p>
            <a:r>
              <a:rPr lang="en-US" sz="1200" b="1" dirty="0">
                <a:latin typeface="Abadi Extra Light" panose="020B0204020104020204" pitchFamily="34" charset="0"/>
              </a:rPr>
              <a:t>Benefits:</a:t>
            </a:r>
          </a:p>
          <a:p>
            <a:r>
              <a:rPr lang="en-US" sz="1200" dirty="0">
                <a:latin typeface="Abadi Extra Light" panose="020B0204020104020204" pitchFamily="34" charset="0"/>
              </a:rPr>
              <a:t>• Restores and strengthens the hair’s internal structure </a:t>
            </a:r>
          </a:p>
          <a:p>
            <a:r>
              <a:rPr lang="en-US" sz="1200" dirty="0">
                <a:latin typeface="Abadi Extra Light" panose="020B0204020104020204" pitchFamily="34" charset="0"/>
              </a:rPr>
              <a:t>• Humidity-proofs hair and smooths the hair cuticle</a:t>
            </a:r>
          </a:p>
          <a:p>
            <a:r>
              <a:rPr lang="en-US" sz="1200" dirty="0">
                <a:latin typeface="Abadi Extra Light" panose="020B0204020104020204" pitchFamily="34" charset="0"/>
              </a:rPr>
              <a:t>• Improves texture and provides intense hydration </a:t>
            </a:r>
          </a:p>
          <a:p>
            <a:r>
              <a:rPr lang="en-US" sz="1200" dirty="0" err="1">
                <a:latin typeface="Abadi Extra Light" panose="020B0204020104020204" pitchFamily="34" charset="0"/>
              </a:rPr>
              <a:t>5X</a:t>
            </a:r>
            <a:r>
              <a:rPr lang="en-US" sz="1200" dirty="0">
                <a:latin typeface="Abadi Extra Light" panose="020B0204020104020204" pitchFamily="34" charset="0"/>
              </a:rPr>
              <a:t> SOFTER </a:t>
            </a:r>
          </a:p>
          <a:p>
            <a:r>
              <a:rPr lang="en-US" sz="1200" dirty="0" err="1">
                <a:latin typeface="Abadi Extra Light" panose="020B0204020104020204" pitchFamily="34" charset="0"/>
              </a:rPr>
              <a:t>4X</a:t>
            </a:r>
            <a:r>
              <a:rPr lang="en-US" sz="1200" dirty="0">
                <a:latin typeface="Abadi Extra Light" panose="020B0204020104020204" pitchFamily="34" charset="0"/>
              </a:rPr>
              <a:t> LIGHTER AND MORE MANAGEABLE </a:t>
            </a:r>
          </a:p>
          <a:p>
            <a:r>
              <a:rPr lang="en-US" sz="1200" dirty="0">
                <a:latin typeface="Abadi Extra Light" panose="020B0204020104020204" pitchFamily="34" charset="0"/>
              </a:rPr>
              <a:t>80% MORE REPAIRED AND HEALTHIER </a:t>
            </a:r>
          </a:p>
          <a:p>
            <a:endParaRPr lang="es-ES" b="1" dirty="0">
              <a:latin typeface="Abadi Extra Light" panose="020B0204020104020204" pitchFamily="34" charset="0"/>
            </a:endParaRPr>
          </a:p>
          <a:p>
            <a:r>
              <a:rPr lang="en-US" sz="1200" b="1" dirty="0">
                <a:latin typeface="Abadi Extra Light" panose="020B0204020104020204" pitchFamily="34" charset="0"/>
              </a:rPr>
              <a:t>Key ingredients: </a:t>
            </a:r>
          </a:p>
          <a:p>
            <a:r>
              <a:rPr lang="en-US" sz="1200" dirty="0">
                <a:latin typeface="Abadi Extra Light" panose="020B0204020104020204" pitchFamily="34" charset="0"/>
              </a:rPr>
              <a:t>· </a:t>
            </a:r>
            <a:r>
              <a:rPr lang="en-US" sz="1200" b="1" dirty="0">
                <a:latin typeface="Abadi Extra Light" panose="020B0204020104020204" pitchFamily="34" charset="0"/>
              </a:rPr>
              <a:t>Complex of natural origin</a:t>
            </a:r>
            <a:r>
              <a:rPr lang="en-US" sz="1200" dirty="0">
                <a:latin typeface="Abadi Extra Light" panose="020B0204020104020204" pitchFamily="34" charset="0"/>
              </a:rPr>
              <a:t> that reinforces the structure of the hair from within penetrating into the cortex, balances moisture in hair, improves its mechanical properties and repairs damage caused by ultraviolet radiation. </a:t>
            </a:r>
          </a:p>
          <a:p>
            <a:r>
              <a:rPr lang="en-US" sz="1200" dirty="0">
                <a:latin typeface="Abadi Extra Light" panose="020B0204020104020204" pitchFamily="34" charset="0"/>
              </a:rPr>
              <a:t>· Multifunctional polymeric </a:t>
            </a:r>
            <a:r>
              <a:rPr lang="en-US" sz="1200" b="1" dirty="0">
                <a:latin typeface="Abadi Extra Light" panose="020B0204020104020204" pitchFamily="34" charset="0"/>
              </a:rPr>
              <a:t>UV filter </a:t>
            </a:r>
            <a:r>
              <a:rPr lang="en-US" sz="1200" dirty="0">
                <a:latin typeface="Abadi Extra Light" panose="020B0204020104020204" pitchFamily="34" charset="0"/>
              </a:rPr>
              <a:t>that conditions and protects the hair shaft from loss of </a:t>
            </a:r>
            <a:r>
              <a:rPr lang="en-US" sz="1200" dirty="0" err="1">
                <a:latin typeface="Abadi Extra Light" panose="020B0204020104020204" pitchFamily="34" charset="0"/>
              </a:rPr>
              <a:t>colour</a:t>
            </a:r>
            <a:r>
              <a:rPr lang="en-US" sz="1200" dirty="0">
                <a:latin typeface="Abadi Extra Light" panose="020B0204020104020204" pitchFamily="34" charset="0"/>
              </a:rPr>
              <a:t>. </a:t>
            </a:r>
          </a:p>
          <a:p>
            <a:r>
              <a:rPr lang="en-US" sz="1200" b="1" dirty="0">
                <a:latin typeface="Abadi Extra Light" panose="020B0204020104020204" pitchFamily="34" charset="0"/>
              </a:rPr>
              <a:t>· Pro-Vitamin </a:t>
            </a:r>
            <a:r>
              <a:rPr lang="en-US" sz="1200" b="1" dirty="0" err="1">
                <a:latin typeface="Abadi Extra Light" panose="020B0204020104020204" pitchFamily="34" charset="0"/>
              </a:rPr>
              <a:t>B5</a:t>
            </a:r>
            <a:r>
              <a:rPr lang="en-US" sz="1200" dirty="0">
                <a:latin typeface="Abadi Extra Light" panose="020B0204020104020204" pitchFamily="34" charset="0"/>
              </a:rPr>
              <a:t> that penetrates into the hair shaft, hydrates it and helps it retain moisture.</a:t>
            </a:r>
          </a:p>
          <a:p>
            <a:endParaRPr lang="es-ES" sz="1200" dirty="0">
              <a:latin typeface="Abadi Extra Light" panose="020B0204020104020204" pitchFamily="34" charset="0"/>
            </a:endParaRPr>
          </a:p>
          <a:p>
            <a:r>
              <a:rPr lang="en-US" sz="1200" b="1" dirty="0">
                <a:latin typeface="Abadi Extra Light" panose="020B0204020104020204" pitchFamily="34" charset="0"/>
              </a:rPr>
              <a:t>Directions for use: </a:t>
            </a:r>
          </a:p>
          <a:p>
            <a:r>
              <a:rPr lang="en-US" sz="1200" dirty="0">
                <a:latin typeface="Abadi Extra Light" panose="020B0204020104020204" pitchFamily="34" charset="0"/>
              </a:rPr>
              <a:t>Based on a prior diagnosis, the professional combines the two steps – Intensifier &amp; Recharge – in the applicator bottle. The blend is applied to hair after washing, leaving it to work for 7 minutes. 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FAE5277-EA12-F7C3-40A8-135D477EC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82" y="1914025"/>
            <a:ext cx="1663528" cy="251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99D12F3-4852-EB2D-281E-C676E9872926}"/>
              </a:ext>
            </a:extLst>
          </p:cNvPr>
          <p:cNvSpPr txBox="1"/>
          <p:nvPr/>
        </p:nvSpPr>
        <p:spPr>
          <a:xfrm>
            <a:off x="511115" y="423496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ighlight>
                  <a:srgbClr val="FFFF00"/>
                </a:highlight>
                <a:latin typeface="Abadi Extra Light" panose="020B0204020104020204" pitchFamily="34" charset="0"/>
              </a:rPr>
              <a:t>SLIDE 3- Producto a producto </a:t>
            </a:r>
          </a:p>
        </p:txBody>
      </p:sp>
      <p:pic>
        <p:nvPicPr>
          <p:cNvPr id="3" name="Imagen 2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EBECF661-71F4-B010-F598-CD1C4D28E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15" y="1376217"/>
            <a:ext cx="2018434" cy="3588327"/>
          </a:xfrm>
          <a:prstGeom prst="rect">
            <a:avLst/>
          </a:prstGeom>
        </p:spPr>
      </p:pic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C789BC3-B6C4-CCD3-29DA-4331EC465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369" y="1376217"/>
            <a:ext cx="2018434" cy="35883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4FD7566-DD3A-0BAA-937C-7E6012624418}"/>
              </a:ext>
            </a:extLst>
          </p:cNvPr>
          <p:cNvSpPr txBox="1"/>
          <p:nvPr/>
        </p:nvSpPr>
        <p:spPr>
          <a:xfrm>
            <a:off x="511115" y="987664"/>
            <a:ext cx="23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badi Extra Light" panose="020B0204020104020204" pitchFamily="34" charset="0"/>
              </a:rPr>
              <a:t>Same structure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B070113-0142-C777-02DD-7B8F2E129216}"/>
              </a:ext>
            </a:extLst>
          </p:cNvPr>
          <p:cNvSpPr txBox="1"/>
          <p:nvPr/>
        </p:nvSpPr>
        <p:spPr>
          <a:xfrm>
            <a:off x="5006196" y="423496"/>
            <a:ext cx="6096000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Abadi Extra Light" panose="020B0204020104020204" pitchFamily="34" charset="0"/>
              </a:rPr>
              <a:t>INTENSIFIER - Base for medium to coarse hair. </a:t>
            </a:r>
          </a:p>
          <a:p>
            <a:r>
              <a:rPr lang="en-US" sz="1200" dirty="0">
                <a:latin typeface="Abadi Extra Light" panose="020B0204020104020204" pitchFamily="34" charset="0"/>
              </a:rPr>
              <a:t>The Intensifiers are the cornerstones of the TRANSFORMING WELL-AGEING treatments, designed to prevent accumulated damage in hair, condition and hydrate hair, as well as intensify the action of the concentrates.</a:t>
            </a:r>
          </a:p>
          <a:p>
            <a:endParaRPr lang="es-ES" sz="1200" dirty="0">
              <a:latin typeface="Abadi Extra Light" panose="020B0204020104020204" pitchFamily="34" charset="0"/>
            </a:endParaRPr>
          </a:p>
          <a:p>
            <a:r>
              <a:rPr lang="en-US" sz="1200" dirty="0">
                <a:latin typeface="Abadi Extra Light" panose="020B0204020104020204" pitchFamily="34" charset="0"/>
              </a:rPr>
              <a:t>Formulated with Molecular Enzymatic Complex, based on a restorative complex of </a:t>
            </a:r>
            <a:r>
              <a:rPr lang="en-US" sz="1200" dirty="0" err="1">
                <a:latin typeface="Abadi Extra Light" panose="020B0204020104020204" pitchFamily="34" charset="0"/>
              </a:rPr>
              <a:t>bioenzymes</a:t>
            </a:r>
            <a:r>
              <a:rPr lang="en-US" sz="1200" dirty="0">
                <a:latin typeface="Abadi Extra Light" panose="020B0204020104020204" pitchFamily="34" charset="0"/>
              </a:rPr>
              <a:t> of natural origin, it strengthens the hair’s internal structure, provides deep hydration, smooths the hair cuticle and restores the outermost layer creating a protective shield. It works together with seaweed bioscience, </a:t>
            </a:r>
            <a:r>
              <a:rPr lang="en-US" sz="1200" dirty="0" err="1">
                <a:latin typeface="Abadi Extra Light" panose="020B0204020104020204" pitchFamily="34" charset="0"/>
              </a:rPr>
              <a:t>LifeAlgae</a:t>
            </a:r>
            <a:r>
              <a:rPr lang="en-US" sz="1200" dirty="0">
                <a:latin typeface="Abadi Extra Light" panose="020B0204020104020204" pitchFamily="34" charset="0"/>
              </a:rPr>
              <a:t> </a:t>
            </a:r>
            <a:r>
              <a:rPr lang="en-US" sz="1200" dirty="0" err="1">
                <a:latin typeface="Abadi Extra Light" panose="020B0204020104020204" pitchFamily="34" charset="0"/>
              </a:rPr>
              <a:t>BioScience</a:t>
            </a:r>
            <a:r>
              <a:rPr lang="en-US" sz="1200" dirty="0">
                <a:latin typeface="Abadi Extra Light" panose="020B0204020104020204" pitchFamily="34" charset="0"/>
              </a:rPr>
              <a:t>, which magnifies the power of the actives to boost their results in hair.</a:t>
            </a:r>
          </a:p>
          <a:p>
            <a:endParaRPr lang="es-ES" sz="1200" dirty="0">
              <a:latin typeface="Abadi Extra Light" panose="020B0204020104020204" pitchFamily="34" charset="0"/>
            </a:endParaRPr>
          </a:p>
          <a:p>
            <a:r>
              <a:rPr lang="en-US" sz="1200" b="1" dirty="0">
                <a:latin typeface="Abadi Extra Light" panose="020B0204020104020204" pitchFamily="34" charset="0"/>
              </a:rPr>
              <a:t>Benefits:</a:t>
            </a:r>
          </a:p>
          <a:p>
            <a:r>
              <a:rPr lang="en-US" sz="1200" dirty="0">
                <a:latin typeface="Abadi Extra Light" panose="020B0204020104020204" pitchFamily="34" charset="0"/>
              </a:rPr>
              <a:t>• Restores and strengthens the hair’s internal structure </a:t>
            </a:r>
          </a:p>
          <a:p>
            <a:r>
              <a:rPr lang="en-US" sz="1200" dirty="0">
                <a:latin typeface="Abadi Extra Light" panose="020B0204020104020204" pitchFamily="34" charset="0"/>
              </a:rPr>
              <a:t>• Humidity-proofs hair and smooths the hair cuticle</a:t>
            </a:r>
          </a:p>
          <a:p>
            <a:r>
              <a:rPr lang="en-US" sz="1200" dirty="0">
                <a:latin typeface="Abadi Extra Light" panose="020B0204020104020204" pitchFamily="34" charset="0"/>
              </a:rPr>
              <a:t>• Improves texture and provides intense hydration </a:t>
            </a:r>
          </a:p>
          <a:p>
            <a:r>
              <a:rPr lang="en-US" sz="1200" dirty="0" err="1">
                <a:latin typeface="Abadi Extra Light" panose="020B0204020104020204" pitchFamily="34" charset="0"/>
              </a:rPr>
              <a:t>5X</a:t>
            </a:r>
            <a:r>
              <a:rPr lang="en-US" sz="1200" dirty="0">
                <a:latin typeface="Abadi Extra Light" panose="020B0204020104020204" pitchFamily="34" charset="0"/>
              </a:rPr>
              <a:t> SOFTER </a:t>
            </a:r>
          </a:p>
          <a:p>
            <a:r>
              <a:rPr lang="en-US" sz="1200" dirty="0" err="1">
                <a:latin typeface="Abadi Extra Light" panose="020B0204020104020204" pitchFamily="34" charset="0"/>
              </a:rPr>
              <a:t>4X</a:t>
            </a:r>
            <a:r>
              <a:rPr lang="en-US" sz="1200" dirty="0">
                <a:latin typeface="Abadi Extra Light" panose="020B0204020104020204" pitchFamily="34" charset="0"/>
              </a:rPr>
              <a:t> LIGHTER AND MORE MANAGEABLE </a:t>
            </a:r>
          </a:p>
          <a:p>
            <a:r>
              <a:rPr lang="en-US" sz="1200" dirty="0">
                <a:latin typeface="Abadi Extra Light" panose="020B0204020104020204" pitchFamily="34" charset="0"/>
              </a:rPr>
              <a:t>80% MORE REPAIRED AND HEALTHIER </a:t>
            </a:r>
          </a:p>
          <a:p>
            <a:endParaRPr lang="es-ES" b="1" dirty="0">
              <a:latin typeface="Abadi Extra Light" panose="020B0204020104020204" pitchFamily="34" charset="0"/>
            </a:endParaRPr>
          </a:p>
          <a:p>
            <a:r>
              <a:rPr lang="en-US" sz="1200" b="1" dirty="0">
                <a:latin typeface="Abadi Extra Light" panose="020B0204020104020204" pitchFamily="34" charset="0"/>
              </a:rPr>
              <a:t>Key ingredients: </a:t>
            </a:r>
          </a:p>
          <a:p>
            <a:r>
              <a:rPr lang="en-US" sz="1200" dirty="0">
                <a:latin typeface="Abadi Extra Light" panose="020B0204020104020204" pitchFamily="34" charset="0"/>
              </a:rPr>
              <a:t>· </a:t>
            </a:r>
            <a:r>
              <a:rPr lang="en-US" sz="1200" b="1" dirty="0">
                <a:latin typeface="Abadi Extra Light" panose="020B0204020104020204" pitchFamily="34" charset="0"/>
              </a:rPr>
              <a:t>Complex of natural origin</a:t>
            </a:r>
            <a:r>
              <a:rPr lang="en-US" sz="1200" dirty="0">
                <a:latin typeface="Abadi Extra Light" panose="020B0204020104020204" pitchFamily="34" charset="0"/>
              </a:rPr>
              <a:t> that reinforces the structure of the hair from within penetrating into the cortex, balances moisture in hair, improves its mechanical properties and repairs damage caused by ultraviolet radiation. </a:t>
            </a:r>
          </a:p>
          <a:p>
            <a:r>
              <a:rPr lang="en-US" sz="1200" dirty="0">
                <a:latin typeface="Abadi Extra Light" panose="020B0204020104020204" pitchFamily="34" charset="0"/>
              </a:rPr>
              <a:t>· Multifunctional polymeric</a:t>
            </a:r>
            <a:r>
              <a:rPr lang="en-US" sz="1200" b="1" dirty="0">
                <a:latin typeface="Abadi Extra Light" panose="020B0204020104020204" pitchFamily="34" charset="0"/>
              </a:rPr>
              <a:t> UV filter </a:t>
            </a:r>
            <a:r>
              <a:rPr lang="en-US" sz="1200" dirty="0">
                <a:latin typeface="Abadi Extra Light" panose="020B0204020104020204" pitchFamily="34" charset="0"/>
              </a:rPr>
              <a:t>that conditions and protects the hair shaft from loss of </a:t>
            </a:r>
            <a:r>
              <a:rPr lang="en-US" sz="1200" dirty="0" err="1">
                <a:latin typeface="Abadi Extra Light" panose="020B0204020104020204" pitchFamily="34" charset="0"/>
              </a:rPr>
              <a:t>colour</a:t>
            </a:r>
            <a:r>
              <a:rPr lang="en-US" sz="1200" dirty="0">
                <a:latin typeface="Abadi Extra Light" panose="020B0204020104020204" pitchFamily="34" charset="0"/>
              </a:rPr>
              <a:t>. </a:t>
            </a:r>
          </a:p>
          <a:p>
            <a:r>
              <a:rPr lang="en-US" sz="1200" b="1" dirty="0">
                <a:latin typeface="Abadi Extra Light" panose="020B0204020104020204" pitchFamily="34" charset="0"/>
              </a:rPr>
              <a:t>· Pro-Vitamin </a:t>
            </a:r>
            <a:r>
              <a:rPr lang="en-US" sz="1200" b="1" dirty="0" err="1">
                <a:latin typeface="Abadi Extra Light" panose="020B0204020104020204" pitchFamily="34" charset="0"/>
              </a:rPr>
              <a:t>B5</a:t>
            </a:r>
            <a:r>
              <a:rPr lang="en-US" sz="1200" dirty="0">
                <a:latin typeface="Abadi Extra Light" panose="020B0204020104020204" pitchFamily="34" charset="0"/>
              </a:rPr>
              <a:t> that penetrates into the hair shaft, hydrates it and helps it retain moisture.</a:t>
            </a:r>
          </a:p>
          <a:p>
            <a:endParaRPr lang="es-ES" sz="1200" dirty="0">
              <a:latin typeface="Abadi Extra Light" panose="020B0204020104020204" pitchFamily="34" charset="0"/>
            </a:endParaRPr>
          </a:p>
          <a:p>
            <a:r>
              <a:rPr lang="en-US" sz="1200" b="1" dirty="0">
                <a:latin typeface="Abadi Extra Light" panose="020B0204020104020204" pitchFamily="34" charset="0"/>
              </a:rPr>
              <a:t>Directions for use: </a:t>
            </a:r>
          </a:p>
          <a:p>
            <a:r>
              <a:rPr lang="en-US" sz="1200" dirty="0">
                <a:latin typeface="Abadi Extra Light" panose="020B0204020104020204" pitchFamily="34" charset="0"/>
              </a:rPr>
              <a:t>Based on a prior diagnosis, the professional combines the two steps – Intensifier &amp; Recharge – in the applicator bottle. The blend is applied to hair after washing, leaving it to work for 7 minutes.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46A387C-FE31-583E-7BA1-3C8BBC779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118" y="1984770"/>
            <a:ext cx="1569855" cy="237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15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99D12F3-4852-EB2D-281E-C676E9872926}"/>
              </a:ext>
            </a:extLst>
          </p:cNvPr>
          <p:cNvSpPr txBox="1"/>
          <p:nvPr/>
        </p:nvSpPr>
        <p:spPr>
          <a:xfrm>
            <a:off x="511115" y="423496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ighlight>
                  <a:srgbClr val="FFFF00"/>
                </a:highlight>
                <a:latin typeface="Abadi Extra Light" panose="020B0204020104020204" pitchFamily="34" charset="0"/>
              </a:rPr>
              <a:t>SLIDE 3- Producto a producto </a:t>
            </a:r>
          </a:p>
        </p:txBody>
      </p:sp>
      <p:pic>
        <p:nvPicPr>
          <p:cNvPr id="3" name="Imagen 2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EBECF661-71F4-B010-F598-CD1C4D28E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15" y="1376217"/>
            <a:ext cx="2018434" cy="3588327"/>
          </a:xfrm>
          <a:prstGeom prst="rect">
            <a:avLst/>
          </a:prstGeom>
        </p:spPr>
      </p:pic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C789BC3-B6C4-CCD3-29DA-4331EC465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369" y="1376217"/>
            <a:ext cx="2018434" cy="35883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4FD7566-DD3A-0BAA-937C-7E6012624418}"/>
              </a:ext>
            </a:extLst>
          </p:cNvPr>
          <p:cNvSpPr txBox="1"/>
          <p:nvPr/>
        </p:nvSpPr>
        <p:spPr>
          <a:xfrm>
            <a:off x="511115" y="987664"/>
            <a:ext cx="23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badi Extra Light" panose="020B0204020104020204" pitchFamily="34" charset="0"/>
              </a:rPr>
              <a:t>Same structure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B070113-0142-C777-02DD-7B8F2E129216}"/>
              </a:ext>
            </a:extLst>
          </p:cNvPr>
          <p:cNvSpPr txBox="1"/>
          <p:nvPr/>
        </p:nvSpPr>
        <p:spPr>
          <a:xfrm>
            <a:off x="5006196" y="423496"/>
            <a:ext cx="6096000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>
                <a:latin typeface="Abadi Extra Light" panose="020B0204020104020204" pitchFamily="34" charset="0"/>
              </a:rPr>
              <a:t>RECHARGE - STRENGTHENING CONCENTRATE</a:t>
            </a:r>
          </a:p>
          <a:p>
            <a:r>
              <a:rPr lang="en-US" sz="1200">
                <a:latin typeface="Abadi Extra Light" panose="020B0204020104020204" pitchFamily="34" charset="0"/>
              </a:rPr>
              <a:t>Concentrate for fragile and/or damaged hair, formulated with amino acids and moisturising factors for intensive restructuring of the innermost layers of hair and protection against breakage.</a:t>
            </a:r>
          </a:p>
          <a:p>
            <a:endParaRPr lang="es-ES" sz="1200" dirty="0">
              <a:latin typeface="Abadi Extra Light" panose="020B0204020104020204" pitchFamily="34" charset="0"/>
            </a:endParaRPr>
          </a:p>
          <a:p>
            <a:r>
              <a:rPr lang="en-US" sz="1200" b="1">
                <a:latin typeface="Abadi Extra Light" panose="020B0204020104020204" pitchFamily="34" charset="0"/>
              </a:rPr>
              <a:t>Benefits:</a:t>
            </a:r>
          </a:p>
          <a:p>
            <a:r>
              <a:rPr lang="en-US" sz="1200">
                <a:latin typeface="Abadi Extra Light" panose="020B0204020104020204" pitchFamily="34" charset="0"/>
              </a:rPr>
              <a:t>• Restores the hair’s internal structure </a:t>
            </a:r>
          </a:p>
          <a:p>
            <a:r>
              <a:rPr lang="en-US" sz="1200">
                <a:latin typeface="Abadi Extra Light" panose="020B0204020104020204" pitchFamily="34" charset="0"/>
              </a:rPr>
              <a:t>• Prevents breakage</a:t>
            </a:r>
          </a:p>
          <a:p>
            <a:r>
              <a:rPr lang="en-US" sz="1200">
                <a:latin typeface="Abadi Extra Light" panose="020B0204020104020204" pitchFamily="34" charset="0"/>
              </a:rPr>
              <a:t>• Adds strength and elasticity to the hair shaft</a:t>
            </a:r>
          </a:p>
          <a:p>
            <a:endParaRPr lang="es-ES" b="1" dirty="0">
              <a:latin typeface="Abadi Extra Light" panose="020B0204020104020204" pitchFamily="34" charset="0"/>
            </a:endParaRPr>
          </a:p>
          <a:p>
            <a:r>
              <a:rPr lang="en-US" sz="1200" b="1">
                <a:latin typeface="Abadi Extra Light" panose="020B0204020104020204" pitchFamily="34" charset="0"/>
              </a:rPr>
              <a:t>Key ingredients: </a:t>
            </a:r>
          </a:p>
          <a:p>
            <a:r>
              <a:rPr lang="en-US" sz="1200" b="1">
                <a:latin typeface="Abadi Extra Light" panose="020B0204020104020204" pitchFamily="34" charset="0"/>
              </a:rPr>
              <a:t>· Potent fortifying complex</a:t>
            </a:r>
            <a:r>
              <a:rPr lang="en-US" sz="1200">
                <a:latin typeface="Abadi Extra Light" panose="020B0204020104020204" pitchFamily="34" charset="0"/>
              </a:rPr>
              <a:t> with dual action, which penetrates into the hair shaft to increase its resistance to breakage and coats it to lubricate and restore the hair cuticle. </a:t>
            </a:r>
          </a:p>
          <a:p>
            <a:r>
              <a:rPr lang="en-US" sz="1200">
                <a:latin typeface="Abadi Extra Light" panose="020B0204020104020204" pitchFamily="34" charset="0"/>
              </a:rPr>
              <a:t>· </a:t>
            </a:r>
            <a:r>
              <a:rPr lang="en-US" sz="1200" b="1">
                <a:latin typeface="Abadi Extra Light" panose="020B0204020104020204" pitchFamily="34" charset="0"/>
              </a:rPr>
              <a:t>Blend of amino acids</a:t>
            </a:r>
            <a:r>
              <a:rPr lang="en-US" sz="1200">
                <a:latin typeface="Abadi Extra Light" panose="020B0204020104020204" pitchFamily="34" charset="0"/>
              </a:rPr>
              <a:t> that interact with hair, strengthening the structure of the hair shaft and repairing the damage on the surface to increase its elasticity and resistance.</a:t>
            </a:r>
          </a:p>
          <a:p>
            <a:endParaRPr lang="es-ES" sz="1200" dirty="0">
              <a:latin typeface="Abadi Extra Light" panose="020B0204020104020204" pitchFamily="34" charset="0"/>
            </a:endParaRPr>
          </a:p>
          <a:p>
            <a:r>
              <a:rPr lang="en-US" sz="1200" b="1">
                <a:latin typeface="Abadi Extra Light" panose="020B0204020104020204" pitchFamily="34" charset="0"/>
              </a:rPr>
              <a:t>Directions for use: </a:t>
            </a:r>
          </a:p>
          <a:p>
            <a:r>
              <a:rPr lang="en-US" sz="1200">
                <a:latin typeface="Abadi Extra Light" panose="020B0204020104020204" pitchFamily="34" charset="0"/>
              </a:rPr>
              <a:t>Based on a prior diagnosis, the professional combines the two steps – Intensifier &amp; Recharge – in the applicator bottle. The blend is applied to hair after washing, leaving it to work for 7 minutes.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668D54-D1E8-CE95-0C3E-E33D28339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404" y="2191110"/>
            <a:ext cx="1515855" cy="224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78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99D12F3-4852-EB2D-281E-C676E9872926}"/>
              </a:ext>
            </a:extLst>
          </p:cNvPr>
          <p:cNvSpPr txBox="1"/>
          <p:nvPr/>
        </p:nvSpPr>
        <p:spPr>
          <a:xfrm>
            <a:off x="511115" y="423496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ighlight>
                  <a:srgbClr val="FFFF00"/>
                </a:highlight>
                <a:latin typeface="Abadi Extra Light" panose="020B0204020104020204" pitchFamily="34" charset="0"/>
              </a:rPr>
              <a:t>SLIDE 3- Producto a producto </a:t>
            </a:r>
          </a:p>
        </p:txBody>
      </p:sp>
      <p:pic>
        <p:nvPicPr>
          <p:cNvPr id="3" name="Imagen 2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EBECF661-71F4-B010-F598-CD1C4D28E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15" y="1376217"/>
            <a:ext cx="2018434" cy="3588327"/>
          </a:xfrm>
          <a:prstGeom prst="rect">
            <a:avLst/>
          </a:prstGeom>
        </p:spPr>
      </p:pic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C789BC3-B6C4-CCD3-29DA-4331EC465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369" y="1376217"/>
            <a:ext cx="2018434" cy="35883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4FD7566-DD3A-0BAA-937C-7E6012624418}"/>
              </a:ext>
            </a:extLst>
          </p:cNvPr>
          <p:cNvSpPr txBox="1"/>
          <p:nvPr/>
        </p:nvSpPr>
        <p:spPr>
          <a:xfrm>
            <a:off x="511115" y="987664"/>
            <a:ext cx="23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badi Extra Light" panose="020B0204020104020204" pitchFamily="34" charset="0"/>
              </a:rPr>
              <a:t>Same structure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B070113-0142-C777-02DD-7B8F2E129216}"/>
              </a:ext>
            </a:extLst>
          </p:cNvPr>
          <p:cNvSpPr txBox="1"/>
          <p:nvPr/>
        </p:nvSpPr>
        <p:spPr>
          <a:xfrm>
            <a:off x="5006196" y="423496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>
                <a:latin typeface="Abadi Extra Light" panose="020B0204020104020204" pitchFamily="34" charset="0"/>
              </a:rPr>
              <a:t>RECHARGE - SMOOTHING CONCENTRATE:</a:t>
            </a:r>
          </a:p>
          <a:p>
            <a:r>
              <a:rPr lang="en-US" sz="1200">
                <a:latin typeface="Abadi Extra Light" panose="020B0204020104020204" pitchFamily="34" charset="0"/>
              </a:rPr>
              <a:t>Concentrate for unruly, frizzy and/or curly hair, formulated with agents that seal the hair cuticle, neutralise electrostatic charges and serve as a protective barrier to lock in moisture and repairing active ingredients.</a:t>
            </a:r>
          </a:p>
          <a:p>
            <a:endParaRPr lang="es-ES" sz="1200" dirty="0">
              <a:latin typeface="Abadi Extra Light" panose="020B0204020104020204" pitchFamily="34" charset="0"/>
            </a:endParaRPr>
          </a:p>
          <a:p>
            <a:r>
              <a:rPr lang="en-US" sz="1200" b="1">
                <a:latin typeface="Abadi Extra Light" panose="020B0204020104020204" pitchFamily="34" charset="0"/>
              </a:rPr>
              <a:t>Benefits:</a:t>
            </a:r>
          </a:p>
          <a:p>
            <a:r>
              <a:rPr lang="en-US" sz="1200">
                <a:latin typeface="Abadi Extra Light" panose="020B0204020104020204" pitchFamily="34" charset="0"/>
              </a:rPr>
              <a:t>• Improves softness</a:t>
            </a:r>
          </a:p>
          <a:p>
            <a:r>
              <a:rPr lang="en-US" sz="1200">
                <a:latin typeface="Abadi Extra Light" panose="020B0204020104020204" pitchFamily="34" charset="0"/>
              </a:rPr>
              <a:t>• Keeps hair hydrated</a:t>
            </a:r>
          </a:p>
          <a:p>
            <a:r>
              <a:rPr lang="en-US" sz="1200">
                <a:latin typeface="Abadi Extra Light" panose="020B0204020104020204" pitchFamily="34" charset="0"/>
              </a:rPr>
              <a:t>• Gets rid of frizz</a:t>
            </a:r>
          </a:p>
          <a:p>
            <a:endParaRPr lang="es-ES" sz="1200" b="1" dirty="0">
              <a:latin typeface="Abadi Extra Light" panose="020B0204020104020204" pitchFamily="34" charset="0"/>
            </a:endParaRPr>
          </a:p>
          <a:p>
            <a:r>
              <a:rPr lang="en-US" sz="1200" b="1">
                <a:latin typeface="Abadi Extra Light" panose="020B0204020104020204" pitchFamily="34" charset="0"/>
              </a:rPr>
              <a:t>Key ingredients: </a:t>
            </a:r>
          </a:p>
          <a:p>
            <a:r>
              <a:rPr lang="en-US" sz="1200" b="1">
                <a:latin typeface="Abadi Extra Light" panose="020B0204020104020204" pitchFamily="34" charset="0"/>
              </a:rPr>
              <a:t>· Plant-based natural sugar complex</a:t>
            </a:r>
            <a:r>
              <a:rPr lang="en-US" sz="1200">
                <a:latin typeface="Abadi Extra Light" panose="020B0204020104020204" pitchFamily="34" charset="0"/>
              </a:rPr>
              <a:t> that hydrates hair while creating a barrier around the hair shaft that prevents the loss of moisture.</a:t>
            </a:r>
          </a:p>
          <a:p>
            <a:r>
              <a:rPr lang="en-US" sz="1200">
                <a:latin typeface="Abadi Extra Light" panose="020B0204020104020204" pitchFamily="34" charset="0"/>
              </a:rPr>
              <a:t>· </a:t>
            </a:r>
            <a:r>
              <a:rPr lang="en-US" sz="1200" b="1">
                <a:latin typeface="Abadi Extra Light" panose="020B0204020104020204" pitchFamily="34" charset="0"/>
              </a:rPr>
              <a:t>Conditioning agents and natural humectants </a:t>
            </a:r>
            <a:r>
              <a:rPr lang="en-US" sz="1200">
                <a:latin typeface="Abadi Extra Light" panose="020B0204020104020204" pitchFamily="34" charset="0"/>
              </a:rPr>
              <a:t>that soften, reduce the strength of hold in styling, restore the hydrophobicity of hair, provide excellent anti-frizz properties and help to repair split ends.</a:t>
            </a:r>
          </a:p>
          <a:p>
            <a:endParaRPr lang="es-ES" sz="1200" dirty="0">
              <a:latin typeface="Abadi Extra Light" panose="020B0204020104020204" pitchFamily="34" charset="0"/>
            </a:endParaRPr>
          </a:p>
          <a:p>
            <a:r>
              <a:rPr lang="en-US" sz="1200" b="1">
                <a:latin typeface="Abadi Extra Light" panose="020B0204020104020204" pitchFamily="34" charset="0"/>
              </a:rPr>
              <a:t>Directions for use: </a:t>
            </a:r>
          </a:p>
          <a:p>
            <a:r>
              <a:rPr lang="en-US" sz="1200">
                <a:latin typeface="Abadi Extra Light" panose="020B0204020104020204" pitchFamily="34" charset="0"/>
              </a:rPr>
              <a:t>Based on a prior diagnosis, the professional combines the two steps – Intensifier &amp; Recharge – in the applicator bottle. The blend is applied to hair after washing, leaving it to work for 7 minutes. 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B04AF50-4658-EFC5-1F6C-E8BECB88B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38" y="1940834"/>
            <a:ext cx="1491816" cy="245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88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99D12F3-4852-EB2D-281E-C676E9872926}"/>
              </a:ext>
            </a:extLst>
          </p:cNvPr>
          <p:cNvSpPr txBox="1"/>
          <p:nvPr/>
        </p:nvSpPr>
        <p:spPr>
          <a:xfrm>
            <a:off x="511115" y="423496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ighlight>
                  <a:srgbClr val="FFFF00"/>
                </a:highlight>
                <a:latin typeface="Abadi Extra Light" panose="020B0204020104020204" pitchFamily="34" charset="0"/>
              </a:rPr>
              <a:t>SLIDE 3- Producto a producto </a:t>
            </a:r>
          </a:p>
        </p:txBody>
      </p:sp>
      <p:pic>
        <p:nvPicPr>
          <p:cNvPr id="3" name="Imagen 2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EBECF661-71F4-B010-F598-CD1C4D28E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15" y="1376217"/>
            <a:ext cx="2018434" cy="3588327"/>
          </a:xfrm>
          <a:prstGeom prst="rect">
            <a:avLst/>
          </a:prstGeom>
        </p:spPr>
      </p:pic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C789BC3-B6C4-CCD3-29DA-4331EC465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369" y="1376217"/>
            <a:ext cx="2018434" cy="35883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4FD7566-DD3A-0BAA-937C-7E6012624418}"/>
              </a:ext>
            </a:extLst>
          </p:cNvPr>
          <p:cNvSpPr txBox="1"/>
          <p:nvPr/>
        </p:nvSpPr>
        <p:spPr>
          <a:xfrm>
            <a:off x="511115" y="987664"/>
            <a:ext cx="23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badi Extra Light" panose="020B0204020104020204" pitchFamily="34" charset="0"/>
              </a:rPr>
              <a:t>Same structure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B070113-0142-C777-02DD-7B8F2E129216}"/>
              </a:ext>
            </a:extLst>
          </p:cNvPr>
          <p:cNvSpPr txBox="1"/>
          <p:nvPr/>
        </p:nvSpPr>
        <p:spPr>
          <a:xfrm>
            <a:off x="5006196" y="423496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>
                <a:latin typeface="Abadi Extra Light" panose="020B0204020104020204" pitchFamily="34" charset="0"/>
              </a:rPr>
              <a:t>RECHARGE - COLOUR CONCENTRATE:</a:t>
            </a:r>
          </a:p>
          <a:p>
            <a:r>
              <a:rPr lang="en-US" sz="1200">
                <a:latin typeface="Abadi Extra Light" panose="020B0204020104020204" pitchFamily="34" charset="0"/>
              </a:rPr>
              <a:t>Concentrate for colour-treated hair, formulated with natural antioxidants, shine enhancers and colour sealing polymers to improve brightness, make hair colour last longer and protect it from oxidative stress.</a:t>
            </a:r>
          </a:p>
          <a:p>
            <a:endParaRPr lang="es-ES" sz="1200" dirty="0">
              <a:latin typeface="Abadi Extra Light" panose="020B0204020104020204" pitchFamily="34" charset="0"/>
            </a:endParaRPr>
          </a:p>
          <a:p>
            <a:r>
              <a:rPr lang="en-US" sz="1200" b="1">
                <a:latin typeface="Abadi Extra Light" panose="020B0204020104020204" pitchFamily="34" charset="0"/>
              </a:rPr>
              <a:t>Benefits:</a:t>
            </a:r>
          </a:p>
          <a:p>
            <a:r>
              <a:rPr lang="en-US" sz="1200">
                <a:latin typeface="Abadi Extra Light" panose="020B0204020104020204" pitchFamily="34" charset="0"/>
              </a:rPr>
              <a:t>• Makes hair colour last longer </a:t>
            </a:r>
          </a:p>
          <a:p>
            <a:r>
              <a:rPr lang="en-US" sz="1200">
                <a:latin typeface="Abadi Extra Light" panose="020B0204020104020204" pitchFamily="34" charset="0"/>
              </a:rPr>
              <a:t>• Protects against radiation</a:t>
            </a:r>
          </a:p>
          <a:p>
            <a:r>
              <a:rPr lang="en-US" sz="1200">
                <a:latin typeface="Abadi Extra Light" panose="020B0204020104020204" pitchFamily="34" charset="0"/>
              </a:rPr>
              <a:t>• Enhances the vibrancy and shine of hair</a:t>
            </a:r>
          </a:p>
          <a:p>
            <a:endParaRPr lang="es-ES" sz="1200" b="1" dirty="0">
              <a:latin typeface="Abadi Extra Light" panose="020B0204020104020204" pitchFamily="34" charset="0"/>
            </a:endParaRPr>
          </a:p>
          <a:p>
            <a:r>
              <a:rPr lang="en-US" sz="1200" b="1">
                <a:latin typeface="Abadi Extra Light" panose="020B0204020104020204" pitchFamily="34" charset="0"/>
              </a:rPr>
              <a:t>Key ingredients: </a:t>
            </a:r>
          </a:p>
          <a:p>
            <a:r>
              <a:rPr lang="en-US" sz="1200" b="1">
                <a:latin typeface="Abadi Extra Light" panose="020B0204020104020204" pitchFamily="34" charset="0"/>
              </a:rPr>
              <a:t>· Natural antioxidants</a:t>
            </a:r>
            <a:r>
              <a:rPr lang="en-US" sz="1200">
                <a:latin typeface="Abadi Extra Light" panose="020B0204020104020204" pitchFamily="34" charset="0"/>
              </a:rPr>
              <a:t> </a:t>
            </a:r>
            <a:r>
              <a:rPr lang="en-US" sz="1200" b="1">
                <a:latin typeface="Abadi Extra Light" panose="020B0204020104020204" pitchFamily="34" charset="0"/>
              </a:rPr>
              <a:t>from green tea</a:t>
            </a:r>
            <a:r>
              <a:rPr lang="en-US" sz="1200">
                <a:latin typeface="Abadi Extra Light" panose="020B0204020104020204" pitchFamily="34" charset="0"/>
              </a:rPr>
              <a:t> that protect hair from loss of colour due to oxidation from both the formation of free radicals and the effect of UV radiation.</a:t>
            </a:r>
          </a:p>
          <a:p>
            <a:r>
              <a:rPr lang="en-US" sz="1200">
                <a:latin typeface="Abadi Extra Light" panose="020B0204020104020204" pitchFamily="34" charset="0"/>
              </a:rPr>
              <a:t>· </a:t>
            </a:r>
            <a:r>
              <a:rPr lang="en-US" sz="1200" b="1">
                <a:latin typeface="Abadi Extra Light" panose="020B0204020104020204" pitchFamily="34" charset="0"/>
              </a:rPr>
              <a:t>Quaternised polymer</a:t>
            </a:r>
            <a:r>
              <a:rPr lang="en-US" sz="1200">
                <a:latin typeface="Abadi Extra Light" panose="020B0204020104020204" pitchFamily="34" charset="0"/>
              </a:rPr>
              <a:t> that evenly coats the hair shaft, creating a protective film that protects it against loss of colour from washing.</a:t>
            </a:r>
          </a:p>
          <a:p>
            <a:endParaRPr lang="es-ES" sz="1200" dirty="0">
              <a:latin typeface="Abadi Extra Light" panose="020B0204020104020204" pitchFamily="34" charset="0"/>
            </a:endParaRPr>
          </a:p>
          <a:p>
            <a:r>
              <a:rPr lang="en-US" sz="1200" b="1">
                <a:latin typeface="Abadi Extra Light" panose="020B0204020104020204" pitchFamily="34" charset="0"/>
              </a:rPr>
              <a:t>Directions for use: </a:t>
            </a:r>
          </a:p>
          <a:p>
            <a:r>
              <a:rPr lang="en-US" sz="1200">
                <a:latin typeface="Abadi Extra Light" panose="020B0204020104020204" pitchFamily="34" charset="0"/>
              </a:rPr>
              <a:t>Based on a prior diagnosis, the professional combines the two steps – Intensifier &amp; Recharge – in the applicator bottle. The blend is applied to hair after washing, leaving it to work for 7 minutes. 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155C1BB-1FEE-0787-F0E5-71143AA2D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793" y="2013500"/>
            <a:ext cx="1542506" cy="231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30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1099</Words>
  <Application>Microsoft Office PowerPoint</Application>
  <PresentationFormat>Panorámica</PresentationFormat>
  <Paragraphs>104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Abadi</vt:lpstr>
      <vt:lpstr>Abadi Extra Light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Ballester</dc:creator>
  <cp:lastModifiedBy>Project Management</cp:lastModifiedBy>
  <cp:revision>6</cp:revision>
  <dcterms:created xsi:type="dcterms:W3CDTF">2023-10-20T08:51:43Z</dcterms:created>
  <dcterms:modified xsi:type="dcterms:W3CDTF">2023-10-24T08:43:21Z</dcterms:modified>
</cp:coreProperties>
</file>