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08CB0-7BF4-5760-4DD2-E07E867EC3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9B9E5EB-E035-43CD-7150-C192AB0EF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98D328-ADB2-75F6-1C55-C714E3EF3074}"/>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E462F64B-A2FE-81E7-3DF7-8629673A41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4E880E-2F9D-2A21-C813-0C4215E88A6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0172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0A1F9-32BE-90A7-2A2B-FE04274DC0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AEF8E31-67C1-3809-2734-C4BC060762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9E161DD-0CB2-A591-6DDD-6C25AEB09BFD}"/>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725E5B22-7822-C8B1-85D2-07299E6564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942240-8FB2-D1C6-9C08-AF876615FCC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58965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7108A0-5A7E-7CA5-AFC0-D545B67CD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11E8AE-195F-C872-12B4-B51C219795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0F627E-FB40-3877-3EAB-AE4241400A66}"/>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CBCAFDDB-166A-A5CA-DEB9-9D63A1422A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112AE4-9ED0-D968-C692-057A2B234597}"/>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138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C6E6C-8310-8A6D-D45A-19C87BA129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615E52-9666-2B95-340F-A5B44CD16B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D3E071-F1A5-1B7D-3506-6DE5C303E3AD}"/>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769DC242-7B6F-A8B6-2D3B-F4C16D1968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273201-79A7-FF95-9612-C1B7362722D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8326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54C2F-9E3D-21B6-395A-6AB58265D0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843E7F-7E38-18C7-7450-040DE3352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EF9C3-F7C0-94FC-B66D-CBAAEC0179DE}"/>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56BA7EB4-8121-A748-6EA2-55A567FDA9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750C228-B4DF-B4F0-F1F4-B4ACD4E69C0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0826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F41FF-A3F6-0AA8-DCD6-D113308220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72716F-6A64-17FC-71FF-B51D135673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13B0DF9-F82B-FE10-BAE2-7033ECC2C2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4BE63B-0033-E4F9-59EC-D4E40FC715FD}"/>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6" name="Marcador de pie de página 5">
            <a:extLst>
              <a:ext uri="{FF2B5EF4-FFF2-40B4-BE49-F238E27FC236}">
                <a16:creationId xmlns:a16="http://schemas.microsoft.com/office/drawing/2014/main" id="{129E44C8-F8FF-5CC0-B245-85323172FA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B55854-EE50-B110-321F-2779440BBCB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82811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B5C3-45B2-908C-D0D1-77F7F1D87A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AB97B7-82B8-8BAF-DB5A-0385EDB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52F9E1-B2E7-081C-5DC6-0B69252940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ED7F9E-5194-DCD6-EF55-1B5ED676A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1DE176-7584-FC6D-489E-EDE3020E5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31F3351-0CAB-B765-D97A-A77B47019716}"/>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8" name="Marcador de pie de página 7">
            <a:extLst>
              <a:ext uri="{FF2B5EF4-FFF2-40B4-BE49-F238E27FC236}">
                <a16:creationId xmlns:a16="http://schemas.microsoft.com/office/drawing/2014/main" id="{A79A6D6F-FFD0-085E-5D7A-A1790B544A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1A315FE-4412-B928-49C5-3762982AAF9C}"/>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7457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CBA7-8D54-FD98-9E9F-4902153FFE4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36578B-61FF-48C4-A5F8-8458964DB9BF}"/>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4" name="Marcador de pie de página 3">
            <a:extLst>
              <a:ext uri="{FF2B5EF4-FFF2-40B4-BE49-F238E27FC236}">
                <a16:creationId xmlns:a16="http://schemas.microsoft.com/office/drawing/2014/main" id="{1BE6FC29-FBEF-8A16-B426-1FB7FF41DFB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A4252A5-168B-97BD-6769-14E055F531D1}"/>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77985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AB98F1-5306-AB47-C3C0-74F013301405}"/>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3" name="Marcador de pie de página 2">
            <a:extLst>
              <a:ext uri="{FF2B5EF4-FFF2-40B4-BE49-F238E27FC236}">
                <a16:creationId xmlns:a16="http://schemas.microsoft.com/office/drawing/2014/main" id="{D23E8918-E981-3E5A-256C-8E6516F95A4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DDEF118-7EB3-3F19-D3A9-CF97B91C9F3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46810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59FAF-B0FB-2720-A4D5-79A325AB52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E56B5E-A689-18D7-D9EC-B5D441F0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A565C8C-2909-0140-4431-D2F00276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FF3E62-C74C-5CCA-2996-4429D36E6460}"/>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6" name="Marcador de pie de página 5">
            <a:extLst>
              <a:ext uri="{FF2B5EF4-FFF2-40B4-BE49-F238E27FC236}">
                <a16:creationId xmlns:a16="http://schemas.microsoft.com/office/drawing/2014/main" id="{BDFB706E-6896-6255-B141-121C5A7428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B0A835C-EE3F-3367-6E6E-74336E643A1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12104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19641-8691-C70F-6D86-A95CA46D06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C5190AD-5AFA-59ED-EAF2-3D6763F25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30C20-0C4A-77C0-1795-EE1E6A46E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B2CA1D-A189-735A-7A0A-5D549A5E54DB}"/>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6" name="Marcador de pie de página 5">
            <a:extLst>
              <a:ext uri="{FF2B5EF4-FFF2-40B4-BE49-F238E27FC236}">
                <a16:creationId xmlns:a16="http://schemas.microsoft.com/office/drawing/2014/main" id="{4BBADF7D-08EF-916C-2164-6ACB0EE2C8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D42B28-1682-932F-30A7-111FA9F80E4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33531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958873-980A-DA7E-93CC-756861D59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4A5451E-B6F7-31E7-A928-A3FA08E16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6DB0E1-2FEB-53AD-46D7-F9B52CF09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D72ECBC1-EE5C-E967-7DB9-FCB95F4AA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87A6C0-7B53-B7C1-22EA-BC1FA5B44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4FC8-5CA8-4B4E-88DA-CE0732C96FD7}" type="slidenum">
              <a:rPr lang="es-ES" smtClean="0"/>
              <a:t>‹Nº›</a:t>
            </a:fld>
            <a:endParaRPr lang="es-ES"/>
          </a:p>
        </p:txBody>
      </p:sp>
    </p:spTree>
    <p:extLst>
      <p:ext uri="{BB962C8B-B14F-4D97-AF65-F5344CB8AC3E}">
        <p14:creationId xmlns:p14="http://schemas.microsoft.com/office/powerpoint/2010/main" val="2115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504449-54C6-0267-68C0-88ECD6B15E25}"/>
              </a:ext>
            </a:extLst>
          </p:cNvPr>
          <p:cNvSpPr txBox="1"/>
          <p:nvPr/>
        </p:nvSpPr>
        <p:spPr>
          <a:xfrm>
            <a:off x="387928" y="240145"/>
            <a:ext cx="5708072" cy="1754326"/>
          </a:xfrm>
          <a:prstGeom prst="rect">
            <a:avLst/>
          </a:prstGeom>
          <a:noFill/>
        </p:spPr>
        <p:txBody>
          <a:bodyPr wrap="square" rtlCol="0">
            <a:spAutoFit/>
          </a:bodyPr>
          <a:lstStyle/>
          <a:p>
            <a:r>
              <a:rPr lang="fr-FR" sz="5400" b="1">
                <a:latin typeface="Abadi" panose="020B0604020104020204" pitchFamily="34" charset="0"/>
              </a:rPr>
              <a:t>CODE QR </a:t>
            </a:r>
          </a:p>
          <a:p>
            <a:r>
              <a:rPr lang="fr-FR">
                <a:highlight>
                  <a:srgbClr val="FFFF00"/>
                </a:highlight>
                <a:latin typeface="Abadi Extra Light" panose="020B0204020104020204" pitchFamily="34" charset="0"/>
              </a:rPr>
              <a:t>SLIDE 1 – Idiomas </a:t>
            </a:r>
          </a:p>
          <a:p>
            <a:r>
              <a:rPr lang="fr-FR">
                <a:highlight>
                  <a:srgbClr val="FFFF00"/>
                </a:highlight>
                <a:latin typeface="Abadi Extra Light" panose="020B0204020104020204" pitchFamily="34" charset="0"/>
              </a:rPr>
              <a:t>SLIDE 2- Índice productos </a:t>
            </a:r>
          </a:p>
          <a:p>
            <a:r>
              <a:rPr lang="fr-FR">
                <a:highlight>
                  <a:srgbClr val="FFFF00"/>
                </a:highlight>
                <a:latin typeface="Abadi Extra Light" panose="020B0204020104020204" pitchFamily="34" charset="0"/>
              </a:rPr>
              <a:t>SLIDE 2- SLIDE 3 – Producto a producto  </a:t>
            </a:r>
          </a:p>
        </p:txBody>
      </p:sp>
    </p:spTree>
    <p:extLst>
      <p:ext uri="{BB962C8B-B14F-4D97-AF65-F5344CB8AC3E}">
        <p14:creationId xmlns:p14="http://schemas.microsoft.com/office/powerpoint/2010/main" val="25617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 Tabla&#10;&#10;Descripción generada automáticamente">
            <a:extLst>
              <a:ext uri="{FF2B5EF4-FFF2-40B4-BE49-F238E27FC236}">
                <a16:creationId xmlns:a16="http://schemas.microsoft.com/office/drawing/2014/main" id="{1BE72E02-E21F-3072-0A7A-5D1A06722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6" cy="6858000"/>
          </a:xfrm>
          <a:prstGeom prst="rect">
            <a:avLst/>
          </a:prstGeom>
        </p:spPr>
      </p:pic>
      <p:sp>
        <p:nvSpPr>
          <p:cNvPr id="6" name="CuadroTexto 5">
            <a:extLst>
              <a:ext uri="{FF2B5EF4-FFF2-40B4-BE49-F238E27FC236}">
                <a16:creationId xmlns:a16="http://schemas.microsoft.com/office/drawing/2014/main" id="{E4AC8E10-8CB2-BE4E-D745-21FD0CDA3F77}"/>
              </a:ext>
            </a:extLst>
          </p:cNvPr>
          <p:cNvSpPr txBox="1"/>
          <p:nvPr/>
        </p:nvSpPr>
        <p:spPr>
          <a:xfrm>
            <a:off x="3990109" y="221673"/>
            <a:ext cx="3786909" cy="923330"/>
          </a:xfrm>
          <a:prstGeom prst="rect">
            <a:avLst/>
          </a:prstGeom>
          <a:noFill/>
        </p:spPr>
        <p:txBody>
          <a:bodyPr wrap="square" rtlCol="0">
            <a:spAutoFit/>
          </a:bodyPr>
          <a:lstStyle/>
          <a:p>
            <a:r>
              <a:rPr lang="fr-FR">
                <a:highlight>
                  <a:srgbClr val="FFFF00"/>
                </a:highlight>
                <a:latin typeface="Abadi Extra Light" panose="020B0204020104020204" pitchFamily="34" charset="0"/>
              </a:rPr>
              <a:t>SLIDE 1: </a:t>
            </a:r>
          </a:p>
          <a:p>
            <a:r>
              <a:rPr lang="fr-FR">
                <a:highlight>
                  <a:srgbClr val="FFFF00"/>
                </a:highlight>
                <a:latin typeface="Abadi Extra Light" panose="020B0204020104020204" pitchFamily="34" charset="0"/>
              </a:rPr>
              <a:t>Mismo diseño y mismos idiomas </a:t>
            </a:r>
          </a:p>
          <a:p>
            <a:endParaRPr lang="es-ES" dirty="0">
              <a:latin typeface="Abadi Extra Light" panose="020B0204020104020204" pitchFamily="34" charset="0"/>
            </a:endParaRPr>
          </a:p>
        </p:txBody>
      </p:sp>
    </p:spTree>
    <p:extLst>
      <p:ext uri="{BB962C8B-B14F-4D97-AF65-F5344CB8AC3E}">
        <p14:creationId xmlns:p14="http://schemas.microsoft.com/office/powerpoint/2010/main" val="356839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fr-FR">
                <a:highlight>
                  <a:srgbClr val="FFFF00"/>
                </a:highlight>
                <a:latin typeface="Abadi Extra Light" panose="020B0204020104020204" pitchFamily="34" charset="0"/>
              </a:rPr>
              <a:t>SLIDE 2- Índice productos </a:t>
            </a:r>
          </a:p>
        </p:txBody>
      </p:sp>
      <p:sp>
        <p:nvSpPr>
          <p:cNvPr id="7" name="CuadroTexto 6">
            <a:extLst>
              <a:ext uri="{FF2B5EF4-FFF2-40B4-BE49-F238E27FC236}">
                <a16:creationId xmlns:a16="http://schemas.microsoft.com/office/drawing/2014/main" id="{4BB6D6FA-3D46-36E0-8D24-34DF035E0DF5}"/>
              </a:ext>
            </a:extLst>
          </p:cNvPr>
          <p:cNvSpPr txBox="1"/>
          <p:nvPr/>
        </p:nvSpPr>
        <p:spPr>
          <a:xfrm>
            <a:off x="511115" y="887892"/>
            <a:ext cx="5268583" cy="1477328"/>
          </a:xfrm>
          <a:prstGeom prst="rect">
            <a:avLst/>
          </a:prstGeom>
          <a:noFill/>
        </p:spPr>
        <p:txBody>
          <a:bodyPr wrap="square">
            <a:spAutoFit/>
          </a:bodyPr>
          <a:lstStyle/>
          <a:p>
            <a:r>
              <a:rPr lang="fr-FR" b="1">
                <a:highlight>
                  <a:srgbClr val="FFFF00"/>
                </a:highlight>
                <a:latin typeface="Abadi Extra Light" panose="020B0204020104020204" pitchFamily="34" charset="0"/>
              </a:rPr>
              <a:t>INTENSIFIER - </a:t>
            </a:r>
            <a:r>
              <a:rPr lang="fr-FR" b="1">
                <a:latin typeface="Abadi Extra Light" panose="020B0204020104020204" pitchFamily="34" charset="0"/>
              </a:rPr>
              <a:t>Base pour cheveux fins à moyens </a:t>
            </a:r>
          </a:p>
          <a:p>
            <a:r>
              <a:rPr lang="fr-FR" b="1">
                <a:highlight>
                  <a:srgbClr val="FFFF00"/>
                </a:highlight>
                <a:latin typeface="Abadi Extra Light" panose="020B0204020104020204" pitchFamily="34" charset="0"/>
              </a:rPr>
              <a:t>INTENSIFIER - </a:t>
            </a:r>
            <a:r>
              <a:rPr lang="fr-FR" b="1">
                <a:latin typeface="Abadi Extra Light" panose="020B0204020104020204" pitchFamily="34" charset="0"/>
              </a:rPr>
              <a:t>Base pour cheveux moyens à épais </a:t>
            </a:r>
          </a:p>
          <a:p>
            <a:r>
              <a:rPr lang="fr-FR" b="1">
                <a:highlight>
                  <a:srgbClr val="FFFF00"/>
                </a:highlight>
                <a:latin typeface="Abadi Extra Light" panose="020B0204020104020204" pitchFamily="34" charset="0"/>
              </a:rPr>
              <a:t>RECHARGE - Strengthening Concentrate</a:t>
            </a:r>
          </a:p>
          <a:p>
            <a:r>
              <a:rPr lang="fr-FR" b="1">
                <a:highlight>
                  <a:srgbClr val="FFFF00"/>
                </a:highlight>
                <a:latin typeface="Abadi Extra Light" panose="020B0204020104020204" pitchFamily="34" charset="0"/>
              </a:rPr>
              <a:t>RECHARGE - Colour Concentrate</a:t>
            </a:r>
          </a:p>
          <a:p>
            <a:r>
              <a:rPr lang="fr-FR" b="1">
                <a:highlight>
                  <a:srgbClr val="FFFF00"/>
                </a:highlight>
                <a:latin typeface="Abadi Extra Light" panose="020B0204020104020204" pitchFamily="34" charset="0"/>
              </a:rPr>
              <a:t>RECHARGE - Smoothing Concentrate</a:t>
            </a:r>
          </a:p>
        </p:txBody>
      </p:sp>
    </p:spTree>
    <p:extLst>
      <p:ext uri="{BB962C8B-B14F-4D97-AF65-F5344CB8AC3E}">
        <p14:creationId xmlns:p14="http://schemas.microsoft.com/office/powerpoint/2010/main" val="21977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fr-F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fr-FR">
                <a:latin typeface="Abadi Extra Light" panose="020B0204020104020204" pitchFamily="34" charset="0"/>
              </a:rPr>
              <a:t>Même structure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fr-FR" sz="1200" b="1">
                <a:latin typeface="Abadi Extra Light" panose="020B0204020104020204" pitchFamily="34" charset="0"/>
              </a:rPr>
              <a:t>INTENSIFIER - Base pour cheveux fins à moyens</a:t>
            </a:r>
          </a:p>
          <a:p>
            <a:r>
              <a:rPr lang="fr-FR" sz="1200">
                <a:latin typeface="Abadi Extra Light" panose="020B0204020104020204" pitchFamily="34" charset="0"/>
              </a:rPr>
              <a:t>Les produits dits « Intensifiers » constituent la base des traitements TRANSFORMING WELL-AGEING. Ils sont conçus pour prévenir les dommages accumulés sur les cheveux, apporter douceur et souplesse, et renforcer l'action des produits concentrés.</a:t>
            </a:r>
          </a:p>
          <a:p>
            <a:endParaRPr lang="es-ES" sz="1200" dirty="0">
              <a:latin typeface="Abadi Extra Light" panose="020B0204020104020204" pitchFamily="34" charset="0"/>
            </a:endParaRPr>
          </a:p>
          <a:p>
            <a:r>
              <a:rPr lang="fr-FR" sz="1200">
                <a:latin typeface="Abadi Extra Light" panose="020B0204020104020204" pitchFamily="34" charset="0"/>
              </a:rPr>
              <a:t>Leur formule renferme Molecular Enzymatic Complex, un complexe réparateur à base de bio-enzymes d'origine naturelle. Elle renforce la structure interne des cheveux, assure une hydratation en profondeur, adoucit la cuticule et restaure la couche externe tout en créant un bouclier protecteur. Cette formule est par ailleurs complétée par la bioscience des algues, LifeAlgae BioScience, qui permet de décupler la puissance des principes actifs pour sublimer les résultats sur les cheveux.</a:t>
            </a:r>
          </a:p>
          <a:p>
            <a:endParaRPr lang="es-ES" sz="1200" dirty="0">
              <a:latin typeface="Abadi Extra Light" panose="020B0204020104020204" pitchFamily="34" charset="0"/>
            </a:endParaRPr>
          </a:p>
          <a:p>
            <a:r>
              <a:rPr lang="fr-FR" sz="1200" b="1">
                <a:latin typeface="Abadi Extra Light" panose="020B0204020104020204" pitchFamily="34" charset="0"/>
              </a:rPr>
              <a:t>Avantages :</a:t>
            </a:r>
          </a:p>
          <a:p>
            <a:r>
              <a:rPr lang="fr-FR" sz="1200">
                <a:latin typeface="Abadi Extra Light" panose="020B0204020104020204" pitchFamily="34" charset="0"/>
              </a:rPr>
              <a:t>• Restaure et renforce la structure interne des cheveux </a:t>
            </a:r>
          </a:p>
          <a:p>
            <a:r>
              <a:rPr lang="fr-FR" sz="1200">
                <a:latin typeface="Abadi Extra Light" panose="020B0204020104020204" pitchFamily="34" charset="0"/>
              </a:rPr>
              <a:t>• Retient l'hydratation et adoucit les cuticules</a:t>
            </a:r>
          </a:p>
          <a:p>
            <a:r>
              <a:rPr lang="fr-FR" sz="1200">
                <a:latin typeface="Abadi Extra Light" panose="020B0204020104020204" pitchFamily="34" charset="0"/>
              </a:rPr>
              <a:t>• Améliore la texture et procure une hydratation intense </a:t>
            </a:r>
          </a:p>
          <a:p>
            <a:r>
              <a:rPr lang="fr-FR" sz="1200">
                <a:latin typeface="Abadi Extra Light" panose="020B0204020104020204" pitchFamily="34" charset="0"/>
              </a:rPr>
              <a:t>X5 PLUS DOUX </a:t>
            </a:r>
          </a:p>
          <a:p>
            <a:r>
              <a:rPr lang="fr-FR" sz="1200">
                <a:latin typeface="Abadi Extra Light" panose="020B0204020104020204" pitchFamily="34" charset="0"/>
              </a:rPr>
              <a:t>X4 PLUS LÉGERS ET FACILES À COIFFER </a:t>
            </a:r>
          </a:p>
          <a:p>
            <a:r>
              <a:rPr lang="fr-FR" sz="1200">
                <a:latin typeface="Abadi Extra Light" panose="020B0204020104020204" pitchFamily="34" charset="0"/>
              </a:rPr>
              <a:t>80 % PLUS RÉPARÉS ET PLUS SAINS </a:t>
            </a:r>
          </a:p>
          <a:p>
            <a:endParaRPr lang="es-ES" b="1" dirty="0">
              <a:latin typeface="Abadi Extra Light" panose="020B0204020104020204" pitchFamily="34" charset="0"/>
            </a:endParaRPr>
          </a:p>
          <a:p>
            <a:r>
              <a:rPr lang="fr-FR" sz="1200" b="1">
                <a:latin typeface="Abadi Extra Light" panose="020B0204020104020204" pitchFamily="34" charset="0"/>
              </a:rPr>
              <a:t>Ingrédients principaux : </a:t>
            </a:r>
          </a:p>
          <a:p>
            <a:r>
              <a:rPr lang="fr-FR" sz="1200">
                <a:latin typeface="Abadi Extra Light" panose="020B0204020104020204" pitchFamily="34" charset="0"/>
              </a:rPr>
              <a:t>· </a:t>
            </a:r>
            <a:r>
              <a:rPr lang="fr-FR" sz="1200" b="1">
                <a:latin typeface="Abadi Extra Light" panose="020B0204020104020204" pitchFamily="34" charset="0"/>
              </a:rPr>
              <a:t>Complexe d'origine naturelle </a:t>
            </a:r>
            <a:r>
              <a:rPr lang="fr-FR" sz="1200">
                <a:latin typeface="Abadi Extra Light" panose="020B0204020104020204" pitchFamily="34" charset="0"/>
              </a:rPr>
              <a:t>qui renforce la structure du cheveu de l'intérieur en pénétrant dans le cortex, équilibre la présence d'eau dans le cheveu, améliore ses propriétés mécaniques et répare les dommages causés par les rayons ultraviolets. </a:t>
            </a:r>
          </a:p>
          <a:p>
            <a:r>
              <a:rPr lang="fr-FR" sz="1200">
                <a:latin typeface="Abadi Extra Light" panose="020B0204020104020204" pitchFamily="34" charset="0"/>
              </a:rPr>
              <a:t>· </a:t>
            </a:r>
            <a:r>
              <a:rPr lang="fr-FR" sz="1200" b="1">
                <a:latin typeface="Abadi Extra Light" panose="020B0204020104020204" pitchFamily="34" charset="0"/>
              </a:rPr>
              <a:t>Filtre UV </a:t>
            </a:r>
            <a:r>
              <a:rPr lang="fr-FR" sz="1200">
                <a:latin typeface="Abadi Extra Light" panose="020B0204020104020204" pitchFamily="34" charset="0"/>
              </a:rPr>
              <a:t>polymère multifonction qui traite et protège la fibre contre la perte de couleur. </a:t>
            </a:r>
          </a:p>
          <a:p>
            <a:r>
              <a:rPr lang="fr-FR" sz="1200" b="1">
                <a:latin typeface="Abadi Extra Light" panose="020B0204020104020204" pitchFamily="34" charset="0"/>
              </a:rPr>
              <a:t>· Pro-vitamine B5 </a:t>
            </a:r>
            <a:r>
              <a:rPr lang="fr-FR" sz="1200">
                <a:latin typeface="Abadi Extra Light" panose="020B0204020104020204" pitchFamily="34" charset="0"/>
              </a:rPr>
              <a:t>qui pénètre dans la fibre, l'hydrate et l'aide à retenir l'humidité.</a:t>
            </a:r>
          </a:p>
          <a:p>
            <a:endParaRPr lang="es-ES" sz="1200" dirty="0">
              <a:latin typeface="Abadi Extra Light" panose="020B0204020104020204" pitchFamily="34" charset="0"/>
            </a:endParaRPr>
          </a:p>
          <a:p>
            <a:r>
              <a:rPr lang="fr-FR" sz="1200" b="1">
                <a:latin typeface="Abadi Extra Light" panose="020B0204020104020204" pitchFamily="34" charset="0"/>
              </a:rPr>
              <a:t>Mode d'emploi : </a:t>
            </a:r>
          </a:p>
          <a:p>
            <a:r>
              <a:rPr lang="fr-FR" sz="1200">
                <a:latin typeface="Abadi Extra Light" panose="020B0204020104020204" pitchFamily="34" charset="0"/>
              </a:rPr>
              <a:t>Après un diagnostic préalable, le professionnel mélange les deux phases, Intensifier et Recharge, dans le flacon applicateur. Le mélange est appliqué sur les cheveux après le shampooing pour une durée de 7 minutes. </a:t>
            </a:r>
          </a:p>
        </p:txBody>
      </p:sp>
      <p:pic>
        <p:nvPicPr>
          <p:cNvPr id="12" name="Imagen 11">
            <a:extLst>
              <a:ext uri="{FF2B5EF4-FFF2-40B4-BE49-F238E27FC236}">
                <a16:creationId xmlns:a16="http://schemas.microsoft.com/office/drawing/2014/main" id="{4FAE5277-EA12-F7C3-40A8-135D477EC651}"/>
              </a:ext>
            </a:extLst>
          </p:cNvPr>
          <p:cNvPicPr>
            <a:picLocks noChangeAspect="1"/>
          </p:cNvPicPr>
          <p:nvPr/>
        </p:nvPicPr>
        <p:blipFill>
          <a:blip r:embed="rId4"/>
          <a:stretch>
            <a:fillRect/>
          </a:stretch>
        </p:blipFill>
        <p:spPr>
          <a:xfrm>
            <a:off x="619282" y="1914025"/>
            <a:ext cx="1663528" cy="2512710"/>
          </a:xfrm>
          <a:prstGeom prst="rect">
            <a:avLst/>
          </a:prstGeom>
        </p:spPr>
      </p:pic>
    </p:spTree>
    <p:extLst>
      <p:ext uri="{BB962C8B-B14F-4D97-AF65-F5344CB8AC3E}">
        <p14:creationId xmlns:p14="http://schemas.microsoft.com/office/powerpoint/2010/main" val="17228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fr-F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fr-FR">
                <a:latin typeface="Abadi Extra Light" panose="020B0204020104020204" pitchFamily="34" charset="0"/>
              </a:rPr>
              <a:t>Même structure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fr-FR" sz="1200" b="1">
                <a:latin typeface="Abadi Extra Light" panose="020B0204020104020204" pitchFamily="34" charset="0"/>
              </a:rPr>
              <a:t>INTENSIFIER - Base pour cheveux moyens à épais. </a:t>
            </a:r>
          </a:p>
          <a:p>
            <a:r>
              <a:rPr lang="fr-FR" sz="1200">
                <a:latin typeface="Abadi Extra Light" panose="020B0204020104020204" pitchFamily="34" charset="0"/>
              </a:rPr>
              <a:t>Les produits dits « Intensifiers » constituent la base des traitements TRANSFORMING WELL-AGEING. Ils sont conçus pour prévenir les dommages accumulés sur les cheveux, apporter douceur et souplesse, et renforcer l'action des produits concentrés.</a:t>
            </a:r>
          </a:p>
          <a:p>
            <a:endParaRPr lang="es-ES" sz="1200" dirty="0">
              <a:latin typeface="Abadi Extra Light" panose="020B0204020104020204" pitchFamily="34" charset="0"/>
            </a:endParaRPr>
          </a:p>
          <a:p>
            <a:r>
              <a:rPr lang="fr-FR" sz="1200">
                <a:latin typeface="Abadi Extra Light" panose="020B0204020104020204" pitchFamily="34" charset="0"/>
              </a:rPr>
              <a:t>Leur formule renferme Molecular Enzymatic Complex, un complexe réparateur à base de bio-enzymes d'origine naturelle. Elle renforce la structure interne des cheveux, assure une hydratation en profondeur, adoucit la cuticule et restaure la couche externe tout en créant un bouclier protecteur. Cette formule est par ailleurs complétée par la bioscience des algues, LifeAlgae BioScience, qui permet de décupler la puissance des principes actifs pour sublimer les résultats sur les cheveux.</a:t>
            </a:r>
          </a:p>
          <a:p>
            <a:endParaRPr lang="es-ES" sz="1200" dirty="0">
              <a:latin typeface="Abadi Extra Light" panose="020B0204020104020204" pitchFamily="34" charset="0"/>
            </a:endParaRPr>
          </a:p>
          <a:p>
            <a:r>
              <a:rPr lang="fr-FR" sz="1200" b="1">
                <a:latin typeface="Abadi Extra Light" panose="020B0204020104020204" pitchFamily="34" charset="0"/>
              </a:rPr>
              <a:t>Avantages :</a:t>
            </a:r>
          </a:p>
          <a:p>
            <a:r>
              <a:rPr lang="fr-FR" sz="1200">
                <a:latin typeface="Abadi Extra Light" panose="020B0204020104020204" pitchFamily="34" charset="0"/>
              </a:rPr>
              <a:t>• Restaure et renforce la structure interne des cheveux </a:t>
            </a:r>
          </a:p>
          <a:p>
            <a:r>
              <a:rPr lang="fr-FR" sz="1200">
                <a:latin typeface="Abadi Extra Light" panose="020B0204020104020204" pitchFamily="34" charset="0"/>
              </a:rPr>
              <a:t>• Retient l'hydratation et adoucit les cuticules</a:t>
            </a:r>
          </a:p>
          <a:p>
            <a:r>
              <a:rPr lang="fr-FR" sz="1200">
                <a:latin typeface="Abadi Extra Light" panose="020B0204020104020204" pitchFamily="34" charset="0"/>
              </a:rPr>
              <a:t>• Améliore la texture et procure une hydratation intense </a:t>
            </a:r>
          </a:p>
          <a:p>
            <a:r>
              <a:rPr lang="fr-FR" sz="1200">
                <a:latin typeface="Abadi Extra Light" panose="020B0204020104020204" pitchFamily="34" charset="0"/>
              </a:rPr>
              <a:t>X5 PLUS DOUX </a:t>
            </a:r>
          </a:p>
          <a:p>
            <a:r>
              <a:rPr lang="fr-FR" sz="1200">
                <a:latin typeface="Abadi Extra Light" panose="020B0204020104020204" pitchFamily="34" charset="0"/>
              </a:rPr>
              <a:t>X4 PLUS LÉGERS ET FACILES À COIFFER </a:t>
            </a:r>
          </a:p>
          <a:p>
            <a:r>
              <a:rPr lang="fr-FR" sz="1200">
                <a:latin typeface="Abadi Extra Light" panose="020B0204020104020204" pitchFamily="34" charset="0"/>
              </a:rPr>
              <a:t>80 % PLUS RÉPARÉS ET PLUS SAINS </a:t>
            </a:r>
          </a:p>
          <a:p>
            <a:endParaRPr lang="es-ES" b="1" dirty="0">
              <a:latin typeface="Abadi Extra Light" panose="020B0204020104020204" pitchFamily="34" charset="0"/>
            </a:endParaRPr>
          </a:p>
          <a:p>
            <a:r>
              <a:rPr lang="fr-FR" sz="1200" b="1">
                <a:latin typeface="Abadi Extra Light" panose="020B0204020104020204" pitchFamily="34" charset="0"/>
              </a:rPr>
              <a:t>Ingrédients principaux : </a:t>
            </a:r>
          </a:p>
          <a:p>
            <a:r>
              <a:rPr lang="fr-FR" sz="1200">
                <a:latin typeface="Abadi Extra Light" panose="020B0204020104020204" pitchFamily="34" charset="0"/>
              </a:rPr>
              <a:t>· </a:t>
            </a:r>
            <a:r>
              <a:rPr lang="fr-FR" sz="1200" b="1">
                <a:latin typeface="Abadi Extra Light" panose="020B0204020104020204" pitchFamily="34" charset="0"/>
              </a:rPr>
              <a:t>Complexe d'origine naturelle </a:t>
            </a:r>
            <a:r>
              <a:rPr lang="fr-FR" sz="1200">
                <a:latin typeface="Abadi Extra Light" panose="020B0204020104020204" pitchFamily="34" charset="0"/>
              </a:rPr>
              <a:t>qui renforce la structure du cheveu de l'intérieur en pénétrant dans le cortex, équilibre la présence d'eau dans le cheveu, améliore ses propriétés mécaniques et répare les dommages causés par les rayons ultraviolets. </a:t>
            </a:r>
          </a:p>
          <a:p>
            <a:r>
              <a:rPr lang="fr-FR" sz="1200">
                <a:latin typeface="Abadi Extra Light" panose="020B0204020104020204" pitchFamily="34" charset="0"/>
              </a:rPr>
              <a:t>· </a:t>
            </a:r>
            <a:r>
              <a:rPr lang="fr-FR" sz="1200" b="1">
                <a:latin typeface="Abadi Extra Light" panose="020B0204020104020204" pitchFamily="34" charset="0"/>
              </a:rPr>
              <a:t>Filtre UV </a:t>
            </a:r>
            <a:r>
              <a:rPr lang="fr-FR" sz="1200">
                <a:latin typeface="Abadi Extra Light" panose="020B0204020104020204" pitchFamily="34" charset="0"/>
              </a:rPr>
              <a:t>polymère multifonction qui traite et protège la fibre contre la perte de couleur. </a:t>
            </a:r>
          </a:p>
          <a:p>
            <a:r>
              <a:rPr lang="fr-FR" sz="1200" b="1">
                <a:latin typeface="Abadi Extra Light" panose="020B0204020104020204" pitchFamily="34" charset="0"/>
              </a:rPr>
              <a:t>· Pro-vitamine B5 </a:t>
            </a:r>
            <a:r>
              <a:rPr lang="fr-FR" sz="1200">
                <a:latin typeface="Abadi Extra Light" panose="020B0204020104020204" pitchFamily="34" charset="0"/>
              </a:rPr>
              <a:t>qui pénètre dans la fibre, l'hydrate et l'aide à retenir l'humidité.</a:t>
            </a:r>
          </a:p>
          <a:p>
            <a:endParaRPr lang="es-ES" sz="1200" dirty="0">
              <a:latin typeface="Abadi Extra Light" panose="020B0204020104020204" pitchFamily="34" charset="0"/>
            </a:endParaRPr>
          </a:p>
          <a:p>
            <a:r>
              <a:rPr lang="fr-FR" sz="1200" b="1">
                <a:latin typeface="Abadi Extra Light" panose="020B0204020104020204" pitchFamily="34" charset="0"/>
              </a:rPr>
              <a:t>Mode d'emploi : </a:t>
            </a:r>
          </a:p>
          <a:p>
            <a:r>
              <a:rPr lang="fr-FR" sz="1200">
                <a:latin typeface="Abadi Extra Light" panose="020B0204020104020204" pitchFamily="34" charset="0"/>
              </a:rPr>
              <a:t>Après un diagnostic préalable, le professionnel mélange les deux phases, Intensifier et Recharge, dans le flacon applicateur. Le mélange est appliqué sur les cheveux après le shampooing pour une durée de 7 minutes. </a:t>
            </a:r>
          </a:p>
        </p:txBody>
      </p:sp>
      <p:pic>
        <p:nvPicPr>
          <p:cNvPr id="4" name="Imagen 3">
            <a:extLst>
              <a:ext uri="{FF2B5EF4-FFF2-40B4-BE49-F238E27FC236}">
                <a16:creationId xmlns:a16="http://schemas.microsoft.com/office/drawing/2014/main" id="{746A387C-FE31-583E-7BA1-3C8BBC779DF5}"/>
              </a:ext>
            </a:extLst>
          </p:cNvPr>
          <p:cNvPicPr>
            <a:picLocks noChangeAspect="1"/>
          </p:cNvPicPr>
          <p:nvPr/>
        </p:nvPicPr>
        <p:blipFill>
          <a:blip r:embed="rId4"/>
          <a:stretch>
            <a:fillRect/>
          </a:stretch>
        </p:blipFill>
        <p:spPr>
          <a:xfrm>
            <a:off x="666118" y="1984770"/>
            <a:ext cx="1569855" cy="2371220"/>
          </a:xfrm>
          <a:prstGeom prst="rect">
            <a:avLst/>
          </a:prstGeom>
        </p:spPr>
      </p:pic>
    </p:spTree>
    <p:extLst>
      <p:ext uri="{BB962C8B-B14F-4D97-AF65-F5344CB8AC3E}">
        <p14:creationId xmlns:p14="http://schemas.microsoft.com/office/powerpoint/2010/main" val="202291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fr-F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fr-FR">
                <a:latin typeface="Abadi Extra Light" panose="020B0204020104020204" pitchFamily="34" charset="0"/>
              </a:rPr>
              <a:t>Même structure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877985"/>
          </a:xfrm>
          <a:prstGeom prst="rect">
            <a:avLst/>
          </a:prstGeom>
          <a:noFill/>
        </p:spPr>
        <p:txBody>
          <a:bodyPr wrap="square">
            <a:spAutoFit/>
          </a:bodyPr>
          <a:lstStyle/>
          <a:p>
            <a:r>
              <a:rPr lang="fr-FR" sz="1200" b="1">
                <a:latin typeface="Abadi Extra Light" panose="020B0204020104020204" pitchFamily="34" charset="0"/>
              </a:rPr>
              <a:t>RECHARGE - STRENGTHENING CONCENTRATE</a:t>
            </a:r>
          </a:p>
          <a:p>
            <a:r>
              <a:rPr lang="fr-FR" sz="1200">
                <a:latin typeface="Abadi Extra Light" panose="020B0204020104020204" pitchFamily="34" charset="0"/>
              </a:rPr>
              <a:t>Concentré pour cheveux fragiles et/ou abîmés, élaboré à partir d'acides aminés et de facteurs hydratants pour une restructuration intense des couches les plus profondes du cheveu et une protection contre la casse.</a:t>
            </a:r>
          </a:p>
          <a:p>
            <a:endParaRPr lang="es-ES" sz="1200" dirty="0">
              <a:latin typeface="Abadi Extra Light" panose="020B0204020104020204" pitchFamily="34" charset="0"/>
            </a:endParaRPr>
          </a:p>
          <a:p>
            <a:r>
              <a:rPr lang="fr-FR" sz="1200" b="1">
                <a:latin typeface="Abadi Extra Light" panose="020B0204020104020204" pitchFamily="34" charset="0"/>
              </a:rPr>
              <a:t>Avantages :</a:t>
            </a:r>
          </a:p>
          <a:p>
            <a:r>
              <a:rPr lang="fr-FR" sz="1200">
                <a:latin typeface="Abadi Extra Light" panose="020B0204020104020204" pitchFamily="34" charset="0"/>
              </a:rPr>
              <a:t>• Restaure la structure interne des cheveux </a:t>
            </a:r>
          </a:p>
          <a:p>
            <a:r>
              <a:rPr lang="fr-FR" sz="1200">
                <a:latin typeface="Abadi Extra Light" panose="020B0204020104020204" pitchFamily="34" charset="0"/>
              </a:rPr>
              <a:t>• Prévient la casse</a:t>
            </a:r>
          </a:p>
          <a:p>
            <a:r>
              <a:rPr lang="fr-FR" sz="1200">
                <a:latin typeface="Abadi Extra Light" panose="020B0204020104020204" pitchFamily="34" charset="0"/>
              </a:rPr>
              <a:t>• Apporte force et élasticité à la fibre</a:t>
            </a:r>
          </a:p>
          <a:p>
            <a:endParaRPr lang="es-ES" b="1" dirty="0">
              <a:latin typeface="Abadi Extra Light" panose="020B0204020104020204" pitchFamily="34" charset="0"/>
            </a:endParaRPr>
          </a:p>
          <a:p>
            <a:r>
              <a:rPr lang="fr-FR" sz="1200" b="1">
                <a:latin typeface="Abadi Extra Light" panose="020B0204020104020204" pitchFamily="34" charset="0"/>
              </a:rPr>
              <a:t>Ingrédients principaux : </a:t>
            </a:r>
          </a:p>
          <a:p>
            <a:r>
              <a:rPr lang="fr-FR" sz="1200" b="1">
                <a:latin typeface="Abadi Extra Light" panose="020B0204020104020204" pitchFamily="34" charset="0"/>
              </a:rPr>
              <a:t>· Complexe fortifiant puissant </a:t>
            </a:r>
            <a:r>
              <a:rPr lang="fr-FR" sz="1200">
                <a:latin typeface="Abadi Extra Light" panose="020B0204020104020204" pitchFamily="34" charset="0"/>
              </a:rPr>
              <a:t>ayant une double action : il pénètre dans la fibre capillaire pour augmenter sa résistance à la casse et la gaine pour lubrifier et restaurer la cuticule. </a:t>
            </a:r>
          </a:p>
          <a:p>
            <a:r>
              <a:rPr lang="fr-FR" sz="1200">
                <a:latin typeface="Abadi Extra Light" panose="020B0204020104020204" pitchFamily="34" charset="0"/>
              </a:rPr>
              <a:t>· </a:t>
            </a:r>
            <a:r>
              <a:rPr lang="fr-FR" sz="1200" b="1">
                <a:latin typeface="Abadi Extra Light" panose="020B0204020104020204" pitchFamily="34" charset="0"/>
              </a:rPr>
              <a:t>Mélange d'acides aminés </a:t>
            </a:r>
            <a:r>
              <a:rPr lang="fr-FR" sz="1200">
                <a:latin typeface="Abadi Extra Light" panose="020B0204020104020204" pitchFamily="34" charset="0"/>
              </a:rPr>
              <a:t>qui interagissent avec les cheveux pour renforcer la structure de la fibre capillaire et réparer les dommages superficiels afin d'accroître leur élasticité et leur résistance.</a:t>
            </a:r>
          </a:p>
          <a:p>
            <a:endParaRPr lang="es-ES" sz="1200" dirty="0">
              <a:latin typeface="Abadi Extra Light" panose="020B0204020104020204" pitchFamily="34" charset="0"/>
            </a:endParaRPr>
          </a:p>
          <a:p>
            <a:r>
              <a:rPr lang="fr-FR" sz="1200" b="1">
                <a:latin typeface="Abadi Extra Light" panose="020B0204020104020204" pitchFamily="34" charset="0"/>
              </a:rPr>
              <a:t>Mode d'emploi : </a:t>
            </a:r>
          </a:p>
          <a:p>
            <a:r>
              <a:rPr lang="fr-FR" sz="1200">
                <a:latin typeface="Abadi Extra Light" panose="020B0204020104020204" pitchFamily="34" charset="0"/>
              </a:rPr>
              <a:t>Après un diagnostic préalable, le professionnel mélange les deux phases, Intensifier et Recharge, dans le flacon applicateur. Le mélange est appliqué sur les cheveux après le shampooing pour une durée de 7 minutes. </a:t>
            </a:r>
          </a:p>
        </p:txBody>
      </p:sp>
      <p:pic>
        <p:nvPicPr>
          <p:cNvPr id="4" name="Imagen 3">
            <a:extLst>
              <a:ext uri="{FF2B5EF4-FFF2-40B4-BE49-F238E27FC236}">
                <a16:creationId xmlns:a16="http://schemas.microsoft.com/office/drawing/2014/main" id="{E2668D54-D1E8-CE95-0C3E-E33D28339730}"/>
              </a:ext>
            </a:extLst>
          </p:cNvPr>
          <p:cNvPicPr>
            <a:picLocks noChangeAspect="1"/>
          </p:cNvPicPr>
          <p:nvPr/>
        </p:nvPicPr>
        <p:blipFill>
          <a:blip r:embed="rId4"/>
          <a:stretch>
            <a:fillRect/>
          </a:stretch>
        </p:blipFill>
        <p:spPr>
          <a:xfrm>
            <a:off x="762404" y="2191110"/>
            <a:ext cx="1515855" cy="2246489"/>
          </a:xfrm>
          <a:prstGeom prst="rect">
            <a:avLst/>
          </a:prstGeom>
        </p:spPr>
      </p:pic>
    </p:spTree>
    <p:extLst>
      <p:ext uri="{BB962C8B-B14F-4D97-AF65-F5344CB8AC3E}">
        <p14:creationId xmlns:p14="http://schemas.microsoft.com/office/powerpoint/2010/main" val="348757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fr-F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fr-FR">
                <a:latin typeface="Abadi Extra Light" panose="020B0204020104020204" pitchFamily="34" charset="0"/>
              </a:rPr>
              <a:t>Même structure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970318"/>
          </a:xfrm>
          <a:prstGeom prst="rect">
            <a:avLst/>
          </a:prstGeom>
          <a:noFill/>
        </p:spPr>
        <p:txBody>
          <a:bodyPr wrap="square">
            <a:spAutoFit/>
          </a:bodyPr>
          <a:lstStyle/>
          <a:p>
            <a:r>
              <a:rPr lang="fr-FR" sz="1200" b="1">
                <a:latin typeface="Abadi Extra Light" panose="020B0204020104020204" pitchFamily="34" charset="0"/>
              </a:rPr>
              <a:t>RECHARGE - SMOOTHING CONCENTRATE :</a:t>
            </a:r>
          </a:p>
          <a:p>
            <a:r>
              <a:rPr lang="fr-FR" sz="1200">
                <a:latin typeface="Abadi Extra Light" panose="020B0204020104020204" pitchFamily="34" charset="0"/>
              </a:rPr>
              <a:t>Concentré pour cheveux rebelles, rêches et/ou bouclés, élaboré à base d'agents qui scellent les cuticules et neutralisent les charges électrostatiques, formant ainsi une barrière protectrice pour retenir l'hydratation et les actifs réparateurs.</a:t>
            </a:r>
          </a:p>
          <a:p>
            <a:endParaRPr lang="es-ES" sz="1200" dirty="0">
              <a:latin typeface="Abadi Extra Light" panose="020B0204020104020204" pitchFamily="34" charset="0"/>
            </a:endParaRPr>
          </a:p>
          <a:p>
            <a:r>
              <a:rPr lang="fr-FR" sz="1200" b="1">
                <a:latin typeface="Abadi Extra Light" panose="020B0204020104020204" pitchFamily="34" charset="0"/>
              </a:rPr>
              <a:t>Avantages :</a:t>
            </a:r>
          </a:p>
          <a:p>
            <a:r>
              <a:rPr lang="fr-FR" sz="1200">
                <a:latin typeface="Abadi Extra Light" panose="020B0204020104020204" pitchFamily="34" charset="0"/>
              </a:rPr>
              <a:t>• Améliore la douceur</a:t>
            </a:r>
          </a:p>
          <a:p>
            <a:r>
              <a:rPr lang="fr-FR" sz="1200">
                <a:latin typeface="Abadi Extra Light" panose="020B0204020104020204" pitchFamily="34" charset="0"/>
              </a:rPr>
              <a:t>• Préserve l'hydratation</a:t>
            </a:r>
          </a:p>
          <a:p>
            <a:r>
              <a:rPr lang="fr-FR" sz="1200">
                <a:latin typeface="Abadi Extra Light" panose="020B0204020104020204" pitchFamily="34" charset="0"/>
              </a:rPr>
              <a:t>• Élimine les frisottis</a:t>
            </a:r>
          </a:p>
          <a:p>
            <a:endParaRPr lang="es-ES" sz="1200" b="1" dirty="0">
              <a:latin typeface="Abadi Extra Light" panose="020B0204020104020204" pitchFamily="34" charset="0"/>
            </a:endParaRPr>
          </a:p>
          <a:p>
            <a:r>
              <a:rPr lang="fr-FR" sz="1200" b="1">
                <a:latin typeface="Abadi Extra Light" panose="020B0204020104020204" pitchFamily="34" charset="0"/>
              </a:rPr>
              <a:t>Ingrédients principaux : </a:t>
            </a:r>
          </a:p>
          <a:p>
            <a:r>
              <a:rPr lang="fr-FR" sz="1200" b="1">
                <a:latin typeface="Abadi Extra Light" panose="020B0204020104020204" pitchFamily="34" charset="0"/>
              </a:rPr>
              <a:t>· Complexe de sucres naturels </a:t>
            </a:r>
            <a:r>
              <a:rPr lang="fr-FR" sz="1200">
                <a:latin typeface="Abadi Extra Light" panose="020B0204020104020204" pitchFamily="34" charset="0"/>
              </a:rPr>
              <a:t>d'origine végétale qui hydrate les cheveux et crée en même temps un film protecteur autour de la fibre pour prévenir la perte d'humidité.</a:t>
            </a:r>
          </a:p>
          <a:p>
            <a:r>
              <a:rPr lang="fr-FR" sz="1200">
                <a:latin typeface="Abadi Extra Light" panose="020B0204020104020204" pitchFamily="34" charset="0"/>
              </a:rPr>
              <a:t>· </a:t>
            </a:r>
            <a:r>
              <a:rPr lang="fr-FR" sz="1200" b="1">
                <a:latin typeface="Abadi Extra Light" panose="020B0204020104020204" pitchFamily="34" charset="0"/>
              </a:rPr>
              <a:t>Agents traitants et hydratants naturels </a:t>
            </a:r>
            <a:r>
              <a:rPr lang="fr-FR" sz="1200">
                <a:latin typeface="Abadi Extra Light" panose="020B0204020104020204" pitchFamily="34" charset="0"/>
              </a:rPr>
              <a:t>qui adoucissent, facilitent le coiffage, restaurent l'hydrophobie des cheveux, offrent d'excellentes propriétés anti-frisottis et aident à réparer les pointes fourchues.</a:t>
            </a:r>
          </a:p>
          <a:p>
            <a:endParaRPr lang="es-ES" sz="1200" dirty="0">
              <a:latin typeface="Abadi Extra Light" panose="020B0204020104020204" pitchFamily="34" charset="0"/>
            </a:endParaRPr>
          </a:p>
          <a:p>
            <a:r>
              <a:rPr lang="fr-FR" sz="1200" b="1">
                <a:latin typeface="Abadi Extra Light" panose="020B0204020104020204" pitchFamily="34" charset="0"/>
              </a:rPr>
              <a:t>Mode d'emploi : </a:t>
            </a:r>
          </a:p>
          <a:p>
            <a:r>
              <a:rPr lang="fr-FR" sz="1200">
                <a:latin typeface="Abadi Extra Light" panose="020B0204020104020204" pitchFamily="34" charset="0"/>
              </a:rPr>
              <a:t>Après un diagnostic préalable, le professionnel mélange les deux phases, Intensifier et Recharge, dans le flacon applicateur. Le mélange est appliqué sur les cheveux après le shampooing pour une durée de 7 minutes. </a:t>
            </a:r>
          </a:p>
        </p:txBody>
      </p:sp>
      <p:pic>
        <p:nvPicPr>
          <p:cNvPr id="12" name="Imagen 11">
            <a:extLst>
              <a:ext uri="{FF2B5EF4-FFF2-40B4-BE49-F238E27FC236}">
                <a16:creationId xmlns:a16="http://schemas.microsoft.com/office/drawing/2014/main" id="{7B04AF50-4658-EFC5-1F6C-E8BECB88B9FA}"/>
              </a:ext>
            </a:extLst>
          </p:cNvPr>
          <p:cNvPicPr>
            <a:picLocks noChangeAspect="1"/>
          </p:cNvPicPr>
          <p:nvPr/>
        </p:nvPicPr>
        <p:blipFill>
          <a:blip r:embed="rId4"/>
          <a:stretch>
            <a:fillRect/>
          </a:stretch>
        </p:blipFill>
        <p:spPr>
          <a:xfrm>
            <a:off x="705138" y="1940834"/>
            <a:ext cx="1491816" cy="2459091"/>
          </a:xfrm>
          <a:prstGeom prst="rect">
            <a:avLst/>
          </a:prstGeom>
        </p:spPr>
      </p:pic>
    </p:spTree>
    <p:extLst>
      <p:ext uri="{BB962C8B-B14F-4D97-AF65-F5344CB8AC3E}">
        <p14:creationId xmlns:p14="http://schemas.microsoft.com/office/powerpoint/2010/main" val="45918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fr-F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fr-FR">
                <a:latin typeface="Abadi Extra Light" panose="020B0204020104020204" pitchFamily="34" charset="0"/>
              </a:rPr>
              <a:t>Même structure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785652"/>
          </a:xfrm>
          <a:prstGeom prst="rect">
            <a:avLst/>
          </a:prstGeom>
          <a:noFill/>
        </p:spPr>
        <p:txBody>
          <a:bodyPr wrap="square">
            <a:spAutoFit/>
          </a:bodyPr>
          <a:lstStyle/>
          <a:p>
            <a:r>
              <a:rPr lang="fr-FR" sz="1200" b="1">
                <a:latin typeface="Abadi Extra Light" panose="020B0204020104020204" pitchFamily="34" charset="0"/>
              </a:rPr>
              <a:t>RECHARGE - COLOUR CONCENTRATE :</a:t>
            </a:r>
          </a:p>
          <a:p>
            <a:r>
              <a:rPr lang="fr-FR" sz="1200">
                <a:latin typeface="Abadi Extra Light" panose="020B0204020104020204" pitchFamily="34" charset="0"/>
              </a:rPr>
              <a:t>Concentré pour cheveux colorés, élaboré à partir d'antioxydants naturels, de rehausseurs de brillance et de polymères fixant la couleur pour améliorer l'éclat, prolonger la tenue de la couleur et la protéger contre le stress oxydatif.</a:t>
            </a:r>
          </a:p>
          <a:p>
            <a:endParaRPr lang="es-ES" sz="1200" dirty="0">
              <a:latin typeface="Abadi Extra Light" panose="020B0204020104020204" pitchFamily="34" charset="0"/>
            </a:endParaRPr>
          </a:p>
          <a:p>
            <a:r>
              <a:rPr lang="fr-FR" sz="1200" b="1">
                <a:latin typeface="Abadi Extra Light" panose="020B0204020104020204" pitchFamily="34" charset="0"/>
              </a:rPr>
              <a:t>Avantages :</a:t>
            </a:r>
          </a:p>
          <a:p>
            <a:r>
              <a:rPr lang="fr-FR" sz="1200">
                <a:latin typeface="Abadi Extra Light" panose="020B0204020104020204" pitchFamily="34" charset="0"/>
              </a:rPr>
              <a:t>• Renforce la tenue de la couleur </a:t>
            </a:r>
          </a:p>
          <a:p>
            <a:r>
              <a:rPr lang="fr-FR" sz="1200">
                <a:latin typeface="Abadi Extra Light" panose="020B0204020104020204" pitchFamily="34" charset="0"/>
              </a:rPr>
              <a:t>• Protège contre les rayonnements</a:t>
            </a:r>
          </a:p>
          <a:p>
            <a:r>
              <a:rPr lang="fr-FR" sz="1200">
                <a:latin typeface="Abadi Extra Light" panose="020B0204020104020204" pitchFamily="34" charset="0"/>
              </a:rPr>
              <a:t>• Rehausse l'éclat et la brillance des cheveux</a:t>
            </a:r>
          </a:p>
          <a:p>
            <a:endParaRPr lang="es-ES" sz="1200" b="1" dirty="0">
              <a:latin typeface="Abadi Extra Light" panose="020B0204020104020204" pitchFamily="34" charset="0"/>
            </a:endParaRPr>
          </a:p>
          <a:p>
            <a:r>
              <a:rPr lang="fr-FR" sz="1200" b="1">
                <a:latin typeface="Abadi Extra Light" panose="020B0204020104020204" pitchFamily="34" charset="0"/>
              </a:rPr>
              <a:t>Ingrédients principaux : </a:t>
            </a:r>
          </a:p>
          <a:p>
            <a:r>
              <a:rPr lang="fr-FR" sz="1200" b="1">
                <a:latin typeface="Abadi Extra Light" panose="020B0204020104020204" pitchFamily="34" charset="0"/>
              </a:rPr>
              <a:t>· Antioxydants naturels extraits du thé vert </a:t>
            </a:r>
            <a:r>
              <a:rPr lang="fr-FR" sz="1200">
                <a:latin typeface="Abadi Extra Light" panose="020B0204020104020204" pitchFamily="34" charset="0"/>
              </a:rPr>
              <a:t>qui protègent les cheveux contre la perte de couleur due à l'oxydation provoquée par la formation de radicaux libres et les effets des rayons UV.</a:t>
            </a:r>
          </a:p>
          <a:p>
            <a:r>
              <a:rPr lang="fr-FR" sz="1200">
                <a:latin typeface="Abadi Extra Light" panose="020B0204020104020204" pitchFamily="34" charset="0"/>
              </a:rPr>
              <a:t>· </a:t>
            </a:r>
            <a:r>
              <a:rPr lang="fr-FR" sz="1200" b="1">
                <a:latin typeface="Abadi Extra Light" panose="020B0204020104020204" pitchFamily="34" charset="0"/>
              </a:rPr>
              <a:t>Polymère quaternisé </a:t>
            </a:r>
            <a:r>
              <a:rPr lang="fr-FR" sz="1200">
                <a:latin typeface="Abadi Extra Light" panose="020B0204020104020204" pitchFamily="34" charset="0"/>
              </a:rPr>
              <a:t>qui gaine la fibre capillaire de manière homogène, créant un film protecteur pour protéger contre la perte de couleur due au lavage.</a:t>
            </a:r>
          </a:p>
          <a:p>
            <a:endParaRPr lang="es-ES" sz="1200" dirty="0">
              <a:latin typeface="Abadi Extra Light" panose="020B0204020104020204" pitchFamily="34" charset="0"/>
            </a:endParaRPr>
          </a:p>
          <a:p>
            <a:r>
              <a:rPr lang="fr-FR" sz="1200" b="1">
                <a:latin typeface="Abadi Extra Light" panose="020B0204020104020204" pitchFamily="34" charset="0"/>
              </a:rPr>
              <a:t>Mode d'emploi : </a:t>
            </a:r>
          </a:p>
          <a:p>
            <a:r>
              <a:rPr lang="fr-FR" sz="1200">
                <a:latin typeface="Abadi Extra Light" panose="020B0204020104020204" pitchFamily="34" charset="0"/>
              </a:rPr>
              <a:t>Après un diagnostic préalable, le professionnel mélange les deux phases, Intensifier et Recharge, dans le flacon applicateur. Le mélange est appliqué sur les cheveux après le shampooing pour une durée de 7 minutes. </a:t>
            </a:r>
          </a:p>
        </p:txBody>
      </p:sp>
      <p:pic>
        <p:nvPicPr>
          <p:cNvPr id="12" name="Imagen 11">
            <a:extLst>
              <a:ext uri="{FF2B5EF4-FFF2-40B4-BE49-F238E27FC236}">
                <a16:creationId xmlns:a16="http://schemas.microsoft.com/office/drawing/2014/main" id="{F155C1BB-1FEE-0787-F0E5-71143AA2DF1D}"/>
              </a:ext>
            </a:extLst>
          </p:cNvPr>
          <p:cNvPicPr>
            <a:picLocks noChangeAspect="1"/>
          </p:cNvPicPr>
          <p:nvPr/>
        </p:nvPicPr>
        <p:blipFill>
          <a:blip r:embed="rId4"/>
          <a:stretch>
            <a:fillRect/>
          </a:stretch>
        </p:blipFill>
        <p:spPr>
          <a:xfrm>
            <a:off x="679793" y="2013500"/>
            <a:ext cx="1542506" cy="2313759"/>
          </a:xfrm>
          <a:prstGeom prst="rect">
            <a:avLst/>
          </a:prstGeom>
        </p:spPr>
      </p:pic>
    </p:spTree>
    <p:extLst>
      <p:ext uri="{BB962C8B-B14F-4D97-AF65-F5344CB8AC3E}">
        <p14:creationId xmlns:p14="http://schemas.microsoft.com/office/powerpoint/2010/main" val="5354300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1160</Words>
  <Application>Microsoft Office PowerPoint</Application>
  <PresentationFormat>Panorámica</PresentationFormat>
  <Paragraphs>104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Abadi</vt:lpstr>
      <vt:lpstr>Abadi Extra Light</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Ballester</dc:creator>
  <cp:lastModifiedBy>Project Management</cp:lastModifiedBy>
  <cp:revision>4</cp:revision>
  <dcterms:created xsi:type="dcterms:W3CDTF">2023-10-20T08:51:43Z</dcterms:created>
  <dcterms:modified xsi:type="dcterms:W3CDTF">2023-10-24T14:38:30Z</dcterms:modified>
</cp:coreProperties>
</file>