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>
                <a:latin typeface="Abadi" panose="020B0604020104020204" pitchFamily="34" charset="0"/>
              </a:rPr>
              <a:t>KOD QR </a:t>
            </a:r>
          </a:p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1 – Idiomas </a:t>
            </a:r>
          </a:p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2- SLIDE 3 – Producto a producto  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1: </a:t>
            </a:r>
          </a:p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268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pl-PL" b="1" dirty="0">
                <a:latin typeface="Abadi Extra Light" panose="020B0204020104020204" pitchFamily="34" charset="0"/>
              </a:rPr>
              <a:t> – Baza do włosów cienkich i średnich </a:t>
            </a:r>
          </a:p>
          <a:p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l-PL" b="1" dirty="0">
                <a:latin typeface="Abadi Extra Light" panose="020B0204020104020204" pitchFamily="34" charset="0"/>
              </a:rPr>
              <a:t>– Baza do włosów średnich i grubych </a:t>
            </a:r>
          </a:p>
          <a:p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Strengthening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l-PL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Colour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l-PL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Smoothing</a:t>
            </a:r>
            <a:r>
              <a:rPr lang="pl-PL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l-PL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l-PL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Abadi Extra Light" panose="020B0204020104020204" pitchFamily="34" charset="0"/>
              </a:rPr>
              <a:t>Ta sama struktura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>
                <a:latin typeface="Abadi Extra Light" panose="020B0204020104020204" pitchFamily="34" charset="0"/>
              </a:rPr>
              <a:t>INTENSIFIER – Baza do włosów cienkich i średnich</a:t>
            </a:r>
          </a:p>
          <a:p>
            <a:r>
              <a:rPr lang="pl-PL" sz="1200">
                <a:latin typeface="Abadi Extra Light" panose="020B0204020104020204" pitchFamily="34" charset="0"/>
              </a:rPr>
              <a:t>Produkty z gamy Intensifier stanowią podstawę zabiegów TRANSFORMING WELL-AGEING, zaprojektowanych w celu zapobiegania nagromadzonym uszkodzeniom włosów, zapewnienia odżywienia i zmiękczenia oraz zintensyfikowania działania koncentratów.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>
                <a:latin typeface="Abadi Extra Light" panose="020B0204020104020204" pitchFamily="34" charset="0"/>
              </a:rPr>
              <a:t>Formuła z Molecular Enzymatic Complex, oparta na odbudowującym kompleksie bioenzymów pochodzenia naturalnego, wzmacnia wewnętrzną strukturę włosa, zapewnia głębokie nawilżenie, wygładza łuskę i odbudowuje zewnętrzną warstwę, tworząc tarczę ochronną. Działa w połączeniu z nauką przyrodniczą alg, LifeAlgae BioScience, która wzmacnia moc składników aktywnych, aby sublimować rezultaty na włosach.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Korzyści: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Odbudowuje i wzmacnia wewnętrzną strukturę włosa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Zatrzymuje wilgoć i wygładza łuskę włosa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Poprawia teksturę i zapewnia intensywne nawilżenie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5x BARDZIEJ DELIKATNE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4x LŻEJSZE I BARDZIEJ PODATNE NA UKŁADANIE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80% LEPSZEJ NAPRAWY I POPRAWY ZDROWIA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Kluczowe składniki: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</a:t>
            </a:r>
            <a:r>
              <a:rPr lang="pl-PL" sz="1200" b="1">
                <a:latin typeface="Abadi Extra Light" panose="020B0204020104020204" pitchFamily="34" charset="0"/>
              </a:rPr>
              <a:t>Kompleks pochodzenia naturalnego</a:t>
            </a:r>
            <a:r>
              <a:rPr lang="pl-PL" sz="1200">
                <a:latin typeface="Abadi Extra Light" panose="020B0204020104020204" pitchFamily="34" charset="0"/>
              </a:rPr>
              <a:t>, który wzmacnia strukturę włosa od wewnątrz, wnikając w korę, równoważy wodę we włosie, poprawia jego właściwości mechaniczne i naprawia uszkodzenia spowodowane promieniowaniem UV.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Wielofunkcyjny polimerowy </a:t>
            </a:r>
            <a:r>
              <a:rPr lang="pl-PL" sz="1200" b="1">
                <a:latin typeface="Abadi Extra Light" panose="020B0204020104020204" pitchFamily="34" charset="0"/>
              </a:rPr>
              <a:t>filtr UV</a:t>
            </a:r>
            <a:r>
              <a:rPr lang="pl-PL" sz="1200">
                <a:latin typeface="Abadi Extra Light" panose="020B0204020104020204" pitchFamily="34" charset="0"/>
              </a:rPr>
              <a:t>, który pielęgnuje i chroni włókno przed blaknięciem koloru.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</a:t>
            </a:r>
            <a:r>
              <a:rPr lang="pl-PL" sz="1200" b="1">
                <a:latin typeface="Abadi Extra Light" panose="020B0204020104020204" pitchFamily="34" charset="0"/>
              </a:rPr>
              <a:t>Prowitamina B5</a:t>
            </a:r>
            <a:r>
              <a:rPr lang="pl-PL" sz="1200">
                <a:latin typeface="Abadi Extra Light" panose="020B0204020104020204" pitchFamily="34" charset="0"/>
              </a:rPr>
              <a:t> wnika do wnętrza włókna, nawilża je i pomaga zatrzymać wilgoć.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Sposób użycia: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Biorąc pod uwagę uprzednią diagnozę, ekspert połączy dwa etapy, Intensifier i Recharge, mieszając produkty w butelce z aplikatorem. Mieszankę nakłada się na włosy po umyciu szamponem i pozostawia na 7 minut.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Abadi Extra Light" panose="020B0204020104020204" pitchFamily="34" charset="0"/>
              </a:rPr>
              <a:t>Ta sama struktura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>
                <a:latin typeface="Abadi Extra Light" panose="020B0204020104020204" pitchFamily="34" charset="0"/>
              </a:rPr>
              <a:t>INTENSIFIER – Baza do włosów średnich i grubych.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Produkty z gamy Intensifier stanowią podstawę zabiegów TRANSFORMING WELL-AGEING, zaprojektowanych w celu zapobiegania nagromadzonym uszkodzeniom włosów, zapewnienia odżywienia i zmiękczenia oraz zintensyfikowania działania koncentratów.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>
                <a:latin typeface="Abadi Extra Light" panose="020B0204020104020204" pitchFamily="34" charset="0"/>
              </a:rPr>
              <a:t>Formuła z Molecular Enzymatic Complex, oparta na odbudowującym kompleksie bioenzymów pochodzenia naturalnego, wzmacnia wewnętrzną strukturę włosa, zapewnia głębokie nawilżenie, wygładza łuskę i odbudowuje zewnętrzną warstwę, tworząc tarczę ochronną. Działa w połączeniu z nauką przyrodniczą alg, LifeAlgae BioScience, która wzmacnia moc składników aktywnych, aby sublimować rezultaty na włosach.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Korzyści: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Odbudowuje i wzmacnia wewnętrzną strukturę włosa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Zatrzymuje wilgoć i wygładza łuskę włosa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Poprawia teksturę i zapewnia intensywne nawilżenie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5x BARDZIEJ DELIKATNE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4x LŻEJSZE I BARDZIEJ PODATNE NA UKŁADANIE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80% LEPSZEJ NAPRAWY I POPRAWY ZDROWIA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Kluczowe składniki: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</a:t>
            </a:r>
            <a:r>
              <a:rPr lang="pl-PL" sz="1200" b="1">
                <a:latin typeface="Abadi Extra Light" panose="020B0204020104020204" pitchFamily="34" charset="0"/>
              </a:rPr>
              <a:t>Kompleks pochodzenia naturalnego</a:t>
            </a:r>
            <a:r>
              <a:rPr lang="pl-PL" sz="1200">
                <a:latin typeface="Abadi Extra Light" panose="020B0204020104020204" pitchFamily="34" charset="0"/>
              </a:rPr>
              <a:t>, który wzmacnia strukturę włosa od wewnątrz, wnikając w korę, równoważy wodę we włosie, poprawia jego właściwości mechaniczne i naprawia uszkodzenia spowodowane promieniowaniem UV.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Wielofunkcyjny polimerowy </a:t>
            </a:r>
            <a:r>
              <a:rPr lang="pl-PL" sz="1200" b="1">
                <a:latin typeface="Abadi Extra Light" panose="020B0204020104020204" pitchFamily="34" charset="0"/>
              </a:rPr>
              <a:t>filtr UV</a:t>
            </a:r>
            <a:r>
              <a:rPr lang="pl-PL" sz="1200">
                <a:latin typeface="Abadi Extra Light" panose="020B0204020104020204" pitchFamily="34" charset="0"/>
              </a:rPr>
              <a:t>, który pielęgnuje i chroni włókno przed blaknięciem koloru.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· </a:t>
            </a:r>
            <a:r>
              <a:rPr lang="pl-PL" sz="1200" b="1">
                <a:latin typeface="Abadi Extra Light" panose="020B0204020104020204" pitchFamily="34" charset="0"/>
              </a:rPr>
              <a:t>Prowitamina B5</a:t>
            </a:r>
            <a:r>
              <a:rPr lang="pl-PL" sz="1200">
                <a:latin typeface="Abadi Extra Light" panose="020B0204020104020204" pitchFamily="34" charset="0"/>
              </a:rPr>
              <a:t> wnika do wnętrza włókna, nawilża je i pomaga zatrzymać wilgoć.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Sposób użycia: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Biorąc pod uwagę uprzednią diagnozę, ekspert połączy dwa etapy, Intensifier i Recharge, mieszając produkty w butelce z aplikatorem. Mieszankę nakłada się na włosy po umyciu szamponem i pozostawia na 7 minut.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Abadi Extra Light" panose="020B0204020104020204" pitchFamily="34" charset="0"/>
              </a:rPr>
              <a:t>Ta sama struktura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>
                <a:latin typeface="Abadi Extra Light" panose="020B0204020104020204" pitchFamily="34" charset="0"/>
              </a:rPr>
              <a:t>RECHARGE - STRENGTHENING CONCENTRATE</a:t>
            </a:r>
          </a:p>
          <a:p>
            <a:r>
              <a:rPr lang="pl-PL" sz="1200">
                <a:latin typeface="Abadi Extra Light" panose="020B0204020104020204" pitchFamily="34" charset="0"/>
              </a:rPr>
              <a:t>Koncentrat do włosów słabych i/lub zniszczonych, zawierający aminokwasy i czynniki nawilżające, zapewniający intensywną odbudowę wewnętrznych warstw włosów i ochronę przed łamaniem.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Korzyści: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Odbudowuje wewnętrzną strukturę włosa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Zapobiega łamliwości włosów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Zapewnia włóknom odporność i elastyczność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Kluczowe składniki: 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 Kompleks wzmacniający o silnym</a:t>
            </a:r>
            <a:r>
              <a:rPr lang="pl-PL" sz="1200">
                <a:latin typeface="Abadi Extra Light" panose="020B0204020104020204" pitchFamily="34" charset="0"/>
              </a:rPr>
              <a:t> i podwójnym działaniu, wnika we włókno włosa, aby zwiększyć jego odporność na złamania i powleka je, aby nasmarować i odbudować łuskę. 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 Połączenie aminokwasów</a:t>
            </a:r>
            <a:r>
              <a:rPr lang="pl-PL" sz="1200">
                <a:latin typeface="Abadi Extra Light" panose="020B0204020104020204" pitchFamily="34" charset="0"/>
              </a:rPr>
              <a:t>, które oddziałują na włosy, wzmacniając strukturę włókna włosa i naprawiając uszkodzenia powierzchniowe, aby zwiększyć elastyczność i wytrzymałość.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Sposób użycia: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Biorąc pod uwagę uprzednią diagnozę, ekspert połączy dwa etapy, Intensifier i Recharge, mieszając produkty w butelce z aplikatorem. Mieszankę nakłada się na włosy po umyciu szamponem i pozostawia na 7 minut.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Abadi Extra Light" panose="020B0204020104020204" pitchFamily="34" charset="0"/>
              </a:rPr>
              <a:t>Ta sama struktura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>
                <a:latin typeface="Abadi Extra Light" panose="020B0204020104020204" pitchFamily="34" charset="0"/>
              </a:rPr>
              <a:t>RECHARGE - SMOOTHING CONCENTRATE: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Koncentrat do włosów niesfornych, puszących się i/lub kręconych, zawierający substancje uszczelniające łuskę włosa i neutralizujące ładunki elektrostatyczne, które działają jak bariera ochronna zatrzymująca wilgoć i składniki naprawcze.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Korzyści: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Poprawia miękkość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Utrzymuje nawilżenie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Zapobiega puszeniu się włosów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Kluczowe składniki: 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 Kompleks naturalnych cukrów</a:t>
            </a:r>
            <a:r>
              <a:rPr lang="pl-PL" sz="1200">
                <a:latin typeface="Abadi Extra Light" panose="020B0204020104020204" pitchFamily="34" charset="0"/>
              </a:rPr>
              <a:t> pochodzenia roślinnego, który nawilża włosy, jednocześnie tworząc barierę wokół włókna, która zapobiega utracie wilgoci.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 Naturalne składniki odżywcze i nawilżające</a:t>
            </a:r>
            <a:r>
              <a:rPr lang="pl-PL" sz="1200">
                <a:latin typeface="Abadi Extra Light" panose="020B0204020104020204" pitchFamily="34" charset="0"/>
              </a:rPr>
              <a:t>, które zmiękczają, zmniejszają siłę konieczną do rozczesywania, przywracają hydrofobowość włosów, zapewniają doskonałe właściwości przeciw puszeniu się i pomagają naprawić rozdwojone końcówki.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Sposób użycia: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Biorąc pod uwagę uprzednią diagnozę, ekspert połączy dwa etapy, Intensifier i Recharge, mieszając produkty w butelce z aplikatorem. Mieszankę nakłada się na włosy po umyciu szamponem i pozostawia na 7 minut.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Abadi Extra Light" panose="020B0204020104020204" pitchFamily="34" charset="0"/>
              </a:rPr>
              <a:t>Ta sama struktura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>
                <a:latin typeface="Abadi Extra Light" panose="020B0204020104020204" pitchFamily="34" charset="0"/>
              </a:rPr>
              <a:t>RECHARGE - COLOUR CONCENTRATE: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Koncentrat do włosów farbowanych, zawierający naturalne przeciwutleniacze, wzmacniacze połysku i polimery uszczelniające kolor, które poprawiają połysk, przedłużają trwałość koloru i chronią przed stresem oksydacyjnym.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Korzyści: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Wydłuża trwałość koloru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Chroni przed różnego rodzaju promieniowaniem</a:t>
            </a:r>
          </a:p>
          <a:p>
            <a:r>
              <a:rPr lang="pl-PL" sz="1200">
                <a:latin typeface="Abadi Extra Light" panose="020B0204020104020204" pitchFamily="34" charset="0"/>
              </a:rPr>
              <a:t>• Zwiększa żywotność i połysk włosów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Kluczowe składniki: 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</a:t>
            </a:r>
            <a:r>
              <a:rPr lang="pl-PL" sz="1200">
                <a:latin typeface="Abadi Extra Light" panose="020B0204020104020204" pitchFamily="34" charset="0"/>
              </a:rPr>
              <a:t> </a:t>
            </a:r>
            <a:r>
              <a:rPr lang="pl-PL" sz="1200" b="1">
                <a:latin typeface="Abadi Extra Light" panose="020B0204020104020204" pitchFamily="34" charset="0"/>
              </a:rPr>
              <a:t>Naturalne przeciwutleniacze z zielonej herbaty</a:t>
            </a:r>
            <a:r>
              <a:rPr lang="pl-PL" sz="1200">
                <a:latin typeface="Abadi Extra Light" panose="020B0204020104020204" pitchFamily="34" charset="0"/>
              </a:rPr>
              <a:t>, które chronią włosy przed utratą koloru zarówno w wyniku utleniania spowodowanego tworzeniem się wolnych rodników, jak i w wyniku działania promieniowania UV.</a:t>
            </a:r>
          </a:p>
          <a:p>
            <a:r>
              <a:rPr lang="pl-PL" sz="1200" b="1">
                <a:latin typeface="Abadi Extra Light" panose="020B0204020104020204" pitchFamily="34" charset="0"/>
              </a:rPr>
              <a:t>·</a:t>
            </a:r>
            <a:r>
              <a:rPr lang="pl-PL" sz="1200">
                <a:latin typeface="Abadi Extra Light" panose="020B0204020104020204" pitchFamily="34" charset="0"/>
              </a:rPr>
              <a:t> </a:t>
            </a:r>
            <a:r>
              <a:rPr lang="pl-PL" sz="1200" b="1">
                <a:latin typeface="Abadi Extra Light" panose="020B0204020104020204" pitchFamily="34" charset="0"/>
              </a:rPr>
              <a:t>Czwartorzędowy polimer</a:t>
            </a:r>
            <a:r>
              <a:rPr lang="pl-PL" sz="1200">
                <a:latin typeface="Abadi Extra Light" panose="020B0204020104020204" pitchFamily="34" charset="0"/>
              </a:rPr>
              <a:t>, który jednolicie powleka włókno włosa, tworząc ochronny film, który chroni go przed utratą koloru w wyniku mycia.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l-PL" sz="1200" b="1">
                <a:latin typeface="Abadi Extra Light" panose="020B0204020104020204" pitchFamily="34" charset="0"/>
              </a:rPr>
              <a:t>Sposób użycia: </a:t>
            </a:r>
          </a:p>
          <a:p>
            <a:r>
              <a:rPr lang="pl-PL" sz="1200">
                <a:latin typeface="Abadi Extra Light" panose="020B0204020104020204" pitchFamily="34" charset="0"/>
              </a:rPr>
              <a:t>Biorąc pod uwagę uprzednią diagnozę, ekspert połączy dwa etapy, Intensifier i Recharge, mieszając produkty w butelce z aplikatorem. Mieszankę nakłada się na włosy po umyciu szamponem i pozostawia na 7 minut.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1010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Project Management</cp:lastModifiedBy>
  <cp:revision>5</cp:revision>
  <dcterms:created xsi:type="dcterms:W3CDTF">2023-10-20T08:51:43Z</dcterms:created>
  <dcterms:modified xsi:type="dcterms:W3CDTF">2023-10-25T08:07:59Z</dcterms:modified>
</cp:coreProperties>
</file>