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08CB0-7BF4-5760-4DD2-E07E867EC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9E5EB-E035-43CD-7150-C192AB0EF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98D328-ADB2-75F6-1C55-C714E3EF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2F64B-A2FE-81E7-3DF7-8629673A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E880E-2F9D-2A21-C813-0C4215E8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0A1F9-32BE-90A7-2A2B-FE04274D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EF8E31-67C1-3809-2734-C4BC06076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161DD-0CB2-A591-6DDD-6C25AEB0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E5B22-7822-C8B1-85D2-07299E65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42240-8FB2-D1C6-9C08-AF876615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5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7108A0-5A7E-7CA5-AFC0-D545B67CD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11E8AE-195F-C872-12B4-B51C21979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F627E-FB40-3877-3EAB-AE424140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CAFDDB-166A-A5CA-DEB9-9D63A142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12AE4-9ED0-D968-C692-057A2B23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85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C6E6C-8310-8A6D-D45A-19C87BA1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15E52-9666-2B95-340F-A5B44CD1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3E071-F1A5-1B7D-3506-6DE5C303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DC242-7B6F-A8B6-2D3B-F4C16D19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73201-79A7-FF95-9612-C1B73627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6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4C2F-9E3D-21B6-395A-6AB58265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43E7F-7E38-18C7-7450-040DE335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CEF9C3-F7C0-94FC-B66D-CBAAEC01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BA7EB4-8121-A748-6EA2-55A567FD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0C228-B4DF-B4F0-F1F4-B4ACD4E6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26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F41FF-A3F6-0AA8-DCD6-D1133082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2716F-6A64-17FC-71FF-B51D13567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3B0DF9-F82B-FE10-BAE2-7033ECC2C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4BE63B-0033-E4F9-59EC-D4E40FC7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9E44C8-F8FF-5CC0-B245-85323172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55854-EE50-B110-321F-2779440B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11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8B5C3-45B2-908C-D0D1-77F7F1D8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AB97B7-82B8-8BAF-DB5A-0385EDB1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52F9E1-B2E7-081C-5DC6-0B692529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ED7F9E-5194-DCD6-EF55-1B5ED676A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1DE176-7584-FC6D-489E-EDE3020E5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1F3351-0CAB-B765-D97A-A77B4701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9A6D6F-FFD0-085E-5D7A-A1790B54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A315FE-4412-B928-49C5-3762982A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77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6CBA7-8D54-FD98-9E9F-4902153F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36578B-61FF-48C4-A5F8-8458964D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6FC29-FBEF-8A16-B426-1FB7FF41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4252A5-168B-97BD-6769-14E055F5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8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AB98F1-5306-AB47-C3C0-74F01330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3E8918-E981-3E5A-256C-8E6516F9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DEF118-7EB3-3F19-D3A9-CF97B91C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10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59FAF-B0FB-2720-A4D5-79A325AB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56B5E-A689-18D7-D9EC-B5D441F0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565C8C-2909-0140-4431-D2F002763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FF3E62-C74C-5CCA-2996-4429D36E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FB706E-6896-6255-B141-121C5A74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0A835C-EE3F-3367-6E6E-74336E64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04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19641-8691-C70F-6D86-A95CA46D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5190AD-5AFA-59ED-EAF2-3D6763F25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730C20-0C4A-77C0-1795-EE1E6A46E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B2CA1D-A189-735A-7A0A-5D549A5E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ADF7D-08EF-916C-2164-6ACB0EE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42B28-1682-932F-30A7-111FA9F8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31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958873-980A-DA7E-93CC-756861D5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A5451E-B6F7-31E7-A928-A3FA08E1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6DB0E1-2FEB-53AD-46D7-F9B52CF09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ECBC1-EE5C-E967-7DB9-FCB95F4AA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7A6C0-7B53-B7C1-22EA-BC1FA5B44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C504449-54C6-0267-68C0-88ECD6B15E25}"/>
              </a:ext>
            </a:extLst>
          </p:cNvPr>
          <p:cNvSpPr txBox="1"/>
          <p:nvPr/>
        </p:nvSpPr>
        <p:spPr>
          <a:xfrm>
            <a:off x="387928" y="240145"/>
            <a:ext cx="5708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400" b="1">
                <a:latin typeface="Abadi" panose="020B0604020104020204" pitchFamily="34" charset="0"/>
                <a:ea typeface="SimSun"/>
              </a:rPr>
              <a:t>二维码 </a:t>
            </a:r>
          </a:p>
          <a:p>
            <a:r>
              <a:rPr lang="zh-CN">
                <a:highlight>
                  <a:srgbClr val="FFFF00"/>
                </a:highlight>
                <a:latin typeface="Abadi Extra Light" panose="020B0204020104020204" pitchFamily="34" charset="0"/>
                <a:ea typeface="SimSun"/>
              </a:rPr>
              <a:t>SLIDE 1 – Idiomas </a:t>
            </a:r>
          </a:p>
          <a:p>
            <a:r>
              <a:rPr lang="zh-CN">
                <a:highlight>
                  <a:srgbClr val="FFFF00"/>
                </a:highlight>
                <a:latin typeface="Abadi Extra Light" panose="020B0204020104020204" pitchFamily="34" charset="0"/>
                <a:ea typeface="SimSun"/>
              </a:rPr>
              <a:t>SLIDE 2- Índice productos </a:t>
            </a:r>
          </a:p>
          <a:p>
            <a:r>
              <a:rPr lang="zh-CN">
                <a:highlight>
                  <a:srgbClr val="FFFF00"/>
                </a:highlight>
                <a:latin typeface="Abadi Extra Light" panose="020B0204020104020204" pitchFamily="34" charset="0"/>
                <a:ea typeface="SimSun"/>
              </a:rPr>
              <a:t>SLIDE 2- SLIDE 3 – Producto a producto  </a:t>
            </a:r>
          </a:p>
        </p:txBody>
      </p:sp>
    </p:spTree>
    <p:extLst>
      <p:ext uri="{BB962C8B-B14F-4D97-AF65-F5344CB8AC3E}">
        <p14:creationId xmlns:p14="http://schemas.microsoft.com/office/powerpoint/2010/main" val="256178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, Tabla&#10;&#10;Descripción generada automáticamente">
            <a:extLst>
              <a:ext uri="{FF2B5EF4-FFF2-40B4-BE49-F238E27FC236}">
                <a16:creationId xmlns:a16="http://schemas.microsoft.com/office/drawing/2014/main" id="{1BE72E02-E21F-3072-0A7A-5D1A06722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AC8E10-8CB2-BE4E-D745-21FD0CDA3F77}"/>
              </a:ext>
            </a:extLst>
          </p:cNvPr>
          <p:cNvSpPr txBox="1"/>
          <p:nvPr/>
        </p:nvSpPr>
        <p:spPr>
          <a:xfrm>
            <a:off x="3990109" y="221673"/>
            <a:ext cx="3786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highlight>
                  <a:srgbClr val="FFFF00"/>
                </a:highlight>
                <a:latin typeface="Abadi Extra Light" panose="020B0204020104020204" pitchFamily="34" charset="0"/>
                <a:ea typeface="SimSun"/>
              </a:rPr>
              <a:t>SLIDE 1: </a:t>
            </a:r>
          </a:p>
          <a:p>
            <a:r>
              <a:rPr lang="zh-CN">
                <a:highlight>
                  <a:srgbClr val="FFFF00"/>
                </a:highlight>
                <a:latin typeface="Abadi Extra Light" panose="020B0204020104020204" pitchFamily="34" charset="0"/>
                <a:ea typeface="SimSun"/>
              </a:rPr>
              <a:t>Mismo diseño y mismos idiomas </a:t>
            </a:r>
          </a:p>
          <a:p>
            <a:endParaRPr lang="es-E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9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>
                <a:highlight>
                  <a:srgbClr val="FFFF00"/>
                </a:highlight>
                <a:latin typeface="Abadi Extra Light" panose="020B0204020104020204" pitchFamily="34" charset="0"/>
                <a:ea typeface="SimSun"/>
              </a:rPr>
              <a:t>SLIDE 2- Índice productos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B6D6FA-3D46-36E0-8D24-34DF035E0DF5}"/>
              </a:ext>
            </a:extLst>
          </p:cNvPr>
          <p:cNvSpPr txBox="1"/>
          <p:nvPr/>
        </p:nvSpPr>
        <p:spPr>
          <a:xfrm>
            <a:off x="511115" y="887892"/>
            <a:ext cx="52685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 dirty="0">
                <a:highlight>
                  <a:srgbClr val="FFFF00"/>
                </a:highlight>
                <a:latin typeface="Abadi Extra Light" panose="020B0204020104020204" pitchFamily="34" charset="0"/>
                <a:ea typeface="SimSun"/>
              </a:rPr>
              <a:t>INTENSIFIER </a:t>
            </a:r>
            <a:r>
              <a:rPr lang="zh-CN" b="1" dirty="0">
                <a:latin typeface="Abadi Extra Light" panose="020B0204020104020204" pitchFamily="34" charset="0"/>
                <a:ea typeface="SimSun"/>
              </a:rPr>
              <a:t>- 适用于细发至中等硬度发质 </a:t>
            </a:r>
          </a:p>
          <a:p>
            <a:r>
              <a:rPr lang="zh-CN" b="1" dirty="0">
                <a:highlight>
                  <a:srgbClr val="FFFF00"/>
                </a:highlight>
                <a:latin typeface="Abadi Extra Light" panose="020B0204020104020204" pitchFamily="34" charset="0"/>
                <a:ea typeface="SimSun"/>
              </a:rPr>
              <a:t>INTENSIFIER </a:t>
            </a:r>
            <a:r>
              <a:rPr lang="zh-CN" b="1" dirty="0">
                <a:latin typeface="Abadi Extra Light" panose="020B0204020104020204" pitchFamily="34" charset="0"/>
                <a:ea typeface="SimSun"/>
              </a:rPr>
              <a:t>- 适用于中等硬度至粗硬发质 </a:t>
            </a:r>
          </a:p>
          <a:p>
            <a:r>
              <a:rPr lang="zh-CN" b="1" dirty="0">
                <a:highlight>
                  <a:srgbClr val="FFFF00"/>
                </a:highlight>
                <a:latin typeface="Abadi Extra Light" panose="020B0204020104020204" pitchFamily="34" charset="0"/>
                <a:ea typeface="SimSun"/>
              </a:rPr>
              <a:t>RECHARGE - Strenghtening Concentrate</a:t>
            </a:r>
          </a:p>
          <a:p>
            <a:r>
              <a:rPr lang="zh-CN" b="1" dirty="0">
                <a:highlight>
                  <a:srgbClr val="FFFF00"/>
                </a:highlight>
                <a:latin typeface="Abadi Extra Light" panose="020B0204020104020204" pitchFamily="34" charset="0"/>
                <a:ea typeface="SimSun"/>
              </a:rPr>
              <a:t>RECHARGE - Colour Concentrate</a:t>
            </a:r>
          </a:p>
          <a:p>
            <a:r>
              <a:rPr lang="zh-CN" b="1" dirty="0">
                <a:highlight>
                  <a:srgbClr val="FFFF00"/>
                </a:highlight>
                <a:latin typeface="Abadi Extra Light" panose="020B0204020104020204" pitchFamily="34" charset="0"/>
                <a:ea typeface="SimSun"/>
              </a:rPr>
              <a:t>RECHARGE - Smoothing Concentrate</a:t>
            </a:r>
          </a:p>
        </p:txBody>
      </p:sp>
    </p:spTree>
    <p:extLst>
      <p:ext uri="{BB962C8B-B14F-4D97-AF65-F5344CB8AC3E}">
        <p14:creationId xmlns:p14="http://schemas.microsoft.com/office/powerpoint/2010/main" val="219779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>
                <a:highlight>
                  <a:srgbClr val="FFFF00"/>
                </a:highlight>
                <a:latin typeface="Abadi Extra Light" panose="020B0204020104020204" pitchFamily="34" charset="0"/>
                <a:ea typeface="SimSun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latin typeface="Abadi Extra Light" panose="020B0204020104020204" pitchFamily="34" charset="0"/>
                <a:ea typeface="SimSun"/>
              </a:rPr>
              <a:t>相同结构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200" b="1" dirty="0">
                <a:latin typeface="Abadi Extra Light" panose="020B0204020104020204" pitchFamily="34" charset="0"/>
                <a:ea typeface="SimSun"/>
              </a:rPr>
              <a:t>INTENSIFIER - 适用于细发至中等硬度发质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强化霜是 TRANSFORMING WELL-AGEING 的护理基础，专为防止头发长期受损而设计，提供护发和保湿效果，强化浓缩物的作用。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本产品采用 Molecular Enzymatic Complex</a:t>
            </a:r>
            <a:r>
              <a:rPr lang="es-ES" altLang="zh-CN" sz="1200" dirty="0">
                <a:latin typeface="Abadi Extra Light" panose="020B0204020104020204" pitchFamily="34" charset="0"/>
                <a:ea typeface="SimSun"/>
              </a:rPr>
              <a:t> </a:t>
            </a:r>
            <a:r>
              <a:rPr lang="zh-CN" sz="1200" dirty="0">
                <a:latin typeface="Abadi Extra Light" panose="020B0204020104020204" pitchFamily="34" charset="0"/>
                <a:ea typeface="SimSun"/>
              </a:rPr>
              <a:t>配方，这是基于天然来源的生物酶修复复合物，可强化头发内部结构，提供深层保湿，软化角质层并修复外层，形成保护膜。LifeAlgae BioScience 与藻类生物科学相结合，强化了活性成分的功效，赋予更出色的发丝效果。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zh-CN" sz="1200" b="1" dirty="0">
                <a:latin typeface="Abadi Extra Light" panose="020B0204020104020204" pitchFamily="34" charset="0"/>
                <a:ea typeface="SimSun"/>
              </a:rPr>
              <a:t>好处：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• 修复并强化头发的内部结构 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• 锁住水分并软化角质层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• 改善发质并提供强效保湿效果 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增加五倍柔顺度 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增加四倍轻盈度且易于梳理 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增加 80% 修复和健康程度 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zh-CN" sz="1200" b="1" dirty="0">
                <a:latin typeface="Abadi Extra Light" panose="020B0204020104020204" pitchFamily="34" charset="0"/>
                <a:ea typeface="SimSun"/>
              </a:rPr>
              <a:t>主要成分： 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· </a:t>
            </a:r>
            <a:r>
              <a:rPr lang="zh-CN" sz="1200" b="1" dirty="0">
                <a:latin typeface="Abadi Extra Light" panose="020B0204020104020204" pitchFamily="34" charset="0"/>
                <a:ea typeface="SimSun"/>
              </a:rPr>
              <a:t>天然来源的复合物</a:t>
            </a:r>
            <a:r>
              <a:rPr lang="zh-CN" sz="1200" dirty="0">
                <a:latin typeface="Abadi Extra Light" panose="020B0204020104020204" pitchFamily="34" charset="0"/>
                <a:ea typeface="SimSun"/>
              </a:rPr>
              <a:t>：通过渗透外层，从内部强化头发结构，平衡发丝中水分并提升其韧性，修复紫外线照射造成的损害。 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· </a:t>
            </a:r>
            <a:r>
              <a:rPr lang="zh-CN" sz="1200" b="1" dirty="0">
                <a:latin typeface="Abadi Extra Light" panose="020B0204020104020204" pitchFamily="34" charset="0"/>
                <a:ea typeface="SimSun"/>
              </a:rPr>
              <a:t>过滤紫外线：</a:t>
            </a:r>
            <a:r>
              <a:rPr lang="zh-CN" sz="1200" dirty="0">
                <a:latin typeface="Abadi Extra Light" panose="020B0204020104020204" pitchFamily="34" charset="0"/>
                <a:ea typeface="SimSun"/>
              </a:rPr>
              <a:t>含有多功能高分子紫外线过滤成分，可调理并保护发丝以免褪色。 </a:t>
            </a:r>
          </a:p>
          <a:p>
            <a:r>
              <a:rPr lang="zh-CN" sz="1200" b="1" dirty="0">
                <a:latin typeface="Abadi Extra Light" panose="020B0204020104020204" pitchFamily="34" charset="0"/>
                <a:ea typeface="SimSun"/>
              </a:rPr>
              <a:t>· 含有维他命原 B5 成分：</a:t>
            </a:r>
            <a:r>
              <a:rPr lang="zh-CN" sz="1200" dirty="0">
                <a:latin typeface="Abadi Extra Light" panose="020B0204020104020204" pitchFamily="34" charset="0"/>
                <a:ea typeface="SimSun"/>
              </a:rPr>
              <a:t>可渗透至发丝纤维内部，补水并保水。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zh-CN" sz="1200" b="1" dirty="0">
                <a:latin typeface="Abadi Extra Light" panose="020B0204020104020204" pitchFamily="34" charset="0"/>
                <a:ea typeface="SimSun"/>
              </a:rPr>
              <a:t>使用方式： 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专业人员根据之前的诊断，将 Intensifier &amp; Recharge 两种溶液倒入瓶子中。将混合物涂抹在洗净的头发上，等待 7 分钟。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FAE5277-EA12-F7C3-40A8-135D477EC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2" y="1914025"/>
            <a:ext cx="1663528" cy="25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>
                <a:highlight>
                  <a:srgbClr val="FFFF00"/>
                </a:highlight>
                <a:latin typeface="Abadi Extra Light" panose="020B0204020104020204" pitchFamily="34" charset="0"/>
                <a:ea typeface="SimSun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latin typeface="Abadi Extra Light" panose="020B0204020104020204" pitchFamily="34" charset="0"/>
                <a:ea typeface="SimSun"/>
              </a:rPr>
              <a:t>相同结构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200" b="1" dirty="0">
                <a:latin typeface="Abadi Extra Light" panose="020B0204020104020204" pitchFamily="34" charset="0"/>
                <a:ea typeface="SimSun"/>
              </a:rPr>
              <a:t>INTENSIFIER - 适用于中等硬度至粗硬发质。 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强化霜是 TRANSFORMING WELL-AGEING 的护理基础，专为防止头发长期受损而设计，提供护发和保湿效果，强化浓缩物的作用。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本产品采用 Molecular Enzymatic Complex</a:t>
            </a:r>
            <a:r>
              <a:rPr lang="es-ES" altLang="zh-CN" sz="1200" dirty="0">
                <a:latin typeface="Abadi Extra Light" panose="020B0204020104020204" pitchFamily="34" charset="0"/>
                <a:ea typeface="SimSun"/>
              </a:rPr>
              <a:t> </a:t>
            </a:r>
            <a:r>
              <a:rPr lang="zh-CN" sz="1200">
                <a:latin typeface="Abadi Extra Light" panose="020B0204020104020204" pitchFamily="34" charset="0"/>
                <a:ea typeface="SimSun"/>
              </a:rPr>
              <a:t>配方</a:t>
            </a:r>
            <a:r>
              <a:rPr lang="zh-CN" sz="1200" dirty="0">
                <a:latin typeface="Abadi Extra Light" panose="020B0204020104020204" pitchFamily="34" charset="0"/>
                <a:ea typeface="SimSun"/>
              </a:rPr>
              <a:t>，这是基于天然来源的生物酶修复复合物，可强化头发内部结构，提供深层保湿，软化角质层并修复外层，形成保护膜。LifeAlgae BioScience 与藻类生物科学相结合，强化了活性成分的功效，赋予更出色的发丝效果。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zh-CN" sz="1200" b="1" dirty="0">
                <a:latin typeface="Abadi Extra Light" panose="020B0204020104020204" pitchFamily="34" charset="0"/>
                <a:ea typeface="SimSun"/>
              </a:rPr>
              <a:t>好处：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• 修复并强化头发的内部结构 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• 锁住水分并软化角质层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• 改善发质并提供强效保湿效果 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增加五倍柔顺度 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增加四倍轻盈度且易于梳理 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增加 80% 修复和健康程度 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zh-CN" sz="1200" b="1" dirty="0">
                <a:latin typeface="Abadi Extra Light" panose="020B0204020104020204" pitchFamily="34" charset="0"/>
                <a:ea typeface="SimSun"/>
              </a:rPr>
              <a:t>主要成分： 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· </a:t>
            </a:r>
            <a:r>
              <a:rPr lang="zh-CN" sz="1200" b="1" dirty="0">
                <a:latin typeface="Abadi Extra Light" panose="020B0204020104020204" pitchFamily="34" charset="0"/>
                <a:ea typeface="SimSun"/>
              </a:rPr>
              <a:t>天然来源的复合物</a:t>
            </a:r>
            <a:r>
              <a:rPr lang="zh-CN" sz="1200" dirty="0">
                <a:latin typeface="Abadi Extra Light" panose="020B0204020104020204" pitchFamily="34" charset="0"/>
                <a:ea typeface="SimSun"/>
              </a:rPr>
              <a:t>：通过渗透外层，从内部强化头发结构，平衡发丝中水分并提升其韧性，修复紫外线照射造成的损害。 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· </a:t>
            </a:r>
            <a:r>
              <a:rPr lang="zh-CN" sz="1200" b="1" dirty="0">
                <a:latin typeface="Abadi Extra Light" panose="020B0204020104020204" pitchFamily="34" charset="0"/>
                <a:ea typeface="SimSun"/>
              </a:rPr>
              <a:t>过滤紫外线：</a:t>
            </a:r>
            <a:r>
              <a:rPr lang="zh-CN" sz="1200" dirty="0">
                <a:latin typeface="Abadi Extra Light" panose="020B0204020104020204" pitchFamily="34" charset="0"/>
                <a:ea typeface="SimSun"/>
              </a:rPr>
              <a:t>含有多功能高分子紫外线过滤成分，可调理并保护发丝以免褪色。 </a:t>
            </a:r>
          </a:p>
          <a:p>
            <a:r>
              <a:rPr lang="zh-CN" sz="1200" b="1" dirty="0">
                <a:latin typeface="Abadi Extra Light" panose="020B0204020104020204" pitchFamily="34" charset="0"/>
                <a:ea typeface="SimSun"/>
              </a:rPr>
              <a:t>· 含有维他命原 B5 成分：</a:t>
            </a:r>
            <a:r>
              <a:rPr lang="zh-CN" sz="1200" dirty="0">
                <a:latin typeface="Abadi Extra Light" panose="020B0204020104020204" pitchFamily="34" charset="0"/>
                <a:ea typeface="SimSun"/>
              </a:rPr>
              <a:t>可渗透至发丝纤维内部，补水并保水。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zh-CN" sz="1200" b="1" dirty="0">
                <a:latin typeface="Abadi Extra Light" panose="020B0204020104020204" pitchFamily="34" charset="0"/>
                <a:ea typeface="SimSun"/>
              </a:rPr>
              <a:t>使用方式： </a:t>
            </a:r>
          </a:p>
          <a:p>
            <a:r>
              <a:rPr lang="zh-CN" sz="1200" dirty="0">
                <a:latin typeface="Abadi Extra Light" panose="020B0204020104020204" pitchFamily="34" charset="0"/>
                <a:ea typeface="SimSun"/>
              </a:rPr>
              <a:t>专业人员根据之前的诊断，将 Intensifier &amp; Recharge 两种溶液倒入瓶子中。将混合物涂抹在洗净的头发上，等待 7 分钟。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6A387C-FE31-583E-7BA1-3C8BBC779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8" y="1984770"/>
            <a:ext cx="1569855" cy="237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>
                <a:highlight>
                  <a:srgbClr val="FFFF00"/>
                </a:highlight>
                <a:latin typeface="Abadi Extra Light" panose="020B0204020104020204" pitchFamily="34" charset="0"/>
                <a:ea typeface="SimSun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latin typeface="Abadi Extra Light" panose="020B0204020104020204" pitchFamily="34" charset="0"/>
                <a:ea typeface="SimSun"/>
              </a:rPr>
              <a:t>相同结构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200" b="1">
                <a:latin typeface="Abadi Extra Light" panose="020B0204020104020204" pitchFamily="34" charset="0"/>
                <a:ea typeface="SimSun"/>
              </a:rPr>
              <a:t>RECHARGE - STRENGTHENING CONCENTRATE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专为脆弱和/或受损发丝而设计的护发浓缩液，配方中含有氨基酸和水合因子，可强化并重建发丝的最内层，防止发丝断裂。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zh-CN" sz="1200" b="1">
                <a:latin typeface="Abadi Extra Light" panose="020B0204020104020204" pitchFamily="34" charset="0"/>
                <a:ea typeface="SimSun"/>
              </a:rPr>
              <a:t>好处：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• 修复发丝内部结构 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• 防止断裂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• 赋予头发纤维强度与弹性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zh-CN" sz="1200" b="1">
                <a:latin typeface="Abadi Extra Light" panose="020B0204020104020204" pitchFamily="34" charset="0"/>
                <a:ea typeface="SimSun"/>
              </a:rPr>
              <a:t>主要成分： 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· 具有双重功效的</a:t>
            </a:r>
            <a:r>
              <a:rPr lang="zh-CN" sz="1200" b="1">
                <a:latin typeface="Abadi Extra Light" panose="020B0204020104020204" pitchFamily="34" charset="0"/>
                <a:ea typeface="SimSun"/>
              </a:rPr>
              <a:t>强效防御复合物</a:t>
            </a:r>
            <a:r>
              <a:rPr lang="zh-CN" sz="1200">
                <a:latin typeface="Abadi Extra Light" panose="020B0204020104020204" pitchFamily="34" charset="0"/>
                <a:ea typeface="SimSun"/>
              </a:rPr>
              <a:t>，可渗透头发纤维，增强其抗断裂能力，完整覆盖毛发纤维，打造顺滑效果，并修复角质层。 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· </a:t>
            </a:r>
            <a:r>
              <a:rPr lang="zh-CN" sz="1200" b="1">
                <a:latin typeface="Abadi Extra Light" panose="020B0204020104020204" pitchFamily="34" charset="0"/>
                <a:ea typeface="SimSun"/>
              </a:rPr>
              <a:t>结合氨基酸</a:t>
            </a:r>
            <a:r>
              <a:rPr lang="zh-CN" sz="1200">
                <a:latin typeface="Abadi Extra Light" panose="020B0204020104020204" pitchFamily="34" charset="0"/>
                <a:ea typeface="SimSun"/>
              </a:rPr>
              <a:t>，可与头发产生相互作用，强化毛发纤维结构并修复外层受损部分，增加发丝的弹性与抵抗力。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zh-CN" sz="1200" b="1">
                <a:latin typeface="Abadi Extra Light" panose="020B0204020104020204" pitchFamily="34" charset="0"/>
                <a:ea typeface="SimSun"/>
              </a:rPr>
              <a:t>使用方式： 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专业人员根据之前的诊断，将 Intensifier &amp; Recharge 两种溶液倒入瓶子中。将混合物涂抹在洗净的头发上，等待 7 分钟。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668D54-D1E8-CE95-0C3E-E33D28339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04" y="2191110"/>
            <a:ext cx="1515855" cy="22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>
                <a:highlight>
                  <a:srgbClr val="FFFF00"/>
                </a:highlight>
                <a:latin typeface="Abadi Extra Light" panose="020B0204020104020204" pitchFamily="34" charset="0"/>
                <a:ea typeface="SimSun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latin typeface="Abadi Extra Light" panose="020B0204020104020204" pitchFamily="34" charset="0"/>
                <a:ea typeface="SimSun"/>
              </a:rPr>
              <a:t>相同结构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200" b="1">
                <a:latin typeface="Abadi Extra Light" panose="020B0204020104020204" pitchFamily="34" charset="0"/>
                <a:ea typeface="SimSun"/>
              </a:rPr>
              <a:t>RECHARGE - SMOOTHING CONCENTRATE: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专为毛躁、波浪状和/或卷曲发质而设计的护发浓缩液，配方中含有封闭角质层及中和静电荷成分，可作为发丝保护屏障，含有锁住水分并进行修复的活性成分。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zh-CN" sz="1200" b="1">
                <a:latin typeface="Abadi Extra Light" panose="020B0204020104020204" pitchFamily="34" charset="0"/>
                <a:ea typeface="SimSun"/>
              </a:rPr>
              <a:t>好处：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• 提高发丝柔软度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• 锁住水分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• 改善毛躁</a:t>
            </a:r>
          </a:p>
          <a:p>
            <a:endParaRPr lang="es-ES" sz="1200" b="1" dirty="0">
              <a:latin typeface="Abadi Extra Light" panose="020B0204020104020204" pitchFamily="34" charset="0"/>
            </a:endParaRPr>
          </a:p>
          <a:p>
            <a:r>
              <a:rPr lang="zh-CN" sz="1200" b="1">
                <a:latin typeface="Abadi Extra Light" panose="020B0204020104020204" pitchFamily="34" charset="0"/>
                <a:ea typeface="SimSun"/>
              </a:rPr>
              <a:t>主要成分： 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· 植物来源的</a:t>
            </a:r>
            <a:r>
              <a:rPr lang="zh-CN" sz="1200" b="1">
                <a:latin typeface="Abadi Extra Light" panose="020B0204020104020204" pitchFamily="34" charset="0"/>
                <a:ea typeface="SimSun"/>
              </a:rPr>
              <a:t>天然糖复合物</a:t>
            </a:r>
            <a:r>
              <a:rPr lang="zh-CN" sz="1200">
                <a:latin typeface="Abadi Extra Light" panose="020B0204020104020204" pitchFamily="34" charset="0"/>
                <a:ea typeface="SimSun"/>
              </a:rPr>
              <a:t>，为发丝打造出水润效果，并为毛发纤维提供保护屏障，防止水分的流失。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· </a:t>
            </a:r>
            <a:r>
              <a:rPr lang="zh-CN" sz="1200" b="1">
                <a:latin typeface="Abadi Extra Light" panose="020B0204020104020204" pitchFamily="34" charset="0"/>
                <a:ea typeface="SimSun"/>
              </a:rPr>
              <a:t>天然护发和保湿成分</a:t>
            </a:r>
            <a:r>
              <a:rPr lang="zh-CN" sz="1200">
                <a:latin typeface="Abadi Extra Light" panose="020B0204020104020204" pitchFamily="34" charset="0"/>
                <a:ea typeface="SimSun"/>
              </a:rPr>
              <a:t>，可软化发丝并减少梳理时掉发，可带回水分，提供出色的防毛躁效果，修复分叉发尾。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zh-CN" sz="1200" b="1">
                <a:latin typeface="Abadi Extra Light" panose="020B0204020104020204" pitchFamily="34" charset="0"/>
                <a:ea typeface="SimSun"/>
              </a:rPr>
              <a:t>使用方式： 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专业人员根据之前的诊断，将 Intensifier &amp; Recharge 两种溶液倒入瓶子中。将混合物涂抹在洗净的头发上，等待 7 分钟。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04AF50-4658-EFC5-1F6C-E8BECB88B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38" y="1940834"/>
            <a:ext cx="1491816" cy="24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>
                <a:highlight>
                  <a:srgbClr val="FFFF00"/>
                </a:highlight>
                <a:latin typeface="Abadi Extra Light" panose="020B0204020104020204" pitchFamily="34" charset="0"/>
                <a:ea typeface="SimSun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latin typeface="Abadi Extra Light" panose="020B0204020104020204" pitchFamily="34" charset="0"/>
                <a:ea typeface="SimSun"/>
              </a:rPr>
              <a:t>相同结构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200" b="1">
                <a:latin typeface="Abadi Extra Light" panose="020B0204020104020204" pitchFamily="34" charset="0"/>
                <a:ea typeface="SimSun"/>
              </a:rPr>
              <a:t>RECHARGE - COLOUR CONCENTRATE: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这款染发护发浓缩液采用天然抗氧化剂配方以提升发丝光泽，通过彩色密封聚合物塑造发丝亮泽感，延长染发效果，并保护发丝免受氧化应激。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zh-CN" sz="1200" b="1">
                <a:latin typeface="Abadi Extra Light" panose="020B0204020104020204" pitchFamily="34" charset="0"/>
                <a:ea typeface="SimSun"/>
              </a:rPr>
              <a:t>好处：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• 延长染发效果 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• 防止辐射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• 增强发丝活力与光泽</a:t>
            </a:r>
          </a:p>
          <a:p>
            <a:endParaRPr lang="es-ES" sz="1200" b="1" dirty="0">
              <a:latin typeface="Abadi Extra Light" panose="020B0204020104020204" pitchFamily="34" charset="0"/>
            </a:endParaRPr>
          </a:p>
          <a:p>
            <a:r>
              <a:rPr lang="zh-CN" sz="1200" b="1">
                <a:latin typeface="Abadi Extra Light" panose="020B0204020104020204" pitchFamily="34" charset="0"/>
                <a:ea typeface="SimSun"/>
              </a:rPr>
              <a:t>主要成分： 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· </a:t>
            </a:r>
            <a:r>
              <a:rPr lang="zh-CN" sz="1200" b="1">
                <a:latin typeface="Abadi Extra Light" panose="020B0204020104020204" pitchFamily="34" charset="0"/>
                <a:ea typeface="SimSun"/>
              </a:rPr>
              <a:t>源自绿茶成分的天然抗氧化剂</a:t>
            </a:r>
            <a:r>
              <a:rPr lang="zh-CN" sz="1200">
                <a:latin typeface="Abadi Extra Light" panose="020B0204020104020204" pitchFamily="34" charset="0"/>
                <a:ea typeface="SimSun"/>
              </a:rPr>
              <a:t>，可保护头发免于因自由基形成的氧化和紫外线照射而导致染发褪色。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· </a:t>
            </a:r>
            <a:r>
              <a:rPr lang="zh-CN" sz="1200" b="1">
                <a:latin typeface="Abadi Extra Light" panose="020B0204020104020204" pitchFamily="34" charset="0"/>
                <a:ea typeface="SimSun"/>
              </a:rPr>
              <a:t>经过季铵化处理的聚合物</a:t>
            </a:r>
            <a:r>
              <a:rPr lang="zh-CN" sz="1200">
                <a:latin typeface="Abadi Extra Light" panose="020B0204020104020204" pitchFamily="34" charset="0"/>
                <a:ea typeface="SimSun"/>
              </a:rPr>
              <a:t>，均匀地覆盖于毛发纤维，形成一层保护膜，防止头发因清洗而导致染发褪色。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zh-CN" sz="1200" b="1">
                <a:latin typeface="Abadi Extra Light" panose="020B0204020104020204" pitchFamily="34" charset="0"/>
                <a:ea typeface="SimSun"/>
              </a:rPr>
              <a:t>使用方式： </a:t>
            </a:r>
          </a:p>
          <a:p>
            <a:r>
              <a:rPr lang="zh-CN" sz="1200">
                <a:latin typeface="Abadi Extra Light" panose="020B0204020104020204" pitchFamily="34" charset="0"/>
                <a:ea typeface="SimSun"/>
              </a:rPr>
              <a:t>专业人员根据之前的诊断，将 Intensifier &amp; Recharge 两种溶液倒入瓶子中。将混合物涂抹在洗净的头发上，等待 7 分钟。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155C1BB-1FEE-0787-F0E5-71143AA2D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93" y="2013500"/>
            <a:ext cx="1542506" cy="23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30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SimSun"/>
        <a:cs typeface=""/>
      </a:majorFont>
      <a:minorFont>
        <a:latin typeface="Calibri" panose="020F0502020204030204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1077</Words>
  <Application>Microsoft Office PowerPoint</Application>
  <PresentationFormat>Panorámica</PresentationFormat>
  <Paragraphs>104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Abadi</vt:lpstr>
      <vt:lpstr>Abadi Extra Light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Ballester</dc:creator>
  <cp:lastModifiedBy>Project Management</cp:lastModifiedBy>
  <cp:revision>8</cp:revision>
  <dcterms:created xsi:type="dcterms:W3CDTF">2023-10-20T08:51:43Z</dcterms:created>
  <dcterms:modified xsi:type="dcterms:W3CDTF">2023-10-25T08:29:31Z</dcterms:modified>
</cp:coreProperties>
</file>