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41432-0AC9-4816-9CB2-39ACFE79596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23662-45A7-4E2E-81F5-062E3BD05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06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23662-45A7-4E2E-81F5-062E3BD05E0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06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E4A-4CEE-484D-8A05-37E7B4FE260A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BBF-B716-47F5-93D5-E25970B93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82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E4A-4CEE-484D-8A05-37E7B4FE260A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BBF-B716-47F5-93D5-E25970B93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62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E4A-4CEE-484D-8A05-37E7B4FE260A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BBF-B716-47F5-93D5-E25970B93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11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E4A-4CEE-484D-8A05-37E7B4FE260A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BBF-B716-47F5-93D5-E25970B93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39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E4A-4CEE-484D-8A05-37E7B4FE260A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BBF-B716-47F5-93D5-E25970B93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77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E4A-4CEE-484D-8A05-37E7B4FE260A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BBF-B716-47F5-93D5-E25970B93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80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E4A-4CEE-484D-8A05-37E7B4FE260A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BBF-B716-47F5-93D5-E25970B93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0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E4A-4CEE-484D-8A05-37E7B4FE260A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BBF-B716-47F5-93D5-E25970B93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30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E4A-4CEE-484D-8A05-37E7B4FE260A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BBF-B716-47F5-93D5-E25970B93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03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E4A-4CEE-484D-8A05-37E7B4FE260A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BBF-B716-47F5-93D5-E25970B93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8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4E4A-4CEE-484D-8A05-37E7B4FE260A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BBF-B716-47F5-93D5-E25970B93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79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24E4A-4CEE-484D-8A05-37E7B4FE260A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DBBF-B716-47F5-93D5-E25970B93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95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8899938" y="4184813"/>
            <a:ext cx="2881564" cy="210583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8428992" y="4184813"/>
            <a:ext cx="470946" cy="210583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-1501" y="3137576"/>
            <a:ext cx="12192000" cy="3720424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-1501" y="-8745"/>
            <a:ext cx="12192000" cy="3137576"/>
          </a:xfrm>
          <a:prstGeom prst="rect">
            <a:avLst/>
          </a:prstGeom>
          <a:solidFill>
            <a:schemeClr val="bg2">
              <a:lumMod val="9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929408" y="608010"/>
            <a:ext cx="2713952" cy="2047008"/>
          </a:xfrm>
          <a:prstGeom prst="rect">
            <a:avLst/>
          </a:prstGeom>
          <a:solidFill>
            <a:schemeClr val="accent5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458462" y="608010"/>
            <a:ext cx="470946" cy="204700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89979"/>
              </p:ext>
            </p:extLst>
          </p:nvPr>
        </p:nvGraphicFramePr>
        <p:xfrm>
          <a:off x="646548" y="705964"/>
          <a:ext cx="290021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128">
                  <a:extLst>
                    <a:ext uri="{9D8B030D-6E8A-4147-A177-3AD203B41FA5}">
                      <a16:colId xmlns:a16="http://schemas.microsoft.com/office/drawing/2014/main" val="1202026043"/>
                    </a:ext>
                  </a:extLst>
                </a:gridCol>
                <a:gridCol w="591128">
                  <a:extLst>
                    <a:ext uri="{9D8B030D-6E8A-4147-A177-3AD203B41FA5}">
                      <a16:colId xmlns:a16="http://schemas.microsoft.com/office/drawing/2014/main" val="3687931474"/>
                    </a:ext>
                  </a:extLst>
                </a:gridCol>
                <a:gridCol w="591128">
                  <a:extLst>
                    <a:ext uri="{9D8B030D-6E8A-4147-A177-3AD203B41FA5}">
                      <a16:colId xmlns:a16="http://schemas.microsoft.com/office/drawing/2014/main" val="1394612819"/>
                    </a:ext>
                  </a:extLst>
                </a:gridCol>
                <a:gridCol w="581889">
                  <a:extLst>
                    <a:ext uri="{9D8B030D-6E8A-4147-A177-3AD203B41FA5}">
                      <a16:colId xmlns:a16="http://schemas.microsoft.com/office/drawing/2014/main" val="2570880784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3991710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0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0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5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9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4172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71251"/>
              </p:ext>
            </p:extLst>
          </p:nvPr>
        </p:nvGraphicFramePr>
        <p:xfrm>
          <a:off x="4560408" y="401752"/>
          <a:ext cx="233218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394">
                  <a:extLst>
                    <a:ext uri="{9D8B030D-6E8A-4147-A177-3AD203B41FA5}">
                      <a16:colId xmlns:a16="http://schemas.microsoft.com/office/drawing/2014/main" val="1202026043"/>
                    </a:ext>
                  </a:extLst>
                </a:gridCol>
                <a:gridCol w="777394">
                  <a:extLst>
                    <a:ext uri="{9D8B030D-6E8A-4147-A177-3AD203B41FA5}">
                      <a16:colId xmlns:a16="http://schemas.microsoft.com/office/drawing/2014/main" val="3687931474"/>
                    </a:ext>
                  </a:extLst>
                </a:gridCol>
                <a:gridCol w="777394">
                  <a:extLst>
                    <a:ext uri="{9D8B030D-6E8A-4147-A177-3AD203B41FA5}">
                      <a16:colId xmlns:a16="http://schemas.microsoft.com/office/drawing/2014/main" val="1394612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行數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空格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＊數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5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0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0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5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9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41720"/>
                  </a:ext>
                </a:extLst>
              </a:tr>
            </a:tbl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8570497" y="779353"/>
            <a:ext cx="295565" cy="1825974"/>
            <a:chOff x="8358909" y="1005744"/>
            <a:chExt cx="295565" cy="1825974"/>
          </a:xfrm>
        </p:grpSpPr>
        <p:sp>
          <p:nvSpPr>
            <p:cNvPr id="9" name="橢圓 8"/>
            <p:cNvSpPr/>
            <p:nvPr/>
          </p:nvSpPr>
          <p:spPr>
            <a:xfrm>
              <a:off x="8358909" y="1005744"/>
              <a:ext cx="295565" cy="32114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8358910" y="1415405"/>
              <a:ext cx="295564" cy="2664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8358910" y="1785362"/>
              <a:ext cx="280294" cy="3012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8358910" y="2212111"/>
              <a:ext cx="295564" cy="27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8358910" y="2572330"/>
              <a:ext cx="295564" cy="259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7786405" y="324813"/>
            <a:ext cx="404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外層迴圈：行數遞增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9275"/>
              </p:ext>
            </p:extLst>
          </p:nvPr>
        </p:nvGraphicFramePr>
        <p:xfrm>
          <a:off x="9008024" y="772592"/>
          <a:ext cx="263533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139">
                  <a:extLst>
                    <a:ext uri="{9D8B030D-6E8A-4147-A177-3AD203B41FA5}">
                      <a16:colId xmlns:a16="http://schemas.microsoft.com/office/drawing/2014/main" val="1202026043"/>
                    </a:ext>
                  </a:extLst>
                </a:gridCol>
                <a:gridCol w="537139">
                  <a:extLst>
                    <a:ext uri="{9D8B030D-6E8A-4147-A177-3AD203B41FA5}">
                      <a16:colId xmlns:a16="http://schemas.microsoft.com/office/drawing/2014/main" val="3687931474"/>
                    </a:ext>
                  </a:extLst>
                </a:gridCol>
                <a:gridCol w="537139">
                  <a:extLst>
                    <a:ext uri="{9D8B030D-6E8A-4147-A177-3AD203B41FA5}">
                      <a16:colId xmlns:a16="http://schemas.microsoft.com/office/drawing/2014/main" val="1394612819"/>
                    </a:ext>
                  </a:extLst>
                </a:gridCol>
                <a:gridCol w="528744">
                  <a:extLst>
                    <a:ext uri="{9D8B030D-6E8A-4147-A177-3AD203B41FA5}">
                      <a16:colId xmlns:a16="http://schemas.microsoft.com/office/drawing/2014/main" val="2570880784"/>
                    </a:ext>
                  </a:extLst>
                </a:gridCol>
                <a:gridCol w="495175">
                  <a:extLst>
                    <a:ext uri="{9D8B030D-6E8A-4147-A177-3AD203B41FA5}">
                      <a16:colId xmlns:a16="http://schemas.microsoft.com/office/drawing/2014/main" val="3991710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0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0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＊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5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＊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9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＊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＊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41720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8751938" y="3746366"/>
            <a:ext cx="317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層迴圈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：星數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2 *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行數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- 1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弧形 30"/>
          <p:cNvSpPr/>
          <p:nvPr/>
        </p:nvSpPr>
        <p:spPr>
          <a:xfrm>
            <a:off x="9167840" y="885818"/>
            <a:ext cx="711200" cy="553369"/>
          </a:xfrm>
          <a:prstGeom prst="arc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/>
          <p:nvPr/>
        </p:nvCxnSpPr>
        <p:spPr>
          <a:xfrm>
            <a:off x="9724918" y="1050201"/>
            <a:ext cx="154122" cy="11230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10956852" y="4556808"/>
            <a:ext cx="105623" cy="11230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9724918" y="681983"/>
            <a:ext cx="735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</a:p>
        </p:txBody>
      </p:sp>
      <p:grpSp>
        <p:nvGrpSpPr>
          <p:cNvPr id="60" name="群組 59"/>
          <p:cNvGrpSpPr/>
          <p:nvPr/>
        </p:nvGrpSpPr>
        <p:grpSpPr>
          <a:xfrm>
            <a:off x="384573" y="4198983"/>
            <a:ext cx="3658709" cy="2067133"/>
            <a:chOff x="429523" y="4155710"/>
            <a:chExt cx="3334268" cy="1883827"/>
          </a:xfrm>
        </p:grpSpPr>
        <p:grpSp>
          <p:nvGrpSpPr>
            <p:cNvPr id="52" name="群組 51"/>
            <p:cNvGrpSpPr/>
            <p:nvPr/>
          </p:nvGrpSpPr>
          <p:grpSpPr>
            <a:xfrm>
              <a:off x="429523" y="4155710"/>
              <a:ext cx="3334268" cy="1883827"/>
              <a:chOff x="7210629" y="4226830"/>
              <a:chExt cx="3334268" cy="1883827"/>
            </a:xfrm>
          </p:grpSpPr>
          <p:pic>
            <p:nvPicPr>
              <p:cNvPr id="50" name="圖片 4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629" y="4241644"/>
                <a:ext cx="1871228" cy="1854200"/>
              </a:xfrm>
              <a:prstGeom prst="rect">
                <a:avLst/>
              </a:prstGeom>
              <a:scene3d>
                <a:camera prst="orthographicFront">
                  <a:rot lat="0" lon="10800000" rev="0"/>
                </a:camera>
                <a:lightRig rig="threePt" dir="t"/>
              </a:scene3d>
            </p:spPr>
          </p:pic>
          <p:pic>
            <p:nvPicPr>
              <p:cNvPr id="51" name="圖片 50"/>
              <p:cNvPicPr>
                <a:picLocks noChangeAspect="1"/>
              </p:cNvPicPr>
              <p:nvPr/>
            </p:nvPicPr>
            <p:blipFill rotWithShape="1">
              <a:blip r:embed="rId4"/>
              <a:srcRect l="1785" r="21299"/>
              <a:stretch/>
            </p:blipFill>
            <p:spPr>
              <a:xfrm>
                <a:off x="9081857" y="4226830"/>
                <a:ext cx="1463040" cy="1883827"/>
              </a:xfrm>
              <a:prstGeom prst="rect">
                <a:avLst/>
              </a:prstGeom>
              <a:scene3d>
                <a:camera prst="orthographicFront">
                  <a:rot lat="0" lon="10800000" rev="0"/>
                </a:camera>
                <a:lightRig rig="threePt" dir="t"/>
              </a:scene3d>
            </p:spPr>
          </p:pic>
        </p:grpSp>
        <p:cxnSp>
          <p:nvCxnSpPr>
            <p:cNvPr id="54" name="直線接點 53"/>
            <p:cNvCxnSpPr/>
            <p:nvPr/>
          </p:nvCxnSpPr>
          <p:spPr>
            <a:xfrm>
              <a:off x="3763791" y="4190844"/>
              <a:ext cx="0" cy="1773076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05288"/>
              </p:ext>
            </p:extLst>
          </p:nvPr>
        </p:nvGraphicFramePr>
        <p:xfrm>
          <a:off x="4514228" y="4120031"/>
          <a:ext cx="233218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394">
                  <a:extLst>
                    <a:ext uri="{9D8B030D-6E8A-4147-A177-3AD203B41FA5}">
                      <a16:colId xmlns:a16="http://schemas.microsoft.com/office/drawing/2014/main" val="1202026043"/>
                    </a:ext>
                  </a:extLst>
                </a:gridCol>
                <a:gridCol w="777394">
                  <a:extLst>
                    <a:ext uri="{9D8B030D-6E8A-4147-A177-3AD203B41FA5}">
                      <a16:colId xmlns:a16="http://schemas.microsoft.com/office/drawing/2014/main" val="3687931474"/>
                    </a:ext>
                  </a:extLst>
                </a:gridCol>
                <a:gridCol w="777394">
                  <a:extLst>
                    <a:ext uri="{9D8B030D-6E8A-4147-A177-3AD203B41FA5}">
                      <a16:colId xmlns:a16="http://schemas.microsoft.com/office/drawing/2014/main" val="1394612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行數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空格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＊數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5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4+4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0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3+3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0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2+2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5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1+1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9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0+0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41720"/>
                  </a:ext>
                </a:extLst>
              </a:tr>
            </a:tbl>
          </a:graphicData>
        </a:graphic>
      </p:graphicFrame>
      <p:sp>
        <p:nvSpPr>
          <p:cNvPr id="87" name="文字方塊 86"/>
          <p:cNvSpPr txBox="1"/>
          <p:nvPr/>
        </p:nvSpPr>
        <p:spPr>
          <a:xfrm>
            <a:off x="7832281" y="3939889"/>
            <a:ext cx="376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外層迴圈：行數遞增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91577"/>
              </p:ext>
            </p:extLst>
          </p:nvPr>
        </p:nvGraphicFramePr>
        <p:xfrm>
          <a:off x="8955839" y="4287512"/>
          <a:ext cx="2896834" cy="2061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259">
                  <a:extLst>
                    <a:ext uri="{9D8B030D-6E8A-4147-A177-3AD203B41FA5}">
                      <a16:colId xmlns:a16="http://schemas.microsoft.com/office/drawing/2014/main" val="1099621737"/>
                    </a:ext>
                  </a:extLst>
                </a:gridCol>
                <a:gridCol w="325259">
                  <a:extLst>
                    <a:ext uri="{9D8B030D-6E8A-4147-A177-3AD203B41FA5}">
                      <a16:colId xmlns:a16="http://schemas.microsoft.com/office/drawing/2014/main" val="1539357777"/>
                    </a:ext>
                  </a:extLst>
                </a:gridCol>
                <a:gridCol w="325259">
                  <a:extLst>
                    <a:ext uri="{9D8B030D-6E8A-4147-A177-3AD203B41FA5}">
                      <a16:colId xmlns:a16="http://schemas.microsoft.com/office/drawing/2014/main" val="3917790948"/>
                    </a:ext>
                  </a:extLst>
                </a:gridCol>
                <a:gridCol w="325259">
                  <a:extLst>
                    <a:ext uri="{9D8B030D-6E8A-4147-A177-3AD203B41FA5}">
                      <a16:colId xmlns:a16="http://schemas.microsoft.com/office/drawing/2014/main" val="3098517164"/>
                    </a:ext>
                  </a:extLst>
                </a:gridCol>
                <a:gridCol w="325259">
                  <a:extLst>
                    <a:ext uri="{9D8B030D-6E8A-4147-A177-3AD203B41FA5}">
                      <a16:colId xmlns:a16="http://schemas.microsoft.com/office/drawing/2014/main" val="1202026043"/>
                    </a:ext>
                  </a:extLst>
                </a:gridCol>
                <a:gridCol w="325259">
                  <a:extLst>
                    <a:ext uri="{9D8B030D-6E8A-4147-A177-3AD203B41FA5}">
                      <a16:colId xmlns:a16="http://schemas.microsoft.com/office/drawing/2014/main" val="3687931474"/>
                    </a:ext>
                  </a:extLst>
                </a:gridCol>
                <a:gridCol w="325259">
                  <a:extLst>
                    <a:ext uri="{9D8B030D-6E8A-4147-A177-3AD203B41FA5}">
                      <a16:colId xmlns:a16="http://schemas.microsoft.com/office/drawing/2014/main" val="1394612819"/>
                    </a:ext>
                  </a:extLst>
                </a:gridCol>
                <a:gridCol w="320174">
                  <a:extLst>
                    <a:ext uri="{9D8B030D-6E8A-4147-A177-3AD203B41FA5}">
                      <a16:colId xmlns:a16="http://schemas.microsoft.com/office/drawing/2014/main" val="2570880784"/>
                    </a:ext>
                  </a:extLst>
                </a:gridCol>
                <a:gridCol w="299847">
                  <a:extLst>
                    <a:ext uri="{9D8B030D-6E8A-4147-A177-3AD203B41FA5}">
                      <a16:colId xmlns:a16="http://schemas.microsoft.com/office/drawing/2014/main" val="3991710536"/>
                    </a:ext>
                  </a:extLst>
                </a:gridCol>
              </a:tblGrid>
              <a:tr h="412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02770"/>
                  </a:ext>
                </a:extLst>
              </a:tr>
              <a:tr h="412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＊</a:t>
                      </a:r>
                      <a:r>
                        <a:rPr lang="en-US" altLang="zh-TW" baseline="0" dirty="0" smtClean="0"/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08657"/>
                  </a:ext>
                </a:extLst>
              </a:tr>
              <a:tr h="412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＊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＊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52943"/>
                  </a:ext>
                </a:extLst>
              </a:tr>
              <a:tr h="4123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＊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＊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953365"/>
                  </a:ext>
                </a:extLst>
              </a:tr>
              <a:tr h="41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＊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＊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＊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＊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＊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41720"/>
                  </a:ext>
                </a:extLst>
              </a:tr>
            </a:tbl>
          </a:graphicData>
        </a:graphic>
      </p:graphicFrame>
      <p:grpSp>
        <p:nvGrpSpPr>
          <p:cNvPr id="95" name="群組 94"/>
          <p:cNvGrpSpPr/>
          <p:nvPr/>
        </p:nvGrpSpPr>
        <p:grpSpPr>
          <a:xfrm>
            <a:off x="8499972" y="4326513"/>
            <a:ext cx="304640" cy="1907370"/>
            <a:chOff x="8358909" y="1005744"/>
            <a:chExt cx="304640" cy="1907370"/>
          </a:xfrm>
        </p:grpSpPr>
        <p:sp>
          <p:nvSpPr>
            <p:cNvPr id="96" name="橢圓 95"/>
            <p:cNvSpPr/>
            <p:nvPr/>
          </p:nvSpPr>
          <p:spPr>
            <a:xfrm>
              <a:off x="8358909" y="1005744"/>
              <a:ext cx="304640" cy="2904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8358910" y="1415405"/>
              <a:ext cx="295564" cy="2664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98" name="橢圓 97"/>
            <p:cNvSpPr/>
            <p:nvPr/>
          </p:nvSpPr>
          <p:spPr>
            <a:xfrm>
              <a:off x="8366544" y="1801056"/>
              <a:ext cx="280294" cy="3012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99" name="橢圓 98"/>
            <p:cNvSpPr/>
            <p:nvPr/>
          </p:nvSpPr>
          <p:spPr>
            <a:xfrm>
              <a:off x="8358910" y="2248101"/>
              <a:ext cx="295564" cy="27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00" name="橢圓 99"/>
            <p:cNvSpPr/>
            <p:nvPr/>
          </p:nvSpPr>
          <p:spPr>
            <a:xfrm>
              <a:off x="8358910" y="2653726"/>
              <a:ext cx="295564" cy="259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</p:grpSp>
      <p:sp>
        <p:nvSpPr>
          <p:cNvPr id="103" name="文字方塊 102"/>
          <p:cNvSpPr txBox="1"/>
          <p:nvPr/>
        </p:nvSpPr>
        <p:spPr>
          <a:xfrm>
            <a:off x="8765178" y="3410618"/>
            <a:ext cx="3278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層迴圈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：空格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行數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8875828" y="146659"/>
            <a:ext cx="258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層迴圈：星數遞增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90331" y="75630"/>
            <a:ext cx="521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左邊的空格才是真正的空格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右邊的空格可不計，直接換行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弧形 108"/>
          <p:cNvSpPr/>
          <p:nvPr/>
        </p:nvSpPr>
        <p:spPr>
          <a:xfrm>
            <a:off x="10221928" y="4413800"/>
            <a:ext cx="711200" cy="553369"/>
          </a:xfrm>
          <a:prstGeom prst="arc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接點 109"/>
          <p:cNvCxnSpPr/>
          <p:nvPr/>
        </p:nvCxnSpPr>
        <p:spPr>
          <a:xfrm>
            <a:off x="10779006" y="4578183"/>
            <a:ext cx="154122" cy="11230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10767678" y="4226762"/>
            <a:ext cx="636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換行</a:t>
            </a:r>
          </a:p>
        </p:txBody>
      </p:sp>
      <p:cxnSp>
        <p:nvCxnSpPr>
          <p:cNvPr id="112" name="直線接點 111"/>
          <p:cNvCxnSpPr/>
          <p:nvPr/>
        </p:nvCxnSpPr>
        <p:spPr>
          <a:xfrm flipV="1">
            <a:off x="9889574" y="1043050"/>
            <a:ext cx="105623" cy="11230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8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181</Words>
  <Application>Microsoft Office PowerPoint</Application>
  <PresentationFormat>寬螢幕</PresentationFormat>
  <Paragraphs>130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郁芳</dc:creator>
  <cp:lastModifiedBy>郁芳</cp:lastModifiedBy>
  <cp:revision>7</cp:revision>
  <dcterms:created xsi:type="dcterms:W3CDTF">2022-03-08T07:54:06Z</dcterms:created>
  <dcterms:modified xsi:type="dcterms:W3CDTF">2022-03-08T08:55:05Z</dcterms:modified>
</cp:coreProperties>
</file>