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17"/>
  </p:notesMasterIdLst>
  <p:handoutMasterIdLst>
    <p:handoutMasterId r:id="rId18"/>
  </p:handoutMasterIdLst>
  <p:sldIdLst>
    <p:sldId id="335" r:id="rId5"/>
    <p:sldId id="351" r:id="rId6"/>
    <p:sldId id="343" r:id="rId7"/>
    <p:sldId id="357" r:id="rId8"/>
    <p:sldId id="358" r:id="rId9"/>
    <p:sldId id="360" r:id="rId10"/>
    <p:sldId id="359" r:id="rId11"/>
    <p:sldId id="361" r:id="rId12"/>
    <p:sldId id="362" r:id="rId13"/>
    <p:sldId id="363" r:id="rId14"/>
    <p:sldId id="354" r:id="rId15"/>
    <p:sldId id="350" r:id="rId1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C38096-31ED-416B-822F-5563CD17CAA9}" v="35" dt="2022-09-29T12:48:10.448"/>
    <p1510:client id="{4A0C541F-1B06-466C-81FB-793DED9A8A78}" v="309" dt="2022-09-29T09:38:08.8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177" autoAdjust="0"/>
  </p:normalViewPr>
  <p:slideViewPr>
    <p:cSldViewPr snapToGrid="0">
      <p:cViewPr varScale="1">
        <p:scale>
          <a:sx n="89" d="100"/>
          <a:sy n="89" d="100"/>
        </p:scale>
        <p:origin x="834" y="84"/>
      </p:cViewPr>
      <p:guideLst>
        <p:guide orient="horz" pos="3672"/>
        <p:guide pos="3840"/>
      </p:guideLst>
    </p:cSldViewPr>
  </p:slideViewPr>
  <p:outlineViewPr>
    <p:cViewPr>
      <p:scale>
        <a:sx n="33" d="100"/>
        <a:sy n="33" d="100"/>
      </p:scale>
      <p:origin x="0" y="-106"/>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9" d="100"/>
          <a:sy n="99" d="100"/>
        </p:scale>
        <p:origin x="28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Niget" userId="ac0b04e4-3451-49d1-80ee-71e464ec3cb6" providerId="ADAL" clId="{4A0C541F-1B06-466C-81FB-793DED9A8A78}"/>
    <pc:docChg chg="undo custSel addSld delSld modSld sldOrd modMainMaster">
      <pc:chgData name="Tom Niget" userId="ac0b04e4-3451-49d1-80ee-71e464ec3cb6" providerId="ADAL" clId="{4A0C541F-1B06-466C-81FB-793DED9A8A78}" dt="2022-09-29T09:40:47.639" v="12329" actId="47"/>
      <pc:docMkLst>
        <pc:docMk/>
      </pc:docMkLst>
      <pc:sldChg chg="del">
        <pc:chgData name="Tom Niget" userId="ac0b04e4-3451-49d1-80ee-71e464ec3cb6" providerId="ADAL" clId="{4A0C541F-1B06-466C-81FB-793DED9A8A78}" dt="2022-09-29T09:40:47.639" v="12329" actId="47"/>
        <pc:sldMkLst>
          <pc:docMk/>
          <pc:sldMk cId="3622761875" sldId="321"/>
        </pc:sldMkLst>
      </pc:sldChg>
      <pc:sldChg chg="del">
        <pc:chgData name="Tom Niget" userId="ac0b04e4-3451-49d1-80ee-71e464ec3cb6" providerId="ADAL" clId="{4A0C541F-1B06-466C-81FB-793DED9A8A78}" dt="2022-09-29T09:40:47.639" v="12329" actId="47"/>
        <pc:sldMkLst>
          <pc:docMk/>
          <pc:sldMk cId="3285891305" sldId="342"/>
        </pc:sldMkLst>
      </pc:sldChg>
      <pc:sldChg chg="modSp mod modAnim chgLayout modNotesTx">
        <pc:chgData name="Tom Niget" userId="ac0b04e4-3451-49d1-80ee-71e464ec3cb6" providerId="ADAL" clId="{4A0C541F-1B06-466C-81FB-793DED9A8A78}" dt="2022-09-28T18:12:33.805" v="5772"/>
        <pc:sldMkLst>
          <pc:docMk/>
          <pc:sldMk cId="4017832845" sldId="343"/>
        </pc:sldMkLst>
        <pc:spChg chg="mod ord">
          <ac:chgData name="Tom Niget" userId="ac0b04e4-3451-49d1-80ee-71e464ec3cb6" providerId="ADAL" clId="{4A0C541F-1B06-466C-81FB-793DED9A8A78}" dt="2022-09-28T18:09:44.534" v="5655" actId="20577"/>
          <ac:spMkLst>
            <pc:docMk/>
            <pc:sldMk cId="4017832845" sldId="343"/>
            <ac:spMk id="2" creationId="{A8E966EE-4FBD-534E-AAED-6C54465EF91C}"/>
          </ac:spMkLst>
        </pc:spChg>
        <pc:spChg chg="mod ord">
          <ac:chgData name="Tom Niget" userId="ac0b04e4-3451-49d1-80ee-71e464ec3cb6" providerId="ADAL" clId="{4A0C541F-1B06-466C-81FB-793DED9A8A78}" dt="2022-09-28T18:12:29.656" v="5771" actId="14100"/>
          <ac:spMkLst>
            <pc:docMk/>
            <pc:sldMk cId="4017832845" sldId="343"/>
            <ac:spMk id="3" creationId="{0EC737E2-1EBF-6244-8E0A-274D170CCCE9}"/>
          </ac:spMkLst>
        </pc:spChg>
        <pc:spChg chg="mod ord">
          <ac:chgData name="Tom Niget" userId="ac0b04e4-3451-49d1-80ee-71e464ec3cb6" providerId="ADAL" clId="{4A0C541F-1B06-466C-81FB-793DED9A8A78}" dt="2022-09-28T17:39:47.360" v="3770" actId="700"/>
          <ac:spMkLst>
            <pc:docMk/>
            <pc:sldMk cId="4017832845" sldId="343"/>
            <ac:spMk id="4" creationId="{D8E5B39E-73CB-4B96-BBFA-E350F71F2E1F}"/>
          </ac:spMkLst>
        </pc:spChg>
        <pc:spChg chg="mod ord">
          <ac:chgData name="Tom Niget" userId="ac0b04e4-3451-49d1-80ee-71e464ec3cb6" providerId="ADAL" clId="{4A0C541F-1B06-466C-81FB-793DED9A8A78}" dt="2022-09-28T17:39:47.360" v="3770" actId="700"/>
          <ac:spMkLst>
            <pc:docMk/>
            <pc:sldMk cId="4017832845" sldId="343"/>
            <ac:spMk id="5" creationId="{CD9C25C0-C28C-43A9-A830-FCBFC8BAA610}"/>
          </ac:spMkLst>
        </pc:spChg>
        <pc:spChg chg="mod ord">
          <ac:chgData name="Tom Niget" userId="ac0b04e4-3451-49d1-80ee-71e464ec3cb6" providerId="ADAL" clId="{4A0C541F-1B06-466C-81FB-793DED9A8A78}" dt="2022-09-28T17:39:47.360" v="3770" actId="700"/>
          <ac:spMkLst>
            <pc:docMk/>
            <pc:sldMk cId="4017832845" sldId="343"/>
            <ac:spMk id="6" creationId="{2ADE5F9E-39DA-49B7-8AA0-FF8E2B15DEEB}"/>
          </ac:spMkLst>
        </pc:spChg>
        <pc:picChg chg="mod ord modCrop">
          <ac:chgData name="Tom Niget" userId="ac0b04e4-3451-49d1-80ee-71e464ec3cb6" providerId="ADAL" clId="{4A0C541F-1B06-466C-81FB-793DED9A8A78}" dt="2022-09-28T18:08:28.334" v="5648" actId="14826"/>
          <ac:picMkLst>
            <pc:docMk/>
            <pc:sldMk cId="4017832845" sldId="343"/>
            <ac:picMk id="11" creationId="{30FDF0A1-337F-4901-B663-86681B2274C8}"/>
          </ac:picMkLst>
        </pc:picChg>
      </pc:sldChg>
      <pc:sldChg chg="del">
        <pc:chgData name="Tom Niget" userId="ac0b04e4-3451-49d1-80ee-71e464ec3cb6" providerId="ADAL" clId="{4A0C541F-1B06-466C-81FB-793DED9A8A78}" dt="2022-09-29T09:40:47.639" v="12329" actId="47"/>
        <pc:sldMkLst>
          <pc:docMk/>
          <pc:sldMk cId="3398884788" sldId="344"/>
        </pc:sldMkLst>
      </pc:sldChg>
      <pc:sldChg chg="del">
        <pc:chgData name="Tom Niget" userId="ac0b04e4-3451-49d1-80ee-71e464ec3cb6" providerId="ADAL" clId="{4A0C541F-1B06-466C-81FB-793DED9A8A78}" dt="2022-09-29T09:40:47.639" v="12329" actId="47"/>
        <pc:sldMkLst>
          <pc:docMk/>
          <pc:sldMk cId="2072174477" sldId="346"/>
        </pc:sldMkLst>
      </pc:sldChg>
      <pc:sldChg chg="del">
        <pc:chgData name="Tom Niget" userId="ac0b04e4-3451-49d1-80ee-71e464ec3cb6" providerId="ADAL" clId="{4A0C541F-1B06-466C-81FB-793DED9A8A78}" dt="2022-09-29T09:40:47.639" v="12329" actId="47"/>
        <pc:sldMkLst>
          <pc:docMk/>
          <pc:sldMk cId="2351439976" sldId="347"/>
        </pc:sldMkLst>
      </pc:sldChg>
      <pc:sldChg chg="del">
        <pc:chgData name="Tom Niget" userId="ac0b04e4-3451-49d1-80ee-71e464ec3cb6" providerId="ADAL" clId="{4A0C541F-1B06-466C-81FB-793DED9A8A78}" dt="2022-09-29T09:40:47.639" v="12329" actId="47"/>
        <pc:sldMkLst>
          <pc:docMk/>
          <pc:sldMk cId="2381825828" sldId="348"/>
        </pc:sldMkLst>
      </pc:sldChg>
      <pc:sldChg chg="modSp mod ord chgLayout">
        <pc:chgData name="Tom Niget" userId="ac0b04e4-3451-49d1-80ee-71e464ec3cb6" providerId="ADAL" clId="{4A0C541F-1B06-466C-81FB-793DED9A8A78}" dt="2022-09-29T09:40:41.773" v="12328" actId="20577"/>
        <pc:sldMkLst>
          <pc:docMk/>
          <pc:sldMk cId="1743235640" sldId="350"/>
        </pc:sldMkLst>
        <pc:spChg chg="mod ord">
          <ac:chgData name="Tom Niget" userId="ac0b04e4-3451-49d1-80ee-71e464ec3cb6" providerId="ADAL" clId="{4A0C541F-1B06-466C-81FB-793DED9A8A78}" dt="2022-09-29T09:40:27.835" v="12286" actId="700"/>
          <ac:spMkLst>
            <pc:docMk/>
            <pc:sldMk cId="1743235640" sldId="350"/>
            <ac:spMk id="2" creationId="{2AB67F85-B014-E54D-AC82-A789515E821B}"/>
          </ac:spMkLst>
        </pc:spChg>
        <pc:spChg chg="mod ord">
          <ac:chgData name="Tom Niget" userId="ac0b04e4-3451-49d1-80ee-71e464ec3cb6" providerId="ADAL" clId="{4A0C541F-1B06-466C-81FB-793DED9A8A78}" dt="2022-09-29T09:40:41.773" v="12328" actId="20577"/>
          <ac:spMkLst>
            <pc:docMk/>
            <pc:sldMk cId="1743235640" sldId="350"/>
            <ac:spMk id="3" creationId="{8D87CE19-F795-8240-B223-A5CA7C9DE0E5}"/>
          </ac:spMkLst>
        </pc:spChg>
        <pc:spChg chg="mod ord">
          <ac:chgData name="Tom Niget" userId="ac0b04e4-3451-49d1-80ee-71e464ec3cb6" providerId="ADAL" clId="{4A0C541F-1B06-466C-81FB-793DED9A8A78}" dt="2022-09-29T09:40:27.835" v="12286" actId="700"/>
          <ac:spMkLst>
            <pc:docMk/>
            <pc:sldMk cId="1743235640" sldId="350"/>
            <ac:spMk id="4" creationId="{D4137C36-233D-4261-A151-481DEB983F84}"/>
          </ac:spMkLst>
        </pc:spChg>
        <pc:spChg chg="mod ord">
          <ac:chgData name="Tom Niget" userId="ac0b04e4-3451-49d1-80ee-71e464ec3cb6" providerId="ADAL" clId="{4A0C541F-1B06-466C-81FB-793DED9A8A78}" dt="2022-09-29T09:40:29.134" v="12287" actId="20577"/>
          <ac:spMkLst>
            <pc:docMk/>
            <pc:sldMk cId="1743235640" sldId="350"/>
            <ac:spMk id="5" creationId="{788D6534-C18A-6F43-BFAE-88E2F83FD9B4}"/>
          </ac:spMkLst>
        </pc:spChg>
        <pc:spChg chg="mod ord">
          <ac:chgData name="Tom Niget" userId="ac0b04e4-3451-49d1-80ee-71e464ec3cb6" providerId="ADAL" clId="{4A0C541F-1B06-466C-81FB-793DED9A8A78}" dt="2022-09-29T09:40:27.835" v="12286" actId="700"/>
          <ac:spMkLst>
            <pc:docMk/>
            <pc:sldMk cId="1743235640" sldId="350"/>
            <ac:spMk id="6" creationId="{7F17CE90-6DC0-4BAD-AFD2-6566038ECD03}"/>
          </ac:spMkLst>
        </pc:spChg>
        <pc:spChg chg="mod ord">
          <ac:chgData name="Tom Niget" userId="ac0b04e4-3451-49d1-80ee-71e464ec3cb6" providerId="ADAL" clId="{4A0C541F-1B06-466C-81FB-793DED9A8A78}" dt="2022-09-29T09:40:27.835" v="12286" actId="700"/>
          <ac:spMkLst>
            <pc:docMk/>
            <pc:sldMk cId="1743235640" sldId="350"/>
            <ac:spMk id="8" creationId="{8A0CAF6B-5914-4E2F-90A1-4B2D92D5ADC0}"/>
          </ac:spMkLst>
        </pc:spChg>
        <pc:picChg chg="mod ord modCrop">
          <ac:chgData name="Tom Niget" userId="ac0b04e4-3451-49d1-80ee-71e464ec3cb6" providerId="ADAL" clId="{4A0C541F-1B06-466C-81FB-793DED9A8A78}" dt="2022-09-29T09:40:27.835" v="12286" actId="700"/>
          <ac:picMkLst>
            <pc:docMk/>
            <pc:sldMk cId="1743235640" sldId="350"/>
            <ac:picMk id="7" creationId="{8A7A839A-FCAC-2F45-B138-DD0DC7C61FB3}"/>
          </ac:picMkLst>
        </pc:picChg>
      </pc:sldChg>
      <pc:sldChg chg="modSp mod modAnim chgLayout modNotesTx">
        <pc:chgData name="Tom Niget" userId="ac0b04e4-3451-49d1-80ee-71e464ec3cb6" providerId="ADAL" clId="{4A0C541F-1B06-466C-81FB-793DED9A8A78}" dt="2022-09-28T17:41:45.080" v="3829" actId="20577"/>
        <pc:sldMkLst>
          <pc:docMk/>
          <pc:sldMk cId="738577510" sldId="351"/>
        </pc:sldMkLst>
        <pc:spChg chg="mod ord">
          <ac:chgData name="Tom Niget" userId="ac0b04e4-3451-49d1-80ee-71e464ec3cb6" providerId="ADAL" clId="{4A0C541F-1B06-466C-81FB-793DED9A8A78}" dt="2022-09-28T17:41:15.488" v="3800" actId="14100"/>
          <ac:spMkLst>
            <pc:docMk/>
            <pc:sldMk cId="738577510" sldId="351"/>
            <ac:spMk id="2" creationId="{E209607A-1079-0440-B136-F827E83999C2}"/>
          </ac:spMkLst>
        </pc:spChg>
        <pc:spChg chg="mod ord">
          <ac:chgData name="Tom Niget" userId="ac0b04e4-3451-49d1-80ee-71e464ec3cb6" providerId="ADAL" clId="{4A0C541F-1B06-466C-81FB-793DED9A8A78}" dt="2022-09-28T17:11:42.592" v="28" actId="20577"/>
          <ac:spMkLst>
            <pc:docMk/>
            <pc:sldMk cId="738577510" sldId="351"/>
            <ac:spMk id="3" creationId="{AB324FA0-0DB4-3942-B6B8-27D09C4FFA0C}"/>
          </ac:spMkLst>
        </pc:spChg>
        <pc:spChg chg="mod ord">
          <ac:chgData name="Tom Niget" userId="ac0b04e4-3451-49d1-80ee-71e464ec3cb6" providerId="ADAL" clId="{4A0C541F-1B06-466C-81FB-793DED9A8A78}" dt="2022-09-28T17:10:21.823" v="2" actId="700"/>
          <ac:spMkLst>
            <pc:docMk/>
            <pc:sldMk cId="738577510" sldId="351"/>
            <ac:spMk id="4" creationId="{872757B9-F955-4193-88D9-F4EA85D547DA}"/>
          </ac:spMkLst>
        </pc:spChg>
        <pc:spChg chg="mod ord">
          <ac:chgData name="Tom Niget" userId="ac0b04e4-3451-49d1-80ee-71e464ec3cb6" providerId="ADAL" clId="{4A0C541F-1B06-466C-81FB-793DED9A8A78}" dt="2022-09-28T17:10:21.823" v="2" actId="700"/>
          <ac:spMkLst>
            <pc:docMk/>
            <pc:sldMk cId="738577510" sldId="351"/>
            <ac:spMk id="5" creationId="{23AB3FA8-4599-46DB-9C0B-749220AC2384}"/>
          </ac:spMkLst>
        </pc:spChg>
        <pc:spChg chg="mod ord">
          <ac:chgData name="Tom Niget" userId="ac0b04e4-3451-49d1-80ee-71e464ec3cb6" providerId="ADAL" clId="{4A0C541F-1B06-466C-81FB-793DED9A8A78}" dt="2022-09-28T17:10:21.823" v="2" actId="700"/>
          <ac:spMkLst>
            <pc:docMk/>
            <pc:sldMk cId="738577510" sldId="351"/>
            <ac:spMk id="6" creationId="{6841C65C-0714-4BCD-8550-1DD2C44FAD8F}"/>
          </ac:spMkLst>
        </pc:spChg>
      </pc:sldChg>
      <pc:sldChg chg="del">
        <pc:chgData name="Tom Niget" userId="ac0b04e4-3451-49d1-80ee-71e464ec3cb6" providerId="ADAL" clId="{4A0C541F-1B06-466C-81FB-793DED9A8A78}" dt="2022-09-29T09:40:47.639" v="12329" actId="47"/>
        <pc:sldMkLst>
          <pc:docMk/>
          <pc:sldMk cId="244918457" sldId="352"/>
        </pc:sldMkLst>
      </pc:sldChg>
      <pc:sldChg chg="del">
        <pc:chgData name="Tom Niget" userId="ac0b04e4-3451-49d1-80ee-71e464ec3cb6" providerId="ADAL" clId="{4A0C541F-1B06-466C-81FB-793DED9A8A78}" dt="2022-09-29T09:40:47.639" v="12329" actId="47"/>
        <pc:sldMkLst>
          <pc:docMk/>
          <pc:sldMk cId="3466443543" sldId="353"/>
        </pc:sldMkLst>
      </pc:sldChg>
      <pc:sldChg chg="addSp delSp modSp mod ord">
        <pc:chgData name="Tom Niget" userId="ac0b04e4-3451-49d1-80ee-71e464ec3cb6" providerId="ADAL" clId="{4A0C541F-1B06-466C-81FB-793DED9A8A78}" dt="2022-09-29T09:38:54.752" v="12280" actId="6549"/>
        <pc:sldMkLst>
          <pc:docMk/>
          <pc:sldMk cId="1696792912" sldId="354"/>
        </pc:sldMkLst>
        <pc:spChg chg="mod">
          <ac:chgData name="Tom Niget" userId="ac0b04e4-3451-49d1-80ee-71e464ec3cb6" providerId="ADAL" clId="{4A0C541F-1B06-466C-81FB-793DED9A8A78}" dt="2022-09-29T09:38:54.752" v="12280" actId="6549"/>
          <ac:spMkLst>
            <pc:docMk/>
            <pc:sldMk cId="1696792912" sldId="354"/>
            <ac:spMk id="3" creationId="{8117664B-4754-7F4E-ADCF-6AF266499213}"/>
          </ac:spMkLst>
        </pc:spChg>
        <pc:spChg chg="del">
          <ac:chgData name="Tom Niget" userId="ac0b04e4-3451-49d1-80ee-71e464ec3cb6" providerId="ADAL" clId="{4A0C541F-1B06-466C-81FB-793DED9A8A78}" dt="2022-09-29T09:36:35.953" v="12133" actId="478"/>
          <ac:spMkLst>
            <pc:docMk/>
            <pc:sldMk cId="1696792912" sldId="354"/>
            <ac:spMk id="4" creationId="{8B92D30E-08D1-F34C-AC54-52AB7886031F}"/>
          </ac:spMkLst>
        </pc:spChg>
        <pc:spChg chg="add del mod">
          <ac:chgData name="Tom Niget" userId="ac0b04e4-3451-49d1-80ee-71e464ec3cb6" providerId="ADAL" clId="{4A0C541F-1B06-466C-81FB-793DED9A8A78}" dt="2022-09-29T09:36:39.252" v="12134" actId="478"/>
          <ac:spMkLst>
            <pc:docMk/>
            <pc:sldMk cId="1696792912" sldId="354"/>
            <ac:spMk id="9" creationId="{03E31AA0-E8A5-BE70-7706-62BD7A17CDC9}"/>
          </ac:spMkLst>
        </pc:spChg>
        <pc:graphicFrameChg chg="add mod">
          <ac:chgData name="Tom Niget" userId="ac0b04e4-3451-49d1-80ee-71e464ec3cb6" providerId="ADAL" clId="{4A0C541F-1B06-466C-81FB-793DED9A8A78}" dt="2022-09-29T09:38:21.128" v="12160" actId="1076"/>
          <ac:graphicFrameMkLst>
            <pc:docMk/>
            <pc:sldMk cId="1696792912" sldId="354"/>
            <ac:graphicFrameMk id="12" creationId="{C481F2B4-5D9A-3A6D-F78E-B8CC59E19998}"/>
          </ac:graphicFrameMkLst>
        </pc:graphicFrameChg>
      </pc:sldChg>
      <pc:sldChg chg="new del">
        <pc:chgData name="Tom Niget" userId="ac0b04e4-3451-49d1-80ee-71e464ec3cb6" providerId="ADAL" clId="{4A0C541F-1B06-466C-81FB-793DED9A8A78}" dt="2022-09-28T17:10:16.133" v="1" actId="47"/>
        <pc:sldMkLst>
          <pc:docMk/>
          <pc:sldMk cId="5824645" sldId="355"/>
        </pc:sldMkLst>
      </pc:sldChg>
      <pc:sldChg chg="addSp delSp modSp new del mod modClrScheme chgLayout modNotesTx">
        <pc:chgData name="Tom Niget" userId="ac0b04e4-3451-49d1-80ee-71e464ec3cb6" providerId="ADAL" clId="{4A0C541F-1B06-466C-81FB-793DED9A8A78}" dt="2022-09-28T18:25:27.794" v="7771" actId="47"/>
        <pc:sldMkLst>
          <pc:docMk/>
          <pc:sldMk cId="1209122439" sldId="355"/>
        </pc:sldMkLst>
        <pc:spChg chg="mod ord">
          <ac:chgData name="Tom Niget" userId="ac0b04e4-3451-49d1-80ee-71e464ec3cb6" providerId="ADAL" clId="{4A0C541F-1B06-466C-81FB-793DED9A8A78}" dt="2022-09-28T18:23:50.178" v="7748" actId="700"/>
          <ac:spMkLst>
            <pc:docMk/>
            <pc:sldMk cId="1209122439" sldId="355"/>
            <ac:spMk id="2" creationId="{7CE63994-8FEE-12E3-DBD0-11275EFD03E3}"/>
          </ac:spMkLst>
        </pc:spChg>
        <pc:spChg chg="add del mod">
          <ac:chgData name="Tom Niget" userId="ac0b04e4-3451-49d1-80ee-71e464ec3cb6" providerId="ADAL" clId="{4A0C541F-1B06-466C-81FB-793DED9A8A78}" dt="2022-09-28T18:18:12.401" v="6723" actId="26606"/>
          <ac:spMkLst>
            <pc:docMk/>
            <pc:sldMk cId="1209122439" sldId="355"/>
            <ac:spMk id="3" creationId="{9F29DAD7-EC55-4514-5C25-7CF610D613FA}"/>
          </ac:spMkLst>
        </pc:spChg>
        <pc:spChg chg="add del">
          <ac:chgData name="Tom Niget" userId="ac0b04e4-3451-49d1-80ee-71e464ec3cb6" providerId="ADAL" clId="{4A0C541F-1B06-466C-81FB-793DED9A8A78}" dt="2022-09-28T18:18:12.401" v="6723" actId="26606"/>
          <ac:spMkLst>
            <pc:docMk/>
            <pc:sldMk cId="1209122439" sldId="355"/>
            <ac:spMk id="4" creationId="{21FC6D65-6278-6B74-3A64-F16AE78AD774}"/>
          </ac:spMkLst>
        </pc:spChg>
        <pc:spChg chg="mod ord">
          <ac:chgData name="Tom Niget" userId="ac0b04e4-3451-49d1-80ee-71e464ec3cb6" providerId="ADAL" clId="{4A0C541F-1B06-466C-81FB-793DED9A8A78}" dt="2022-09-28T18:23:50.178" v="7748" actId="700"/>
          <ac:spMkLst>
            <pc:docMk/>
            <pc:sldMk cId="1209122439" sldId="355"/>
            <ac:spMk id="5" creationId="{3AF0AE3D-F793-D6E5-5C1E-C12093D383FC}"/>
          </ac:spMkLst>
        </pc:spChg>
        <pc:spChg chg="mod ord">
          <ac:chgData name="Tom Niget" userId="ac0b04e4-3451-49d1-80ee-71e464ec3cb6" providerId="ADAL" clId="{4A0C541F-1B06-466C-81FB-793DED9A8A78}" dt="2022-09-28T18:23:50.178" v="7748" actId="700"/>
          <ac:spMkLst>
            <pc:docMk/>
            <pc:sldMk cId="1209122439" sldId="355"/>
            <ac:spMk id="6" creationId="{389FA91A-7D8A-6C7B-71F5-219309C7F48B}"/>
          </ac:spMkLst>
        </pc:spChg>
        <pc:spChg chg="mod ord">
          <ac:chgData name="Tom Niget" userId="ac0b04e4-3451-49d1-80ee-71e464ec3cb6" providerId="ADAL" clId="{4A0C541F-1B06-466C-81FB-793DED9A8A78}" dt="2022-09-28T18:23:50.178" v="7748" actId="700"/>
          <ac:spMkLst>
            <pc:docMk/>
            <pc:sldMk cId="1209122439" sldId="355"/>
            <ac:spMk id="7" creationId="{1B3FDBA6-B672-7353-927C-4BBA5D0E4E31}"/>
          </ac:spMkLst>
        </pc:spChg>
        <pc:spChg chg="add del mod ord">
          <ac:chgData name="Tom Niget" userId="ac0b04e4-3451-49d1-80ee-71e464ec3cb6" providerId="ADAL" clId="{4A0C541F-1B06-466C-81FB-793DED9A8A78}" dt="2022-09-28T18:23:50.178" v="7748" actId="700"/>
          <ac:spMkLst>
            <pc:docMk/>
            <pc:sldMk cId="1209122439" sldId="355"/>
            <ac:spMk id="8" creationId="{57E934B3-6D74-4D5E-ECC8-2350CF77F620}"/>
          </ac:spMkLst>
        </pc:spChg>
        <pc:spChg chg="add del mod">
          <ac:chgData name="Tom Niget" userId="ac0b04e4-3451-49d1-80ee-71e464ec3cb6" providerId="ADAL" clId="{4A0C541F-1B06-466C-81FB-793DED9A8A78}" dt="2022-09-28T18:18:10.427" v="6718" actId="26606"/>
          <ac:spMkLst>
            <pc:docMk/>
            <pc:sldMk cId="1209122439" sldId="355"/>
            <ac:spMk id="12" creationId="{9F29DAD7-EC55-4514-5C25-7CF610D613FA}"/>
          </ac:spMkLst>
        </pc:spChg>
        <pc:spChg chg="add mod ord">
          <ac:chgData name="Tom Niget" userId="ac0b04e4-3451-49d1-80ee-71e464ec3cb6" providerId="ADAL" clId="{4A0C541F-1B06-466C-81FB-793DED9A8A78}" dt="2022-09-28T18:23:50.178" v="7748" actId="700"/>
          <ac:spMkLst>
            <pc:docMk/>
            <pc:sldMk cId="1209122439" sldId="355"/>
            <ac:spMk id="18" creationId="{9F29DAD7-EC55-4514-5C25-7CF610D613FA}"/>
          </ac:spMkLst>
        </pc:spChg>
        <pc:graphicFrameChg chg="add del mod">
          <ac:chgData name="Tom Niget" userId="ac0b04e4-3451-49d1-80ee-71e464ec3cb6" providerId="ADAL" clId="{4A0C541F-1B06-466C-81FB-793DED9A8A78}" dt="2022-09-28T18:17:53.460" v="6714" actId="26606"/>
          <ac:graphicFrameMkLst>
            <pc:docMk/>
            <pc:sldMk cId="1209122439" sldId="355"/>
            <ac:graphicFrameMk id="9" creationId="{05D7019A-5756-6287-BE4E-B77BF88D8D06}"/>
          </ac:graphicFrameMkLst>
        </pc:graphicFrameChg>
        <pc:graphicFrameChg chg="add del mod">
          <ac:chgData name="Tom Niget" userId="ac0b04e4-3451-49d1-80ee-71e464ec3cb6" providerId="ADAL" clId="{4A0C541F-1B06-466C-81FB-793DED9A8A78}" dt="2022-09-28T18:18:05.866" v="6716" actId="26606"/>
          <ac:graphicFrameMkLst>
            <pc:docMk/>
            <pc:sldMk cId="1209122439" sldId="355"/>
            <ac:graphicFrameMk id="10" creationId="{05D7019A-5756-6287-BE4E-B77BF88D8D06}"/>
          </ac:graphicFrameMkLst>
        </pc:graphicFrameChg>
        <pc:graphicFrameChg chg="add del mod">
          <ac:chgData name="Tom Niget" userId="ac0b04e4-3451-49d1-80ee-71e464ec3cb6" providerId="ADAL" clId="{4A0C541F-1B06-466C-81FB-793DED9A8A78}" dt="2022-09-28T18:18:11.250" v="6720" actId="26606"/>
          <ac:graphicFrameMkLst>
            <pc:docMk/>
            <pc:sldMk cId="1209122439" sldId="355"/>
            <ac:graphicFrameMk id="14" creationId="{F9D42B91-3D6D-D68E-C466-FA10D784A3BF}"/>
          </ac:graphicFrameMkLst>
        </pc:graphicFrameChg>
        <pc:graphicFrameChg chg="add del mod">
          <ac:chgData name="Tom Niget" userId="ac0b04e4-3451-49d1-80ee-71e464ec3cb6" providerId="ADAL" clId="{4A0C541F-1B06-466C-81FB-793DED9A8A78}" dt="2022-09-28T18:18:12.392" v="6722" actId="26606"/>
          <ac:graphicFrameMkLst>
            <pc:docMk/>
            <pc:sldMk cId="1209122439" sldId="355"/>
            <ac:graphicFrameMk id="16" creationId="{05D7019A-5756-6287-BE4E-B77BF88D8D06}"/>
          </ac:graphicFrameMkLst>
        </pc:graphicFrameChg>
      </pc:sldChg>
      <pc:sldChg chg="addSp delSp modSp new del mod modClrScheme chgLayout modNotesTx">
        <pc:chgData name="Tom Niget" userId="ac0b04e4-3451-49d1-80ee-71e464ec3cb6" providerId="ADAL" clId="{4A0C541F-1B06-466C-81FB-793DED9A8A78}" dt="2022-09-28T18:26:26.319" v="7794" actId="47"/>
        <pc:sldMkLst>
          <pc:docMk/>
          <pc:sldMk cId="3342929281" sldId="356"/>
        </pc:sldMkLst>
        <pc:spChg chg="mod">
          <ac:chgData name="Tom Niget" userId="ac0b04e4-3451-49d1-80ee-71e464ec3cb6" providerId="ADAL" clId="{4A0C541F-1B06-466C-81FB-793DED9A8A78}" dt="2022-09-28T18:23:10.180" v="7744" actId="26606"/>
          <ac:spMkLst>
            <pc:docMk/>
            <pc:sldMk cId="3342929281" sldId="356"/>
            <ac:spMk id="2" creationId="{5025818D-9935-3250-6C0B-9364B6122CD8}"/>
          </ac:spMkLst>
        </pc:spChg>
        <pc:spChg chg="del mod">
          <ac:chgData name="Tom Niget" userId="ac0b04e4-3451-49d1-80ee-71e464ec3cb6" providerId="ADAL" clId="{4A0C541F-1B06-466C-81FB-793DED9A8A78}" dt="2022-09-28T18:23:10.180" v="7744" actId="26606"/>
          <ac:spMkLst>
            <pc:docMk/>
            <pc:sldMk cId="3342929281" sldId="356"/>
            <ac:spMk id="3" creationId="{38942B12-37BE-2B49-19BD-9EE156120052}"/>
          </ac:spMkLst>
        </pc:spChg>
        <pc:spChg chg="del">
          <ac:chgData name="Tom Niget" userId="ac0b04e4-3451-49d1-80ee-71e464ec3cb6" providerId="ADAL" clId="{4A0C541F-1B06-466C-81FB-793DED9A8A78}" dt="2022-09-28T18:23:10.180" v="7744" actId="26606"/>
          <ac:spMkLst>
            <pc:docMk/>
            <pc:sldMk cId="3342929281" sldId="356"/>
            <ac:spMk id="4" creationId="{965130EB-6131-B45B-1DB9-4D9A7664E2AC}"/>
          </ac:spMkLst>
        </pc:spChg>
        <pc:spChg chg="mod">
          <ac:chgData name="Tom Niget" userId="ac0b04e4-3451-49d1-80ee-71e464ec3cb6" providerId="ADAL" clId="{4A0C541F-1B06-466C-81FB-793DED9A8A78}" dt="2022-09-28T18:23:10.180" v="7744" actId="26606"/>
          <ac:spMkLst>
            <pc:docMk/>
            <pc:sldMk cId="3342929281" sldId="356"/>
            <ac:spMk id="5" creationId="{F23A510A-5FC7-03CA-717E-F38AF3D174BD}"/>
          </ac:spMkLst>
        </pc:spChg>
        <pc:spChg chg="mod">
          <ac:chgData name="Tom Niget" userId="ac0b04e4-3451-49d1-80ee-71e464ec3cb6" providerId="ADAL" clId="{4A0C541F-1B06-466C-81FB-793DED9A8A78}" dt="2022-09-28T18:23:10.180" v="7744" actId="26606"/>
          <ac:spMkLst>
            <pc:docMk/>
            <pc:sldMk cId="3342929281" sldId="356"/>
            <ac:spMk id="6" creationId="{DFF2486A-6941-95D3-ACC3-7591FDEB917B}"/>
          </ac:spMkLst>
        </pc:spChg>
        <pc:spChg chg="mod">
          <ac:chgData name="Tom Niget" userId="ac0b04e4-3451-49d1-80ee-71e464ec3cb6" providerId="ADAL" clId="{4A0C541F-1B06-466C-81FB-793DED9A8A78}" dt="2022-09-28T18:23:10.180" v="7744" actId="26606"/>
          <ac:spMkLst>
            <pc:docMk/>
            <pc:sldMk cId="3342929281" sldId="356"/>
            <ac:spMk id="7" creationId="{E56A3AD6-3F50-7F27-89BE-3EDA40284461}"/>
          </ac:spMkLst>
        </pc:spChg>
        <pc:graphicFrameChg chg="add mod modGraphic">
          <ac:chgData name="Tom Niget" userId="ac0b04e4-3451-49d1-80ee-71e464ec3cb6" providerId="ADAL" clId="{4A0C541F-1B06-466C-81FB-793DED9A8A78}" dt="2022-09-28T18:26:03.576" v="7774"/>
          <ac:graphicFrameMkLst>
            <pc:docMk/>
            <pc:sldMk cId="3342929281" sldId="356"/>
            <ac:graphicFrameMk id="9" creationId="{2EDBCAE3-D3AC-8687-0F71-0A929D8BF1B9}"/>
          </ac:graphicFrameMkLst>
        </pc:graphicFrameChg>
      </pc:sldChg>
      <pc:sldChg chg="addSp modSp new del mod modClrScheme chgLayout">
        <pc:chgData name="Tom Niget" userId="ac0b04e4-3451-49d1-80ee-71e464ec3cb6" providerId="ADAL" clId="{4A0C541F-1B06-466C-81FB-793DED9A8A78}" dt="2022-09-28T18:25:14.931" v="7766" actId="47"/>
        <pc:sldMkLst>
          <pc:docMk/>
          <pc:sldMk cId="658063821" sldId="357"/>
        </pc:sldMkLst>
        <pc:spChg chg="mod ord">
          <ac:chgData name="Tom Niget" userId="ac0b04e4-3451-49d1-80ee-71e464ec3cb6" providerId="ADAL" clId="{4A0C541F-1B06-466C-81FB-793DED9A8A78}" dt="2022-09-28T18:25:13.212" v="7765" actId="26606"/>
          <ac:spMkLst>
            <pc:docMk/>
            <pc:sldMk cId="658063821" sldId="357"/>
            <ac:spMk id="2" creationId="{94C3D1E5-D107-7AD2-1E2B-E131A844353D}"/>
          </ac:spMkLst>
        </pc:spChg>
        <pc:spChg chg="mod">
          <ac:chgData name="Tom Niget" userId="ac0b04e4-3451-49d1-80ee-71e464ec3cb6" providerId="ADAL" clId="{4A0C541F-1B06-466C-81FB-793DED9A8A78}" dt="2022-09-28T18:25:13.212" v="7765" actId="26606"/>
          <ac:spMkLst>
            <pc:docMk/>
            <pc:sldMk cId="658063821" sldId="357"/>
            <ac:spMk id="3" creationId="{0FC056F1-21B9-DE68-752D-D5BC3B65FC71}"/>
          </ac:spMkLst>
        </pc:spChg>
        <pc:spChg chg="mod">
          <ac:chgData name="Tom Niget" userId="ac0b04e4-3451-49d1-80ee-71e464ec3cb6" providerId="ADAL" clId="{4A0C541F-1B06-466C-81FB-793DED9A8A78}" dt="2022-09-28T18:25:13.212" v="7765" actId="26606"/>
          <ac:spMkLst>
            <pc:docMk/>
            <pc:sldMk cId="658063821" sldId="357"/>
            <ac:spMk id="4" creationId="{5EC36185-8703-AC99-B215-C7F62C96E66B}"/>
          </ac:spMkLst>
        </pc:spChg>
        <pc:spChg chg="mod">
          <ac:chgData name="Tom Niget" userId="ac0b04e4-3451-49d1-80ee-71e464ec3cb6" providerId="ADAL" clId="{4A0C541F-1B06-466C-81FB-793DED9A8A78}" dt="2022-09-28T18:25:13.212" v="7765" actId="26606"/>
          <ac:spMkLst>
            <pc:docMk/>
            <pc:sldMk cId="658063821" sldId="357"/>
            <ac:spMk id="5" creationId="{C6A7D199-E394-8D75-4B9E-434839D8DB5D}"/>
          </ac:spMkLst>
        </pc:spChg>
        <pc:spChg chg="mod">
          <ac:chgData name="Tom Niget" userId="ac0b04e4-3451-49d1-80ee-71e464ec3cb6" providerId="ADAL" clId="{4A0C541F-1B06-466C-81FB-793DED9A8A78}" dt="2022-09-28T18:25:13.212" v="7765" actId="26606"/>
          <ac:spMkLst>
            <pc:docMk/>
            <pc:sldMk cId="658063821" sldId="357"/>
            <ac:spMk id="6" creationId="{3A9C5F91-0D15-4153-72EB-7B9A958DA9F7}"/>
          </ac:spMkLst>
        </pc:spChg>
        <pc:spChg chg="add mod">
          <ac:chgData name="Tom Niget" userId="ac0b04e4-3451-49d1-80ee-71e464ec3cb6" providerId="ADAL" clId="{4A0C541F-1B06-466C-81FB-793DED9A8A78}" dt="2022-09-28T18:25:13.212" v="7765" actId="26606"/>
          <ac:spMkLst>
            <pc:docMk/>
            <pc:sldMk cId="658063821" sldId="357"/>
            <ac:spMk id="11" creationId="{1407B29E-9B7D-CE5B-0485-C261366057A1}"/>
          </ac:spMkLst>
        </pc:spChg>
      </pc:sldChg>
      <pc:sldChg chg="modSp new mod modNotesTx">
        <pc:chgData name="Tom Niget" userId="ac0b04e4-3451-49d1-80ee-71e464ec3cb6" providerId="ADAL" clId="{4A0C541F-1B06-466C-81FB-793DED9A8A78}" dt="2022-09-28T18:25:26.800" v="7770"/>
        <pc:sldMkLst>
          <pc:docMk/>
          <pc:sldMk cId="1576308507" sldId="357"/>
        </pc:sldMkLst>
        <pc:spChg chg="mod">
          <ac:chgData name="Tom Niget" userId="ac0b04e4-3451-49d1-80ee-71e464ec3cb6" providerId="ADAL" clId="{4A0C541F-1B06-466C-81FB-793DED9A8A78}" dt="2022-09-28T18:25:21.277" v="7768"/>
          <ac:spMkLst>
            <pc:docMk/>
            <pc:sldMk cId="1576308507" sldId="357"/>
            <ac:spMk id="2" creationId="{A18AE83D-C86D-7A4C-CACF-4E19A33D2BA7}"/>
          </ac:spMkLst>
        </pc:spChg>
        <pc:spChg chg="mod">
          <ac:chgData name="Tom Niget" userId="ac0b04e4-3451-49d1-80ee-71e464ec3cb6" providerId="ADAL" clId="{4A0C541F-1B06-466C-81FB-793DED9A8A78}" dt="2022-09-28T18:25:24.611" v="7769"/>
          <ac:spMkLst>
            <pc:docMk/>
            <pc:sldMk cId="1576308507" sldId="357"/>
            <ac:spMk id="3" creationId="{B70C625B-544C-1CCB-5FE3-A33189AE94BD}"/>
          </ac:spMkLst>
        </pc:spChg>
      </pc:sldChg>
      <pc:sldChg chg="addSp delSp modSp add mod modNotesTx">
        <pc:chgData name="Tom Niget" userId="ac0b04e4-3451-49d1-80ee-71e464ec3cb6" providerId="ADAL" clId="{4A0C541F-1B06-466C-81FB-793DED9A8A78}" dt="2022-09-28T18:26:38.228" v="7796" actId="207"/>
        <pc:sldMkLst>
          <pc:docMk/>
          <pc:sldMk cId="1713563644" sldId="358"/>
        </pc:sldMkLst>
        <pc:spChg chg="del">
          <ac:chgData name="Tom Niget" userId="ac0b04e4-3451-49d1-80ee-71e464ec3cb6" providerId="ADAL" clId="{4A0C541F-1B06-466C-81FB-793DED9A8A78}" dt="2022-09-28T18:26:09.775" v="7775" actId="478"/>
          <ac:spMkLst>
            <pc:docMk/>
            <pc:sldMk cId="1713563644" sldId="358"/>
            <ac:spMk id="2" creationId="{A18AE83D-C86D-7A4C-CACF-4E19A33D2BA7}"/>
          </ac:spMkLst>
        </pc:spChg>
        <pc:spChg chg="mod">
          <ac:chgData name="Tom Niget" userId="ac0b04e4-3451-49d1-80ee-71e464ec3cb6" providerId="ADAL" clId="{4A0C541F-1B06-466C-81FB-793DED9A8A78}" dt="2022-09-28T18:26:23.748" v="7793" actId="20577"/>
          <ac:spMkLst>
            <pc:docMk/>
            <pc:sldMk cId="1713563644" sldId="358"/>
            <ac:spMk id="3" creationId="{B70C625B-544C-1CCB-5FE3-A33189AE94BD}"/>
          </ac:spMkLst>
        </pc:spChg>
        <pc:spChg chg="add del mod">
          <ac:chgData name="Tom Niget" userId="ac0b04e4-3451-49d1-80ee-71e464ec3cb6" providerId="ADAL" clId="{4A0C541F-1B06-466C-81FB-793DED9A8A78}" dt="2022-09-28T18:26:16.340" v="7778" actId="478"/>
          <ac:spMkLst>
            <pc:docMk/>
            <pc:sldMk cId="1713563644" sldId="358"/>
            <ac:spMk id="8" creationId="{AC3058FF-45D1-B3B6-8501-48ECB44C3E2F}"/>
          </ac:spMkLst>
        </pc:spChg>
        <pc:graphicFrameChg chg="add del mod">
          <ac:chgData name="Tom Niget" userId="ac0b04e4-3451-49d1-80ee-71e464ec3cb6" providerId="ADAL" clId="{4A0C541F-1B06-466C-81FB-793DED9A8A78}" dt="2022-09-28T18:26:14.831" v="7777"/>
          <ac:graphicFrameMkLst>
            <pc:docMk/>
            <pc:sldMk cId="1713563644" sldId="358"/>
            <ac:graphicFrameMk id="9" creationId="{1BD95F89-74A7-11EA-C2DE-06042616E80A}"/>
          </ac:graphicFrameMkLst>
        </pc:graphicFrameChg>
        <pc:graphicFrameChg chg="add mod">
          <ac:chgData name="Tom Niget" userId="ac0b04e4-3451-49d1-80ee-71e464ec3cb6" providerId="ADAL" clId="{4A0C541F-1B06-466C-81FB-793DED9A8A78}" dt="2022-09-28T18:26:38.228" v="7796" actId="207"/>
          <ac:graphicFrameMkLst>
            <pc:docMk/>
            <pc:sldMk cId="1713563644" sldId="358"/>
            <ac:graphicFrameMk id="10" creationId="{B0A8C77C-8994-281C-0DB3-1C39E0D17086}"/>
          </ac:graphicFrameMkLst>
        </pc:graphicFrameChg>
      </pc:sldChg>
      <pc:sldChg chg="addSp delSp modSp new mod modAnim modNotesTx">
        <pc:chgData name="Tom Niget" userId="ac0b04e4-3451-49d1-80ee-71e464ec3cb6" providerId="ADAL" clId="{4A0C541F-1B06-466C-81FB-793DED9A8A78}" dt="2022-09-29T09:08:06.855" v="11045" actId="478"/>
        <pc:sldMkLst>
          <pc:docMk/>
          <pc:sldMk cId="1166445945" sldId="359"/>
        </pc:sldMkLst>
        <pc:spChg chg="mod">
          <ac:chgData name="Tom Niget" userId="ac0b04e4-3451-49d1-80ee-71e464ec3cb6" providerId="ADAL" clId="{4A0C541F-1B06-466C-81FB-793DED9A8A78}" dt="2022-09-28T18:27:06.579" v="7808" actId="20577"/>
          <ac:spMkLst>
            <pc:docMk/>
            <pc:sldMk cId="1166445945" sldId="359"/>
            <ac:spMk id="2" creationId="{ED741C39-C701-5E75-EF6F-D84A17893CD6}"/>
          </ac:spMkLst>
        </pc:spChg>
        <pc:spChg chg="mod">
          <ac:chgData name="Tom Niget" userId="ac0b04e4-3451-49d1-80ee-71e464ec3cb6" providerId="ADAL" clId="{4A0C541F-1B06-466C-81FB-793DED9A8A78}" dt="2022-09-28T18:31:22.717" v="8429" actId="20577"/>
          <ac:spMkLst>
            <pc:docMk/>
            <pc:sldMk cId="1166445945" sldId="359"/>
            <ac:spMk id="3" creationId="{3A3699F7-7E8A-C2C0-6101-A46CC99F8F42}"/>
          </ac:spMkLst>
        </pc:spChg>
        <pc:picChg chg="add del">
          <ac:chgData name="Tom Niget" userId="ac0b04e4-3451-49d1-80ee-71e464ec3cb6" providerId="ADAL" clId="{4A0C541F-1B06-466C-81FB-793DED9A8A78}" dt="2022-09-29T09:08:06.855" v="11045" actId="478"/>
          <ac:picMkLst>
            <pc:docMk/>
            <pc:sldMk cId="1166445945" sldId="359"/>
            <ac:picMk id="9" creationId="{BD1F5664-A069-E6C0-BEF7-11B76BDB8A46}"/>
          </ac:picMkLst>
        </pc:picChg>
      </pc:sldChg>
      <pc:sldChg chg="delSp modSp new mod modAnim modNotesTx">
        <pc:chgData name="Tom Niget" userId="ac0b04e4-3451-49d1-80ee-71e464ec3cb6" providerId="ADAL" clId="{4A0C541F-1B06-466C-81FB-793DED9A8A78}" dt="2022-09-28T18:35:43.087" v="8902"/>
        <pc:sldMkLst>
          <pc:docMk/>
          <pc:sldMk cId="2368689249" sldId="360"/>
        </pc:sldMkLst>
        <pc:spChg chg="mod">
          <ac:chgData name="Tom Niget" userId="ac0b04e4-3451-49d1-80ee-71e464ec3cb6" providerId="ADAL" clId="{4A0C541F-1B06-466C-81FB-793DED9A8A78}" dt="2022-09-28T18:33:57.716" v="8498" actId="14100"/>
          <ac:spMkLst>
            <pc:docMk/>
            <pc:sldMk cId="2368689249" sldId="360"/>
            <ac:spMk id="2" creationId="{5C958739-2187-09B7-635A-3051FD8382B9}"/>
          </ac:spMkLst>
        </pc:spChg>
        <pc:spChg chg="mod">
          <ac:chgData name="Tom Niget" userId="ac0b04e4-3451-49d1-80ee-71e464ec3cb6" providerId="ADAL" clId="{4A0C541F-1B06-466C-81FB-793DED9A8A78}" dt="2022-09-28T18:34:40.081" v="8632" actId="14100"/>
          <ac:spMkLst>
            <pc:docMk/>
            <pc:sldMk cId="2368689249" sldId="360"/>
            <ac:spMk id="3" creationId="{3DF0EA8F-901B-AE43-E18B-01A1344F8E09}"/>
          </ac:spMkLst>
        </pc:spChg>
        <pc:spChg chg="del">
          <ac:chgData name="Tom Niget" userId="ac0b04e4-3451-49d1-80ee-71e464ec3cb6" providerId="ADAL" clId="{4A0C541F-1B06-466C-81FB-793DED9A8A78}" dt="2022-09-28T18:34:43.882" v="8633" actId="478"/>
          <ac:spMkLst>
            <pc:docMk/>
            <pc:sldMk cId="2368689249" sldId="360"/>
            <ac:spMk id="4" creationId="{A64CD4DC-B976-AA76-AC48-00C40851A7D0}"/>
          </ac:spMkLst>
        </pc:spChg>
      </pc:sldChg>
      <pc:sldChg chg="addSp modSp new mod modAnim modNotesTx">
        <pc:chgData name="Tom Niget" userId="ac0b04e4-3451-49d1-80ee-71e464ec3cb6" providerId="ADAL" clId="{4A0C541F-1B06-466C-81FB-793DED9A8A78}" dt="2022-09-29T09:10:57.383" v="11151" actId="20577"/>
        <pc:sldMkLst>
          <pc:docMk/>
          <pc:sldMk cId="56736313" sldId="361"/>
        </pc:sldMkLst>
        <pc:spChg chg="mod">
          <ac:chgData name="Tom Niget" userId="ac0b04e4-3451-49d1-80ee-71e464ec3cb6" providerId="ADAL" clId="{4A0C541F-1B06-466C-81FB-793DED9A8A78}" dt="2022-09-29T08:56:41.855" v="9125" actId="20577"/>
          <ac:spMkLst>
            <pc:docMk/>
            <pc:sldMk cId="56736313" sldId="361"/>
            <ac:spMk id="2" creationId="{D37532A3-C16D-FD19-CBA4-6E66A6EA9FB5}"/>
          </ac:spMkLst>
        </pc:spChg>
        <pc:spChg chg="mod">
          <ac:chgData name="Tom Niget" userId="ac0b04e4-3451-49d1-80ee-71e464ec3cb6" providerId="ADAL" clId="{4A0C541F-1B06-466C-81FB-793DED9A8A78}" dt="2022-09-29T08:59:38.490" v="9255" actId="115"/>
          <ac:spMkLst>
            <pc:docMk/>
            <pc:sldMk cId="56736313" sldId="361"/>
            <ac:spMk id="3" creationId="{B3A2DE78-AE19-249B-312E-473A3F8A68C6}"/>
          </ac:spMkLst>
        </pc:spChg>
        <pc:spChg chg="add mod">
          <ac:chgData name="Tom Niget" userId="ac0b04e4-3451-49d1-80ee-71e464ec3cb6" providerId="ADAL" clId="{4A0C541F-1B06-466C-81FB-793DED9A8A78}" dt="2022-09-29T09:09:57.738" v="11089" actId="20577"/>
          <ac:spMkLst>
            <pc:docMk/>
            <pc:sldMk cId="56736313" sldId="361"/>
            <ac:spMk id="12" creationId="{EF8AB33E-B373-19C6-37B3-76FEF026188A}"/>
          </ac:spMkLst>
        </pc:spChg>
        <pc:spChg chg="add mod">
          <ac:chgData name="Tom Niget" userId="ac0b04e4-3451-49d1-80ee-71e464ec3cb6" providerId="ADAL" clId="{4A0C541F-1B06-466C-81FB-793DED9A8A78}" dt="2022-09-29T09:09:50.640" v="11085" actId="403"/>
          <ac:spMkLst>
            <pc:docMk/>
            <pc:sldMk cId="56736313" sldId="361"/>
            <ac:spMk id="13" creationId="{EF5FD033-4979-6863-B508-1DD3ACF667A0}"/>
          </ac:spMkLst>
        </pc:spChg>
        <pc:picChg chg="add mod">
          <ac:chgData name="Tom Niget" userId="ac0b04e4-3451-49d1-80ee-71e464ec3cb6" providerId="ADAL" clId="{4A0C541F-1B06-466C-81FB-793DED9A8A78}" dt="2022-09-29T09:08:50.411" v="11052" actId="1076"/>
          <ac:picMkLst>
            <pc:docMk/>
            <pc:sldMk cId="56736313" sldId="361"/>
            <ac:picMk id="9" creationId="{327FD854-C5CD-AB10-FDA8-B4281D23A897}"/>
          </ac:picMkLst>
        </pc:picChg>
        <pc:picChg chg="add mod">
          <ac:chgData name="Tom Niget" userId="ac0b04e4-3451-49d1-80ee-71e464ec3cb6" providerId="ADAL" clId="{4A0C541F-1B06-466C-81FB-793DED9A8A78}" dt="2022-09-29T09:08:48.586" v="11051" actId="14100"/>
          <ac:picMkLst>
            <pc:docMk/>
            <pc:sldMk cId="56736313" sldId="361"/>
            <ac:picMk id="11" creationId="{CE458515-4A6E-CE26-DB60-F90CE8854B05}"/>
          </ac:picMkLst>
        </pc:picChg>
      </pc:sldChg>
      <pc:sldChg chg="addSp modSp new mod modAnim modNotesTx">
        <pc:chgData name="Tom Niget" userId="ac0b04e4-3451-49d1-80ee-71e464ec3cb6" providerId="ADAL" clId="{4A0C541F-1B06-466C-81FB-793DED9A8A78}" dt="2022-09-29T09:14:20.160" v="11844" actId="20577"/>
        <pc:sldMkLst>
          <pc:docMk/>
          <pc:sldMk cId="905421071" sldId="362"/>
        </pc:sldMkLst>
        <pc:spChg chg="mod">
          <ac:chgData name="Tom Niget" userId="ac0b04e4-3451-49d1-80ee-71e464ec3cb6" providerId="ADAL" clId="{4A0C541F-1B06-466C-81FB-793DED9A8A78}" dt="2022-09-29T09:11:09.206" v="11158" actId="20577"/>
          <ac:spMkLst>
            <pc:docMk/>
            <pc:sldMk cId="905421071" sldId="362"/>
            <ac:spMk id="2" creationId="{D23FE769-DF2F-858B-52F1-F7D4E347710F}"/>
          </ac:spMkLst>
        </pc:spChg>
        <pc:picChg chg="add mod">
          <ac:chgData name="Tom Niget" userId="ac0b04e4-3451-49d1-80ee-71e464ec3cb6" providerId="ADAL" clId="{4A0C541F-1B06-466C-81FB-793DED9A8A78}" dt="2022-09-29T09:11:47.117" v="11162" actId="1076"/>
          <ac:picMkLst>
            <pc:docMk/>
            <pc:sldMk cId="905421071" sldId="362"/>
            <ac:picMk id="9" creationId="{A6BD0887-07C9-0993-E69F-462285180B2B}"/>
          </ac:picMkLst>
        </pc:picChg>
        <pc:picChg chg="add mod">
          <ac:chgData name="Tom Niget" userId="ac0b04e4-3451-49d1-80ee-71e464ec3cb6" providerId="ADAL" clId="{4A0C541F-1B06-466C-81FB-793DED9A8A78}" dt="2022-09-29T09:12:04.138" v="11165" actId="14100"/>
          <ac:picMkLst>
            <pc:docMk/>
            <pc:sldMk cId="905421071" sldId="362"/>
            <ac:picMk id="11" creationId="{929EE081-7502-29EA-9F5D-9CB1013FFAC5}"/>
          </ac:picMkLst>
        </pc:picChg>
      </pc:sldChg>
      <pc:sldChg chg="addSp delSp modSp new mod modNotesTx">
        <pc:chgData name="Tom Niget" userId="ac0b04e4-3451-49d1-80ee-71e464ec3cb6" providerId="ADAL" clId="{4A0C541F-1B06-466C-81FB-793DED9A8A78}" dt="2022-09-29T09:40:08.259" v="12283" actId="14100"/>
        <pc:sldMkLst>
          <pc:docMk/>
          <pc:sldMk cId="2185489135" sldId="363"/>
        </pc:sldMkLst>
        <pc:spChg chg="del">
          <ac:chgData name="Tom Niget" userId="ac0b04e4-3451-49d1-80ee-71e464ec3cb6" providerId="ADAL" clId="{4A0C541F-1B06-466C-81FB-793DED9A8A78}" dt="2022-09-29T09:16:03.699" v="11894" actId="1957"/>
          <ac:spMkLst>
            <pc:docMk/>
            <pc:sldMk cId="2185489135" sldId="363"/>
            <ac:spMk id="2" creationId="{0F3149CA-B530-670F-D3CE-4AF94FA08180}"/>
          </ac:spMkLst>
        </pc:spChg>
        <pc:spChg chg="mod">
          <ac:chgData name="Tom Niget" userId="ac0b04e4-3451-49d1-80ee-71e464ec3cb6" providerId="ADAL" clId="{4A0C541F-1B06-466C-81FB-793DED9A8A78}" dt="2022-09-29T09:15:20.863" v="11891" actId="20577"/>
          <ac:spMkLst>
            <pc:docMk/>
            <pc:sldMk cId="2185489135" sldId="363"/>
            <ac:spMk id="3" creationId="{A2A86232-4C55-9446-BB33-AAD07AFBBE6B}"/>
          </ac:spMkLst>
        </pc:spChg>
        <pc:graphicFrameChg chg="add mod">
          <ac:chgData name="Tom Niget" userId="ac0b04e4-3451-49d1-80ee-71e464ec3cb6" providerId="ADAL" clId="{4A0C541F-1B06-466C-81FB-793DED9A8A78}" dt="2022-09-29T09:40:08.259" v="12283" actId="14100"/>
          <ac:graphicFrameMkLst>
            <pc:docMk/>
            <pc:sldMk cId="2185489135" sldId="363"/>
            <ac:graphicFrameMk id="9" creationId="{8246FDB2-DB3B-654E-D225-0818559EF23E}"/>
          </ac:graphicFrameMkLst>
        </pc:graphicFrameChg>
      </pc:sldChg>
      <pc:sldMasterChg chg="modSldLayout">
        <pc:chgData name="Tom Niget" userId="ac0b04e4-3451-49d1-80ee-71e464ec3cb6" providerId="ADAL" clId="{4A0C541F-1B06-466C-81FB-793DED9A8A78}" dt="2022-09-28T18:24:44.161" v="7750" actId="403"/>
        <pc:sldMasterMkLst>
          <pc:docMk/>
          <pc:sldMasterMk cId="3515892240" sldId="2147483658"/>
        </pc:sldMasterMkLst>
        <pc:sldLayoutChg chg="modSp mod">
          <pc:chgData name="Tom Niget" userId="ac0b04e4-3451-49d1-80ee-71e464ec3cb6" providerId="ADAL" clId="{4A0C541F-1B06-466C-81FB-793DED9A8A78}" dt="2022-09-28T18:24:44.161" v="7750" actId="403"/>
          <pc:sldLayoutMkLst>
            <pc:docMk/>
            <pc:sldMasterMk cId="3515892240" sldId="2147483658"/>
            <pc:sldLayoutMk cId="2426016581" sldId="2147483673"/>
          </pc:sldLayoutMkLst>
          <pc:spChg chg="mod">
            <ac:chgData name="Tom Niget" userId="ac0b04e4-3451-49d1-80ee-71e464ec3cb6" providerId="ADAL" clId="{4A0C541F-1B06-466C-81FB-793DED9A8A78}" dt="2022-09-28T18:24:44.161" v="7750" actId="403"/>
            <ac:spMkLst>
              <pc:docMk/>
              <pc:sldMasterMk cId="3515892240" sldId="2147483658"/>
              <pc:sldLayoutMk cId="2426016581" sldId="2147483673"/>
              <ac:spMk id="7" creationId="{67447116-BCE7-456E-88B8-96ADC76E5FC5}"/>
            </ac:spMkLst>
          </pc:spChg>
        </pc:sldLayoutChg>
      </pc:sldMasterChg>
    </pc:docChg>
  </pc:docChgLst>
  <pc:docChgLst>
    <pc:chgData name="Tom Niget" userId="ac0b04e4-3451-49d1-80ee-71e464ec3cb6" providerId="ADAL" clId="{03C38096-31ED-416B-822F-5563CD17CAA9}"/>
    <pc:docChg chg="custSel modSld">
      <pc:chgData name="Tom Niget" userId="ac0b04e4-3451-49d1-80ee-71e464ec3cb6" providerId="ADAL" clId="{03C38096-31ED-416B-822F-5563CD17CAA9}" dt="2022-09-29T12:48:10.448" v="587" actId="404"/>
      <pc:docMkLst>
        <pc:docMk/>
      </pc:docMkLst>
      <pc:sldChg chg="modNotesTx">
        <pc:chgData name="Tom Niget" userId="ac0b04e4-3451-49d1-80ee-71e464ec3cb6" providerId="ADAL" clId="{03C38096-31ED-416B-822F-5563CD17CAA9}" dt="2022-09-29T11:57:49.803" v="435" actId="20577"/>
        <pc:sldMkLst>
          <pc:docMk/>
          <pc:sldMk cId="2605473726" sldId="335"/>
        </pc:sldMkLst>
      </pc:sldChg>
      <pc:sldChg chg="modSp">
        <pc:chgData name="Tom Niget" userId="ac0b04e4-3451-49d1-80ee-71e464ec3cb6" providerId="ADAL" clId="{03C38096-31ED-416B-822F-5563CD17CAA9}" dt="2022-09-29T12:48:10.448" v="587" actId="404"/>
        <pc:sldMkLst>
          <pc:docMk/>
          <pc:sldMk cId="1696792912" sldId="354"/>
        </pc:sldMkLst>
        <pc:graphicFrameChg chg="mod">
          <ac:chgData name="Tom Niget" userId="ac0b04e4-3451-49d1-80ee-71e464ec3cb6" providerId="ADAL" clId="{03C38096-31ED-416B-822F-5563CD17CAA9}" dt="2022-09-29T12:48:10.448" v="587" actId="404"/>
          <ac:graphicFrameMkLst>
            <pc:docMk/>
            <pc:sldMk cId="1696792912" sldId="354"/>
            <ac:graphicFrameMk id="12" creationId="{C481F2B4-5D9A-3A6D-F78E-B8CC59E19998}"/>
          </ac:graphicFrameMkLst>
        </pc:graphicFrameChg>
      </pc:sldChg>
      <pc:sldChg chg="modNotesTx">
        <pc:chgData name="Tom Niget" userId="ac0b04e4-3451-49d1-80ee-71e464ec3cb6" providerId="ADAL" clId="{03C38096-31ED-416B-822F-5563CD17CAA9}" dt="2022-09-29T12:47:27.465" v="578" actId="20577"/>
        <pc:sldMkLst>
          <pc:docMk/>
          <pc:sldMk cId="1713563644" sldId="358"/>
        </pc:sldMkLst>
      </pc:sldChg>
      <pc:sldChg chg="addSp delSp modSp mod modAnim modNotesTx">
        <pc:chgData name="Tom Niget" userId="ac0b04e4-3451-49d1-80ee-71e464ec3cb6" providerId="ADAL" clId="{03C38096-31ED-416B-822F-5563CD17CAA9}" dt="2022-09-29T12:08:01.322" v="563"/>
        <pc:sldMkLst>
          <pc:docMk/>
          <pc:sldMk cId="1166445945" sldId="359"/>
        </pc:sldMkLst>
        <pc:spChg chg="add del">
          <ac:chgData name="Tom Niget" userId="ac0b04e4-3451-49d1-80ee-71e464ec3cb6" providerId="ADAL" clId="{03C38096-31ED-416B-822F-5563CD17CAA9}" dt="2022-09-29T12:02:45.002" v="438" actId="478"/>
          <ac:spMkLst>
            <pc:docMk/>
            <pc:sldMk cId="1166445945" sldId="359"/>
            <ac:spMk id="4" creationId="{B0FD8628-2341-B70F-4D08-0CCA27CC96DE}"/>
          </ac:spMkLst>
        </pc:spChg>
        <pc:picChg chg="add del mod">
          <ac:chgData name="Tom Niget" userId="ac0b04e4-3451-49d1-80ee-71e464ec3cb6" providerId="ADAL" clId="{03C38096-31ED-416B-822F-5563CD17CAA9}" dt="2022-09-29T12:02:40.374" v="437"/>
          <ac:picMkLst>
            <pc:docMk/>
            <pc:sldMk cId="1166445945" sldId="359"/>
            <ac:picMk id="9" creationId="{6031A6FD-AC1D-2F5D-5ABC-B8A06463381F}"/>
          </ac:picMkLst>
        </pc:picChg>
        <pc:picChg chg="add mod">
          <ac:chgData name="Tom Niget" userId="ac0b04e4-3451-49d1-80ee-71e464ec3cb6" providerId="ADAL" clId="{03C38096-31ED-416B-822F-5563CD17CAA9}" dt="2022-09-29T12:02:52.534" v="440" actId="1076"/>
          <ac:picMkLst>
            <pc:docMk/>
            <pc:sldMk cId="1166445945" sldId="359"/>
            <ac:picMk id="11" creationId="{EC9A2102-15F2-0C58-E200-108A5C5B9F2C}"/>
          </ac:picMkLst>
        </pc:picChg>
        <pc:picChg chg="add mod">
          <ac:chgData name="Tom Niget" userId="ac0b04e4-3451-49d1-80ee-71e464ec3cb6" providerId="ADAL" clId="{03C38096-31ED-416B-822F-5563CD17CAA9}" dt="2022-09-29T12:03:28.694" v="447" actId="1076"/>
          <ac:picMkLst>
            <pc:docMk/>
            <pc:sldMk cId="1166445945" sldId="359"/>
            <ac:picMk id="13" creationId="{12C90355-3A6D-8C3E-FD1A-CB16B1979A4D}"/>
          </ac:picMkLst>
        </pc:picChg>
        <pc:picChg chg="add mod">
          <ac:chgData name="Tom Niget" userId="ac0b04e4-3451-49d1-80ee-71e464ec3cb6" providerId="ADAL" clId="{03C38096-31ED-416B-822F-5563CD17CAA9}" dt="2022-09-29T12:03:50.161" v="450" actId="1076"/>
          <ac:picMkLst>
            <pc:docMk/>
            <pc:sldMk cId="1166445945" sldId="359"/>
            <ac:picMk id="15" creationId="{B271737C-79DE-1B10-8B7C-DA87BF41B16B}"/>
          </ac:picMkLst>
        </pc:picChg>
        <pc:picChg chg="add mod">
          <ac:chgData name="Tom Niget" userId="ac0b04e4-3451-49d1-80ee-71e464ec3cb6" providerId="ADAL" clId="{03C38096-31ED-416B-822F-5563CD17CAA9}" dt="2022-09-29T12:04:12.328" v="453" actId="1076"/>
          <ac:picMkLst>
            <pc:docMk/>
            <pc:sldMk cId="1166445945" sldId="359"/>
            <ac:picMk id="17" creationId="{B0E266D0-378F-00E9-579F-ACC53150A904}"/>
          </ac:picMkLst>
        </pc:picChg>
        <pc:picChg chg="add mod">
          <ac:chgData name="Tom Niget" userId="ac0b04e4-3451-49d1-80ee-71e464ec3cb6" providerId="ADAL" clId="{03C38096-31ED-416B-822F-5563CD17CAA9}" dt="2022-09-29T12:05:26.995" v="458" actId="1076"/>
          <ac:picMkLst>
            <pc:docMk/>
            <pc:sldMk cId="1166445945" sldId="359"/>
            <ac:picMk id="19" creationId="{6352627A-23C3-CE55-EEC4-65529ECE61E2}"/>
          </ac:picMkLst>
        </pc:picChg>
        <pc:picChg chg="add mod">
          <ac:chgData name="Tom Niget" userId="ac0b04e4-3451-49d1-80ee-71e464ec3cb6" providerId="ADAL" clId="{03C38096-31ED-416B-822F-5563CD17CAA9}" dt="2022-09-29T12:06:14.943" v="537" actId="1076"/>
          <ac:picMkLst>
            <pc:docMk/>
            <pc:sldMk cId="1166445945" sldId="359"/>
            <ac:picMk id="21" creationId="{EF545CC5-2AE1-3049-F532-ADA11C598C89}"/>
          </ac:picMkLst>
        </pc:picChg>
        <pc:picChg chg="add mod modCrop">
          <ac:chgData name="Tom Niget" userId="ac0b04e4-3451-49d1-80ee-71e464ec3cb6" providerId="ADAL" clId="{03C38096-31ED-416B-822F-5563CD17CAA9}" dt="2022-09-29T12:06:50.126" v="545" actId="1076"/>
          <ac:picMkLst>
            <pc:docMk/>
            <pc:sldMk cId="1166445945" sldId="359"/>
            <ac:picMk id="23" creationId="{5E1762CE-BF27-C971-2311-83E4B3CB067E}"/>
          </ac:picMkLst>
        </pc:picChg>
        <pc:picChg chg="add mod">
          <ac:chgData name="Tom Niget" userId="ac0b04e4-3451-49d1-80ee-71e464ec3cb6" providerId="ADAL" clId="{03C38096-31ED-416B-822F-5563CD17CAA9}" dt="2022-09-29T12:07:05.727" v="548" actId="1076"/>
          <ac:picMkLst>
            <pc:docMk/>
            <pc:sldMk cId="1166445945" sldId="359"/>
            <ac:picMk id="25" creationId="{88D3AA39-D364-0513-D3A4-237C9824629C}"/>
          </ac:picMkLst>
        </pc:picChg>
      </pc:sldChg>
      <pc:sldChg chg="modAnim">
        <pc:chgData name="Tom Niget" userId="ac0b04e4-3451-49d1-80ee-71e464ec3cb6" providerId="ADAL" clId="{03C38096-31ED-416B-822F-5563CD17CAA9}" dt="2022-09-29T10:10:30.018" v="0"/>
        <pc:sldMkLst>
          <pc:docMk/>
          <pc:sldMk cId="2185489135" sldId="363"/>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Feuil1!$B$1</c:f>
              <c:strCache>
                <c:ptCount val="1"/>
                <c:pt idx="0">
                  <c:v>Ventes</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79A9-432B-A01B-E16A60710D95}"/>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79A9-432B-A01B-E16A60710D9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Feuil1!$A$2:$A$3</c:f>
              <c:strCache>
                <c:ptCount val="2"/>
                <c:pt idx="0">
                  <c:v>Spotify</c:v>
                </c:pt>
                <c:pt idx="1">
                  <c:v>Labels</c:v>
                </c:pt>
              </c:strCache>
            </c:strRef>
          </c:cat>
          <c:val>
            <c:numRef>
              <c:f>Feuil1!$B$2:$B$3</c:f>
              <c:numCache>
                <c:formatCode>General</c:formatCode>
                <c:ptCount val="2"/>
                <c:pt idx="0">
                  <c:v>33</c:v>
                </c:pt>
                <c:pt idx="1">
                  <c:v>67</c:v>
                </c:pt>
              </c:numCache>
            </c:numRef>
          </c:val>
          <c:extLst>
            <c:ext xmlns:c16="http://schemas.microsoft.com/office/drawing/2014/chart" uri="{C3380CC4-5D6E-409C-BE32-E72D297353CC}">
              <c16:uniqueId val="{00000000-ECBF-412A-A6CA-25EB71C87DF2}"/>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Feuil1!$B$1</c:f>
              <c:strCache>
                <c:ptCount val="1"/>
                <c:pt idx="0">
                  <c:v>Ventes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6CB-42FC-A81F-D4A6C526317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6CB-42FC-A81F-D4A6C526317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6CB-42FC-A81F-D4A6C526317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6CB-42FC-A81F-D4A6C526317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6CB-42FC-A81F-D4A6C526317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6CB-42FC-A81F-D4A6C526317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D6CB-42FC-A81F-D4A6C5263174}"/>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D6CB-42FC-A81F-D4A6C5263174}"/>
              </c:ext>
            </c:extLst>
          </c:dPt>
          <c:dLbls>
            <c:spPr>
              <a:noFill/>
              <a:ln>
                <a:noFill/>
              </a:ln>
              <a:effectLst/>
            </c:spPr>
            <c:txPr>
              <a:bodyPr rot="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fr-FR"/>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Feuil1!$A$2:$A$9</c:f>
              <c:strCache>
                <c:ptCount val="8"/>
                <c:pt idx="0">
                  <c:v>Spotify</c:v>
                </c:pt>
                <c:pt idx="1">
                  <c:v>Apple Music</c:v>
                </c:pt>
                <c:pt idx="2">
                  <c:v>Amazon Music</c:v>
                </c:pt>
                <c:pt idx="3">
                  <c:v>Tencent Music</c:v>
                </c:pt>
                <c:pt idx="4">
                  <c:v>YouTube Music</c:v>
                </c:pt>
                <c:pt idx="5">
                  <c:v>NetEase</c:v>
                </c:pt>
                <c:pt idx="6">
                  <c:v>Deezer</c:v>
                </c:pt>
                <c:pt idx="7">
                  <c:v>Autres</c:v>
                </c:pt>
              </c:strCache>
            </c:strRef>
          </c:cat>
          <c:val>
            <c:numRef>
              <c:f>Feuil1!$B$2:$B$9</c:f>
              <c:numCache>
                <c:formatCode>0%</c:formatCode>
                <c:ptCount val="8"/>
                <c:pt idx="0">
                  <c:v>0.31</c:v>
                </c:pt>
                <c:pt idx="1">
                  <c:v>0.15</c:v>
                </c:pt>
                <c:pt idx="2">
                  <c:v>0.13</c:v>
                </c:pt>
                <c:pt idx="3">
                  <c:v>0.13</c:v>
                </c:pt>
                <c:pt idx="4">
                  <c:v>0.08</c:v>
                </c:pt>
                <c:pt idx="5">
                  <c:v>0.06</c:v>
                </c:pt>
                <c:pt idx="6">
                  <c:v>0.02</c:v>
                </c:pt>
                <c:pt idx="7">
                  <c:v>0.12</c:v>
                </c:pt>
              </c:numCache>
            </c:numRef>
          </c:val>
          <c:extLst>
            <c:ext xmlns:c16="http://schemas.microsoft.com/office/drawing/2014/chart" uri="{C3380CC4-5D6E-409C-BE32-E72D297353CC}">
              <c16:uniqueId val="{00000000-5A47-4CB2-87FC-B694D781C89A}"/>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7B11FB-3381-48DB-9AF6-1CEE6FDBF2F1}"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F7C4C3A5-C021-48B9-BCF7-FC4C52C8062E}">
      <dgm:prSet/>
      <dgm:spPr/>
      <dgm:t>
        <a:bodyPr/>
        <a:lstStyle/>
        <a:p>
          <a:r>
            <a:rPr lang="fr-FR" dirty="0">
              <a:solidFill>
                <a:schemeClr val="bg1"/>
              </a:solidFill>
            </a:rPr>
            <a:t>Au départ </a:t>
          </a:r>
          <a:r>
            <a:rPr lang="fr-FR" b="1" dirty="0">
              <a:solidFill>
                <a:schemeClr val="bg1"/>
              </a:solidFill>
            </a:rPr>
            <a:t>seul</a:t>
          </a:r>
          <a:r>
            <a:rPr lang="fr-FR" dirty="0">
              <a:solidFill>
                <a:schemeClr val="bg1"/>
              </a:solidFill>
            </a:rPr>
            <a:t> sur le marché</a:t>
          </a:r>
          <a:endParaRPr lang="en-US" dirty="0">
            <a:solidFill>
              <a:schemeClr val="bg1"/>
            </a:solidFill>
          </a:endParaRPr>
        </a:p>
      </dgm:t>
    </dgm:pt>
    <dgm:pt modelId="{5247DCC1-3811-4781-B6B2-6C891171942E}" type="parTrans" cxnId="{E82F02D4-3870-4551-BD95-A2734A94D863}">
      <dgm:prSet/>
      <dgm:spPr/>
      <dgm:t>
        <a:bodyPr/>
        <a:lstStyle/>
        <a:p>
          <a:endParaRPr lang="en-US"/>
        </a:p>
      </dgm:t>
    </dgm:pt>
    <dgm:pt modelId="{35B2CBD4-AC5D-40A7-AE8F-568FD44ED9BC}" type="sibTrans" cxnId="{E82F02D4-3870-4551-BD95-A2734A94D863}">
      <dgm:prSet/>
      <dgm:spPr/>
      <dgm:t>
        <a:bodyPr/>
        <a:lstStyle/>
        <a:p>
          <a:endParaRPr lang="en-US"/>
        </a:p>
      </dgm:t>
    </dgm:pt>
    <dgm:pt modelId="{77AEC418-A3EE-42D1-9927-37CCBC56A6F6}">
      <dgm:prSet/>
      <dgm:spPr/>
      <dgm:t>
        <a:bodyPr/>
        <a:lstStyle/>
        <a:p>
          <a:r>
            <a:rPr lang="fr-FR" dirty="0">
              <a:solidFill>
                <a:schemeClr val="bg1"/>
              </a:solidFill>
            </a:rPr>
            <a:t>Demande </a:t>
          </a:r>
          <a:r>
            <a:rPr lang="fr-FR" b="1" dirty="0">
              <a:solidFill>
                <a:schemeClr val="bg1"/>
              </a:solidFill>
            </a:rPr>
            <a:t>illimitée</a:t>
          </a:r>
          <a:r>
            <a:rPr lang="fr-FR" dirty="0">
              <a:solidFill>
                <a:schemeClr val="bg1"/>
              </a:solidFill>
            </a:rPr>
            <a:t>, tout le monde aime la musique, tout le monde utilise Internet</a:t>
          </a:r>
          <a:endParaRPr lang="en-US" dirty="0">
            <a:solidFill>
              <a:schemeClr val="bg1"/>
            </a:solidFill>
          </a:endParaRPr>
        </a:p>
      </dgm:t>
    </dgm:pt>
    <dgm:pt modelId="{9D2F801F-FBA6-4BD0-A597-EB7D5968FC96}" type="parTrans" cxnId="{D6D34780-22D5-49B1-BC66-056EF9612FA5}">
      <dgm:prSet/>
      <dgm:spPr/>
      <dgm:t>
        <a:bodyPr/>
        <a:lstStyle/>
        <a:p>
          <a:endParaRPr lang="en-US"/>
        </a:p>
      </dgm:t>
    </dgm:pt>
    <dgm:pt modelId="{CDCE31F9-848D-4564-9BA8-D13B908D2325}" type="sibTrans" cxnId="{D6D34780-22D5-49B1-BC66-056EF9612FA5}">
      <dgm:prSet/>
      <dgm:spPr/>
      <dgm:t>
        <a:bodyPr/>
        <a:lstStyle/>
        <a:p>
          <a:endParaRPr lang="en-US"/>
        </a:p>
      </dgm:t>
    </dgm:pt>
    <dgm:pt modelId="{BA3EB3AD-1BFC-4E5D-B3DF-1754CE623DCB}" type="pres">
      <dgm:prSet presAssocID="{A27B11FB-3381-48DB-9AF6-1CEE6FDBF2F1}" presName="root" presStyleCnt="0">
        <dgm:presLayoutVars>
          <dgm:dir/>
          <dgm:resizeHandles val="exact"/>
        </dgm:presLayoutVars>
      </dgm:prSet>
      <dgm:spPr/>
    </dgm:pt>
    <dgm:pt modelId="{6FE2C1BB-0E27-41C5-AE95-6DD66BAD2298}" type="pres">
      <dgm:prSet presAssocID="{F7C4C3A5-C021-48B9-BCF7-FC4C52C8062E}" presName="compNode" presStyleCnt="0"/>
      <dgm:spPr/>
    </dgm:pt>
    <dgm:pt modelId="{4F3CEC70-964E-4304-A278-0E96495185AF}" type="pres">
      <dgm:prSet presAssocID="{F7C4C3A5-C021-48B9-BCF7-FC4C52C8062E}"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Graphique à barres avec tendance à la hausse avec un remplissage uni"/>
        </a:ext>
      </dgm:extLst>
    </dgm:pt>
    <dgm:pt modelId="{36E78F62-3C09-476E-924D-40976DBC2CE2}" type="pres">
      <dgm:prSet presAssocID="{F7C4C3A5-C021-48B9-BCF7-FC4C52C8062E}" presName="spaceRect" presStyleCnt="0"/>
      <dgm:spPr/>
    </dgm:pt>
    <dgm:pt modelId="{379A9F6A-8D6B-4619-BAFF-C11D417744F8}" type="pres">
      <dgm:prSet presAssocID="{F7C4C3A5-C021-48B9-BCF7-FC4C52C8062E}" presName="textRect" presStyleLbl="revTx" presStyleIdx="0" presStyleCnt="2">
        <dgm:presLayoutVars>
          <dgm:chMax val="1"/>
          <dgm:chPref val="1"/>
        </dgm:presLayoutVars>
      </dgm:prSet>
      <dgm:spPr/>
    </dgm:pt>
    <dgm:pt modelId="{83A0BF22-0E69-4D7A-99FD-5C20B60DCA19}" type="pres">
      <dgm:prSet presAssocID="{35B2CBD4-AC5D-40A7-AE8F-568FD44ED9BC}" presName="sibTrans" presStyleCnt="0"/>
      <dgm:spPr/>
    </dgm:pt>
    <dgm:pt modelId="{99DF22F3-0AC6-44ED-AB2C-1BA02E723249}" type="pres">
      <dgm:prSet presAssocID="{77AEC418-A3EE-42D1-9927-37CCBC56A6F6}" presName="compNode" presStyleCnt="0"/>
      <dgm:spPr/>
    </dgm:pt>
    <dgm:pt modelId="{05946B1C-622A-466C-98EE-8F4F21DC7E0F}" type="pres">
      <dgm:prSet presAssocID="{77AEC418-A3EE-42D1-9927-37CCBC56A6F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usique"/>
        </a:ext>
      </dgm:extLst>
    </dgm:pt>
    <dgm:pt modelId="{3F0B82CC-93CB-462C-B5A8-505ACEA23694}" type="pres">
      <dgm:prSet presAssocID="{77AEC418-A3EE-42D1-9927-37CCBC56A6F6}" presName="spaceRect" presStyleCnt="0"/>
      <dgm:spPr/>
    </dgm:pt>
    <dgm:pt modelId="{1C607529-3258-42D5-8A08-EBFEB42CF899}" type="pres">
      <dgm:prSet presAssocID="{77AEC418-A3EE-42D1-9927-37CCBC56A6F6}" presName="textRect" presStyleLbl="revTx" presStyleIdx="1" presStyleCnt="2">
        <dgm:presLayoutVars>
          <dgm:chMax val="1"/>
          <dgm:chPref val="1"/>
        </dgm:presLayoutVars>
      </dgm:prSet>
      <dgm:spPr/>
    </dgm:pt>
  </dgm:ptLst>
  <dgm:cxnLst>
    <dgm:cxn modelId="{BFDA9618-4175-4E31-BEDC-3F95E48912C5}" type="presOf" srcId="{F7C4C3A5-C021-48B9-BCF7-FC4C52C8062E}" destId="{379A9F6A-8D6B-4619-BAFF-C11D417744F8}" srcOrd="0" destOrd="0" presId="urn:microsoft.com/office/officeart/2018/2/layout/IconLabelList"/>
    <dgm:cxn modelId="{4FC91E4E-2A2F-4CF4-9A07-3F7E137545DD}" type="presOf" srcId="{A27B11FB-3381-48DB-9AF6-1CEE6FDBF2F1}" destId="{BA3EB3AD-1BFC-4E5D-B3DF-1754CE623DCB}" srcOrd="0" destOrd="0" presId="urn:microsoft.com/office/officeart/2018/2/layout/IconLabelList"/>
    <dgm:cxn modelId="{D6D34780-22D5-49B1-BC66-056EF9612FA5}" srcId="{A27B11FB-3381-48DB-9AF6-1CEE6FDBF2F1}" destId="{77AEC418-A3EE-42D1-9927-37CCBC56A6F6}" srcOrd="1" destOrd="0" parTransId="{9D2F801F-FBA6-4BD0-A597-EB7D5968FC96}" sibTransId="{CDCE31F9-848D-4564-9BA8-D13B908D2325}"/>
    <dgm:cxn modelId="{CE0C7A84-C6B5-4A20-93AF-6667E9C2590A}" type="presOf" srcId="{77AEC418-A3EE-42D1-9927-37CCBC56A6F6}" destId="{1C607529-3258-42D5-8A08-EBFEB42CF899}" srcOrd="0" destOrd="0" presId="urn:microsoft.com/office/officeart/2018/2/layout/IconLabelList"/>
    <dgm:cxn modelId="{E82F02D4-3870-4551-BD95-A2734A94D863}" srcId="{A27B11FB-3381-48DB-9AF6-1CEE6FDBF2F1}" destId="{F7C4C3A5-C021-48B9-BCF7-FC4C52C8062E}" srcOrd="0" destOrd="0" parTransId="{5247DCC1-3811-4781-B6B2-6C891171942E}" sibTransId="{35B2CBD4-AC5D-40A7-AE8F-568FD44ED9BC}"/>
    <dgm:cxn modelId="{659E5A16-D0B9-4B8D-A405-1C500E8F124C}" type="presParOf" srcId="{BA3EB3AD-1BFC-4E5D-B3DF-1754CE623DCB}" destId="{6FE2C1BB-0E27-41C5-AE95-6DD66BAD2298}" srcOrd="0" destOrd="0" presId="urn:microsoft.com/office/officeart/2018/2/layout/IconLabelList"/>
    <dgm:cxn modelId="{2FA092D6-0638-40E7-A107-D5ECECD8BDCA}" type="presParOf" srcId="{6FE2C1BB-0E27-41C5-AE95-6DD66BAD2298}" destId="{4F3CEC70-964E-4304-A278-0E96495185AF}" srcOrd="0" destOrd="0" presId="urn:microsoft.com/office/officeart/2018/2/layout/IconLabelList"/>
    <dgm:cxn modelId="{57B0AA74-DDBC-4B6A-8A97-3A754D0B1B1D}" type="presParOf" srcId="{6FE2C1BB-0E27-41C5-AE95-6DD66BAD2298}" destId="{36E78F62-3C09-476E-924D-40976DBC2CE2}" srcOrd="1" destOrd="0" presId="urn:microsoft.com/office/officeart/2018/2/layout/IconLabelList"/>
    <dgm:cxn modelId="{0A4D204D-7A51-4C45-B067-B53966777155}" type="presParOf" srcId="{6FE2C1BB-0E27-41C5-AE95-6DD66BAD2298}" destId="{379A9F6A-8D6B-4619-BAFF-C11D417744F8}" srcOrd="2" destOrd="0" presId="urn:microsoft.com/office/officeart/2018/2/layout/IconLabelList"/>
    <dgm:cxn modelId="{345421C7-96B2-4985-93F7-BC196D6614FA}" type="presParOf" srcId="{BA3EB3AD-1BFC-4E5D-B3DF-1754CE623DCB}" destId="{83A0BF22-0E69-4D7A-99FD-5C20B60DCA19}" srcOrd="1" destOrd="0" presId="urn:microsoft.com/office/officeart/2018/2/layout/IconLabelList"/>
    <dgm:cxn modelId="{14A2F6F9-49DE-478C-8D16-E8FD4FE78D2B}" type="presParOf" srcId="{BA3EB3AD-1BFC-4E5D-B3DF-1754CE623DCB}" destId="{99DF22F3-0AC6-44ED-AB2C-1BA02E723249}" srcOrd="2" destOrd="0" presId="urn:microsoft.com/office/officeart/2018/2/layout/IconLabelList"/>
    <dgm:cxn modelId="{96CF00FF-8DDF-4268-B8C4-1603642CBEA6}" type="presParOf" srcId="{99DF22F3-0AC6-44ED-AB2C-1BA02E723249}" destId="{05946B1C-622A-466C-98EE-8F4F21DC7E0F}" srcOrd="0" destOrd="0" presId="urn:microsoft.com/office/officeart/2018/2/layout/IconLabelList"/>
    <dgm:cxn modelId="{F86E77DC-426F-4642-95C0-694E743C2472}" type="presParOf" srcId="{99DF22F3-0AC6-44ED-AB2C-1BA02E723249}" destId="{3F0B82CC-93CB-462C-B5A8-505ACEA23694}" srcOrd="1" destOrd="0" presId="urn:microsoft.com/office/officeart/2018/2/layout/IconLabelList"/>
    <dgm:cxn modelId="{FBB7C650-2FCD-4B1D-8B6A-45B557790693}" type="presParOf" srcId="{99DF22F3-0AC6-44ED-AB2C-1BA02E723249}" destId="{1C607529-3258-42D5-8A08-EBFEB42CF89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CEC70-964E-4304-A278-0E96495185AF}">
      <dsp:nvSpPr>
        <dsp:cNvPr id="0" name=""/>
        <dsp:cNvSpPr/>
      </dsp:nvSpPr>
      <dsp:spPr>
        <a:xfrm>
          <a:off x="1190546" y="57061"/>
          <a:ext cx="1873125" cy="187312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9A9F6A-8D6B-4619-BAFF-C11D417744F8}">
      <dsp:nvSpPr>
        <dsp:cNvPr id="0" name=""/>
        <dsp:cNvSpPr/>
      </dsp:nvSpPr>
      <dsp:spPr>
        <a:xfrm>
          <a:off x="45858" y="2387864"/>
          <a:ext cx="41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fr-FR" sz="1800" kern="1200" dirty="0">
              <a:solidFill>
                <a:schemeClr val="bg1"/>
              </a:solidFill>
            </a:rPr>
            <a:t>Au départ </a:t>
          </a:r>
          <a:r>
            <a:rPr lang="fr-FR" sz="1800" b="1" kern="1200" dirty="0">
              <a:solidFill>
                <a:schemeClr val="bg1"/>
              </a:solidFill>
            </a:rPr>
            <a:t>seul</a:t>
          </a:r>
          <a:r>
            <a:rPr lang="fr-FR" sz="1800" kern="1200" dirty="0">
              <a:solidFill>
                <a:schemeClr val="bg1"/>
              </a:solidFill>
            </a:rPr>
            <a:t> sur le marché</a:t>
          </a:r>
          <a:endParaRPr lang="en-US" sz="1800" kern="1200" dirty="0">
            <a:solidFill>
              <a:schemeClr val="bg1"/>
            </a:solidFill>
          </a:endParaRPr>
        </a:p>
      </dsp:txBody>
      <dsp:txXfrm>
        <a:off x="45858" y="2387864"/>
        <a:ext cx="4162500" cy="720000"/>
      </dsp:txXfrm>
    </dsp:sp>
    <dsp:sp modelId="{05946B1C-622A-466C-98EE-8F4F21DC7E0F}">
      <dsp:nvSpPr>
        <dsp:cNvPr id="0" name=""/>
        <dsp:cNvSpPr/>
      </dsp:nvSpPr>
      <dsp:spPr>
        <a:xfrm>
          <a:off x="6081483" y="57061"/>
          <a:ext cx="1873125" cy="187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607529-3258-42D5-8A08-EBFEB42CF899}">
      <dsp:nvSpPr>
        <dsp:cNvPr id="0" name=""/>
        <dsp:cNvSpPr/>
      </dsp:nvSpPr>
      <dsp:spPr>
        <a:xfrm>
          <a:off x="4936796" y="2387864"/>
          <a:ext cx="41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fr-FR" sz="1800" kern="1200" dirty="0">
              <a:solidFill>
                <a:schemeClr val="bg1"/>
              </a:solidFill>
            </a:rPr>
            <a:t>Demande </a:t>
          </a:r>
          <a:r>
            <a:rPr lang="fr-FR" sz="1800" b="1" kern="1200" dirty="0">
              <a:solidFill>
                <a:schemeClr val="bg1"/>
              </a:solidFill>
            </a:rPr>
            <a:t>illimitée</a:t>
          </a:r>
          <a:r>
            <a:rPr lang="fr-FR" sz="1800" kern="1200" dirty="0">
              <a:solidFill>
                <a:schemeClr val="bg1"/>
              </a:solidFill>
            </a:rPr>
            <a:t>, tout le monde aime la musique, tout le monde utilise Internet</a:t>
          </a:r>
          <a:endParaRPr lang="en-US" sz="1800" kern="1200" dirty="0">
            <a:solidFill>
              <a:schemeClr val="bg1"/>
            </a:solidFill>
          </a:endParaRPr>
        </a:p>
      </dsp:txBody>
      <dsp:txXfrm>
        <a:off x="4936796" y="2387864"/>
        <a:ext cx="41625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026D988-F936-4D72-9A6B-075F705C537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793D116-FD67-4458-BA1C-BD90B0753D4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E90006-1C8A-49AA-AA04-5F29A9BB71BF}" type="datetime1">
              <a:rPr lang="fr-FR" smtClean="0"/>
              <a:t>29/09/2022</a:t>
            </a:fld>
            <a:endParaRPr lang="fr-FR"/>
          </a:p>
        </p:txBody>
      </p:sp>
      <p:sp>
        <p:nvSpPr>
          <p:cNvPr id="4" name="Espace réservé du pied de page 3">
            <a:extLst>
              <a:ext uri="{FF2B5EF4-FFF2-40B4-BE49-F238E27FC236}">
                <a16:creationId xmlns:a16="http://schemas.microsoft.com/office/drawing/2014/main" id="{6663B6F7-5CC6-445B-8FA3-EFFB27CEB2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394516B5-F87B-41B2-94AE-B5E362F3A03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01D2840-7E51-4B9A-8626-519859304900}" type="slidenum">
              <a:rPr lang="fr-FR" smtClean="0"/>
              <a:t>‹N°›</a:t>
            </a:fld>
            <a:endParaRPr lang="fr-FR"/>
          </a:p>
        </p:txBody>
      </p:sp>
    </p:spTree>
    <p:extLst>
      <p:ext uri="{BB962C8B-B14F-4D97-AF65-F5344CB8AC3E}">
        <p14:creationId xmlns:p14="http://schemas.microsoft.com/office/powerpoint/2010/main" val="17786231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452C5B-0693-4912-9C8C-1A5D97948A33}" type="datetime1">
              <a:rPr lang="fr-FR" smtClean="0"/>
              <a:pPr/>
              <a:t>29/09/2022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fr-FR" noProof="0" smtClean="0"/>
              <a:t>‹N°›</a:t>
            </a:fld>
            <a:endParaRPr lang="fr-FR"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 à tous, je vais vous parler aujourd’hui de Spotify, le service d’écoute de musique légale en ligne que vous connaissez je pense tous, et avez probablement tous déjà utilisé. Disponible depuis presque 15 ans, le service est aujourd’hui leader de son marché, </a:t>
            </a: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a:t>
            </a:fld>
            <a:endParaRPr lang="fr-FR"/>
          </a:p>
        </p:txBody>
      </p:sp>
    </p:spTree>
    <p:extLst>
      <p:ext uri="{BB962C8B-B14F-4D97-AF65-F5344CB8AC3E}">
        <p14:creationId xmlns:p14="http://schemas.microsoft.com/office/powerpoint/2010/main" val="2182535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résultat de tout ça est sans appel : un tiers des écoutes sur Spotify actuellement concernent du contenu appartenant directement à l’entreprise et ne coûtant rien en royalties.</a:t>
            </a: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noProof="0" smtClean="0"/>
              <a:t>10</a:t>
            </a:fld>
            <a:endParaRPr lang="fr-FR" noProof="0"/>
          </a:p>
        </p:txBody>
      </p:sp>
    </p:spTree>
    <p:extLst>
      <p:ext uri="{BB962C8B-B14F-4D97-AF65-F5344CB8AC3E}">
        <p14:creationId xmlns:p14="http://schemas.microsoft.com/office/powerpoint/2010/main" val="886348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11</a:t>
            </a:fld>
            <a:endParaRPr lang="fr-FR"/>
          </a:p>
        </p:txBody>
      </p:sp>
    </p:spTree>
    <p:extLst>
      <p:ext uri="{BB962C8B-B14F-4D97-AF65-F5344CB8AC3E}">
        <p14:creationId xmlns:p14="http://schemas.microsoft.com/office/powerpoint/2010/main" val="3918561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12</a:t>
            </a:fld>
            <a:endParaRPr lang="fr-FR"/>
          </a:p>
        </p:txBody>
      </p:sp>
    </p:spTree>
    <p:extLst>
      <p:ext uri="{BB962C8B-B14F-4D97-AF65-F5344CB8AC3E}">
        <p14:creationId xmlns:p14="http://schemas.microsoft.com/office/powerpoint/2010/main" val="9370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va commencer par un petit voyage dans le temps.</a:t>
            </a:r>
          </a:p>
          <a:p>
            <a:r>
              <a:rPr lang="fr-FR" dirty="0"/>
              <a:t>On est à la fin des années 90, Internet commence tout juste à se démocratiser dans les foyers. On l’utilise pour consulter les sites Web en vogue tels que AOL, Yahoo ou MSN. En fait, on n’a pas vraiment le choix : le débit moyen est de 56 kbps (7 ko/s). Ça limite tout de suite ce qu’on peut transmettre de manière viable : du texte, de l’hypertexte avec des liens, des boutons, des champs, et peut être quelques images, et des gifs animés. On est bien </a:t>
            </a:r>
            <a:r>
              <a:rPr lang="fr-FR" dirty="0" err="1"/>
              <a:t>loins</a:t>
            </a:r>
            <a:r>
              <a:rPr lang="fr-FR" dirty="0"/>
              <a:t> des usages modernes d’Internet, rempli de vidéos en haute définition qui s’affichent instantanément. Un fichier MP3 de basse qualité fait environ 3 mégaoctets, une connexion de l’époque aurait donc demandé 7 minutes pour le télécharger. Ça n’a pas empêché MP3.com d’ouvrir en 1997, premier site ayant pour but spécifique de mettre de la musique à disposition de tous, en ligne. La suite ne se fait pas attendre : l’entreprise est poursuivie en 2000 par Universal, et ferme ses portes peu après, sans grand bruit, le site ayant peiné à rassembler beaucoup d’utilisateurs.</a:t>
            </a:r>
          </a:p>
          <a:p>
            <a:r>
              <a:rPr lang="fr-FR" dirty="0"/>
              <a:t>En 1999, </a:t>
            </a:r>
            <a:r>
              <a:rPr lang="fr-FR" dirty="0" err="1"/>
              <a:t>Napster</a:t>
            </a:r>
            <a:r>
              <a:rPr lang="fr-FR" dirty="0"/>
              <a:t> fait trembler Internet. C’est un service très simple à utiliser, permettant d’échanger des fichiers (au final, surtout conçu pour de la musique). Cette fois, ça marche. Le site rassemble à son apogée 80 millions d’utilisateurs et arrive même à saturer certains réseaux d’universités, où l’échange de musique occupe les réseaux au point de les ralentir. Deux plus tard, la sentence tombe : le site ferme après de nombreux procès d’artistes et de maisons de disques.</a:t>
            </a:r>
          </a:p>
          <a:p>
            <a:r>
              <a:rPr lang="fr-FR" dirty="0"/>
              <a:t>Rebelote immédiate avec </a:t>
            </a:r>
            <a:r>
              <a:rPr lang="fr-FR" dirty="0" err="1"/>
              <a:t>LimeWire</a:t>
            </a:r>
            <a:r>
              <a:rPr lang="fr-FR" dirty="0"/>
              <a:t> et </a:t>
            </a:r>
            <a:r>
              <a:rPr lang="fr-FR" dirty="0" err="1"/>
              <a:t>Kazaa</a:t>
            </a:r>
            <a:r>
              <a:rPr lang="fr-FR" dirty="0"/>
              <a:t>, fonctionnant sur le même principe d’échange de fichiers, qui </a:t>
            </a:r>
            <a:r>
              <a:rPr lang="fr-FR" dirty="0" err="1"/>
              <a:t>deviennet</a:t>
            </a:r>
            <a:r>
              <a:rPr lang="fr-FR" dirty="0"/>
              <a:t> très vite aussi populaire que </a:t>
            </a:r>
            <a:r>
              <a:rPr lang="fr-FR" dirty="0" err="1"/>
              <a:t>Napster</a:t>
            </a:r>
            <a:r>
              <a:rPr lang="fr-FR" dirty="0"/>
              <a:t>. Et qui ferment quelques années après, croulant sous les poursuites judiciaires.</a:t>
            </a:r>
          </a:p>
          <a:p>
            <a:r>
              <a:rPr lang="fr-FR" dirty="0"/>
              <a:t>Divers autres réseaux se succéderont et se feront concurrence dans ces années là.</a:t>
            </a:r>
          </a:p>
          <a:p>
            <a:r>
              <a:rPr lang="fr-FR" dirty="0"/>
              <a:t>En 2006 ouvre </a:t>
            </a:r>
            <a:r>
              <a:rPr lang="fr-FR" dirty="0" err="1"/>
              <a:t>Grooveshark</a:t>
            </a:r>
            <a:r>
              <a:rPr lang="fr-FR" dirty="0"/>
              <a:t>. Cette fois-ci, un service payant, qui brouille les pistes au niveau de la légalité, mais diffuse quand même de la musique mise en ligne par les utilisateurs eux mêmes sans l’accord des grands labels. Même sort.</a:t>
            </a:r>
          </a:p>
          <a:p>
            <a:r>
              <a:rPr lang="fr-FR" dirty="0"/>
              <a:t>2008, cette fois ci c’est un site français : </a:t>
            </a:r>
            <a:r>
              <a:rPr lang="fr-FR" dirty="0" err="1"/>
              <a:t>Jiwa</a:t>
            </a:r>
            <a:r>
              <a:rPr lang="fr-FR" dirty="0"/>
              <a:t>. Nouvelle tentative : cette fois ci, des accords sont signés avec Universal, mais ils sont très contraignants pour les utilisateurs, si bien que le site ne respecte pas vraiment les contraintes liées aux durées de lecture, et le site ferme en 2010.</a:t>
            </a:r>
          </a:p>
          <a:p>
            <a:endParaRPr lang="fr-FR" dirty="0"/>
          </a:p>
          <a:p>
            <a:r>
              <a:rPr lang="fr-FR" dirty="0"/>
              <a:t>En 10 ans, on a appris deux choses :</a:t>
            </a:r>
          </a:p>
          <a:p>
            <a:pPr marL="171450" indent="-171450">
              <a:buFontTx/>
              <a:buChar char="-"/>
            </a:pPr>
            <a:r>
              <a:rPr lang="fr-FR" dirty="0"/>
              <a:t>Les gens veulent pouvoir écouter de la musique, en ligne, sans devoir acheter tous les albums, les disques, les vinyles, etc. Ils veulent écouter ce qu’ils veulent, quand ils le souhaitent.</a:t>
            </a:r>
          </a:p>
          <a:p>
            <a:pPr marL="171450" indent="-171450">
              <a:buFontTx/>
              <a:buChar char="-"/>
            </a:pPr>
            <a:r>
              <a:rPr lang="fr-FR" dirty="0"/>
              <a:t>Les maisons de disques ne le veulent pas.</a:t>
            </a: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2</a:t>
            </a:fld>
            <a:endParaRPr lang="fr-FR"/>
          </a:p>
        </p:txBody>
      </p:sp>
    </p:spTree>
    <p:extLst>
      <p:ext uri="{BB962C8B-B14F-4D97-AF65-F5344CB8AC3E}">
        <p14:creationId xmlns:p14="http://schemas.microsoft.com/office/powerpoint/2010/main" val="2146282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2006, une équipe suédoise commencé à développer Spotify, une plateforme d’écoute de musique en ligne et les applications mobile et bureau associées. Cette fois ci, on veut faire les choses bien : dès le départ, l’entreprise tente de négocier des licences auprès des labels, sans grand succès. Leur idée consiste à fournir le service gratuitement, et de le financer entièrement via les publicités. Non convaincues de la rentabilité et de la viabilité du projet, les labels refusent en bloc. Le fondateur ne s’avoue pas vaincu et décide de continuer malgré tout. Faute de label, les équipes de Spotify passeront des semaines et des mois, en parallèle du développement, à alimenter la base du service avec des MP3 piratés.</a:t>
            </a:r>
          </a:p>
          <a:p>
            <a:r>
              <a:rPr lang="fr-FR" dirty="0"/>
              <a:t>En 2008, l’application sort en version publique privée (sur un système d’invitations) et fait un carton. Les utilisateurs sont extrêmement satisfaits de la quantité de musique disponible et l’argent des pubs commencent à affluer. Avec une telle base utilisateur, Spotify parvient enfin à obtenir des licences de la part des grands labels. Ils exigent toutefois un gros changement : un forfait payant doit être mis en place, et le forfait gratuit doit être sévèrement limité afin d’encourager les utilisateurs à s’abonner. Spotify plie, et malgré ces changements, la popularité ne cesse de croître.</a:t>
            </a: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3</a:t>
            </a:fld>
            <a:endParaRPr lang="fr-FR"/>
          </a:p>
        </p:txBody>
      </p:sp>
    </p:spTree>
    <p:extLst>
      <p:ext uri="{BB962C8B-B14F-4D97-AF65-F5344CB8AC3E}">
        <p14:creationId xmlns:p14="http://schemas.microsoft.com/office/powerpoint/2010/main" val="1119397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En bref, le succès est immédiat. L’approche de Spotify est à la fois disruptive, en ce qu’elle fournit quelque chose de totalement nouveau : une manière « propre » d’écouter de la musique en ligne, qui ne nécessite pas d’installer un logiciel louche sur son ordinateur et de patienter 5 minutes avant d’écouter une musique qui bien souvent n’est pas celle qu’on voulait. Dans le même temps, Spotify ne fournit que peu d’innovations techniques brutes : les technologies étaient déjà là, il fallait juste l’assemblage d’une application bien formée et d’une base utilisateur suffisante pour lancer la machine.</a:t>
            </a:r>
          </a:p>
          <a:p>
            <a:endParaRPr lang="fr-FR" dirty="0"/>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noProof="0" smtClean="0"/>
              <a:t>4</a:t>
            </a:fld>
            <a:endParaRPr lang="fr-FR" noProof="0"/>
          </a:p>
        </p:txBody>
      </p:sp>
    </p:spTree>
    <p:extLst>
      <p:ext uri="{BB962C8B-B14F-4D97-AF65-F5344CB8AC3E}">
        <p14:creationId xmlns:p14="http://schemas.microsoft.com/office/powerpoint/2010/main" val="1156633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Spotify bénéficie d’un énorme avantage : le début des années 2000 a marqué les esprits par le nombre de services de musique en ligne à avoir échoué, ce qui en a fait un terrain assez peu attrayant. Spotify se retrouve seul pendant une courte période de forte croissance et tous les nouveaux utilisateurs n’ont donc qu’un seul choix vers lequel se tourner.</a:t>
            </a:r>
          </a:p>
          <a:p>
            <a:r>
              <a:rPr lang="fr-FR" dirty="0"/>
              <a:t>Le marché lui-même a un très grand potentiel de </a:t>
            </a:r>
            <a:r>
              <a:rPr lang="fr-FR" dirty="0" err="1"/>
              <a:t>market</a:t>
            </a:r>
            <a:r>
              <a:rPr lang="fr-FR" dirty="0"/>
              <a:t> pull : l’approche des années 2010 marque un grand essor de la démocratisation d’Internet et des smartphones et baladeurs, et la musique est quelque chose qui peut attirer toute la gamme des utilisateurs : jeunes comme vieux, technophiles comme non initiés.</a:t>
            </a: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noProof="0" smtClean="0"/>
              <a:t>5</a:t>
            </a:fld>
            <a:endParaRPr lang="fr-FR" noProof="0"/>
          </a:p>
        </p:txBody>
      </p:sp>
    </p:spTree>
    <p:extLst>
      <p:ext uri="{BB962C8B-B14F-4D97-AF65-F5344CB8AC3E}">
        <p14:creationId xmlns:p14="http://schemas.microsoft.com/office/powerpoint/2010/main" val="4112242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les années qui suivent, Spotify peine toujours à être rentable et continue de souffrir des exigences grandissantes des labels. Le forfait gratuit n’est pas rentable pour l’entreprise (seuls 10% des revenus viennent des pubs, les 90% restants des abonnements), mais est extrêmement efficace pour attirer des utilisateurs vers le forfait payant.</a:t>
            </a: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noProof="0" smtClean="0"/>
              <a:t>6</a:t>
            </a:fld>
            <a:endParaRPr lang="fr-FR" noProof="0"/>
          </a:p>
        </p:txBody>
      </p:sp>
    </p:spTree>
    <p:extLst>
      <p:ext uri="{BB962C8B-B14F-4D97-AF65-F5344CB8AC3E}">
        <p14:creationId xmlns:p14="http://schemas.microsoft.com/office/powerpoint/2010/main" val="2714518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Toutefois, des concurrents sérieux arrivent sur le marché. </a:t>
            </a:r>
            <a:r>
              <a:rPr lang="fr-FR" dirty="0" err="1"/>
              <a:t>Bloqmusik</a:t>
            </a:r>
            <a:r>
              <a:rPr lang="fr-FR" dirty="0"/>
              <a:t> en France, renommé Deezer. Certaines grandes entreprises de la tech s’y mettent : Beats Music maintenant Apple Music, Xbox Music, maintenant Groove, désormais fermé, Amazon Music, Tidal, pour ne citer que les plus gros.</a:t>
            </a:r>
          </a:p>
          <a:p>
            <a:r>
              <a:rPr lang="fr-FR" dirty="0"/>
              <a:t>Spotify cherche alors un moyen de rivaliser. Tous ces services, au final, vendent la même chose. Un forfait gratuit pour de la musique et des pubs, un forfait payant pour de la musique sans pubs. Comment se différencier ?</a:t>
            </a: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noProof="0" smtClean="0"/>
              <a:t>7</a:t>
            </a:fld>
            <a:endParaRPr lang="fr-FR" noProof="0"/>
          </a:p>
        </p:txBody>
      </p:sp>
    </p:spTree>
    <p:extLst>
      <p:ext uri="{BB962C8B-B14F-4D97-AF65-F5344CB8AC3E}">
        <p14:creationId xmlns:p14="http://schemas.microsoft.com/office/powerpoint/2010/main" val="1237623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Spotify a commencé par énormément investir dans les podcasts, notamment en rachetant des plateformes de diffusion de podcasts en ligne, et en produisant ses propres émissions. De fait, les revenus issus de ces écoutes n’étaient pas ponctionnés par les maisons de disques, car le contenu appartient à 100% à Spotify.</a:t>
            </a:r>
          </a:p>
          <a:p>
            <a:endParaRPr lang="fr-FR" dirty="0"/>
          </a:p>
          <a:p>
            <a:r>
              <a:rPr lang="fr-FR" dirty="0"/>
              <a:t>Mais par dessus tout, là où Spotify a commencé à se démarquer des concurrents, c’est dans le domaine de la personnalisation. Initialement, tous ces services étaient là pour permettre aux gens d’écouter la musique qu’ils voulaient écouter. Mais Spotify a joué la carte de la découverte. En investissant dans le domaine du Machine Learning, domaine grandissant ces dernières années, Spotify a pu mettre en place des systèmes de recommandations, de playlists automatiques, afin d’encourager les gens à laisser Spotify choisir pour eux la musique qu’ils écoutent.</a:t>
            </a:r>
          </a:p>
          <a:p>
            <a:r>
              <a:rPr lang="fr-FR" dirty="0"/>
              <a:t>Et c’est là que la magie opère : l’élément principal qui a permis à Spotify de cimenter sa position de leader pour les années à venir : si Spotify contrôle ce que les gens écoutent, à travers les playlists automatiques, alors Spotify peut biaiser ses algorithmes pour favoriser l’écoute de titres coûtant moins cher en licences à l’entreprise, plutôt que des titres appartenant aux gros labels. Ça fonctionne : la croissance de Spotify n’a jamais été aussi forte qu’aujourd’hui, et Spotify a ainsi pu inverser le rapport de force existant avec les labels, puisque la part des revenus venant des musiques des labels diminue.</a:t>
            </a: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noProof="0" smtClean="0"/>
              <a:t>8</a:t>
            </a:fld>
            <a:endParaRPr lang="fr-FR" noProof="0"/>
          </a:p>
        </p:txBody>
      </p:sp>
    </p:spTree>
    <p:extLst>
      <p:ext uri="{BB962C8B-B14F-4D97-AF65-F5344CB8AC3E}">
        <p14:creationId xmlns:p14="http://schemas.microsoft.com/office/powerpoint/2010/main" val="112335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Mais bon, même les artistes qui ne sont pas chez les gros labels coûtent quand même de l’argent. Moins, mais le coût par lecture reste supérieur à zéro. Spotify est donc allé encore plus loin et a commencé à acheter des musiques </a:t>
            </a:r>
            <a:r>
              <a:rPr lang="fr-FR" dirty="0" err="1"/>
              <a:t>royalty</a:t>
            </a:r>
            <a:r>
              <a:rPr lang="fr-FR" dirty="0"/>
              <a:t>-free et à les mettre en ligne sur la plateforme sous des faux comptes d’artistes, qui n’existent pas réellement. Ces faux titres ont tout de même cumulé plus de 500 millions de lectures sans coûter le moindre centime par lecture à </a:t>
            </a:r>
            <a:r>
              <a:rPr lang="fr-FR" dirty="0" err="1"/>
              <a:t>spotify</a:t>
            </a:r>
            <a:r>
              <a:rPr lang="fr-FR" dirty="0"/>
              <a:t>. Évidemment, les algorithmes de recommandation ont été biaisés pour aussi favoriser ces titres « gratuits » pour l’entreprise.</a:t>
            </a: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noProof="0" smtClean="0"/>
              <a:t>9</a:t>
            </a:fld>
            <a:endParaRPr lang="fr-FR" noProof="0"/>
          </a:p>
        </p:txBody>
      </p:sp>
    </p:spTree>
    <p:extLst>
      <p:ext uri="{BB962C8B-B14F-4D97-AF65-F5344CB8AC3E}">
        <p14:creationId xmlns:p14="http://schemas.microsoft.com/office/powerpoint/2010/main" val="219256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31DFB3-42E8-9540-92FB-4AE3F4203FE5}"/>
              </a:ext>
              <a:ext uri="{C183D7F6-B498-43B3-948B-1728B52AA6E4}">
                <adec:decorative xmlns:adec="http://schemas.microsoft.com/office/drawing/2017/decorative" val="1"/>
              </a:ext>
            </a:extLst>
          </p:cNvPr>
          <p:cNvSpPr>
            <a:spLocks/>
          </p:cNvSpPr>
          <p:nvPr userDrawn="1"/>
        </p:nvSpPr>
        <p:spPr bwMode="auto">
          <a:xfrm>
            <a:off x="0" y="1"/>
            <a:ext cx="11158847" cy="5824846"/>
          </a:xfrm>
          <a:prstGeom prst="rect">
            <a:avLst/>
          </a:prstGeom>
          <a:solidFill>
            <a:schemeClr val="accent2"/>
          </a:solidFill>
          <a:ln>
            <a:noFill/>
          </a:ln>
        </p:spPr>
        <p:txBody>
          <a:bodyPr rot="0" vert="horz" wrap="square" lIns="91440" tIns="45720" rIns="91440" bIns="45720" rtlCol="0" anchor="t" anchorCtr="0" upright="1">
            <a:noAutofit/>
          </a:bodyPr>
          <a:lstStyle/>
          <a:p>
            <a:pPr rtl="0"/>
            <a:endParaRPr lang="fr-FR" noProof="0"/>
          </a:p>
        </p:txBody>
      </p:sp>
      <p:cxnSp>
        <p:nvCxnSpPr>
          <p:cNvPr id="6" name="Connecteur droit 5">
            <a:extLst>
              <a:ext uri="{FF2B5EF4-FFF2-40B4-BE49-F238E27FC236}">
                <a16:creationId xmlns:a16="http://schemas.microsoft.com/office/drawing/2014/main" id="{F13C1B90-0A14-7B4B-B05B-357A6A88291E}"/>
              </a:ext>
            </a:extLst>
          </p:cNvPr>
          <p:cNvCxnSpPr>
            <a:cxnSpLocks/>
          </p:cNvCxnSpPr>
          <p:nvPr userDrawn="1"/>
        </p:nvCxnSpPr>
        <p:spPr>
          <a:xfrm>
            <a:off x="1036261" y="4159793"/>
            <a:ext cx="10122586" cy="0"/>
          </a:xfrm>
          <a:prstGeom prst="line">
            <a:avLst/>
          </a:prstGeom>
          <a:ln w="127000"/>
        </p:spPr>
        <p:style>
          <a:lnRef idx="1">
            <a:schemeClr val="dk1"/>
          </a:lnRef>
          <a:fillRef idx="0">
            <a:schemeClr val="dk1"/>
          </a:fillRef>
          <a:effectRef idx="0">
            <a:schemeClr val="dk1"/>
          </a:effectRef>
          <a:fontRef idx="minor">
            <a:schemeClr val="tx1"/>
          </a:fontRef>
        </p:style>
      </p:cxnSp>
      <p:sp>
        <p:nvSpPr>
          <p:cNvPr id="12" name="Espace réservé du contenu 10">
            <a:extLst>
              <a:ext uri="{FF2B5EF4-FFF2-40B4-BE49-F238E27FC236}">
                <a16:creationId xmlns:a16="http://schemas.microsoft.com/office/drawing/2014/main" id="{90097E88-8912-8A4F-9D00-BDA132434FE4}"/>
              </a:ext>
            </a:extLst>
          </p:cNvPr>
          <p:cNvSpPr>
            <a:spLocks noGrp="1"/>
          </p:cNvSpPr>
          <p:nvPr>
            <p:ph sz="quarter" idx="11"/>
          </p:nvPr>
        </p:nvSpPr>
        <p:spPr>
          <a:xfrm>
            <a:off x="1033153" y="4728131"/>
            <a:ext cx="7806047" cy="281164"/>
          </a:xfrm>
          <a:prstGeom prst="rect">
            <a:avLst/>
          </a:prstGeom>
        </p:spPr>
        <p:txBody>
          <a:bodyPr lIns="0" tIns="0" rIns="0" bIns="0" rtlCol="0"/>
          <a:lstStyle>
            <a:lvl1pPr marL="0" indent="0">
              <a:buNone/>
              <a:defRPr sz="1600"/>
            </a:lvl1pPr>
          </a:lstStyle>
          <a:p>
            <a:pPr lvl="0" rtl="0"/>
            <a:endParaRPr lang="fr-FR" noProof="0" dirty="0"/>
          </a:p>
        </p:txBody>
      </p:sp>
      <p:sp>
        <p:nvSpPr>
          <p:cNvPr id="4" name="Titre 3">
            <a:extLst>
              <a:ext uri="{FF2B5EF4-FFF2-40B4-BE49-F238E27FC236}">
                <a16:creationId xmlns:a16="http://schemas.microsoft.com/office/drawing/2014/main" id="{E58E2CE6-6A25-40B9-BD31-82C750738938}"/>
              </a:ext>
            </a:extLst>
          </p:cNvPr>
          <p:cNvSpPr>
            <a:spLocks noGrp="1"/>
          </p:cNvSpPr>
          <p:nvPr>
            <p:ph type="title"/>
          </p:nvPr>
        </p:nvSpPr>
        <p:spPr>
          <a:xfrm>
            <a:off x="976313" y="1656344"/>
            <a:ext cx="7805737" cy="2113466"/>
          </a:xfrm>
          <a:prstGeom prst="rect">
            <a:avLst/>
          </a:prstGeom>
        </p:spPr>
        <p:txBody>
          <a:bodyPr rtlCol="0" anchor="b"/>
          <a:lstStyle>
            <a:lvl1pPr>
              <a:defRPr sz="6000"/>
            </a:lvl1pPr>
          </a:lstStyle>
          <a:p>
            <a:pPr rtl="0"/>
            <a:endParaRPr lang="fr-FR" noProof="0" dirty="0"/>
          </a:p>
        </p:txBody>
      </p: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onne de contenu 2">
    <p:spTree>
      <p:nvGrpSpPr>
        <p:cNvPr id="1" name=""/>
        <p:cNvGrpSpPr/>
        <p:nvPr/>
      </p:nvGrpSpPr>
      <p:grpSpPr>
        <a:xfrm>
          <a:off x="0" y="0"/>
          <a:ext cx="0" cy="0"/>
          <a:chOff x="0" y="0"/>
          <a:chExt cx="0" cy="0"/>
        </a:xfrm>
      </p:grpSpPr>
      <p:sp>
        <p:nvSpPr>
          <p:cNvPr id="13" name="Espace réservé du contenu 3">
            <a:extLst>
              <a:ext uri="{FF2B5EF4-FFF2-40B4-BE49-F238E27FC236}">
                <a16:creationId xmlns:a16="http://schemas.microsoft.com/office/drawing/2014/main" id="{91C010F4-E1E5-354F-9B4A-6253D3DC2F9C}"/>
              </a:ext>
            </a:extLst>
          </p:cNvPr>
          <p:cNvSpPr>
            <a:spLocks noGrp="1"/>
          </p:cNvSpPr>
          <p:nvPr>
            <p:ph sz="half" idx="2" hasCustomPrompt="1"/>
          </p:nvPr>
        </p:nvSpPr>
        <p:spPr>
          <a:xfrm>
            <a:off x="1036641" y="3044590"/>
            <a:ext cx="4868860" cy="1942138"/>
          </a:xfrm>
          <a:prstGeom prst="rect">
            <a:avLst/>
          </a:prstGeom>
        </p:spPr>
        <p:txBody>
          <a:bodyPr lIns="0" tIns="0" rIns="0" bIns="0" rtlCol="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rtl="0"/>
            <a:r>
              <a:rPr lang="fr-FR" noProof="0"/>
              <a:t>Modifiez les styles du texte</a:t>
            </a:r>
          </a:p>
        </p:txBody>
      </p:sp>
      <p:sp>
        <p:nvSpPr>
          <p:cNvPr id="17" name="Espace réservé du contenu 3">
            <a:extLst>
              <a:ext uri="{FF2B5EF4-FFF2-40B4-BE49-F238E27FC236}">
                <a16:creationId xmlns:a16="http://schemas.microsoft.com/office/drawing/2014/main" id="{C2F7C8C0-EB32-3C44-930E-DE05403C543A}"/>
              </a:ext>
            </a:extLst>
          </p:cNvPr>
          <p:cNvSpPr>
            <a:spLocks noGrp="1"/>
          </p:cNvSpPr>
          <p:nvPr>
            <p:ph sz="half" idx="11" hasCustomPrompt="1"/>
          </p:nvPr>
        </p:nvSpPr>
        <p:spPr>
          <a:xfrm>
            <a:off x="6285649" y="3044590"/>
            <a:ext cx="4868860" cy="1942138"/>
          </a:xfrm>
          <a:prstGeom prst="rect">
            <a:avLst/>
          </a:prstGeom>
        </p:spPr>
        <p:txBody>
          <a:bodyPr lIns="0" tIns="0" rIns="0" bIns="0" rtlCol="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rtl="0"/>
            <a:r>
              <a:rPr lang="fr-FR" noProof="0"/>
              <a:t>Modifiez les styles du texte</a:t>
            </a:r>
          </a:p>
        </p:txBody>
      </p:sp>
      <p:sp>
        <p:nvSpPr>
          <p:cNvPr id="14" name="Titre 1">
            <a:extLst>
              <a:ext uri="{FF2B5EF4-FFF2-40B4-BE49-F238E27FC236}">
                <a16:creationId xmlns:a16="http://schemas.microsoft.com/office/drawing/2014/main" id="{E06473F2-000A-7C44-9048-A0C0D4B652B9}"/>
              </a:ext>
            </a:extLst>
          </p:cNvPr>
          <p:cNvSpPr>
            <a:spLocks noGrp="1"/>
          </p:cNvSpPr>
          <p:nvPr>
            <p:ph type="title" hasCustomPrompt="1"/>
          </p:nvPr>
        </p:nvSpPr>
        <p:spPr>
          <a:xfrm>
            <a:off x="1028700" y="999068"/>
            <a:ext cx="7810500" cy="645284"/>
          </a:xfrm>
          <a:prstGeom prst="rect">
            <a:avLst/>
          </a:prstGeom>
        </p:spPr>
        <p:txBody>
          <a:bodyPr lIns="0" tIns="0" rIns="0" bIns="0" rtlCol="0" anchor="b"/>
          <a:lstStyle/>
          <a:p>
            <a:pPr rtl="0"/>
            <a:r>
              <a:rPr lang="fr-FR" noProof="0"/>
              <a:t>Cliquez pour modifier</a:t>
            </a:r>
          </a:p>
        </p:txBody>
      </p:sp>
      <p:cxnSp>
        <p:nvCxnSpPr>
          <p:cNvPr id="15" name="Connecteur droit 14">
            <a:extLst>
              <a:ext uri="{FF2B5EF4-FFF2-40B4-BE49-F238E27FC236}">
                <a16:creationId xmlns:a16="http://schemas.microsoft.com/office/drawing/2014/main" id="{B6A0597E-7AE3-F242-9DDF-F678A5E11458}"/>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3" name="Espace réservé du texte 4">
            <a:extLst>
              <a:ext uri="{FF2B5EF4-FFF2-40B4-BE49-F238E27FC236}">
                <a16:creationId xmlns:a16="http://schemas.microsoft.com/office/drawing/2014/main" id="{EAB7162A-656B-3447-976F-951853C325A3}"/>
              </a:ext>
            </a:extLst>
          </p:cNvPr>
          <p:cNvSpPr>
            <a:spLocks noGrp="1"/>
          </p:cNvSpPr>
          <p:nvPr>
            <p:ph type="body" sz="quarter" idx="17"/>
          </p:nvPr>
        </p:nvSpPr>
        <p:spPr>
          <a:xfrm>
            <a:off x="941616" y="2328554"/>
            <a:ext cx="4963884" cy="645284"/>
          </a:xfrm>
          <a:prstGeom prst="rect">
            <a:avLst/>
          </a:prstGeom>
        </p:spPr>
        <p:txBody>
          <a:bodyPr rtlCol="0"/>
          <a:lstStyle>
            <a:lvl1pPr>
              <a:buNone/>
              <a:defRPr sz="1800" b="1"/>
            </a:lvl1pPr>
          </a:lstStyle>
          <a:p>
            <a:pPr lvl="0" rtl="0"/>
            <a:r>
              <a:rPr lang="fr-FR" noProof="0"/>
              <a:t>Cliquez pour modifier les styles du texte du masque</a:t>
            </a:r>
          </a:p>
        </p:txBody>
      </p:sp>
      <p:sp>
        <p:nvSpPr>
          <p:cNvPr id="24" name="Espace réservé du texte 4">
            <a:extLst>
              <a:ext uri="{FF2B5EF4-FFF2-40B4-BE49-F238E27FC236}">
                <a16:creationId xmlns:a16="http://schemas.microsoft.com/office/drawing/2014/main" id="{C8B98E47-9A5A-E54C-A093-86D516AAD0FB}"/>
              </a:ext>
            </a:extLst>
          </p:cNvPr>
          <p:cNvSpPr>
            <a:spLocks noGrp="1"/>
          </p:cNvSpPr>
          <p:nvPr>
            <p:ph type="body" sz="quarter" idx="18"/>
          </p:nvPr>
        </p:nvSpPr>
        <p:spPr>
          <a:xfrm>
            <a:off x="6258199" y="2328554"/>
            <a:ext cx="4868860" cy="645284"/>
          </a:xfrm>
          <a:prstGeom prst="rect">
            <a:avLst/>
          </a:prstGeom>
        </p:spPr>
        <p:txBody>
          <a:bodyPr rtlCol="0"/>
          <a:lstStyle>
            <a:lvl1pPr>
              <a:buNone/>
              <a:defRPr sz="1800" b="1"/>
            </a:lvl1pPr>
          </a:lstStyle>
          <a:p>
            <a:pPr lvl="0" rtl="0"/>
            <a:r>
              <a:rPr lang="fr-FR" noProof="0"/>
              <a:t>Cliquez pour modifier les styles du texte du masque</a:t>
            </a:r>
          </a:p>
        </p:txBody>
      </p:sp>
      <p:sp>
        <p:nvSpPr>
          <p:cNvPr id="5" name="Espace réservé de la date 4">
            <a:extLst>
              <a:ext uri="{FF2B5EF4-FFF2-40B4-BE49-F238E27FC236}">
                <a16:creationId xmlns:a16="http://schemas.microsoft.com/office/drawing/2014/main" id="{18E274C5-9C2D-4A46-AEAE-9DBE1C417477}"/>
              </a:ext>
            </a:extLst>
          </p:cNvPr>
          <p:cNvSpPr>
            <a:spLocks noGrp="1"/>
          </p:cNvSpPr>
          <p:nvPr>
            <p:ph type="dt" sz="half" idx="19"/>
          </p:nvPr>
        </p:nvSpPr>
        <p:spPr/>
        <p:txBody>
          <a:bodyPr rtlCol="0"/>
          <a:lstStyle/>
          <a:p>
            <a:pPr rtl="0"/>
            <a:r>
              <a:rPr lang="fr-FR" noProof="0"/>
              <a:t>29 septembre 2022 </a:t>
            </a:r>
          </a:p>
        </p:txBody>
      </p:sp>
      <p:sp>
        <p:nvSpPr>
          <p:cNvPr id="6" name="Espace réservé du pied de page 5">
            <a:extLst>
              <a:ext uri="{FF2B5EF4-FFF2-40B4-BE49-F238E27FC236}">
                <a16:creationId xmlns:a16="http://schemas.microsoft.com/office/drawing/2014/main" id="{99419017-8DD9-4B28-B0F1-E82FFB8C1DFB}"/>
              </a:ext>
            </a:extLst>
          </p:cNvPr>
          <p:cNvSpPr>
            <a:spLocks noGrp="1"/>
          </p:cNvSpPr>
          <p:nvPr>
            <p:ph type="ftr" sz="quarter" idx="20"/>
          </p:nvPr>
        </p:nvSpPr>
        <p:spPr/>
        <p:txBody>
          <a:bodyPr rtlCol="0"/>
          <a:lstStyle/>
          <a:p>
            <a:pPr rtl="0"/>
            <a:r>
              <a:rPr lang="fr-FR" noProof="0">
                <a:solidFill>
                  <a:schemeClr val="bg1"/>
                </a:solidFill>
              </a:rPr>
              <a:t>Spotify et l’avènement de la musique légale en ligne</a:t>
            </a:r>
          </a:p>
        </p:txBody>
      </p:sp>
      <p:sp>
        <p:nvSpPr>
          <p:cNvPr id="7" name="Espace réservé du numéro de diapositive 6">
            <a:extLst>
              <a:ext uri="{FF2B5EF4-FFF2-40B4-BE49-F238E27FC236}">
                <a16:creationId xmlns:a16="http://schemas.microsoft.com/office/drawing/2014/main" id="{BA0BFF08-A844-4449-9EC2-5B6B6C2D62AF}"/>
              </a:ext>
            </a:extLst>
          </p:cNvPr>
          <p:cNvSpPr>
            <a:spLocks noGrp="1"/>
          </p:cNvSpPr>
          <p:nvPr>
            <p:ph type="sldNum" sz="quarter" idx="21"/>
          </p:nvPr>
        </p:nvSpPr>
        <p:spPr/>
        <p:txBody>
          <a:bodyPr rtlCol="0"/>
          <a:lstStyle/>
          <a:p>
            <a:pPr rtl="0"/>
            <a:fld id="{7782931A-7D25-4B4B-9464-57AE418934A3}" type="slidenum">
              <a:rPr lang="fr-FR" noProof="0" smtClean="0"/>
              <a:pPr rtl="0"/>
              <a:t>‹N°›</a:t>
            </a:fld>
            <a:endParaRPr lang="fr-FR" noProof="0"/>
          </a:p>
        </p:txBody>
      </p:sp>
    </p:spTree>
    <p:extLst>
      <p:ext uri="{BB962C8B-B14F-4D97-AF65-F5344CB8AC3E}">
        <p14:creationId xmlns:p14="http://schemas.microsoft.com/office/powerpoint/2010/main" val="407367541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onne de contenu 3">
    <p:spTree>
      <p:nvGrpSpPr>
        <p:cNvPr id="1" name=""/>
        <p:cNvGrpSpPr/>
        <p:nvPr/>
      </p:nvGrpSpPr>
      <p:grpSpPr>
        <a:xfrm>
          <a:off x="0" y="0"/>
          <a:ext cx="0" cy="0"/>
          <a:chOff x="0" y="0"/>
          <a:chExt cx="0" cy="0"/>
        </a:xfrm>
      </p:grpSpPr>
      <p:sp>
        <p:nvSpPr>
          <p:cNvPr id="15" name="Espace réservé du contenu 3">
            <a:extLst>
              <a:ext uri="{FF2B5EF4-FFF2-40B4-BE49-F238E27FC236}">
                <a16:creationId xmlns:a16="http://schemas.microsoft.com/office/drawing/2014/main" id="{2476683E-62F2-7746-A136-3A729C70D88C}"/>
              </a:ext>
            </a:extLst>
          </p:cNvPr>
          <p:cNvSpPr>
            <a:spLocks noGrp="1"/>
          </p:cNvSpPr>
          <p:nvPr>
            <p:ph sz="half" idx="2"/>
          </p:nvPr>
        </p:nvSpPr>
        <p:spPr>
          <a:xfrm>
            <a:off x="1036641" y="3052691"/>
            <a:ext cx="3078159" cy="1942138"/>
          </a:xfrm>
          <a:prstGeom prst="rect">
            <a:avLst/>
          </a:prstGeom>
        </p:spPr>
        <p:txBody>
          <a:bodyPr lIns="0" tIns="0" rIns="0" bIns="0" rtlCol="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17" name="Espace réservé du contenu 3">
            <a:extLst>
              <a:ext uri="{FF2B5EF4-FFF2-40B4-BE49-F238E27FC236}">
                <a16:creationId xmlns:a16="http://schemas.microsoft.com/office/drawing/2014/main" id="{5EF5BDE3-656A-414E-BE18-702CA738A9D2}"/>
              </a:ext>
            </a:extLst>
          </p:cNvPr>
          <p:cNvSpPr>
            <a:spLocks noGrp="1"/>
          </p:cNvSpPr>
          <p:nvPr>
            <p:ph sz="half" idx="11"/>
          </p:nvPr>
        </p:nvSpPr>
        <p:spPr>
          <a:xfrm>
            <a:off x="8039099" y="3044590"/>
            <a:ext cx="3115409" cy="1942138"/>
          </a:xfrm>
          <a:prstGeom prst="rect">
            <a:avLst/>
          </a:prstGeom>
        </p:spPr>
        <p:txBody>
          <a:bodyPr lIns="0" tIns="0" rIns="0" bIns="0" rtlCol="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19" name="Espace réservé du contenu 3">
            <a:extLst>
              <a:ext uri="{FF2B5EF4-FFF2-40B4-BE49-F238E27FC236}">
                <a16:creationId xmlns:a16="http://schemas.microsoft.com/office/drawing/2014/main" id="{0EAADDF0-090D-2C4F-BE2D-160C2C550298}"/>
              </a:ext>
            </a:extLst>
          </p:cNvPr>
          <p:cNvSpPr>
            <a:spLocks noGrp="1"/>
          </p:cNvSpPr>
          <p:nvPr>
            <p:ph sz="half" idx="13"/>
          </p:nvPr>
        </p:nvSpPr>
        <p:spPr>
          <a:xfrm>
            <a:off x="4539760" y="3044590"/>
            <a:ext cx="3115409" cy="1942138"/>
          </a:xfrm>
          <a:prstGeom prst="rect">
            <a:avLst/>
          </a:prstGeom>
        </p:spPr>
        <p:txBody>
          <a:bodyPr lIns="0" tIns="0" rIns="0" bIns="0" rtlCol="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0" name="Titre 1">
            <a:extLst>
              <a:ext uri="{FF2B5EF4-FFF2-40B4-BE49-F238E27FC236}">
                <a16:creationId xmlns:a16="http://schemas.microsoft.com/office/drawing/2014/main" id="{3E0EAFBC-DE77-7648-95EC-91DDA529FAD9}"/>
              </a:ext>
            </a:extLst>
          </p:cNvPr>
          <p:cNvSpPr>
            <a:spLocks noGrp="1"/>
          </p:cNvSpPr>
          <p:nvPr>
            <p:ph type="title" hasCustomPrompt="1"/>
          </p:nvPr>
        </p:nvSpPr>
        <p:spPr>
          <a:xfrm>
            <a:off x="1028700" y="999068"/>
            <a:ext cx="7810500" cy="645284"/>
          </a:xfrm>
          <a:prstGeom prst="rect">
            <a:avLst/>
          </a:prstGeom>
        </p:spPr>
        <p:txBody>
          <a:bodyPr lIns="0" tIns="0" rIns="0" bIns="0" rtlCol="0" anchor="b"/>
          <a:lstStyle/>
          <a:p>
            <a:pPr rtl="0"/>
            <a:r>
              <a:rPr lang="fr-FR" noProof="0"/>
              <a:t>Cliquez pour modifier</a:t>
            </a:r>
          </a:p>
        </p:txBody>
      </p:sp>
      <p:cxnSp>
        <p:nvCxnSpPr>
          <p:cNvPr id="21" name="Connecteur droit 20">
            <a:extLst>
              <a:ext uri="{FF2B5EF4-FFF2-40B4-BE49-F238E27FC236}">
                <a16:creationId xmlns:a16="http://schemas.microsoft.com/office/drawing/2014/main" id="{E2A16A97-402E-8040-9B48-1B6ED23ABC4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6" name="Espace réservé du texte 4">
            <a:extLst>
              <a:ext uri="{FF2B5EF4-FFF2-40B4-BE49-F238E27FC236}">
                <a16:creationId xmlns:a16="http://schemas.microsoft.com/office/drawing/2014/main" id="{B4BD319C-69C3-3D46-977C-F80FD35E3C6C}"/>
              </a:ext>
            </a:extLst>
          </p:cNvPr>
          <p:cNvSpPr>
            <a:spLocks noGrp="1"/>
          </p:cNvSpPr>
          <p:nvPr>
            <p:ph type="body" sz="quarter" idx="17"/>
          </p:nvPr>
        </p:nvSpPr>
        <p:spPr>
          <a:xfrm>
            <a:off x="941616" y="2328554"/>
            <a:ext cx="3173184" cy="645284"/>
          </a:xfrm>
          <a:prstGeom prst="rect">
            <a:avLst/>
          </a:prstGeom>
        </p:spPr>
        <p:txBody>
          <a:bodyPr rtlCol="0"/>
          <a:lstStyle>
            <a:lvl1pPr>
              <a:buNone/>
              <a:defRPr sz="1800" b="1">
                <a:latin typeface="+mj-lt"/>
              </a:defRPr>
            </a:lvl1pPr>
          </a:lstStyle>
          <a:p>
            <a:pPr lvl="0" rtl="0"/>
            <a:r>
              <a:rPr lang="fr-FR" noProof="0"/>
              <a:t>Cliquez pour modifier les styles du texte du masque</a:t>
            </a:r>
          </a:p>
        </p:txBody>
      </p:sp>
      <p:sp>
        <p:nvSpPr>
          <p:cNvPr id="27" name="Espace réservé du texte 4">
            <a:extLst>
              <a:ext uri="{FF2B5EF4-FFF2-40B4-BE49-F238E27FC236}">
                <a16:creationId xmlns:a16="http://schemas.microsoft.com/office/drawing/2014/main" id="{4F6FB95E-AD0D-3843-8241-AB907F5915CC}"/>
              </a:ext>
            </a:extLst>
          </p:cNvPr>
          <p:cNvSpPr>
            <a:spLocks noGrp="1"/>
          </p:cNvSpPr>
          <p:nvPr>
            <p:ph type="body" sz="quarter" idx="18"/>
          </p:nvPr>
        </p:nvSpPr>
        <p:spPr>
          <a:xfrm>
            <a:off x="4466252" y="2328554"/>
            <a:ext cx="3115409" cy="645284"/>
          </a:xfrm>
          <a:prstGeom prst="rect">
            <a:avLst/>
          </a:prstGeom>
        </p:spPr>
        <p:txBody>
          <a:bodyPr rtlCol="0"/>
          <a:lstStyle>
            <a:lvl1pPr>
              <a:buNone/>
              <a:defRPr sz="1800" b="1">
                <a:latin typeface="+mj-lt"/>
              </a:defRPr>
            </a:lvl1pPr>
          </a:lstStyle>
          <a:p>
            <a:pPr lvl="0" rtl="0"/>
            <a:r>
              <a:rPr lang="fr-FR" noProof="0"/>
              <a:t>Cliquez pour modifier les styles du texte du masque</a:t>
            </a:r>
          </a:p>
        </p:txBody>
      </p:sp>
      <p:sp>
        <p:nvSpPr>
          <p:cNvPr id="28" name="Espace réservé du texte 4">
            <a:extLst>
              <a:ext uri="{FF2B5EF4-FFF2-40B4-BE49-F238E27FC236}">
                <a16:creationId xmlns:a16="http://schemas.microsoft.com/office/drawing/2014/main" id="{CC85BB87-C622-304F-9F58-8716188AA54B}"/>
              </a:ext>
            </a:extLst>
          </p:cNvPr>
          <p:cNvSpPr>
            <a:spLocks noGrp="1"/>
          </p:cNvSpPr>
          <p:nvPr>
            <p:ph type="body" sz="quarter" idx="19"/>
          </p:nvPr>
        </p:nvSpPr>
        <p:spPr>
          <a:xfrm>
            <a:off x="7933114" y="2328554"/>
            <a:ext cx="3115409" cy="645284"/>
          </a:xfrm>
          <a:prstGeom prst="rect">
            <a:avLst/>
          </a:prstGeom>
        </p:spPr>
        <p:txBody>
          <a:bodyPr rtlCol="0"/>
          <a:lstStyle>
            <a:lvl1pPr>
              <a:buNone/>
              <a:defRPr sz="1800" b="1">
                <a:latin typeface="+mj-lt"/>
              </a:defRPr>
            </a:lvl1pPr>
          </a:lstStyle>
          <a:p>
            <a:pPr lvl="0" rtl="0"/>
            <a:r>
              <a:rPr lang="fr-FR" noProof="0"/>
              <a:t>Cliquez pour modifier les styles du texte du masque</a:t>
            </a:r>
          </a:p>
        </p:txBody>
      </p:sp>
      <p:sp>
        <p:nvSpPr>
          <p:cNvPr id="5" name="Espace réservé de la date 4">
            <a:extLst>
              <a:ext uri="{FF2B5EF4-FFF2-40B4-BE49-F238E27FC236}">
                <a16:creationId xmlns:a16="http://schemas.microsoft.com/office/drawing/2014/main" id="{B9C6B0B5-56D6-429D-BC3A-5E501EDADA88}"/>
              </a:ext>
            </a:extLst>
          </p:cNvPr>
          <p:cNvSpPr>
            <a:spLocks noGrp="1"/>
          </p:cNvSpPr>
          <p:nvPr>
            <p:ph type="dt" sz="half" idx="20"/>
          </p:nvPr>
        </p:nvSpPr>
        <p:spPr/>
        <p:txBody>
          <a:bodyPr rtlCol="0"/>
          <a:lstStyle/>
          <a:p>
            <a:pPr rtl="0"/>
            <a:r>
              <a:rPr lang="fr-FR" noProof="0"/>
              <a:t>29 septembre 2022 </a:t>
            </a:r>
          </a:p>
        </p:txBody>
      </p:sp>
      <p:sp>
        <p:nvSpPr>
          <p:cNvPr id="6" name="Espace réservé du pied de page 5">
            <a:extLst>
              <a:ext uri="{FF2B5EF4-FFF2-40B4-BE49-F238E27FC236}">
                <a16:creationId xmlns:a16="http://schemas.microsoft.com/office/drawing/2014/main" id="{7A88DFE9-DB89-4EB9-9FB1-D484EC0C1B58}"/>
              </a:ext>
            </a:extLst>
          </p:cNvPr>
          <p:cNvSpPr>
            <a:spLocks noGrp="1"/>
          </p:cNvSpPr>
          <p:nvPr>
            <p:ph type="ftr" sz="quarter" idx="21"/>
          </p:nvPr>
        </p:nvSpPr>
        <p:spPr/>
        <p:txBody>
          <a:bodyPr rtlCol="0"/>
          <a:lstStyle/>
          <a:p>
            <a:pPr rtl="0"/>
            <a:r>
              <a:rPr lang="fr-FR" noProof="0">
                <a:solidFill>
                  <a:schemeClr val="bg1"/>
                </a:solidFill>
              </a:rPr>
              <a:t>Spotify et l’avènement de la musique légale en ligne</a:t>
            </a:r>
          </a:p>
        </p:txBody>
      </p:sp>
      <p:sp>
        <p:nvSpPr>
          <p:cNvPr id="7" name="Espace réservé du numéro de diapositive 6">
            <a:extLst>
              <a:ext uri="{FF2B5EF4-FFF2-40B4-BE49-F238E27FC236}">
                <a16:creationId xmlns:a16="http://schemas.microsoft.com/office/drawing/2014/main" id="{450C09F4-4087-4A1E-B8B8-85A748DC9014}"/>
              </a:ext>
            </a:extLst>
          </p:cNvPr>
          <p:cNvSpPr>
            <a:spLocks noGrp="1"/>
          </p:cNvSpPr>
          <p:nvPr>
            <p:ph type="sldNum" sz="quarter" idx="22"/>
          </p:nvPr>
        </p:nvSpPr>
        <p:spPr/>
        <p:txBody>
          <a:bodyPr rtlCol="0"/>
          <a:lstStyle/>
          <a:p>
            <a:pPr rtl="0"/>
            <a:fld id="{7782931A-7D25-4B4B-9464-57AE418934A3}" type="slidenum">
              <a:rPr lang="fr-FR" noProof="0" smtClean="0"/>
              <a:pPr rtl="0"/>
              <a:t>‹N°›</a:t>
            </a:fld>
            <a:endParaRPr lang="fr-FR" noProof="0"/>
          </a:p>
        </p:txBody>
      </p:sp>
    </p:spTree>
    <p:extLst>
      <p:ext uri="{BB962C8B-B14F-4D97-AF65-F5344CB8AC3E}">
        <p14:creationId xmlns:p14="http://schemas.microsoft.com/office/powerpoint/2010/main" val="403898064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80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ésumé">
    <p:bg>
      <p:bgPr>
        <a:solidFill>
          <a:schemeClr val="accent1"/>
        </a:solidFill>
        <a:effectLst/>
      </p:bgPr>
    </p:bg>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5D6FA74B-53F8-584F-85D3-47FB14D40E73}"/>
              </a:ext>
            </a:extLst>
          </p:cNvPr>
          <p:cNvSpPr>
            <a:spLocks noGrp="1"/>
          </p:cNvSpPr>
          <p:nvPr>
            <p:ph type="title" hasCustomPrompt="1"/>
          </p:nvPr>
        </p:nvSpPr>
        <p:spPr>
          <a:xfrm>
            <a:off x="1028700" y="999068"/>
            <a:ext cx="7810500" cy="645284"/>
          </a:xfrm>
          <a:prstGeom prst="rect">
            <a:avLst/>
          </a:prstGeom>
        </p:spPr>
        <p:txBody>
          <a:bodyPr lIns="0" tIns="0" rIns="0" bIns="0" rtlCol="0" anchor="b"/>
          <a:lstStyle/>
          <a:p>
            <a:pPr rtl="0"/>
            <a:r>
              <a:rPr lang="fr-FR" noProof="0"/>
              <a:t>Cliquez pour modifier</a:t>
            </a:r>
          </a:p>
        </p:txBody>
      </p:sp>
      <p:cxnSp>
        <p:nvCxnSpPr>
          <p:cNvPr id="15" name="Connecteur droit 14">
            <a:extLst>
              <a:ext uri="{FF2B5EF4-FFF2-40B4-BE49-F238E27FC236}">
                <a16:creationId xmlns:a16="http://schemas.microsoft.com/office/drawing/2014/main" id="{DC152369-C198-1E48-8F65-F6AC0534DFF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Espace réservé au texte 2">
            <a:extLst>
              <a:ext uri="{FF2B5EF4-FFF2-40B4-BE49-F238E27FC236}">
                <a16:creationId xmlns:a16="http://schemas.microsoft.com/office/drawing/2014/main" id="{BC8921E4-02B0-3748-9844-933F710058FA}"/>
              </a:ext>
            </a:extLst>
          </p:cNvPr>
          <p:cNvSpPr>
            <a:spLocks noGrp="1"/>
          </p:cNvSpPr>
          <p:nvPr>
            <p:ph type="body" sz="quarter" idx="10"/>
          </p:nvPr>
        </p:nvSpPr>
        <p:spPr>
          <a:xfrm>
            <a:off x="1028700" y="2321923"/>
            <a:ext cx="4876800" cy="3825952"/>
          </a:xfrm>
          <a:prstGeom prst="rect">
            <a:avLst/>
          </a:prstGeom>
        </p:spPr>
        <p:txBody>
          <a:bodyPr rtlCol="0"/>
          <a:lstStyle>
            <a:lvl1pPr>
              <a:buNone/>
              <a:defRPr sz="1800"/>
            </a:lvl1pPr>
          </a:lstStyle>
          <a:p>
            <a:pPr lvl="0" rtl="0"/>
            <a:r>
              <a:rPr lang="fr-FR" noProof="0"/>
              <a:t>Cliquez pour modifier les styles du texte du masque</a:t>
            </a:r>
          </a:p>
        </p:txBody>
      </p:sp>
      <p:sp>
        <p:nvSpPr>
          <p:cNvPr id="16" name="Espace réservé au texte 2">
            <a:extLst>
              <a:ext uri="{FF2B5EF4-FFF2-40B4-BE49-F238E27FC236}">
                <a16:creationId xmlns:a16="http://schemas.microsoft.com/office/drawing/2014/main" id="{43048678-0BD6-C448-8690-BD61FC60950D}"/>
              </a:ext>
            </a:extLst>
          </p:cNvPr>
          <p:cNvSpPr>
            <a:spLocks noGrp="1"/>
          </p:cNvSpPr>
          <p:nvPr>
            <p:ph type="body" sz="quarter" idx="11"/>
          </p:nvPr>
        </p:nvSpPr>
        <p:spPr>
          <a:xfrm>
            <a:off x="6248400" y="2286000"/>
            <a:ext cx="4876800" cy="2746375"/>
          </a:xfrm>
          <a:prstGeom prst="rect">
            <a:avLst/>
          </a:prstGeom>
        </p:spPr>
        <p:txBody>
          <a:bodyPr rtlCol="0"/>
          <a:lstStyle>
            <a:lvl1pPr>
              <a:buNone/>
              <a:defRPr sz="1800"/>
            </a:lvl1pPr>
          </a:lstStyle>
          <a:p>
            <a:pPr lvl="0" rtl="0"/>
            <a:r>
              <a:rPr lang="fr-FR" noProof="0"/>
              <a:t>Cliquez pour modifier les styles du texte du masque</a:t>
            </a:r>
          </a:p>
        </p:txBody>
      </p:sp>
      <p:sp>
        <p:nvSpPr>
          <p:cNvPr id="2" name="Espace réservé de la date 1">
            <a:extLst>
              <a:ext uri="{FF2B5EF4-FFF2-40B4-BE49-F238E27FC236}">
                <a16:creationId xmlns:a16="http://schemas.microsoft.com/office/drawing/2014/main" id="{AAC8134C-ADB9-4E1C-97DD-12E5DE2C7753}"/>
              </a:ext>
            </a:extLst>
          </p:cNvPr>
          <p:cNvSpPr>
            <a:spLocks noGrp="1"/>
          </p:cNvSpPr>
          <p:nvPr>
            <p:ph type="dt" sz="half" idx="12"/>
          </p:nvPr>
        </p:nvSpPr>
        <p:spPr/>
        <p:txBody>
          <a:bodyPr rtlCol="0"/>
          <a:lstStyle/>
          <a:p>
            <a:pPr rtl="0"/>
            <a:r>
              <a:rPr lang="fr-FR" noProof="0"/>
              <a:t>29 septembre 2022 </a:t>
            </a:r>
          </a:p>
        </p:txBody>
      </p:sp>
      <p:sp>
        <p:nvSpPr>
          <p:cNvPr id="4" name="Espace réservé du pied de page 3">
            <a:extLst>
              <a:ext uri="{FF2B5EF4-FFF2-40B4-BE49-F238E27FC236}">
                <a16:creationId xmlns:a16="http://schemas.microsoft.com/office/drawing/2014/main" id="{67A0C24D-14BB-46C9-A4C2-DB15E4FB9B2B}"/>
              </a:ext>
            </a:extLst>
          </p:cNvPr>
          <p:cNvSpPr>
            <a:spLocks noGrp="1"/>
          </p:cNvSpPr>
          <p:nvPr>
            <p:ph type="ftr" sz="quarter" idx="13"/>
          </p:nvPr>
        </p:nvSpPr>
        <p:spPr/>
        <p:txBody>
          <a:bodyPr rtlCol="0"/>
          <a:lstStyle/>
          <a:p>
            <a:pPr rtl="0"/>
            <a:r>
              <a:rPr lang="fr-FR" noProof="0">
                <a:solidFill>
                  <a:schemeClr val="bg1"/>
                </a:solidFill>
              </a:rPr>
              <a:t>Spotify et l’avènement de la musique légale en ligne</a:t>
            </a:r>
          </a:p>
        </p:txBody>
      </p:sp>
      <p:sp>
        <p:nvSpPr>
          <p:cNvPr id="5" name="Espace réservé du numéro de diapositive 4">
            <a:extLst>
              <a:ext uri="{FF2B5EF4-FFF2-40B4-BE49-F238E27FC236}">
                <a16:creationId xmlns:a16="http://schemas.microsoft.com/office/drawing/2014/main" id="{B033D085-5F13-41E2-9C46-08E3E2846CC8}"/>
              </a:ext>
            </a:extLst>
          </p:cNvPr>
          <p:cNvSpPr>
            <a:spLocks noGrp="1"/>
          </p:cNvSpPr>
          <p:nvPr>
            <p:ph type="sldNum" sz="quarter" idx="14"/>
          </p:nvPr>
        </p:nvSpPr>
        <p:spPr/>
        <p:txBody>
          <a:bodyPr rtlCol="0"/>
          <a:lstStyle/>
          <a:p>
            <a:pPr rtl="0"/>
            <a:fld id="{7782931A-7D25-4B4B-9464-57AE418934A3}" type="slidenum">
              <a:rPr lang="fr-FR" noProof="0" smtClean="0"/>
              <a:pPr rtl="0"/>
              <a:t>‹N°›</a:t>
            </a:fld>
            <a:endParaRPr lang="fr-FR" noProof="0"/>
          </a:p>
        </p:txBody>
      </p:sp>
    </p:spTree>
    <p:extLst>
      <p:ext uri="{BB962C8B-B14F-4D97-AF65-F5344CB8AC3E}">
        <p14:creationId xmlns:p14="http://schemas.microsoft.com/office/powerpoint/2010/main" val="2333889743"/>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rci ">
    <p:spTree>
      <p:nvGrpSpPr>
        <p:cNvPr id="1" name=""/>
        <p:cNvGrpSpPr/>
        <p:nvPr/>
      </p:nvGrpSpPr>
      <p:grpSpPr>
        <a:xfrm>
          <a:off x="0" y="0"/>
          <a:ext cx="0" cy="0"/>
          <a:chOff x="0" y="0"/>
          <a:chExt cx="0" cy="0"/>
        </a:xfrm>
      </p:grpSpPr>
      <p:sp>
        <p:nvSpPr>
          <p:cNvPr id="24" name="Titre 1">
            <a:extLst>
              <a:ext uri="{FF2B5EF4-FFF2-40B4-BE49-F238E27FC236}">
                <a16:creationId xmlns:a16="http://schemas.microsoft.com/office/drawing/2014/main" id="{B35C0DBA-B958-984A-8540-551D3604D6D8}"/>
              </a:ext>
            </a:extLst>
          </p:cNvPr>
          <p:cNvSpPr>
            <a:spLocks noGrp="1"/>
          </p:cNvSpPr>
          <p:nvPr>
            <p:ph type="title" hasCustomPrompt="1"/>
          </p:nvPr>
        </p:nvSpPr>
        <p:spPr>
          <a:xfrm>
            <a:off x="6257107" y="999068"/>
            <a:ext cx="4876800" cy="645284"/>
          </a:xfrm>
          <a:prstGeom prst="rect">
            <a:avLst/>
          </a:prstGeom>
        </p:spPr>
        <p:txBody>
          <a:bodyPr lIns="0" tIns="0" rIns="0" bIns="0" rtlCol="0" anchor="b"/>
          <a:lstStyle/>
          <a:p>
            <a:pPr rtl="0"/>
            <a:r>
              <a:rPr lang="fr-FR" noProof="0"/>
              <a:t>Cliquez pour modifier</a:t>
            </a:r>
          </a:p>
        </p:txBody>
      </p:sp>
      <p:sp>
        <p:nvSpPr>
          <p:cNvPr id="25" name="Espace réservé du contenu 2">
            <a:extLst>
              <a:ext uri="{FF2B5EF4-FFF2-40B4-BE49-F238E27FC236}">
                <a16:creationId xmlns:a16="http://schemas.microsoft.com/office/drawing/2014/main" id="{0C9ECF50-A899-D84A-8DA7-545D7B1945C4}"/>
              </a:ext>
            </a:extLst>
          </p:cNvPr>
          <p:cNvSpPr>
            <a:spLocks noGrp="1"/>
          </p:cNvSpPr>
          <p:nvPr>
            <p:ph sz="half" idx="1"/>
          </p:nvPr>
        </p:nvSpPr>
        <p:spPr>
          <a:xfrm>
            <a:off x="6257107" y="2286003"/>
            <a:ext cx="4876800" cy="2332729"/>
          </a:xfrm>
          <a:prstGeom prst="rect">
            <a:avLst/>
          </a:prstGeom>
        </p:spPr>
        <p:txBody>
          <a:bodyPr lIns="0" tIns="0" rIns="0" bIns="0" rtlCol="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fr-FR" noProof="0"/>
              <a:t>Cliquez pour modifier les styles du texte du masque</a:t>
            </a:r>
          </a:p>
        </p:txBody>
      </p:sp>
      <p:cxnSp>
        <p:nvCxnSpPr>
          <p:cNvPr id="11" name="Connecteur droit 10">
            <a:extLst>
              <a:ext uri="{FF2B5EF4-FFF2-40B4-BE49-F238E27FC236}">
                <a16:creationId xmlns:a16="http://schemas.microsoft.com/office/drawing/2014/main" id="{0C23E260-2F88-C54F-893E-80966D14934A}"/>
              </a:ext>
            </a:extLst>
          </p:cNvPr>
          <p:cNvCxnSpPr>
            <a:cxnSpLocks/>
          </p:cNvCxnSpPr>
          <p:nvPr userDrawn="1"/>
        </p:nvCxnSpPr>
        <p:spPr>
          <a:xfrm>
            <a:off x="6261560"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Espace réservé d’image 3">
            <a:extLst>
              <a:ext uri="{FF2B5EF4-FFF2-40B4-BE49-F238E27FC236}">
                <a16:creationId xmlns:a16="http://schemas.microsoft.com/office/drawing/2014/main" id="{141785DC-164D-344A-8D61-85C59CABECCD}"/>
              </a:ext>
            </a:extLst>
          </p:cNvPr>
          <p:cNvSpPr>
            <a:spLocks noGrp="1"/>
          </p:cNvSpPr>
          <p:nvPr>
            <p:ph type="pic" sz="quarter" idx="10"/>
          </p:nvPr>
        </p:nvSpPr>
        <p:spPr>
          <a:xfrm>
            <a:off x="0" y="990600"/>
            <a:ext cx="4837176" cy="4837176"/>
          </a:xfrm>
          <a:prstGeom prst="rect">
            <a:avLst/>
          </a:prstGeom>
        </p:spPr>
        <p:txBody>
          <a:bodyPr rtlCol="0"/>
          <a:lstStyle/>
          <a:p>
            <a:pPr rtl="0"/>
            <a:r>
              <a:rPr lang="fr-FR" noProof="0"/>
              <a:t>Cliquez sur l'icône pour ajouter une image</a:t>
            </a:r>
          </a:p>
        </p:txBody>
      </p:sp>
      <p:sp>
        <p:nvSpPr>
          <p:cNvPr id="9" name="Espace réservé du contenu 13">
            <a:extLst>
              <a:ext uri="{FF2B5EF4-FFF2-40B4-BE49-F238E27FC236}">
                <a16:creationId xmlns:a16="http://schemas.microsoft.com/office/drawing/2014/main" id="{8B57D363-927D-CE43-AD8A-2F5E6CC59E9F}"/>
              </a:ext>
            </a:extLst>
          </p:cNvPr>
          <p:cNvSpPr>
            <a:spLocks noGrp="1"/>
          </p:cNvSpPr>
          <p:nvPr>
            <p:ph sz="quarter" idx="12"/>
          </p:nvPr>
        </p:nvSpPr>
        <p:spPr>
          <a:xfrm>
            <a:off x="6257107" y="4659581"/>
            <a:ext cx="4876800" cy="543031"/>
          </a:xfrm>
          <a:prstGeom prst="rect">
            <a:avLst/>
          </a:prstGeom>
        </p:spPr>
        <p:txBody>
          <a:bodyPr lIns="0" tIns="0" rIns="0" bIns="0" rtlCol="0" anchor="t"/>
          <a:lstStyle>
            <a:lvl1pPr marL="0" indent="0">
              <a:buFontTx/>
              <a:buNone/>
              <a:defRPr sz="1600"/>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rtl="0"/>
            <a:r>
              <a:rPr lang="fr-FR" noProof="0"/>
              <a:t>Cliquez pour modifier les styles du texte du masque</a:t>
            </a:r>
          </a:p>
        </p:txBody>
      </p:sp>
      <p:sp>
        <p:nvSpPr>
          <p:cNvPr id="6" name="Espace réservé de la date 5">
            <a:extLst>
              <a:ext uri="{FF2B5EF4-FFF2-40B4-BE49-F238E27FC236}">
                <a16:creationId xmlns:a16="http://schemas.microsoft.com/office/drawing/2014/main" id="{DB2FDBC3-20E9-45B6-850D-2F34EA22D1B8}"/>
              </a:ext>
            </a:extLst>
          </p:cNvPr>
          <p:cNvSpPr>
            <a:spLocks noGrp="1"/>
          </p:cNvSpPr>
          <p:nvPr>
            <p:ph type="dt" sz="half" idx="13"/>
          </p:nvPr>
        </p:nvSpPr>
        <p:spPr/>
        <p:txBody>
          <a:bodyPr rtlCol="0"/>
          <a:lstStyle/>
          <a:p>
            <a:pPr rtl="0"/>
            <a:r>
              <a:rPr lang="fr-FR" noProof="0"/>
              <a:t>29 septembre 2022 </a:t>
            </a:r>
          </a:p>
        </p:txBody>
      </p:sp>
      <p:sp>
        <p:nvSpPr>
          <p:cNvPr id="7" name="Espace réservé du pied de page 6">
            <a:extLst>
              <a:ext uri="{FF2B5EF4-FFF2-40B4-BE49-F238E27FC236}">
                <a16:creationId xmlns:a16="http://schemas.microsoft.com/office/drawing/2014/main" id="{BC17A152-7FD0-42FA-9937-8667D4B75152}"/>
              </a:ext>
            </a:extLst>
          </p:cNvPr>
          <p:cNvSpPr>
            <a:spLocks noGrp="1"/>
          </p:cNvSpPr>
          <p:nvPr>
            <p:ph type="ftr" sz="quarter" idx="14"/>
          </p:nvPr>
        </p:nvSpPr>
        <p:spPr/>
        <p:txBody>
          <a:bodyPr rtlCol="0"/>
          <a:lstStyle/>
          <a:p>
            <a:pPr rtl="0"/>
            <a:r>
              <a:rPr lang="fr-FR" noProof="0">
                <a:solidFill>
                  <a:schemeClr val="bg1"/>
                </a:solidFill>
              </a:rPr>
              <a:t>Spotify et l’avènement de la musique légale en ligne</a:t>
            </a:r>
          </a:p>
        </p:txBody>
      </p:sp>
      <p:sp>
        <p:nvSpPr>
          <p:cNvPr id="8" name="Espace réservé du numéro de diapositive 7">
            <a:extLst>
              <a:ext uri="{FF2B5EF4-FFF2-40B4-BE49-F238E27FC236}">
                <a16:creationId xmlns:a16="http://schemas.microsoft.com/office/drawing/2014/main" id="{B687AABD-BCAB-4325-8510-954CAAD92A9D}"/>
              </a:ext>
            </a:extLst>
          </p:cNvPr>
          <p:cNvSpPr>
            <a:spLocks noGrp="1"/>
          </p:cNvSpPr>
          <p:nvPr>
            <p:ph type="sldNum" sz="quarter" idx="15"/>
          </p:nvPr>
        </p:nvSpPr>
        <p:spPr/>
        <p:txBody>
          <a:bodyPr rtlCol="0"/>
          <a:lstStyle/>
          <a:p>
            <a:pPr rtl="0"/>
            <a:fld id="{7782931A-7D25-4B4B-9464-57AE418934A3}" type="slidenum">
              <a:rPr lang="fr-FR" noProof="0" smtClean="0"/>
              <a:pPr rtl="0"/>
              <a:t>‹N°›</a:t>
            </a:fld>
            <a:endParaRPr lang="fr-FR" noProof="0"/>
          </a:p>
        </p:txBody>
      </p:sp>
    </p:spTree>
    <p:extLst>
      <p:ext uri="{BB962C8B-B14F-4D97-AF65-F5344CB8AC3E}">
        <p14:creationId xmlns:p14="http://schemas.microsoft.com/office/powerpoint/2010/main" val="1218541589"/>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687ADE-BAA9-634F-96B8-ACF4EE9BDFC7}"/>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rtlCol="0" anchor="t" anchorCtr="0" upright="1">
            <a:noAutofit/>
          </a:bodyPr>
          <a:lstStyle/>
          <a:p>
            <a:pPr rtl="0"/>
            <a:endParaRPr lang="fr-FR" noProof="0"/>
          </a:p>
        </p:txBody>
      </p:sp>
      <p:sp>
        <p:nvSpPr>
          <p:cNvPr id="3" name="Espace réservé au texte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286000"/>
            <a:ext cx="7810499" cy="2904530"/>
          </a:xfrm>
          <a:prstGeom prst="rect">
            <a:avLst/>
          </a:prstGeom>
        </p:spPr>
        <p:txBody>
          <a:bodyPr lIns="0" tIns="0" rIns="0" bIns="0" rtlCol="0"/>
          <a:lstStyle>
            <a:lvl1pPr marL="0" indent="0">
              <a:lnSpc>
                <a:spcPct val="100000"/>
              </a:lnSpc>
              <a:buNone/>
              <a:defRPr sz="2800"/>
            </a:lvl1pPr>
            <a:lvl2pPr marL="457200" indent="0">
              <a:buNone/>
              <a:defRPr/>
            </a:lvl2pPr>
            <a:lvl3pPr marL="914400" indent="0">
              <a:buNone/>
              <a:defRPr/>
            </a:lvl3pPr>
            <a:lvl4pPr marL="1371600" indent="0">
              <a:buNone/>
              <a:defRPr/>
            </a:lvl4pPr>
            <a:lvl5pPr marL="1828800" indent="0">
              <a:buNone/>
              <a:defRPr/>
            </a:lvl5pPr>
          </a:lstStyle>
          <a:p>
            <a:pPr lvl="0" rtl="0"/>
            <a:r>
              <a:rPr lang="fr-FR" noProof="0"/>
              <a:t>Cliquez pour modifier les styles du texte du masque</a:t>
            </a:r>
          </a:p>
        </p:txBody>
      </p:sp>
      <p:cxnSp>
        <p:nvCxnSpPr>
          <p:cNvPr id="11" name="Connecteur droit 10">
            <a:extLst>
              <a:ext uri="{FF2B5EF4-FFF2-40B4-BE49-F238E27FC236}">
                <a16:creationId xmlns:a16="http://schemas.microsoft.com/office/drawing/2014/main" id="{BBEC4E73-6A9F-2F46-89D1-559CE56C12BE}"/>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17" name="Titre 1">
            <a:extLst>
              <a:ext uri="{FF2B5EF4-FFF2-40B4-BE49-F238E27FC236}">
                <a16:creationId xmlns:a16="http://schemas.microsoft.com/office/drawing/2014/main" id="{88BFD865-74BB-5B40-8DA8-7D7B921A75F5}"/>
              </a:ext>
            </a:extLst>
          </p:cNvPr>
          <p:cNvSpPr>
            <a:spLocks noGrp="1"/>
          </p:cNvSpPr>
          <p:nvPr>
            <p:ph type="title" hasCustomPrompt="1"/>
          </p:nvPr>
        </p:nvSpPr>
        <p:spPr>
          <a:xfrm>
            <a:off x="1028700" y="999068"/>
            <a:ext cx="7810500" cy="645284"/>
          </a:xfrm>
          <a:prstGeom prst="rect">
            <a:avLst/>
          </a:prstGeom>
        </p:spPr>
        <p:txBody>
          <a:bodyPr lIns="0" tIns="0" rIns="0" bIns="0" rtlCol="0" anchor="b"/>
          <a:lstStyle/>
          <a:p>
            <a:pPr rtl="0"/>
            <a:r>
              <a:rPr lang="fr-FR" noProof="0"/>
              <a:t>Cliquez pour modifier</a:t>
            </a:r>
          </a:p>
        </p:txBody>
      </p:sp>
      <p:sp>
        <p:nvSpPr>
          <p:cNvPr id="9" name="Espace réservé de la date 8">
            <a:extLst>
              <a:ext uri="{FF2B5EF4-FFF2-40B4-BE49-F238E27FC236}">
                <a16:creationId xmlns:a16="http://schemas.microsoft.com/office/drawing/2014/main" id="{5A4B708A-874B-4F75-A235-6908EB43FA85}"/>
              </a:ext>
            </a:extLst>
          </p:cNvPr>
          <p:cNvSpPr>
            <a:spLocks noGrp="1"/>
          </p:cNvSpPr>
          <p:nvPr>
            <p:ph type="dt" sz="half" idx="11"/>
          </p:nvPr>
        </p:nvSpPr>
        <p:spPr/>
        <p:txBody>
          <a:bodyPr rtlCol="0"/>
          <a:lstStyle/>
          <a:p>
            <a:pPr rtl="0"/>
            <a:r>
              <a:rPr lang="fr-FR" noProof="0"/>
              <a:t>29 septembre 2022 </a:t>
            </a:r>
          </a:p>
        </p:txBody>
      </p:sp>
      <p:sp>
        <p:nvSpPr>
          <p:cNvPr id="13" name="Espace réservé du pied de page 12">
            <a:extLst>
              <a:ext uri="{FF2B5EF4-FFF2-40B4-BE49-F238E27FC236}">
                <a16:creationId xmlns:a16="http://schemas.microsoft.com/office/drawing/2014/main" id="{71D589B3-67A1-4B39-9EEF-2FB7AB10ECED}"/>
              </a:ext>
            </a:extLst>
          </p:cNvPr>
          <p:cNvSpPr>
            <a:spLocks noGrp="1"/>
          </p:cNvSpPr>
          <p:nvPr>
            <p:ph type="ftr" sz="quarter" idx="12"/>
          </p:nvPr>
        </p:nvSpPr>
        <p:spPr/>
        <p:txBody>
          <a:bodyPr rtlCol="0"/>
          <a:lstStyle/>
          <a:p>
            <a:pPr rtl="0"/>
            <a:r>
              <a:rPr lang="fr-FR" noProof="0" dirty="0">
                <a:solidFill>
                  <a:schemeClr val="bg1"/>
                </a:solidFill>
              </a:rPr>
              <a:t>Spotify et l’avènement de la musique légale en ligne</a:t>
            </a:r>
          </a:p>
        </p:txBody>
      </p:sp>
      <p:sp>
        <p:nvSpPr>
          <p:cNvPr id="14" name="Espace réservé du numéro de diapositive 13">
            <a:extLst>
              <a:ext uri="{FF2B5EF4-FFF2-40B4-BE49-F238E27FC236}">
                <a16:creationId xmlns:a16="http://schemas.microsoft.com/office/drawing/2014/main" id="{F5D91E6B-55B5-4092-AD3B-F7E1FD004599}"/>
              </a:ext>
            </a:extLst>
          </p:cNvPr>
          <p:cNvSpPr>
            <a:spLocks noGrp="1"/>
          </p:cNvSpPr>
          <p:nvPr>
            <p:ph type="sldNum" sz="quarter" idx="13"/>
          </p:nvPr>
        </p:nvSpPr>
        <p:spPr/>
        <p:txBody>
          <a:bodyPr rtlCol="0"/>
          <a:lstStyle/>
          <a:p>
            <a:pPr rtl="0"/>
            <a:fld id="{7782931A-7D25-4B4B-9464-57AE418934A3}" type="slidenum">
              <a:rPr lang="fr-FR" noProof="0" smtClean="0"/>
              <a:pPr rtl="0"/>
              <a:t>‹N°›</a:t>
            </a:fld>
            <a:endParaRPr lang="fr-FR" noProof="0"/>
          </a:p>
        </p:txBody>
      </p:sp>
    </p:spTree>
    <p:extLst>
      <p:ext uri="{BB962C8B-B14F-4D97-AF65-F5344CB8AC3E}">
        <p14:creationId xmlns:p14="http://schemas.microsoft.com/office/powerpoint/2010/main" val="71163122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24" name="Titre 1">
            <a:extLst>
              <a:ext uri="{FF2B5EF4-FFF2-40B4-BE49-F238E27FC236}">
                <a16:creationId xmlns:a16="http://schemas.microsoft.com/office/drawing/2014/main" id="{B35C0DBA-B958-984A-8540-551D3604D6D8}"/>
              </a:ext>
            </a:extLst>
          </p:cNvPr>
          <p:cNvSpPr>
            <a:spLocks noGrp="1"/>
          </p:cNvSpPr>
          <p:nvPr>
            <p:ph type="title" hasCustomPrompt="1"/>
          </p:nvPr>
        </p:nvSpPr>
        <p:spPr>
          <a:xfrm>
            <a:off x="1028700" y="999068"/>
            <a:ext cx="4876800" cy="645284"/>
          </a:xfrm>
          <a:prstGeom prst="rect">
            <a:avLst/>
          </a:prstGeom>
        </p:spPr>
        <p:txBody>
          <a:bodyPr lIns="0" tIns="0" rIns="0" bIns="0" rtlCol="0" anchor="b"/>
          <a:lstStyle/>
          <a:p>
            <a:pPr rtl="0"/>
            <a:r>
              <a:rPr lang="fr-FR" noProof="0"/>
              <a:t>Cliquez pour modifier</a:t>
            </a:r>
          </a:p>
        </p:txBody>
      </p:sp>
      <p:sp>
        <p:nvSpPr>
          <p:cNvPr id="25" name="Espace réservé du contenu 2">
            <a:extLst>
              <a:ext uri="{FF2B5EF4-FFF2-40B4-BE49-F238E27FC236}">
                <a16:creationId xmlns:a16="http://schemas.microsoft.com/office/drawing/2014/main" id="{0C9ECF50-A899-D84A-8DA7-545D7B1945C4}"/>
              </a:ext>
            </a:extLst>
          </p:cNvPr>
          <p:cNvSpPr>
            <a:spLocks noGrp="1"/>
          </p:cNvSpPr>
          <p:nvPr>
            <p:ph sz="half" idx="1"/>
          </p:nvPr>
        </p:nvSpPr>
        <p:spPr>
          <a:xfrm>
            <a:off x="1028700" y="2286003"/>
            <a:ext cx="4876800" cy="3568696"/>
          </a:xfrm>
          <a:prstGeom prst="rect">
            <a:avLst/>
          </a:prstGeom>
        </p:spPr>
        <p:txBody>
          <a:bodyPr lIns="0" tIns="0" rIns="0" bIns="0" rtlCol="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fr-FR" noProof="0" dirty="0"/>
              <a:t>Cliquez pour modifier les styles du texte du masque</a:t>
            </a:r>
          </a:p>
        </p:txBody>
      </p:sp>
      <p:cxnSp>
        <p:nvCxnSpPr>
          <p:cNvPr id="11" name="Connecteur droit 10">
            <a:extLst>
              <a:ext uri="{FF2B5EF4-FFF2-40B4-BE49-F238E27FC236}">
                <a16:creationId xmlns:a16="http://schemas.microsoft.com/office/drawing/2014/main" id="{0C23E260-2F88-C54F-893E-80966D14934A}"/>
              </a:ext>
            </a:extLst>
          </p:cNvPr>
          <p:cNvCxnSpPr>
            <a:cxnSpLocks/>
          </p:cNvCxnSpPr>
          <p:nvPr userDrawn="1"/>
        </p:nvCxnSpPr>
        <p:spPr>
          <a:xfrm>
            <a:off x="1033153"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Espace réservé d’image 3">
            <a:extLst>
              <a:ext uri="{FF2B5EF4-FFF2-40B4-BE49-F238E27FC236}">
                <a16:creationId xmlns:a16="http://schemas.microsoft.com/office/drawing/2014/main" id="{141785DC-164D-344A-8D61-85C59CABECCD}"/>
              </a:ext>
            </a:extLst>
          </p:cNvPr>
          <p:cNvSpPr>
            <a:spLocks noGrp="1"/>
          </p:cNvSpPr>
          <p:nvPr>
            <p:ph type="pic" sz="quarter" idx="10"/>
          </p:nvPr>
        </p:nvSpPr>
        <p:spPr>
          <a:xfrm>
            <a:off x="7354824" y="990600"/>
            <a:ext cx="4837176" cy="4837176"/>
          </a:xfrm>
          <a:prstGeom prst="rect">
            <a:avLst/>
          </a:prstGeom>
        </p:spPr>
        <p:txBody>
          <a:bodyPr rtlCol="0"/>
          <a:lstStyle/>
          <a:p>
            <a:pPr rtl="0"/>
            <a:r>
              <a:rPr lang="fr-FR" noProof="0"/>
              <a:t>Cliquez sur l'icône pour ajouter une image</a:t>
            </a:r>
          </a:p>
        </p:txBody>
      </p:sp>
      <p:sp>
        <p:nvSpPr>
          <p:cNvPr id="6" name="Espace réservé de la date 5">
            <a:extLst>
              <a:ext uri="{FF2B5EF4-FFF2-40B4-BE49-F238E27FC236}">
                <a16:creationId xmlns:a16="http://schemas.microsoft.com/office/drawing/2014/main" id="{AAE1D3B9-B2D1-4927-BE44-8408FBD84C06}"/>
              </a:ext>
            </a:extLst>
          </p:cNvPr>
          <p:cNvSpPr>
            <a:spLocks noGrp="1"/>
          </p:cNvSpPr>
          <p:nvPr>
            <p:ph type="dt" sz="half" idx="11"/>
          </p:nvPr>
        </p:nvSpPr>
        <p:spPr/>
        <p:txBody>
          <a:bodyPr rtlCol="0"/>
          <a:lstStyle/>
          <a:p>
            <a:pPr rtl="0"/>
            <a:r>
              <a:rPr lang="fr-FR" noProof="0"/>
              <a:t>29 septembre 2022 </a:t>
            </a:r>
          </a:p>
        </p:txBody>
      </p:sp>
      <p:sp>
        <p:nvSpPr>
          <p:cNvPr id="7" name="Espace réservé du pied de page 6">
            <a:extLst>
              <a:ext uri="{FF2B5EF4-FFF2-40B4-BE49-F238E27FC236}">
                <a16:creationId xmlns:a16="http://schemas.microsoft.com/office/drawing/2014/main" id="{67447116-BCE7-456E-88B8-96ADC76E5FC5}"/>
              </a:ext>
            </a:extLst>
          </p:cNvPr>
          <p:cNvSpPr>
            <a:spLocks noGrp="1"/>
          </p:cNvSpPr>
          <p:nvPr>
            <p:ph type="ftr" sz="quarter" idx="12"/>
          </p:nvPr>
        </p:nvSpPr>
        <p:spPr/>
        <p:txBody>
          <a:bodyPr rtlCol="0"/>
          <a:lstStyle/>
          <a:p>
            <a:r>
              <a:rPr lang="fr-FR" dirty="0"/>
              <a:t>Spotify et l’avènement de la musique légale en ligne</a:t>
            </a:r>
          </a:p>
        </p:txBody>
      </p:sp>
      <p:sp>
        <p:nvSpPr>
          <p:cNvPr id="8" name="Espace réservé du numéro de diapositive 7">
            <a:extLst>
              <a:ext uri="{FF2B5EF4-FFF2-40B4-BE49-F238E27FC236}">
                <a16:creationId xmlns:a16="http://schemas.microsoft.com/office/drawing/2014/main" id="{D03B6347-A35F-4216-9988-7393E598E123}"/>
              </a:ext>
            </a:extLst>
          </p:cNvPr>
          <p:cNvSpPr>
            <a:spLocks noGrp="1"/>
          </p:cNvSpPr>
          <p:nvPr>
            <p:ph type="sldNum" sz="quarter" idx="13"/>
          </p:nvPr>
        </p:nvSpPr>
        <p:spPr/>
        <p:txBody>
          <a:bodyPr rtlCol="0"/>
          <a:lstStyle/>
          <a:p>
            <a:pPr rtl="0"/>
            <a:fld id="{7782931A-7D25-4B4B-9464-57AE418934A3}" type="slidenum">
              <a:rPr lang="fr-FR" noProof="0" smtClean="0"/>
              <a:pPr rtl="0"/>
              <a:t>‹N°›</a:t>
            </a:fld>
            <a:endParaRPr lang="fr-FR" noProof="0"/>
          </a:p>
        </p:txBody>
      </p:sp>
    </p:spTree>
    <p:extLst>
      <p:ext uri="{BB962C8B-B14F-4D97-AF65-F5344CB8AC3E}">
        <p14:creationId xmlns:p14="http://schemas.microsoft.com/office/powerpoint/2010/main" val="2426016581"/>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aut de section">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id="{6FD808B2-C5CA-FE45-B556-461D856BF7A0}"/>
              </a:ext>
            </a:extLst>
          </p:cNvPr>
          <p:cNvSpPr>
            <a:spLocks noGrp="1"/>
          </p:cNvSpPr>
          <p:nvPr>
            <p:ph type="pic" sz="quarter" idx="10"/>
          </p:nvPr>
        </p:nvSpPr>
        <p:spPr>
          <a:xfrm>
            <a:off x="0" y="0"/>
            <a:ext cx="12192000" cy="6858000"/>
          </a:xfrm>
          <a:prstGeom prst="rect">
            <a:avLst/>
          </a:prstGeom>
        </p:spPr>
        <p:txBody>
          <a:bodyPr rtlCol="0"/>
          <a:lstStyle/>
          <a:p>
            <a:pPr rtl="0"/>
            <a:r>
              <a:rPr lang="fr-FR" noProof="0"/>
              <a:t>Cliquez sur l'icône pour ajouter une image</a:t>
            </a:r>
          </a:p>
        </p:txBody>
      </p:sp>
      <p:cxnSp>
        <p:nvCxnSpPr>
          <p:cNvPr id="11" name="Connecteur droit 10">
            <a:extLst>
              <a:ext uri="{FF2B5EF4-FFF2-40B4-BE49-F238E27FC236}">
                <a16:creationId xmlns:a16="http://schemas.microsoft.com/office/drawing/2014/main" id="{4425CA9F-967F-1545-8E32-09F4DB0F04F6}"/>
              </a:ext>
            </a:extLst>
          </p:cNvPr>
          <p:cNvCxnSpPr>
            <a:cxnSpLocks/>
          </p:cNvCxnSpPr>
          <p:nvPr userDrawn="1"/>
        </p:nvCxnSpPr>
        <p:spPr>
          <a:xfrm flipV="1">
            <a:off x="1044475" y="1862667"/>
            <a:ext cx="10103049" cy="8670"/>
          </a:xfrm>
          <a:prstGeom prst="line">
            <a:avLst/>
          </a:prstGeom>
          <a:ln w="76200"/>
        </p:spPr>
        <p:style>
          <a:lnRef idx="1">
            <a:schemeClr val="dk1"/>
          </a:lnRef>
          <a:fillRef idx="0">
            <a:schemeClr val="dk1"/>
          </a:fillRef>
          <a:effectRef idx="0">
            <a:schemeClr val="dk1"/>
          </a:effectRef>
          <a:fontRef idx="minor">
            <a:schemeClr val="tx1"/>
          </a:fontRef>
        </p:style>
      </p:cxnSp>
      <p:sp>
        <p:nvSpPr>
          <p:cNvPr id="15" name="Titre 1">
            <a:extLst>
              <a:ext uri="{FF2B5EF4-FFF2-40B4-BE49-F238E27FC236}">
                <a16:creationId xmlns:a16="http://schemas.microsoft.com/office/drawing/2014/main" id="{69DD4EBD-237B-7245-A9C2-A37674E23EEF}"/>
              </a:ext>
            </a:extLst>
          </p:cNvPr>
          <p:cNvSpPr>
            <a:spLocks noGrp="1"/>
          </p:cNvSpPr>
          <p:nvPr>
            <p:ph type="title" hasCustomPrompt="1"/>
          </p:nvPr>
        </p:nvSpPr>
        <p:spPr>
          <a:xfrm>
            <a:off x="1028700" y="999068"/>
            <a:ext cx="7810500" cy="645284"/>
          </a:xfrm>
          <a:prstGeom prst="rect">
            <a:avLst/>
          </a:prstGeom>
        </p:spPr>
        <p:txBody>
          <a:bodyPr lIns="0" tIns="0" rIns="0" bIns="0" rtlCol="0" anchor="b"/>
          <a:lstStyle/>
          <a:p>
            <a:pPr rtl="0"/>
            <a:r>
              <a:rPr lang="fr-FR" noProof="0"/>
              <a:t>Cliquez pour modifier</a:t>
            </a:r>
          </a:p>
        </p:txBody>
      </p:sp>
    </p:spTree>
    <p:extLst>
      <p:ext uri="{BB962C8B-B14F-4D97-AF65-F5344CB8AC3E}">
        <p14:creationId xmlns:p14="http://schemas.microsoft.com/office/powerpoint/2010/main" val="268157798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q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BA6D65B-10A2-D743-9FFA-D14B8696F310}"/>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rtlCol="0" anchor="t" anchorCtr="0" upright="1">
            <a:noAutofit/>
          </a:bodyPr>
          <a:lstStyle/>
          <a:p>
            <a:pPr rtl="0"/>
            <a:endParaRPr lang="fr-FR" noProof="0"/>
          </a:p>
        </p:txBody>
      </p:sp>
      <p:sp>
        <p:nvSpPr>
          <p:cNvPr id="10" name="Espace réservé du graphique 3">
            <a:extLst>
              <a:ext uri="{FF2B5EF4-FFF2-40B4-BE49-F238E27FC236}">
                <a16:creationId xmlns:a16="http://schemas.microsoft.com/office/drawing/2014/main" id="{FCB9F5CF-0F1D-284B-B997-AC308FED47B9}"/>
              </a:ext>
            </a:extLst>
          </p:cNvPr>
          <p:cNvSpPr>
            <a:spLocks noGrp="1"/>
          </p:cNvSpPr>
          <p:nvPr>
            <p:ph type="chart" sz="quarter" idx="11" hasCustomPrompt="1"/>
          </p:nvPr>
        </p:nvSpPr>
        <p:spPr>
          <a:xfrm>
            <a:off x="951345" y="2286000"/>
            <a:ext cx="9145155" cy="3164926"/>
          </a:xfrm>
          <a:prstGeom prst="rect">
            <a:avLst/>
          </a:prstGeom>
        </p:spPr>
        <p:txBody>
          <a:bodyPr rtlCol="0"/>
          <a:lstStyle/>
          <a:p>
            <a:pPr rtl="0"/>
            <a:r>
              <a:rPr lang="fr-FR" noProof="0"/>
              <a:t>Cliquez sur l’icône pour ajouter un graphique</a:t>
            </a:r>
          </a:p>
        </p:txBody>
      </p:sp>
      <p:sp>
        <p:nvSpPr>
          <p:cNvPr id="11" name="Titre 1">
            <a:extLst>
              <a:ext uri="{FF2B5EF4-FFF2-40B4-BE49-F238E27FC236}">
                <a16:creationId xmlns:a16="http://schemas.microsoft.com/office/drawing/2014/main" id="{A5652B48-7CDD-5645-B29B-54727CA5FFDF}"/>
              </a:ext>
            </a:extLst>
          </p:cNvPr>
          <p:cNvSpPr>
            <a:spLocks noGrp="1"/>
          </p:cNvSpPr>
          <p:nvPr>
            <p:ph type="title" hasCustomPrompt="1"/>
          </p:nvPr>
        </p:nvSpPr>
        <p:spPr>
          <a:xfrm>
            <a:off x="1028700" y="999068"/>
            <a:ext cx="7810500" cy="645284"/>
          </a:xfrm>
          <a:prstGeom prst="rect">
            <a:avLst/>
          </a:prstGeom>
        </p:spPr>
        <p:txBody>
          <a:bodyPr lIns="0" tIns="0" rIns="0" bIns="0" rtlCol="0" anchor="b"/>
          <a:lstStyle/>
          <a:p>
            <a:pPr rtl="0"/>
            <a:r>
              <a:rPr lang="fr-FR" noProof="0"/>
              <a:t>Cliquez pour modifier</a:t>
            </a:r>
          </a:p>
        </p:txBody>
      </p:sp>
      <p:cxnSp>
        <p:nvCxnSpPr>
          <p:cNvPr id="12" name="Connecteur droit 11">
            <a:extLst>
              <a:ext uri="{FF2B5EF4-FFF2-40B4-BE49-F238E27FC236}">
                <a16:creationId xmlns:a16="http://schemas.microsoft.com/office/drawing/2014/main" id="{0C0F4C76-2690-7448-8D03-9692C2BB101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Espace réservé de la date 4">
            <a:extLst>
              <a:ext uri="{FF2B5EF4-FFF2-40B4-BE49-F238E27FC236}">
                <a16:creationId xmlns:a16="http://schemas.microsoft.com/office/drawing/2014/main" id="{BA1C09B5-CD25-4B65-9120-D8EBD79ABC86}"/>
              </a:ext>
            </a:extLst>
          </p:cNvPr>
          <p:cNvSpPr>
            <a:spLocks noGrp="1"/>
          </p:cNvSpPr>
          <p:nvPr>
            <p:ph type="dt" sz="half" idx="12"/>
          </p:nvPr>
        </p:nvSpPr>
        <p:spPr/>
        <p:txBody>
          <a:bodyPr rtlCol="0"/>
          <a:lstStyle/>
          <a:p>
            <a:pPr rtl="0"/>
            <a:r>
              <a:rPr lang="fr-FR" noProof="0"/>
              <a:t>29 septembre 2022 </a:t>
            </a:r>
          </a:p>
        </p:txBody>
      </p:sp>
      <p:sp>
        <p:nvSpPr>
          <p:cNvPr id="6" name="Espace réservé du pied de page 5">
            <a:extLst>
              <a:ext uri="{FF2B5EF4-FFF2-40B4-BE49-F238E27FC236}">
                <a16:creationId xmlns:a16="http://schemas.microsoft.com/office/drawing/2014/main" id="{EC6281DE-BBF4-4AA1-B110-DC418232A013}"/>
              </a:ext>
            </a:extLst>
          </p:cNvPr>
          <p:cNvSpPr>
            <a:spLocks noGrp="1"/>
          </p:cNvSpPr>
          <p:nvPr>
            <p:ph type="ftr" sz="quarter" idx="13"/>
          </p:nvPr>
        </p:nvSpPr>
        <p:spPr/>
        <p:txBody>
          <a:bodyPr rtlCol="0"/>
          <a:lstStyle/>
          <a:p>
            <a:pPr rtl="0"/>
            <a:r>
              <a:rPr lang="fr-FR" noProof="0">
                <a:solidFill>
                  <a:schemeClr val="bg1"/>
                </a:solidFill>
              </a:rPr>
              <a:t>Spotify et l’avènement de la musique légale en ligne</a:t>
            </a:r>
          </a:p>
        </p:txBody>
      </p:sp>
      <p:sp>
        <p:nvSpPr>
          <p:cNvPr id="7" name="Espace réservé du numéro de diapositive 6">
            <a:extLst>
              <a:ext uri="{FF2B5EF4-FFF2-40B4-BE49-F238E27FC236}">
                <a16:creationId xmlns:a16="http://schemas.microsoft.com/office/drawing/2014/main" id="{7839333A-6926-414D-9C9D-B62395A38A86}"/>
              </a:ext>
            </a:extLst>
          </p:cNvPr>
          <p:cNvSpPr>
            <a:spLocks noGrp="1"/>
          </p:cNvSpPr>
          <p:nvPr>
            <p:ph type="sldNum" sz="quarter" idx="14"/>
          </p:nvPr>
        </p:nvSpPr>
        <p:spPr/>
        <p:txBody>
          <a:bodyPr rtlCol="0"/>
          <a:lstStyle/>
          <a:p>
            <a:pPr rtl="0"/>
            <a:fld id="{7782931A-7D25-4B4B-9464-57AE418934A3}" type="slidenum">
              <a:rPr lang="fr-FR" noProof="0" smtClean="0"/>
              <a:pPr rtl="0"/>
              <a:t>‹N°›</a:t>
            </a:fld>
            <a:endParaRPr lang="fr-FR" noProof="0"/>
          </a:p>
        </p:txBody>
      </p:sp>
    </p:spTree>
    <p:extLst>
      <p:ext uri="{BB962C8B-B14F-4D97-AF65-F5344CB8AC3E}">
        <p14:creationId xmlns:p14="http://schemas.microsoft.com/office/powerpoint/2010/main" val="2653965856"/>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55E5B9-5A63-2D46-8653-3FD1F538F58A}"/>
              </a:ext>
              <a:ext uri="{C183D7F6-B498-43B3-948B-1728B52AA6E4}">
                <adec:decorative xmlns:adec="http://schemas.microsoft.com/office/drawing/2017/decorative" val="1"/>
              </a:ext>
            </a:extLst>
          </p:cNvPr>
          <p:cNvSpPr>
            <a:spLocks/>
          </p:cNvSpPr>
          <p:nvPr userDrawn="1"/>
        </p:nvSpPr>
        <p:spPr bwMode="auto">
          <a:xfrm>
            <a:off x="0" y="4453"/>
            <a:ext cx="11158847" cy="5824847"/>
          </a:xfrm>
          <a:prstGeom prst="rect">
            <a:avLst/>
          </a:prstGeom>
          <a:solidFill>
            <a:schemeClr val="accent2"/>
          </a:solidFill>
          <a:ln>
            <a:noFill/>
          </a:ln>
        </p:spPr>
        <p:txBody>
          <a:bodyPr rot="0" vert="horz" wrap="square" lIns="91440" tIns="45720" rIns="91440" bIns="45720" rtlCol="0" anchor="t" anchorCtr="0" upright="1">
            <a:noAutofit/>
          </a:bodyPr>
          <a:lstStyle/>
          <a:p>
            <a:pPr rtl="0"/>
            <a:endParaRPr lang="fr-FR" noProof="0"/>
          </a:p>
        </p:txBody>
      </p:sp>
      <p:sp>
        <p:nvSpPr>
          <p:cNvPr id="3" name="Espace réservé du tableau 2">
            <a:extLst>
              <a:ext uri="{FF2B5EF4-FFF2-40B4-BE49-F238E27FC236}">
                <a16:creationId xmlns:a16="http://schemas.microsoft.com/office/drawing/2014/main" id="{03FB492B-801F-1741-BD1B-89F9C6BFF0EC}"/>
              </a:ext>
            </a:extLst>
          </p:cNvPr>
          <p:cNvSpPr>
            <a:spLocks noGrp="1"/>
          </p:cNvSpPr>
          <p:nvPr>
            <p:ph type="tbl" sz="quarter" idx="10" hasCustomPrompt="1"/>
          </p:nvPr>
        </p:nvSpPr>
        <p:spPr>
          <a:xfrm>
            <a:off x="1028700" y="2423161"/>
            <a:ext cx="9067800" cy="2227404"/>
          </a:xfrm>
          <a:prstGeom prst="rect">
            <a:avLst/>
          </a:prstGeom>
        </p:spPr>
        <p:txBody>
          <a:bodyPr rtlCol="0"/>
          <a:lstStyle/>
          <a:p>
            <a:pPr rtl="0"/>
            <a:r>
              <a:rPr lang="fr-FR" noProof="0"/>
              <a:t>Cliquez sur l’icône pour ajouter un tableau</a:t>
            </a:r>
          </a:p>
        </p:txBody>
      </p:sp>
      <p:sp>
        <p:nvSpPr>
          <p:cNvPr id="13" name="Titre 1">
            <a:extLst>
              <a:ext uri="{FF2B5EF4-FFF2-40B4-BE49-F238E27FC236}">
                <a16:creationId xmlns:a16="http://schemas.microsoft.com/office/drawing/2014/main" id="{774545B3-0290-D848-BDB5-811BC52BD457}"/>
              </a:ext>
            </a:extLst>
          </p:cNvPr>
          <p:cNvSpPr>
            <a:spLocks noGrp="1"/>
          </p:cNvSpPr>
          <p:nvPr>
            <p:ph type="title" hasCustomPrompt="1"/>
          </p:nvPr>
        </p:nvSpPr>
        <p:spPr>
          <a:xfrm>
            <a:off x="1028700" y="999068"/>
            <a:ext cx="10096500" cy="645284"/>
          </a:xfrm>
          <a:prstGeom prst="rect">
            <a:avLst/>
          </a:prstGeom>
        </p:spPr>
        <p:txBody>
          <a:bodyPr lIns="0" tIns="0" rIns="0" bIns="0" rtlCol="0" anchor="b"/>
          <a:lstStyle/>
          <a:p>
            <a:pPr rtl="0"/>
            <a:r>
              <a:rPr lang="fr-FR" noProof="0"/>
              <a:t>Cliquez pour modifier</a:t>
            </a:r>
          </a:p>
        </p:txBody>
      </p:sp>
      <p:cxnSp>
        <p:nvCxnSpPr>
          <p:cNvPr id="14" name="Connecteur droit 13">
            <a:extLst>
              <a:ext uri="{FF2B5EF4-FFF2-40B4-BE49-F238E27FC236}">
                <a16:creationId xmlns:a16="http://schemas.microsoft.com/office/drawing/2014/main" id="{03709460-09E4-854A-889B-491A934DE40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6" name="Espace réservé de la date 5">
            <a:extLst>
              <a:ext uri="{FF2B5EF4-FFF2-40B4-BE49-F238E27FC236}">
                <a16:creationId xmlns:a16="http://schemas.microsoft.com/office/drawing/2014/main" id="{0F749A19-BE29-4599-ABBE-E7C61FF9EE3F}"/>
              </a:ext>
            </a:extLst>
          </p:cNvPr>
          <p:cNvSpPr>
            <a:spLocks noGrp="1"/>
          </p:cNvSpPr>
          <p:nvPr>
            <p:ph type="dt" sz="half" idx="11"/>
          </p:nvPr>
        </p:nvSpPr>
        <p:spPr/>
        <p:txBody>
          <a:bodyPr rtlCol="0"/>
          <a:lstStyle/>
          <a:p>
            <a:pPr rtl="0"/>
            <a:r>
              <a:rPr lang="fr-FR" noProof="0"/>
              <a:t>29 septembre 2022 </a:t>
            </a:r>
          </a:p>
        </p:txBody>
      </p:sp>
      <p:sp>
        <p:nvSpPr>
          <p:cNvPr id="7" name="Espace réservé du pied de page 6">
            <a:extLst>
              <a:ext uri="{FF2B5EF4-FFF2-40B4-BE49-F238E27FC236}">
                <a16:creationId xmlns:a16="http://schemas.microsoft.com/office/drawing/2014/main" id="{98F30C11-6611-47E2-9CF7-8EE77F4CD107}"/>
              </a:ext>
            </a:extLst>
          </p:cNvPr>
          <p:cNvSpPr>
            <a:spLocks noGrp="1"/>
          </p:cNvSpPr>
          <p:nvPr>
            <p:ph type="ftr" sz="quarter" idx="12"/>
          </p:nvPr>
        </p:nvSpPr>
        <p:spPr/>
        <p:txBody>
          <a:bodyPr rtlCol="0"/>
          <a:lstStyle/>
          <a:p>
            <a:pPr rtl="0"/>
            <a:r>
              <a:rPr lang="fr-FR" noProof="0">
                <a:solidFill>
                  <a:schemeClr val="bg1"/>
                </a:solidFill>
              </a:rPr>
              <a:t>Spotify et l’avènement de la musique légale en ligne</a:t>
            </a:r>
          </a:p>
        </p:txBody>
      </p:sp>
      <p:sp>
        <p:nvSpPr>
          <p:cNvPr id="8" name="Espace réservé du numéro de diapositive 7">
            <a:extLst>
              <a:ext uri="{FF2B5EF4-FFF2-40B4-BE49-F238E27FC236}">
                <a16:creationId xmlns:a16="http://schemas.microsoft.com/office/drawing/2014/main" id="{5AF710E8-4CE9-4D79-8121-DD559D321EC4}"/>
              </a:ext>
            </a:extLst>
          </p:cNvPr>
          <p:cNvSpPr>
            <a:spLocks noGrp="1"/>
          </p:cNvSpPr>
          <p:nvPr>
            <p:ph type="sldNum" sz="quarter" idx="13"/>
          </p:nvPr>
        </p:nvSpPr>
        <p:spPr/>
        <p:txBody>
          <a:bodyPr rtlCol="0"/>
          <a:lstStyle/>
          <a:p>
            <a:pPr rtl="0"/>
            <a:fld id="{7782931A-7D25-4B4B-9464-57AE418934A3}" type="slidenum">
              <a:rPr lang="fr-FR" noProof="0" smtClean="0"/>
              <a:pPr rtl="0"/>
              <a:t>‹N°›</a:t>
            </a:fld>
            <a:endParaRPr lang="fr-FR" noProof="0"/>
          </a:p>
        </p:txBody>
      </p:sp>
    </p:spTree>
    <p:extLst>
      <p:ext uri="{BB962C8B-B14F-4D97-AF65-F5344CB8AC3E}">
        <p14:creationId xmlns:p14="http://schemas.microsoft.com/office/powerpoint/2010/main" val="341350338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A99595-F780-594B-8C36-E4E5AF5E1CD5}"/>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rtlCol="0" anchor="t" anchorCtr="0" upright="1">
            <a:noAutofit/>
          </a:bodyPr>
          <a:lstStyle/>
          <a:p>
            <a:pPr rtl="0"/>
            <a:endParaRPr lang="fr-FR" noProof="0"/>
          </a:p>
        </p:txBody>
      </p:sp>
      <p:cxnSp>
        <p:nvCxnSpPr>
          <p:cNvPr id="12" name="Connecteur droit 11">
            <a:extLst>
              <a:ext uri="{FF2B5EF4-FFF2-40B4-BE49-F238E27FC236}">
                <a16:creationId xmlns:a16="http://schemas.microsoft.com/office/drawing/2014/main" id="{04AFB169-81B7-454B-BE19-407333C86F3B}"/>
              </a:ext>
            </a:extLst>
          </p:cNvPr>
          <p:cNvCxnSpPr>
            <a:cxnSpLocks/>
          </p:cNvCxnSpPr>
          <p:nvPr userDrawn="1"/>
        </p:nvCxnSpPr>
        <p:spPr>
          <a:xfrm>
            <a:off x="2184935" y="1874704"/>
            <a:ext cx="8973912"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Espace réservé au texte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304344"/>
            <a:ext cx="7810500" cy="2989263"/>
          </a:xfrm>
          <a:prstGeom prst="rect">
            <a:avLst/>
          </a:prstGeom>
        </p:spPr>
        <p:txBody>
          <a:bodyPr lIns="0" tIns="0" rIns="0" bIns="0" rtlCol="0"/>
          <a:lstStyle>
            <a:lvl1pPr marL="0" indent="0">
              <a:lnSpc>
                <a:spcPct val="150000"/>
              </a:lnSpc>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fr-FR" noProof="0"/>
              <a:t>Cliquez pour modifier les styles du texte du masque</a:t>
            </a:r>
          </a:p>
        </p:txBody>
      </p:sp>
      <p:sp>
        <p:nvSpPr>
          <p:cNvPr id="2" name="Titre 1">
            <a:extLst>
              <a:ext uri="{FF2B5EF4-FFF2-40B4-BE49-F238E27FC236}">
                <a16:creationId xmlns:a16="http://schemas.microsoft.com/office/drawing/2014/main" id="{FBA06611-233D-45FA-A146-AB9D4F4A787C}"/>
              </a:ext>
            </a:extLst>
          </p:cNvPr>
          <p:cNvSpPr>
            <a:spLocks noGrp="1"/>
          </p:cNvSpPr>
          <p:nvPr>
            <p:ph type="title" hasCustomPrompt="1"/>
          </p:nvPr>
        </p:nvSpPr>
        <p:spPr>
          <a:xfrm>
            <a:off x="771525" y="978781"/>
            <a:ext cx="1589372" cy="1325563"/>
          </a:xfrm>
          <a:prstGeom prst="rect">
            <a:avLst/>
          </a:prstGeom>
        </p:spPr>
        <p:txBody>
          <a:bodyPr rtlCol="0"/>
          <a:lstStyle>
            <a:lvl1pPr>
              <a:defRPr sz="20000"/>
            </a:lvl1pPr>
          </a:lstStyle>
          <a:p>
            <a:pPr rtl="0"/>
            <a:r>
              <a:rPr lang="fr-FR" noProof="0"/>
              <a:t>« </a:t>
            </a:r>
          </a:p>
        </p:txBody>
      </p:sp>
      <p:sp>
        <p:nvSpPr>
          <p:cNvPr id="7" name="Espace réservé de la date 6">
            <a:extLst>
              <a:ext uri="{FF2B5EF4-FFF2-40B4-BE49-F238E27FC236}">
                <a16:creationId xmlns:a16="http://schemas.microsoft.com/office/drawing/2014/main" id="{894887C6-2D97-4388-AA65-CEEA6591BFB1}"/>
              </a:ext>
            </a:extLst>
          </p:cNvPr>
          <p:cNvSpPr>
            <a:spLocks noGrp="1"/>
          </p:cNvSpPr>
          <p:nvPr>
            <p:ph type="dt" sz="half" idx="11"/>
          </p:nvPr>
        </p:nvSpPr>
        <p:spPr/>
        <p:txBody>
          <a:bodyPr rtlCol="0"/>
          <a:lstStyle/>
          <a:p>
            <a:pPr rtl="0"/>
            <a:r>
              <a:rPr lang="fr-FR" noProof="0"/>
              <a:t>29 septembre 2022 </a:t>
            </a:r>
          </a:p>
        </p:txBody>
      </p:sp>
      <p:sp>
        <p:nvSpPr>
          <p:cNvPr id="8" name="Espace réservé du pied de page 7">
            <a:extLst>
              <a:ext uri="{FF2B5EF4-FFF2-40B4-BE49-F238E27FC236}">
                <a16:creationId xmlns:a16="http://schemas.microsoft.com/office/drawing/2014/main" id="{63F84EFA-1D77-40D3-B5AC-6652DC26F0ED}"/>
              </a:ext>
            </a:extLst>
          </p:cNvPr>
          <p:cNvSpPr>
            <a:spLocks noGrp="1"/>
          </p:cNvSpPr>
          <p:nvPr>
            <p:ph type="ftr" sz="quarter" idx="12"/>
          </p:nvPr>
        </p:nvSpPr>
        <p:spPr/>
        <p:txBody>
          <a:bodyPr rtlCol="0"/>
          <a:lstStyle/>
          <a:p>
            <a:pPr rtl="0"/>
            <a:r>
              <a:rPr lang="fr-FR" noProof="0">
                <a:solidFill>
                  <a:schemeClr val="bg1"/>
                </a:solidFill>
              </a:rPr>
              <a:t>Spotify et l’avènement de la musique légale en ligne</a:t>
            </a:r>
          </a:p>
        </p:txBody>
      </p:sp>
      <p:sp>
        <p:nvSpPr>
          <p:cNvPr id="11" name="Espace réservé du numéro de diapositive 10">
            <a:extLst>
              <a:ext uri="{FF2B5EF4-FFF2-40B4-BE49-F238E27FC236}">
                <a16:creationId xmlns:a16="http://schemas.microsoft.com/office/drawing/2014/main" id="{713CA07C-1BC2-4B16-8557-27C373CFCE9C}"/>
              </a:ext>
            </a:extLst>
          </p:cNvPr>
          <p:cNvSpPr>
            <a:spLocks noGrp="1"/>
          </p:cNvSpPr>
          <p:nvPr>
            <p:ph type="sldNum" sz="quarter" idx="13"/>
          </p:nvPr>
        </p:nvSpPr>
        <p:spPr/>
        <p:txBody>
          <a:bodyPr rtlCol="0"/>
          <a:lstStyle/>
          <a:p>
            <a:pPr rtl="0"/>
            <a:fld id="{7782931A-7D25-4B4B-9464-57AE418934A3}" type="slidenum">
              <a:rPr lang="fr-FR" noProof="0" smtClean="0"/>
              <a:pPr rtl="0"/>
              <a:t>‹N°›</a:t>
            </a:fld>
            <a:endParaRPr lang="fr-FR" noProof="0"/>
          </a:p>
        </p:txBody>
      </p:sp>
    </p:spTree>
    <p:extLst>
      <p:ext uri="{BB962C8B-B14F-4D97-AF65-F5344CB8AC3E}">
        <p14:creationId xmlns:p14="http://schemas.microsoft.com/office/powerpoint/2010/main" val="122614454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équipe">
    <p:spTree>
      <p:nvGrpSpPr>
        <p:cNvPr id="1" name=""/>
        <p:cNvGrpSpPr/>
        <p:nvPr/>
      </p:nvGrpSpPr>
      <p:grpSpPr>
        <a:xfrm>
          <a:off x="0" y="0"/>
          <a:ext cx="0" cy="0"/>
          <a:chOff x="0" y="0"/>
          <a:chExt cx="0" cy="0"/>
        </a:xfrm>
      </p:grpSpPr>
      <p:cxnSp>
        <p:nvCxnSpPr>
          <p:cNvPr id="29" name="Connecteur droit 28">
            <a:extLst>
              <a:ext uri="{FF2B5EF4-FFF2-40B4-BE49-F238E27FC236}">
                <a16:creationId xmlns:a16="http://schemas.microsoft.com/office/drawing/2014/main" id="{EFAD8BFA-14F6-F54A-AB64-29F9F7616A7D}"/>
              </a:ext>
            </a:extLst>
          </p:cNvPr>
          <p:cNvCxnSpPr>
            <a:cxnSpLocks/>
          </p:cNvCxnSpPr>
          <p:nvPr userDrawn="1"/>
        </p:nvCxnSpPr>
        <p:spPr>
          <a:xfrm>
            <a:off x="1033153" y="1874640"/>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Espace réservé du texte 4">
            <a:extLst>
              <a:ext uri="{FF2B5EF4-FFF2-40B4-BE49-F238E27FC236}">
                <a16:creationId xmlns:a16="http://schemas.microsoft.com/office/drawing/2014/main" id="{15B9E731-6B9B-024E-9360-F9F34CC6638B}"/>
              </a:ext>
            </a:extLst>
          </p:cNvPr>
          <p:cNvSpPr>
            <a:spLocks noGrp="1"/>
          </p:cNvSpPr>
          <p:nvPr>
            <p:ph type="body" sz="quarter" idx="10"/>
          </p:nvPr>
        </p:nvSpPr>
        <p:spPr>
          <a:xfrm>
            <a:off x="1028700" y="4313437"/>
            <a:ext cx="1828800" cy="401220"/>
          </a:xfrm>
          <a:prstGeom prst="rect">
            <a:avLst/>
          </a:prstGeom>
        </p:spPr>
        <p:txBody>
          <a:bodyPr lIns="0" tIns="0" rIns="0" bIns="0" rtlCol="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rtl="0"/>
            <a:r>
              <a:rPr lang="fr-FR" noProof="0"/>
              <a:t>Cliquez pour modifier les styles du texte du masque</a:t>
            </a:r>
          </a:p>
        </p:txBody>
      </p:sp>
      <p:sp>
        <p:nvSpPr>
          <p:cNvPr id="30" name="Espace réservé du texte 4">
            <a:extLst>
              <a:ext uri="{FF2B5EF4-FFF2-40B4-BE49-F238E27FC236}">
                <a16:creationId xmlns:a16="http://schemas.microsoft.com/office/drawing/2014/main" id="{FD3D9C96-2F42-E545-BD97-AC8568E2F49D}"/>
              </a:ext>
            </a:extLst>
          </p:cNvPr>
          <p:cNvSpPr>
            <a:spLocks noGrp="1"/>
          </p:cNvSpPr>
          <p:nvPr>
            <p:ph type="body" sz="quarter" idx="11"/>
          </p:nvPr>
        </p:nvSpPr>
        <p:spPr>
          <a:xfrm>
            <a:off x="1028700" y="4752757"/>
            <a:ext cx="1828800" cy="552450"/>
          </a:xfrm>
          <a:prstGeom prst="rect">
            <a:avLst/>
          </a:prstGeom>
        </p:spPr>
        <p:txBody>
          <a:bodyPr lIns="0" tIns="0" rIns="0" bIns="0" rtlCol="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rtl="0"/>
            <a:r>
              <a:rPr lang="fr-FR" noProof="0"/>
              <a:t>Cliquez pour modifier les styles du texte du masque</a:t>
            </a:r>
          </a:p>
        </p:txBody>
      </p:sp>
      <p:sp>
        <p:nvSpPr>
          <p:cNvPr id="31" name="Espace réservé du texte 4">
            <a:extLst>
              <a:ext uri="{FF2B5EF4-FFF2-40B4-BE49-F238E27FC236}">
                <a16:creationId xmlns:a16="http://schemas.microsoft.com/office/drawing/2014/main" id="{892AA37C-BA0F-9C4F-B098-EDFE391C47DB}"/>
              </a:ext>
            </a:extLst>
          </p:cNvPr>
          <p:cNvSpPr>
            <a:spLocks noGrp="1"/>
          </p:cNvSpPr>
          <p:nvPr>
            <p:ph type="body" sz="quarter" idx="12"/>
          </p:nvPr>
        </p:nvSpPr>
        <p:spPr>
          <a:xfrm>
            <a:off x="3784600" y="4332486"/>
            <a:ext cx="1828800" cy="401221"/>
          </a:xfrm>
          <a:prstGeom prst="rect">
            <a:avLst/>
          </a:prstGeom>
        </p:spPr>
        <p:txBody>
          <a:bodyPr lIns="0" tIns="0" rIns="0" bIns="0" rtlCol="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rtl="0"/>
            <a:r>
              <a:rPr lang="fr-FR" noProof="0"/>
              <a:t>Cliquez pour modifier les styles du texte du masque</a:t>
            </a:r>
          </a:p>
        </p:txBody>
      </p:sp>
      <p:sp>
        <p:nvSpPr>
          <p:cNvPr id="32" name="Espace réservé du texte 4">
            <a:extLst>
              <a:ext uri="{FF2B5EF4-FFF2-40B4-BE49-F238E27FC236}">
                <a16:creationId xmlns:a16="http://schemas.microsoft.com/office/drawing/2014/main" id="{EEAAAC92-F1DA-6847-8D56-1ACCD5E3B0F5}"/>
              </a:ext>
            </a:extLst>
          </p:cNvPr>
          <p:cNvSpPr>
            <a:spLocks noGrp="1"/>
          </p:cNvSpPr>
          <p:nvPr>
            <p:ph type="body" sz="quarter" idx="13"/>
          </p:nvPr>
        </p:nvSpPr>
        <p:spPr>
          <a:xfrm>
            <a:off x="3784600" y="4752757"/>
            <a:ext cx="1828800" cy="552450"/>
          </a:xfrm>
          <a:prstGeom prst="rect">
            <a:avLst/>
          </a:prstGeom>
        </p:spPr>
        <p:txBody>
          <a:bodyPr lIns="0" tIns="0" rIns="0" bIns="0" rtlCol="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rtl="0"/>
            <a:r>
              <a:rPr lang="fr-FR" noProof="0"/>
              <a:t>Cliquez pour modifier les styles du texte du masque</a:t>
            </a:r>
          </a:p>
        </p:txBody>
      </p:sp>
      <p:sp>
        <p:nvSpPr>
          <p:cNvPr id="33" name="Espace réservé du texte 4">
            <a:extLst>
              <a:ext uri="{FF2B5EF4-FFF2-40B4-BE49-F238E27FC236}">
                <a16:creationId xmlns:a16="http://schemas.microsoft.com/office/drawing/2014/main" id="{F4E4153D-E2B3-7D4A-8D92-FF6597B2FB5F}"/>
              </a:ext>
            </a:extLst>
          </p:cNvPr>
          <p:cNvSpPr>
            <a:spLocks noGrp="1"/>
          </p:cNvSpPr>
          <p:nvPr>
            <p:ph type="body" sz="quarter" idx="14"/>
          </p:nvPr>
        </p:nvSpPr>
        <p:spPr>
          <a:xfrm>
            <a:off x="6531512" y="4313436"/>
            <a:ext cx="1828800" cy="420271"/>
          </a:xfrm>
          <a:prstGeom prst="rect">
            <a:avLst/>
          </a:prstGeom>
        </p:spPr>
        <p:txBody>
          <a:bodyPr lIns="0" tIns="0" rIns="0" bIns="0" rtlCol="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rtl="0"/>
            <a:r>
              <a:rPr lang="fr-FR" noProof="0"/>
              <a:t>Cliquez pour modifier les styles du texte du masque</a:t>
            </a:r>
          </a:p>
        </p:txBody>
      </p:sp>
      <p:sp>
        <p:nvSpPr>
          <p:cNvPr id="34" name="Espace réservé du texte 4">
            <a:extLst>
              <a:ext uri="{FF2B5EF4-FFF2-40B4-BE49-F238E27FC236}">
                <a16:creationId xmlns:a16="http://schemas.microsoft.com/office/drawing/2014/main" id="{0D6B703A-5BF6-744F-A3D3-C65E3F8B3B6B}"/>
              </a:ext>
            </a:extLst>
          </p:cNvPr>
          <p:cNvSpPr>
            <a:spLocks noGrp="1"/>
          </p:cNvSpPr>
          <p:nvPr>
            <p:ph type="body" sz="quarter" idx="15"/>
          </p:nvPr>
        </p:nvSpPr>
        <p:spPr>
          <a:xfrm>
            <a:off x="6531512" y="4752757"/>
            <a:ext cx="1828800" cy="552451"/>
          </a:xfrm>
          <a:prstGeom prst="rect">
            <a:avLst/>
          </a:prstGeom>
        </p:spPr>
        <p:txBody>
          <a:bodyPr lIns="0" tIns="0" rIns="0" bIns="0" rtlCol="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rtl="0"/>
            <a:r>
              <a:rPr lang="fr-FR" noProof="0"/>
              <a:t>Cliquez pour modifier les styles du texte du masque</a:t>
            </a:r>
          </a:p>
        </p:txBody>
      </p:sp>
      <p:sp>
        <p:nvSpPr>
          <p:cNvPr id="35" name="Espace réservé du texte 4">
            <a:extLst>
              <a:ext uri="{FF2B5EF4-FFF2-40B4-BE49-F238E27FC236}">
                <a16:creationId xmlns:a16="http://schemas.microsoft.com/office/drawing/2014/main" id="{982A9FE5-981A-B340-B8F8-D2DB83C19609}"/>
              </a:ext>
            </a:extLst>
          </p:cNvPr>
          <p:cNvSpPr>
            <a:spLocks noGrp="1"/>
          </p:cNvSpPr>
          <p:nvPr>
            <p:ph type="body" sz="quarter" idx="16"/>
          </p:nvPr>
        </p:nvSpPr>
        <p:spPr>
          <a:xfrm>
            <a:off x="9296400" y="4332486"/>
            <a:ext cx="1828800" cy="420271"/>
          </a:xfrm>
          <a:prstGeom prst="rect">
            <a:avLst/>
          </a:prstGeom>
        </p:spPr>
        <p:txBody>
          <a:bodyPr lIns="0" tIns="0" rIns="0" bIns="0" rtlCol="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rtl="0"/>
            <a:r>
              <a:rPr lang="fr-FR" noProof="0"/>
              <a:t>Cliquez pour modifier les styles du texte du masque</a:t>
            </a:r>
          </a:p>
        </p:txBody>
      </p:sp>
      <p:sp>
        <p:nvSpPr>
          <p:cNvPr id="36" name="Espace réservé du texte 4">
            <a:extLst>
              <a:ext uri="{FF2B5EF4-FFF2-40B4-BE49-F238E27FC236}">
                <a16:creationId xmlns:a16="http://schemas.microsoft.com/office/drawing/2014/main" id="{594B2391-B4C8-5542-8285-39BAD874EC11}"/>
              </a:ext>
            </a:extLst>
          </p:cNvPr>
          <p:cNvSpPr>
            <a:spLocks noGrp="1"/>
          </p:cNvSpPr>
          <p:nvPr>
            <p:ph type="body" sz="quarter" idx="17"/>
          </p:nvPr>
        </p:nvSpPr>
        <p:spPr>
          <a:xfrm>
            <a:off x="9296400" y="4752757"/>
            <a:ext cx="1828800" cy="552451"/>
          </a:xfrm>
          <a:prstGeom prst="rect">
            <a:avLst/>
          </a:prstGeom>
        </p:spPr>
        <p:txBody>
          <a:bodyPr lIns="0" tIns="0" rIns="0" bIns="0" rtlCol="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rtl="0"/>
            <a:r>
              <a:rPr lang="fr-FR" noProof="0"/>
              <a:t>Cliquez pour modifier les styles du texte du masque</a:t>
            </a:r>
          </a:p>
        </p:txBody>
      </p:sp>
      <p:sp>
        <p:nvSpPr>
          <p:cNvPr id="37" name="Espace réservé d’image 25">
            <a:extLst>
              <a:ext uri="{FF2B5EF4-FFF2-40B4-BE49-F238E27FC236}">
                <a16:creationId xmlns:a16="http://schemas.microsoft.com/office/drawing/2014/main" id="{A2D87BC1-884E-CD4E-BABF-B7AF4DF7869E}"/>
              </a:ext>
            </a:extLst>
          </p:cNvPr>
          <p:cNvSpPr>
            <a:spLocks noGrp="1"/>
          </p:cNvSpPr>
          <p:nvPr>
            <p:ph type="pic" sz="quarter" idx="18" hasCustomPrompt="1"/>
          </p:nvPr>
        </p:nvSpPr>
        <p:spPr>
          <a:xfrm>
            <a:off x="1028700" y="2308936"/>
            <a:ext cx="1828800" cy="1831590"/>
          </a:xfrm>
          <a:prstGeom prst="rect">
            <a:avLst/>
          </a:prstGeom>
        </p:spPr>
        <p:txBody>
          <a:bodyPr rtlCol="0"/>
          <a:lstStyle>
            <a:lvl1pPr>
              <a:defRPr sz="2000"/>
            </a:lvl1pPr>
          </a:lstStyle>
          <a:p>
            <a:pPr rtl="0"/>
            <a:r>
              <a:rPr lang="fr-FR" noProof="0"/>
              <a:t>Cliquez sur l’icône pour ajouter une image</a:t>
            </a:r>
          </a:p>
        </p:txBody>
      </p:sp>
      <p:sp>
        <p:nvSpPr>
          <p:cNvPr id="38" name="Espace réservé d’image 25">
            <a:extLst>
              <a:ext uri="{FF2B5EF4-FFF2-40B4-BE49-F238E27FC236}">
                <a16:creationId xmlns:a16="http://schemas.microsoft.com/office/drawing/2014/main" id="{DB0763B3-E65F-8A47-AA7C-C9A56C50600F}"/>
              </a:ext>
            </a:extLst>
          </p:cNvPr>
          <p:cNvSpPr>
            <a:spLocks noGrp="1"/>
          </p:cNvSpPr>
          <p:nvPr>
            <p:ph type="pic" sz="quarter" idx="19" hasCustomPrompt="1"/>
          </p:nvPr>
        </p:nvSpPr>
        <p:spPr>
          <a:xfrm>
            <a:off x="3784600" y="2308936"/>
            <a:ext cx="1828800" cy="1831590"/>
          </a:xfrm>
          <a:prstGeom prst="rect">
            <a:avLst/>
          </a:prstGeom>
        </p:spPr>
        <p:txBody>
          <a:bodyPr rtlCol="0"/>
          <a:lstStyle>
            <a:lvl1pPr>
              <a:defRPr sz="2000"/>
            </a:lvl1pPr>
          </a:lstStyle>
          <a:p>
            <a:pPr rtl="0"/>
            <a:r>
              <a:rPr lang="fr-FR" noProof="0"/>
              <a:t>Cliquez sur l’icône pour ajouter une image</a:t>
            </a:r>
          </a:p>
        </p:txBody>
      </p:sp>
      <p:sp>
        <p:nvSpPr>
          <p:cNvPr id="39" name="Espace réservé d’image 25">
            <a:extLst>
              <a:ext uri="{FF2B5EF4-FFF2-40B4-BE49-F238E27FC236}">
                <a16:creationId xmlns:a16="http://schemas.microsoft.com/office/drawing/2014/main" id="{1E0F47CF-6DE7-F745-B9D8-55421009AF4E}"/>
              </a:ext>
            </a:extLst>
          </p:cNvPr>
          <p:cNvSpPr>
            <a:spLocks noGrp="1"/>
          </p:cNvSpPr>
          <p:nvPr>
            <p:ph type="pic" sz="quarter" idx="20" hasCustomPrompt="1"/>
          </p:nvPr>
        </p:nvSpPr>
        <p:spPr>
          <a:xfrm>
            <a:off x="6540500" y="2308936"/>
            <a:ext cx="1828800" cy="1831590"/>
          </a:xfrm>
          <a:prstGeom prst="rect">
            <a:avLst/>
          </a:prstGeom>
        </p:spPr>
        <p:txBody>
          <a:bodyPr rtlCol="0"/>
          <a:lstStyle>
            <a:lvl1pPr>
              <a:defRPr sz="2000"/>
            </a:lvl1pPr>
          </a:lstStyle>
          <a:p>
            <a:pPr rtl="0"/>
            <a:r>
              <a:rPr lang="fr-FR" noProof="0"/>
              <a:t>Cliquez sur l’icône pour ajouter une image</a:t>
            </a:r>
          </a:p>
        </p:txBody>
      </p:sp>
      <p:sp>
        <p:nvSpPr>
          <p:cNvPr id="40" name="Espace réservé d’image 25">
            <a:extLst>
              <a:ext uri="{FF2B5EF4-FFF2-40B4-BE49-F238E27FC236}">
                <a16:creationId xmlns:a16="http://schemas.microsoft.com/office/drawing/2014/main" id="{B4621956-6AB4-E346-8900-9AE2A51ADBC5}"/>
              </a:ext>
            </a:extLst>
          </p:cNvPr>
          <p:cNvSpPr>
            <a:spLocks noGrp="1"/>
          </p:cNvSpPr>
          <p:nvPr>
            <p:ph type="pic" sz="quarter" idx="21" hasCustomPrompt="1"/>
          </p:nvPr>
        </p:nvSpPr>
        <p:spPr>
          <a:xfrm>
            <a:off x="9296400" y="2314278"/>
            <a:ext cx="1828800" cy="1831590"/>
          </a:xfrm>
          <a:prstGeom prst="rect">
            <a:avLst/>
          </a:prstGeom>
        </p:spPr>
        <p:txBody>
          <a:bodyPr rtlCol="0"/>
          <a:lstStyle>
            <a:lvl1pPr>
              <a:defRPr sz="2000"/>
            </a:lvl1pPr>
          </a:lstStyle>
          <a:p>
            <a:pPr rtl="0"/>
            <a:r>
              <a:rPr lang="fr-FR" noProof="0"/>
              <a:t>Cliquez sur l’icône pour ajouter une image</a:t>
            </a:r>
          </a:p>
        </p:txBody>
      </p:sp>
      <p:sp>
        <p:nvSpPr>
          <p:cNvPr id="25" name="Titre 1">
            <a:extLst>
              <a:ext uri="{FF2B5EF4-FFF2-40B4-BE49-F238E27FC236}">
                <a16:creationId xmlns:a16="http://schemas.microsoft.com/office/drawing/2014/main" id="{3B64062A-6292-0441-95CB-9A91F49DBAA7}"/>
              </a:ext>
            </a:extLst>
          </p:cNvPr>
          <p:cNvSpPr>
            <a:spLocks noGrp="1"/>
          </p:cNvSpPr>
          <p:nvPr>
            <p:ph type="title" hasCustomPrompt="1"/>
          </p:nvPr>
        </p:nvSpPr>
        <p:spPr>
          <a:xfrm>
            <a:off x="1028700" y="999068"/>
            <a:ext cx="7810500" cy="645284"/>
          </a:xfrm>
          <a:prstGeom prst="rect">
            <a:avLst/>
          </a:prstGeom>
        </p:spPr>
        <p:txBody>
          <a:bodyPr lIns="0" tIns="0" rIns="0" bIns="0" rtlCol="0" anchor="b"/>
          <a:lstStyle/>
          <a:p>
            <a:pPr rtl="0"/>
            <a:r>
              <a:rPr lang="fr-FR" noProof="0"/>
              <a:t>Cliquez pour modifier</a:t>
            </a:r>
          </a:p>
        </p:txBody>
      </p:sp>
      <p:sp>
        <p:nvSpPr>
          <p:cNvPr id="6" name="Espace réservé de la date 5">
            <a:extLst>
              <a:ext uri="{FF2B5EF4-FFF2-40B4-BE49-F238E27FC236}">
                <a16:creationId xmlns:a16="http://schemas.microsoft.com/office/drawing/2014/main" id="{383883EC-FACE-4093-9976-8B0D4C8BEBCC}"/>
              </a:ext>
            </a:extLst>
          </p:cNvPr>
          <p:cNvSpPr>
            <a:spLocks noGrp="1"/>
          </p:cNvSpPr>
          <p:nvPr>
            <p:ph type="dt" sz="half" idx="22"/>
          </p:nvPr>
        </p:nvSpPr>
        <p:spPr/>
        <p:txBody>
          <a:bodyPr rtlCol="0"/>
          <a:lstStyle/>
          <a:p>
            <a:pPr rtl="0"/>
            <a:r>
              <a:rPr lang="fr-FR" noProof="0"/>
              <a:t>29 septembre 2022 </a:t>
            </a:r>
          </a:p>
        </p:txBody>
      </p:sp>
      <p:sp>
        <p:nvSpPr>
          <p:cNvPr id="7" name="Espace réservé du pied de page 6">
            <a:extLst>
              <a:ext uri="{FF2B5EF4-FFF2-40B4-BE49-F238E27FC236}">
                <a16:creationId xmlns:a16="http://schemas.microsoft.com/office/drawing/2014/main" id="{E2611EE2-9C8D-405E-9ABF-8EFD1E1D6BB5}"/>
              </a:ext>
            </a:extLst>
          </p:cNvPr>
          <p:cNvSpPr>
            <a:spLocks noGrp="1"/>
          </p:cNvSpPr>
          <p:nvPr>
            <p:ph type="ftr" sz="quarter" idx="23"/>
          </p:nvPr>
        </p:nvSpPr>
        <p:spPr/>
        <p:txBody>
          <a:bodyPr rtlCol="0"/>
          <a:lstStyle/>
          <a:p>
            <a:pPr rtl="0"/>
            <a:r>
              <a:rPr lang="fr-FR" noProof="0">
                <a:solidFill>
                  <a:schemeClr val="bg1"/>
                </a:solidFill>
              </a:rPr>
              <a:t>Spotify et l’avènement de la musique légale en ligne</a:t>
            </a:r>
          </a:p>
        </p:txBody>
      </p:sp>
      <p:sp>
        <p:nvSpPr>
          <p:cNvPr id="8" name="Espace réservé du numéro de diapositive 7">
            <a:extLst>
              <a:ext uri="{FF2B5EF4-FFF2-40B4-BE49-F238E27FC236}">
                <a16:creationId xmlns:a16="http://schemas.microsoft.com/office/drawing/2014/main" id="{EFE126EB-13BB-4830-A999-3778C11747A6}"/>
              </a:ext>
            </a:extLst>
          </p:cNvPr>
          <p:cNvSpPr>
            <a:spLocks noGrp="1"/>
          </p:cNvSpPr>
          <p:nvPr>
            <p:ph type="sldNum" sz="quarter" idx="24"/>
          </p:nvPr>
        </p:nvSpPr>
        <p:spPr/>
        <p:txBody>
          <a:bodyPr rtlCol="0"/>
          <a:lstStyle/>
          <a:p>
            <a:pPr rtl="0"/>
            <a:fld id="{7782931A-7D25-4B4B-9464-57AE418934A3}" type="slidenum">
              <a:rPr lang="fr-FR" noProof="0" smtClean="0"/>
              <a:pPr rtl="0"/>
              <a:t>‹N°›</a:t>
            </a:fld>
            <a:endParaRPr lang="fr-FR" noProof="0"/>
          </a:p>
        </p:txBody>
      </p:sp>
    </p:spTree>
    <p:extLst>
      <p:ext uri="{BB962C8B-B14F-4D97-AF65-F5344CB8AC3E}">
        <p14:creationId xmlns:p14="http://schemas.microsoft.com/office/powerpoint/2010/main" val="1023963209"/>
      </p:ext>
    </p:extLst>
  </p:cSld>
  <p:clrMapOvr>
    <a:masterClrMapping/>
  </p:clrMapOvr>
  <p:extLst>
    <p:ext uri="{DCECCB84-F9BA-43D5-87BE-67443E8EF086}">
      <p15:sldGuideLst xmlns:p15="http://schemas.microsoft.com/office/powerpoint/2012/main">
        <p15:guide id="2" pos="648" userDrawn="1">
          <p15:clr>
            <a:srgbClr val="FBAE40"/>
          </p15:clr>
        </p15:guide>
        <p15:guide id="4" orient="horz" pos="1152" userDrawn="1">
          <p15:clr>
            <a:srgbClr val="FBAE40"/>
          </p15:clr>
        </p15:guide>
        <p15:guide id="5" orient="horz" pos="1440" userDrawn="1">
          <p15:clr>
            <a:srgbClr val="FBAE40"/>
          </p15:clr>
        </p15:guide>
        <p15:guide id="8" orient="horz" pos="3072" userDrawn="1">
          <p15:clr>
            <a:srgbClr val="FBAE40"/>
          </p15:clr>
        </p15:guide>
        <p15:guide id="13" pos="6384" userDrawn="1">
          <p15:clr>
            <a:srgbClr val="FBAE40"/>
          </p15:clr>
        </p15:guide>
        <p15:guide id="14" orient="horz" pos="321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ronologie">
    <p:bg>
      <p:bgPr>
        <a:solidFill>
          <a:schemeClr val="accent2"/>
        </a:solidFill>
        <a:effectLst/>
      </p:bgPr>
    </p:bg>
    <p:spTree>
      <p:nvGrpSpPr>
        <p:cNvPr id="1" name=""/>
        <p:cNvGrpSpPr/>
        <p:nvPr/>
      </p:nvGrpSpPr>
      <p:grpSpPr>
        <a:xfrm>
          <a:off x="0" y="0"/>
          <a:ext cx="0" cy="0"/>
          <a:chOff x="0" y="0"/>
          <a:chExt cx="0" cy="0"/>
        </a:xfrm>
      </p:grpSpPr>
      <p:sp>
        <p:nvSpPr>
          <p:cNvPr id="31" name="Titre 1">
            <a:extLst>
              <a:ext uri="{FF2B5EF4-FFF2-40B4-BE49-F238E27FC236}">
                <a16:creationId xmlns:a16="http://schemas.microsoft.com/office/drawing/2014/main" id="{A116A2E3-682D-BD4F-9FC9-4546B0C9A186}"/>
              </a:ext>
            </a:extLst>
          </p:cNvPr>
          <p:cNvSpPr>
            <a:spLocks noGrp="1"/>
          </p:cNvSpPr>
          <p:nvPr>
            <p:ph type="title" hasCustomPrompt="1"/>
          </p:nvPr>
        </p:nvSpPr>
        <p:spPr>
          <a:xfrm>
            <a:off x="1028700" y="999068"/>
            <a:ext cx="7810500" cy="645284"/>
          </a:xfrm>
          <a:prstGeom prst="rect">
            <a:avLst/>
          </a:prstGeom>
        </p:spPr>
        <p:txBody>
          <a:bodyPr lIns="0" tIns="0" rIns="0" bIns="0" rtlCol="0" anchor="b"/>
          <a:lstStyle/>
          <a:p>
            <a:pPr rtl="0"/>
            <a:r>
              <a:rPr lang="fr-FR" noProof="0"/>
              <a:t>Cliquez pour modifier</a:t>
            </a:r>
          </a:p>
        </p:txBody>
      </p:sp>
      <p:cxnSp>
        <p:nvCxnSpPr>
          <p:cNvPr id="32" name="Connecteur droit 31">
            <a:extLst>
              <a:ext uri="{FF2B5EF4-FFF2-40B4-BE49-F238E27FC236}">
                <a16:creationId xmlns:a16="http://schemas.microsoft.com/office/drawing/2014/main" id="{ED64AC08-85A6-6F44-88B4-3FAE91B70C1B}"/>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Espace réservé du texte 4">
            <a:extLst>
              <a:ext uri="{FF2B5EF4-FFF2-40B4-BE49-F238E27FC236}">
                <a16:creationId xmlns:a16="http://schemas.microsoft.com/office/drawing/2014/main" id="{2D1056DE-470B-C64D-99AE-5039A021EC58}"/>
              </a:ext>
            </a:extLst>
          </p:cNvPr>
          <p:cNvSpPr>
            <a:spLocks noGrp="1"/>
          </p:cNvSpPr>
          <p:nvPr>
            <p:ph type="body" sz="quarter" idx="17"/>
          </p:nvPr>
        </p:nvSpPr>
        <p:spPr>
          <a:xfrm>
            <a:off x="941616" y="2328553"/>
            <a:ext cx="2286000" cy="911029"/>
          </a:xfrm>
          <a:prstGeom prst="rect">
            <a:avLst/>
          </a:prstGeom>
        </p:spPr>
        <p:txBody>
          <a:bodyPr rtlCol="0"/>
          <a:lstStyle>
            <a:lvl1pPr>
              <a:buNone/>
              <a:defRPr sz="1800" b="1"/>
            </a:lvl1pPr>
          </a:lstStyle>
          <a:p>
            <a:pPr lvl="0" rtl="0"/>
            <a:r>
              <a:rPr lang="fr-FR" noProof="0"/>
              <a:t>Cliquez pour modifier les styles du texte du masque</a:t>
            </a:r>
          </a:p>
        </p:txBody>
      </p:sp>
      <p:sp>
        <p:nvSpPr>
          <p:cNvPr id="37" name="Espace réservé du texte 4">
            <a:extLst>
              <a:ext uri="{FF2B5EF4-FFF2-40B4-BE49-F238E27FC236}">
                <a16:creationId xmlns:a16="http://schemas.microsoft.com/office/drawing/2014/main" id="{4ADA9C53-0DC4-4D43-B80C-9B0A9E0EBDE1}"/>
              </a:ext>
            </a:extLst>
          </p:cNvPr>
          <p:cNvSpPr>
            <a:spLocks noGrp="1"/>
          </p:cNvSpPr>
          <p:nvPr>
            <p:ph type="body" sz="quarter" idx="19"/>
          </p:nvPr>
        </p:nvSpPr>
        <p:spPr>
          <a:xfrm>
            <a:off x="6206672" y="2328553"/>
            <a:ext cx="2286000" cy="911029"/>
          </a:xfrm>
          <a:prstGeom prst="rect">
            <a:avLst/>
          </a:prstGeom>
        </p:spPr>
        <p:txBody>
          <a:bodyPr rtlCol="0"/>
          <a:lstStyle>
            <a:lvl1pPr>
              <a:buNone/>
              <a:defRPr sz="1800" b="1"/>
            </a:lvl1pPr>
          </a:lstStyle>
          <a:p>
            <a:pPr lvl="0" rtl="0"/>
            <a:r>
              <a:rPr lang="fr-FR" noProof="0"/>
              <a:t>Cliquez pour modifier les styles du texte du masque</a:t>
            </a:r>
          </a:p>
        </p:txBody>
      </p:sp>
      <p:sp>
        <p:nvSpPr>
          <p:cNvPr id="38" name="Espace réservé du texte 4">
            <a:extLst>
              <a:ext uri="{FF2B5EF4-FFF2-40B4-BE49-F238E27FC236}">
                <a16:creationId xmlns:a16="http://schemas.microsoft.com/office/drawing/2014/main" id="{F8E68047-DF25-AB45-A0F0-F4DFE23516C6}"/>
              </a:ext>
            </a:extLst>
          </p:cNvPr>
          <p:cNvSpPr>
            <a:spLocks noGrp="1"/>
          </p:cNvSpPr>
          <p:nvPr>
            <p:ph type="body" sz="quarter" idx="20"/>
          </p:nvPr>
        </p:nvSpPr>
        <p:spPr>
          <a:xfrm>
            <a:off x="6206672" y="3336211"/>
            <a:ext cx="2286000" cy="2490992"/>
          </a:xfrm>
          <a:prstGeom prst="rect">
            <a:avLst/>
          </a:prstGeom>
        </p:spPr>
        <p:txBody>
          <a:bodyPr rtlCol="0"/>
          <a:lstStyle>
            <a:lvl1pPr marL="0" indent="0">
              <a:lnSpc>
                <a:spcPct val="100000"/>
              </a:lnSpc>
              <a:buFont typeface="Arial" panose="020B0604020202020204" pitchFamily="34" charset="0"/>
              <a:buNone/>
              <a:defRPr sz="1400" b="0"/>
            </a:lvl1pPr>
          </a:lstStyle>
          <a:p>
            <a:pPr lvl="0" rtl="0"/>
            <a:r>
              <a:rPr lang="fr-FR" noProof="0"/>
              <a:t>Cliquez pour modifier les styles du texte du masque</a:t>
            </a:r>
          </a:p>
        </p:txBody>
      </p:sp>
      <p:sp>
        <p:nvSpPr>
          <p:cNvPr id="41" name="Espace réservé du texte 4">
            <a:extLst>
              <a:ext uri="{FF2B5EF4-FFF2-40B4-BE49-F238E27FC236}">
                <a16:creationId xmlns:a16="http://schemas.microsoft.com/office/drawing/2014/main" id="{61DB1B27-14E7-1549-BDAA-6DD31A1B1FC4}"/>
              </a:ext>
            </a:extLst>
          </p:cNvPr>
          <p:cNvSpPr>
            <a:spLocks noGrp="1"/>
          </p:cNvSpPr>
          <p:nvPr>
            <p:ph type="body" sz="quarter" idx="21"/>
          </p:nvPr>
        </p:nvSpPr>
        <p:spPr>
          <a:xfrm>
            <a:off x="8839200" y="2328553"/>
            <a:ext cx="2286000" cy="911029"/>
          </a:xfrm>
          <a:prstGeom prst="rect">
            <a:avLst/>
          </a:prstGeom>
        </p:spPr>
        <p:txBody>
          <a:bodyPr rtlCol="0"/>
          <a:lstStyle>
            <a:lvl1pPr>
              <a:buNone/>
              <a:defRPr sz="1800" b="1"/>
            </a:lvl1pPr>
          </a:lstStyle>
          <a:p>
            <a:pPr lvl="0" rtl="0"/>
            <a:r>
              <a:rPr lang="fr-FR" noProof="0"/>
              <a:t>Cliquez pour modifier les styles du texte du masque</a:t>
            </a:r>
          </a:p>
        </p:txBody>
      </p:sp>
      <p:sp>
        <p:nvSpPr>
          <p:cNvPr id="42" name="Espace réservé du texte 4">
            <a:extLst>
              <a:ext uri="{FF2B5EF4-FFF2-40B4-BE49-F238E27FC236}">
                <a16:creationId xmlns:a16="http://schemas.microsoft.com/office/drawing/2014/main" id="{69D66743-22F2-C84F-9FD2-F350766D6CDF}"/>
              </a:ext>
            </a:extLst>
          </p:cNvPr>
          <p:cNvSpPr>
            <a:spLocks noGrp="1"/>
          </p:cNvSpPr>
          <p:nvPr>
            <p:ph type="body" sz="quarter" idx="22"/>
          </p:nvPr>
        </p:nvSpPr>
        <p:spPr>
          <a:xfrm>
            <a:off x="8839200" y="3331030"/>
            <a:ext cx="2286000" cy="2466536"/>
          </a:xfrm>
          <a:prstGeom prst="rect">
            <a:avLst/>
          </a:prstGeom>
        </p:spPr>
        <p:txBody>
          <a:bodyPr rtlCol="0"/>
          <a:lstStyle>
            <a:lvl1pPr marL="0" indent="0">
              <a:lnSpc>
                <a:spcPct val="100000"/>
              </a:lnSpc>
              <a:buFont typeface="Arial" panose="020B0604020202020204" pitchFamily="34" charset="0"/>
              <a:buNone/>
              <a:defRPr sz="1400" b="0"/>
            </a:lvl1pPr>
          </a:lstStyle>
          <a:p>
            <a:pPr lvl="0" rtl="0"/>
            <a:r>
              <a:rPr lang="fr-FR" noProof="0"/>
              <a:t>Cliquez pour modifier les styles du texte du masque</a:t>
            </a:r>
          </a:p>
        </p:txBody>
      </p:sp>
      <p:sp>
        <p:nvSpPr>
          <p:cNvPr id="43" name="Espace réservé du texte 4">
            <a:extLst>
              <a:ext uri="{FF2B5EF4-FFF2-40B4-BE49-F238E27FC236}">
                <a16:creationId xmlns:a16="http://schemas.microsoft.com/office/drawing/2014/main" id="{4A38EF55-8739-4A40-A228-67296EA938B3}"/>
              </a:ext>
            </a:extLst>
          </p:cNvPr>
          <p:cNvSpPr>
            <a:spLocks noGrp="1"/>
          </p:cNvSpPr>
          <p:nvPr>
            <p:ph type="body" sz="quarter" idx="23"/>
          </p:nvPr>
        </p:nvSpPr>
        <p:spPr>
          <a:xfrm>
            <a:off x="3574144" y="2328553"/>
            <a:ext cx="2286000" cy="911029"/>
          </a:xfrm>
          <a:prstGeom prst="rect">
            <a:avLst/>
          </a:prstGeom>
        </p:spPr>
        <p:txBody>
          <a:bodyPr rtlCol="0"/>
          <a:lstStyle>
            <a:lvl1pPr>
              <a:buNone/>
              <a:defRPr sz="1800" b="1"/>
            </a:lvl1pPr>
          </a:lstStyle>
          <a:p>
            <a:pPr lvl="0" rtl="0"/>
            <a:r>
              <a:rPr lang="fr-FR" noProof="0"/>
              <a:t>Cliquez pour modifier les styles du texte du masque</a:t>
            </a:r>
          </a:p>
        </p:txBody>
      </p:sp>
      <p:sp>
        <p:nvSpPr>
          <p:cNvPr id="44" name="Espace réservé du texte 4">
            <a:extLst>
              <a:ext uri="{FF2B5EF4-FFF2-40B4-BE49-F238E27FC236}">
                <a16:creationId xmlns:a16="http://schemas.microsoft.com/office/drawing/2014/main" id="{268DC74C-B0F9-2649-BEC3-BBA0BD737650}"/>
              </a:ext>
            </a:extLst>
          </p:cNvPr>
          <p:cNvSpPr>
            <a:spLocks noGrp="1"/>
          </p:cNvSpPr>
          <p:nvPr>
            <p:ph type="body" sz="quarter" idx="24"/>
          </p:nvPr>
        </p:nvSpPr>
        <p:spPr>
          <a:xfrm>
            <a:off x="3557921" y="3331029"/>
            <a:ext cx="2286000" cy="2466537"/>
          </a:xfrm>
          <a:prstGeom prst="rect">
            <a:avLst/>
          </a:prstGeom>
        </p:spPr>
        <p:txBody>
          <a:bodyPr rtlCol="0"/>
          <a:lstStyle>
            <a:lvl1pPr marL="0" indent="0">
              <a:lnSpc>
                <a:spcPct val="100000"/>
              </a:lnSpc>
              <a:buFont typeface="Arial" panose="020B0604020202020204" pitchFamily="34" charset="0"/>
              <a:buNone/>
              <a:defRPr sz="1400" b="0"/>
            </a:lvl1pPr>
          </a:lstStyle>
          <a:p>
            <a:pPr lvl="0" rtl="0"/>
            <a:r>
              <a:rPr lang="fr-FR" noProof="0"/>
              <a:t>Cliquez pour modifier les styles du texte du masque</a:t>
            </a:r>
          </a:p>
        </p:txBody>
      </p:sp>
      <p:sp>
        <p:nvSpPr>
          <p:cNvPr id="3" name="Espace réservé au texte 2">
            <a:extLst>
              <a:ext uri="{FF2B5EF4-FFF2-40B4-BE49-F238E27FC236}">
                <a16:creationId xmlns:a16="http://schemas.microsoft.com/office/drawing/2014/main" id="{57B1422B-E6C5-43B2-9F2B-DECEB3812142}"/>
              </a:ext>
            </a:extLst>
          </p:cNvPr>
          <p:cNvSpPr>
            <a:spLocks noGrp="1"/>
          </p:cNvSpPr>
          <p:nvPr>
            <p:ph type="body" sz="quarter" idx="25"/>
          </p:nvPr>
        </p:nvSpPr>
        <p:spPr>
          <a:xfrm>
            <a:off x="968377" y="3331029"/>
            <a:ext cx="2286000" cy="2466975"/>
          </a:xfrm>
          <a:prstGeom prst="rect">
            <a:avLst/>
          </a:prstGeom>
        </p:spPr>
        <p:txBody>
          <a:bodyPr rtlCol="0"/>
          <a:lstStyle>
            <a:lvl1pPr marL="0" indent="0">
              <a:lnSpc>
                <a:spcPct val="100000"/>
              </a:lnSpc>
              <a:buNone/>
              <a:defRPr sz="1400"/>
            </a:lvl1pPr>
            <a:lvl2pPr>
              <a:buNone/>
              <a:defRPr sz="1400"/>
            </a:lvl2pPr>
            <a:lvl3pPr>
              <a:buNone/>
              <a:defRPr sz="1400"/>
            </a:lvl3pPr>
            <a:lvl4pPr>
              <a:buNone/>
              <a:defRPr sz="1400"/>
            </a:lvl4pPr>
            <a:lvl5pPr>
              <a:buNone/>
              <a:defRPr sz="1400"/>
            </a:lvl5pPr>
          </a:lstStyle>
          <a:p>
            <a:pPr lvl="0" rtl="0"/>
            <a:r>
              <a:rPr lang="fr-FR" noProof="0"/>
              <a:t>Cliquez pour modifier les styles du texte du masque</a:t>
            </a:r>
          </a:p>
        </p:txBody>
      </p:sp>
      <p:sp>
        <p:nvSpPr>
          <p:cNvPr id="7" name="Espace réservé de la date 6">
            <a:extLst>
              <a:ext uri="{FF2B5EF4-FFF2-40B4-BE49-F238E27FC236}">
                <a16:creationId xmlns:a16="http://schemas.microsoft.com/office/drawing/2014/main" id="{8BC81DA9-1713-43A7-A2CF-A9525B11AF43}"/>
              </a:ext>
            </a:extLst>
          </p:cNvPr>
          <p:cNvSpPr>
            <a:spLocks noGrp="1"/>
          </p:cNvSpPr>
          <p:nvPr>
            <p:ph type="dt" sz="half" idx="26"/>
          </p:nvPr>
        </p:nvSpPr>
        <p:spPr/>
        <p:txBody>
          <a:bodyPr rtlCol="0"/>
          <a:lstStyle/>
          <a:p>
            <a:pPr rtl="0"/>
            <a:r>
              <a:rPr lang="fr-FR" noProof="0"/>
              <a:t>29 septembre 2022 </a:t>
            </a:r>
          </a:p>
        </p:txBody>
      </p:sp>
      <p:sp>
        <p:nvSpPr>
          <p:cNvPr id="8" name="Espace réservé du pied de page 7">
            <a:extLst>
              <a:ext uri="{FF2B5EF4-FFF2-40B4-BE49-F238E27FC236}">
                <a16:creationId xmlns:a16="http://schemas.microsoft.com/office/drawing/2014/main" id="{CA76A8F0-5D79-4C8A-9966-308409EB26B0}"/>
              </a:ext>
            </a:extLst>
          </p:cNvPr>
          <p:cNvSpPr>
            <a:spLocks noGrp="1"/>
          </p:cNvSpPr>
          <p:nvPr>
            <p:ph type="ftr" sz="quarter" idx="27"/>
          </p:nvPr>
        </p:nvSpPr>
        <p:spPr/>
        <p:txBody>
          <a:bodyPr rtlCol="0"/>
          <a:lstStyle/>
          <a:p>
            <a:pPr rtl="0"/>
            <a:r>
              <a:rPr lang="fr-FR" noProof="0">
                <a:solidFill>
                  <a:schemeClr val="bg1"/>
                </a:solidFill>
              </a:rPr>
              <a:t>Spotify et l’avènement de la musique légale en ligne</a:t>
            </a:r>
          </a:p>
        </p:txBody>
      </p:sp>
      <p:sp>
        <p:nvSpPr>
          <p:cNvPr id="9" name="Espace réservé du numéro de diapositive 8">
            <a:extLst>
              <a:ext uri="{FF2B5EF4-FFF2-40B4-BE49-F238E27FC236}">
                <a16:creationId xmlns:a16="http://schemas.microsoft.com/office/drawing/2014/main" id="{3F85BAE5-43DA-49F0-89E6-66D549C52389}"/>
              </a:ext>
            </a:extLst>
          </p:cNvPr>
          <p:cNvSpPr>
            <a:spLocks noGrp="1"/>
          </p:cNvSpPr>
          <p:nvPr>
            <p:ph type="sldNum" sz="quarter" idx="28"/>
          </p:nvPr>
        </p:nvSpPr>
        <p:spPr/>
        <p:txBody>
          <a:bodyPr rtlCol="0"/>
          <a:lstStyle/>
          <a:p>
            <a:pPr rtl="0"/>
            <a:fld id="{7782931A-7D25-4B4B-9464-57AE418934A3}" type="slidenum">
              <a:rPr lang="fr-FR" noProof="0" smtClean="0"/>
              <a:pPr rtl="0"/>
              <a:t>‹N°›</a:t>
            </a:fld>
            <a:endParaRPr lang="fr-FR" noProof="0"/>
          </a:p>
        </p:txBody>
      </p:sp>
    </p:spTree>
    <p:extLst>
      <p:ext uri="{BB962C8B-B14F-4D97-AF65-F5344CB8AC3E}">
        <p14:creationId xmlns:p14="http://schemas.microsoft.com/office/powerpoint/2010/main" val="2199256008"/>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14" pos="148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3">
            <a:extLst>
              <a:ext uri="{FF2B5EF4-FFF2-40B4-BE49-F238E27FC236}">
                <a16:creationId xmlns:a16="http://schemas.microsoft.com/office/drawing/2014/main" id="{879F22C8-3EAB-425F-ADBA-3A162D82024E}"/>
              </a:ext>
            </a:extLst>
          </p:cNvPr>
          <p:cNvSpPr>
            <a:spLocks noGrp="1"/>
          </p:cNvSpPr>
          <p:nvPr>
            <p:ph type="dt" sz="half" idx="2"/>
          </p:nvPr>
        </p:nvSpPr>
        <p:spPr>
          <a:xfrm>
            <a:off x="9830818" y="6292334"/>
            <a:ext cx="1522982" cy="182880"/>
          </a:xfrm>
          <a:prstGeom prst="rect">
            <a:avLst/>
          </a:prstGeom>
        </p:spPr>
        <p:txBody>
          <a:bodyPr vert="horz" lIns="0" tIns="45720" rIns="0" bIns="45720" rtlCol="0" anchor="ctr"/>
          <a:lstStyle>
            <a:lvl1pPr algn="l">
              <a:defRPr sz="1200" b="0">
                <a:solidFill>
                  <a:schemeClr val="bg1"/>
                </a:solidFill>
              </a:defRPr>
            </a:lvl1pPr>
          </a:lstStyle>
          <a:p>
            <a:pPr rtl="0"/>
            <a:r>
              <a:rPr lang="fr-FR"/>
              <a:t>29 septembre 2022 </a:t>
            </a:r>
            <a:endParaRPr lang="fr-FR" noProof="0" dirty="0"/>
          </a:p>
        </p:txBody>
      </p:sp>
      <p:sp>
        <p:nvSpPr>
          <p:cNvPr id="3" name="Espace réservé du pied de page 4">
            <a:extLst>
              <a:ext uri="{FF2B5EF4-FFF2-40B4-BE49-F238E27FC236}">
                <a16:creationId xmlns:a16="http://schemas.microsoft.com/office/drawing/2014/main" id="{CC4B4F87-0B31-4EDA-8270-4233B0D8FF74}"/>
              </a:ext>
            </a:extLst>
          </p:cNvPr>
          <p:cNvSpPr>
            <a:spLocks noGrp="1"/>
          </p:cNvSpPr>
          <p:nvPr>
            <p:ph type="ftr" sz="quarter" idx="3"/>
          </p:nvPr>
        </p:nvSpPr>
        <p:spPr>
          <a:xfrm>
            <a:off x="5702301" y="6294120"/>
            <a:ext cx="4058668" cy="182880"/>
          </a:xfrm>
          <a:prstGeom prst="rect">
            <a:avLst/>
          </a:prstGeom>
        </p:spPr>
        <p:txBody>
          <a:bodyPr vert="horz" lIns="91440" tIns="45720" rIns="91440" bIns="45720" rtlCol="0" anchor="ctr"/>
          <a:lstStyle>
            <a:lvl1pPr algn="l">
              <a:defRPr sz="1200" b="1">
                <a:solidFill>
                  <a:schemeClr val="bg1"/>
                </a:solidFill>
              </a:defRPr>
            </a:lvl1pPr>
          </a:lstStyle>
          <a:p>
            <a:r>
              <a:rPr lang="fr-FR" dirty="0"/>
              <a:t>Spotify et l’avènement de la musique légale en ligne</a:t>
            </a:r>
          </a:p>
        </p:txBody>
      </p:sp>
      <p:sp>
        <p:nvSpPr>
          <p:cNvPr id="4" name="Espace réservé du numéro de diapositive 5">
            <a:extLst>
              <a:ext uri="{FF2B5EF4-FFF2-40B4-BE49-F238E27FC236}">
                <a16:creationId xmlns:a16="http://schemas.microsoft.com/office/drawing/2014/main" id="{A05EC255-976A-48BF-A8A0-1ECEBDFBB6B7}"/>
              </a:ext>
            </a:extLst>
          </p:cNvPr>
          <p:cNvSpPr>
            <a:spLocks noGrp="1"/>
          </p:cNvSpPr>
          <p:nvPr>
            <p:ph type="sldNum" sz="quarter" idx="4"/>
          </p:nvPr>
        </p:nvSpPr>
        <p:spPr>
          <a:xfrm>
            <a:off x="11493500" y="6292334"/>
            <a:ext cx="412750" cy="182880"/>
          </a:xfrm>
          <a:prstGeom prst="rect">
            <a:avLst/>
          </a:prstGeom>
        </p:spPr>
        <p:txBody>
          <a:bodyPr vert="horz" lIns="91440" tIns="45720" rIns="91440" bIns="45720" rtlCol="0" anchor="ctr"/>
          <a:lstStyle>
            <a:lvl1pPr algn="r">
              <a:defRPr sz="1200">
                <a:solidFill>
                  <a:schemeClr val="bg1"/>
                </a:solidFill>
              </a:defRPr>
            </a:lvl1pPr>
          </a:lstStyle>
          <a:p>
            <a:pPr rtl="0"/>
            <a:fld id="{7782931A-7D25-4B4B-9464-57AE418934A3}" type="slidenum">
              <a:rPr lang="fr-FR" noProof="0" smtClean="0"/>
              <a:pPr rtl="0"/>
              <a:t>‹N°›</a:t>
            </a:fld>
            <a:endParaRPr lang="fr-FR" noProof="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74" r:id="rId2"/>
    <p:sldLayoutId id="2147483673" r:id="rId3"/>
    <p:sldLayoutId id="2147483671" r:id="rId4"/>
    <p:sldLayoutId id="2147483678" r:id="rId5"/>
    <p:sldLayoutId id="2147483676" r:id="rId6"/>
    <p:sldLayoutId id="2147483677" r:id="rId7"/>
    <p:sldLayoutId id="2147483660" r:id="rId8"/>
    <p:sldLayoutId id="2147483675" r:id="rId9"/>
    <p:sldLayoutId id="2147483679" r:id="rId10"/>
    <p:sldLayoutId id="2147483680" r:id="rId11"/>
    <p:sldLayoutId id="2147483681" r:id="rId12"/>
    <p:sldLayoutId id="2147483684" r:id="rId13"/>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7008" userDrawn="1">
          <p15:clr>
            <a:srgbClr val="F26B43"/>
          </p15:clr>
        </p15:guide>
        <p15:guide id="8" pos="3720">
          <p15:clr>
            <a:srgbClr val="547EBF"/>
          </p15:clr>
        </p15:guide>
        <p15:guide id="9" pos="2112">
          <p15:clr>
            <a:srgbClr val="547EBF"/>
          </p15:clr>
        </p15:guide>
        <p15:guide id="10" pos="1824" userDrawn="1">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orient="horz" pos="624" userDrawn="1">
          <p15:clr>
            <a:srgbClr val="F26B43"/>
          </p15:clr>
        </p15:guide>
        <p15:guide id="18" orient="horz" pos="3672" userDrawn="1">
          <p15:clr>
            <a:srgbClr val="F26B43"/>
          </p15:clr>
        </p15:guide>
        <p15:guide id="19" pos="3984" userDrawn="1">
          <p15:clr>
            <a:srgbClr val="547EB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jp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9C99CF7C-AFAB-48F1-8FC3-CCCE989822A6}"/>
              </a:ext>
            </a:extLst>
          </p:cNvPr>
          <p:cNvSpPr>
            <a:spLocks noGrp="1"/>
          </p:cNvSpPr>
          <p:nvPr>
            <p:ph type="title"/>
          </p:nvPr>
        </p:nvSpPr>
        <p:spPr/>
        <p:txBody>
          <a:bodyPr rtlCol="0"/>
          <a:lstStyle/>
          <a:p>
            <a:pPr rtl="0"/>
            <a:r>
              <a:rPr lang="fr-FR" dirty="0"/>
              <a:t>Spotify</a:t>
            </a:r>
          </a:p>
        </p:txBody>
      </p:sp>
      <p:sp>
        <p:nvSpPr>
          <p:cNvPr id="3" name="Espace réservé du contenu 2">
            <a:extLst>
              <a:ext uri="{FF2B5EF4-FFF2-40B4-BE49-F238E27FC236}">
                <a16:creationId xmlns:a16="http://schemas.microsoft.com/office/drawing/2014/main" id="{CA8ECC17-4660-124A-8996-54F15FD169C0}"/>
              </a:ext>
            </a:extLst>
          </p:cNvPr>
          <p:cNvSpPr>
            <a:spLocks noGrp="1"/>
          </p:cNvSpPr>
          <p:nvPr>
            <p:ph sz="quarter" idx="11"/>
          </p:nvPr>
        </p:nvSpPr>
        <p:spPr/>
        <p:txBody>
          <a:bodyPr rtlCol="0"/>
          <a:lstStyle/>
          <a:p>
            <a:pPr rtl="0"/>
            <a:r>
              <a:rPr lang="fr-FR" b="1" dirty="0"/>
              <a:t>L’avènement de la musique légale en ligne</a:t>
            </a:r>
            <a:endParaRPr lang="fr-FR" dirty="0"/>
          </a:p>
          <a:p>
            <a:pPr rtl="0"/>
            <a:endParaRPr lang="fr-FR" dirty="0"/>
          </a:p>
        </p:txBody>
      </p:sp>
      <p:pic>
        <p:nvPicPr>
          <p:cNvPr id="4" name="Image 3">
            <a:extLst>
              <a:ext uri="{FF2B5EF4-FFF2-40B4-BE49-F238E27FC236}">
                <a16:creationId xmlns:a16="http://schemas.microsoft.com/office/drawing/2014/main" id="{2BC01CC0-0A24-B7B4-8229-4AA7959A785F}"/>
              </a:ext>
            </a:extLst>
          </p:cNvPr>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5841506" y="-1131164"/>
            <a:ext cx="5006266" cy="5006266"/>
          </a:xfrm>
          <a:prstGeom prst="rect">
            <a:avLst/>
          </a:prstGeom>
        </p:spPr>
      </p:pic>
    </p:spTree>
    <p:extLst>
      <p:ext uri="{BB962C8B-B14F-4D97-AF65-F5344CB8AC3E}">
        <p14:creationId xmlns:p14="http://schemas.microsoft.com/office/powerpoint/2010/main" val="2605473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Espace réservé du graphique 8">
            <a:extLst>
              <a:ext uri="{FF2B5EF4-FFF2-40B4-BE49-F238E27FC236}">
                <a16:creationId xmlns:a16="http://schemas.microsoft.com/office/drawing/2014/main" id="{8246FDB2-DB3B-654E-D225-0818559EF23E}"/>
              </a:ext>
            </a:extLst>
          </p:cNvPr>
          <p:cNvGraphicFramePr>
            <a:graphicFrameLocks noGrp="1"/>
          </p:cNvGraphicFramePr>
          <p:nvPr>
            <p:ph type="chart" sz="quarter" idx="11"/>
            <p:extLst>
              <p:ext uri="{D42A27DB-BD31-4B8C-83A1-F6EECF244321}">
                <p14:modId xmlns:p14="http://schemas.microsoft.com/office/powerpoint/2010/main" val="1202882041"/>
              </p:ext>
            </p:extLst>
          </p:nvPr>
        </p:nvGraphicFramePr>
        <p:xfrm>
          <a:off x="950913" y="2006600"/>
          <a:ext cx="9145587" cy="3852332"/>
        </p:xfrm>
        <a:graphic>
          <a:graphicData uri="http://schemas.openxmlformats.org/drawingml/2006/chart">
            <c:chart xmlns:c="http://schemas.openxmlformats.org/drawingml/2006/chart" xmlns:r="http://schemas.openxmlformats.org/officeDocument/2006/relationships" r:id="rId3"/>
          </a:graphicData>
        </a:graphic>
      </p:graphicFrame>
      <p:sp>
        <p:nvSpPr>
          <p:cNvPr id="3" name="Titre 2">
            <a:extLst>
              <a:ext uri="{FF2B5EF4-FFF2-40B4-BE49-F238E27FC236}">
                <a16:creationId xmlns:a16="http://schemas.microsoft.com/office/drawing/2014/main" id="{A2A86232-4C55-9446-BB33-AAD07AFBBE6B}"/>
              </a:ext>
            </a:extLst>
          </p:cNvPr>
          <p:cNvSpPr>
            <a:spLocks noGrp="1"/>
          </p:cNvSpPr>
          <p:nvPr>
            <p:ph type="title"/>
          </p:nvPr>
        </p:nvSpPr>
        <p:spPr/>
        <p:txBody>
          <a:bodyPr/>
          <a:lstStyle/>
          <a:p>
            <a:r>
              <a:rPr lang="fr-FR" dirty="0"/>
              <a:t>Distribution des écoutes</a:t>
            </a:r>
          </a:p>
        </p:txBody>
      </p:sp>
      <p:sp>
        <p:nvSpPr>
          <p:cNvPr id="4" name="Espace réservé de la date 3">
            <a:extLst>
              <a:ext uri="{FF2B5EF4-FFF2-40B4-BE49-F238E27FC236}">
                <a16:creationId xmlns:a16="http://schemas.microsoft.com/office/drawing/2014/main" id="{F6E28CE0-116C-C90A-6A98-F1C3A1054706}"/>
              </a:ext>
            </a:extLst>
          </p:cNvPr>
          <p:cNvSpPr>
            <a:spLocks noGrp="1"/>
          </p:cNvSpPr>
          <p:nvPr>
            <p:ph type="dt" sz="half" idx="12"/>
          </p:nvPr>
        </p:nvSpPr>
        <p:spPr/>
        <p:txBody>
          <a:bodyPr/>
          <a:lstStyle/>
          <a:p>
            <a:pPr rtl="0"/>
            <a:r>
              <a:rPr lang="fr-FR" noProof="0"/>
              <a:t>29 septembre 2022 </a:t>
            </a:r>
          </a:p>
        </p:txBody>
      </p:sp>
      <p:sp>
        <p:nvSpPr>
          <p:cNvPr id="5" name="Espace réservé du pied de page 4">
            <a:extLst>
              <a:ext uri="{FF2B5EF4-FFF2-40B4-BE49-F238E27FC236}">
                <a16:creationId xmlns:a16="http://schemas.microsoft.com/office/drawing/2014/main" id="{ABE2DEEE-25C8-8EA2-3843-8192262DB342}"/>
              </a:ext>
            </a:extLst>
          </p:cNvPr>
          <p:cNvSpPr>
            <a:spLocks noGrp="1"/>
          </p:cNvSpPr>
          <p:nvPr>
            <p:ph type="ftr" sz="quarter" idx="13"/>
          </p:nvPr>
        </p:nvSpPr>
        <p:spPr/>
        <p:txBody>
          <a:bodyPr/>
          <a:lstStyle/>
          <a:p>
            <a:pPr rtl="0"/>
            <a:r>
              <a:rPr lang="fr-FR" noProof="0">
                <a:solidFill>
                  <a:schemeClr val="bg1"/>
                </a:solidFill>
              </a:rPr>
              <a:t>Spotify et l’avènement de la musique légale en ligne</a:t>
            </a:r>
          </a:p>
        </p:txBody>
      </p:sp>
      <p:sp>
        <p:nvSpPr>
          <p:cNvPr id="6" name="Espace réservé du numéro de diapositive 5">
            <a:extLst>
              <a:ext uri="{FF2B5EF4-FFF2-40B4-BE49-F238E27FC236}">
                <a16:creationId xmlns:a16="http://schemas.microsoft.com/office/drawing/2014/main" id="{87320242-F4C3-8D48-586D-6461C26B0AED}"/>
              </a:ext>
            </a:extLst>
          </p:cNvPr>
          <p:cNvSpPr>
            <a:spLocks noGrp="1"/>
          </p:cNvSpPr>
          <p:nvPr>
            <p:ph type="sldNum" sz="quarter" idx="14"/>
          </p:nvPr>
        </p:nvSpPr>
        <p:spPr/>
        <p:txBody>
          <a:bodyPr/>
          <a:lstStyle/>
          <a:p>
            <a:pPr rtl="0"/>
            <a:fld id="{7782931A-7D25-4B4B-9464-57AE418934A3}" type="slidenum">
              <a:rPr lang="fr-FR" noProof="0" smtClean="0"/>
              <a:pPr rtl="0"/>
              <a:t>10</a:t>
            </a:fld>
            <a:endParaRPr lang="fr-FR" noProof="0"/>
          </a:p>
        </p:txBody>
      </p:sp>
    </p:spTree>
    <p:extLst>
      <p:ext uri="{BB962C8B-B14F-4D97-AF65-F5344CB8AC3E}">
        <p14:creationId xmlns:p14="http://schemas.microsoft.com/office/powerpoint/2010/main" val="218548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A49BF9-BE3A-8444-BD4C-97AF8ABBD74E}"/>
              </a:ext>
            </a:extLst>
          </p:cNvPr>
          <p:cNvSpPr>
            <a:spLocks noGrp="1"/>
          </p:cNvSpPr>
          <p:nvPr>
            <p:ph type="title"/>
          </p:nvPr>
        </p:nvSpPr>
        <p:spPr/>
        <p:txBody>
          <a:bodyPr rtlCol="0"/>
          <a:lstStyle/>
          <a:p>
            <a:pPr rtl="0"/>
            <a:r>
              <a:rPr lang="fr-FR"/>
              <a:t>Récapitulatif</a:t>
            </a:r>
          </a:p>
        </p:txBody>
      </p:sp>
      <p:sp>
        <p:nvSpPr>
          <p:cNvPr id="3" name="Espace réservé au texte 2">
            <a:extLst>
              <a:ext uri="{FF2B5EF4-FFF2-40B4-BE49-F238E27FC236}">
                <a16:creationId xmlns:a16="http://schemas.microsoft.com/office/drawing/2014/main" id="{8117664B-4754-7F4E-ADCF-6AF266499213}"/>
              </a:ext>
            </a:extLst>
          </p:cNvPr>
          <p:cNvSpPr>
            <a:spLocks noGrp="1"/>
          </p:cNvSpPr>
          <p:nvPr>
            <p:ph type="body" sz="quarter" idx="10"/>
          </p:nvPr>
        </p:nvSpPr>
        <p:spPr/>
        <p:txBody>
          <a:bodyPr rtlCol="0"/>
          <a:lstStyle/>
          <a:p>
            <a:pPr marL="0" indent="0" rtl="0">
              <a:lnSpc>
                <a:spcPct val="100000"/>
              </a:lnSpc>
            </a:pPr>
            <a:r>
              <a:rPr lang="fr-FR" b="1" dirty="0"/>
              <a:t>Les affaires vont bien</a:t>
            </a:r>
          </a:p>
          <a:p>
            <a:pPr marL="0" indent="0" rtl="0">
              <a:lnSpc>
                <a:spcPct val="100000"/>
              </a:lnSpc>
            </a:pPr>
            <a:r>
              <a:rPr lang="fr-FR" dirty="0"/>
              <a:t>433 millions d’utilisateurs en juin 2022</a:t>
            </a:r>
          </a:p>
          <a:p>
            <a:pPr marL="0" indent="0" rtl="0">
              <a:lnSpc>
                <a:spcPct val="100000"/>
              </a:lnSpc>
            </a:pPr>
            <a:endParaRPr lang="fr-FR" dirty="0"/>
          </a:p>
          <a:p>
            <a:pPr marL="0" indent="0" rtl="0">
              <a:lnSpc>
                <a:spcPct val="100000"/>
              </a:lnSpc>
            </a:pPr>
            <a:r>
              <a:rPr lang="fr-FR" b="1" dirty="0"/>
              <a:t>Leader du marché</a:t>
            </a:r>
          </a:p>
          <a:p>
            <a:pPr marL="0" indent="0" rtl="0">
              <a:lnSpc>
                <a:spcPct val="100000"/>
              </a:lnSpc>
            </a:pPr>
            <a:r>
              <a:rPr lang="fr-FR" dirty="0"/>
              <a:t>31% des abonnements de musique en ligne sont sur Spotify</a:t>
            </a:r>
          </a:p>
          <a:p>
            <a:pPr marL="0" indent="0" rtl="0">
              <a:lnSpc>
                <a:spcPct val="100000"/>
              </a:lnSpc>
            </a:pPr>
            <a:endParaRPr lang="fr-FR" dirty="0"/>
          </a:p>
        </p:txBody>
      </p:sp>
      <p:sp>
        <p:nvSpPr>
          <p:cNvPr id="5" name="Espace réservé de la date 4">
            <a:extLst>
              <a:ext uri="{FF2B5EF4-FFF2-40B4-BE49-F238E27FC236}">
                <a16:creationId xmlns:a16="http://schemas.microsoft.com/office/drawing/2014/main" id="{99C74868-91C9-40B6-8069-D320F26E51F5}"/>
              </a:ext>
            </a:extLst>
          </p:cNvPr>
          <p:cNvSpPr>
            <a:spLocks noGrp="1"/>
          </p:cNvSpPr>
          <p:nvPr>
            <p:ph type="dt" sz="half" idx="12"/>
          </p:nvPr>
        </p:nvSpPr>
        <p:spPr/>
        <p:txBody>
          <a:bodyPr rtlCol="0"/>
          <a:lstStyle/>
          <a:p>
            <a:pPr rtl="0"/>
            <a:r>
              <a:rPr lang="fr-FR"/>
              <a:t>29 septembre 2022 </a:t>
            </a:r>
          </a:p>
        </p:txBody>
      </p:sp>
      <p:sp>
        <p:nvSpPr>
          <p:cNvPr id="6" name="Espace réservé du pied de page 5">
            <a:extLst>
              <a:ext uri="{FF2B5EF4-FFF2-40B4-BE49-F238E27FC236}">
                <a16:creationId xmlns:a16="http://schemas.microsoft.com/office/drawing/2014/main" id="{FB8B588C-90A8-4A3F-AE4F-BB5E476D20B9}"/>
              </a:ext>
            </a:extLst>
          </p:cNvPr>
          <p:cNvSpPr>
            <a:spLocks noGrp="1"/>
          </p:cNvSpPr>
          <p:nvPr>
            <p:ph type="ftr" sz="quarter" idx="13"/>
          </p:nvPr>
        </p:nvSpPr>
        <p:spPr/>
        <p:txBody>
          <a:bodyPr rtlCol="0"/>
          <a:lstStyle/>
          <a:p>
            <a:pPr rtl="0"/>
            <a:r>
              <a:rPr lang="fr-FR">
                <a:solidFill>
                  <a:schemeClr val="bg1"/>
                </a:solidFill>
              </a:rPr>
              <a:t>Spotify et l’avènement de la musique légale en ligne</a:t>
            </a:r>
          </a:p>
        </p:txBody>
      </p:sp>
      <p:sp>
        <p:nvSpPr>
          <p:cNvPr id="7" name="Espace réservé du numéro de diapositive 6">
            <a:extLst>
              <a:ext uri="{FF2B5EF4-FFF2-40B4-BE49-F238E27FC236}">
                <a16:creationId xmlns:a16="http://schemas.microsoft.com/office/drawing/2014/main" id="{F3B054C5-D38D-4250-8FB9-1381546143D5}"/>
              </a:ext>
            </a:extLst>
          </p:cNvPr>
          <p:cNvSpPr>
            <a:spLocks noGrp="1"/>
          </p:cNvSpPr>
          <p:nvPr>
            <p:ph type="sldNum" sz="quarter" idx="14"/>
          </p:nvPr>
        </p:nvSpPr>
        <p:spPr/>
        <p:txBody>
          <a:bodyPr rtlCol="0"/>
          <a:lstStyle/>
          <a:p>
            <a:pPr rtl="0"/>
            <a:fld id="{7782931A-7D25-4B4B-9464-57AE418934A3}" type="slidenum">
              <a:rPr lang="fr-FR" smtClean="0"/>
              <a:pPr rtl="0"/>
              <a:t>11</a:t>
            </a:fld>
            <a:endParaRPr lang="fr-FR"/>
          </a:p>
        </p:txBody>
      </p:sp>
      <p:graphicFrame>
        <p:nvGraphicFramePr>
          <p:cNvPr id="12" name="Graphique 11">
            <a:extLst>
              <a:ext uri="{FF2B5EF4-FFF2-40B4-BE49-F238E27FC236}">
                <a16:creationId xmlns:a16="http://schemas.microsoft.com/office/drawing/2014/main" id="{C481F2B4-5D9A-3A6D-F78E-B8CC59E19998}"/>
              </a:ext>
            </a:extLst>
          </p:cNvPr>
          <p:cNvGraphicFramePr/>
          <p:nvPr>
            <p:extLst>
              <p:ext uri="{D42A27DB-BD31-4B8C-83A1-F6EECF244321}">
                <p14:modId xmlns:p14="http://schemas.microsoft.com/office/powerpoint/2010/main" val="815260997"/>
              </p:ext>
            </p:extLst>
          </p:nvPr>
        </p:nvGraphicFramePr>
        <p:xfrm>
          <a:off x="4622800" y="74735"/>
          <a:ext cx="9004300" cy="62175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96792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B67F85-B014-E54D-AC82-A789515E821B}"/>
              </a:ext>
            </a:extLst>
          </p:cNvPr>
          <p:cNvSpPr>
            <a:spLocks noGrp="1"/>
          </p:cNvSpPr>
          <p:nvPr>
            <p:ph type="title"/>
          </p:nvPr>
        </p:nvSpPr>
        <p:spPr/>
        <p:txBody>
          <a:bodyPr rtlCol="0"/>
          <a:lstStyle/>
          <a:p>
            <a:pPr rtl="0"/>
            <a:r>
              <a:rPr lang="fr-FR"/>
              <a:t>Merci</a:t>
            </a:r>
          </a:p>
        </p:txBody>
      </p:sp>
      <p:sp>
        <p:nvSpPr>
          <p:cNvPr id="3" name="Espace réservé du contenu 2">
            <a:extLst>
              <a:ext uri="{FF2B5EF4-FFF2-40B4-BE49-F238E27FC236}">
                <a16:creationId xmlns:a16="http://schemas.microsoft.com/office/drawing/2014/main" id="{8D87CE19-F795-8240-B223-A5CA7C9DE0E5}"/>
              </a:ext>
            </a:extLst>
          </p:cNvPr>
          <p:cNvSpPr>
            <a:spLocks noGrp="1"/>
          </p:cNvSpPr>
          <p:nvPr>
            <p:ph sz="half" idx="1"/>
          </p:nvPr>
        </p:nvSpPr>
        <p:spPr/>
        <p:txBody>
          <a:bodyPr rtlCol="0"/>
          <a:lstStyle/>
          <a:p>
            <a:pPr rtl="0"/>
            <a:r>
              <a:rPr lang="fr-FR" dirty="0">
                <a:cs typeface="Biome Light" panose="020B0303030204020804" pitchFamily="34" charset="0"/>
              </a:rPr>
              <a:t>Je suis là pour répondre à vos questions.</a:t>
            </a:r>
          </a:p>
          <a:p>
            <a:pPr rtl="0"/>
            <a:endParaRPr lang="fr-FR" dirty="0"/>
          </a:p>
        </p:txBody>
      </p:sp>
      <p:pic>
        <p:nvPicPr>
          <p:cNvPr id="7" name="Espace réservé d’image 6" descr="Fléchettes blanches">
            <a:extLst>
              <a:ext uri="{FF2B5EF4-FFF2-40B4-BE49-F238E27FC236}">
                <a16:creationId xmlns:a16="http://schemas.microsoft.com/office/drawing/2014/main" id="{8A7A839A-FCAC-2F45-B138-DD0DC7C61FB3}"/>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a:stretch/>
        </p:blipFill>
        <p:spPr/>
      </p:pic>
      <p:sp>
        <p:nvSpPr>
          <p:cNvPr id="5" name="Espace réservé du contenu 4">
            <a:extLst>
              <a:ext uri="{FF2B5EF4-FFF2-40B4-BE49-F238E27FC236}">
                <a16:creationId xmlns:a16="http://schemas.microsoft.com/office/drawing/2014/main" id="{788D6534-C18A-6F43-BFAE-88E2F83FD9B4}"/>
              </a:ext>
            </a:extLst>
          </p:cNvPr>
          <p:cNvSpPr>
            <a:spLocks noGrp="1"/>
          </p:cNvSpPr>
          <p:nvPr>
            <p:ph sz="quarter" idx="12"/>
          </p:nvPr>
        </p:nvSpPr>
        <p:spPr/>
        <p:txBody>
          <a:bodyPr rtlCol="0"/>
          <a:lstStyle/>
          <a:p>
            <a:pPr rtl="0"/>
            <a:endParaRPr lang="fr-FR" dirty="0"/>
          </a:p>
        </p:txBody>
      </p:sp>
      <p:sp>
        <p:nvSpPr>
          <p:cNvPr id="4" name="Espace réservé de la date 3">
            <a:extLst>
              <a:ext uri="{FF2B5EF4-FFF2-40B4-BE49-F238E27FC236}">
                <a16:creationId xmlns:a16="http://schemas.microsoft.com/office/drawing/2014/main" id="{D4137C36-233D-4261-A151-481DEB983F84}"/>
              </a:ext>
            </a:extLst>
          </p:cNvPr>
          <p:cNvSpPr>
            <a:spLocks noGrp="1"/>
          </p:cNvSpPr>
          <p:nvPr>
            <p:ph type="dt" sz="half" idx="13"/>
          </p:nvPr>
        </p:nvSpPr>
        <p:spPr/>
        <p:txBody>
          <a:bodyPr rtlCol="0"/>
          <a:lstStyle/>
          <a:p>
            <a:pPr rtl="0"/>
            <a:r>
              <a:rPr lang="fr-FR"/>
              <a:t>29 septembre 2022 </a:t>
            </a:r>
          </a:p>
        </p:txBody>
      </p:sp>
      <p:sp>
        <p:nvSpPr>
          <p:cNvPr id="6" name="Espace réservé du pied de page 5">
            <a:extLst>
              <a:ext uri="{FF2B5EF4-FFF2-40B4-BE49-F238E27FC236}">
                <a16:creationId xmlns:a16="http://schemas.microsoft.com/office/drawing/2014/main" id="{7F17CE90-6DC0-4BAD-AFD2-6566038ECD03}"/>
              </a:ext>
            </a:extLst>
          </p:cNvPr>
          <p:cNvSpPr>
            <a:spLocks noGrp="1"/>
          </p:cNvSpPr>
          <p:nvPr>
            <p:ph type="ftr" sz="quarter" idx="14"/>
          </p:nvPr>
        </p:nvSpPr>
        <p:spPr/>
        <p:txBody>
          <a:bodyPr rtlCol="0"/>
          <a:lstStyle/>
          <a:p>
            <a:pPr rtl="0"/>
            <a:r>
              <a:rPr lang="fr-FR">
                <a:solidFill>
                  <a:schemeClr val="bg1"/>
                </a:solidFill>
              </a:rPr>
              <a:t>Spotify et l’avènement de la musique légale en ligne</a:t>
            </a:r>
          </a:p>
        </p:txBody>
      </p:sp>
      <p:sp>
        <p:nvSpPr>
          <p:cNvPr id="8" name="Espace réservé du numéro de diapositive 7">
            <a:extLst>
              <a:ext uri="{FF2B5EF4-FFF2-40B4-BE49-F238E27FC236}">
                <a16:creationId xmlns:a16="http://schemas.microsoft.com/office/drawing/2014/main" id="{8A0CAF6B-5914-4E2F-90A1-4B2D92D5ADC0}"/>
              </a:ext>
            </a:extLst>
          </p:cNvPr>
          <p:cNvSpPr>
            <a:spLocks noGrp="1"/>
          </p:cNvSpPr>
          <p:nvPr>
            <p:ph type="sldNum" sz="quarter" idx="15"/>
          </p:nvPr>
        </p:nvSpPr>
        <p:spPr/>
        <p:txBody>
          <a:bodyPr rtlCol="0"/>
          <a:lstStyle/>
          <a:p>
            <a:pPr rtl="0"/>
            <a:fld id="{7782931A-7D25-4B4B-9464-57AE418934A3}" type="slidenum">
              <a:rPr lang="fr-FR" smtClean="0"/>
              <a:pPr rtl="0"/>
              <a:t>12</a:t>
            </a:fld>
            <a:endParaRPr lang="fr-FR"/>
          </a:p>
        </p:txBody>
      </p:sp>
    </p:spTree>
    <p:extLst>
      <p:ext uri="{BB962C8B-B14F-4D97-AF65-F5344CB8AC3E}">
        <p14:creationId xmlns:p14="http://schemas.microsoft.com/office/powerpoint/2010/main" val="1743235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E209607A-1079-0440-B136-F827E83999C2}"/>
              </a:ext>
            </a:extLst>
          </p:cNvPr>
          <p:cNvSpPr>
            <a:spLocks noGrp="1"/>
          </p:cNvSpPr>
          <p:nvPr>
            <p:ph type="body" sz="quarter" idx="10"/>
          </p:nvPr>
        </p:nvSpPr>
        <p:spPr>
          <a:xfrm>
            <a:off x="1028700" y="2286000"/>
            <a:ext cx="10083800" cy="2904530"/>
          </a:xfrm>
        </p:spPr>
        <p:txBody>
          <a:bodyPr rtlCol="0"/>
          <a:lstStyle/>
          <a:p>
            <a:pPr>
              <a:lnSpc>
                <a:spcPct val="110000"/>
              </a:lnSpc>
            </a:pPr>
            <a:r>
              <a:rPr lang="fr-FR" b="1" dirty="0">
                <a:cs typeface="Calibri"/>
              </a:rPr>
              <a:t>1997. </a:t>
            </a:r>
            <a:r>
              <a:rPr lang="fr-FR" dirty="0">
                <a:cs typeface="Calibri"/>
              </a:rPr>
              <a:t>MP3.com : en direct</a:t>
            </a:r>
            <a:endParaRPr lang="fr-FR" b="1" dirty="0">
              <a:cs typeface="Calibri"/>
            </a:endParaRPr>
          </a:p>
          <a:p>
            <a:pPr rtl="0">
              <a:lnSpc>
                <a:spcPct val="110000"/>
              </a:lnSpc>
            </a:pPr>
            <a:r>
              <a:rPr lang="fr-FR" b="1" dirty="0">
                <a:cs typeface="Calibri"/>
              </a:rPr>
              <a:t>1999. </a:t>
            </a:r>
            <a:r>
              <a:rPr lang="fr-FR" dirty="0" err="1">
                <a:cs typeface="Calibri"/>
              </a:rPr>
              <a:t>Napster</a:t>
            </a:r>
            <a:r>
              <a:rPr lang="fr-FR" dirty="0">
                <a:cs typeface="Calibri"/>
              </a:rPr>
              <a:t> : en P2P</a:t>
            </a:r>
          </a:p>
          <a:p>
            <a:pPr rtl="0">
              <a:lnSpc>
                <a:spcPct val="110000"/>
              </a:lnSpc>
            </a:pPr>
            <a:r>
              <a:rPr lang="fr-FR" b="1" dirty="0">
                <a:cs typeface="Calibri"/>
              </a:rPr>
              <a:t>2000. </a:t>
            </a:r>
            <a:r>
              <a:rPr lang="fr-FR" dirty="0" err="1">
                <a:cs typeface="Calibri"/>
              </a:rPr>
              <a:t>LimeWire</a:t>
            </a:r>
            <a:r>
              <a:rPr lang="fr-FR" dirty="0">
                <a:cs typeface="Calibri"/>
              </a:rPr>
              <a:t> / </a:t>
            </a:r>
            <a:r>
              <a:rPr lang="fr-FR" dirty="0" err="1">
                <a:cs typeface="Calibri"/>
              </a:rPr>
              <a:t>Kazaa</a:t>
            </a:r>
            <a:r>
              <a:rPr lang="fr-FR" dirty="0">
                <a:cs typeface="Calibri"/>
              </a:rPr>
              <a:t> : toujours en P2P</a:t>
            </a:r>
          </a:p>
          <a:p>
            <a:pPr rtl="0">
              <a:lnSpc>
                <a:spcPct val="110000"/>
              </a:lnSpc>
            </a:pPr>
            <a:r>
              <a:rPr lang="fr-FR" b="1" dirty="0">
                <a:cs typeface="Calibri"/>
              </a:rPr>
              <a:t>2006. </a:t>
            </a:r>
            <a:r>
              <a:rPr lang="fr-FR" dirty="0" err="1">
                <a:cs typeface="Calibri"/>
              </a:rPr>
              <a:t>Grooveshark</a:t>
            </a:r>
            <a:r>
              <a:rPr lang="fr-FR" dirty="0">
                <a:cs typeface="Calibri"/>
              </a:rPr>
              <a:t> : en ligne, payant, « légal » ?</a:t>
            </a:r>
          </a:p>
          <a:p>
            <a:pPr rtl="0">
              <a:lnSpc>
                <a:spcPct val="110000"/>
              </a:lnSpc>
            </a:pPr>
            <a:r>
              <a:rPr lang="fr-FR" b="1" dirty="0">
                <a:cs typeface="Calibri"/>
              </a:rPr>
              <a:t>2008. </a:t>
            </a:r>
            <a:r>
              <a:rPr lang="fr-FR" dirty="0" err="1">
                <a:cs typeface="Calibri"/>
              </a:rPr>
              <a:t>Jiwa</a:t>
            </a:r>
            <a:r>
              <a:rPr lang="fr-FR" dirty="0">
                <a:cs typeface="Calibri"/>
              </a:rPr>
              <a:t> : légal... un peu</a:t>
            </a:r>
            <a:endParaRPr lang="fr-FR" dirty="0"/>
          </a:p>
          <a:p>
            <a:pPr rtl="0"/>
            <a:endParaRPr lang="fr-FR" dirty="0"/>
          </a:p>
        </p:txBody>
      </p:sp>
      <p:sp>
        <p:nvSpPr>
          <p:cNvPr id="3" name="Titre 2">
            <a:extLst>
              <a:ext uri="{FF2B5EF4-FFF2-40B4-BE49-F238E27FC236}">
                <a16:creationId xmlns:a16="http://schemas.microsoft.com/office/drawing/2014/main" id="{AB324FA0-0DB4-3942-B6B8-27D09C4FFA0C}"/>
              </a:ext>
            </a:extLst>
          </p:cNvPr>
          <p:cNvSpPr>
            <a:spLocks noGrp="1"/>
          </p:cNvSpPr>
          <p:nvPr>
            <p:ph type="title"/>
          </p:nvPr>
        </p:nvSpPr>
        <p:spPr/>
        <p:txBody>
          <a:bodyPr rtlCol="0"/>
          <a:lstStyle/>
          <a:p>
            <a:pPr rtl="0"/>
            <a:r>
              <a:rPr lang="fr-FR" dirty="0"/>
              <a:t>Voyage dans le temps</a:t>
            </a:r>
          </a:p>
        </p:txBody>
      </p:sp>
      <p:sp>
        <p:nvSpPr>
          <p:cNvPr id="4" name="Espace réservé de la date 3">
            <a:extLst>
              <a:ext uri="{FF2B5EF4-FFF2-40B4-BE49-F238E27FC236}">
                <a16:creationId xmlns:a16="http://schemas.microsoft.com/office/drawing/2014/main" id="{872757B9-F955-4193-88D9-F4EA85D547DA}"/>
              </a:ext>
            </a:extLst>
          </p:cNvPr>
          <p:cNvSpPr>
            <a:spLocks noGrp="1"/>
          </p:cNvSpPr>
          <p:nvPr>
            <p:ph type="dt" sz="half" idx="11"/>
          </p:nvPr>
        </p:nvSpPr>
        <p:spPr/>
        <p:txBody>
          <a:bodyPr rtlCol="0"/>
          <a:lstStyle/>
          <a:p>
            <a:pPr rtl="0"/>
            <a:r>
              <a:rPr lang="fr-FR"/>
              <a:t>29 septembre 2022 </a:t>
            </a:r>
          </a:p>
        </p:txBody>
      </p:sp>
      <p:sp>
        <p:nvSpPr>
          <p:cNvPr id="5" name="Espace réservé du pied de page 4">
            <a:extLst>
              <a:ext uri="{FF2B5EF4-FFF2-40B4-BE49-F238E27FC236}">
                <a16:creationId xmlns:a16="http://schemas.microsoft.com/office/drawing/2014/main" id="{23AB3FA8-4599-46DB-9C0B-749220AC2384}"/>
              </a:ext>
            </a:extLst>
          </p:cNvPr>
          <p:cNvSpPr>
            <a:spLocks noGrp="1"/>
          </p:cNvSpPr>
          <p:nvPr>
            <p:ph type="ftr" sz="quarter" idx="12"/>
          </p:nvPr>
        </p:nvSpPr>
        <p:spPr/>
        <p:txBody>
          <a:bodyPr rtlCol="0"/>
          <a:lstStyle/>
          <a:p>
            <a:pPr rtl="0"/>
            <a:r>
              <a:rPr lang="fr-FR">
                <a:solidFill>
                  <a:schemeClr val="bg1"/>
                </a:solidFill>
              </a:rPr>
              <a:t>Spotify et l’avènement de la musique légale en ligne</a:t>
            </a:r>
            <a:endParaRPr lang="fr-FR" dirty="0">
              <a:solidFill>
                <a:schemeClr val="bg1"/>
              </a:solidFill>
            </a:endParaRPr>
          </a:p>
        </p:txBody>
      </p:sp>
      <p:sp>
        <p:nvSpPr>
          <p:cNvPr id="6" name="Espace réservé du numéro de diapositive 5">
            <a:extLst>
              <a:ext uri="{FF2B5EF4-FFF2-40B4-BE49-F238E27FC236}">
                <a16:creationId xmlns:a16="http://schemas.microsoft.com/office/drawing/2014/main" id="{6841C65C-0714-4BCD-8550-1DD2C44FAD8F}"/>
              </a:ext>
            </a:extLst>
          </p:cNvPr>
          <p:cNvSpPr>
            <a:spLocks noGrp="1"/>
          </p:cNvSpPr>
          <p:nvPr>
            <p:ph type="sldNum" sz="quarter" idx="13"/>
          </p:nvPr>
        </p:nvSpPr>
        <p:spPr/>
        <p:txBody>
          <a:bodyPr rtlCol="0"/>
          <a:lstStyle/>
          <a:p>
            <a:pPr rtl="0"/>
            <a:fld id="{7782931A-7D25-4B4B-9464-57AE418934A3}" type="slidenum">
              <a:rPr lang="fr-FR" smtClean="0"/>
              <a:pPr/>
              <a:t>2</a:t>
            </a:fld>
            <a:endParaRPr lang="fr-FR"/>
          </a:p>
        </p:txBody>
      </p:sp>
    </p:spTree>
    <p:extLst>
      <p:ext uri="{BB962C8B-B14F-4D97-AF65-F5344CB8AC3E}">
        <p14:creationId xmlns:p14="http://schemas.microsoft.com/office/powerpoint/2010/main" val="738577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E966EE-4FBD-534E-AAED-6C54465EF91C}"/>
              </a:ext>
            </a:extLst>
          </p:cNvPr>
          <p:cNvSpPr>
            <a:spLocks noGrp="1"/>
          </p:cNvSpPr>
          <p:nvPr>
            <p:ph type="title"/>
          </p:nvPr>
        </p:nvSpPr>
        <p:spPr/>
        <p:txBody>
          <a:bodyPr rtlCol="0"/>
          <a:lstStyle/>
          <a:p>
            <a:pPr rtl="0"/>
            <a:r>
              <a:rPr lang="fr-FR" dirty="0"/>
              <a:t>Genèse</a:t>
            </a:r>
          </a:p>
        </p:txBody>
      </p:sp>
      <p:sp>
        <p:nvSpPr>
          <p:cNvPr id="3" name="Espace réservé du contenu 2">
            <a:extLst>
              <a:ext uri="{FF2B5EF4-FFF2-40B4-BE49-F238E27FC236}">
                <a16:creationId xmlns:a16="http://schemas.microsoft.com/office/drawing/2014/main" id="{0EC737E2-1EBF-6244-8E0A-274D170CCCE9}"/>
              </a:ext>
            </a:extLst>
          </p:cNvPr>
          <p:cNvSpPr>
            <a:spLocks noGrp="1"/>
          </p:cNvSpPr>
          <p:nvPr>
            <p:ph sz="half" idx="1"/>
          </p:nvPr>
        </p:nvSpPr>
        <p:spPr>
          <a:xfrm>
            <a:off x="1028700" y="2286003"/>
            <a:ext cx="5905500" cy="3568696"/>
          </a:xfrm>
        </p:spPr>
        <p:txBody>
          <a:bodyPr rtlCol="0"/>
          <a:lstStyle/>
          <a:p>
            <a:pPr marL="285750" indent="-285750" rtl="0">
              <a:buFont typeface="Arial" panose="020B0604020202020204" pitchFamily="34" charset="0"/>
              <a:buChar char="•"/>
            </a:pPr>
            <a:r>
              <a:rPr lang="fr-FR" sz="3200" dirty="0"/>
              <a:t>Version gratuite</a:t>
            </a:r>
          </a:p>
          <a:p>
            <a:pPr marL="742950" lvl="1" indent="-285750">
              <a:buFont typeface="Arial" panose="020B0604020202020204" pitchFamily="34" charset="0"/>
              <a:buChar char="•"/>
            </a:pPr>
            <a:r>
              <a:rPr lang="fr-FR" sz="2600" dirty="0"/>
              <a:t>Financée par les publicités</a:t>
            </a:r>
          </a:p>
          <a:p>
            <a:pPr marL="742950" lvl="1" indent="-285750">
              <a:buFont typeface="Arial" panose="020B0604020202020204" pitchFamily="34" charset="0"/>
              <a:buChar char="•"/>
            </a:pPr>
            <a:endParaRPr lang="fr-FR" sz="2600" dirty="0"/>
          </a:p>
          <a:p>
            <a:pPr marL="285750" indent="-285750" rtl="0">
              <a:buFont typeface="Arial" panose="020B0604020202020204" pitchFamily="34" charset="0"/>
              <a:buChar char="•"/>
            </a:pPr>
            <a:r>
              <a:rPr lang="fr-FR" sz="3200" dirty="0"/>
              <a:t>Version payante</a:t>
            </a:r>
          </a:p>
          <a:p>
            <a:pPr marL="742950" lvl="1" indent="-285750">
              <a:buFont typeface="Arial" panose="020B0604020202020204" pitchFamily="34" charset="0"/>
              <a:buChar char="•"/>
            </a:pPr>
            <a:r>
              <a:rPr lang="fr-FR" sz="2600" dirty="0"/>
              <a:t>Financée par les abonnements</a:t>
            </a:r>
          </a:p>
          <a:p>
            <a:pPr marL="285750" indent="-285750" rtl="0">
              <a:buFont typeface="Arial" panose="020B0604020202020204" pitchFamily="34" charset="0"/>
              <a:buChar char="•"/>
            </a:pPr>
            <a:endParaRPr lang="fr-FR" sz="3200" dirty="0"/>
          </a:p>
        </p:txBody>
      </p:sp>
      <p:pic>
        <p:nvPicPr>
          <p:cNvPr id="11" name="Espace réservé d’image 10">
            <a:extLst>
              <a:ext uri="{FF2B5EF4-FFF2-40B4-BE49-F238E27FC236}">
                <a16:creationId xmlns:a16="http://schemas.microsoft.com/office/drawing/2014/main" id="{30FDF0A1-337F-4901-B663-86681B2274C8}"/>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7354824" y="990600"/>
            <a:ext cx="4837176" cy="4837176"/>
          </a:xfrm>
        </p:spPr>
      </p:pic>
      <p:sp>
        <p:nvSpPr>
          <p:cNvPr id="4" name="Espace réservé de la date 3">
            <a:extLst>
              <a:ext uri="{FF2B5EF4-FFF2-40B4-BE49-F238E27FC236}">
                <a16:creationId xmlns:a16="http://schemas.microsoft.com/office/drawing/2014/main" id="{D8E5B39E-73CB-4B96-BBFA-E350F71F2E1F}"/>
              </a:ext>
            </a:extLst>
          </p:cNvPr>
          <p:cNvSpPr>
            <a:spLocks noGrp="1"/>
          </p:cNvSpPr>
          <p:nvPr>
            <p:ph type="dt" sz="half" idx="11"/>
          </p:nvPr>
        </p:nvSpPr>
        <p:spPr/>
        <p:txBody>
          <a:bodyPr rtlCol="0"/>
          <a:lstStyle/>
          <a:p>
            <a:pPr rtl="0"/>
            <a:r>
              <a:rPr lang="fr-FR"/>
              <a:t>29 septembre 2022 </a:t>
            </a:r>
          </a:p>
        </p:txBody>
      </p:sp>
      <p:sp>
        <p:nvSpPr>
          <p:cNvPr id="5" name="Espace réservé du pied de page 4">
            <a:extLst>
              <a:ext uri="{FF2B5EF4-FFF2-40B4-BE49-F238E27FC236}">
                <a16:creationId xmlns:a16="http://schemas.microsoft.com/office/drawing/2014/main" id="{CD9C25C0-C28C-43A9-A830-FCBFC8BAA610}"/>
              </a:ext>
            </a:extLst>
          </p:cNvPr>
          <p:cNvSpPr>
            <a:spLocks noGrp="1"/>
          </p:cNvSpPr>
          <p:nvPr>
            <p:ph type="ftr" sz="quarter" idx="12"/>
          </p:nvPr>
        </p:nvSpPr>
        <p:spPr/>
        <p:txBody>
          <a:bodyPr rtlCol="0"/>
          <a:lstStyle/>
          <a:p>
            <a:pPr rtl="0"/>
            <a:r>
              <a:rPr lang="fr-FR">
                <a:solidFill>
                  <a:schemeClr val="bg1"/>
                </a:solidFill>
              </a:rPr>
              <a:t>Spotify et l’avènement de la musique légale en ligne</a:t>
            </a:r>
          </a:p>
        </p:txBody>
      </p:sp>
      <p:sp>
        <p:nvSpPr>
          <p:cNvPr id="6" name="Espace réservé du numéro de diapositive 5">
            <a:extLst>
              <a:ext uri="{FF2B5EF4-FFF2-40B4-BE49-F238E27FC236}">
                <a16:creationId xmlns:a16="http://schemas.microsoft.com/office/drawing/2014/main" id="{2ADE5F9E-39DA-49B7-8AA0-FF8E2B15DEEB}"/>
              </a:ext>
            </a:extLst>
          </p:cNvPr>
          <p:cNvSpPr>
            <a:spLocks noGrp="1"/>
          </p:cNvSpPr>
          <p:nvPr>
            <p:ph type="sldNum" sz="quarter" idx="13"/>
          </p:nvPr>
        </p:nvSpPr>
        <p:spPr/>
        <p:txBody>
          <a:bodyPr rtlCol="0"/>
          <a:lstStyle/>
          <a:p>
            <a:pPr rtl="0"/>
            <a:fld id="{7782931A-7D25-4B4B-9464-57AE418934A3}" type="slidenum">
              <a:rPr lang="fr-FR" smtClean="0"/>
              <a:pPr rtl="0"/>
              <a:t>3</a:t>
            </a:fld>
            <a:endParaRPr lang="fr-FR"/>
          </a:p>
        </p:txBody>
      </p:sp>
    </p:spTree>
    <p:extLst>
      <p:ext uri="{BB962C8B-B14F-4D97-AF65-F5344CB8AC3E}">
        <p14:creationId xmlns:p14="http://schemas.microsoft.com/office/powerpoint/2010/main" val="401783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18AE83D-C86D-7A4C-CACF-4E19A33D2BA7}"/>
              </a:ext>
            </a:extLst>
          </p:cNvPr>
          <p:cNvSpPr>
            <a:spLocks noGrp="1"/>
          </p:cNvSpPr>
          <p:nvPr>
            <p:ph type="body" sz="quarter" idx="10"/>
          </p:nvPr>
        </p:nvSpPr>
        <p:spPr/>
        <p:txBody>
          <a:bodyPr/>
          <a:lstStyle/>
          <a:p>
            <a:pPr marL="285750" indent="-285750">
              <a:buFont typeface="Arial" panose="020B0604020202020204" pitchFamily="34" charset="0"/>
              <a:buChar char="•"/>
            </a:pPr>
            <a:r>
              <a:rPr lang="fr-FR" b="1" dirty="0"/>
              <a:t>Disruptif</a:t>
            </a:r>
            <a:r>
              <a:rPr lang="fr-FR" dirty="0"/>
              <a:t> : « propre » comparé aux solutions passées, lecture immédiate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b="1" dirty="0"/>
              <a:t>Incrémental</a:t>
            </a:r>
            <a:r>
              <a:rPr lang="fr-FR" dirty="0"/>
              <a:t> : peu d’innovations techniques, surtout des améliorations</a:t>
            </a:r>
          </a:p>
          <a:p>
            <a:endParaRPr lang="fr-FR" dirty="0"/>
          </a:p>
        </p:txBody>
      </p:sp>
      <p:sp>
        <p:nvSpPr>
          <p:cNvPr id="3" name="Titre 2">
            <a:extLst>
              <a:ext uri="{FF2B5EF4-FFF2-40B4-BE49-F238E27FC236}">
                <a16:creationId xmlns:a16="http://schemas.microsoft.com/office/drawing/2014/main" id="{B70C625B-544C-1CCB-5FE3-A33189AE94BD}"/>
              </a:ext>
            </a:extLst>
          </p:cNvPr>
          <p:cNvSpPr>
            <a:spLocks noGrp="1"/>
          </p:cNvSpPr>
          <p:nvPr>
            <p:ph type="title"/>
          </p:nvPr>
        </p:nvSpPr>
        <p:spPr/>
        <p:txBody>
          <a:bodyPr/>
          <a:lstStyle/>
          <a:p>
            <a:r>
              <a:rPr lang="fr-FR" dirty="0"/>
              <a:t>Succès immédiat</a:t>
            </a:r>
          </a:p>
        </p:txBody>
      </p:sp>
      <p:sp>
        <p:nvSpPr>
          <p:cNvPr id="4" name="Espace réservé de la date 3">
            <a:extLst>
              <a:ext uri="{FF2B5EF4-FFF2-40B4-BE49-F238E27FC236}">
                <a16:creationId xmlns:a16="http://schemas.microsoft.com/office/drawing/2014/main" id="{33B7F138-7DEB-4643-436B-371308979E44}"/>
              </a:ext>
            </a:extLst>
          </p:cNvPr>
          <p:cNvSpPr>
            <a:spLocks noGrp="1"/>
          </p:cNvSpPr>
          <p:nvPr>
            <p:ph type="dt" sz="half" idx="11"/>
          </p:nvPr>
        </p:nvSpPr>
        <p:spPr/>
        <p:txBody>
          <a:bodyPr/>
          <a:lstStyle/>
          <a:p>
            <a:pPr rtl="0"/>
            <a:r>
              <a:rPr lang="fr-FR" noProof="0"/>
              <a:t>29 septembre 2022 </a:t>
            </a:r>
          </a:p>
        </p:txBody>
      </p:sp>
      <p:sp>
        <p:nvSpPr>
          <p:cNvPr id="5" name="Espace réservé du pied de page 4">
            <a:extLst>
              <a:ext uri="{FF2B5EF4-FFF2-40B4-BE49-F238E27FC236}">
                <a16:creationId xmlns:a16="http://schemas.microsoft.com/office/drawing/2014/main" id="{329C406C-0B2F-8CAE-2DB0-D94610512A51}"/>
              </a:ext>
            </a:extLst>
          </p:cNvPr>
          <p:cNvSpPr>
            <a:spLocks noGrp="1"/>
          </p:cNvSpPr>
          <p:nvPr>
            <p:ph type="ftr" sz="quarter" idx="12"/>
          </p:nvPr>
        </p:nvSpPr>
        <p:spPr/>
        <p:txBody>
          <a:bodyPr/>
          <a:lstStyle/>
          <a:p>
            <a:pPr rtl="0"/>
            <a:r>
              <a:rPr lang="fr-FR" noProof="0">
                <a:solidFill>
                  <a:schemeClr val="bg1"/>
                </a:solidFill>
              </a:rPr>
              <a:t>Spotify et l’avènement de la musique légale en ligne</a:t>
            </a:r>
            <a:endParaRPr lang="fr-FR" noProof="0" dirty="0">
              <a:solidFill>
                <a:schemeClr val="bg1"/>
              </a:solidFill>
            </a:endParaRPr>
          </a:p>
        </p:txBody>
      </p:sp>
      <p:sp>
        <p:nvSpPr>
          <p:cNvPr id="6" name="Espace réservé du numéro de diapositive 5">
            <a:extLst>
              <a:ext uri="{FF2B5EF4-FFF2-40B4-BE49-F238E27FC236}">
                <a16:creationId xmlns:a16="http://schemas.microsoft.com/office/drawing/2014/main" id="{BDF21FA2-76E6-CCE8-DAC0-7118AEBC5A6C}"/>
              </a:ext>
            </a:extLst>
          </p:cNvPr>
          <p:cNvSpPr>
            <a:spLocks noGrp="1"/>
          </p:cNvSpPr>
          <p:nvPr>
            <p:ph type="sldNum" sz="quarter" idx="13"/>
          </p:nvPr>
        </p:nvSpPr>
        <p:spPr/>
        <p:txBody>
          <a:bodyPr/>
          <a:lstStyle/>
          <a:p>
            <a:pPr rtl="0"/>
            <a:fld id="{7782931A-7D25-4B4B-9464-57AE418934A3}" type="slidenum">
              <a:rPr lang="fr-FR" noProof="0" smtClean="0"/>
              <a:pPr rtl="0"/>
              <a:t>4</a:t>
            </a:fld>
            <a:endParaRPr lang="fr-FR" noProof="0"/>
          </a:p>
        </p:txBody>
      </p:sp>
    </p:spTree>
    <p:extLst>
      <p:ext uri="{BB962C8B-B14F-4D97-AF65-F5344CB8AC3E}">
        <p14:creationId xmlns:p14="http://schemas.microsoft.com/office/powerpoint/2010/main" val="1576308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B70C625B-544C-1CCB-5FE3-A33189AE94BD}"/>
              </a:ext>
            </a:extLst>
          </p:cNvPr>
          <p:cNvSpPr>
            <a:spLocks noGrp="1"/>
          </p:cNvSpPr>
          <p:nvPr>
            <p:ph type="title"/>
          </p:nvPr>
        </p:nvSpPr>
        <p:spPr/>
        <p:txBody>
          <a:bodyPr/>
          <a:lstStyle/>
          <a:p>
            <a:r>
              <a:rPr lang="fr-FR" dirty="0"/>
              <a:t>Positionnement</a:t>
            </a:r>
          </a:p>
        </p:txBody>
      </p:sp>
      <p:sp>
        <p:nvSpPr>
          <p:cNvPr id="4" name="Espace réservé de la date 3">
            <a:extLst>
              <a:ext uri="{FF2B5EF4-FFF2-40B4-BE49-F238E27FC236}">
                <a16:creationId xmlns:a16="http://schemas.microsoft.com/office/drawing/2014/main" id="{33B7F138-7DEB-4643-436B-371308979E44}"/>
              </a:ext>
            </a:extLst>
          </p:cNvPr>
          <p:cNvSpPr>
            <a:spLocks noGrp="1"/>
          </p:cNvSpPr>
          <p:nvPr>
            <p:ph type="dt" sz="half" idx="11"/>
          </p:nvPr>
        </p:nvSpPr>
        <p:spPr/>
        <p:txBody>
          <a:bodyPr/>
          <a:lstStyle/>
          <a:p>
            <a:pPr rtl="0"/>
            <a:r>
              <a:rPr lang="fr-FR" noProof="0"/>
              <a:t>29 septembre 2022 </a:t>
            </a:r>
          </a:p>
        </p:txBody>
      </p:sp>
      <p:sp>
        <p:nvSpPr>
          <p:cNvPr id="5" name="Espace réservé du pied de page 4">
            <a:extLst>
              <a:ext uri="{FF2B5EF4-FFF2-40B4-BE49-F238E27FC236}">
                <a16:creationId xmlns:a16="http://schemas.microsoft.com/office/drawing/2014/main" id="{329C406C-0B2F-8CAE-2DB0-D94610512A51}"/>
              </a:ext>
            </a:extLst>
          </p:cNvPr>
          <p:cNvSpPr>
            <a:spLocks noGrp="1"/>
          </p:cNvSpPr>
          <p:nvPr>
            <p:ph type="ftr" sz="quarter" idx="12"/>
          </p:nvPr>
        </p:nvSpPr>
        <p:spPr/>
        <p:txBody>
          <a:bodyPr/>
          <a:lstStyle/>
          <a:p>
            <a:pPr rtl="0"/>
            <a:r>
              <a:rPr lang="fr-FR" noProof="0">
                <a:solidFill>
                  <a:schemeClr val="bg1"/>
                </a:solidFill>
              </a:rPr>
              <a:t>Spotify et l’avènement de la musique légale en ligne</a:t>
            </a:r>
            <a:endParaRPr lang="fr-FR" noProof="0" dirty="0">
              <a:solidFill>
                <a:schemeClr val="bg1"/>
              </a:solidFill>
            </a:endParaRPr>
          </a:p>
        </p:txBody>
      </p:sp>
      <p:sp>
        <p:nvSpPr>
          <p:cNvPr id="6" name="Espace réservé du numéro de diapositive 5">
            <a:extLst>
              <a:ext uri="{FF2B5EF4-FFF2-40B4-BE49-F238E27FC236}">
                <a16:creationId xmlns:a16="http://schemas.microsoft.com/office/drawing/2014/main" id="{BDF21FA2-76E6-CCE8-DAC0-7118AEBC5A6C}"/>
              </a:ext>
            </a:extLst>
          </p:cNvPr>
          <p:cNvSpPr>
            <a:spLocks noGrp="1"/>
          </p:cNvSpPr>
          <p:nvPr>
            <p:ph type="sldNum" sz="quarter" idx="13"/>
          </p:nvPr>
        </p:nvSpPr>
        <p:spPr/>
        <p:txBody>
          <a:bodyPr/>
          <a:lstStyle/>
          <a:p>
            <a:pPr rtl="0"/>
            <a:fld id="{7782931A-7D25-4B4B-9464-57AE418934A3}" type="slidenum">
              <a:rPr lang="fr-FR" noProof="0" smtClean="0"/>
              <a:pPr rtl="0"/>
              <a:t>5</a:t>
            </a:fld>
            <a:endParaRPr lang="fr-FR" noProof="0"/>
          </a:p>
        </p:txBody>
      </p:sp>
      <p:graphicFrame>
        <p:nvGraphicFramePr>
          <p:cNvPr id="10" name="Espace réservé du contenu 2">
            <a:extLst>
              <a:ext uri="{FF2B5EF4-FFF2-40B4-BE49-F238E27FC236}">
                <a16:creationId xmlns:a16="http://schemas.microsoft.com/office/drawing/2014/main" id="{B0A8C77C-8994-281C-0DB3-1C39E0D17086}"/>
              </a:ext>
            </a:extLst>
          </p:cNvPr>
          <p:cNvGraphicFramePr>
            <a:graphicFrameLocks/>
          </p:cNvGraphicFramePr>
          <p:nvPr>
            <p:extLst>
              <p:ext uri="{D42A27DB-BD31-4B8C-83A1-F6EECF244321}">
                <p14:modId xmlns:p14="http://schemas.microsoft.com/office/powerpoint/2010/main" val="2471554165"/>
              </p:ext>
            </p:extLst>
          </p:nvPr>
        </p:nvGraphicFramePr>
        <p:xfrm>
          <a:off x="951345" y="2286000"/>
          <a:ext cx="9145155" cy="31649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3563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958739-2187-09B7-635A-3051FD8382B9}"/>
              </a:ext>
            </a:extLst>
          </p:cNvPr>
          <p:cNvSpPr>
            <a:spLocks noGrp="1"/>
          </p:cNvSpPr>
          <p:nvPr>
            <p:ph type="title"/>
          </p:nvPr>
        </p:nvSpPr>
        <p:spPr>
          <a:xfrm>
            <a:off x="1028700" y="999068"/>
            <a:ext cx="5689600" cy="645284"/>
          </a:xfrm>
        </p:spPr>
        <p:txBody>
          <a:bodyPr/>
          <a:lstStyle/>
          <a:p>
            <a:r>
              <a:rPr lang="fr-FR" dirty="0"/>
              <a:t>Modèle économique</a:t>
            </a:r>
          </a:p>
        </p:txBody>
      </p:sp>
      <p:sp>
        <p:nvSpPr>
          <p:cNvPr id="3" name="Espace réservé du contenu 2">
            <a:extLst>
              <a:ext uri="{FF2B5EF4-FFF2-40B4-BE49-F238E27FC236}">
                <a16:creationId xmlns:a16="http://schemas.microsoft.com/office/drawing/2014/main" id="{3DF0EA8F-901B-AE43-E18B-01A1344F8E09}"/>
              </a:ext>
            </a:extLst>
          </p:cNvPr>
          <p:cNvSpPr>
            <a:spLocks noGrp="1"/>
          </p:cNvSpPr>
          <p:nvPr>
            <p:ph sz="half" idx="1"/>
          </p:nvPr>
        </p:nvSpPr>
        <p:spPr>
          <a:xfrm>
            <a:off x="1028700" y="2286003"/>
            <a:ext cx="10464800" cy="3568696"/>
          </a:xfrm>
        </p:spPr>
        <p:txBody>
          <a:bodyPr/>
          <a:lstStyle/>
          <a:p>
            <a:pPr marL="285750" indent="-285750">
              <a:buFont typeface="Arial" panose="020B0604020202020204" pitchFamily="34" charset="0"/>
              <a:buChar char="•"/>
            </a:pPr>
            <a:r>
              <a:rPr lang="fr-FR" sz="2800" dirty="0"/>
              <a:t>Forfait gratuit non rentable</a:t>
            </a:r>
          </a:p>
          <a:p>
            <a:pPr marL="742950" lvl="1" indent="-285750">
              <a:buFont typeface="Arial" panose="020B0604020202020204" pitchFamily="34" charset="0"/>
              <a:buChar char="•"/>
            </a:pPr>
            <a:r>
              <a:rPr lang="fr-FR" sz="2600" dirty="0"/>
              <a:t>Mais très efficace pour attirer des utilisateurs vers le forfait payant</a:t>
            </a:r>
          </a:p>
        </p:txBody>
      </p:sp>
      <p:sp>
        <p:nvSpPr>
          <p:cNvPr id="5" name="Espace réservé de la date 4">
            <a:extLst>
              <a:ext uri="{FF2B5EF4-FFF2-40B4-BE49-F238E27FC236}">
                <a16:creationId xmlns:a16="http://schemas.microsoft.com/office/drawing/2014/main" id="{50044BB1-E2D7-1C58-6C27-90BDA9008FAB}"/>
              </a:ext>
            </a:extLst>
          </p:cNvPr>
          <p:cNvSpPr>
            <a:spLocks noGrp="1"/>
          </p:cNvSpPr>
          <p:nvPr>
            <p:ph type="dt" sz="half" idx="11"/>
          </p:nvPr>
        </p:nvSpPr>
        <p:spPr/>
        <p:txBody>
          <a:bodyPr/>
          <a:lstStyle/>
          <a:p>
            <a:pPr rtl="0"/>
            <a:r>
              <a:rPr lang="fr-FR" noProof="0"/>
              <a:t>29 septembre 2022 </a:t>
            </a:r>
          </a:p>
        </p:txBody>
      </p:sp>
      <p:sp>
        <p:nvSpPr>
          <p:cNvPr id="6" name="Espace réservé du pied de page 5">
            <a:extLst>
              <a:ext uri="{FF2B5EF4-FFF2-40B4-BE49-F238E27FC236}">
                <a16:creationId xmlns:a16="http://schemas.microsoft.com/office/drawing/2014/main" id="{4BECA964-0F55-05ED-D163-4120121428D2}"/>
              </a:ext>
            </a:extLst>
          </p:cNvPr>
          <p:cNvSpPr>
            <a:spLocks noGrp="1"/>
          </p:cNvSpPr>
          <p:nvPr>
            <p:ph type="ftr" sz="quarter" idx="12"/>
          </p:nvPr>
        </p:nvSpPr>
        <p:spPr/>
        <p:txBody>
          <a:bodyPr/>
          <a:lstStyle/>
          <a:p>
            <a:r>
              <a:rPr lang="fr-FR"/>
              <a:t>Spotify et l’avènement de la musique légale en ligne</a:t>
            </a:r>
            <a:endParaRPr lang="fr-FR" dirty="0"/>
          </a:p>
        </p:txBody>
      </p:sp>
      <p:sp>
        <p:nvSpPr>
          <p:cNvPr id="7" name="Espace réservé du numéro de diapositive 6">
            <a:extLst>
              <a:ext uri="{FF2B5EF4-FFF2-40B4-BE49-F238E27FC236}">
                <a16:creationId xmlns:a16="http://schemas.microsoft.com/office/drawing/2014/main" id="{939C632A-6B91-42AC-2AE9-5AD2AF2B70CA}"/>
              </a:ext>
            </a:extLst>
          </p:cNvPr>
          <p:cNvSpPr>
            <a:spLocks noGrp="1"/>
          </p:cNvSpPr>
          <p:nvPr>
            <p:ph type="sldNum" sz="quarter" idx="13"/>
          </p:nvPr>
        </p:nvSpPr>
        <p:spPr/>
        <p:txBody>
          <a:bodyPr/>
          <a:lstStyle/>
          <a:p>
            <a:pPr rtl="0"/>
            <a:fld id="{7782931A-7D25-4B4B-9464-57AE418934A3}" type="slidenum">
              <a:rPr lang="fr-FR" noProof="0" smtClean="0"/>
              <a:pPr rtl="0"/>
              <a:t>6</a:t>
            </a:fld>
            <a:endParaRPr lang="fr-FR" noProof="0"/>
          </a:p>
        </p:txBody>
      </p:sp>
    </p:spTree>
    <p:extLst>
      <p:ext uri="{BB962C8B-B14F-4D97-AF65-F5344CB8AC3E}">
        <p14:creationId xmlns:p14="http://schemas.microsoft.com/office/powerpoint/2010/main" val="236868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741C39-C701-5E75-EF6F-D84A17893CD6}"/>
              </a:ext>
            </a:extLst>
          </p:cNvPr>
          <p:cNvSpPr>
            <a:spLocks noGrp="1"/>
          </p:cNvSpPr>
          <p:nvPr>
            <p:ph type="title"/>
          </p:nvPr>
        </p:nvSpPr>
        <p:spPr/>
        <p:txBody>
          <a:bodyPr/>
          <a:lstStyle/>
          <a:p>
            <a:r>
              <a:rPr lang="fr-FR" dirty="0"/>
              <a:t>Concurrence</a:t>
            </a:r>
          </a:p>
        </p:txBody>
      </p:sp>
      <p:sp>
        <p:nvSpPr>
          <p:cNvPr id="3" name="Espace réservé du contenu 2">
            <a:extLst>
              <a:ext uri="{FF2B5EF4-FFF2-40B4-BE49-F238E27FC236}">
                <a16:creationId xmlns:a16="http://schemas.microsoft.com/office/drawing/2014/main" id="{3A3699F7-7E8A-C2C0-6101-A46CC99F8F42}"/>
              </a:ext>
            </a:extLst>
          </p:cNvPr>
          <p:cNvSpPr>
            <a:spLocks noGrp="1"/>
          </p:cNvSpPr>
          <p:nvPr>
            <p:ph sz="half" idx="1"/>
          </p:nvPr>
        </p:nvSpPr>
        <p:spPr>
          <a:xfrm>
            <a:off x="1028700" y="2286003"/>
            <a:ext cx="6326124" cy="3568696"/>
          </a:xfrm>
        </p:spPr>
        <p:txBody>
          <a:bodyPr/>
          <a:lstStyle/>
          <a:p>
            <a:pPr marL="285750" indent="-285750">
              <a:buFont typeface="Arial" panose="020B0604020202020204" pitchFamily="34" charset="0"/>
              <a:buChar char="•"/>
            </a:pPr>
            <a:r>
              <a:rPr lang="fr-FR" sz="2800" dirty="0"/>
              <a:t>Arrivée de concurrents sur le marché</a:t>
            </a:r>
          </a:p>
          <a:p>
            <a:pPr marL="742950" lvl="1" indent="-285750">
              <a:buFont typeface="Arial" panose="020B0604020202020204" pitchFamily="34" charset="0"/>
              <a:buChar char="•"/>
            </a:pPr>
            <a:r>
              <a:rPr lang="fr-FR" sz="2400" dirty="0"/>
              <a:t>Deezer (ex </a:t>
            </a:r>
            <a:r>
              <a:rPr lang="fr-FR" sz="2400" dirty="0" err="1"/>
              <a:t>Blogmuzik</a:t>
            </a:r>
            <a:r>
              <a:rPr lang="fr-FR" sz="2400" dirty="0"/>
              <a:t>)</a:t>
            </a:r>
          </a:p>
          <a:p>
            <a:pPr marL="742950" lvl="1" indent="-285750">
              <a:buFont typeface="Arial" panose="020B0604020202020204" pitchFamily="34" charset="0"/>
              <a:buChar char="•"/>
            </a:pPr>
            <a:r>
              <a:rPr lang="fr-FR" sz="2400" dirty="0"/>
              <a:t>Apple Music (ex Beats Music)</a:t>
            </a:r>
          </a:p>
          <a:p>
            <a:pPr marL="742950" lvl="1" indent="-285750">
              <a:buFont typeface="Arial" panose="020B0604020202020204" pitchFamily="34" charset="0"/>
              <a:buChar char="•"/>
            </a:pPr>
            <a:r>
              <a:rPr lang="fr-FR" sz="2400" dirty="0"/>
              <a:t>Groove Music (ex Xbox Music)</a:t>
            </a:r>
          </a:p>
          <a:p>
            <a:pPr marL="742950" lvl="1" indent="-285750">
              <a:buFont typeface="Arial" panose="020B0604020202020204" pitchFamily="34" charset="0"/>
              <a:buChar char="•"/>
            </a:pPr>
            <a:r>
              <a:rPr lang="fr-FR" sz="2400" dirty="0"/>
              <a:t>Amazon Music</a:t>
            </a:r>
          </a:p>
          <a:p>
            <a:pPr marL="742950" lvl="1" indent="-285750">
              <a:buFont typeface="Arial" panose="020B0604020202020204" pitchFamily="34" charset="0"/>
              <a:buChar char="•"/>
            </a:pPr>
            <a:r>
              <a:rPr lang="fr-FR" sz="2400" dirty="0"/>
              <a:t>Tidal</a:t>
            </a:r>
          </a:p>
          <a:p>
            <a:pPr marL="742950" lvl="1" indent="-285750">
              <a:buFont typeface="Arial" panose="020B0604020202020204" pitchFamily="34" charset="0"/>
              <a:buChar char="•"/>
            </a:pPr>
            <a:endParaRPr lang="fr-FR" sz="2400" dirty="0"/>
          </a:p>
          <a:p>
            <a:pPr marL="285750" indent="-285750">
              <a:buFont typeface="Arial" panose="020B0604020202020204" pitchFamily="34" charset="0"/>
              <a:buChar char="•"/>
            </a:pPr>
            <a:r>
              <a:rPr lang="fr-FR" sz="2200" dirty="0"/>
              <a:t>Comment rivaliser ?</a:t>
            </a:r>
          </a:p>
        </p:txBody>
      </p:sp>
      <p:sp>
        <p:nvSpPr>
          <p:cNvPr id="5" name="Espace réservé de la date 4">
            <a:extLst>
              <a:ext uri="{FF2B5EF4-FFF2-40B4-BE49-F238E27FC236}">
                <a16:creationId xmlns:a16="http://schemas.microsoft.com/office/drawing/2014/main" id="{7678224F-A35F-CFD3-E29B-6C50C9415293}"/>
              </a:ext>
            </a:extLst>
          </p:cNvPr>
          <p:cNvSpPr>
            <a:spLocks noGrp="1"/>
          </p:cNvSpPr>
          <p:nvPr>
            <p:ph type="dt" sz="half" idx="11"/>
          </p:nvPr>
        </p:nvSpPr>
        <p:spPr/>
        <p:txBody>
          <a:bodyPr/>
          <a:lstStyle/>
          <a:p>
            <a:pPr rtl="0"/>
            <a:r>
              <a:rPr lang="fr-FR" noProof="0"/>
              <a:t>29 septembre 2022 </a:t>
            </a:r>
          </a:p>
        </p:txBody>
      </p:sp>
      <p:sp>
        <p:nvSpPr>
          <p:cNvPr id="6" name="Espace réservé du pied de page 5">
            <a:extLst>
              <a:ext uri="{FF2B5EF4-FFF2-40B4-BE49-F238E27FC236}">
                <a16:creationId xmlns:a16="http://schemas.microsoft.com/office/drawing/2014/main" id="{0BDACFF0-A9EF-32A0-B8A5-F34A7AC47463}"/>
              </a:ext>
            </a:extLst>
          </p:cNvPr>
          <p:cNvSpPr>
            <a:spLocks noGrp="1"/>
          </p:cNvSpPr>
          <p:nvPr>
            <p:ph type="ftr" sz="quarter" idx="12"/>
          </p:nvPr>
        </p:nvSpPr>
        <p:spPr/>
        <p:txBody>
          <a:bodyPr/>
          <a:lstStyle/>
          <a:p>
            <a:r>
              <a:rPr lang="fr-FR"/>
              <a:t>Spotify et l’avènement de la musique légale en ligne</a:t>
            </a:r>
            <a:endParaRPr lang="fr-FR" dirty="0"/>
          </a:p>
        </p:txBody>
      </p:sp>
      <p:sp>
        <p:nvSpPr>
          <p:cNvPr id="7" name="Espace réservé du numéro de diapositive 6">
            <a:extLst>
              <a:ext uri="{FF2B5EF4-FFF2-40B4-BE49-F238E27FC236}">
                <a16:creationId xmlns:a16="http://schemas.microsoft.com/office/drawing/2014/main" id="{AD8E80C4-07D8-013B-DF60-918D8DC61906}"/>
              </a:ext>
            </a:extLst>
          </p:cNvPr>
          <p:cNvSpPr>
            <a:spLocks noGrp="1"/>
          </p:cNvSpPr>
          <p:nvPr>
            <p:ph type="sldNum" sz="quarter" idx="13"/>
          </p:nvPr>
        </p:nvSpPr>
        <p:spPr/>
        <p:txBody>
          <a:bodyPr/>
          <a:lstStyle/>
          <a:p>
            <a:pPr rtl="0"/>
            <a:fld id="{7782931A-7D25-4B4B-9464-57AE418934A3}" type="slidenum">
              <a:rPr lang="fr-FR" noProof="0" smtClean="0"/>
              <a:pPr rtl="0"/>
              <a:t>7</a:t>
            </a:fld>
            <a:endParaRPr lang="fr-FR" noProof="0"/>
          </a:p>
        </p:txBody>
      </p:sp>
      <p:pic>
        <p:nvPicPr>
          <p:cNvPr id="11" name="Image 10">
            <a:extLst>
              <a:ext uri="{FF2B5EF4-FFF2-40B4-BE49-F238E27FC236}">
                <a16:creationId xmlns:a16="http://schemas.microsoft.com/office/drawing/2014/main" id="{EC9A2102-15F2-0C58-E200-108A5C5B9F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807" y="293010"/>
            <a:ext cx="1714500" cy="1028700"/>
          </a:xfrm>
          <a:prstGeom prst="rect">
            <a:avLst/>
          </a:prstGeom>
        </p:spPr>
      </p:pic>
      <p:pic>
        <p:nvPicPr>
          <p:cNvPr id="13" name="Image 12">
            <a:extLst>
              <a:ext uri="{FF2B5EF4-FFF2-40B4-BE49-F238E27FC236}">
                <a16:creationId xmlns:a16="http://schemas.microsoft.com/office/drawing/2014/main" id="{12C90355-3A6D-8C3E-FD1A-CB16B1979A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8511" y="484830"/>
            <a:ext cx="2075432" cy="396440"/>
          </a:xfrm>
          <a:prstGeom prst="rect">
            <a:avLst/>
          </a:prstGeom>
        </p:spPr>
      </p:pic>
      <p:pic>
        <p:nvPicPr>
          <p:cNvPr id="15" name="Image 14">
            <a:extLst>
              <a:ext uri="{FF2B5EF4-FFF2-40B4-BE49-F238E27FC236}">
                <a16:creationId xmlns:a16="http://schemas.microsoft.com/office/drawing/2014/main" id="{B271737C-79DE-1B10-8B7C-DA87BF41B1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63727" y="1167205"/>
            <a:ext cx="1864659" cy="1398494"/>
          </a:xfrm>
          <a:prstGeom prst="rect">
            <a:avLst/>
          </a:prstGeom>
        </p:spPr>
      </p:pic>
      <p:pic>
        <p:nvPicPr>
          <p:cNvPr id="17" name="Image 16">
            <a:extLst>
              <a:ext uri="{FF2B5EF4-FFF2-40B4-BE49-F238E27FC236}">
                <a16:creationId xmlns:a16="http://schemas.microsoft.com/office/drawing/2014/main" id="{B0E266D0-378F-00E9-579F-ACC53150A9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30818" y="1332292"/>
            <a:ext cx="1941157" cy="1091901"/>
          </a:xfrm>
          <a:prstGeom prst="rect">
            <a:avLst/>
          </a:prstGeom>
        </p:spPr>
      </p:pic>
      <p:pic>
        <p:nvPicPr>
          <p:cNvPr id="19" name="Image 18">
            <a:extLst>
              <a:ext uri="{FF2B5EF4-FFF2-40B4-BE49-F238E27FC236}">
                <a16:creationId xmlns:a16="http://schemas.microsoft.com/office/drawing/2014/main" id="{6352627A-23C3-CE55-EEC4-65529ECE61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63727" y="2866152"/>
            <a:ext cx="1864659" cy="1147483"/>
          </a:xfrm>
          <a:prstGeom prst="rect">
            <a:avLst/>
          </a:prstGeom>
        </p:spPr>
      </p:pic>
      <p:pic>
        <p:nvPicPr>
          <p:cNvPr id="21" name="Image 20">
            <a:extLst>
              <a:ext uri="{FF2B5EF4-FFF2-40B4-BE49-F238E27FC236}">
                <a16:creationId xmlns:a16="http://schemas.microsoft.com/office/drawing/2014/main" id="{EF545CC5-2AE1-3049-F532-ADA11C598C8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43116" y="2866151"/>
            <a:ext cx="1916560" cy="1147483"/>
          </a:xfrm>
          <a:prstGeom prst="rect">
            <a:avLst/>
          </a:prstGeom>
        </p:spPr>
      </p:pic>
      <p:pic>
        <p:nvPicPr>
          <p:cNvPr id="23" name="Image 22">
            <a:extLst>
              <a:ext uri="{FF2B5EF4-FFF2-40B4-BE49-F238E27FC236}">
                <a16:creationId xmlns:a16="http://schemas.microsoft.com/office/drawing/2014/main" id="{5E1762CE-BF27-C971-2311-83E4B3CB067E}"/>
              </a:ext>
            </a:extLst>
          </p:cNvPr>
          <p:cNvPicPr>
            <a:picLocks noChangeAspect="1"/>
          </p:cNvPicPr>
          <p:nvPr/>
        </p:nvPicPr>
        <p:blipFill rotWithShape="1">
          <a:blip r:embed="rId9">
            <a:extLst>
              <a:ext uri="{28A0092B-C50C-407E-A947-70E740481C1C}">
                <a14:useLocalDpi xmlns:a14="http://schemas.microsoft.com/office/drawing/2010/main" val="0"/>
              </a:ext>
            </a:extLst>
          </a:blip>
          <a:srcRect t="12318" b="16766"/>
          <a:stretch/>
        </p:blipFill>
        <p:spPr>
          <a:xfrm>
            <a:off x="8744978" y="4050637"/>
            <a:ext cx="1847331" cy="883117"/>
          </a:xfrm>
          <a:prstGeom prst="rect">
            <a:avLst/>
          </a:prstGeom>
        </p:spPr>
      </p:pic>
      <p:pic>
        <p:nvPicPr>
          <p:cNvPr id="25" name="Image 24">
            <a:extLst>
              <a:ext uri="{FF2B5EF4-FFF2-40B4-BE49-F238E27FC236}">
                <a16:creationId xmlns:a16="http://schemas.microsoft.com/office/drawing/2014/main" id="{88D3AA39-D364-0513-D3A4-237C9824629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39320" y="5050131"/>
            <a:ext cx="1258645" cy="707988"/>
          </a:xfrm>
          <a:prstGeom prst="rect">
            <a:avLst/>
          </a:prstGeom>
        </p:spPr>
      </p:pic>
    </p:spTree>
    <p:extLst>
      <p:ext uri="{BB962C8B-B14F-4D97-AF65-F5344CB8AC3E}">
        <p14:creationId xmlns:p14="http://schemas.microsoft.com/office/powerpoint/2010/main" val="116644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7532A3-C16D-FD19-CBA4-6E66A6EA9FB5}"/>
              </a:ext>
            </a:extLst>
          </p:cNvPr>
          <p:cNvSpPr>
            <a:spLocks noGrp="1"/>
          </p:cNvSpPr>
          <p:nvPr>
            <p:ph type="title"/>
          </p:nvPr>
        </p:nvSpPr>
        <p:spPr/>
        <p:txBody>
          <a:bodyPr/>
          <a:lstStyle/>
          <a:p>
            <a:r>
              <a:rPr lang="fr-FR" dirty="0"/>
              <a:t>Démarcation</a:t>
            </a:r>
          </a:p>
        </p:txBody>
      </p:sp>
      <p:sp>
        <p:nvSpPr>
          <p:cNvPr id="3" name="Espace réservé du contenu 2">
            <a:extLst>
              <a:ext uri="{FF2B5EF4-FFF2-40B4-BE49-F238E27FC236}">
                <a16:creationId xmlns:a16="http://schemas.microsoft.com/office/drawing/2014/main" id="{B3A2DE78-AE19-249B-312E-473A3F8A68C6}"/>
              </a:ext>
            </a:extLst>
          </p:cNvPr>
          <p:cNvSpPr>
            <a:spLocks noGrp="1"/>
          </p:cNvSpPr>
          <p:nvPr>
            <p:ph sz="half" idx="1"/>
          </p:nvPr>
        </p:nvSpPr>
        <p:spPr/>
        <p:txBody>
          <a:bodyPr/>
          <a:lstStyle/>
          <a:p>
            <a:pPr marL="457200" indent="-457200">
              <a:buFont typeface="Arial" panose="020B0604020202020204" pitchFamily="34" charset="0"/>
              <a:buChar char="•"/>
            </a:pPr>
            <a:r>
              <a:rPr lang="fr-FR" sz="2800" dirty="0"/>
              <a:t>Podcasts exclusifs</a:t>
            </a:r>
          </a:p>
          <a:p>
            <a:pPr marL="914400" lvl="1" indent="-457200">
              <a:buFont typeface="Arial" panose="020B0604020202020204" pitchFamily="34" charset="0"/>
              <a:buChar char="•"/>
            </a:pPr>
            <a:r>
              <a:rPr lang="fr-FR" sz="2400" dirty="0"/>
              <a:t>Revenus directs</a:t>
            </a:r>
          </a:p>
          <a:p>
            <a:pPr marL="914400" lvl="1" indent="-457200">
              <a:buFont typeface="Arial" panose="020B0604020202020204" pitchFamily="34" charset="0"/>
              <a:buChar char="•"/>
            </a:pPr>
            <a:endParaRPr lang="fr-FR" sz="2400" dirty="0"/>
          </a:p>
          <a:p>
            <a:pPr marL="457200" indent="-457200">
              <a:buFont typeface="Arial" panose="020B0604020202020204" pitchFamily="34" charset="0"/>
              <a:buChar char="•"/>
            </a:pPr>
            <a:r>
              <a:rPr lang="fr-FR" sz="2800" dirty="0"/>
              <a:t>Personnalisation</a:t>
            </a:r>
          </a:p>
          <a:p>
            <a:pPr marL="914400" lvl="1" indent="-457200">
              <a:buFont typeface="Arial" panose="020B0604020202020204" pitchFamily="34" charset="0"/>
              <a:buChar char="•"/>
            </a:pPr>
            <a:r>
              <a:rPr lang="fr-FR" sz="2400" dirty="0"/>
              <a:t>Machine Learning</a:t>
            </a:r>
          </a:p>
          <a:p>
            <a:pPr marL="914400" lvl="1" indent="-457200">
              <a:buFont typeface="Arial" panose="020B0604020202020204" pitchFamily="34" charset="0"/>
              <a:buChar char="•"/>
            </a:pPr>
            <a:r>
              <a:rPr lang="fr-FR" sz="2400" dirty="0"/>
              <a:t>Recommandations</a:t>
            </a:r>
          </a:p>
          <a:p>
            <a:pPr marL="914400" lvl="1" indent="-457200">
              <a:buFont typeface="Arial" panose="020B0604020202020204" pitchFamily="34" charset="0"/>
              <a:buChar char="•"/>
            </a:pPr>
            <a:r>
              <a:rPr lang="fr-FR" sz="2400" u="sng" dirty="0"/>
              <a:t>Contrôle des écoutes</a:t>
            </a:r>
          </a:p>
        </p:txBody>
      </p:sp>
      <p:sp>
        <p:nvSpPr>
          <p:cNvPr id="4" name="Espace réservé pour une image  3">
            <a:extLst>
              <a:ext uri="{FF2B5EF4-FFF2-40B4-BE49-F238E27FC236}">
                <a16:creationId xmlns:a16="http://schemas.microsoft.com/office/drawing/2014/main" id="{085DBE0A-8572-B263-2F0C-7C1967335380}"/>
              </a:ext>
            </a:extLst>
          </p:cNvPr>
          <p:cNvSpPr>
            <a:spLocks noGrp="1"/>
          </p:cNvSpPr>
          <p:nvPr>
            <p:ph type="pic" sz="quarter" idx="10"/>
          </p:nvPr>
        </p:nvSpPr>
        <p:spPr/>
      </p:sp>
      <p:sp>
        <p:nvSpPr>
          <p:cNvPr id="5" name="Espace réservé de la date 4">
            <a:extLst>
              <a:ext uri="{FF2B5EF4-FFF2-40B4-BE49-F238E27FC236}">
                <a16:creationId xmlns:a16="http://schemas.microsoft.com/office/drawing/2014/main" id="{0C42BE64-F43A-7D55-8159-7BDC816C2586}"/>
              </a:ext>
            </a:extLst>
          </p:cNvPr>
          <p:cNvSpPr>
            <a:spLocks noGrp="1"/>
          </p:cNvSpPr>
          <p:nvPr>
            <p:ph type="dt" sz="half" idx="11"/>
          </p:nvPr>
        </p:nvSpPr>
        <p:spPr/>
        <p:txBody>
          <a:bodyPr/>
          <a:lstStyle/>
          <a:p>
            <a:pPr rtl="0"/>
            <a:r>
              <a:rPr lang="fr-FR" noProof="0"/>
              <a:t>29 septembre 2022 </a:t>
            </a:r>
          </a:p>
        </p:txBody>
      </p:sp>
      <p:sp>
        <p:nvSpPr>
          <p:cNvPr id="6" name="Espace réservé du pied de page 5">
            <a:extLst>
              <a:ext uri="{FF2B5EF4-FFF2-40B4-BE49-F238E27FC236}">
                <a16:creationId xmlns:a16="http://schemas.microsoft.com/office/drawing/2014/main" id="{FE754232-04A4-5B2B-86CC-B2E45D534D84}"/>
              </a:ext>
            </a:extLst>
          </p:cNvPr>
          <p:cNvSpPr>
            <a:spLocks noGrp="1"/>
          </p:cNvSpPr>
          <p:nvPr>
            <p:ph type="ftr" sz="quarter" idx="12"/>
          </p:nvPr>
        </p:nvSpPr>
        <p:spPr/>
        <p:txBody>
          <a:bodyPr/>
          <a:lstStyle/>
          <a:p>
            <a:r>
              <a:rPr lang="fr-FR"/>
              <a:t>Spotify et l’avènement de la musique légale en ligne</a:t>
            </a:r>
            <a:endParaRPr lang="fr-FR" dirty="0"/>
          </a:p>
        </p:txBody>
      </p:sp>
      <p:sp>
        <p:nvSpPr>
          <p:cNvPr id="7" name="Espace réservé du numéro de diapositive 6">
            <a:extLst>
              <a:ext uri="{FF2B5EF4-FFF2-40B4-BE49-F238E27FC236}">
                <a16:creationId xmlns:a16="http://schemas.microsoft.com/office/drawing/2014/main" id="{E2D5F147-8399-942C-4CD0-80AB962A48D2}"/>
              </a:ext>
            </a:extLst>
          </p:cNvPr>
          <p:cNvSpPr>
            <a:spLocks noGrp="1"/>
          </p:cNvSpPr>
          <p:nvPr>
            <p:ph type="sldNum" sz="quarter" idx="13"/>
          </p:nvPr>
        </p:nvSpPr>
        <p:spPr/>
        <p:txBody>
          <a:bodyPr/>
          <a:lstStyle/>
          <a:p>
            <a:pPr rtl="0"/>
            <a:fld id="{7782931A-7D25-4B4B-9464-57AE418934A3}" type="slidenum">
              <a:rPr lang="fr-FR" noProof="0" smtClean="0"/>
              <a:pPr rtl="0"/>
              <a:t>8</a:t>
            </a:fld>
            <a:endParaRPr lang="fr-FR" noProof="0"/>
          </a:p>
        </p:txBody>
      </p:sp>
      <p:pic>
        <p:nvPicPr>
          <p:cNvPr id="9" name="Image 8">
            <a:extLst>
              <a:ext uri="{FF2B5EF4-FFF2-40B4-BE49-F238E27FC236}">
                <a16:creationId xmlns:a16="http://schemas.microsoft.com/office/drawing/2014/main" id="{327FD854-C5CD-AB10-FDA8-B4281D23A897}"/>
              </a:ext>
            </a:extLst>
          </p:cNvPr>
          <p:cNvPicPr>
            <a:picLocks noChangeAspect="1"/>
          </p:cNvPicPr>
          <p:nvPr/>
        </p:nvPicPr>
        <p:blipFill>
          <a:blip r:embed="rId3"/>
          <a:stretch>
            <a:fillRect/>
          </a:stretch>
        </p:blipFill>
        <p:spPr>
          <a:xfrm>
            <a:off x="6512851" y="3098650"/>
            <a:ext cx="5679149" cy="2973705"/>
          </a:xfrm>
          <a:prstGeom prst="rect">
            <a:avLst/>
          </a:prstGeom>
        </p:spPr>
      </p:pic>
      <p:pic>
        <p:nvPicPr>
          <p:cNvPr id="11" name="Image 10">
            <a:extLst>
              <a:ext uri="{FF2B5EF4-FFF2-40B4-BE49-F238E27FC236}">
                <a16:creationId xmlns:a16="http://schemas.microsoft.com/office/drawing/2014/main" id="{CE458515-4A6E-CE26-DB60-F90CE8854B05}"/>
              </a:ext>
            </a:extLst>
          </p:cNvPr>
          <p:cNvPicPr>
            <a:picLocks noChangeAspect="1"/>
          </p:cNvPicPr>
          <p:nvPr/>
        </p:nvPicPr>
        <p:blipFill>
          <a:blip r:embed="rId4"/>
          <a:stretch>
            <a:fillRect/>
          </a:stretch>
        </p:blipFill>
        <p:spPr>
          <a:xfrm>
            <a:off x="6512851" y="0"/>
            <a:ext cx="5681869" cy="3098650"/>
          </a:xfrm>
          <a:prstGeom prst="rect">
            <a:avLst/>
          </a:prstGeom>
        </p:spPr>
      </p:pic>
      <p:sp>
        <p:nvSpPr>
          <p:cNvPr id="12" name="ZoneTexte 11">
            <a:extLst>
              <a:ext uri="{FF2B5EF4-FFF2-40B4-BE49-F238E27FC236}">
                <a16:creationId xmlns:a16="http://schemas.microsoft.com/office/drawing/2014/main" id="{EF8AB33E-B373-19C6-37B3-76FEF026188A}"/>
              </a:ext>
            </a:extLst>
          </p:cNvPr>
          <p:cNvSpPr txBox="1"/>
          <p:nvPr/>
        </p:nvSpPr>
        <p:spPr>
          <a:xfrm>
            <a:off x="9042400" y="1644352"/>
            <a:ext cx="2616200" cy="584775"/>
          </a:xfrm>
          <a:prstGeom prst="rect">
            <a:avLst/>
          </a:prstGeom>
          <a:noFill/>
        </p:spPr>
        <p:txBody>
          <a:bodyPr wrap="square" rtlCol="0">
            <a:spAutoFit/>
          </a:bodyPr>
          <a:lstStyle/>
          <a:p>
            <a:r>
              <a:rPr lang="fr-FR" sz="3200" dirty="0"/>
              <a:t>Cher</a:t>
            </a:r>
          </a:p>
        </p:txBody>
      </p:sp>
      <p:sp>
        <p:nvSpPr>
          <p:cNvPr id="13" name="ZoneTexte 12">
            <a:extLst>
              <a:ext uri="{FF2B5EF4-FFF2-40B4-BE49-F238E27FC236}">
                <a16:creationId xmlns:a16="http://schemas.microsoft.com/office/drawing/2014/main" id="{EF5FD033-4979-6863-B508-1DD3ACF667A0}"/>
              </a:ext>
            </a:extLst>
          </p:cNvPr>
          <p:cNvSpPr txBox="1"/>
          <p:nvPr/>
        </p:nvSpPr>
        <p:spPr>
          <a:xfrm>
            <a:off x="9169400" y="4533900"/>
            <a:ext cx="2324100" cy="584775"/>
          </a:xfrm>
          <a:prstGeom prst="rect">
            <a:avLst/>
          </a:prstGeom>
          <a:noFill/>
        </p:spPr>
        <p:txBody>
          <a:bodyPr wrap="square" rtlCol="0">
            <a:spAutoFit/>
          </a:bodyPr>
          <a:lstStyle/>
          <a:p>
            <a:r>
              <a:rPr lang="fr-FR" sz="3200" dirty="0"/>
              <a:t>Moins cher</a:t>
            </a:r>
          </a:p>
        </p:txBody>
      </p:sp>
    </p:spTree>
    <p:extLst>
      <p:ext uri="{BB962C8B-B14F-4D97-AF65-F5344CB8AC3E}">
        <p14:creationId xmlns:p14="http://schemas.microsoft.com/office/powerpoint/2010/main" val="5673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3FE769-DF2F-858B-52F1-F7D4E347710F}"/>
              </a:ext>
            </a:extLst>
          </p:cNvPr>
          <p:cNvSpPr>
            <a:spLocks noGrp="1"/>
          </p:cNvSpPr>
          <p:nvPr>
            <p:ph type="title"/>
          </p:nvPr>
        </p:nvSpPr>
        <p:spPr/>
        <p:txBody>
          <a:bodyPr/>
          <a:lstStyle/>
          <a:p>
            <a:r>
              <a:rPr lang="fr-FR" dirty="0"/>
              <a:t>Astuce</a:t>
            </a:r>
          </a:p>
        </p:txBody>
      </p:sp>
      <p:sp>
        <p:nvSpPr>
          <p:cNvPr id="3" name="Espace réservé du contenu 2">
            <a:extLst>
              <a:ext uri="{FF2B5EF4-FFF2-40B4-BE49-F238E27FC236}">
                <a16:creationId xmlns:a16="http://schemas.microsoft.com/office/drawing/2014/main" id="{2E7AA203-31D5-8441-48A8-2122A59150E8}"/>
              </a:ext>
            </a:extLst>
          </p:cNvPr>
          <p:cNvSpPr>
            <a:spLocks noGrp="1"/>
          </p:cNvSpPr>
          <p:nvPr>
            <p:ph sz="half" idx="1"/>
          </p:nvPr>
        </p:nvSpPr>
        <p:spPr/>
        <p:txBody>
          <a:bodyPr/>
          <a:lstStyle/>
          <a:p>
            <a:endParaRPr lang="fr-FR"/>
          </a:p>
        </p:txBody>
      </p:sp>
      <p:sp>
        <p:nvSpPr>
          <p:cNvPr id="4" name="Espace réservé pour une image  3">
            <a:extLst>
              <a:ext uri="{FF2B5EF4-FFF2-40B4-BE49-F238E27FC236}">
                <a16:creationId xmlns:a16="http://schemas.microsoft.com/office/drawing/2014/main" id="{D21E199C-57D9-362B-B19D-5E67D4CA9561}"/>
              </a:ext>
            </a:extLst>
          </p:cNvPr>
          <p:cNvSpPr>
            <a:spLocks noGrp="1"/>
          </p:cNvSpPr>
          <p:nvPr>
            <p:ph type="pic" sz="quarter" idx="10"/>
          </p:nvPr>
        </p:nvSpPr>
        <p:spPr/>
      </p:sp>
      <p:sp>
        <p:nvSpPr>
          <p:cNvPr id="5" name="Espace réservé de la date 4">
            <a:extLst>
              <a:ext uri="{FF2B5EF4-FFF2-40B4-BE49-F238E27FC236}">
                <a16:creationId xmlns:a16="http://schemas.microsoft.com/office/drawing/2014/main" id="{E43F55B6-CADA-969F-8151-AEFD0AE28446}"/>
              </a:ext>
            </a:extLst>
          </p:cNvPr>
          <p:cNvSpPr>
            <a:spLocks noGrp="1"/>
          </p:cNvSpPr>
          <p:nvPr>
            <p:ph type="dt" sz="half" idx="11"/>
          </p:nvPr>
        </p:nvSpPr>
        <p:spPr/>
        <p:txBody>
          <a:bodyPr/>
          <a:lstStyle/>
          <a:p>
            <a:pPr rtl="0"/>
            <a:r>
              <a:rPr lang="fr-FR" noProof="0"/>
              <a:t>29 septembre 2022 </a:t>
            </a:r>
          </a:p>
        </p:txBody>
      </p:sp>
      <p:sp>
        <p:nvSpPr>
          <p:cNvPr id="6" name="Espace réservé du pied de page 5">
            <a:extLst>
              <a:ext uri="{FF2B5EF4-FFF2-40B4-BE49-F238E27FC236}">
                <a16:creationId xmlns:a16="http://schemas.microsoft.com/office/drawing/2014/main" id="{8FC26C83-4D54-3313-5F35-DFC9FCFCCAC7}"/>
              </a:ext>
            </a:extLst>
          </p:cNvPr>
          <p:cNvSpPr>
            <a:spLocks noGrp="1"/>
          </p:cNvSpPr>
          <p:nvPr>
            <p:ph type="ftr" sz="quarter" idx="12"/>
          </p:nvPr>
        </p:nvSpPr>
        <p:spPr/>
        <p:txBody>
          <a:bodyPr/>
          <a:lstStyle/>
          <a:p>
            <a:r>
              <a:rPr lang="fr-FR"/>
              <a:t>Spotify et l’avènement de la musique légale en ligne</a:t>
            </a:r>
            <a:endParaRPr lang="fr-FR" dirty="0"/>
          </a:p>
        </p:txBody>
      </p:sp>
      <p:sp>
        <p:nvSpPr>
          <p:cNvPr id="7" name="Espace réservé du numéro de diapositive 6">
            <a:extLst>
              <a:ext uri="{FF2B5EF4-FFF2-40B4-BE49-F238E27FC236}">
                <a16:creationId xmlns:a16="http://schemas.microsoft.com/office/drawing/2014/main" id="{5BA4F4CF-557D-65F0-2BAC-1AEEA629DAA3}"/>
              </a:ext>
            </a:extLst>
          </p:cNvPr>
          <p:cNvSpPr>
            <a:spLocks noGrp="1"/>
          </p:cNvSpPr>
          <p:nvPr>
            <p:ph type="sldNum" sz="quarter" idx="13"/>
          </p:nvPr>
        </p:nvSpPr>
        <p:spPr/>
        <p:txBody>
          <a:bodyPr/>
          <a:lstStyle/>
          <a:p>
            <a:pPr rtl="0"/>
            <a:fld id="{7782931A-7D25-4B4B-9464-57AE418934A3}" type="slidenum">
              <a:rPr lang="fr-FR" noProof="0" smtClean="0"/>
              <a:pPr rtl="0"/>
              <a:t>9</a:t>
            </a:fld>
            <a:endParaRPr lang="fr-FR" noProof="0"/>
          </a:p>
        </p:txBody>
      </p:sp>
      <p:pic>
        <p:nvPicPr>
          <p:cNvPr id="9" name="Image 8">
            <a:extLst>
              <a:ext uri="{FF2B5EF4-FFF2-40B4-BE49-F238E27FC236}">
                <a16:creationId xmlns:a16="http://schemas.microsoft.com/office/drawing/2014/main" id="{A6BD0887-07C9-0993-E69F-462285180B2B}"/>
              </a:ext>
            </a:extLst>
          </p:cNvPr>
          <p:cNvPicPr>
            <a:picLocks noChangeAspect="1"/>
          </p:cNvPicPr>
          <p:nvPr/>
        </p:nvPicPr>
        <p:blipFill>
          <a:blip r:embed="rId3"/>
          <a:stretch>
            <a:fillRect/>
          </a:stretch>
        </p:blipFill>
        <p:spPr>
          <a:xfrm>
            <a:off x="234399" y="2984035"/>
            <a:ext cx="5467902" cy="2172632"/>
          </a:xfrm>
          <a:prstGeom prst="rect">
            <a:avLst/>
          </a:prstGeom>
        </p:spPr>
      </p:pic>
      <p:pic>
        <p:nvPicPr>
          <p:cNvPr id="11" name="Image 10">
            <a:extLst>
              <a:ext uri="{FF2B5EF4-FFF2-40B4-BE49-F238E27FC236}">
                <a16:creationId xmlns:a16="http://schemas.microsoft.com/office/drawing/2014/main" id="{929EE081-7502-29EA-9F5D-9CB1013FFAC5}"/>
              </a:ext>
            </a:extLst>
          </p:cNvPr>
          <p:cNvPicPr>
            <a:picLocks noChangeAspect="1"/>
          </p:cNvPicPr>
          <p:nvPr/>
        </p:nvPicPr>
        <p:blipFill>
          <a:blip r:embed="rId4"/>
          <a:stretch>
            <a:fillRect/>
          </a:stretch>
        </p:blipFill>
        <p:spPr>
          <a:xfrm>
            <a:off x="5824947" y="2365138"/>
            <a:ext cx="6132653" cy="3045062"/>
          </a:xfrm>
          <a:prstGeom prst="rect">
            <a:avLst/>
          </a:prstGeom>
        </p:spPr>
      </p:pic>
    </p:spTree>
    <p:extLst>
      <p:ext uri="{BB962C8B-B14F-4D97-AF65-F5344CB8AC3E}">
        <p14:creationId xmlns:p14="http://schemas.microsoft.com/office/powerpoint/2010/main" val="90542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1">
  <a:themeElements>
    <a:clrScheme name="Vert jaune">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ustom 35">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371_TF89547415_Win32.potx" id="{9A02C68B-A242-4BF7-9BA9-51A51DE5FD4F}" vid="{28371AA1-5BC3-408B-AB8C-D445B2713F4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975AF8-B1C6-436B-A274-2C3ADC779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82F651C-E5DA-470F-A6A6-D70E9A5EBFB8}">
  <ds:schemaRefs>
    <ds:schemaRef ds:uri="http://schemas.microsoft.com/sharepoint/v3/contenttype/forms"/>
  </ds:schemaRefs>
</ds:datastoreItem>
</file>

<file path=customXml/itemProps3.xml><?xml version="1.0" encoding="utf-8"?>
<ds:datastoreItem xmlns:ds="http://schemas.openxmlformats.org/officeDocument/2006/customXml" ds:itemID="{E24273A0-A4DF-47AA-BF1F-8758123399C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Présentation annuelle – Impact</Template>
  <TotalTime>1158</TotalTime>
  <Words>1975</Words>
  <Application>Microsoft Office PowerPoint</Application>
  <PresentationFormat>Grand écran</PresentationFormat>
  <Paragraphs>124</Paragraphs>
  <Slides>12</Slides>
  <Notes>12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Arial Nova</vt:lpstr>
      <vt:lpstr>Calibri</vt:lpstr>
      <vt:lpstr>Wingdings</vt:lpstr>
      <vt:lpstr>Theme1</vt:lpstr>
      <vt:lpstr>Spotify</vt:lpstr>
      <vt:lpstr>Voyage dans le temps</vt:lpstr>
      <vt:lpstr>Genèse</vt:lpstr>
      <vt:lpstr>Succès immédiat</vt:lpstr>
      <vt:lpstr>Positionnement</vt:lpstr>
      <vt:lpstr>Modèle économique</vt:lpstr>
      <vt:lpstr>Concurrence</vt:lpstr>
      <vt:lpstr>Démarcation</vt:lpstr>
      <vt:lpstr>Astuce</vt:lpstr>
      <vt:lpstr>Distribution des écoutes</vt:lpstr>
      <vt:lpstr>Récapitulatif</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dc:title>
  <dc:creator>Tom Niget</dc:creator>
  <cp:lastModifiedBy>Tom Niget</cp:lastModifiedBy>
  <cp:revision>1</cp:revision>
  <dcterms:created xsi:type="dcterms:W3CDTF">2022-09-28T16:59:01Z</dcterms:created>
  <dcterms:modified xsi:type="dcterms:W3CDTF">2022-09-29T12:48:13Z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