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68553" autoAdjust="0"/>
  </p:normalViewPr>
  <p:slideViewPr>
    <p:cSldViewPr snapToGrid="0">
      <p:cViewPr varScale="1">
        <p:scale>
          <a:sx n="75" d="100"/>
          <a:sy n="75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eline VOURIOT" userId="17200caa9c8a171c" providerId="LiveId" clId="{5074D0E3-5129-4934-BA1D-C92513D9FB84}"/>
    <pc:docChg chg="modSld">
      <pc:chgData name="Emmeline VOURIOT" userId="17200caa9c8a171c" providerId="LiveId" clId="{5074D0E3-5129-4934-BA1D-C92513D9FB84}" dt="2023-01-29T18:29:20.867" v="12" actId="5793"/>
      <pc:docMkLst>
        <pc:docMk/>
      </pc:docMkLst>
      <pc:sldChg chg="modNotesTx">
        <pc:chgData name="Emmeline VOURIOT" userId="17200caa9c8a171c" providerId="LiveId" clId="{5074D0E3-5129-4934-BA1D-C92513D9FB84}" dt="2023-01-29T18:29:01.289" v="1" actId="5793"/>
        <pc:sldMkLst>
          <pc:docMk/>
          <pc:sldMk cId="4167884232" sldId="278"/>
        </pc:sldMkLst>
      </pc:sldChg>
      <pc:sldChg chg="modNotesTx">
        <pc:chgData name="Emmeline VOURIOT" userId="17200caa9c8a171c" providerId="LiveId" clId="{5074D0E3-5129-4934-BA1D-C92513D9FB84}" dt="2023-01-29T18:29:03.699" v="3" actId="5793"/>
        <pc:sldMkLst>
          <pc:docMk/>
          <pc:sldMk cId="3220235682" sldId="279"/>
        </pc:sldMkLst>
      </pc:sldChg>
      <pc:sldChg chg="modNotesTx">
        <pc:chgData name="Emmeline VOURIOT" userId="17200caa9c8a171c" providerId="LiveId" clId="{5074D0E3-5129-4934-BA1D-C92513D9FB84}" dt="2023-01-29T18:29:05.636" v="5" actId="5793"/>
        <pc:sldMkLst>
          <pc:docMk/>
          <pc:sldMk cId="4158532272" sldId="280"/>
        </pc:sldMkLst>
      </pc:sldChg>
      <pc:sldChg chg="modNotesTx">
        <pc:chgData name="Emmeline VOURIOT" userId="17200caa9c8a171c" providerId="LiveId" clId="{5074D0E3-5129-4934-BA1D-C92513D9FB84}" dt="2023-01-29T18:29:07.959" v="7" actId="5793"/>
        <pc:sldMkLst>
          <pc:docMk/>
          <pc:sldMk cId="1558869659" sldId="281"/>
        </pc:sldMkLst>
      </pc:sldChg>
      <pc:sldChg chg="modNotesTx">
        <pc:chgData name="Emmeline VOURIOT" userId="17200caa9c8a171c" providerId="LiveId" clId="{5074D0E3-5129-4934-BA1D-C92513D9FB84}" dt="2023-01-29T18:29:09.496" v="8" actId="20577"/>
        <pc:sldMkLst>
          <pc:docMk/>
          <pc:sldMk cId="250140685" sldId="282"/>
        </pc:sldMkLst>
      </pc:sldChg>
      <pc:sldChg chg="modNotesTx">
        <pc:chgData name="Emmeline VOURIOT" userId="17200caa9c8a171c" providerId="LiveId" clId="{5074D0E3-5129-4934-BA1D-C92513D9FB84}" dt="2023-01-29T18:29:13.949" v="9" actId="20577"/>
        <pc:sldMkLst>
          <pc:docMk/>
          <pc:sldMk cId="2446476451" sldId="283"/>
        </pc:sldMkLst>
      </pc:sldChg>
      <pc:sldChg chg="modNotesTx">
        <pc:chgData name="Emmeline VOURIOT" userId="17200caa9c8a171c" providerId="LiveId" clId="{5074D0E3-5129-4934-BA1D-C92513D9FB84}" dt="2023-01-29T18:29:15.969" v="10" actId="20577"/>
        <pc:sldMkLst>
          <pc:docMk/>
          <pc:sldMk cId="1481015056" sldId="284"/>
        </pc:sldMkLst>
      </pc:sldChg>
      <pc:sldChg chg="modNotesTx">
        <pc:chgData name="Emmeline VOURIOT" userId="17200caa9c8a171c" providerId="LiveId" clId="{5074D0E3-5129-4934-BA1D-C92513D9FB84}" dt="2023-01-29T18:29:20.867" v="12" actId="5793"/>
        <pc:sldMkLst>
          <pc:docMk/>
          <pc:sldMk cId="1695351145" sldId="285"/>
        </pc:sldMkLst>
      </pc:sldChg>
    </pc:docChg>
  </pc:docChgLst>
  <pc:docChgLst>
    <pc:chgData name="Emmeline VOURIOT" userId="17200caa9c8a171c" providerId="LiveId" clId="{54AFB6EE-97D0-4AD3-A603-258EA1EFAB92}"/>
    <pc:docChg chg="undo custSel modSld modMainMaster">
      <pc:chgData name="Emmeline VOURIOT" userId="17200caa9c8a171c" providerId="LiveId" clId="{54AFB6EE-97D0-4AD3-A603-258EA1EFAB92}" dt="2022-09-29T13:44:07.420" v="1017" actId="5793"/>
      <pc:docMkLst>
        <pc:docMk/>
      </pc:docMkLst>
      <pc:sldChg chg="modSp mod modNotesTx">
        <pc:chgData name="Emmeline VOURIOT" userId="17200caa9c8a171c" providerId="LiveId" clId="{54AFB6EE-97D0-4AD3-A603-258EA1EFAB92}" dt="2022-09-29T07:50:49.969" v="940" actId="20577"/>
        <pc:sldMkLst>
          <pc:docMk/>
          <pc:sldMk cId="4167884232" sldId="278"/>
        </pc:sldMkLst>
        <pc:spChg chg="mod">
          <ac:chgData name="Emmeline VOURIOT" userId="17200caa9c8a171c" providerId="LiveId" clId="{54AFB6EE-97D0-4AD3-A603-258EA1EFAB92}" dt="2022-09-27T18:51:32.674" v="93" actId="255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Emmeline VOURIOT" userId="17200caa9c8a171c" providerId="LiveId" clId="{54AFB6EE-97D0-4AD3-A603-258EA1EFAB92}" dt="2022-09-28T17:02:16.670" v="136" actId="255"/>
          <ac:spMkLst>
            <pc:docMk/>
            <pc:sldMk cId="4167884232" sldId="278"/>
            <ac:spMk id="3" creationId="{DB93FB3F-A8D4-46D3-A1C6-C79C64563729}"/>
          </ac:spMkLst>
        </pc:spChg>
      </pc:sldChg>
      <pc:sldChg chg="modSp mod modNotesTx">
        <pc:chgData name="Emmeline VOURIOT" userId="17200caa9c8a171c" providerId="LiveId" clId="{54AFB6EE-97D0-4AD3-A603-258EA1EFAB92}" dt="2022-09-28T18:31:36.863" v="641"/>
        <pc:sldMkLst>
          <pc:docMk/>
          <pc:sldMk cId="3220235682" sldId="279"/>
        </pc:sldMkLst>
        <pc:spChg chg="mod">
          <ac:chgData name="Emmeline VOURIOT" userId="17200caa9c8a171c" providerId="LiveId" clId="{54AFB6EE-97D0-4AD3-A603-258EA1EFAB92}" dt="2022-09-27T18:51:21.287" v="91" actId="14100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Emmeline VOURIOT" userId="17200caa9c8a171c" providerId="LiveId" clId="{54AFB6EE-97D0-4AD3-A603-258EA1EFAB92}" dt="2022-09-28T18:29:19.544" v="548" actId="2710"/>
          <ac:spMkLst>
            <pc:docMk/>
            <pc:sldMk cId="3220235682" sldId="279"/>
            <ac:spMk id="24" creationId="{F260476B-CCA6-412B-A9C5-399C34AE6F05}"/>
          </ac:spMkLst>
        </pc:spChg>
      </pc:sldChg>
      <pc:sldChg chg="addSp modSp mod modClrScheme chgLayout modNotesTx">
        <pc:chgData name="Emmeline VOURIOT" userId="17200caa9c8a171c" providerId="LiveId" clId="{54AFB6EE-97D0-4AD3-A603-258EA1EFAB92}" dt="2022-09-29T07:41:19.100" v="914" actId="403"/>
        <pc:sldMkLst>
          <pc:docMk/>
          <pc:sldMk cId="4158532272" sldId="280"/>
        </pc:sldMkLst>
        <pc:spChg chg="mod">
          <ac:chgData name="Emmeline VOURIOT" userId="17200caa9c8a171c" providerId="LiveId" clId="{54AFB6EE-97D0-4AD3-A603-258EA1EFAB92}" dt="2022-09-27T18:43:51.501" v="62" actId="26606"/>
          <ac:spMkLst>
            <pc:docMk/>
            <pc:sldMk cId="4158532272" sldId="280"/>
            <ac:spMk id="2" creationId="{A330C218-AF93-1BD7-6624-36236F3E39D9}"/>
          </ac:spMkLst>
        </pc:spChg>
        <pc:spChg chg="mod">
          <ac:chgData name="Emmeline VOURIOT" userId="17200caa9c8a171c" providerId="LiveId" clId="{54AFB6EE-97D0-4AD3-A603-258EA1EFAB92}" dt="2022-09-27T18:44:03.371" v="64" actId="242"/>
          <ac:spMkLst>
            <pc:docMk/>
            <pc:sldMk cId="4158532272" sldId="280"/>
            <ac:spMk id="3" creationId="{6166FA6F-98FF-123B-0930-576DE0D78344}"/>
          </ac:spMkLst>
        </pc:spChg>
        <pc:picChg chg="add mod modCrop">
          <ac:chgData name="Emmeline VOURIOT" userId="17200caa9c8a171c" providerId="LiveId" clId="{54AFB6EE-97D0-4AD3-A603-258EA1EFAB92}" dt="2022-09-27T18:43:51.501" v="62" actId="26606"/>
          <ac:picMkLst>
            <pc:docMk/>
            <pc:sldMk cId="4158532272" sldId="280"/>
            <ac:picMk id="5" creationId="{801845A4-A3B0-7099-151F-6E6586E1C473}"/>
          </ac:picMkLst>
        </pc:picChg>
      </pc:sldChg>
      <pc:sldChg chg="addSp modSp mod modNotesTx">
        <pc:chgData name="Emmeline VOURIOT" userId="17200caa9c8a171c" providerId="LiveId" clId="{54AFB6EE-97D0-4AD3-A603-258EA1EFAB92}" dt="2022-09-28T18:36:25.533" v="850" actId="20577"/>
        <pc:sldMkLst>
          <pc:docMk/>
          <pc:sldMk cId="1558869659" sldId="281"/>
        </pc:sldMkLst>
        <pc:spChg chg="mod">
          <ac:chgData name="Emmeline VOURIOT" userId="17200caa9c8a171c" providerId="LiveId" clId="{54AFB6EE-97D0-4AD3-A603-258EA1EFAB92}" dt="2022-09-27T18:46:30.850" v="76" actId="1076"/>
          <ac:spMkLst>
            <pc:docMk/>
            <pc:sldMk cId="1558869659" sldId="281"/>
            <ac:spMk id="3" creationId="{FA76AAE3-C906-8A3B-25B9-ED3C75040532}"/>
          </ac:spMkLst>
        </pc:spChg>
        <pc:picChg chg="add mod">
          <ac:chgData name="Emmeline VOURIOT" userId="17200caa9c8a171c" providerId="LiveId" clId="{54AFB6EE-97D0-4AD3-A603-258EA1EFAB92}" dt="2022-09-27T18:46:26.154" v="75" actId="732"/>
          <ac:picMkLst>
            <pc:docMk/>
            <pc:sldMk cId="1558869659" sldId="281"/>
            <ac:picMk id="1026" creationId="{D42B9A57-7317-F1C4-DE99-67FDC4D5147B}"/>
          </ac:picMkLst>
        </pc:picChg>
      </pc:sldChg>
      <pc:sldChg chg="modSp mod modNotesTx">
        <pc:chgData name="Emmeline VOURIOT" userId="17200caa9c8a171c" providerId="LiveId" clId="{54AFB6EE-97D0-4AD3-A603-258EA1EFAB92}" dt="2022-09-28T18:37:31.915" v="898" actId="20577"/>
        <pc:sldMkLst>
          <pc:docMk/>
          <pc:sldMk cId="250140685" sldId="282"/>
        </pc:sldMkLst>
        <pc:spChg chg="mod">
          <ac:chgData name="Emmeline VOURIOT" userId="17200caa9c8a171c" providerId="LiveId" clId="{54AFB6EE-97D0-4AD3-A603-258EA1EFAB92}" dt="2022-09-27T18:32:56.038" v="17" actId="1076"/>
          <ac:spMkLst>
            <pc:docMk/>
            <pc:sldMk cId="250140685" sldId="282"/>
            <ac:spMk id="3" creationId="{6618867B-CD4E-8328-F757-11715553857C}"/>
          </ac:spMkLst>
        </pc:spChg>
        <pc:spChg chg="mod">
          <ac:chgData name="Emmeline VOURIOT" userId="17200caa9c8a171c" providerId="LiveId" clId="{54AFB6EE-97D0-4AD3-A603-258EA1EFAB92}" dt="2022-09-27T18:33:00.331" v="18" actId="1076"/>
          <ac:spMkLst>
            <pc:docMk/>
            <pc:sldMk cId="250140685" sldId="282"/>
            <ac:spMk id="4" creationId="{98312408-D17C-4458-66A4-DAEAE295A0B9}"/>
          </ac:spMkLst>
        </pc:spChg>
        <pc:spChg chg="mod">
          <ac:chgData name="Emmeline VOURIOT" userId="17200caa9c8a171c" providerId="LiveId" clId="{54AFB6EE-97D0-4AD3-A603-258EA1EFAB92}" dt="2022-09-27T18:30:05.802" v="7" actId="20577"/>
          <ac:spMkLst>
            <pc:docMk/>
            <pc:sldMk cId="250140685" sldId="282"/>
            <ac:spMk id="5" creationId="{DC2A50F3-C2D9-A95C-1277-64F192683344}"/>
          </ac:spMkLst>
        </pc:spChg>
      </pc:sldChg>
      <pc:sldChg chg="modSp mod">
        <pc:chgData name="Emmeline VOURIOT" userId="17200caa9c8a171c" providerId="LiveId" clId="{54AFB6EE-97D0-4AD3-A603-258EA1EFAB92}" dt="2022-09-27T18:54:15.980" v="117" actId="20577"/>
        <pc:sldMkLst>
          <pc:docMk/>
          <pc:sldMk cId="2446476451" sldId="283"/>
        </pc:sldMkLst>
        <pc:spChg chg="mod">
          <ac:chgData name="Emmeline VOURIOT" userId="17200caa9c8a171c" providerId="LiveId" clId="{54AFB6EE-97D0-4AD3-A603-258EA1EFAB92}" dt="2022-09-27T18:54:15.980" v="117" actId="20577"/>
          <ac:spMkLst>
            <pc:docMk/>
            <pc:sldMk cId="2446476451" sldId="283"/>
            <ac:spMk id="3" creationId="{7ACF30E4-8F7D-2A21-3A43-652A1EC7179E}"/>
          </ac:spMkLst>
        </pc:spChg>
      </pc:sldChg>
      <pc:sldChg chg="addSp modSp mod modNotesTx">
        <pc:chgData name="Emmeline VOURIOT" userId="17200caa9c8a171c" providerId="LiveId" clId="{54AFB6EE-97D0-4AD3-A603-258EA1EFAB92}" dt="2022-09-29T13:38:49.620" v="969" actId="20577"/>
        <pc:sldMkLst>
          <pc:docMk/>
          <pc:sldMk cId="1481015056" sldId="284"/>
        </pc:sldMkLst>
        <pc:spChg chg="mod">
          <ac:chgData name="Emmeline VOURIOT" userId="17200caa9c8a171c" providerId="LiveId" clId="{54AFB6EE-97D0-4AD3-A603-258EA1EFAB92}" dt="2022-09-27T18:49:33.142" v="87" actId="403"/>
          <ac:spMkLst>
            <pc:docMk/>
            <pc:sldMk cId="1481015056" sldId="284"/>
            <ac:spMk id="3" creationId="{5D546968-1B37-A009-7D2D-5315F624783A}"/>
          </ac:spMkLst>
        </pc:spChg>
        <pc:picChg chg="add mod">
          <ac:chgData name="Emmeline VOURIOT" userId="17200caa9c8a171c" providerId="LiveId" clId="{54AFB6EE-97D0-4AD3-A603-258EA1EFAB92}" dt="2022-09-27T18:48:43.167" v="82" actId="14100"/>
          <ac:picMkLst>
            <pc:docMk/>
            <pc:sldMk cId="1481015056" sldId="284"/>
            <ac:picMk id="5" creationId="{C8FFDEE5-D41B-48C1-5556-33B23C7E5A39}"/>
          </ac:picMkLst>
        </pc:picChg>
      </pc:sldChg>
      <pc:sldChg chg="modSp mod modNotesTx">
        <pc:chgData name="Emmeline VOURIOT" userId="17200caa9c8a171c" providerId="LiveId" clId="{54AFB6EE-97D0-4AD3-A603-258EA1EFAB92}" dt="2022-09-29T13:44:07.420" v="1017" actId="5793"/>
        <pc:sldMkLst>
          <pc:docMk/>
          <pc:sldMk cId="1695351145" sldId="285"/>
        </pc:sldMkLst>
        <pc:spChg chg="mod">
          <ac:chgData name="Emmeline VOURIOT" userId="17200caa9c8a171c" providerId="LiveId" clId="{54AFB6EE-97D0-4AD3-A603-258EA1EFAB92}" dt="2022-09-29T13:40:21.092" v="983" actId="20577"/>
          <ac:spMkLst>
            <pc:docMk/>
            <pc:sldMk cId="1695351145" sldId="285"/>
            <ac:spMk id="3" creationId="{94CDF7D7-5AE3-4AAD-5120-22004893DF65}"/>
          </ac:spMkLst>
        </pc:spChg>
      </pc:sldChg>
      <pc:sldChg chg="modSp mod">
        <pc:chgData name="Emmeline VOURIOT" userId="17200caa9c8a171c" providerId="LiveId" clId="{54AFB6EE-97D0-4AD3-A603-258EA1EFAB92}" dt="2022-09-29T13:43:16.872" v="1015" actId="27636"/>
        <pc:sldMkLst>
          <pc:docMk/>
          <pc:sldMk cId="2001832145" sldId="286"/>
        </pc:sldMkLst>
        <pc:spChg chg="mod">
          <ac:chgData name="Emmeline VOURIOT" userId="17200caa9c8a171c" providerId="LiveId" clId="{54AFB6EE-97D0-4AD3-A603-258EA1EFAB92}" dt="2022-09-29T13:43:16.872" v="1015" actId="27636"/>
          <ac:spMkLst>
            <pc:docMk/>
            <pc:sldMk cId="2001832145" sldId="286"/>
            <ac:spMk id="3" creationId="{F887C17B-FA37-E6A8-C8A3-E13448797B47}"/>
          </ac:spMkLst>
        </pc:spChg>
      </pc:sldChg>
      <pc:sldMasterChg chg="modSldLayout">
        <pc:chgData name="Emmeline VOURIOT" userId="17200caa9c8a171c" providerId="LiveId" clId="{54AFB6EE-97D0-4AD3-A603-258EA1EFAB92}" dt="2022-09-27T18:52:39.353" v="115" actId="404"/>
        <pc:sldMasterMkLst>
          <pc:docMk/>
          <pc:sldMasterMk cId="1858978357" sldId="2147483660"/>
        </pc:sldMasterMkLst>
        <pc:sldLayoutChg chg="modSp">
          <pc:chgData name="Emmeline VOURIOT" userId="17200caa9c8a171c" providerId="LiveId" clId="{54AFB6EE-97D0-4AD3-A603-258EA1EFAB92}" dt="2022-09-27T18:52:39.353" v="115" actId="404"/>
          <pc:sldLayoutMkLst>
            <pc:docMk/>
            <pc:sldMasterMk cId="1858978357" sldId="2147483660"/>
            <pc:sldLayoutMk cId="3154865406" sldId="2147483662"/>
          </pc:sldLayoutMkLst>
          <pc:spChg chg="mod">
            <ac:chgData name="Emmeline VOURIOT" userId="17200caa9c8a171c" providerId="LiveId" clId="{54AFB6EE-97D0-4AD3-A603-258EA1EFAB92}" dt="2022-09-27T18:52:39.353" v="115" actId="404"/>
            <ac:spMkLst>
              <pc:docMk/>
              <pc:sldMasterMk cId="1858978357" sldId="2147483660"/>
              <pc:sldLayoutMk cId="3154865406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29/01/2023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Wingdings" panose="05000000000000000000" pitchFamily="2" charset="2"/>
              <a:buNone/>
            </a:pPr>
            <a:endParaRPr lang="fr-FR" b="0" i="0" dirty="0">
              <a:solidFill>
                <a:srgbClr val="DCDDDE"/>
              </a:solidFill>
              <a:effectLst/>
              <a:latin typeface="Whitney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6569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b="0" i="0" dirty="0">
              <a:solidFill>
                <a:srgbClr val="DCDDDE"/>
              </a:solidFill>
              <a:effectLst/>
              <a:latin typeface="Whitney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088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426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96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26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611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 anchor="ctr"/>
          <a:lstStyle>
            <a:lvl1pPr>
              <a:defRPr sz="3000"/>
            </a:lvl1pPr>
            <a:lvl2pPr marL="720000" indent="-270000">
              <a:buFont typeface="Wingdings" panose="05000000000000000000" pitchFamily="2" charset="2"/>
              <a:buChar char="Ø"/>
              <a:defRPr sz="2400"/>
            </a:lvl2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Steam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2000">
                <a:latin typeface="Gotham" panose="02000504020000020004" pitchFamily="2" charset="0"/>
              </a:defRPr>
            </a:lvl1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Steam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723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29/01/2023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modelanalyst.com/steam-business-model/" TargetMode="External"/><Relationship Id="rId7" Type="http://schemas.openxmlformats.org/officeDocument/2006/relationships/hyperlink" Target="https://www.eurogamer.net/newell-stop-piracy-by-offering-superior-service#:~:text=%22The%20easiest%20way%20to%20stop,ll%20pirate%20everything%20in%20Russia" TargetMode="External"/><Relationship Id="rId2" Type="http://schemas.openxmlformats.org/officeDocument/2006/relationships/hyperlink" Target="https://www.pcgamer.com/steam-version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igital.hbs.edu/platform-digit/submission/steam-the-gaming-platform-before-there-were-platforms/" TargetMode="External"/><Relationship Id="rId5" Type="http://schemas.openxmlformats.org/officeDocument/2006/relationships/hyperlink" Target="https://productmint.com/steam-business-model-how-does-steam-make-money/" TargetMode="External"/><Relationship Id="rId4" Type="http://schemas.openxmlformats.org/officeDocument/2006/relationships/hyperlink" Target="https://en.wikipedia.org/wiki/Steam_(servic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6000" dirty="0"/>
              <a:t>Steam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Autofit/>
          </a:bodyPr>
          <a:lstStyle/>
          <a:p>
            <a:pPr algn="l" rtl="0"/>
            <a:r>
              <a:rPr lang="fr-FR" sz="2600" dirty="0"/>
              <a:t>L’avènement des jeux dématérialisés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4CEDF3-BD5F-1BAF-49D1-BD3586AE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3" y="38819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1253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dirty="0"/>
              <a:t>Un peu d’Histoire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841307"/>
            <a:ext cx="4403596" cy="4058751"/>
          </a:xfrm>
        </p:spPr>
        <p:txBody>
          <a:bodyPr rtlCol="0" anchor="ctr">
            <a:noAutofit/>
          </a:bodyPr>
          <a:lstStyle/>
          <a:p>
            <a:pPr lvl="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1996</a:t>
            </a:r>
          </a:p>
          <a:p>
            <a:pPr lvl="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2003</a:t>
            </a:r>
          </a:p>
          <a:p>
            <a:pPr lvl="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2004</a:t>
            </a:r>
          </a:p>
          <a:p>
            <a:pPr lvl="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0C218-AF93-1BD7-6624-36236F3E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dirty="0"/>
              <a:t>Innovation produit &amp;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6FA6F-98FF-123B-0930-576DE0D7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ctr">
            <a:normAutofit/>
          </a:bodyPr>
          <a:lstStyle/>
          <a:p>
            <a:r>
              <a:rPr lang="fr-FR" sz="3000" dirty="0"/>
              <a:t>Jeux dématérialisés</a:t>
            </a:r>
          </a:p>
          <a:p>
            <a:r>
              <a:rPr lang="fr-FR" sz="3000" dirty="0"/>
              <a:t>Vente en ligne </a:t>
            </a:r>
          </a:p>
          <a:p>
            <a:r>
              <a:rPr lang="fr-FR" sz="3000" dirty="0"/>
              <a:t>Vente instantanée</a:t>
            </a:r>
          </a:p>
        </p:txBody>
      </p:sp>
      <p:pic>
        <p:nvPicPr>
          <p:cNvPr id="5" name="Image 4" descr="Une image contenant texte, personne, intérieur&#10;&#10;Description générée automatiquement">
            <a:extLst>
              <a:ext uri="{FF2B5EF4-FFF2-40B4-BE49-F238E27FC236}">
                <a16:creationId xmlns:a16="http://schemas.microsoft.com/office/drawing/2014/main" id="{801845A4-A3B0-7099-151F-6E6586E1C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1" r="18710"/>
          <a:stretch/>
        </p:blipFill>
        <p:spPr>
          <a:xfrm>
            <a:off x="6410716" y="2076451"/>
            <a:ext cx="4856841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85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014C1-62ED-3BFD-14C3-078A76E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Innovation disruptive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6AAE3-C906-8A3B-25B9-ED3C7504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2488"/>
            <a:ext cx="10353762" cy="2364921"/>
          </a:xfrm>
        </p:spPr>
        <p:txBody>
          <a:bodyPr/>
          <a:lstStyle/>
          <a:p>
            <a:r>
              <a:rPr lang="fr-FR" dirty="0"/>
              <a:t>Remplace le moyen de vendre des jeux</a:t>
            </a:r>
          </a:p>
          <a:p>
            <a:r>
              <a:rPr lang="fr-FR" dirty="0"/>
              <a:t>Remplace le format physique</a:t>
            </a:r>
          </a:p>
        </p:txBody>
      </p:sp>
      <p:pic>
        <p:nvPicPr>
          <p:cNvPr id="1026" name="Picture 2" descr="💾PC Game Collectors (@bbpcgc) / Twitter">
            <a:extLst>
              <a:ext uri="{FF2B5EF4-FFF2-40B4-BE49-F238E27FC236}">
                <a16:creationId xmlns:a16="http://schemas.microsoft.com/office/drawing/2014/main" id="{D42B9A57-7317-F1C4-DE99-67FDC4D51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6" b="14043"/>
          <a:stretch/>
        </p:blipFill>
        <p:spPr bwMode="auto">
          <a:xfrm>
            <a:off x="1207299" y="4231823"/>
            <a:ext cx="9766753" cy="20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6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7E4B9-770D-3B50-0C64-6863303C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6506"/>
            <a:ext cx="10353762" cy="1257300"/>
          </a:xfrm>
        </p:spPr>
        <p:txBody>
          <a:bodyPr/>
          <a:lstStyle/>
          <a:p>
            <a:r>
              <a:rPr lang="fr-FR" dirty="0" err="1"/>
              <a:t>Technology</a:t>
            </a:r>
            <a:r>
              <a:rPr lang="fr-FR" dirty="0"/>
              <a:t>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8867B-CD4E-8328-F757-11715553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1006"/>
            <a:ext cx="10353762" cy="1004206"/>
          </a:xfrm>
        </p:spPr>
        <p:txBody>
          <a:bodyPr>
            <a:normAutofit/>
          </a:bodyPr>
          <a:lstStyle/>
          <a:p>
            <a:r>
              <a:rPr lang="fr-FR" dirty="0"/>
              <a:t>Vente de fichiers numériques en direct inexistante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8312408-D17C-4458-66A4-DAEAE295A0B9}"/>
              </a:ext>
            </a:extLst>
          </p:cNvPr>
          <p:cNvSpPr txBox="1">
            <a:spLocks/>
          </p:cNvSpPr>
          <p:nvPr/>
        </p:nvSpPr>
        <p:spPr>
          <a:xfrm>
            <a:off x="913795" y="2547314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Mais…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C2A50F3-C2D9-A95C-1277-64F192683344}"/>
              </a:ext>
            </a:extLst>
          </p:cNvPr>
          <p:cNvSpPr txBox="1">
            <a:spLocks/>
          </p:cNvSpPr>
          <p:nvPr/>
        </p:nvSpPr>
        <p:spPr>
          <a:xfrm>
            <a:off x="913795" y="3646715"/>
            <a:ext cx="10353762" cy="2854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sz="3000" dirty="0"/>
              <a:t>« </a:t>
            </a:r>
            <a:r>
              <a:rPr lang="fr-FR" sz="3000" dirty="0" err="1"/>
              <a:t>Market</a:t>
            </a:r>
            <a:r>
              <a:rPr lang="fr-FR" sz="3000" dirty="0"/>
              <a:t> pull interne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/>
              <a:t>Piratage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/>
              <a:t>Triche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/>
              <a:t>Versions incompatibles en multijoueur</a:t>
            </a:r>
          </a:p>
        </p:txBody>
      </p:sp>
    </p:spTree>
    <p:extLst>
      <p:ext uri="{BB962C8B-B14F-4D97-AF65-F5344CB8AC3E}">
        <p14:creationId xmlns:p14="http://schemas.microsoft.com/office/powerpoint/2010/main" val="2501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6149D-8267-8461-F155-C924CCE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Steam est un </a:t>
            </a:r>
            <a:r>
              <a:rPr lang="fr-FR" b="1" dirty="0"/>
              <a:t>innovateur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F30E4-8F7D-2A21-3A43-652A1EC7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Avantage du premier entrant</a:t>
            </a:r>
          </a:p>
          <a:p>
            <a:r>
              <a:rPr lang="fr-FR" dirty="0"/>
              <a:t>Expérience</a:t>
            </a:r>
          </a:p>
          <a:p>
            <a:r>
              <a:rPr lang="fr-FR" dirty="0"/>
              <a:t>Beaucoup de fonctionnalités </a:t>
            </a:r>
          </a:p>
          <a:p>
            <a:pPr lvl="1"/>
            <a:r>
              <a:rPr lang="fr-FR" dirty="0"/>
              <a:t> Avantages concurrentiels</a:t>
            </a:r>
          </a:p>
          <a:p>
            <a:r>
              <a:rPr lang="fr-FR" dirty="0"/>
              <a:t>Beaucoup de fidèles verrouillés</a:t>
            </a:r>
          </a:p>
          <a:p>
            <a:r>
              <a:rPr lang="fr-FR" dirty="0"/>
              <a:t>Réputation aujourd’hui</a:t>
            </a:r>
          </a:p>
        </p:txBody>
      </p:sp>
    </p:spTree>
    <p:extLst>
      <p:ext uri="{BB962C8B-B14F-4D97-AF65-F5344CB8AC3E}">
        <p14:creationId xmlns:p14="http://schemas.microsoft.com/office/powerpoint/2010/main" val="244647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C09DF-76CF-336B-D56A-DD3920A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économique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46968-1B37-A009-7D2D-5315F624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7993"/>
            <a:ext cx="10353762" cy="3714749"/>
          </a:xfrm>
        </p:spPr>
        <p:txBody>
          <a:bodyPr/>
          <a:lstStyle/>
          <a:p>
            <a:r>
              <a:rPr lang="fr-FR" sz="7200" dirty="0"/>
              <a:t>Commission</a:t>
            </a:r>
            <a:endParaRPr lang="fr-FR" dirty="0"/>
          </a:p>
          <a:p>
            <a:r>
              <a:rPr lang="fr-FR" dirty="0"/>
              <a:t>Frais et outils pour développeurs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FFDEE5-D41B-48C1-5556-33B23C7E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93" y="3254829"/>
            <a:ext cx="5919107" cy="39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1AA99-4B91-50C5-D601-9FF4130C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de diffusion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DF7D7-5AE3-4AAD-5120-22004893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823607"/>
          </a:xfrm>
        </p:spPr>
        <p:txBody>
          <a:bodyPr>
            <a:normAutofit/>
          </a:bodyPr>
          <a:lstStyle/>
          <a:p>
            <a:r>
              <a:rPr lang="fr-FR" dirty="0"/>
              <a:t>Incompatible avec l’existant…</a:t>
            </a:r>
          </a:p>
          <a:p>
            <a:r>
              <a:rPr lang="fr-FR" dirty="0"/>
              <a:t>… mais similaire donc peu compliqué</a:t>
            </a:r>
          </a:p>
          <a:p>
            <a:r>
              <a:rPr lang="fr-FR" dirty="0"/>
              <a:t>Beaucoup d’améliorations</a:t>
            </a:r>
          </a:p>
          <a:p>
            <a:r>
              <a:rPr lang="fr-FR" dirty="0"/>
              <a:t>Base déjà installée</a:t>
            </a:r>
          </a:p>
          <a:p>
            <a:r>
              <a:rPr lang="fr-FR" dirty="0"/>
              <a:t>Consommateurs expérimentés</a:t>
            </a:r>
          </a:p>
        </p:txBody>
      </p:sp>
    </p:spTree>
    <p:extLst>
      <p:ext uri="{BB962C8B-B14F-4D97-AF65-F5344CB8AC3E}">
        <p14:creationId xmlns:p14="http://schemas.microsoft.com/office/powerpoint/2010/main" val="169535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0153F-4373-43D8-38A7-3A7C0A6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7C17B-FA37-E6A8-C8A3-E1344879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2"/>
              </a:rPr>
              <a:t>https://www.pcgamer.com/steam-versions/</a:t>
            </a:r>
            <a:endParaRPr lang="fr-FR" dirty="0"/>
          </a:p>
          <a:p>
            <a:r>
              <a:rPr lang="fr-FR" dirty="0">
                <a:hlinkClick r:id="rId3"/>
              </a:rPr>
              <a:t>https://businessmodelanalyst.com/steam-business-model/</a:t>
            </a:r>
            <a:endParaRPr lang="fr-FR" dirty="0"/>
          </a:p>
          <a:p>
            <a:r>
              <a:rPr lang="fr-FR" dirty="0">
                <a:hlinkClick r:id="rId4"/>
              </a:rPr>
              <a:t>https://en.wikipedia.org/wiki/Steam_(service)</a:t>
            </a:r>
            <a:endParaRPr lang="fr-FR" dirty="0"/>
          </a:p>
          <a:p>
            <a:r>
              <a:rPr lang="fr-FR" dirty="0">
                <a:hlinkClick r:id="rId5"/>
              </a:rPr>
              <a:t>https://productmint.com/steam-business-model-how-does-steam-make-money/</a:t>
            </a:r>
            <a:endParaRPr lang="fr-FR" dirty="0"/>
          </a:p>
          <a:p>
            <a:r>
              <a:rPr lang="fr-FR" dirty="0">
                <a:hlinkClick r:id="rId6"/>
              </a:rPr>
              <a:t>https://digital.hbs.edu/platform-digit/submission/steam-the-gaming-platform-before-there-were-platforms/</a:t>
            </a:r>
            <a:endParaRPr lang="fr-FR" dirty="0"/>
          </a:p>
          <a:p>
            <a:r>
              <a:rPr lang="fr-FR" dirty="0">
                <a:hlinkClick r:id="rId7"/>
              </a:rPr>
              <a:t>https://www.eurogamer.net/newell-stop-piracy-by-offering-superior-service#:~:text=%22The%20easiest%20way%20to%20stop,ll%20pirate%20everything%20in%20Russia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83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Personnalisé 1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B0F0"/>
      </a:hlink>
      <a:folHlink>
        <a:srgbClr val="FFC42F"/>
      </a:folHlink>
    </a:clrScheme>
    <a:fontScheme name="Personnalisé 1">
      <a:majorFont>
        <a:latin typeface="DINPro-Black"/>
        <a:ea typeface=""/>
        <a:cs typeface=""/>
      </a:majorFont>
      <a:minorFont>
        <a:latin typeface="Gotham Black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202</Words>
  <Application>Microsoft Office PowerPoint</Application>
  <PresentationFormat>Grand écran</PresentationFormat>
  <Paragraphs>53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Calibri</vt:lpstr>
      <vt:lpstr>DINPro-Black</vt:lpstr>
      <vt:lpstr>Gotham</vt:lpstr>
      <vt:lpstr>Gotham Black</vt:lpstr>
      <vt:lpstr>Goudy Old Style</vt:lpstr>
      <vt:lpstr>Whitney</vt:lpstr>
      <vt:lpstr>Wingdings</vt:lpstr>
      <vt:lpstr>Wingdings 2</vt:lpstr>
      <vt:lpstr>SlateVTI</vt:lpstr>
      <vt:lpstr>Steam</vt:lpstr>
      <vt:lpstr>Un peu d’Histoire</vt:lpstr>
      <vt:lpstr>Innovation produit &amp; service</vt:lpstr>
      <vt:lpstr>Innovation disruptive</vt:lpstr>
      <vt:lpstr>Technology push</vt:lpstr>
      <vt:lpstr>Steam est un innovateur</vt:lpstr>
      <vt:lpstr>Modèle économique</vt:lpstr>
      <vt:lpstr>Vitesse de diffusion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</dc:title>
  <dc:creator>Emmeline VOURIOT</dc:creator>
  <cp:lastModifiedBy>Emmeline VOURIOT</cp:lastModifiedBy>
  <cp:revision>1</cp:revision>
  <dcterms:created xsi:type="dcterms:W3CDTF">2022-09-27T17:12:19Z</dcterms:created>
  <dcterms:modified xsi:type="dcterms:W3CDTF">2023-01-29T18:29:25Z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