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72" r:id="rId6"/>
    <p:sldId id="366" r:id="rId7"/>
    <p:sldId id="367" r:id="rId8"/>
    <p:sldId id="371" r:id="rId9"/>
    <p:sldId id="369" r:id="rId10"/>
    <p:sldId id="368" r:id="rId11"/>
    <p:sldId id="370" r:id="rId12"/>
    <p:sldId id="343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FF4F3-260E-415F-8766-4A74BF05F211}" v="14" dt="2023-01-05T15:14:37.441"/>
    <p1510:client id="{85A226CC-256D-48D9-9DBF-AD5503C94BE0}" v="45" dt="2023-01-05T13:34:53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2" autoAdjust="0"/>
  </p:normalViewPr>
  <p:slideViewPr>
    <p:cSldViewPr snapToGrid="0">
      <p:cViewPr varScale="1">
        <p:scale>
          <a:sx n="93" d="100"/>
          <a:sy n="93" d="100"/>
        </p:scale>
        <p:origin x="11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Niget" userId="ac0b04e4-3451-49d1-80ee-71e464ec3cb6" providerId="ADAL" clId="{85A226CC-256D-48D9-9DBF-AD5503C94BE0}"/>
    <pc:docChg chg="undo custSel addSld modSld">
      <pc:chgData name="Tom Niget" userId="ac0b04e4-3451-49d1-80ee-71e464ec3cb6" providerId="ADAL" clId="{85A226CC-256D-48D9-9DBF-AD5503C94BE0}" dt="2023-01-05T13:35:27.308" v="3676" actId="20577"/>
      <pc:docMkLst>
        <pc:docMk/>
      </pc:docMkLst>
      <pc:sldChg chg="modSp mod">
        <pc:chgData name="Tom Niget" userId="ac0b04e4-3451-49d1-80ee-71e464ec3cb6" providerId="ADAL" clId="{85A226CC-256D-48D9-9DBF-AD5503C94BE0}" dt="2023-01-05T13:23:36.325" v="3167" actId="20577"/>
        <pc:sldMkLst>
          <pc:docMk/>
          <pc:sldMk cId="2336677316" sldId="343"/>
        </pc:sldMkLst>
        <pc:spChg chg="mod">
          <ac:chgData name="Tom Niget" userId="ac0b04e4-3451-49d1-80ee-71e464ec3cb6" providerId="ADAL" clId="{85A226CC-256D-48D9-9DBF-AD5503C94BE0}" dt="2023-01-05T13:23:36.325" v="3167" actId="20577"/>
          <ac:spMkLst>
            <pc:docMk/>
            <pc:sldMk cId="2336677316" sldId="343"/>
            <ac:spMk id="9" creationId="{76767661-63CB-A645-82F2-3B860E338B67}"/>
          </ac:spMkLst>
        </pc:spChg>
        <pc:spChg chg="mod">
          <ac:chgData name="Tom Niget" userId="ac0b04e4-3451-49d1-80ee-71e464ec3cb6" providerId="ADAL" clId="{85A226CC-256D-48D9-9DBF-AD5503C94BE0}" dt="2023-01-05T13:23:25.088" v="3141" actId="20577"/>
          <ac:spMkLst>
            <pc:docMk/>
            <pc:sldMk cId="2336677316" sldId="343"/>
            <ac:spMk id="11" creationId="{F0F25866-5DB1-334A-8037-692579FBDE39}"/>
          </ac:spMkLst>
        </pc:spChg>
      </pc:sldChg>
      <pc:sldChg chg="addSp modSp mod">
        <pc:chgData name="Tom Niget" userId="ac0b04e4-3451-49d1-80ee-71e464ec3cb6" providerId="ADAL" clId="{85A226CC-256D-48D9-9DBF-AD5503C94BE0}" dt="2023-01-03T16:39:50.170" v="1158" actId="2085"/>
        <pc:sldMkLst>
          <pc:docMk/>
          <pc:sldMk cId="2960950710" sldId="350"/>
        </pc:sldMkLst>
        <pc:spChg chg="add mod ord">
          <ac:chgData name="Tom Niget" userId="ac0b04e4-3451-49d1-80ee-71e464ec3cb6" providerId="ADAL" clId="{85A226CC-256D-48D9-9DBF-AD5503C94BE0}" dt="2023-01-03T16:39:50.170" v="1158" actId="2085"/>
          <ac:spMkLst>
            <pc:docMk/>
            <pc:sldMk cId="2960950710" sldId="350"/>
            <ac:spMk id="4" creationId="{85AC9F21-D9ED-67F8-4770-3D0E4E70EA2B}"/>
          </ac:spMkLst>
        </pc:spChg>
      </pc:sldChg>
      <pc:sldChg chg="addSp delSp modSp mod">
        <pc:chgData name="Tom Niget" userId="ac0b04e4-3451-49d1-80ee-71e464ec3cb6" providerId="ADAL" clId="{85A226CC-256D-48D9-9DBF-AD5503C94BE0}" dt="2023-01-05T13:24:24.319" v="3223"/>
        <pc:sldMkLst>
          <pc:docMk/>
          <pc:sldMk cId="3041541957" sldId="366"/>
        </pc:sldMkLst>
        <pc:spChg chg="add del mod">
          <ac:chgData name="Tom Niget" userId="ac0b04e4-3451-49d1-80ee-71e464ec3cb6" providerId="ADAL" clId="{85A226CC-256D-48D9-9DBF-AD5503C94BE0}" dt="2023-01-05T13:24:23.807" v="3222" actId="478"/>
          <ac:spMkLst>
            <pc:docMk/>
            <pc:sldMk cId="3041541957" sldId="366"/>
            <ac:spMk id="3" creationId="{31588BD1-51C4-52B8-2B15-41451B07E4DB}"/>
          </ac:spMkLst>
        </pc:spChg>
        <pc:spChg chg="add mod">
          <ac:chgData name="Tom Niget" userId="ac0b04e4-3451-49d1-80ee-71e464ec3cb6" providerId="ADAL" clId="{85A226CC-256D-48D9-9DBF-AD5503C94BE0}" dt="2023-01-05T13:24:24.319" v="3223"/>
          <ac:spMkLst>
            <pc:docMk/>
            <pc:sldMk cId="3041541957" sldId="366"/>
            <ac:spMk id="8" creationId="{0B2F9ACE-7052-D08D-A52D-A98907AC6322}"/>
          </ac:spMkLst>
        </pc:spChg>
        <pc:graphicFrameChg chg="modGraphic">
          <ac:chgData name="Tom Niget" userId="ac0b04e4-3451-49d1-80ee-71e464ec3cb6" providerId="ADAL" clId="{85A226CC-256D-48D9-9DBF-AD5503C94BE0}" dt="2023-01-03T16:39:19.245" v="1153" actId="20577"/>
          <ac:graphicFrameMkLst>
            <pc:docMk/>
            <pc:sldMk cId="3041541957" sldId="366"/>
            <ac:graphicFrameMk id="7" creationId="{7F98A471-0E4C-A078-9F0A-CBA0B6AEB254}"/>
          </ac:graphicFrameMkLst>
        </pc:graphicFrameChg>
      </pc:sldChg>
      <pc:sldChg chg="addSp modSp mod modNotesTx">
        <pc:chgData name="Tom Niget" userId="ac0b04e4-3451-49d1-80ee-71e464ec3cb6" providerId="ADAL" clId="{85A226CC-256D-48D9-9DBF-AD5503C94BE0}" dt="2023-01-05T13:24:15.851" v="3220" actId="20577"/>
        <pc:sldMkLst>
          <pc:docMk/>
          <pc:sldMk cId="2555908813" sldId="367"/>
        </pc:sldMkLst>
        <pc:spChg chg="add mod">
          <ac:chgData name="Tom Niget" userId="ac0b04e4-3451-49d1-80ee-71e464ec3cb6" providerId="ADAL" clId="{85A226CC-256D-48D9-9DBF-AD5503C94BE0}" dt="2023-01-05T13:24:15.851" v="3220" actId="20577"/>
          <ac:spMkLst>
            <pc:docMk/>
            <pc:sldMk cId="2555908813" sldId="367"/>
            <ac:spMk id="3" creationId="{40AF043C-A76D-59EA-2776-7FD4538D8FE1}"/>
          </ac:spMkLst>
        </pc:spChg>
        <pc:graphicFrameChg chg="modGraphic">
          <ac:chgData name="Tom Niget" userId="ac0b04e4-3451-49d1-80ee-71e464ec3cb6" providerId="ADAL" clId="{85A226CC-256D-48D9-9DBF-AD5503C94BE0}" dt="2023-01-04T22:15:40.722" v="1771" actId="20577"/>
          <ac:graphicFrameMkLst>
            <pc:docMk/>
            <pc:sldMk cId="2555908813" sldId="367"/>
            <ac:graphicFrameMk id="9" creationId="{6E14F745-6CC3-6816-9D6E-98586336C2ED}"/>
          </ac:graphicFrameMkLst>
        </pc:graphicFrameChg>
      </pc:sldChg>
      <pc:sldChg chg="addSp delSp modSp mod modNotesTx">
        <pc:chgData name="Tom Niget" userId="ac0b04e4-3451-49d1-80ee-71e464ec3cb6" providerId="ADAL" clId="{85A226CC-256D-48D9-9DBF-AD5503C94BE0}" dt="2023-01-05T00:40:28.927" v="2988" actId="14100"/>
        <pc:sldMkLst>
          <pc:docMk/>
          <pc:sldMk cId="3471618441" sldId="368"/>
        </pc:sldMkLst>
        <pc:spChg chg="add del mod">
          <ac:chgData name="Tom Niget" userId="ac0b04e4-3451-49d1-80ee-71e464ec3cb6" providerId="ADAL" clId="{85A226CC-256D-48D9-9DBF-AD5503C94BE0}" dt="2023-01-04T22:26:23.567" v="2160" actId="478"/>
          <ac:spMkLst>
            <pc:docMk/>
            <pc:sldMk cId="3471618441" sldId="368"/>
            <ac:spMk id="3" creationId="{6392A80A-73B0-8D30-E604-82F1DE234296}"/>
          </ac:spMkLst>
        </pc:spChg>
        <pc:spChg chg="add mod">
          <ac:chgData name="Tom Niget" userId="ac0b04e4-3451-49d1-80ee-71e464ec3cb6" providerId="ADAL" clId="{85A226CC-256D-48D9-9DBF-AD5503C94BE0}" dt="2023-01-05T00:33:01.528" v="2426" actId="6549"/>
          <ac:spMkLst>
            <pc:docMk/>
            <pc:sldMk cId="3471618441" sldId="368"/>
            <ac:spMk id="117" creationId="{F5D2CE7F-692C-9563-BF9E-B397C99E6850}"/>
          </ac:spMkLst>
        </pc:spChg>
        <pc:graphicFrameChg chg="mod modGraphic">
          <ac:chgData name="Tom Niget" userId="ac0b04e4-3451-49d1-80ee-71e464ec3cb6" providerId="ADAL" clId="{85A226CC-256D-48D9-9DBF-AD5503C94BE0}" dt="2023-01-05T00:23:18.354" v="2180" actId="14100"/>
          <ac:graphicFrameMkLst>
            <pc:docMk/>
            <pc:sldMk cId="3471618441" sldId="368"/>
            <ac:graphicFrameMk id="9" creationId="{6E14F745-6CC3-6816-9D6E-98586336C2ED}"/>
          </ac:graphicFrameMkLst>
        </pc:graphicFrameChg>
        <pc:graphicFrameChg chg="add mod modGraphic">
          <ac:chgData name="Tom Niget" userId="ac0b04e4-3451-49d1-80ee-71e464ec3cb6" providerId="ADAL" clId="{85A226CC-256D-48D9-9DBF-AD5503C94BE0}" dt="2023-01-05T00:33:29.301" v="2433" actId="20577"/>
          <ac:graphicFrameMkLst>
            <pc:docMk/>
            <pc:sldMk cId="3471618441" sldId="368"/>
            <ac:graphicFrameMk id="116" creationId="{A34033BB-B6F5-CD64-0854-8134623664B1}"/>
          </ac:graphicFrameMkLst>
        </pc:graphicFrameChg>
        <pc:picChg chg="add mod">
          <ac:chgData name="Tom Niget" userId="ac0b04e4-3451-49d1-80ee-71e464ec3cb6" providerId="ADAL" clId="{85A226CC-256D-48D9-9DBF-AD5503C94BE0}" dt="2023-01-05T00:33:44.165" v="2434" actId="1076"/>
          <ac:picMkLst>
            <pc:docMk/>
            <pc:sldMk cId="3471618441" sldId="368"/>
            <ac:picMk id="8" creationId="{85396D07-0ED6-F37E-ABB1-3C071FDEC5B2}"/>
          </ac:picMkLst>
        </pc:picChg>
        <pc:picChg chg="add mod">
          <ac:chgData name="Tom Niget" userId="ac0b04e4-3451-49d1-80ee-71e464ec3cb6" providerId="ADAL" clId="{85A226CC-256D-48D9-9DBF-AD5503C94BE0}" dt="2023-01-05T00:36:37.512" v="2459" actId="1076"/>
          <ac:picMkLst>
            <pc:docMk/>
            <pc:sldMk cId="3471618441" sldId="368"/>
            <ac:picMk id="10" creationId="{B47025F6-02D1-8A9D-67D4-5719D3AF3BEF}"/>
          </ac:picMkLst>
        </pc:picChg>
        <pc:picChg chg="add mod">
          <ac:chgData name="Tom Niget" userId="ac0b04e4-3451-49d1-80ee-71e464ec3cb6" providerId="ADAL" clId="{85A226CC-256D-48D9-9DBF-AD5503C94BE0}" dt="2023-01-05T00:35:50.184" v="2453" actId="1076"/>
          <ac:picMkLst>
            <pc:docMk/>
            <pc:sldMk cId="3471618441" sldId="368"/>
            <ac:picMk id="11" creationId="{7915C045-4A03-B050-73C2-72979663186A}"/>
          </ac:picMkLst>
        </pc:picChg>
        <pc:picChg chg="add mod">
          <ac:chgData name="Tom Niget" userId="ac0b04e4-3451-49d1-80ee-71e464ec3cb6" providerId="ADAL" clId="{85A226CC-256D-48D9-9DBF-AD5503C94BE0}" dt="2023-01-05T00:36:49.055" v="2463" actId="1076"/>
          <ac:picMkLst>
            <pc:docMk/>
            <pc:sldMk cId="3471618441" sldId="368"/>
            <ac:picMk id="12" creationId="{3DB79848-8E20-656F-E42C-1F39804A707E}"/>
          </ac:picMkLst>
        </pc:picChg>
        <pc:picChg chg="add mod">
          <ac:chgData name="Tom Niget" userId="ac0b04e4-3451-49d1-80ee-71e464ec3cb6" providerId="ADAL" clId="{85A226CC-256D-48D9-9DBF-AD5503C94BE0}" dt="2023-01-05T00:36:44.811" v="2461" actId="1076"/>
          <ac:picMkLst>
            <pc:docMk/>
            <pc:sldMk cId="3471618441" sldId="368"/>
            <ac:picMk id="14" creationId="{428619DC-C3CC-77D0-4A75-60B874217E7A}"/>
          </ac:picMkLst>
        </pc:picChg>
        <pc:picChg chg="add mod">
          <ac:chgData name="Tom Niget" userId="ac0b04e4-3451-49d1-80ee-71e464ec3cb6" providerId="ADAL" clId="{85A226CC-256D-48D9-9DBF-AD5503C94BE0}" dt="2023-01-05T00:36:21.883" v="2456" actId="1076"/>
          <ac:picMkLst>
            <pc:docMk/>
            <pc:sldMk cId="3471618441" sldId="368"/>
            <ac:picMk id="15" creationId="{217A4D83-0C7A-EE99-8B4B-7CE44E365EE2}"/>
          </ac:picMkLst>
        </pc:picChg>
        <pc:picChg chg="add mod">
          <ac:chgData name="Tom Niget" userId="ac0b04e4-3451-49d1-80ee-71e464ec3cb6" providerId="ADAL" clId="{85A226CC-256D-48D9-9DBF-AD5503C94BE0}" dt="2023-01-05T00:36:30.631" v="2457" actId="1076"/>
          <ac:picMkLst>
            <pc:docMk/>
            <pc:sldMk cId="3471618441" sldId="368"/>
            <ac:picMk id="16" creationId="{288AEBAB-7380-713B-63B3-089051B571ED}"/>
          </ac:picMkLst>
        </pc:picChg>
        <pc:picChg chg="add mod">
          <ac:chgData name="Tom Niget" userId="ac0b04e4-3451-49d1-80ee-71e464ec3cb6" providerId="ADAL" clId="{85A226CC-256D-48D9-9DBF-AD5503C94BE0}" dt="2023-01-05T00:36:48.056" v="2462" actId="1076"/>
          <ac:picMkLst>
            <pc:docMk/>
            <pc:sldMk cId="3471618441" sldId="368"/>
            <ac:picMk id="17" creationId="{E0DD2068-1F36-21C8-792C-53620479F7FA}"/>
          </ac:picMkLst>
        </pc:picChg>
        <pc:cxnChg chg="mod">
          <ac:chgData name="Tom Niget" userId="ac0b04e4-3451-49d1-80ee-71e464ec3cb6" providerId="ADAL" clId="{85A226CC-256D-48D9-9DBF-AD5503C94BE0}" dt="2023-01-05T00:40:28.927" v="2988" actId="14100"/>
          <ac:cxnSpMkLst>
            <pc:docMk/>
            <pc:sldMk cId="3471618441" sldId="368"/>
            <ac:cxnSpMk id="7" creationId="{04678682-0267-79E2-34EC-C4C4CBBB240B}"/>
          </ac:cxnSpMkLst>
        </pc:cxnChg>
        <pc:cxnChg chg="mod">
          <ac:chgData name="Tom Niget" userId="ac0b04e4-3451-49d1-80ee-71e464ec3cb6" providerId="ADAL" clId="{85A226CC-256D-48D9-9DBF-AD5503C94BE0}" dt="2023-01-05T00:40:25.152" v="2987" actId="14100"/>
          <ac:cxnSpMkLst>
            <pc:docMk/>
            <pc:sldMk cId="3471618441" sldId="368"/>
            <ac:cxnSpMk id="13" creationId="{857E17D3-4BBB-5D0C-D7FD-8BF2DE27DEA3}"/>
          </ac:cxnSpMkLst>
        </pc:cxnChg>
        <pc:cxnChg chg="mod">
          <ac:chgData name="Tom Niget" userId="ac0b04e4-3451-49d1-80ee-71e464ec3cb6" providerId="ADAL" clId="{85A226CC-256D-48D9-9DBF-AD5503C94BE0}" dt="2023-01-05T00:24:38.581" v="2193" actId="14100"/>
          <ac:cxnSpMkLst>
            <pc:docMk/>
            <pc:sldMk cId="3471618441" sldId="368"/>
            <ac:cxnSpMk id="21" creationId="{7537AF69-A833-D0CF-F000-DB1CC9AB78CE}"/>
          </ac:cxnSpMkLst>
        </pc:cxnChg>
        <pc:cxnChg chg="mod">
          <ac:chgData name="Tom Niget" userId="ac0b04e4-3451-49d1-80ee-71e464ec3cb6" providerId="ADAL" clId="{85A226CC-256D-48D9-9DBF-AD5503C94BE0}" dt="2023-01-05T00:24:38.581" v="2193" actId="14100"/>
          <ac:cxnSpMkLst>
            <pc:docMk/>
            <pc:sldMk cId="3471618441" sldId="368"/>
            <ac:cxnSpMk id="26" creationId="{5D558989-002A-F477-18A0-419892AECAC9}"/>
          </ac:cxnSpMkLst>
        </pc:cxnChg>
        <pc:cxnChg chg="mod">
          <ac:chgData name="Tom Niget" userId="ac0b04e4-3451-49d1-80ee-71e464ec3cb6" providerId="ADAL" clId="{85A226CC-256D-48D9-9DBF-AD5503C94BE0}" dt="2023-01-05T00:24:38.581" v="2193" actId="14100"/>
          <ac:cxnSpMkLst>
            <pc:docMk/>
            <pc:sldMk cId="3471618441" sldId="368"/>
            <ac:cxnSpMk id="30" creationId="{68B39C1B-45DD-4071-D2BD-A404CBCB076C}"/>
          </ac:cxnSpMkLst>
        </pc:cxnChg>
      </pc:sldChg>
      <pc:sldChg chg="addSp delSp modSp mod modNotesTx">
        <pc:chgData name="Tom Niget" userId="ac0b04e4-3451-49d1-80ee-71e464ec3cb6" providerId="ADAL" clId="{85A226CC-256D-48D9-9DBF-AD5503C94BE0}" dt="2023-01-05T13:21:04.630" v="3010" actId="20577"/>
        <pc:sldMkLst>
          <pc:docMk/>
          <pc:sldMk cId="2411561969" sldId="369"/>
        </pc:sldMkLst>
        <pc:spChg chg="add del mod">
          <ac:chgData name="Tom Niget" userId="ac0b04e4-3451-49d1-80ee-71e464ec3cb6" providerId="ADAL" clId="{85A226CC-256D-48D9-9DBF-AD5503C94BE0}" dt="2023-01-03T17:09:02.525" v="1504" actId="3680"/>
          <ac:spMkLst>
            <pc:docMk/>
            <pc:sldMk cId="2411561969" sldId="369"/>
            <ac:spMk id="7" creationId="{ED0FB6A9-4106-7274-6EC4-B101CE237290}"/>
          </ac:spMkLst>
        </pc:spChg>
        <pc:spChg chg="add del mod">
          <ac:chgData name="Tom Niget" userId="ac0b04e4-3451-49d1-80ee-71e464ec3cb6" providerId="ADAL" clId="{85A226CC-256D-48D9-9DBF-AD5503C94BE0}" dt="2023-01-03T17:12:38.359" v="1508" actId="478"/>
          <ac:spMkLst>
            <pc:docMk/>
            <pc:sldMk cId="2411561969" sldId="369"/>
            <ac:spMk id="11" creationId="{8218150E-3E8F-E149-CAF8-67635193342F}"/>
          </ac:spMkLst>
        </pc:spChg>
        <pc:spChg chg="add mod">
          <ac:chgData name="Tom Niget" userId="ac0b04e4-3451-49d1-80ee-71e464ec3cb6" providerId="ADAL" clId="{85A226CC-256D-48D9-9DBF-AD5503C94BE0}" dt="2023-01-05T13:21:04.630" v="3010" actId="20577"/>
          <ac:spMkLst>
            <pc:docMk/>
            <pc:sldMk cId="2411561969" sldId="369"/>
            <ac:spMk id="16" creationId="{30F4D763-A2FC-5E31-9C51-EF4E0C524910}"/>
          </ac:spMkLst>
        </pc:spChg>
        <pc:graphicFrameChg chg="add del mod ord modGraphic">
          <ac:chgData name="Tom Niget" userId="ac0b04e4-3451-49d1-80ee-71e464ec3cb6" providerId="ADAL" clId="{85A226CC-256D-48D9-9DBF-AD5503C94BE0}" dt="2023-01-03T17:12:36.888" v="1507" actId="478"/>
          <ac:graphicFrameMkLst>
            <pc:docMk/>
            <pc:sldMk cId="2411561969" sldId="369"/>
            <ac:graphicFrameMk id="8" creationId="{B5173066-A06C-268F-E7A6-499D260EF858}"/>
          </ac:graphicFrameMkLst>
        </pc:graphicFrameChg>
        <pc:graphicFrameChg chg="del">
          <ac:chgData name="Tom Niget" userId="ac0b04e4-3451-49d1-80ee-71e464ec3cb6" providerId="ADAL" clId="{85A226CC-256D-48D9-9DBF-AD5503C94BE0}" dt="2023-01-03T17:02:35.762" v="1429" actId="478"/>
          <ac:graphicFrameMkLst>
            <pc:docMk/>
            <pc:sldMk cId="2411561969" sldId="369"/>
            <ac:graphicFrameMk id="9" creationId="{6E14F745-6CC3-6816-9D6E-98586336C2ED}"/>
          </ac:graphicFrameMkLst>
        </pc:graphicFrameChg>
        <pc:picChg chg="add del mod">
          <ac:chgData name="Tom Niget" userId="ac0b04e4-3451-49d1-80ee-71e464ec3cb6" providerId="ADAL" clId="{85A226CC-256D-48D9-9DBF-AD5503C94BE0}" dt="2023-01-03T17:13:02.477" v="1512" actId="478"/>
          <ac:picMkLst>
            <pc:docMk/>
            <pc:sldMk cId="2411561969" sldId="369"/>
            <ac:picMk id="13" creationId="{F179E5CF-A4A8-5A8B-D509-F473EB0E890F}"/>
          </ac:picMkLst>
        </pc:picChg>
        <pc:picChg chg="add mod">
          <ac:chgData name="Tom Niget" userId="ac0b04e4-3451-49d1-80ee-71e464ec3cb6" providerId="ADAL" clId="{85A226CC-256D-48D9-9DBF-AD5503C94BE0}" dt="2023-01-03T17:13:07.447" v="1515" actId="14100"/>
          <ac:picMkLst>
            <pc:docMk/>
            <pc:sldMk cId="2411561969" sldId="369"/>
            <ac:picMk id="15" creationId="{FD5846FE-EA0C-D9B2-86D2-536B366E9599}"/>
          </ac:picMkLst>
        </pc:picChg>
        <pc:picChg chg="add mod">
          <ac:chgData name="Tom Niget" userId="ac0b04e4-3451-49d1-80ee-71e464ec3cb6" providerId="ADAL" clId="{85A226CC-256D-48D9-9DBF-AD5503C94BE0}" dt="2023-01-04T22:23:07.613" v="2150" actId="1076"/>
          <ac:picMkLst>
            <pc:docMk/>
            <pc:sldMk cId="2411561969" sldId="369"/>
            <ac:picMk id="18" creationId="{F28D6D68-A8F8-67BC-F961-A339E556A9C3}"/>
          </ac:picMkLst>
        </pc:picChg>
        <pc:picChg chg="add del mod">
          <ac:chgData name="Tom Niget" userId="ac0b04e4-3451-49d1-80ee-71e464ec3cb6" providerId="ADAL" clId="{85A226CC-256D-48D9-9DBF-AD5503C94BE0}" dt="2023-01-04T21:53:26.646" v="1686" actId="478"/>
          <ac:picMkLst>
            <pc:docMk/>
            <pc:sldMk cId="2411561969" sldId="369"/>
            <ac:picMk id="20" creationId="{D62F508F-9997-39B1-AFF7-8EDFE4EE87B6}"/>
          </ac:picMkLst>
        </pc:picChg>
        <pc:picChg chg="add mod">
          <ac:chgData name="Tom Niget" userId="ac0b04e4-3451-49d1-80ee-71e464ec3cb6" providerId="ADAL" clId="{85A226CC-256D-48D9-9DBF-AD5503C94BE0}" dt="2023-01-05T00:37:27.858" v="2469" actId="1076"/>
          <ac:picMkLst>
            <pc:docMk/>
            <pc:sldMk cId="2411561969" sldId="369"/>
            <ac:picMk id="22" creationId="{A2484AE9-A10B-EF49-B3BD-BD02AC52CCAF}"/>
          </ac:picMkLst>
        </pc:picChg>
        <pc:picChg chg="add mod">
          <ac:chgData name="Tom Niget" userId="ac0b04e4-3451-49d1-80ee-71e464ec3cb6" providerId="ADAL" clId="{85A226CC-256D-48D9-9DBF-AD5503C94BE0}" dt="2023-01-04T22:21:23.076" v="2146" actId="14100"/>
          <ac:picMkLst>
            <pc:docMk/>
            <pc:sldMk cId="2411561969" sldId="369"/>
            <ac:picMk id="24" creationId="{E756133F-EB90-2692-3F8E-CEC556937282}"/>
          </ac:picMkLst>
        </pc:picChg>
        <pc:picChg chg="add mod ord">
          <ac:chgData name="Tom Niget" userId="ac0b04e4-3451-49d1-80ee-71e464ec3cb6" providerId="ADAL" clId="{85A226CC-256D-48D9-9DBF-AD5503C94BE0}" dt="2023-01-05T00:37:13.867" v="2464" actId="1076"/>
          <ac:picMkLst>
            <pc:docMk/>
            <pc:sldMk cId="2411561969" sldId="369"/>
            <ac:picMk id="26" creationId="{5A9BCCBB-ACAE-A1FA-D66D-495725C1B4D9}"/>
          </ac:picMkLst>
        </pc:picChg>
        <pc:picChg chg="add mod">
          <ac:chgData name="Tom Niget" userId="ac0b04e4-3451-49d1-80ee-71e464ec3cb6" providerId="ADAL" clId="{85A226CC-256D-48D9-9DBF-AD5503C94BE0}" dt="2023-01-05T00:37:18.958" v="2467" actId="1076"/>
          <ac:picMkLst>
            <pc:docMk/>
            <pc:sldMk cId="2411561969" sldId="369"/>
            <ac:picMk id="28" creationId="{4A920AD6-8680-F6BD-F41E-41E1A5791F54}"/>
          </ac:picMkLst>
        </pc:picChg>
        <pc:picChg chg="add mod modCrop">
          <ac:chgData name="Tom Niget" userId="ac0b04e4-3451-49d1-80ee-71e464ec3cb6" providerId="ADAL" clId="{85A226CC-256D-48D9-9DBF-AD5503C94BE0}" dt="2023-01-04T22:15:10.967" v="1768" actId="1076"/>
          <ac:picMkLst>
            <pc:docMk/>
            <pc:sldMk cId="2411561969" sldId="369"/>
            <ac:picMk id="30" creationId="{A56DB9F3-33C7-5EA3-2A63-B22CE1B22136}"/>
          </ac:picMkLst>
        </pc:picChg>
        <pc:picChg chg="add mod">
          <ac:chgData name="Tom Niget" userId="ac0b04e4-3451-49d1-80ee-71e464ec3cb6" providerId="ADAL" clId="{85A226CC-256D-48D9-9DBF-AD5503C94BE0}" dt="2023-01-04T22:21:40.739" v="2149" actId="14100"/>
          <ac:picMkLst>
            <pc:docMk/>
            <pc:sldMk cId="2411561969" sldId="369"/>
            <ac:picMk id="32" creationId="{FE12B763-10F6-070B-CF57-450496EA9C17}"/>
          </ac:picMkLst>
        </pc:picChg>
        <pc:picChg chg="add mod">
          <ac:chgData name="Tom Niget" userId="ac0b04e4-3451-49d1-80ee-71e464ec3cb6" providerId="ADAL" clId="{85A226CC-256D-48D9-9DBF-AD5503C94BE0}" dt="2023-01-04T22:21:36.784" v="2148" actId="14100"/>
          <ac:picMkLst>
            <pc:docMk/>
            <pc:sldMk cId="2411561969" sldId="369"/>
            <ac:picMk id="34" creationId="{977EADDD-5A49-BB64-0766-5A59C73694F5}"/>
          </ac:picMkLst>
        </pc:picChg>
      </pc:sldChg>
      <pc:sldChg chg="addSp delSp modSp mod">
        <pc:chgData name="Tom Niget" userId="ac0b04e4-3451-49d1-80ee-71e464ec3cb6" providerId="ADAL" clId="{85A226CC-256D-48D9-9DBF-AD5503C94BE0}" dt="2023-01-05T13:22:57.676" v="3033" actId="165"/>
        <pc:sldMkLst>
          <pc:docMk/>
          <pc:sldMk cId="51717772" sldId="370"/>
        </pc:sldMkLst>
        <pc:spChg chg="add del mod">
          <ac:chgData name="Tom Niget" userId="ac0b04e4-3451-49d1-80ee-71e464ec3cb6" providerId="ADAL" clId="{85A226CC-256D-48D9-9DBF-AD5503C94BE0}" dt="2023-01-04T22:49:15.144" v="2165" actId="478"/>
          <ac:spMkLst>
            <pc:docMk/>
            <pc:sldMk cId="51717772" sldId="370"/>
            <ac:spMk id="7" creationId="{46CB08BB-C03B-99D4-8380-3A181D5E6ADC}"/>
          </ac:spMkLst>
        </pc:spChg>
        <pc:spChg chg="add del mod">
          <ac:chgData name="Tom Niget" userId="ac0b04e4-3451-49d1-80ee-71e464ec3cb6" providerId="ADAL" clId="{85A226CC-256D-48D9-9DBF-AD5503C94BE0}" dt="2023-01-05T00:05:01.342" v="2169" actId="478"/>
          <ac:spMkLst>
            <pc:docMk/>
            <pc:sldMk cId="51717772" sldId="370"/>
            <ac:spMk id="8" creationId="{553CAA6B-2E2F-E177-F5DB-2AB5F653CA8E}"/>
          </ac:spMkLst>
        </pc:spChg>
        <pc:spChg chg="add mod">
          <ac:chgData name="Tom Niget" userId="ac0b04e4-3451-49d1-80ee-71e464ec3cb6" providerId="ADAL" clId="{85A226CC-256D-48D9-9DBF-AD5503C94BE0}" dt="2023-01-05T13:21:02.586" v="3009" actId="20577"/>
          <ac:spMkLst>
            <pc:docMk/>
            <pc:sldMk cId="51717772" sldId="370"/>
            <ac:spMk id="12" creationId="{E204DD77-B323-060C-2248-713DCF9F0363}"/>
          </ac:spMkLst>
        </pc:spChg>
        <pc:grpChg chg="add del mod">
          <ac:chgData name="Tom Niget" userId="ac0b04e4-3451-49d1-80ee-71e464ec3cb6" providerId="ADAL" clId="{85A226CC-256D-48D9-9DBF-AD5503C94BE0}" dt="2023-01-05T13:22:41.387" v="3029" actId="165"/>
          <ac:grpSpMkLst>
            <pc:docMk/>
            <pc:sldMk cId="51717772" sldId="370"/>
            <ac:grpSpMk id="17" creationId="{9D62D508-CC62-C418-2DBF-1282F4240031}"/>
          </ac:grpSpMkLst>
        </pc:grpChg>
        <pc:grpChg chg="add del mod">
          <ac:chgData name="Tom Niget" userId="ac0b04e4-3451-49d1-80ee-71e464ec3cb6" providerId="ADAL" clId="{85A226CC-256D-48D9-9DBF-AD5503C94BE0}" dt="2023-01-05T13:22:57.676" v="3033" actId="165"/>
          <ac:grpSpMkLst>
            <pc:docMk/>
            <pc:sldMk cId="51717772" sldId="370"/>
            <ac:grpSpMk id="18" creationId="{5DB44405-E6B0-C879-AB2D-88519675514F}"/>
          </ac:grpSpMkLst>
        </pc:grpChg>
        <pc:graphicFrameChg chg="del">
          <ac:chgData name="Tom Niget" userId="ac0b04e4-3451-49d1-80ee-71e464ec3cb6" providerId="ADAL" clId="{85A226CC-256D-48D9-9DBF-AD5503C94BE0}" dt="2023-01-03T17:02:39.650" v="1430" actId="478"/>
          <ac:graphicFrameMkLst>
            <pc:docMk/>
            <pc:sldMk cId="51717772" sldId="370"/>
            <ac:graphicFrameMk id="9" creationId="{6E14F745-6CC3-6816-9D6E-98586336C2ED}"/>
          </ac:graphicFrameMkLst>
        </pc:graphicFrameChg>
        <pc:picChg chg="add mod topLvl modCrop">
          <ac:chgData name="Tom Niget" userId="ac0b04e4-3451-49d1-80ee-71e464ec3cb6" providerId="ADAL" clId="{85A226CC-256D-48D9-9DBF-AD5503C94BE0}" dt="2023-01-05T13:22:57.676" v="3033" actId="165"/>
          <ac:picMkLst>
            <pc:docMk/>
            <pc:sldMk cId="51717772" sldId="370"/>
            <ac:picMk id="11" creationId="{7E3552E2-9450-A546-481C-C8244B9B9765}"/>
          </ac:picMkLst>
        </pc:picChg>
        <pc:picChg chg="add mod topLvl">
          <ac:chgData name="Tom Niget" userId="ac0b04e4-3451-49d1-80ee-71e464ec3cb6" providerId="ADAL" clId="{85A226CC-256D-48D9-9DBF-AD5503C94BE0}" dt="2023-01-05T13:22:57.676" v="3033" actId="165"/>
          <ac:picMkLst>
            <pc:docMk/>
            <pc:sldMk cId="51717772" sldId="370"/>
            <ac:picMk id="13" creationId="{C26DA231-8233-D593-18B9-F36C2426BDF4}"/>
          </ac:picMkLst>
        </pc:picChg>
        <pc:picChg chg="add mod topLvl">
          <ac:chgData name="Tom Niget" userId="ac0b04e4-3451-49d1-80ee-71e464ec3cb6" providerId="ADAL" clId="{85A226CC-256D-48D9-9DBF-AD5503C94BE0}" dt="2023-01-05T13:22:57.676" v="3033" actId="165"/>
          <ac:picMkLst>
            <pc:docMk/>
            <pc:sldMk cId="51717772" sldId="370"/>
            <ac:picMk id="14" creationId="{3878A7F0-E90A-B9FA-40B8-5A550CC8C74A}"/>
          </ac:picMkLst>
        </pc:picChg>
        <pc:picChg chg="add mod topLvl">
          <ac:chgData name="Tom Niget" userId="ac0b04e4-3451-49d1-80ee-71e464ec3cb6" providerId="ADAL" clId="{85A226CC-256D-48D9-9DBF-AD5503C94BE0}" dt="2023-01-05T13:22:57.676" v="3033" actId="165"/>
          <ac:picMkLst>
            <pc:docMk/>
            <pc:sldMk cId="51717772" sldId="370"/>
            <ac:picMk id="15" creationId="{0440346D-FE5C-A9A2-253D-5BEA958432DB}"/>
          </ac:picMkLst>
        </pc:picChg>
        <pc:picChg chg="add mod topLvl">
          <ac:chgData name="Tom Niget" userId="ac0b04e4-3451-49d1-80ee-71e464ec3cb6" providerId="ADAL" clId="{85A226CC-256D-48D9-9DBF-AD5503C94BE0}" dt="2023-01-05T13:22:57.676" v="3033" actId="165"/>
          <ac:picMkLst>
            <pc:docMk/>
            <pc:sldMk cId="51717772" sldId="370"/>
            <ac:picMk id="16" creationId="{795D1DC4-50DD-0EFF-20F1-AA1FDDEF636B}"/>
          </ac:picMkLst>
        </pc:picChg>
      </pc:sldChg>
      <pc:sldChg chg="addSp delSp modSp add mod">
        <pc:chgData name="Tom Niget" userId="ac0b04e4-3451-49d1-80ee-71e464ec3cb6" providerId="ADAL" clId="{85A226CC-256D-48D9-9DBF-AD5503C94BE0}" dt="2023-01-05T13:25:37.787" v="3341" actId="20577"/>
        <pc:sldMkLst>
          <pc:docMk/>
          <pc:sldMk cId="2575843384" sldId="371"/>
        </pc:sldMkLst>
        <pc:spChg chg="mod">
          <ac:chgData name="Tom Niget" userId="ac0b04e4-3451-49d1-80ee-71e464ec3cb6" providerId="ADAL" clId="{85A226CC-256D-48D9-9DBF-AD5503C94BE0}" dt="2023-01-03T15:54:58.480" v="196" actId="20577"/>
          <ac:spMkLst>
            <pc:docMk/>
            <pc:sldMk cId="2575843384" sldId="371"/>
            <ac:spMk id="2" creationId="{1AFA5530-1D18-60B5-5D4A-F5E3E6D7DA1A}"/>
          </ac:spMkLst>
        </pc:spChg>
        <pc:spChg chg="add del mod">
          <ac:chgData name="Tom Niget" userId="ac0b04e4-3451-49d1-80ee-71e464ec3cb6" providerId="ADAL" clId="{85A226CC-256D-48D9-9DBF-AD5503C94BE0}" dt="2023-01-03T15:54:38.633" v="188" actId="478"/>
          <ac:spMkLst>
            <pc:docMk/>
            <pc:sldMk cId="2575843384" sldId="371"/>
            <ac:spMk id="7" creationId="{F1E56106-15A9-60BD-ECCC-1E8E849D8417}"/>
          </ac:spMkLst>
        </pc:spChg>
        <pc:spChg chg="add mod">
          <ac:chgData name="Tom Niget" userId="ac0b04e4-3451-49d1-80ee-71e464ec3cb6" providerId="ADAL" clId="{85A226CC-256D-48D9-9DBF-AD5503C94BE0}" dt="2023-01-05T13:25:13.443" v="3276" actId="20577"/>
          <ac:spMkLst>
            <pc:docMk/>
            <pc:sldMk cId="2575843384" sldId="371"/>
            <ac:spMk id="11" creationId="{FE9AA464-9473-7FEE-ECBF-D1E9BF728530}"/>
          </ac:spMkLst>
        </pc:spChg>
        <pc:spChg chg="add mod">
          <ac:chgData name="Tom Niget" userId="ac0b04e4-3451-49d1-80ee-71e464ec3cb6" providerId="ADAL" clId="{85A226CC-256D-48D9-9DBF-AD5503C94BE0}" dt="2023-01-05T13:25:06.381" v="3249" actId="20577"/>
          <ac:spMkLst>
            <pc:docMk/>
            <pc:sldMk cId="2575843384" sldId="371"/>
            <ac:spMk id="12" creationId="{B8D597B9-3BCF-6977-17D0-F2BFA3A1D8B1}"/>
          </ac:spMkLst>
        </pc:spChg>
        <pc:spChg chg="add mod">
          <ac:chgData name="Tom Niget" userId="ac0b04e4-3451-49d1-80ee-71e464ec3cb6" providerId="ADAL" clId="{85A226CC-256D-48D9-9DBF-AD5503C94BE0}" dt="2023-01-03T16:17:13.124" v="809" actId="113"/>
          <ac:spMkLst>
            <pc:docMk/>
            <pc:sldMk cId="2575843384" sldId="371"/>
            <ac:spMk id="13" creationId="{8EE38B0C-AAEB-628C-1112-C18BA43C121A}"/>
          </ac:spMkLst>
        </pc:spChg>
        <pc:spChg chg="add mod">
          <ac:chgData name="Tom Niget" userId="ac0b04e4-3451-49d1-80ee-71e464ec3cb6" providerId="ADAL" clId="{85A226CC-256D-48D9-9DBF-AD5503C94BE0}" dt="2023-01-03T16:17:23.543" v="813" actId="113"/>
          <ac:spMkLst>
            <pc:docMk/>
            <pc:sldMk cId="2575843384" sldId="371"/>
            <ac:spMk id="14" creationId="{94A9484D-EDB1-5AAB-0130-67BAF8CC5336}"/>
          </ac:spMkLst>
        </pc:spChg>
        <pc:spChg chg="add mod">
          <ac:chgData name="Tom Niget" userId="ac0b04e4-3451-49d1-80ee-71e464ec3cb6" providerId="ADAL" clId="{85A226CC-256D-48D9-9DBF-AD5503C94BE0}" dt="2023-01-05T13:25:37.787" v="3341" actId="20577"/>
          <ac:spMkLst>
            <pc:docMk/>
            <pc:sldMk cId="2575843384" sldId="371"/>
            <ac:spMk id="15" creationId="{AE94ABAE-7AF9-F927-88BF-0ADBA5141627}"/>
          </ac:spMkLst>
        </pc:spChg>
        <pc:spChg chg="add mod">
          <ac:chgData name="Tom Niget" userId="ac0b04e4-3451-49d1-80ee-71e464ec3cb6" providerId="ADAL" clId="{85A226CC-256D-48D9-9DBF-AD5503C94BE0}" dt="2023-01-05T13:25:23.692" v="3303" actId="20577"/>
          <ac:spMkLst>
            <pc:docMk/>
            <pc:sldMk cId="2575843384" sldId="371"/>
            <ac:spMk id="16" creationId="{8E8E2BD5-B2C7-3316-69CD-580FED14E13D}"/>
          </ac:spMkLst>
        </pc:spChg>
        <pc:spChg chg="add mod">
          <ac:chgData name="Tom Niget" userId="ac0b04e4-3451-49d1-80ee-71e464ec3cb6" providerId="ADAL" clId="{85A226CC-256D-48D9-9DBF-AD5503C94BE0}" dt="2023-01-05T13:24:34.551" v="3225" actId="6549"/>
          <ac:spMkLst>
            <pc:docMk/>
            <pc:sldMk cId="2575843384" sldId="371"/>
            <ac:spMk id="17" creationId="{A51CC1FC-DF65-1F75-8E0E-FA0883382264}"/>
          </ac:spMkLst>
        </pc:spChg>
        <pc:graphicFrameChg chg="del">
          <ac:chgData name="Tom Niget" userId="ac0b04e4-3451-49d1-80ee-71e464ec3cb6" providerId="ADAL" clId="{85A226CC-256D-48D9-9DBF-AD5503C94BE0}" dt="2023-01-03T15:53:44.958" v="183" actId="478"/>
          <ac:graphicFrameMkLst>
            <pc:docMk/>
            <pc:sldMk cId="2575843384" sldId="371"/>
            <ac:graphicFrameMk id="9" creationId="{6E14F745-6CC3-6816-9D6E-98586336C2ED}"/>
          </ac:graphicFrameMkLst>
        </pc:graphicFrameChg>
        <pc:picChg chg="add mod">
          <ac:chgData name="Tom Niget" userId="ac0b04e4-3451-49d1-80ee-71e464ec3cb6" providerId="ADAL" clId="{85A226CC-256D-48D9-9DBF-AD5503C94BE0}" dt="2023-01-03T15:59:29.196" v="242" actId="1076"/>
          <ac:picMkLst>
            <pc:docMk/>
            <pc:sldMk cId="2575843384" sldId="371"/>
            <ac:picMk id="10" creationId="{DF7A726E-EF86-B767-FA6B-456AF5D296D5}"/>
          </ac:picMkLst>
        </pc:picChg>
      </pc:sldChg>
      <pc:sldChg chg="addSp delSp modSp new mod">
        <pc:chgData name="Tom Niget" userId="ac0b04e4-3451-49d1-80ee-71e464ec3cb6" providerId="ADAL" clId="{85A226CC-256D-48D9-9DBF-AD5503C94BE0}" dt="2023-01-05T13:35:27.308" v="3676" actId="20577"/>
        <pc:sldMkLst>
          <pc:docMk/>
          <pc:sldMk cId="2292563993" sldId="372"/>
        </pc:sldMkLst>
        <pc:spChg chg="del">
          <ac:chgData name="Tom Niget" userId="ac0b04e4-3451-49d1-80ee-71e464ec3cb6" providerId="ADAL" clId="{85A226CC-256D-48D9-9DBF-AD5503C94BE0}" dt="2023-01-05T13:27:28.779" v="3352"/>
          <ac:spMkLst>
            <pc:docMk/>
            <pc:sldMk cId="2292563993" sldId="372"/>
            <ac:spMk id="2" creationId="{217DE104-F39E-6FD8-E91D-3682FACAA9ED}"/>
          </ac:spMkLst>
        </pc:spChg>
        <pc:spChg chg="mod">
          <ac:chgData name="Tom Niget" userId="ac0b04e4-3451-49d1-80ee-71e464ec3cb6" providerId="ADAL" clId="{85A226CC-256D-48D9-9DBF-AD5503C94BE0}" dt="2023-01-05T13:27:05.699" v="3351" actId="20577"/>
          <ac:spMkLst>
            <pc:docMk/>
            <pc:sldMk cId="2292563993" sldId="372"/>
            <ac:spMk id="3" creationId="{69B9540E-CFC8-E3A6-340B-895833499143}"/>
          </ac:spMkLst>
        </pc:spChg>
        <pc:spChg chg="add del">
          <ac:chgData name="Tom Niget" userId="ac0b04e4-3451-49d1-80ee-71e464ec3cb6" providerId="ADAL" clId="{85A226CC-256D-48D9-9DBF-AD5503C94BE0}" dt="2023-01-05T13:34:53.327" v="3672"/>
          <ac:spMkLst>
            <pc:docMk/>
            <pc:sldMk cId="2292563993" sldId="372"/>
            <ac:spMk id="4" creationId="{725E6F22-82E3-4922-85FB-F182485C35A6}"/>
          </ac:spMkLst>
        </pc:spChg>
        <pc:spChg chg="mod">
          <ac:chgData name="Tom Niget" userId="ac0b04e4-3451-49d1-80ee-71e464ec3cb6" providerId="ADAL" clId="{85A226CC-256D-48D9-9DBF-AD5503C94BE0}" dt="2023-01-05T13:29:04.709" v="3505" actId="1036"/>
          <ac:spMkLst>
            <pc:docMk/>
            <pc:sldMk cId="2292563993" sldId="372"/>
            <ac:spMk id="5" creationId="{7159A78D-1761-41A4-1CB9-E9B801EA89AF}"/>
          </ac:spMkLst>
        </pc:spChg>
        <pc:spChg chg="mod">
          <ac:chgData name="Tom Niget" userId="ac0b04e4-3451-49d1-80ee-71e464ec3cb6" providerId="ADAL" clId="{85A226CC-256D-48D9-9DBF-AD5503C94BE0}" dt="2023-01-05T13:35:27.308" v="3676" actId="20577"/>
          <ac:spMkLst>
            <pc:docMk/>
            <pc:sldMk cId="2292563993" sldId="372"/>
            <ac:spMk id="6" creationId="{2CF1F08E-76AF-0FCF-4115-52FBDB8BD2C8}"/>
          </ac:spMkLst>
        </pc:spChg>
        <pc:spChg chg="mod">
          <ac:chgData name="Tom Niget" userId="ac0b04e4-3451-49d1-80ee-71e464ec3cb6" providerId="ADAL" clId="{85A226CC-256D-48D9-9DBF-AD5503C94BE0}" dt="2023-01-05T13:29:04.709" v="3505" actId="1036"/>
          <ac:spMkLst>
            <pc:docMk/>
            <pc:sldMk cId="2292563993" sldId="372"/>
            <ac:spMk id="7" creationId="{872B636C-5B4D-D9A1-3035-41A3D4B4442B}"/>
          </ac:spMkLst>
        </pc:spChg>
        <pc:spChg chg="mod">
          <ac:chgData name="Tom Niget" userId="ac0b04e4-3451-49d1-80ee-71e464ec3cb6" providerId="ADAL" clId="{85A226CC-256D-48D9-9DBF-AD5503C94BE0}" dt="2023-01-05T13:34:42.100" v="3667" actId="20577"/>
          <ac:spMkLst>
            <pc:docMk/>
            <pc:sldMk cId="2292563993" sldId="372"/>
            <ac:spMk id="8" creationId="{F8842C67-9306-850A-7BA1-A2C57F98F120}"/>
          </ac:spMkLst>
        </pc:spChg>
        <pc:spChg chg="mod">
          <ac:chgData name="Tom Niget" userId="ac0b04e4-3451-49d1-80ee-71e464ec3cb6" providerId="ADAL" clId="{85A226CC-256D-48D9-9DBF-AD5503C94BE0}" dt="2023-01-05T13:29:04.709" v="3505" actId="1036"/>
          <ac:spMkLst>
            <pc:docMk/>
            <pc:sldMk cId="2292563993" sldId="372"/>
            <ac:spMk id="9" creationId="{3E4556EF-DA79-99E0-5D99-4E31429443E2}"/>
          </ac:spMkLst>
        </pc:spChg>
        <pc:spChg chg="mod">
          <ac:chgData name="Tom Niget" userId="ac0b04e4-3451-49d1-80ee-71e464ec3cb6" providerId="ADAL" clId="{85A226CC-256D-48D9-9DBF-AD5503C94BE0}" dt="2023-01-05T13:30:28.627" v="3615" actId="20577"/>
          <ac:spMkLst>
            <pc:docMk/>
            <pc:sldMk cId="2292563993" sldId="372"/>
            <ac:spMk id="10" creationId="{B16DF98A-B2F2-2849-B84B-1EDEE59A6922}"/>
          </ac:spMkLst>
        </pc:spChg>
        <pc:spChg chg="mod">
          <ac:chgData name="Tom Niget" userId="ac0b04e4-3451-49d1-80ee-71e464ec3cb6" providerId="ADAL" clId="{85A226CC-256D-48D9-9DBF-AD5503C94BE0}" dt="2023-01-05T13:29:04.709" v="3505" actId="1036"/>
          <ac:spMkLst>
            <pc:docMk/>
            <pc:sldMk cId="2292563993" sldId="372"/>
            <ac:spMk id="11" creationId="{B1367D2A-A33B-7CFB-FFA0-1531E8F7766A}"/>
          </ac:spMkLst>
        </pc:spChg>
        <pc:spChg chg="mod">
          <ac:chgData name="Tom Niget" userId="ac0b04e4-3451-49d1-80ee-71e464ec3cb6" providerId="ADAL" clId="{85A226CC-256D-48D9-9DBF-AD5503C94BE0}" dt="2023-01-05T13:29:16.359" v="3526" actId="20577"/>
          <ac:spMkLst>
            <pc:docMk/>
            <pc:sldMk cId="2292563993" sldId="372"/>
            <ac:spMk id="12" creationId="{7A6CB78A-4FEE-9385-D9C7-8113AEDDEAFF}"/>
          </ac:spMkLst>
        </pc:spChg>
        <pc:spChg chg="add del">
          <ac:chgData name="Tom Niget" userId="ac0b04e4-3451-49d1-80ee-71e464ec3cb6" providerId="ADAL" clId="{85A226CC-256D-48D9-9DBF-AD5503C94BE0}" dt="2023-01-05T13:33:12.948" v="3626" actId="22"/>
          <ac:spMkLst>
            <pc:docMk/>
            <pc:sldMk cId="2292563993" sldId="372"/>
            <ac:spMk id="13" creationId="{ACF32A66-08E5-10DC-942B-C0417DC9D674}"/>
          </ac:spMkLst>
        </pc:spChg>
        <pc:spChg chg="del">
          <ac:chgData name="Tom Niget" userId="ac0b04e4-3451-49d1-80ee-71e464ec3cb6" providerId="ADAL" clId="{85A226CC-256D-48D9-9DBF-AD5503C94BE0}" dt="2023-01-05T13:28:29.819" v="3454"/>
          <ac:spMkLst>
            <pc:docMk/>
            <pc:sldMk cId="2292563993" sldId="372"/>
            <ac:spMk id="14" creationId="{E5F800F3-84F8-B703-A9F6-BBA786ACD7ED}"/>
          </ac:spMkLst>
        </pc:spChg>
        <pc:picChg chg="add mod">
          <ac:chgData name="Tom Niget" userId="ac0b04e4-3451-49d1-80ee-71e464ec3cb6" providerId="ADAL" clId="{85A226CC-256D-48D9-9DBF-AD5503C94BE0}" dt="2023-01-05T13:27:30.153" v="3353" actId="27614"/>
          <ac:picMkLst>
            <pc:docMk/>
            <pc:sldMk cId="2292563993" sldId="372"/>
            <ac:picMk id="19" creationId="{7F7928A1-FF2F-EE0C-AF1A-657C7111CFB6}"/>
          </ac:picMkLst>
        </pc:picChg>
        <pc:picChg chg="add del mod">
          <ac:chgData name="Tom Niget" userId="ac0b04e4-3451-49d1-80ee-71e464ec3cb6" providerId="ADAL" clId="{85A226CC-256D-48D9-9DBF-AD5503C94BE0}" dt="2023-01-05T13:28:28.117" v="3453"/>
          <ac:picMkLst>
            <pc:docMk/>
            <pc:sldMk cId="2292563993" sldId="372"/>
            <ac:picMk id="21" creationId="{9187BD01-1BFF-FD45-D7EE-A6270724FC9E}"/>
          </ac:picMkLst>
        </pc:picChg>
        <pc:picChg chg="add mod">
          <ac:chgData name="Tom Niget" userId="ac0b04e4-3451-49d1-80ee-71e464ec3cb6" providerId="ADAL" clId="{85A226CC-256D-48D9-9DBF-AD5503C94BE0}" dt="2023-01-05T13:28:29.819" v="3454"/>
          <ac:picMkLst>
            <pc:docMk/>
            <pc:sldMk cId="2292563993" sldId="372"/>
            <ac:picMk id="23" creationId="{C09E7B77-8713-E606-214A-EFDBD723EC04}"/>
          </ac:picMkLst>
        </pc:picChg>
        <pc:picChg chg="add del mod ord modCrop">
          <ac:chgData name="Tom Niget" userId="ac0b04e4-3451-49d1-80ee-71e464ec3cb6" providerId="ADAL" clId="{85A226CC-256D-48D9-9DBF-AD5503C94BE0}" dt="2023-01-05T13:31:53.729" v="3619" actId="22"/>
          <ac:picMkLst>
            <pc:docMk/>
            <pc:sldMk cId="2292563993" sldId="372"/>
            <ac:picMk id="25" creationId="{4F8A401D-42A7-856A-BD35-B12D1CAD0837}"/>
          </ac:picMkLst>
        </pc:picChg>
        <pc:picChg chg="add del mod ord modCrop">
          <ac:chgData name="Tom Niget" userId="ac0b04e4-3451-49d1-80ee-71e464ec3cb6" providerId="ADAL" clId="{85A226CC-256D-48D9-9DBF-AD5503C94BE0}" dt="2023-01-05T13:32:26.024" v="3621" actId="22"/>
          <ac:picMkLst>
            <pc:docMk/>
            <pc:sldMk cId="2292563993" sldId="372"/>
            <ac:picMk id="27" creationId="{FD5B1890-7CBB-7495-DFEF-ADACFCF5F91A}"/>
          </ac:picMkLst>
        </pc:picChg>
        <pc:picChg chg="add del mod ord modCrop">
          <ac:chgData name="Tom Niget" userId="ac0b04e4-3451-49d1-80ee-71e464ec3cb6" providerId="ADAL" clId="{85A226CC-256D-48D9-9DBF-AD5503C94BE0}" dt="2023-01-05T13:33:12.320" v="3625" actId="22"/>
          <ac:picMkLst>
            <pc:docMk/>
            <pc:sldMk cId="2292563993" sldId="372"/>
            <ac:picMk id="29" creationId="{3D1A9EDE-816F-D871-DAD7-918B2860BFE2}"/>
          </ac:picMkLst>
        </pc:picChg>
        <pc:picChg chg="add del">
          <ac:chgData name="Tom Niget" userId="ac0b04e4-3451-49d1-80ee-71e464ec3cb6" providerId="ADAL" clId="{85A226CC-256D-48D9-9DBF-AD5503C94BE0}" dt="2023-01-05T13:33:12.092" v="3624" actId="22"/>
          <ac:picMkLst>
            <pc:docMk/>
            <pc:sldMk cId="2292563993" sldId="372"/>
            <ac:picMk id="31" creationId="{75604387-126D-6B6A-57F9-C5BCC1AF5870}"/>
          </ac:picMkLst>
        </pc:picChg>
        <pc:picChg chg="add mod ord modCrop">
          <ac:chgData name="Tom Niget" userId="ac0b04e4-3451-49d1-80ee-71e464ec3cb6" providerId="ADAL" clId="{85A226CC-256D-48D9-9DBF-AD5503C94BE0}" dt="2023-01-05T13:33:12.948" v="3626" actId="22"/>
          <ac:picMkLst>
            <pc:docMk/>
            <pc:sldMk cId="2292563993" sldId="372"/>
            <ac:picMk id="33" creationId="{760BD193-9E1D-65E2-4FDD-A577D7B672E3}"/>
          </ac:picMkLst>
        </pc:picChg>
        <pc:picChg chg="add del mod">
          <ac:chgData name="Tom Niget" userId="ac0b04e4-3451-49d1-80ee-71e464ec3cb6" providerId="ADAL" clId="{85A226CC-256D-48D9-9DBF-AD5503C94BE0}" dt="2023-01-05T13:31:50.683" v="3617"/>
          <ac:picMkLst>
            <pc:docMk/>
            <pc:sldMk cId="2292563993" sldId="372"/>
            <ac:picMk id="1026" creationId="{870B740A-A712-4B9F-ED4B-41F9412872A5}"/>
          </ac:picMkLst>
        </pc:picChg>
        <pc:picChg chg="add del">
          <ac:chgData name="Tom Niget" userId="ac0b04e4-3451-49d1-80ee-71e464ec3cb6" providerId="ADAL" clId="{85A226CC-256D-48D9-9DBF-AD5503C94BE0}" dt="2023-01-05T13:34:49.694" v="3669"/>
          <ac:picMkLst>
            <pc:docMk/>
            <pc:sldMk cId="2292563993" sldId="372"/>
            <ac:picMk id="1028" creationId="{9A64960A-7500-7C1A-8BEB-BFAA079DA497}"/>
          </ac:picMkLst>
        </pc:picChg>
        <pc:picChg chg="add del">
          <ac:chgData name="Tom Niget" userId="ac0b04e4-3451-49d1-80ee-71e464ec3cb6" providerId="ADAL" clId="{85A226CC-256D-48D9-9DBF-AD5503C94BE0}" dt="2023-01-05T13:34:50.824" v="3671"/>
          <ac:picMkLst>
            <pc:docMk/>
            <pc:sldMk cId="2292563993" sldId="372"/>
            <ac:picMk id="1030" creationId="{3B648F8C-8535-C2CC-4CD0-32B7F513FF86}"/>
          </ac:picMkLst>
        </pc:picChg>
        <pc:picChg chg="add mod">
          <ac:chgData name="Tom Niget" userId="ac0b04e4-3451-49d1-80ee-71e464ec3cb6" providerId="ADAL" clId="{85A226CC-256D-48D9-9DBF-AD5503C94BE0}" dt="2023-01-05T13:34:53.327" v="3672"/>
          <ac:picMkLst>
            <pc:docMk/>
            <pc:sldMk cId="2292563993" sldId="372"/>
            <ac:picMk id="1032" creationId="{1F955B84-CBDB-A424-FC0B-71946FE20F3E}"/>
          </ac:picMkLst>
        </pc:picChg>
      </pc:sldChg>
    </pc:docChg>
  </pc:docChgLst>
  <pc:docChgLst>
    <pc:chgData name="Tom Niget" userId="ac0b04e4-3451-49d1-80ee-71e464ec3cb6" providerId="ADAL" clId="{CFD2D718-1C5D-4333-9042-123375A9848A}"/>
    <pc:docChg chg="undo redo custSel addSld delSld modSld sldOrd">
      <pc:chgData name="Tom Niget" userId="ac0b04e4-3451-49d1-80ee-71e464ec3cb6" providerId="ADAL" clId="{CFD2D718-1C5D-4333-9042-123375A9848A}" dt="2022-12-15T15:58:42.139" v="608" actId="20577"/>
      <pc:docMkLst>
        <pc:docMk/>
      </pc:docMkLst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2105465797" sldId="334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289860937" sldId="352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2521537536" sldId="353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1556310685" sldId="354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4206035864" sldId="355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188845726" sldId="356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2509101887" sldId="357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391246093" sldId="361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767675903" sldId="362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495483412" sldId="363"/>
        </pc:sldMkLst>
      </pc:sldChg>
      <pc:sldChg chg="del">
        <pc:chgData name="Tom Niget" userId="ac0b04e4-3451-49d1-80ee-71e464ec3cb6" providerId="ADAL" clId="{CFD2D718-1C5D-4333-9042-123375A9848A}" dt="2022-12-15T14:54:00.956" v="75" actId="47"/>
        <pc:sldMkLst>
          <pc:docMk/>
          <pc:sldMk cId="643842168" sldId="364"/>
        </pc:sldMkLst>
      </pc:sldChg>
      <pc:sldChg chg="modSp mod">
        <pc:chgData name="Tom Niget" userId="ac0b04e4-3451-49d1-80ee-71e464ec3cb6" providerId="ADAL" clId="{CFD2D718-1C5D-4333-9042-123375A9848A}" dt="2022-12-15T15:41:02.580" v="510" actId="20577"/>
        <pc:sldMkLst>
          <pc:docMk/>
          <pc:sldMk cId="3041541957" sldId="366"/>
        </pc:sldMkLst>
        <pc:graphicFrameChg chg="modGraphic">
          <ac:chgData name="Tom Niget" userId="ac0b04e4-3451-49d1-80ee-71e464ec3cb6" providerId="ADAL" clId="{CFD2D718-1C5D-4333-9042-123375A9848A}" dt="2022-12-15T15:41:02.580" v="510" actId="20577"/>
          <ac:graphicFrameMkLst>
            <pc:docMk/>
            <pc:sldMk cId="3041541957" sldId="366"/>
            <ac:graphicFrameMk id="7" creationId="{7F98A471-0E4C-A078-9F0A-CBA0B6AEB254}"/>
          </ac:graphicFrameMkLst>
        </pc:graphicFrameChg>
      </pc:sldChg>
      <pc:sldChg chg="modSp mod">
        <pc:chgData name="Tom Niget" userId="ac0b04e4-3451-49d1-80ee-71e464ec3cb6" providerId="ADAL" clId="{CFD2D718-1C5D-4333-9042-123375A9848A}" dt="2022-12-15T15:58:42.139" v="608" actId="20577"/>
        <pc:sldMkLst>
          <pc:docMk/>
          <pc:sldMk cId="2555908813" sldId="367"/>
        </pc:sldMkLst>
        <pc:graphicFrameChg chg="modGraphic">
          <ac:chgData name="Tom Niget" userId="ac0b04e4-3451-49d1-80ee-71e464ec3cb6" providerId="ADAL" clId="{CFD2D718-1C5D-4333-9042-123375A9848A}" dt="2022-12-15T15:58:42.139" v="608" actId="20577"/>
          <ac:graphicFrameMkLst>
            <pc:docMk/>
            <pc:sldMk cId="2555908813" sldId="367"/>
            <ac:graphicFrameMk id="9" creationId="{6E14F745-6CC3-6816-9D6E-98586336C2ED}"/>
          </ac:graphicFrameMkLst>
        </pc:graphicFrameChg>
      </pc:sldChg>
      <pc:sldChg chg="addSp delSp modSp add mod">
        <pc:chgData name="Tom Niget" userId="ac0b04e4-3451-49d1-80ee-71e464ec3cb6" providerId="ADAL" clId="{CFD2D718-1C5D-4333-9042-123375A9848A}" dt="2022-12-15T15:54:44.149" v="529" actId="20577"/>
        <pc:sldMkLst>
          <pc:docMk/>
          <pc:sldMk cId="3471618441" sldId="368"/>
        </pc:sldMkLst>
        <pc:spChg chg="mod">
          <ac:chgData name="Tom Niget" userId="ac0b04e4-3451-49d1-80ee-71e464ec3cb6" providerId="ADAL" clId="{CFD2D718-1C5D-4333-9042-123375A9848A}" dt="2022-12-08T16:27:15.797" v="29" actId="20577"/>
          <ac:spMkLst>
            <pc:docMk/>
            <pc:sldMk cId="3471618441" sldId="368"/>
            <ac:spMk id="2" creationId="{1AFA5530-1D18-60B5-5D4A-F5E3E6D7DA1A}"/>
          </ac:spMkLst>
        </pc:spChg>
        <pc:graphicFrameChg chg="mod modGraphic">
          <ac:chgData name="Tom Niget" userId="ac0b04e4-3451-49d1-80ee-71e464ec3cb6" providerId="ADAL" clId="{CFD2D718-1C5D-4333-9042-123375A9848A}" dt="2022-12-15T15:54:44.149" v="529" actId="20577"/>
          <ac:graphicFrameMkLst>
            <pc:docMk/>
            <pc:sldMk cId="3471618441" sldId="368"/>
            <ac:graphicFrameMk id="9" creationId="{6E14F745-6CC3-6816-9D6E-98586336C2ED}"/>
          </ac:graphicFrameMkLst>
        </pc:graphicFrameChg>
        <pc:graphicFrameChg chg="add del mod">
          <ac:chgData name="Tom Niget" userId="ac0b04e4-3451-49d1-80ee-71e464ec3cb6" providerId="ADAL" clId="{CFD2D718-1C5D-4333-9042-123375A9848A}" dt="2022-12-15T15:29:55.397" v="390"/>
          <ac:graphicFrameMkLst>
            <pc:docMk/>
            <pc:sldMk cId="3471618441" sldId="368"/>
            <ac:graphicFrameMk id="33" creationId="{3DA02569-DD71-5AE2-6D12-40866A461B8E}"/>
          </ac:graphicFrameMkLst>
        </pc:graphicFrameChg>
        <pc:cxnChg chg="add mod">
          <ac:chgData name="Tom Niget" userId="ac0b04e4-3451-49d1-80ee-71e464ec3cb6" providerId="ADAL" clId="{CFD2D718-1C5D-4333-9042-123375A9848A}" dt="2022-12-15T15:20:52.827" v="353" actId="14100"/>
          <ac:cxnSpMkLst>
            <pc:docMk/>
            <pc:sldMk cId="3471618441" sldId="368"/>
            <ac:cxnSpMk id="7" creationId="{04678682-0267-79E2-34EC-C4C4CBBB240B}"/>
          </ac:cxnSpMkLst>
        </pc:cxnChg>
        <pc:cxnChg chg="add del">
          <ac:chgData name="Tom Niget" userId="ac0b04e4-3451-49d1-80ee-71e464ec3cb6" providerId="ADAL" clId="{CFD2D718-1C5D-4333-9042-123375A9848A}" dt="2022-12-15T15:19:37.003" v="343" actId="11529"/>
          <ac:cxnSpMkLst>
            <pc:docMk/>
            <pc:sldMk cId="3471618441" sldId="368"/>
            <ac:cxnSpMk id="12" creationId="{7BEBDFCB-1081-54DA-FDAD-0A6D3EB7C0DB}"/>
          </ac:cxnSpMkLst>
        </pc:cxnChg>
        <pc:cxnChg chg="add mod">
          <ac:chgData name="Tom Niget" userId="ac0b04e4-3451-49d1-80ee-71e464ec3cb6" providerId="ADAL" clId="{CFD2D718-1C5D-4333-9042-123375A9848A}" dt="2022-12-15T15:20:57.232" v="355" actId="14100"/>
          <ac:cxnSpMkLst>
            <pc:docMk/>
            <pc:sldMk cId="3471618441" sldId="368"/>
            <ac:cxnSpMk id="13" creationId="{857E17D3-4BBB-5D0C-D7FD-8BF2DE27DEA3}"/>
          </ac:cxnSpMkLst>
        </pc:cxnChg>
        <pc:cxnChg chg="add mod">
          <ac:chgData name="Tom Niget" userId="ac0b04e4-3451-49d1-80ee-71e464ec3cb6" providerId="ADAL" clId="{CFD2D718-1C5D-4333-9042-123375A9848A}" dt="2022-12-15T15:21:20.305" v="360" actId="14100"/>
          <ac:cxnSpMkLst>
            <pc:docMk/>
            <pc:sldMk cId="3471618441" sldId="368"/>
            <ac:cxnSpMk id="21" creationId="{7537AF69-A833-D0CF-F000-DB1CC9AB78CE}"/>
          </ac:cxnSpMkLst>
        </pc:cxnChg>
        <pc:cxnChg chg="add mod">
          <ac:chgData name="Tom Niget" userId="ac0b04e4-3451-49d1-80ee-71e464ec3cb6" providerId="ADAL" clId="{CFD2D718-1C5D-4333-9042-123375A9848A}" dt="2022-12-15T15:28:06.111" v="364" actId="14100"/>
          <ac:cxnSpMkLst>
            <pc:docMk/>
            <pc:sldMk cId="3471618441" sldId="368"/>
            <ac:cxnSpMk id="26" creationId="{5D558989-002A-F477-18A0-419892AECAC9}"/>
          </ac:cxnSpMkLst>
        </pc:cxnChg>
        <pc:cxnChg chg="add mod">
          <ac:chgData name="Tom Niget" userId="ac0b04e4-3451-49d1-80ee-71e464ec3cb6" providerId="ADAL" clId="{CFD2D718-1C5D-4333-9042-123375A9848A}" dt="2022-12-15T15:28:18.300" v="367" actId="14100"/>
          <ac:cxnSpMkLst>
            <pc:docMk/>
            <pc:sldMk cId="3471618441" sldId="368"/>
            <ac:cxnSpMk id="30" creationId="{68B39C1B-45DD-4071-D2BD-A404CBCB076C}"/>
          </ac:cxnSpMkLst>
        </pc:cxnChg>
      </pc:sldChg>
      <pc:sldChg chg="modSp add mod ord">
        <pc:chgData name="Tom Niget" userId="ac0b04e4-3451-49d1-80ee-71e464ec3cb6" providerId="ADAL" clId="{CFD2D718-1C5D-4333-9042-123375A9848A}" dt="2022-12-08T16:27:09.953" v="26" actId="20577"/>
        <pc:sldMkLst>
          <pc:docMk/>
          <pc:sldMk cId="2411561969" sldId="369"/>
        </pc:sldMkLst>
        <pc:spChg chg="mod">
          <ac:chgData name="Tom Niget" userId="ac0b04e4-3451-49d1-80ee-71e464ec3cb6" providerId="ADAL" clId="{CFD2D718-1C5D-4333-9042-123375A9848A}" dt="2022-12-08T16:27:09.953" v="26" actId="20577"/>
          <ac:spMkLst>
            <pc:docMk/>
            <pc:sldMk cId="2411561969" sldId="369"/>
            <ac:spMk id="2" creationId="{1AFA5530-1D18-60B5-5D4A-F5E3E6D7DA1A}"/>
          </ac:spMkLst>
        </pc:spChg>
      </pc:sldChg>
      <pc:sldChg chg="modSp add mod">
        <pc:chgData name="Tom Niget" userId="ac0b04e4-3451-49d1-80ee-71e464ec3cb6" providerId="ADAL" clId="{CFD2D718-1C5D-4333-9042-123375A9848A}" dt="2022-12-08T16:27:20.113" v="38" actId="20577"/>
        <pc:sldMkLst>
          <pc:docMk/>
          <pc:sldMk cId="51717772" sldId="370"/>
        </pc:sldMkLst>
        <pc:spChg chg="mod">
          <ac:chgData name="Tom Niget" userId="ac0b04e4-3451-49d1-80ee-71e464ec3cb6" providerId="ADAL" clId="{CFD2D718-1C5D-4333-9042-123375A9848A}" dt="2022-12-08T16:27:20.113" v="38" actId="20577"/>
          <ac:spMkLst>
            <pc:docMk/>
            <pc:sldMk cId="51717772" sldId="370"/>
            <ac:spMk id="2" creationId="{1AFA5530-1D18-60B5-5D4A-F5E3E6D7DA1A}"/>
          </ac:spMkLst>
        </pc:spChg>
      </pc:sldChg>
    </pc:docChg>
  </pc:docChgLst>
  <pc:docChgLst>
    <pc:chgData name="Tom Niget" userId="ac0b04e4-3451-49d1-80ee-71e464ec3cb6" providerId="ADAL" clId="{0B8FF4F3-260E-415F-8766-4A74BF05F211}"/>
    <pc:docChg chg="undo custSel modSld">
      <pc:chgData name="Tom Niget" userId="ac0b04e4-3451-49d1-80ee-71e464ec3cb6" providerId="ADAL" clId="{0B8FF4F3-260E-415F-8766-4A74BF05F211}" dt="2023-01-05T15:39:36.007" v="236" actId="729"/>
      <pc:docMkLst>
        <pc:docMk/>
      </pc:docMkLst>
      <pc:sldChg chg="modSp mod modTransition">
        <pc:chgData name="Tom Niget" userId="ac0b04e4-3451-49d1-80ee-71e464ec3cb6" providerId="ADAL" clId="{0B8FF4F3-260E-415F-8766-4A74BF05F211}" dt="2023-01-05T15:14:37.441" v="226"/>
        <pc:sldMkLst>
          <pc:docMk/>
          <pc:sldMk cId="2960950710" sldId="350"/>
        </pc:sldMkLst>
        <pc:spChg chg="mod">
          <ac:chgData name="Tom Niget" userId="ac0b04e4-3451-49d1-80ee-71e464ec3cb6" providerId="ADAL" clId="{0B8FF4F3-260E-415F-8766-4A74BF05F211}" dt="2023-01-05T15:00:44.645" v="36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modSp mod">
        <pc:chgData name="Tom Niget" userId="ac0b04e4-3451-49d1-80ee-71e464ec3cb6" providerId="ADAL" clId="{0B8FF4F3-260E-415F-8766-4A74BF05F211}" dt="2023-01-05T15:00:31.891" v="16" actId="20577"/>
        <pc:sldMkLst>
          <pc:docMk/>
          <pc:sldMk cId="3041541957" sldId="366"/>
        </pc:sldMkLst>
        <pc:graphicFrameChg chg="modGraphic">
          <ac:chgData name="Tom Niget" userId="ac0b04e4-3451-49d1-80ee-71e464ec3cb6" providerId="ADAL" clId="{0B8FF4F3-260E-415F-8766-4A74BF05F211}" dt="2023-01-05T15:00:31.891" v="16" actId="20577"/>
          <ac:graphicFrameMkLst>
            <pc:docMk/>
            <pc:sldMk cId="3041541957" sldId="366"/>
            <ac:graphicFrameMk id="7" creationId="{7F98A471-0E4C-A078-9F0A-CBA0B6AEB254}"/>
          </ac:graphicFrameMkLst>
        </pc:graphicFrameChg>
      </pc:sldChg>
      <pc:sldChg chg="modNotesTx">
        <pc:chgData name="Tom Niget" userId="ac0b04e4-3451-49d1-80ee-71e464ec3cb6" providerId="ADAL" clId="{0B8FF4F3-260E-415F-8766-4A74BF05F211}" dt="2023-01-05T15:09:10.828" v="188" actId="20577"/>
        <pc:sldMkLst>
          <pc:docMk/>
          <pc:sldMk cId="2555908813" sldId="367"/>
        </pc:sldMkLst>
      </pc:sldChg>
      <pc:sldChg chg="addSp delSp modSp mod">
        <pc:chgData name="Tom Niget" userId="ac0b04e4-3451-49d1-80ee-71e464ec3cb6" providerId="ADAL" clId="{0B8FF4F3-260E-415F-8766-4A74BF05F211}" dt="2023-01-05T15:15:25.185" v="228" actId="1076"/>
        <pc:sldMkLst>
          <pc:docMk/>
          <pc:sldMk cId="3471618441" sldId="368"/>
        </pc:sldMkLst>
        <pc:spChg chg="add del mod">
          <ac:chgData name="Tom Niget" userId="ac0b04e4-3451-49d1-80ee-71e464ec3cb6" providerId="ADAL" clId="{0B8FF4F3-260E-415F-8766-4A74BF05F211}" dt="2023-01-05T15:04:04.462" v="74" actId="478"/>
          <ac:spMkLst>
            <pc:docMk/>
            <pc:sldMk cId="3471618441" sldId="368"/>
            <ac:spMk id="3" creationId="{493FE63F-1499-BE5C-3801-104B06CA6AF7}"/>
          </ac:spMkLst>
        </pc:spChg>
        <pc:spChg chg="add del mod">
          <ac:chgData name="Tom Niget" userId="ac0b04e4-3451-49d1-80ee-71e464ec3cb6" providerId="ADAL" clId="{0B8FF4F3-260E-415F-8766-4A74BF05F211}" dt="2023-01-05T15:04:02.960" v="73" actId="478"/>
          <ac:spMkLst>
            <pc:docMk/>
            <pc:sldMk cId="3471618441" sldId="368"/>
            <ac:spMk id="18" creationId="{4CEB9D8D-7960-C537-1611-4A9098460E8D}"/>
          </ac:spMkLst>
        </pc:spChg>
        <pc:spChg chg="add mod">
          <ac:chgData name="Tom Niget" userId="ac0b04e4-3451-49d1-80ee-71e464ec3cb6" providerId="ADAL" clId="{0B8FF4F3-260E-415F-8766-4A74BF05F211}" dt="2023-01-05T15:03:09.542" v="53" actId="14100"/>
          <ac:spMkLst>
            <pc:docMk/>
            <pc:sldMk cId="3471618441" sldId="368"/>
            <ac:spMk id="19" creationId="{4C5CD8ED-0FBF-8EFF-EAFF-785BD854397B}"/>
          </ac:spMkLst>
        </pc:spChg>
        <pc:spChg chg="add mod">
          <ac:chgData name="Tom Niget" userId="ac0b04e4-3451-49d1-80ee-71e464ec3cb6" providerId="ADAL" clId="{0B8FF4F3-260E-415F-8766-4A74BF05F211}" dt="2023-01-05T15:03:21.241" v="59" actId="20577"/>
          <ac:spMkLst>
            <pc:docMk/>
            <pc:sldMk cId="3471618441" sldId="368"/>
            <ac:spMk id="20" creationId="{852A8404-23BA-3497-6171-6048BAC5AA38}"/>
          </ac:spMkLst>
        </pc:spChg>
        <pc:spChg chg="add mod">
          <ac:chgData name="Tom Niget" userId="ac0b04e4-3451-49d1-80ee-71e464ec3cb6" providerId="ADAL" clId="{0B8FF4F3-260E-415F-8766-4A74BF05F211}" dt="2023-01-05T15:03:43.649" v="67" actId="20577"/>
          <ac:spMkLst>
            <pc:docMk/>
            <pc:sldMk cId="3471618441" sldId="368"/>
            <ac:spMk id="22" creationId="{C1BC16DB-3552-F7FE-C2C5-A00B5D75E98E}"/>
          </ac:spMkLst>
        </pc:spChg>
        <pc:spChg chg="add mod">
          <ac:chgData name="Tom Niget" userId="ac0b04e4-3451-49d1-80ee-71e464ec3cb6" providerId="ADAL" clId="{0B8FF4F3-260E-415F-8766-4A74BF05F211}" dt="2023-01-05T15:08:06.233" v="89" actId="1076"/>
          <ac:spMkLst>
            <pc:docMk/>
            <pc:sldMk cId="3471618441" sldId="368"/>
            <ac:spMk id="23" creationId="{3A295C29-1968-5B7F-5AB8-ED8FE87825D4}"/>
          </ac:spMkLst>
        </pc:spChg>
        <pc:spChg chg="add mod">
          <ac:chgData name="Tom Niget" userId="ac0b04e4-3451-49d1-80ee-71e464ec3cb6" providerId="ADAL" clId="{0B8FF4F3-260E-415F-8766-4A74BF05F211}" dt="2023-01-05T15:04:09.898" v="79" actId="20577"/>
          <ac:spMkLst>
            <pc:docMk/>
            <pc:sldMk cId="3471618441" sldId="368"/>
            <ac:spMk id="24" creationId="{F6F3C189-6A09-0773-6F4F-73094B4E10B9}"/>
          </ac:spMkLst>
        </pc:spChg>
        <pc:spChg chg="add mod">
          <ac:chgData name="Tom Niget" userId="ac0b04e4-3451-49d1-80ee-71e464ec3cb6" providerId="ADAL" clId="{0B8FF4F3-260E-415F-8766-4A74BF05F211}" dt="2023-01-05T15:08:18.633" v="118" actId="14100"/>
          <ac:spMkLst>
            <pc:docMk/>
            <pc:sldMk cId="3471618441" sldId="368"/>
            <ac:spMk id="25" creationId="{ABB74181-4DFD-1CBB-9E29-AB19E7B54FFD}"/>
          </ac:spMkLst>
        </pc:spChg>
        <pc:spChg chg="add mod">
          <ac:chgData name="Tom Niget" userId="ac0b04e4-3451-49d1-80ee-71e464ec3cb6" providerId="ADAL" clId="{0B8FF4F3-260E-415F-8766-4A74BF05F211}" dt="2023-01-05T15:08:25.303" v="129" actId="14100"/>
          <ac:spMkLst>
            <pc:docMk/>
            <pc:sldMk cId="3471618441" sldId="368"/>
            <ac:spMk id="27" creationId="{0EFD3BBE-DD31-968B-1D82-D2C36D9D16BD}"/>
          </ac:spMkLst>
        </pc:spChg>
        <pc:spChg chg="add mod">
          <ac:chgData name="Tom Niget" userId="ac0b04e4-3451-49d1-80ee-71e464ec3cb6" providerId="ADAL" clId="{0B8FF4F3-260E-415F-8766-4A74BF05F211}" dt="2023-01-05T15:08:41.045" v="143" actId="1076"/>
          <ac:spMkLst>
            <pc:docMk/>
            <pc:sldMk cId="3471618441" sldId="368"/>
            <ac:spMk id="28" creationId="{135F8B77-89F0-8B17-E4D4-25A43BDA9C0A}"/>
          </ac:spMkLst>
        </pc:spChg>
        <pc:picChg chg="mod">
          <ac:chgData name="Tom Niget" userId="ac0b04e4-3451-49d1-80ee-71e464ec3cb6" providerId="ADAL" clId="{0B8FF4F3-260E-415F-8766-4A74BF05F211}" dt="2023-01-05T15:15:12.010" v="227" actId="1076"/>
          <ac:picMkLst>
            <pc:docMk/>
            <pc:sldMk cId="3471618441" sldId="368"/>
            <ac:picMk id="11" creationId="{7915C045-4A03-B050-73C2-72979663186A}"/>
          </ac:picMkLst>
        </pc:picChg>
        <pc:picChg chg="mod">
          <ac:chgData name="Tom Niget" userId="ac0b04e4-3451-49d1-80ee-71e464ec3cb6" providerId="ADAL" clId="{0B8FF4F3-260E-415F-8766-4A74BF05F211}" dt="2023-01-05T15:13:29.958" v="225" actId="1035"/>
          <ac:picMkLst>
            <pc:docMk/>
            <pc:sldMk cId="3471618441" sldId="368"/>
            <ac:picMk id="12" creationId="{3DB79848-8E20-656F-E42C-1F39804A707E}"/>
          </ac:picMkLst>
        </pc:picChg>
        <pc:picChg chg="mod">
          <ac:chgData name="Tom Niget" userId="ac0b04e4-3451-49d1-80ee-71e464ec3cb6" providerId="ADAL" clId="{0B8FF4F3-260E-415F-8766-4A74BF05F211}" dt="2023-01-05T15:15:25.185" v="228" actId="1076"/>
          <ac:picMkLst>
            <pc:docMk/>
            <pc:sldMk cId="3471618441" sldId="368"/>
            <ac:picMk id="16" creationId="{288AEBAB-7380-713B-63B3-089051B571ED}"/>
          </ac:picMkLst>
        </pc:picChg>
        <pc:picChg chg="mod">
          <ac:chgData name="Tom Niget" userId="ac0b04e4-3451-49d1-80ee-71e464ec3cb6" providerId="ADAL" clId="{0B8FF4F3-260E-415F-8766-4A74BF05F211}" dt="2023-01-05T15:13:29.958" v="225" actId="1035"/>
          <ac:picMkLst>
            <pc:docMk/>
            <pc:sldMk cId="3471618441" sldId="368"/>
            <ac:picMk id="17" creationId="{E0DD2068-1F36-21C8-792C-53620479F7FA}"/>
          </ac:picMkLst>
        </pc:picChg>
      </pc:sldChg>
      <pc:sldChg chg="addSp delSp modSp mod modNotesTx">
        <pc:chgData name="Tom Niget" userId="ac0b04e4-3451-49d1-80ee-71e464ec3cb6" providerId="ADAL" clId="{0B8FF4F3-260E-415F-8766-4A74BF05F211}" dt="2023-01-05T15:12:53.959" v="218" actId="20577"/>
        <pc:sldMkLst>
          <pc:docMk/>
          <pc:sldMk cId="2411561969" sldId="369"/>
        </pc:sldMkLst>
        <pc:spChg chg="add del mod">
          <ac:chgData name="Tom Niget" userId="ac0b04e4-3451-49d1-80ee-71e464ec3cb6" providerId="ADAL" clId="{0B8FF4F3-260E-415F-8766-4A74BF05F211}" dt="2023-01-05T15:12:06.713" v="192"/>
          <ac:spMkLst>
            <pc:docMk/>
            <pc:sldMk cId="2411561969" sldId="369"/>
            <ac:spMk id="3" creationId="{ED7F6E09-62D5-8E1F-6003-0C41657EC101}"/>
          </ac:spMkLst>
        </pc:spChg>
        <pc:spChg chg="add mod">
          <ac:chgData name="Tom Niget" userId="ac0b04e4-3451-49d1-80ee-71e464ec3cb6" providerId="ADAL" clId="{0B8FF4F3-260E-415F-8766-4A74BF05F211}" dt="2023-01-05T15:12:26.170" v="197" actId="14100"/>
          <ac:spMkLst>
            <pc:docMk/>
            <pc:sldMk cId="2411561969" sldId="369"/>
            <ac:spMk id="7" creationId="{3E96DAC4-2A6D-F1C2-3FE0-D28D8AAEE118}"/>
          </ac:spMkLst>
        </pc:spChg>
      </pc:sldChg>
      <pc:sldChg chg="modSp mod">
        <pc:chgData name="Tom Niget" userId="ac0b04e4-3451-49d1-80ee-71e464ec3cb6" providerId="ADAL" clId="{0B8FF4F3-260E-415F-8766-4A74BF05F211}" dt="2023-01-05T15:07:55.291" v="87" actId="1440"/>
        <pc:sldMkLst>
          <pc:docMk/>
          <pc:sldMk cId="51717772" sldId="370"/>
        </pc:sldMkLst>
        <pc:picChg chg="mod">
          <ac:chgData name="Tom Niget" userId="ac0b04e4-3451-49d1-80ee-71e464ec3cb6" providerId="ADAL" clId="{0B8FF4F3-260E-415F-8766-4A74BF05F211}" dt="2023-01-05T15:07:54.616" v="85" actId="1440"/>
          <ac:picMkLst>
            <pc:docMk/>
            <pc:sldMk cId="51717772" sldId="370"/>
            <ac:picMk id="13" creationId="{C26DA231-8233-D593-18B9-F36C2426BDF4}"/>
          </ac:picMkLst>
        </pc:picChg>
        <pc:picChg chg="mod">
          <ac:chgData name="Tom Niget" userId="ac0b04e4-3451-49d1-80ee-71e464ec3cb6" providerId="ADAL" clId="{0B8FF4F3-260E-415F-8766-4A74BF05F211}" dt="2023-01-05T15:07:54.918" v="86" actId="1440"/>
          <ac:picMkLst>
            <pc:docMk/>
            <pc:sldMk cId="51717772" sldId="370"/>
            <ac:picMk id="14" creationId="{3878A7F0-E90A-B9FA-40B8-5A550CC8C74A}"/>
          </ac:picMkLst>
        </pc:picChg>
        <pc:picChg chg="mod">
          <ac:chgData name="Tom Niget" userId="ac0b04e4-3451-49d1-80ee-71e464ec3cb6" providerId="ADAL" clId="{0B8FF4F3-260E-415F-8766-4A74BF05F211}" dt="2023-01-05T15:07:46.028" v="84" actId="1440"/>
          <ac:picMkLst>
            <pc:docMk/>
            <pc:sldMk cId="51717772" sldId="370"/>
            <ac:picMk id="15" creationId="{0440346D-FE5C-A9A2-253D-5BEA958432DB}"/>
          </ac:picMkLst>
        </pc:picChg>
        <pc:picChg chg="mod">
          <ac:chgData name="Tom Niget" userId="ac0b04e4-3451-49d1-80ee-71e464ec3cb6" providerId="ADAL" clId="{0B8FF4F3-260E-415F-8766-4A74BF05F211}" dt="2023-01-05T15:07:55.291" v="87" actId="1440"/>
          <ac:picMkLst>
            <pc:docMk/>
            <pc:sldMk cId="51717772" sldId="370"/>
            <ac:picMk id="16" creationId="{795D1DC4-50DD-0EFF-20F1-AA1FDDEF636B}"/>
          </ac:picMkLst>
        </pc:picChg>
      </pc:sldChg>
      <pc:sldChg chg="modSp mod modShow">
        <pc:chgData name="Tom Niget" userId="ac0b04e4-3451-49d1-80ee-71e464ec3cb6" providerId="ADAL" clId="{0B8FF4F3-260E-415F-8766-4A74BF05F211}" dt="2023-01-05T15:39:36.007" v="236" actId="729"/>
        <pc:sldMkLst>
          <pc:docMk/>
          <pc:sldMk cId="2575843384" sldId="371"/>
        </pc:sldMkLst>
        <pc:spChg chg="mod">
          <ac:chgData name="Tom Niget" userId="ac0b04e4-3451-49d1-80ee-71e464ec3cb6" providerId="ADAL" clId="{0B8FF4F3-260E-415F-8766-4A74BF05F211}" dt="2023-01-05T15:16:09.475" v="232" actId="207"/>
          <ac:spMkLst>
            <pc:docMk/>
            <pc:sldMk cId="2575843384" sldId="371"/>
            <ac:spMk id="11" creationId="{FE9AA464-9473-7FEE-ECBF-D1E9BF728530}"/>
          </ac:spMkLst>
        </pc:spChg>
        <pc:spChg chg="mod">
          <ac:chgData name="Tom Niget" userId="ac0b04e4-3451-49d1-80ee-71e464ec3cb6" providerId="ADAL" clId="{0B8FF4F3-260E-415F-8766-4A74BF05F211}" dt="2023-01-05T15:16:14.131" v="234" actId="207"/>
          <ac:spMkLst>
            <pc:docMk/>
            <pc:sldMk cId="2575843384" sldId="371"/>
            <ac:spMk id="12" creationId="{B8D597B9-3BCF-6977-17D0-F2BFA3A1D8B1}"/>
          </ac:spMkLst>
        </pc:spChg>
        <pc:spChg chg="mod">
          <ac:chgData name="Tom Niget" userId="ac0b04e4-3451-49d1-80ee-71e464ec3cb6" providerId="ADAL" clId="{0B8FF4F3-260E-415F-8766-4A74BF05F211}" dt="2023-01-05T15:16:11.904" v="233" actId="207"/>
          <ac:spMkLst>
            <pc:docMk/>
            <pc:sldMk cId="2575843384" sldId="371"/>
            <ac:spMk id="13" creationId="{8EE38B0C-AAEB-628C-1112-C18BA43C121A}"/>
          </ac:spMkLst>
        </pc:spChg>
        <pc:spChg chg="mod">
          <ac:chgData name="Tom Niget" userId="ac0b04e4-3451-49d1-80ee-71e464ec3cb6" providerId="ADAL" clId="{0B8FF4F3-260E-415F-8766-4A74BF05F211}" dt="2023-01-05T15:16:03.819" v="230" actId="207"/>
          <ac:spMkLst>
            <pc:docMk/>
            <pc:sldMk cId="2575843384" sldId="371"/>
            <ac:spMk id="14" creationId="{94A9484D-EDB1-5AAB-0130-67BAF8CC5336}"/>
          </ac:spMkLst>
        </pc:spChg>
        <pc:spChg chg="mod">
          <ac:chgData name="Tom Niget" userId="ac0b04e4-3451-49d1-80ee-71e464ec3cb6" providerId="ADAL" clId="{0B8FF4F3-260E-415F-8766-4A74BF05F211}" dt="2023-01-05T15:16:07.101" v="231" actId="207"/>
          <ac:spMkLst>
            <pc:docMk/>
            <pc:sldMk cId="2575843384" sldId="371"/>
            <ac:spMk id="15" creationId="{AE94ABAE-7AF9-F927-88BF-0ADBA5141627}"/>
          </ac:spMkLst>
        </pc:spChg>
        <pc:spChg chg="mod">
          <ac:chgData name="Tom Niget" userId="ac0b04e4-3451-49d1-80ee-71e464ec3cb6" providerId="ADAL" clId="{0B8FF4F3-260E-415F-8766-4A74BF05F211}" dt="2023-01-05T15:16:19.369" v="235" actId="207"/>
          <ac:spMkLst>
            <pc:docMk/>
            <pc:sldMk cId="2575843384" sldId="371"/>
            <ac:spMk id="16" creationId="{8E8E2BD5-B2C7-3316-69CD-580FED14E13D}"/>
          </ac:spMkLst>
        </pc:spChg>
      </pc:sldChg>
      <pc:sldChg chg="modTransition">
        <pc:chgData name="Tom Niget" userId="ac0b04e4-3451-49d1-80ee-71e464ec3cb6" providerId="ADAL" clId="{0B8FF4F3-260E-415F-8766-4A74BF05F211}" dt="2023-01-05T15:14:37.441" v="226"/>
        <pc:sldMkLst>
          <pc:docMk/>
          <pc:sldMk cId="2292563993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05/01/2023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Force-opportunité faiblesses-menaces</a:t>
            </a:r>
          </a:p>
          <a:p>
            <a:endParaRPr lang="fr-FR" dirty="0"/>
          </a:p>
          <a:p>
            <a:r>
              <a:rPr lang="fr-FR" dirty="0"/>
              <a:t>For-Opp = point d’appui stratégique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646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Bing : dilemme. Part de marché faible, mais forte croissance due à l’intégration dans Windows 10 et 11.</a:t>
            </a:r>
          </a:p>
          <a:p>
            <a:r>
              <a:rPr lang="fr-FR" dirty="0"/>
              <a:t>LinkedIn, Azure, Office : stars. Gros marché, grosse croissance (Azure notamment, cloud)</a:t>
            </a:r>
          </a:p>
          <a:p>
            <a:r>
              <a:rPr lang="fr-FR" dirty="0"/>
              <a:t>Dynamics et Surface : poids mort. Pas de gros marché, peu de croissance.</a:t>
            </a:r>
          </a:p>
          <a:p>
            <a:r>
              <a:rPr lang="fr-FR" dirty="0"/>
              <a:t>Xbox et Windows : vache à lait.</a:t>
            </a:r>
            <a:br>
              <a:rPr lang="fr-FR" dirty="0"/>
            </a:br>
            <a:r>
              <a:rPr lang="fr-FR" dirty="0"/>
              <a:t>200 </a:t>
            </a:r>
            <a:r>
              <a:rPr lang="fr-FR" dirty="0" err="1"/>
              <a:t>MDs</a:t>
            </a:r>
            <a:r>
              <a:rPr lang="fr-FR" dirty="0"/>
              <a:t>$ CA 2022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03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développement naturel, LinkedIn et Windows se placent confortablement, chacun leader de très loin sur des marchés en croissance.</a:t>
            </a:r>
          </a:p>
          <a:p>
            <a:r>
              <a:rPr lang="fr-FR" dirty="0"/>
              <a:t>Office et Azure sont à la frontière avec sélectif, mais la forte croissance de parts de marché de MS les pousse vers le haut.</a:t>
            </a:r>
          </a:p>
          <a:p>
            <a:r>
              <a:rPr lang="fr-FR" dirty="0"/>
              <a:t>En sélectif, Xbox et Dynamics, pas énorme marché mais un peu de croissance.</a:t>
            </a:r>
          </a:p>
          <a:p>
            <a:r>
              <a:rPr lang="fr-FR" dirty="0"/>
              <a:t>En abandon, Bing et Surface. Plus de 10 ans après les premières Surface, MS peine à gagner du terrain sur le marché des tablettes.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31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5 janvier 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dirty="0"/>
              <a:t>Analyse Microsoft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5 janvier 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Analyse Microsoft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5 janvier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5 janvier 2023</a:t>
            </a: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Analyse Microsoft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hyperlink" Target="https://www.microsoft.com/en-us/Investor/earnings/FY-2022-Q4/segment-revenues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microsoft.com/investor/reports/ar22/index.html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hyperlink" Target="https://www.microsoft.com/en-us/Investor/earnings/FY-2022-Q4/segment-revenues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dirty="0"/>
              <a:t>Microsoft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Analyse de l’entreprise (marché européen)</a:t>
            </a:r>
            <a:endParaRPr lang="fr-FR" dirty="0"/>
          </a:p>
          <a:p>
            <a:pPr rtl="0"/>
            <a:r>
              <a:rPr lang="fr-FR" dirty="0"/>
              <a:t>5 janvier 2023</a:t>
            </a:r>
          </a:p>
          <a:p>
            <a:pPr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C9F21-D9ED-67F8-4770-3D0E4E70EA2B}"/>
              </a:ext>
            </a:extLst>
          </p:cNvPr>
          <p:cNvSpPr/>
          <p:nvPr/>
        </p:nvSpPr>
        <p:spPr>
          <a:xfrm>
            <a:off x="-461639" y="576477"/>
            <a:ext cx="1553593" cy="870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4E29FC3B-E1C6-48D9-2A72-E63039D55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1999" y="1011483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7"/>
    </mc:Choice>
    <mc:Fallback>
      <p:transition spd="slow" advTm="84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pour une image  18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7F7928A1-FF2F-EE0C-AF1A-657C7111CF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091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9B9540E-CFC8-E3A6-340B-8958334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59A78D-1761-41A4-1CB9-E9B801EA8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561334"/>
            <a:ext cx="2133600" cy="369332"/>
          </a:xfrm>
        </p:spPr>
        <p:txBody>
          <a:bodyPr/>
          <a:lstStyle/>
          <a:p>
            <a:r>
              <a:rPr lang="fr-FR" dirty="0"/>
              <a:t>Années 1980-1990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CF1F08E-76AF-0FCF-4115-52FBDB8BD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IBM et monopole (DOS, PC)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2B636C-5B4D-D9A1-3035-41A3D4B444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561334"/>
            <a:ext cx="2128157" cy="369332"/>
          </a:xfrm>
        </p:spPr>
        <p:txBody>
          <a:bodyPr/>
          <a:lstStyle/>
          <a:p>
            <a:r>
              <a:rPr lang="fr-FR" dirty="0"/>
              <a:t>Années 1990-2000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842C67-9306-850A-7BA1-A2C57F98F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Croissance et chaos (W95, Office, Apple)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E4556EF-DA79-99E0-5D99-4E31429443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561334"/>
            <a:ext cx="2129245" cy="369332"/>
          </a:xfrm>
        </p:spPr>
        <p:txBody>
          <a:bodyPr/>
          <a:lstStyle/>
          <a:p>
            <a:r>
              <a:rPr lang="fr-FR" dirty="0"/>
              <a:t>Années 2000-2010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16DF98A-B2F2-2849-B84B-1EDEE59A69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/>
              <a:t>Diversification (Xbox, WM, Zune)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1367D2A-A33B-7CFB-FFA0-1531E8F776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561334"/>
            <a:ext cx="2129245" cy="369332"/>
          </a:xfrm>
        </p:spPr>
        <p:txBody>
          <a:bodyPr/>
          <a:lstStyle/>
          <a:p>
            <a:r>
              <a:rPr lang="fr-FR" dirty="0"/>
              <a:t>Années 2010-2020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A6CB78A-4FEE-9385-D9C7-8113AEDDEA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Démocratisation du Cloud (Azure)</a:t>
            </a:r>
          </a:p>
        </p:txBody>
      </p:sp>
      <p:pic>
        <p:nvPicPr>
          <p:cNvPr id="33" name="Espace réservé pour une image  32">
            <a:extLst>
              <a:ext uri="{FF2B5EF4-FFF2-40B4-BE49-F238E27FC236}">
                <a16:creationId xmlns:a16="http://schemas.microsoft.com/office/drawing/2014/main" id="{760BD193-9E1D-65E2-4FDD-A577D7B672E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2919" b="2919"/>
          <a:stretch/>
        </p:blipFill>
        <p:spPr/>
      </p:pic>
      <p:pic>
        <p:nvPicPr>
          <p:cNvPr id="23" name="Espace réservé pour une image  22">
            <a:extLst>
              <a:ext uri="{FF2B5EF4-FFF2-40B4-BE49-F238E27FC236}">
                <a16:creationId xmlns:a16="http://schemas.microsoft.com/office/drawing/2014/main" id="{C09E7B77-8713-E606-214A-EFDBD723EC04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1468"/>
          <a:stretch>
            <a:fillRect/>
          </a:stretch>
        </p:blipFill>
        <p:spPr/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D3DD6287-A8B5-9217-1C38-DD021D2EC64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5 janvier 2023</a:t>
            </a:fld>
            <a:endParaRPr lang="fr-FR" noProof="0" dirty="0">
              <a:latin typeface="+mn-lt"/>
            </a:endParaRP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65014F22-C272-A2DA-339C-1455ECBED08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7490BD5C-F066-FF10-1689-225D6AB9F6A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F955B84-CBDB-A424-FC0B-71946FE20F3E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" b="76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6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31"/>
    </mc:Choice>
    <mc:Fallback>
      <p:transition spd="slow" advTm="404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PESTEL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F98A471-0E4C-A078-9F0A-CBA0B6AEB25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4313813"/>
              </p:ext>
            </p:extLst>
          </p:nvPr>
        </p:nvGraphicFramePr>
        <p:xfrm>
          <a:off x="952500" y="1652631"/>
          <a:ext cx="10287000" cy="3876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61392209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8773584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92281101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2111258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98219164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997508105"/>
                    </a:ext>
                  </a:extLst>
                </a:gridCol>
              </a:tblGrid>
              <a:tr h="335560">
                <a:tc>
                  <a:txBody>
                    <a:bodyPr/>
                    <a:lstStyle/>
                    <a:p>
                      <a:r>
                        <a:rPr lang="fr-FR" sz="1600" dirty="0"/>
                        <a:t>Politique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Économique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Socioculturel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Technologique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Environnement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Légal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73533"/>
                  </a:ext>
                </a:extLst>
              </a:tr>
              <a:tr h="3541359">
                <a:tc>
                  <a:txBody>
                    <a:bodyPr/>
                    <a:lstStyle/>
                    <a:p>
                      <a:r>
                        <a:rPr lang="fr-FR" sz="1400" dirty="0"/>
                        <a:t>Politique européenne sur la souveraineté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Fiscalité des GAFAM en Europe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Marché UK important pour MS, en danger depuis Brexit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Variations cours USD-EUR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Aides pour entreprises locales</a:t>
                      </a:r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Tendance de télétravail depuis 2020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Représentation des femmes &amp; minorités dans la tech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Changement perception informatique : image des ordinateurs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400" dirty="0"/>
                        <a:t>Croissance du Cloud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400" dirty="0"/>
                        <a:t>Innovations dans l’IA en 2021 et 2022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Crise de l’énergie (datacenters, cloud)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Gestion des déchets électroniques (e-</a:t>
                      </a:r>
                      <a:r>
                        <a:rPr lang="fr-FR" sz="1400" dirty="0" err="1"/>
                        <a:t>waste</a:t>
                      </a:r>
                      <a:r>
                        <a:rPr lang="fr-FR" sz="1400" dirty="0"/>
                        <a:t>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Lois antitrust UE (+ Californie)</a:t>
                      </a:r>
                      <a:br>
                        <a:rPr lang="fr-FR" sz="1400" dirty="0"/>
                      </a:br>
                      <a:br>
                        <a:rPr lang="fr-FR" sz="1400" dirty="0"/>
                      </a:br>
                      <a:r>
                        <a:rPr lang="fr-FR" sz="1400" dirty="0"/>
                        <a:t>Lois souveraineté (e.g. Office)</a:t>
                      </a:r>
                    </a:p>
                    <a:p>
                      <a:endParaRPr lang="fr-FR" sz="1400" dirty="0"/>
                    </a:p>
                    <a:p>
                      <a:r>
                        <a:rPr lang="fr-FR" sz="1400" dirty="0"/>
                        <a:t>RGPD pour le Cloud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0470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3</a:t>
            </a:fld>
            <a:endParaRPr lang="fr-FR" noProof="0">
              <a:latin typeface="+mn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2F9ACE-7052-D08D-A52D-A98907AC6322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Sources : </a:t>
            </a:r>
            <a:r>
              <a:rPr lang="fr-FR" sz="1400" dirty="0" err="1">
                <a:solidFill>
                  <a:schemeClr val="bg1"/>
                </a:solidFill>
              </a:rPr>
              <a:t>StatCounter</a:t>
            </a:r>
            <a:r>
              <a:rPr lang="fr-FR" sz="1400" dirty="0">
                <a:solidFill>
                  <a:schemeClr val="bg1"/>
                </a:solidFill>
              </a:rPr>
              <a:t> report 2022, Gartner Q4 2022, </a:t>
            </a:r>
            <a:r>
              <a:rPr lang="fr-FR" sz="1400" dirty="0" err="1">
                <a:solidFill>
                  <a:schemeClr val="bg1"/>
                </a:solidFill>
              </a:rPr>
              <a:t>SaaSGenius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4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>
              <a:latin typeface="+mn-lt"/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6E14F745-6CC3-6816-9D6E-98586336C2E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5731085"/>
              </p:ext>
            </p:extLst>
          </p:nvPr>
        </p:nvGraphicFramePr>
        <p:xfrm>
          <a:off x="952500" y="1680752"/>
          <a:ext cx="10287000" cy="41104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7447604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136940793"/>
                    </a:ext>
                  </a:extLst>
                </a:gridCol>
              </a:tblGrid>
              <a:tr h="44217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Forces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Faiblesses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57878"/>
                  </a:ext>
                </a:extLst>
              </a:tr>
              <a:tr h="1613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Position sur marché PC (80%)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Diversification (logiciel, matériel, cloud)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Image de marque sérieuse établie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Pertes de marché sur les consoles (Xbox)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Rétention des talents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Dépendance sur le marché PC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9998"/>
                  </a:ext>
                </a:extLst>
              </a:tr>
              <a:tr h="44217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Opportunités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Menaces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18687"/>
                  </a:ext>
                </a:extLst>
              </a:tr>
              <a:tr h="1613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Croissance du marché Cloud </a:t>
                      </a:r>
                      <a:r>
                        <a:rPr lang="fr-FR" sz="1600" i="1" dirty="0"/>
                        <a:t>(Azure)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Marché IA en ébullition </a:t>
                      </a:r>
                      <a:r>
                        <a:rPr lang="fr-FR" sz="1600" i="1" dirty="0"/>
                        <a:t>(Microsoft </a:t>
                      </a:r>
                      <a:r>
                        <a:rPr lang="fr-FR" sz="1600" i="1" dirty="0" err="1"/>
                        <a:t>Research</a:t>
                      </a:r>
                      <a:r>
                        <a:rPr lang="fr-FR" sz="1600" i="1" dirty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Télétravail </a:t>
                      </a:r>
                      <a:r>
                        <a:rPr lang="fr-FR" sz="1600" i="1" dirty="0"/>
                        <a:t>(Teams)</a:t>
                      </a:r>
                      <a:endParaRPr lang="fr-FR" i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Lois antitrust en UE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Fiscalité GAFAM en Europe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Coûts de l’énergie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1667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0AF043C-A76D-59EA-2776-7FD4538D8FE1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Sources : </a:t>
            </a:r>
            <a:r>
              <a:rPr lang="fr-FR" sz="1400" dirty="0" err="1">
                <a:solidFill>
                  <a:schemeClr val="bg1"/>
                </a:solidFill>
              </a:rPr>
              <a:t>StatCounter</a:t>
            </a:r>
            <a:r>
              <a:rPr lang="fr-FR" sz="1400" dirty="0">
                <a:solidFill>
                  <a:schemeClr val="bg1"/>
                </a:solidFill>
              </a:rPr>
              <a:t> report 2022, Gartner Q4 2022, </a:t>
            </a:r>
            <a:r>
              <a:rPr lang="fr-FR" sz="1400" dirty="0" err="1">
                <a:solidFill>
                  <a:schemeClr val="bg1"/>
                </a:solidFill>
              </a:rPr>
              <a:t>SaaSGenius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81492" cy="610863"/>
          </a:xfrm>
        </p:spPr>
        <p:txBody>
          <a:bodyPr/>
          <a:lstStyle/>
          <a:p>
            <a:r>
              <a:rPr lang="fr-FR" dirty="0"/>
              <a:t>Forces de Porter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5</a:t>
            </a:fld>
            <a:endParaRPr lang="fr-FR" noProof="0">
              <a:latin typeface="+mn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7A726E-EF86-B767-FA6B-456AF5D2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107982"/>
            <a:ext cx="3581400" cy="32820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9AA464-9473-7FEE-ECBF-D1E9BF728530}"/>
              </a:ext>
            </a:extLst>
          </p:cNvPr>
          <p:cNvSpPr txBox="1"/>
          <p:nvPr/>
        </p:nvSpPr>
        <p:spPr>
          <a:xfrm>
            <a:off x="7945515" y="4510406"/>
            <a:ext cx="3422364" cy="73866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Substitution : </a:t>
            </a:r>
            <a:r>
              <a:rPr lang="fr-FR" sz="1400" b="1" dirty="0">
                <a:solidFill>
                  <a:srgbClr val="00B050"/>
                </a:solidFill>
              </a:rPr>
              <a:t>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Normalisation de l’industrie autour de quelques solutions (numérique)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D597B9-3BCF-6977-17D0-F2BFA3A1D8B1}"/>
              </a:ext>
            </a:extLst>
          </p:cNvPr>
          <p:cNvSpPr txBox="1"/>
          <p:nvPr/>
        </p:nvSpPr>
        <p:spPr>
          <a:xfrm>
            <a:off x="7945515" y="2347594"/>
            <a:ext cx="3422364" cy="116955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Négo fournisseurs : </a:t>
            </a:r>
            <a:r>
              <a:rPr lang="fr-FR" sz="1400" b="1" dirty="0">
                <a:solidFill>
                  <a:srgbClr val="00B050"/>
                </a:solidFill>
              </a:rPr>
              <a:t>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Beaucoup de R&amp;D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Peu de différentiation pour les besoins de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Politique de rachat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E38B0C-AAEB-628C-1112-C18BA43C121A}"/>
              </a:ext>
            </a:extLst>
          </p:cNvPr>
          <p:cNvSpPr txBox="1"/>
          <p:nvPr/>
        </p:nvSpPr>
        <p:spPr>
          <a:xfrm>
            <a:off x="6386733" y="820130"/>
            <a:ext cx="3422364" cy="116955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Nouveaux entrants : </a:t>
            </a:r>
            <a:r>
              <a:rPr lang="fr-FR" sz="1400" b="1" dirty="0">
                <a:solidFill>
                  <a:srgbClr val="00B050"/>
                </a:solidFill>
              </a:rPr>
              <a:t>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Grand coût d’entrée dans le marché du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Inertie forte des marchés OS et Software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A9484D-EDB1-5AAB-0130-67BAF8CC5336}"/>
              </a:ext>
            </a:extLst>
          </p:cNvPr>
          <p:cNvSpPr txBox="1"/>
          <p:nvPr/>
        </p:nvSpPr>
        <p:spPr>
          <a:xfrm>
            <a:off x="853529" y="2347594"/>
            <a:ext cx="3422364" cy="7386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Pouvoirs publics : </a:t>
            </a:r>
            <a:r>
              <a:rPr lang="fr-FR" sz="1400" b="1" dirty="0">
                <a:solidFill>
                  <a:srgbClr val="FFC000"/>
                </a:solidFill>
              </a:rPr>
              <a:t>Modérée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Législation antitrust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RGPD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94ABAE-7AF9-F927-88BF-0ADBA5141627}"/>
              </a:ext>
            </a:extLst>
          </p:cNvPr>
          <p:cNvSpPr txBox="1"/>
          <p:nvPr/>
        </p:nvSpPr>
        <p:spPr>
          <a:xfrm>
            <a:off x="824121" y="4430507"/>
            <a:ext cx="3422364" cy="7386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Négo clients : </a:t>
            </a:r>
            <a:r>
              <a:rPr lang="fr-FR" sz="1400" b="1" dirty="0">
                <a:solidFill>
                  <a:srgbClr val="00B050"/>
                </a:solidFill>
              </a:rPr>
              <a:t>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Nombre faible de concurrents sérieux sur les principaux marchés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8E2BD5-B2C7-3316-69CD-580FED14E13D}"/>
              </a:ext>
            </a:extLst>
          </p:cNvPr>
          <p:cNvSpPr txBox="1"/>
          <p:nvPr/>
        </p:nvSpPr>
        <p:spPr>
          <a:xfrm>
            <a:off x="4384818" y="5708443"/>
            <a:ext cx="3422364" cy="95410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Concurrence : </a:t>
            </a:r>
            <a:r>
              <a:rPr lang="fr-FR" sz="1400" b="1" dirty="0">
                <a:solidFill>
                  <a:srgbClr val="FF0000"/>
                </a:solidFill>
              </a:rPr>
              <a:t>Forte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Marché Cloud en forte croissance (AWS, 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Idem pour Gaming (Sony PS)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1CC1FC-DF65-1F75-8E0E-FA0883382264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Sources : Gartner Q4 2022, </a:t>
            </a:r>
            <a:r>
              <a:rPr lang="fr-FR" sz="1400" dirty="0" err="1">
                <a:solidFill>
                  <a:schemeClr val="bg1"/>
                </a:solidFill>
              </a:rPr>
              <a:t>SaaSGenius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BCG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D5846FE-EA0C-D9B2-86D2-536B366E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657225"/>
            <a:ext cx="5543550" cy="55435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0F4D763-A2FC-5E31-9C51-EF4E0C524910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Sources : </a:t>
            </a:r>
            <a:r>
              <a:rPr lang="fr-FR" sz="1400" dirty="0">
                <a:solidFill>
                  <a:schemeClr val="bg1"/>
                </a:solidFill>
                <a:hlinkClick r:id="rId4"/>
              </a:rPr>
              <a:t>Rapport annuel 2022 Microsoft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>
                <a:solidFill>
                  <a:schemeClr val="bg1"/>
                </a:solidFill>
                <a:hlinkClick r:id="rId5"/>
              </a:rPr>
              <a:t>Rapport 4</a:t>
            </a:r>
            <a:r>
              <a:rPr lang="fr-FR" sz="1400" baseline="30000" dirty="0">
                <a:solidFill>
                  <a:schemeClr val="bg1"/>
                </a:solidFill>
                <a:hlinkClick r:id="rId5"/>
              </a:rPr>
              <a:t>ème</a:t>
            </a:r>
            <a:r>
              <a:rPr lang="fr-FR" sz="1400" dirty="0">
                <a:solidFill>
                  <a:schemeClr val="bg1"/>
                </a:solidFill>
                <a:hlinkClick r:id="rId5"/>
              </a:rPr>
              <a:t> trimestre 2022 Microsoft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28D6D68-A8F8-67BC-F961-A339E556A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02" y="1341240"/>
            <a:ext cx="587218" cy="587218"/>
          </a:xfrm>
          <a:prstGeom prst="rect">
            <a:avLst/>
          </a:prstGeom>
        </p:spPr>
      </p:pic>
      <p:pic>
        <p:nvPicPr>
          <p:cNvPr id="22" name="Image 21" descr="Une image contenant texte, afficher&#10;&#10;Description générée automatiquement">
            <a:extLst>
              <a:ext uri="{FF2B5EF4-FFF2-40B4-BE49-F238E27FC236}">
                <a16:creationId xmlns:a16="http://schemas.microsoft.com/office/drawing/2014/main" id="{A2484AE9-A10B-EF49-B3BD-BD02AC52C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76" y="3028940"/>
            <a:ext cx="800120" cy="8001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56133F-EB90-2692-3F8E-CEC5569372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85" y="3886278"/>
            <a:ext cx="662716" cy="6627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A920AD6-8680-F6BD-F41E-41E1A5791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1" y="1881313"/>
            <a:ext cx="1151500" cy="115150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56DB9F3-33C7-5EA3-2A63-B22CE1B2213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4" t="15687" r="21987" b="15837"/>
          <a:stretch/>
        </p:blipFill>
        <p:spPr>
          <a:xfrm>
            <a:off x="4116185" y="1762929"/>
            <a:ext cx="432070" cy="609305"/>
          </a:xfrm>
          <a:prstGeom prst="rect">
            <a:avLst/>
          </a:prstGeom>
        </p:spPr>
      </p:pic>
      <p:pic>
        <p:nvPicPr>
          <p:cNvPr id="32" name="Image 31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12B763-10F6-070B-CF57-450496EA9C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2" y="4678156"/>
            <a:ext cx="724984" cy="37098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77EADDD-5A49-BB64-0766-5A59C73694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37" y="3440444"/>
            <a:ext cx="962294" cy="5404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A9BCCBB-ACAE-A1FA-D66D-495725C1B4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54" y="1031960"/>
            <a:ext cx="1353786" cy="13537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96DAC4-2A6D-F1C2-3FE0-D28D8AAEE118}"/>
              </a:ext>
            </a:extLst>
          </p:cNvPr>
          <p:cNvSpPr txBox="1"/>
          <p:nvPr/>
        </p:nvSpPr>
        <p:spPr>
          <a:xfrm>
            <a:off x="2650733" y="2866490"/>
            <a:ext cx="67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24115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7</a:t>
            </a:fld>
            <a:endParaRPr lang="fr-FR" noProof="0">
              <a:latin typeface="+mn-lt"/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6E14F745-6CC3-6816-9D6E-98586336C2E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85054639"/>
              </p:ext>
            </p:extLst>
          </p:nvPr>
        </p:nvGraphicFramePr>
        <p:xfrm>
          <a:off x="952500" y="1680751"/>
          <a:ext cx="7813130" cy="426028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562626">
                  <a:extLst>
                    <a:ext uri="{9D8B030D-6E8A-4147-A177-3AD203B41FA5}">
                      <a16:colId xmlns:a16="http://schemas.microsoft.com/office/drawing/2014/main" val="396812192"/>
                    </a:ext>
                  </a:extLst>
                </a:gridCol>
                <a:gridCol w="1562626">
                  <a:extLst>
                    <a:ext uri="{9D8B030D-6E8A-4147-A177-3AD203B41FA5}">
                      <a16:colId xmlns:a16="http://schemas.microsoft.com/office/drawing/2014/main" val="413407773"/>
                    </a:ext>
                  </a:extLst>
                </a:gridCol>
                <a:gridCol w="1562626">
                  <a:extLst>
                    <a:ext uri="{9D8B030D-6E8A-4147-A177-3AD203B41FA5}">
                      <a16:colId xmlns:a16="http://schemas.microsoft.com/office/drawing/2014/main" val="3561628822"/>
                    </a:ext>
                  </a:extLst>
                </a:gridCol>
                <a:gridCol w="1562626">
                  <a:extLst>
                    <a:ext uri="{9D8B030D-6E8A-4147-A177-3AD203B41FA5}">
                      <a16:colId xmlns:a16="http://schemas.microsoft.com/office/drawing/2014/main" val="2744760411"/>
                    </a:ext>
                  </a:extLst>
                </a:gridCol>
                <a:gridCol w="1562626">
                  <a:extLst>
                    <a:ext uri="{9D8B030D-6E8A-4147-A177-3AD203B41FA5}">
                      <a16:colId xmlns:a16="http://schemas.microsoft.com/office/drawing/2014/main" val="2136940793"/>
                    </a:ext>
                  </a:extLst>
                </a:gridCol>
              </a:tblGrid>
              <a:tr h="925671"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Phases de </a:t>
                      </a:r>
                      <a:br>
                        <a:rPr lang="fr-F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maturité</a:t>
                      </a:r>
                      <a:br>
                        <a:rPr lang="fr-FR" sz="1200" b="1" dirty="0">
                          <a:solidFill>
                            <a:schemeClr val="tx1"/>
                          </a:solidFill>
                        </a:rPr>
                      </a:b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Position </a:t>
                      </a:r>
                      <a:br>
                        <a:rPr lang="fr-F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concurrentielle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Démarrage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Croissance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Maturité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Déclin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557878"/>
                  </a:ext>
                </a:extLst>
              </a:tr>
              <a:tr h="6655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Dominante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9998"/>
                  </a:ext>
                </a:extLst>
              </a:tr>
              <a:tr h="6472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Forte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13173"/>
                  </a:ext>
                </a:extLst>
              </a:tr>
              <a:tr h="6472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Favorable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08012"/>
                  </a:ext>
                </a:extLst>
              </a:tr>
              <a:tr h="6472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01631"/>
                  </a:ext>
                </a:extLst>
              </a:tr>
              <a:tr h="6472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Marginale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16677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678682-0267-79E2-34EC-C4C4CBBB240B}"/>
              </a:ext>
            </a:extLst>
          </p:cNvPr>
          <p:cNvCxnSpPr>
            <a:cxnSpLocks/>
          </p:cNvCxnSpPr>
          <p:nvPr/>
        </p:nvCxnSpPr>
        <p:spPr>
          <a:xfrm flipV="1">
            <a:off x="2519154" y="4986622"/>
            <a:ext cx="1212018" cy="9544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57E17D3-4BBB-5D0C-D7FD-8BF2DE27DEA3}"/>
              </a:ext>
            </a:extLst>
          </p:cNvPr>
          <p:cNvCxnSpPr>
            <a:cxnSpLocks/>
          </p:cNvCxnSpPr>
          <p:nvPr/>
        </p:nvCxnSpPr>
        <p:spPr>
          <a:xfrm flipV="1">
            <a:off x="3731172" y="4256690"/>
            <a:ext cx="367862" cy="7299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37AF69-A833-D0CF-F000-DB1CC9AB78CE}"/>
              </a:ext>
            </a:extLst>
          </p:cNvPr>
          <p:cNvCxnSpPr>
            <a:cxnSpLocks/>
          </p:cNvCxnSpPr>
          <p:nvPr/>
        </p:nvCxnSpPr>
        <p:spPr>
          <a:xfrm flipV="1">
            <a:off x="4078014" y="3668110"/>
            <a:ext cx="4687616" cy="5990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D558989-002A-F477-18A0-419892AECAC9}"/>
              </a:ext>
            </a:extLst>
          </p:cNvPr>
          <p:cNvCxnSpPr>
            <a:cxnSpLocks/>
          </p:cNvCxnSpPr>
          <p:nvPr/>
        </p:nvCxnSpPr>
        <p:spPr>
          <a:xfrm flipV="1">
            <a:off x="2519154" y="5475890"/>
            <a:ext cx="4415094" cy="4651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B39C1B-45DD-4071-D2BD-A404CBCB076C}"/>
              </a:ext>
            </a:extLst>
          </p:cNvPr>
          <p:cNvCxnSpPr>
            <a:cxnSpLocks/>
          </p:cNvCxnSpPr>
          <p:nvPr/>
        </p:nvCxnSpPr>
        <p:spPr>
          <a:xfrm flipV="1">
            <a:off x="6934248" y="4729655"/>
            <a:ext cx="1831382" cy="7567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5396D07-0ED6-F37E-ABB1-3C071FDEC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05" y="2658574"/>
            <a:ext cx="468920" cy="468920"/>
          </a:xfrm>
          <a:prstGeom prst="rect">
            <a:avLst/>
          </a:prstGeom>
        </p:spPr>
      </p:pic>
      <p:pic>
        <p:nvPicPr>
          <p:cNvPr id="10" name="Image 9" descr="Une image contenant texte, afficher&#10;&#10;Description générée automatiquement">
            <a:extLst>
              <a:ext uri="{FF2B5EF4-FFF2-40B4-BE49-F238E27FC236}">
                <a16:creationId xmlns:a16="http://schemas.microsoft.com/office/drawing/2014/main" id="{B47025F6-02D1-8A9D-67D4-5719D3AF3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22" y="2613214"/>
            <a:ext cx="638932" cy="6389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15C045-4A03-B050-73C2-729796631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77" y="4150239"/>
            <a:ext cx="529210" cy="5292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B79848-8E20-656F-E42C-1F39804A7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38" y="3138019"/>
            <a:ext cx="919524" cy="9195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28619DC-C3CC-77D0-4A75-60B874217E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4" t="15687" r="21987" b="15837"/>
          <a:stretch/>
        </p:blipFill>
        <p:spPr>
          <a:xfrm>
            <a:off x="5320683" y="5390754"/>
            <a:ext cx="345028" cy="486558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7A4D83-0C7A-EE99-8B4B-7CE44E365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96" y="5340489"/>
            <a:ext cx="578934" cy="2962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8AEBAB-7380-713B-63B3-089051B57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78" y="4986622"/>
            <a:ext cx="962294" cy="54048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0DD2068-1F36-21C8-792C-53620479F7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0" y="3434629"/>
            <a:ext cx="1081060" cy="1081060"/>
          </a:xfrm>
          <a:prstGeom prst="rect">
            <a:avLst/>
          </a:prstGeom>
        </p:spPr>
      </p:pic>
      <p:graphicFrame>
        <p:nvGraphicFramePr>
          <p:cNvPr id="116" name="Tableau 116">
            <a:extLst>
              <a:ext uri="{FF2B5EF4-FFF2-40B4-BE49-F238E27FC236}">
                <a16:creationId xmlns:a16="http://schemas.microsoft.com/office/drawing/2014/main" id="{A34033BB-B6F5-CD64-0854-813462366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67438"/>
              </p:ext>
            </p:extLst>
          </p:nvPr>
        </p:nvGraphicFramePr>
        <p:xfrm>
          <a:off x="8942207" y="1680751"/>
          <a:ext cx="2955504" cy="42634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3641">
                  <a:extLst>
                    <a:ext uri="{9D8B030D-6E8A-4147-A177-3AD203B41FA5}">
                      <a16:colId xmlns:a16="http://schemas.microsoft.com/office/drawing/2014/main" val="3221141579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2992230474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3850723097"/>
                    </a:ext>
                  </a:extLst>
                </a:gridCol>
              </a:tblGrid>
              <a:tr h="51503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Pos. Conc.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Croissance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21-22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88891"/>
                  </a:ext>
                </a:extLst>
              </a:tr>
              <a:tr h="44700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Emploi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755364"/>
                  </a:ext>
                </a:extLst>
              </a:tr>
              <a:tr h="4893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Serveurs/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906"/>
                  </a:ext>
                </a:extLst>
              </a:tr>
              <a:tr h="4893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Recherche/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Actus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61715"/>
                  </a:ext>
                </a:extLst>
              </a:tr>
              <a:tr h="4893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Bureautique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0752"/>
                  </a:ext>
                </a:extLst>
              </a:tr>
              <a:tr h="44700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893"/>
                  </a:ext>
                </a:extLst>
              </a:tr>
              <a:tr h="48930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786260"/>
                  </a:ext>
                </a:extLst>
              </a:tr>
              <a:tr h="44700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877014"/>
                  </a:ext>
                </a:extLst>
              </a:tr>
              <a:tr h="44700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Appareils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385590"/>
                  </a:ext>
                </a:extLst>
              </a:tr>
            </a:tbl>
          </a:graphicData>
        </a:graphic>
      </p:graphicFrame>
      <p:sp>
        <p:nvSpPr>
          <p:cNvPr id="117" name="ZoneTexte 116">
            <a:extLst>
              <a:ext uri="{FF2B5EF4-FFF2-40B4-BE49-F238E27FC236}">
                <a16:creationId xmlns:a16="http://schemas.microsoft.com/office/drawing/2014/main" id="{F5D2CE7F-692C-9563-BF9E-B397C99E6850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 : </a:t>
            </a:r>
            <a:r>
              <a:rPr lang="fr-FR" sz="1400" dirty="0">
                <a:solidFill>
                  <a:schemeClr val="bg1"/>
                </a:solidFill>
                <a:hlinkClick r:id="rId11"/>
              </a:rPr>
              <a:t>Rapport 4</a:t>
            </a:r>
            <a:r>
              <a:rPr lang="fr-FR" sz="1400" baseline="30000" dirty="0">
                <a:solidFill>
                  <a:schemeClr val="bg1"/>
                </a:solidFill>
                <a:hlinkClick r:id="rId11"/>
              </a:rPr>
              <a:t>ème</a:t>
            </a:r>
            <a:r>
              <a:rPr lang="fr-FR" sz="1400" dirty="0">
                <a:solidFill>
                  <a:schemeClr val="bg1"/>
                </a:solidFill>
                <a:hlinkClick r:id="rId11"/>
              </a:rPr>
              <a:t> trimestre 2022 Microsoft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5CD8ED-0FBF-8EFF-EAFF-785BD854397B}"/>
              </a:ext>
            </a:extLst>
          </p:cNvPr>
          <p:cNvSpPr txBox="1"/>
          <p:nvPr/>
        </p:nvSpPr>
        <p:spPr>
          <a:xfrm>
            <a:off x="554804" y="5068521"/>
            <a:ext cx="5649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2A8404-23BA-3497-6171-6048BAC5AA38}"/>
              </a:ext>
            </a:extLst>
          </p:cNvPr>
          <p:cNvSpPr txBox="1"/>
          <p:nvPr/>
        </p:nvSpPr>
        <p:spPr>
          <a:xfrm>
            <a:off x="546278" y="4410684"/>
            <a:ext cx="5649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0,5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BC16DB-3552-F7FE-C2C5-A00B5D75E98E}"/>
              </a:ext>
            </a:extLst>
          </p:cNvPr>
          <p:cNvSpPr txBox="1"/>
          <p:nvPr/>
        </p:nvSpPr>
        <p:spPr>
          <a:xfrm>
            <a:off x="546277" y="3752847"/>
            <a:ext cx="5649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295C29-1968-5B7F-5AB8-ED8FE87825D4}"/>
              </a:ext>
            </a:extLst>
          </p:cNvPr>
          <p:cNvSpPr txBox="1"/>
          <p:nvPr/>
        </p:nvSpPr>
        <p:spPr>
          <a:xfrm>
            <a:off x="546109" y="3146985"/>
            <a:ext cx="5649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F3C189-6A09-0773-6F4F-73094B4E10B9}"/>
              </a:ext>
            </a:extLst>
          </p:cNvPr>
          <p:cNvSpPr txBox="1"/>
          <p:nvPr/>
        </p:nvSpPr>
        <p:spPr>
          <a:xfrm>
            <a:off x="557961" y="5726358"/>
            <a:ext cx="5649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B74181-4DFD-1CBB-9E29-AB19E7B54FFD}"/>
              </a:ext>
            </a:extLst>
          </p:cNvPr>
          <p:cNvSpPr txBox="1"/>
          <p:nvPr/>
        </p:nvSpPr>
        <p:spPr>
          <a:xfrm>
            <a:off x="7900283" y="2811300"/>
            <a:ext cx="91952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Naturel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EFD3BBE-DD31-968B-1D82-D2C36D9D16BD}"/>
              </a:ext>
            </a:extLst>
          </p:cNvPr>
          <p:cNvSpPr txBox="1"/>
          <p:nvPr/>
        </p:nvSpPr>
        <p:spPr>
          <a:xfrm>
            <a:off x="7812454" y="4063209"/>
            <a:ext cx="10073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Sélectif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35F8B77-89F0-8B17-E4D4-25A43BDA9C0A}"/>
              </a:ext>
            </a:extLst>
          </p:cNvPr>
          <p:cNvSpPr txBox="1"/>
          <p:nvPr/>
        </p:nvSpPr>
        <p:spPr>
          <a:xfrm>
            <a:off x="7849631" y="4898357"/>
            <a:ext cx="113444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Abandon</a:t>
            </a:r>
          </a:p>
        </p:txBody>
      </p:sp>
    </p:spTree>
    <p:extLst>
      <p:ext uri="{BB962C8B-B14F-4D97-AF65-F5344CB8AC3E}">
        <p14:creationId xmlns:p14="http://schemas.microsoft.com/office/powerpoint/2010/main" val="347161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A5530-1D18-60B5-5D4A-F5E3E6D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McKinsey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65A85-0B9E-007C-BDAE-D4965A1F63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5 janvier 2023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3452-0287-7331-4295-E72BA04B72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Analyse Microsoft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C8B81-A05D-4648-2612-AACE9DFFFE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>
              <a:latin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04DD77-B323-060C-2248-713DCF9F0363}"/>
              </a:ext>
            </a:extLst>
          </p:cNvPr>
          <p:cNvSpPr txBox="1"/>
          <p:nvPr/>
        </p:nvSpPr>
        <p:spPr>
          <a:xfrm>
            <a:off x="4945225" y="6272094"/>
            <a:ext cx="705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Sources : </a:t>
            </a:r>
            <a:r>
              <a:rPr lang="fr-FR" sz="1400" dirty="0" err="1">
                <a:solidFill>
                  <a:schemeClr val="bg1"/>
                </a:solidFill>
              </a:rPr>
              <a:t>Statista</a:t>
            </a:r>
            <a:r>
              <a:rPr lang="fr-FR" sz="1400" dirty="0">
                <a:solidFill>
                  <a:schemeClr val="bg1"/>
                </a:solidFill>
              </a:rPr>
              <a:t>, Gartner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7E3552E2-9450-A546-481C-C8244B9B9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966" t="9548" r="7069"/>
          <a:stretch/>
        </p:blipFill>
        <p:spPr>
          <a:xfrm>
            <a:off x="2820714" y="1671145"/>
            <a:ext cx="6550572" cy="43077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6DA231-8233-D593-18B9-F36C2426B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86" y="4015166"/>
            <a:ext cx="529210" cy="5292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878A7F0-E90A-B9FA-40B8-5A550CC8C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79" y="3159482"/>
            <a:ext cx="625498" cy="6255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40346D-FE5C-A9A2-253D-5BEA9584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28" y="4208705"/>
            <a:ext cx="856690" cy="4383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95D1DC4-50DD-0EFF-20F1-AA1FDDEF6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42" y="2624337"/>
            <a:ext cx="776262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Sources en bas à droite de chaque diapositive.</a:t>
            </a:r>
          </a:p>
          <a:p>
            <a:pPr rtl="0"/>
            <a:r>
              <a:rPr lang="fr-FR" dirty="0"/>
              <a:t>Images libres de droits.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Écoutez </a:t>
            </a:r>
            <a:r>
              <a:rPr lang="fr-FR" dirty="0" err="1"/>
              <a:t>EisZ</a:t>
            </a:r>
            <a:r>
              <a:rPr lang="fr-FR" dirty="0"/>
              <a:t> sur Spotify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Personnalisé 5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11088</TotalTime>
  <Words>682</Words>
  <Application>Microsoft Office PowerPoint</Application>
  <PresentationFormat>Grand écran</PresentationFormat>
  <Paragraphs>173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Wingdings</vt:lpstr>
      <vt:lpstr>Thème1</vt:lpstr>
      <vt:lpstr>Microsoft</vt:lpstr>
      <vt:lpstr>Microsoft</vt:lpstr>
      <vt:lpstr>PESTEL</vt:lpstr>
      <vt:lpstr>SWOT</vt:lpstr>
      <vt:lpstr>Forces de Porter</vt:lpstr>
      <vt:lpstr>BCG</vt:lpstr>
      <vt:lpstr>ADL</vt:lpstr>
      <vt:lpstr>McKinsey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Tom Niget</dc:creator>
  <cp:lastModifiedBy>Tom Niget</cp:lastModifiedBy>
  <cp:revision>1</cp:revision>
  <dcterms:created xsi:type="dcterms:W3CDTF">2022-11-24T15:49:32Z</dcterms:created>
  <dcterms:modified xsi:type="dcterms:W3CDTF">2023-01-05T15:39:45Z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