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8" r:id="rId4"/>
    <p:sldId id="265" r:id="rId5"/>
    <p:sldId id="266" r:id="rId6"/>
    <p:sldId id="268" r:id="rId7"/>
    <p:sldId id="273" r:id="rId8"/>
    <p:sldId id="302" r:id="rId9"/>
    <p:sldId id="26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A89"/>
    <a:srgbClr val="DFEDF7"/>
    <a:srgbClr val="FDB88E"/>
    <a:srgbClr val="FFE3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5987c7bc-9288-4ddb-be6a-92602f2e3d13.source.2.zh-Hans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1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0b5c74c1-ff85-49b3-bd04-3eb6d8ad85f7.source.1.zh-Hans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8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8D4BAC71-E115-46B9-94D0-6F63C24F1A8B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191" name="íṣlîḓe">
              <a:extLst>
                <a:ext uri="{FF2B5EF4-FFF2-40B4-BE49-F238E27FC236}">
                  <a16:creationId xmlns:a16="http://schemas.microsoft.com/office/drawing/2014/main" id="{7741802A-06D9-406B-A3C7-F43591157B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2507" y="4661435"/>
              <a:ext cx="5129493" cy="2196565"/>
            </a:xfrm>
            <a:custGeom>
              <a:avLst/>
              <a:gdLst>
                <a:gd name="T0" fmla="*/ 0 w 692"/>
                <a:gd name="T1" fmla="*/ 295 h 295"/>
                <a:gd name="T2" fmla="*/ 123 w 692"/>
                <a:gd name="T3" fmla="*/ 191 h 295"/>
                <a:gd name="T4" fmla="*/ 207 w 692"/>
                <a:gd name="T5" fmla="*/ 163 h 295"/>
                <a:gd name="T6" fmla="*/ 253 w 692"/>
                <a:gd name="T7" fmla="*/ 165 h 295"/>
                <a:gd name="T8" fmla="*/ 364 w 692"/>
                <a:gd name="T9" fmla="*/ 103 h 295"/>
                <a:gd name="T10" fmla="*/ 364 w 692"/>
                <a:gd name="T11" fmla="*/ 103 h 295"/>
                <a:gd name="T12" fmla="*/ 497 w 692"/>
                <a:gd name="T13" fmla="*/ 44 h 295"/>
                <a:gd name="T14" fmla="*/ 543 w 692"/>
                <a:gd name="T15" fmla="*/ 54 h 295"/>
                <a:gd name="T16" fmla="*/ 637 w 692"/>
                <a:gd name="T17" fmla="*/ 37 h 295"/>
                <a:gd name="T18" fmla="*/ 692 w 692"/>
                <a:gd name="T19" fmla="*/ 0 h 295"/>
                <a:gd name="T20" fmla="*/ 692 w 692"/>
                <a:gd name="T21" fmla="*/ 295 h 295"/>
                <a:gd name="T22" fmla="*/ 0 w 692"/>
                <a:gd name="T23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2" h="295">
                  <a:moveTo>
                    <a:pt x="0" y="295"/>
                  </a:moveTo>
                  <a:cubicBezTo>
                    <a:pt x="123" y="191"/>
                    <a:pt x="123" y="191"/>
                    <a:pt x="123" y="191"/>
                  </a:cubicBezTo>
                  <a:cubicBezTo>
                    <a:pt x="146" y="172"/>
                    <a:pt x="176" y="162"/>
                    <a:pt x="207" y="163"/>
                  </a:cubicBezTo>
                  <a:cubicBezTo>
                    <a:pt x="253" y="165"/>
                    <a:pt x="253" y="165"/>
                    <a:pt x="253" y="165"/>
                  </a:cubicBezTo>
                  <a:cubicBezTo>
                    <a:pt x="299" y="167"/>
                    <a:pt x="342" y="143"/>
                    <a:pt x="364" y="103"/>
                  </a:cubicBezTo>
                  <a:cubicBezTo>
                    <a:pt x="364" y="103"/>
                    <a:pt x="364" y="103"/>
                    <a:pt x="364" y="103"/>
                  </a:cubicBezTo>
                  <a:cubicBezTo>
                    <a:pt x="390" y="56"/>
                    <a:pt x="444" y="32"/>
                    <a:pt x="497" y="44"/>
                  </a:cubicBezTo>
                  <a:cubicBezTo>
                    <a:pt x="543" y="54"/>
                    <a:pt x="543" y="54"/>
                    <a:pt x="543" y="54"/>
                  </a:cubicBezTo>
                  <a:cubicBezTo>
                    <a:pt x="575" y="61"/>
                    <a:pt x="609" y="55"/>
                    <a:pt x="637" y="37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692" y="295"/>
                    <a:pt x="692" y="295"/>
                    <a:pt x="692" y="295"/>
                  </a:cubicBezTo>
                  <a:lnTo>
                    <a:pt x="0" y="2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ïś1iḍè">
              <a:extLst>
                <a:ext uri="{FF2B5EF4-FFF2-40B4-BE49-F238E27FC236}">
                  <a16:creationId xmlns:a16="http://schemas.microsoft.com/office/drawing/2014/main" id="{E1D629E8-B6E8-4FE3-956D-E820444DA9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1"/>
              <a:ext cx="10089398" cy="6743229"/>
            </a:xfrm>
            <a:custGeom>
              <a:avLst/>
              <a:gdLst>
                <a:gd name="T0" fmla="*/ 0 w 671"/>
                <a:gd name="T1" fmla="*/ 384 h 448"/>
                <a:gd name="T2" fmla="*/ 103 w 671"/>
                <a:gd name="T3" fmla="*/ 426 h 448"/>
                <a:gd name="T4" fmla="*/ 223 w 671"/>
                <a:gd name="T5" fmla="*/ 358 h 448"/>
                <a:gd name="T6" fmla="*/ 223 w 671"/>
                <a:gd name="T7" fmla="*/ 358 h 448"/>
                <a:gd name="T8" fmla="*/ 299 w 671"/>
                <a:gd name="T9" fmla="*/ 284 h 448"/>
                <a:gd name="T10" fmla="*/ 382 w 671"/>
                <a:gd name="T11" fmla="*/ 274 h 448"/>
                <a:gd name="T12" fmla="*/ 459 w 671"/>
                <a:gd name="T13" fmla="*/ 176 h 448"/>
                <a:gd name="T14" fmla="*/ 458 w 671"/>
                <a:gd name="T15" fmla="*/ 166 h 448"/>
                <a:gd name="T16" fmla="*/ 507 w 671"/>
                <a:gd name="T17" fmla="*/ 76 h 448"/>
                <a:gd name="T18" fmla="*/ 671 w 671"/>
                <a:gd name="T19" fmla="*/ 0 h 448"/>
                <a:gd name="T20" fmla="*/ 0 w 671"/>
                <a:gd name="T21" fmla="*/ 0 h 448"/>
                <a:gd name="T22" fmla="*/ 0 w 671"/>
                <a:gd name="T23" fmla="*/ 38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1" h="448">
                  <a:moveTo>
                    <a:pt x="0" y="384"/>
                  </a:moveTo>
                  <a:cubicBezTo>
                    <a:pt x="103" y="426"/>
                    <a:pt x="103" y="426"/>
                    <a:pt x="103" y="426"/>
                  </a:cubicBezTo>
                  <a:cubicBezTo>
                    <a:pt x="156" y="448"/>
                    <a:pt x="215" y="414"/>
                    <a:pt x="223" y="358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9" y="319"/>
                    <a:pt x="260" y="288"/>
                    <a:pt x="299" y="284"/>
                  </a:cubicBezTo>
                  <a:cubicBezTo>
                    <a:pt x="382" y="274"/>
                    <a:pt x="382" y="274"/>
                    <a:pt x="382" y="274"/>
                  </a:cubicBezTo>
                  <a:cubicBezTo>
                    <a:pt x="431" y="268"/>
                    <a:pt x="465" y="224"/>
                    <a:pt x="459" y="176"/>
                  </a:cubicBezTo>
                  <a:cubicBezTo>
                    <a:pt x="458" y="166"/>
                    <a:pt x="458" y="166"/>
                    <a:pt x="458" y="166"/>
                  </a:cubicBezTo>
                  <a:cubicBezTo>
                    <a:pt x="449" y="111"/>
                    <a:pt x="473" y="92"/>
                    <a:pt x="507" y="76"/>
                  </a:cubicBezTo>
                  <a:cubicBezTo>
                    <a:pt x="671" y="0"/>
                    <a:pt x="671" y="0"/>
                    <a:pt x="67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F0D2DF05-65D7-4640-ACEE-1BA57B00BCBA}"/>
                </a:ext>
              </a:extLst>
            </p:cNvPr>
            <p:cNvGrpSpPr/>
            <p:nvPr userDrawn="1"/>
          </p:nvGrpSpPr>
          <p:grpSpPr>
            <a:xfrm>
              <a:off x="4828114" y="1974762"/>
              <a:ext cx="6981070" cy="3368498"/>
              <a:chOff x="4828114" y="1974762"/>
              <a:chExt cx="6981070" cy="3368498"/>
            </a:xfrm>
          </p:grpSpPr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8436EF49-7DE2-440E-8482-81ACEA0F235E}"/>
                  </a:ext>
                </a:extLst>
              </p:cNvPr>
              <p:cNvGrpSpPr/>
              <p:nvPr userDrawn="1"/>
            </p:nvGrpSpPr>
            <p:grpSpPr>
              <a:xfrm>
                <a:off x="4828114" y="2196565"/>
                <a:ext cx="6981070" cy="3146695"/>
                <a:chOff x="1101726" y="-7346950"/>
                <a:chExt cx="9459912" cy="4264025"/>
              </a:xfrm>
            </p:grpSpPr>
            <p:sp>
              <p:nvSpPr>
                <p:cNvPr id="16" name="ïŝḷíḓé">
                  <a:extLst>
                    <a:ext uri="{FF2B5EF4-FFF2-40B4-BE49-F238E27FC236}">
                      <a16:creationId xmlns:a16="http://schemas.microsoft.com/office/drawing/2014/main" id="{15098F0F-6651-4683-99E9-55990C68DCB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779588" y="-7077076"/>
                  <a:ext cx="8767763" cy="3824289"/>
                </a:xfrm>
                <a:custGeom>
                  <a:avLst/>
                  <a:gdLst>
                    <a:gd name="T0" fmla="*/ 2319 w 2343"/>
                    <a:gd name="T1" fmla="*/ 836 h 1022"/>
                    <a:gd name="T2" fmla="*/ 2197 w 2343"/>
                    <a:gd name="T3" fmla="*/ 668 h 1022"/>
                    <a:gd name="T4" fmla="*/ 2069 w 2343"/>
                    <a:gd name="T5" fmla="*/ 503 h 1022"/>
                    <a:gd name="T6" fmla="*/ 1960 w 2343"/>
                    <a:gd name="T7" fmla="*/ 247 h 1022"/>
                    <a:gd name="T8" fmla="*/ 1743 w 2343"/>
                    <a:gd name="T9" fmla="*/ 194 h 1022"/>
                    <a:gd name="T10" fmla="*/ 1515 w 2343"/>
                    <a:gd name="T11" fmla="*/ 221 h 1022"/>
                    <a:gd name="T12" fmla="*/ 1043 w 2343"/>
                    <a:gd name="T13" fmla="*/ 40 h 1022"/>
                    <a:gd name="T14" fmla="*/ 616 w 2343"/>
                    <a:gd name="T15" fmla="*/ 125 h 1022"/>
                    <a:gd name="T16" fmla="*/ 427 w 2343"/>
                    <a:gd name="T17" fmla="*/ 517 h 1022"/>
                    <a:gd name="T18" fmla="*/ 415 w 2343"/>
                    <a:gd name="T19" fmla="*/ 634 h 1022"/>
                    <a:gd name="T20" fmla="*/ 285 w 2343"/>
                    <a:gd name="T21" fmla="*/ 713 h 1022"/>
                    <a:gd name="T22" fmla="*/ 129 w 2343"/>
                    <a:gd name="T23" fmla="*/ 740 h 1022"/>
                    <a:gd name="T24" fmla="*/ 8 w 2343"/>
                    <a:gd name="T25" fmla="*/ 886 h 1022"/>
                    <a:gd name="T26" fmla="*/ 29 w 2343"/>
                    <a:gd name="T27" fmla="*/ 1017 h 1022"/>
                    <a:gd name="T28" fmla="*/ 191 w 2343"/>
                    <a:gd name="T29" fmla="*/ 1017 h 1022"/>
                    <a:gd name="T30" fmla="*/ 309 w 2343"/>
                    <a:gd name="T31" fmla="*/ 1017 h 1022"/>
                    <a:gd name="T32" fmla="*/ 381 w 2343"/>
                    <a:gd name="T33" fmla="*/ 1017 h 1022"/>
                    <a:gd name="T34" fmla="*/ 515 w 2343"/>
                    <a:gd name="T35" fmla="*/ 1017 h 1022"/>
                    <a:gd name="T36" fmla="*/ 571 w 2343"/>
                    <a:gd name="T37" fmla="*/ 1017 h 1022"/>
                    <a:gd name="T38" fmla="*/ 851 w 2343"/>
                    <a:gd name="T39" fmla="*/ 1017 h 1022"/>
                    <a:gd name="T40" fmla="*/ 2172 w 2343"/>
                    <a:gd name="T41" fmla="*/ 1017 h 1022"/>
                    <a:gd name="T42" fmla="*/ 2255 w 2343"/>
                    <a:gd name="T43" fmla="*/ 1019 h 1022"/>
                    <a:gd name="T44" fmla="*/ 2304 w 2343"/>
                    <a:gd name="T45" fmla="*/ 1022 h 1022"/>
                    <a:gd name="T46" fmla="*/ 2319 w 2343"/>
                    <a:gd name="T47" fmla="*/ 836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343" h="1022">
                      <a:moveTo>
                        <a:pt x="2319" y="836"/>
                      </a:moveTo>
                      <a:cubicBezTo>
                        <a:pt x="2294" y="771"/>
                        <a:pt x="2245" y="718"/>
                        <a:pt x="2197" y="668"/>
                      </a:cubicBezTo>
                      <a:cubicBezTo>
                        <a:pt x="2148" y="617"/>
                        <a:pt x="2098" y="566"/>
                        <a:pt x="2069" y="503"/>
                      </a:cubicBezTo>
                      <a:cubicBezTo>
                        <a:pt x="2029" y="417"/>
                        <a:pt x="2028" y="311"/>
                        <a:pt x="1960" y="247"/>
                      </a:cubicBezTo>
                      <a:cubicBezTo>
                        <a:pt x="1904" y="194"/>
                        <a:pt x="1819" y="186"/>
                        <a:pt x="1743" y="194"/>
                      </a:cubicBezTo>
                      <a:cubicBezTo>
                        <a:pt x="1667" y="202"/>
                        <a:pt x="1591" y="224"/>
                        <a:pt x="1515" y="221"/>
                      </a:cubicBezTo>
                      <a:cubicBezTo>
                        <a:pt x="1345" y="213"/>
                        <a:pt x="1207" y="84"/>
                        <a:pt x="1043" y="40"/>
                      </a:cubicBezTo>
                      <a:cubicBezTo>
                        <a:pt x="898" y="0"/>
                        <a:pt x="735" y="33"/>
                        <a:pt x="616" y="125"/>
                      </a:cubicBezTo>
                      <a:cubicBezTo>
                        <a:pt x="497" y="217"/>
                        <a:pt x="425" y="367"/>
                        <a:pt x="427" y="517"/>
                      </a:cubicBezTo>
                      <a:cubicBezTo>
                        <a:pt x="427" y="557"/>
                        <a:pt x="432" y="599"/>
                        <a:pt x="415" y="634"/>
                      </a:cubicBezTo>
                      <a:cubicBezTo>
                        <a:pt x="392" y="682"/>
                        <a:pt x="337" y="705"/>
                        <a:pt x="285" y="713"/>
                      </a:cubicBezTo>
                      <a:cubicBezTo>
                        <a:pt x="233" y="722"/>
                        <a:pt x="178" y="721"/>
                        <a:pt x="129" y="740"/>
                      </a:cubicBezTo>
                      <a:cubicBezTo>
                        <a:pt x="68" y="764"/>
                        <a:pt x="21" y="821"/>
                        <a:pt x="8" y="886"/>
                      </a:cubicBezTo>
                      <a:cubicBezTo>
                        <a:pt x="0" y="930"/>
                        <a:pt x="8" y="977"/>
                        <a:pt x="29" y="1017"/>
                      </a:cubicBezTo>
                      <a:cubicBezTo>
                        <a:pt x="191" y="1017"/>
                        <a:pt x="191" y="1017"/>
                        <a:pt x="191" y="1017"/>
                      </a:cubicBezTo>
                      <a:cubicBezTo>
                        <a:pt x="309" y="1017"/>
                        <a:pt x="309" y="1017"/>
                        <a:pt x="309" y="1017"/>
                      </a:cubicBezTo>
                      <a:cubicBezTo>
                        <a:pt x="381" y="1017"/>
                        <a:pt x="381" y="1017"/>
                        <a:pt x="381" y="1017"/>
                      </a:cubicBezTo>
                      <a:cubicBezTo>
                        <a:pt x="515" y="1017"/>
                        <a:pt x="515" y="1017"/>
                        <a:pt x="515" y="1017"/>
                      </a:cubicBezTo>
                      <a:cubicBezTo>
                        <a:pt x="571" y="1017"/>
                        <a:pt x="571" y="1017"/>
                        <a:pt x="571" y="1017"/>
                      </a:cubicBezTo>
                      <a:cubicBezTo>
                        <a:pt x="851" y="1017"/>
                        <a:pt x="851" y="1017"/>
                        <a:pt x="851" y="1017"/>
                      </a:cubicBezTo>
                      <a:cubicBezTo>
                        <a:pt x="2172" y="1017"/>
                        <a:pt x="2172" y="1017"/>
                        <a:pt x="2172" y="1017"/>
                      </a:cubicBezTo>
                      <a:cubicBezTo>
                        <a:pt x="2203" y="1017"/>
                        <a:pt x="2231" y="1018"/>
                        <a:pt x="2255" y="1019"/>
                      </a:cubicBezTo>
                      <a:cubicBezTo>
                        <a:pt x="2274" y="1020"/>
                        <a:pt x="2290" y="1021"/>
                        <a:pt x="2304" y="1022"/>
                      </a:cubicBezTo>
                      <a:cubicBezTo>
                        <a:pt x="2342" y="971"/>
                        <a:pt x="2343" y="897"/>
                        <a:pt x="2319" y="836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îṧḻïḓè">
                  <a:extLst>
                    <a:ext uri="{FF2B5EF4-FFF2-40B4-BE49-F238E27FC236}">
                      <a16:creationId xmlns:a16="http://schemas.microsoft.com/office/drawing/2014/main" id="{E197174B-9DB6-4E93-B4C3-8FD9A63365F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87626" y="-6302375"/>
                  <a:ext cx="7450139" cy="3032125"/>
                </a:xfrm>
                <a:custGeom>
                  <a:avLst/>
                  <a:gdLst>
                    <a:gd name="T0" fmla="*/ 96 w 1991"/>
                    <a:gd name="T1" fmla="*/ 810 h 810"/>
                    <a:gd name="T2" fmla="*/ 93 w 1991"/>
                    <a:gd name="T3" fmla="*/ 810 h 810"/>
                    <a:gd name="T4" fmla="*/ 81 w 1991"/>
                    <a:gd name="T5" fmla="*/ 810 h 810"/>
                    <a:gd name="T6" fmla="*/ 83 w 1991"/>
                    <a:gd name="T7" fmla="*/ 810 h 810"/>
                    <a:gd name="T8" fmla="*/ 96 w 1991"/>
                    <a:gd name="T9" fmla="*/ 810 h 810"/>
                    <a:gd name="T10" fmla="*/ 301 w 1991"/>
                    <a:gd name="T11" fmla="*/ 810 h 810"/>
                    <a:gd name="T12" fmla="*/ 299 w 1991"/>
                    <a:gd name="T13" fmla="*/ 810 h 810"/>
                    <a:gd name="T14" fmla="*/ 287 w 1991"/>
                    <a:gd name="T15" fmla="*/ 810 h 810"/>
                    <a:gd name="T16" fmla="*/ 289 w 1991"/>
                    <a:gd name="T17" fmla="*/ 810 h 810"/>
                    <a:gd name="T18" fmla="*/ 301 w 1991"/>
                    <a:gd name="T19" fmla="*/ 810 h 810"/>
                    <a:gd name="T20" fmla="*/ 1139 w 1991"/>
                    <a:gd name="T21" fmla="*/ 810 h 810"/>
                    <a:gd name="T22" fmla="*/ 635 w 1991"/>
                    <a:gd name="T23" fmla="*/ 810 h 810"/>
                    <a:gd name="T24" fmla="*/ 355 w 1991"/>
                    <a:gd name="T25" fmla="*/ 810 h 810"/>
                    <a:gd name="T26" fmla="*/ 358 w 1991"/>
                    <a:gd name="T27" fmla="*/ 810 h 810"/>
                    <a:gd name="T28" fmla="*/ 637 w 1991"/>
                    <a:gd name="T29" fmla="*/ 810 h 810"/>
                    <a:gd name="T30" fmla="*/ 1108 w 1991"/>
                    <a:gd name="T31" fmla="*/ 810 h 810"/>
                    <a:gd name="T32" fmla="*/ 1139 w 1991"/>
                    <a:gd name="T33" fmla="*/ 810 h 810"/>
                    <a:gd name="T34" fmla="*/ 1832 w 1991"/>
                    <a:gd name="T35" fmla="*/ 239 h 810"/>
                    <a:gd name="T36" fmla="*/ 1853 w 1991"/>
                    <a:gd name="T37" fmla="*/ 296 h 810"/>
                    <a:gd name="T38" fmla="*/ 1981 w 1991"/>
                    <a:gd name="T39" fmla="*/ 461 h 810"/>
                    <a:gd name="T40" fmla="*/ 1991 w 1991"/>
                    <a:gd name="T41" fmla="*/ 471 h 810"/>
                    <a:gd name="T42" fmla="*/ 1832 w 1991"/>
                    <a:gd name="T43" fmla="*/ 239 h 810"/>
                    <a:gd name="T44" fmla="*/ 317 w 1991"/>
                    <a:gd name="T45" fmla="*/ 0 h 810"/>
                    <a:gd name="T46" fmla="*/ 222 w 1991"/>
                    <a:gd name="T47" fmla="*/ 48 h 810"/>
                    <a:gd name="T48" fmla="*/ 56 w 1991"/>
                    <a:gd name="T49" fmla="*/ 356 h 810"/>
                    <a:gd name="T50" fmla="*/ 36 w 1991"/>
                    <a:gd name="T51" fmla="*/ 491 h 810"/>
                    <a:gd name="T52" fmla="*/ 0 w 1991"/>
                    <a:gd name="T53" fmla="*/ 514 h 810"/>
                    <a:gd name="T54" fmla="*/ 69 w 1991"/>
                    <a:gd name="T55" fmla="*/ 506 h 810"/>
                    <a:gd name="T56" fmla="*/ 199 w 1991"/>
                    <a:gd name="T57" fmla="*/ 427 h 810"/>
                    <a:gd name="T58" fmla="*/ 211 w 1991"/>
                    <a:gd name="T59" fmla="*/ 310 h 810"/>
                    <a:gd name="T60" fmla="*/ 317 w 1991"/>
                    <a:gd name="T61" fmla="*/ 0 h 8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91" h="810">
                      <a:moveTo>
                        <a:pt x="96" y="810"/>
                      </a:moveTo>
                      <a:cubicBezTo>
                        <a:pt x="93" y="810"/>
                        <a:pt x="93" y="810"/>
                        <a:pt x="93" y="810"/>
                      </a:cubicBezTo>
                      <a:cubicBezTo>
                        <a:pt x="81" y="810"/>
                        <a:pt x="81" y="810"/>
                        <a:pt x="81" y="810"/>
                      </a:cubicBezTo>
                      <a:cubicBezTo>
                        <a:pt x="83" y="810"/>
                        <a:pt x="83" y="810"/>
                        <a:pt x="83" y="810"/>
                      </a:cubicBezTo>
                      <a:cubicBezTo>
                        <a:pt x="96" y="810"/>
                        <a:pt x="96" y="810"/>
                        <a:pt x="96" y="810"/>
                      </a:cubicBezTo>
                      <a:moveTo>
                        <a:pt x="301" y="810"/>
                      </a:moveTo>
                      <a:cubicBezTo>
                        <a:pt x="299" y="810"/>
                        <a:pt x="299" y="810"/>
                        <a:pt x="299" y="810"/>
                      </a:cubicBezTo>
                      <a:cubicBezTo>
                        <a:pt x="287" y="810"/>
                        <a:pt x="287" y="810"/>
                        <a:pt x="287" y="810"/>
                      </a:cubicBezTo>
                      <a:cubicBezTo>
                        <a:pt x="289" y="810"/>
                        <a:pt x="289" y="810"/>
                        <a:pt x="289" y="810"/>
                      </a:cubicBezTo>
                      <a:cubicBezTo>
                        <a:pt x="301" y="810"/>
                        <a:pt x="301" y="810"/>
                        <a:pt x="301" y="810"/>
                      </a:cubicBezTo>
                      <a:moveTo>
                        <a:pt x="1139" y="810"/>
                      </a:moveTo>
                      <a:cubicBezTo>
                        <a:pt x="635" y="810"/>
                        <a:pt x="635" y="810"/>
                        <a:pt x="635" y="810"/>
                      </a:cubicBezTo>
                      <a:cubicBezTo>
                        <a:pt x="355" y="810"/>
                        <a:pt x="355" y="810"/>
                        <a:pt x="355" y="810"/>
                      </a:cubicBezTo>
                      <a:cubicBezTo>
                        <a:pt x="358" y="810"/>
                        <a:pt x="358" y="810"/>
                        <a:pt x="358" y="810"/>
                      </a:cubicBezTo>
                      <a:cubicBezTo>
                        <a:pt x="637" y="810"/>
                        <a:pt x="637" y="810"/>
                        <a:pt x="637" y="810"/>
                      </a:cubicBezTo>
                      <a:cubicBezTo>
                        <a:pt x="1108" y="810"/>
                        <a:pt x="1108" y="810"/>
                        <a:pt x="1108" y="810"/>
                      </a:cubicBezTo>
                      <a:cubicBezTo>
                        <a:pt x="1139" y="810"/>
                        <a:pt x="1139" y="810"/>
                        <a:pt x="1139" y="810"/>
                      </a:cubicBezTo>
                      <a:moveTo>
                        <a:pt x="1832" y="239"/>
                      </a:moveTo>
                      <a:cubicBezTo>
                        <a:pt x="1838" y="258"/>
                        <a:pt x="1844" y="277"/>
                        <a:pt x="1853" y="296"/>
                      </a:cubicBezTo>
                      <a:cubicBezTo>
                        <a:pt x="1882" y="359"/>
                        <a:pt x="1932" y="410"/>
                        <a:pt x="1981" y="461"/>
                      </a:cubicBezTo>
                      <a:cubicBezTo>
                        <a:pt x="1984" y="464"/>
                        <a:pt x="1987" y="468"/>
                        <a:pt x="1991" y="471"/>
                      </a:cubicBezTo>
                      <a:cubicBezTo>
                        <a:pt x="1983" y="379"/>
                        <a:pt x="1926" y="286"/>
                        <a:pt x="1832" y="239"/>
                      </a:cubicBezTo>
                      <a:moveTo>
                        <a:pt x="317" y="0"/>
                      </a:moveTo>
                      <a:cubicBezTo>
                        <a:pt x="283" y="13"/>
                        <a:pt x="251" y="29"/>
                        <a:pt x="222" y="48"/>
                      </a:cubicBezTo>
                      <a:cubicBezTo>
                        <a:pt x="111" y="122"/>
                        <a:pt x="47" y="240"/>
                        <a:pt x="56" y="356"/>
                      </a:cubicBezTo>
                      <a:cubicBezTo>
                        <a:pt x="60" y="403"/>
                        <a:pt x="72" y="455"/>
                        <a:pt x="36" y="491"/>
                      </a:cubicBezTo>
                      <a:cubicBezTo>
                        <a:pt x="26" y="501"/>
                        <a:pt x="13" y="508"/>
                        <a:pt x="0" y="514"/>
                      </a:cubicBezTo>
                      <a:cubicBezTo>
                        <a:pt x="23" y="512"/>
                        <a:pt x="46" y="510"/>
                        <a:pt x="69" y="506"/>
                      </a:cubicBezTo>
                      <a:cubicBezTo>
                        <a:pt x="121" y="498"/>
                        <a:pt x="176" y="475"/>
                        <a:pt x="199" y="427"/>
                      </a:cubicBezTo>
                      <a:cubicBezTo>
                        <a:pt x="216" y="392"/>
                        <a:pt x="211" y="350"/>
                        <a:pt x="211" y="310"/>
                      </a:cubicBezTo>
                      <a:cubicBezTo>
                        <a:pt x="209" y="199"/>
                        <a:pt x="249" y="88"/>
                        <a:pt x="317" y="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íşḷidê">
                  <a:extLst>
                    <a:ext uri="{FF2B5EF4-FFF2-40B4-BE49-F238E27FC236}">
                      <a16:creationId xmlns:a16="http://schemas.microsoft.com/office/drawing/2014/main" id="{5E640D69-E534-4BF4-BE0E-5AB8030A287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006550" y="-6434138"/>
                  <a:ext cx="8037512" cy="3163888"/>
                </a:xfrm>
                <a:custGeom>
                  <a:avLst/>
                  <a:gdLst>
                    <a:gd name="T0" fmla="*/ 1115 w 2148"/>
                    <a:gd name="T1" fmla="*/ 372 h 845"/>
                    <a:gd name="T2" fmla="*/ 1115 w 2148"/>
                    <a:gd name="T3" fmla="*/ 384 h 845"/>
                    <a:gd name="T4" fmla="*/ 980 w 2148"/>
                    <a:gd name="T5" fmla="*/ 195 h 845"/>
                    <a:gd name="T6" fmla="*/ 1921 w 2148"/>
                    <a:gd name="T7" fmla="*/ 701 h 845"/>
                    <a:gd name="T8" fmla="*/ 1948 w 2148"/>
                    <a:gd name="T9" fmla="*/ 845 h 845"/>
                    <a:gd name="T10" fmla="*/ 1364 w 2148"/>
                    <a:gd name="T11" fmla="*/ 701 h 845"/>
                    <a:gd name="T12" fmla="*/ 1453 w 2148"/>
                    <a:gd name="T13" fmla="*/ 701 h 845"/>
                    <a:gd name="T14" fmla="*/ 1570 w 2148"/>
                    <a:gd name="T15" fmla="*/ 701 h 845"/>
                    <a:gd name="T16" fmla="*/ 1687 w 2148"/>
                    <a:gd name="T17" fmla="*/ 701 h 845"/>
                    <a:gd name="T18" fmla="*/ 1804 w 2148"/>
                    <a:gd name="T19" fmla="*/ 701 h 845"/>
                    <a:gd name="T20" fmla="*/ 1921 w 2148"/>
                    <a:gd name="T21" fmla="*/ 701 h 845"/>
                    <a:gd name="T22" fmla="*/ 424 w 2148"/>
                    <a:gd name="T23" fmla="*/ 595 h 845"/>
                    <a:gd name="T24" fmla="*/ 474 w 2148"/>
                    <a:gd name="T25" fmla="*/ 35 h 845"/>
                    <a:gd name="T26" fmla="*/ 157 w 2148"/>
                    <a:gd name="T27" fmla="*/ 549 h 845"/>
                    <a:gd name="T28" fmla="*/ 116 w 2148"/>
                    <a:gd name="T29" fmla="*/ 845 h 845"/>
                    <a:gd name="T30" fmla="*/ 253 w 2148"/>
                    <a:gd name="T31" fmla="*/ 845 h 845"/>
                    <a:gd name="T32" fmla="*/ 456 w 2148"/>
                    <a:gd name="T33" fmla="*/ 845 h 845"/>
                    <a:gd name="T34" fmla="*/ 1296 w 2148"/>
                    <a:gd name="T35" fmla="*/ 845 h 845"/>
                    <a:gd name="T36" fmla="*/ 2138 w 2148"/>
                    <a:gd name="T37" fmla="*/ 496 h 845"/>
                    <a:gd name="T38" fmla="*/ 1833 w 2148"/>
                    <a:gd name="T39" fmla="*/ 240 h 845"/>
                    <a:gd name="T40" fmla="*/ 1118 w 2148"/>
                    <a:gd name="T41" fmla="*/ 160 h 845"/>
                    <a:gd name="T42" fmla="*/ 1055 w 2148"/>
                    <a:gd name="T43" fmla="*/ 148 h 845"/>
                    <a:gd name="T44" fmla="*/ 1047 w 2148"/>
                    <a:gd name="T45" fmla="*/ 180 h 845"/>
                    <a:gd name="T46" fmla="*/ 1099 w 2148"/>
                    <a:gd name="T47" fmla="*/ 216 h 845"/>
                    <a:gd name="T48" fmla="*/ 1110 w 2148"/>
                    <a:gd name="T49" fmla="*/ 223 h 845"/>
                    <a:gd name="T50" fmla="*/ 1131 w 2148"/>
                    <a:gd name="T51" fmla="*/ 338 h 845"/>
                    <a:gd name="T52" fmla="*/ 1121 w 2148"/>
                    <a:gd name="T53" fmla="*/ 372 h 845"/>
                    <a:gd name="T54" fmla="*/ 1195 w 2148"/>
                    <a:gd name="T55" fmla="*/ 377 h 845"/>
                    <a:gd name="T56" fmla="*/ 1195 w 2148"/>
                    <a:gd name="T57" fmla="*/ 408 h 845"/>
                    <a:gd name="T58" fmla="*/ 1110 w 2148"/>
                    <a:gd name="T59" fmla="*/ 482 h 845"/>
                    <a:gd name="T60" fmla="*/ 1352 w 2148"/>
                    <a:gd name="T61" fmla="*/ 495 h 845"/>
                    <a:gd name="T62" fmla="*/ 897 w 2148"/>
                    <a:gd name="T63" fmla="*/ 553 h 845"/>
                    <a:gd name="T64" fmla="*/ 957 w 2148"/>
                    <a:gd name="T65" fmla="*/ 612 h 845"/>
                    <a:gd name="T66" fmla="*/ 744 w 2148"/>
                    <a:gd name="T67" fmla="*/ 495 h 845"/>
                    <a:gd name="T68" fmla="*/ 928 w 2148"/>
                    <a:gd name="T69" fmla="*/ 477 h 845"/>
                    <a:gd name="T70" fmla="*/ 843 w 2148"/>
                    <a:gd name="T71" fmla="*/ 391 h 845"/>
                    <a:gd name="T72" fmla="*/ 867 w 2148"/>
                    <a:gd name="T73" fmla="*/ 358 h 845"/>
                    <a:gd name="T74" fmla="*/ 915 w 2148"/>
                    <a:gd name="T75" fmla="*/ 365 h 845"/>
                    <a:gd name="T76" fmla="*/ 914 w 2148"/>
                    <a:gd name="T77" fmla="*/ 361 h 845"/>
                    <a:gd name="T78" fmla="*/ 905 w 2148"/>
                    <a:gd name="T79" fmla="*/ 333 h 845"/>
                    <a:gd name="T80" fmla="*/ 925 w 2148"/>
                    <a:gd name="T81" fmla="*/ 223 h 845"/>
                    <a:gd name="T82" fmla="*/ 925 w 2148"/>
                    <a:gd name="T83" fmla="*/ 223 h 845"/>
                    <a:gd name="T84" fmla="*/ 932 w 2148"/>
                    <a:gd name="T85" fmla="*/ 218 h 845"/>
                    <a:gd name="T86" fmla="*/ 936 w 2148"/>
                    <a:gd name="T87" fmla="*/ 216 h 845"/>
                    <a:gd name="T88" fmla="*/ 985 w 2148"/>
                    <a:gd name="T89" fmla="*/ 192 h 845"/>
                    <a:gd name="T90" fmla="*/ 990 w 2148"/>
                    <a:gd name="T91" fmla="*/ 180 h 845"/>
                    <a:gd name="T92" fmla="*/ 982 w 2148"/>
                    <a:gd name="T93" fmla="*/ 149 h 845"/>
                    <a:gd name="T94" fmla="*/ 975 w 2148"/>
                    <a:gd name="T95" fmla="*/ 118 h 845"/>
                    <a:gd name="T96" fmla="*/ 787 w 2148"/>
                    <a:gd name="T97" fmla="*/ 12 h 8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48" h="845">
                      <a:moveTo>
                        <a:pt x="914" y="378"/>
                      </a:moveTo>
                      <a:cubicBezTo>
                        <a:pt x="916" y="379"/>
                        <a:pt x="918" y="380"/>
                        <a:pt x="920" y="382"/>
                      </a:cubicBezTo>
                      <a:cubicBezTo>
                        <a:pt x="917" y="380"/>
                        <a:pt x="914" y="378"/>
                        <a:pt x="914" y="378"/>
                      </a:cubicBezTo>
                      <a:moveTo>
                        <a:pt x="1115" y="372"/>
                      </a:moveTo>
                      <a:cubicBezTo>
                        <a:pt x="1115" y="372"/>
                        <a:pt x="1115" y="372"/>
                        <a:pt x="1115" y="372"/>
                      </a:cubicBezTo>
                      <a:cubicBezTo>
                        <a:pt x="1115" y="384"/>
                        <a:pt x="1115" y="384"/>
                        <a:pt x="1115" y="384"/>
                      </a:cubicBezTo>
                      <a:cubicBezTo>
                        <a:pt x="1118" y="383"/>
                        <a:pt x="1120" y="381"/>
                        <a:pt x="1122" y="380"/>
                      </a:cubicBezTo>
                      <a:cubicBezTo>
                        <a:pt x="1121" y="380"/>
                        <a:pt x="1118" y="382"/>
                        <a:pt x="1115" y="384"/>
                      </a:cubicBezTo>
                      <a:cubicBezTo>
                        <a:pt x="1115" y="372"/>
                        <a:pt x="1115" y="372"/>
                        <a:pt x="1115" y="372"/>
                      </a:cubicBezTo>
                      <a:moveTo>
                        <a:pt x="980" y="195"/>
                      </a:moveTo>
                      <a:cubicBezTo>
                        <a:pt x="981" y="197"/>
                        <a:pt x="982" y="199"/>
                        <a:pt x="983" y="200"/>
                      </a:cubicBezTo>
                      <a:cubicBezTo>
                        <a:pt x="982" y="199"/>
                        <a:pt x="981" y="197"/>
                        <a:pt x="980" y="195"/>
                      </a:cubicBezTo>
                      <a:moveTo>
                        <a:pt x="1054" y="195"/>
                      </a:moveTo>
                      <a:cubicBezTo>
                        <a:pt x="1054" y="195"/>
                        <a:pt x="1054" y="196"/>
                        <a:pt x="1054" y="196"/>
                      </a:cubicBezTo>
                      <a:cubicBezTo>
                        <a:pt x="1054" y="196"/>
                        <a:pt x="1054" y="195"/>
                        <a:pt x="1054" y="195"/>
                      </a:cubicBezTo>
                      <a:moveTo>
                        <a:pt x="1921" y="701"/>
                      </a:moveTo>
                      <a:cubicBezTo>
                        <a:pt x="1948" y="701"/>
                        <a:pt x="1948" y="701"/>
                        <a:pt x="1948" y="701"/>
                      </a:cubicBezTo>
                      <a:cubicBezTo>
                        <a:pt x="1955" y="701"/>
                        <a:pt x="1961" y="707"/>
                        <a:pt x="1961" y="714"/>
                      </a:cubicBezTo>
                      <a:cubicBezTo>
                        <a:pt x="1961" y="832"/>
                        <a:pt x="1961" y="832"/>
                        <a:pt x="1961" y="832"/>
                      </a:cubicBezTo>
                      <a:cubicBezTo>
                        <a:pt x="1961" y="839"/>
                        <a:pt x="1955" y="845"/>
                        <a:pt x="1948" y="845"/>
                      </a:cubicBezTo>
                      <a:cubicBezTo>
                        <a:pt x="1364" y="845"/>
                        <a:pt x="1364" y="845"/>
                        <a:pt x="1364" y="845"/>
                      </a:cubicBezTo>
                      <a:cubicBezTo>
                        <a:pt x="1357" y="845"/>
                        <a:pt x="1351" y="839"/>
                        <a:pt x="1351" y="832"/>
                      </a:cubicBezTo>
                      <a:cubicBezTo>
                        <a:pt x="1351" y="714"/>
                        <a:pt x="1351" y="714"/>
                        <a:pt x="1351" y="714"/>
                      </a:cubicBezTo>
                      <a:cubicBezTo>
                        <a:pt x="1351" y="707"/>
                        <a:pt x="1357" y="701"/>
                        <a:pt x="1364" y="701"/>
                      </a:cubicBezTo>
                      <a:cubicBezTo>
                        <a:pt x="1390" y="701"/>
                        <a:pt x="1390" y="701"/>
                        <a:pt x="1390" y="701"/>
                      </a:cubicBezTo>
                      <a:cubicBezTo>
                        <a:pt x="1394" y="701"/>
                        <a:pt x="1394" y="701"/>
                        <a:pt x="1394" y="701"/>
                      </a:cubicBezTo>
                      <a:cubicBezTo>
                        <a:pt x="1449" y="701"/>
                        <a:pt x="1449" y="701"/>
                        <a:pt x="1449" y="701"/>
                      </a:cubicBezTo>
                      <a:cubicBezTo>
                        <a:pt x="1453" y="701"/>
                        <a:pt x="1453" y="701"/>
                        <a:pt x="1453" y="701"/>
                      </a:cubicBezTo>
                      <a:cubicBezTo>
                        <a:pt x="1508" y="701"/>
                        <a:pt x="1508" y="701"/>
                        <a:pt x="1508" y="701"/>
                      </a:cubicBezTo>
                      <a:cubicBezTo>
                        <a:pt x="1512" y="701"/>
                        <a:pt x="1512" y="701"/>
                        <a:pt x="1512" y="701"/>
                      </a:cubicBezTo>
                      <a:cubicBezTo>
                        <a:pt x="1566" y="701"/>
                        <a:pt x="1566" y="701"/>
                        <a:pt x="1566" y="701"/>
                      </a:cubicBezTo>
                      <a:cubicBezTo>
                        <a:pt x="1570" y="701"/>
                        <a:pt x="1570" y="701"/>
                        <a:pt x="1570" y="701"/>
                      </a:cubicBezTo>
                      <a:cubicBezTo>
                        <a:pt x="1625" y="701"/>
                        <a:pt x="1625" y="701"/>
                        <a:pt x="1625" y="701"/>
                      </a:cubicBezTo>
                      <a:cubicBezTo>
                        <a:pt x="1629" y="701"/>
                        <a:pt x="1629" y="701"/>
                        <a:pt x="1629" y="701"/>
                      </a:cubicBezTo>
                      <a:cubicBezTo>
                        <a:pt x="1683" y="701"/>
                        <a:pt x="1683" y="701"/>
                        <a:pt x="1683" y="701"/>
                      </a:cubicBezTo>
                      <a:cubicBezTo>
                        <a:pt x="1687" y="701"/>
                        <a:pt x="1687" y="701"/>
                        <a:pt x="1687" y="701"/>
                      </a:cubicBezTo>
                      <a:cubicBezTo>
                        <a:pt x="1742" y="701"/>
                        <a:pt x="1742" y="701"/>
                        <a:pt x="1742" y="701"/>
                      </a:cubicBezTo>
                      <a:cubicBezTo>
                        <a:pt x="1746" y="701"/>
                        <a:pt x="1746" y="701"/>
                        <a:pt x="1746" y="701"/>
                      </a:cubicBezTo>
                      <a:cubicBezTo>
                        <a:pt x="1800" y="701"/>
                        <a:pt x="1800" y="701"/>
                        <a:pt x="1800" y="701"/>
                      </a:cubicBezTo>
                      <a:cubicBezTo>
                        <a:pt x="1804" y="701"/>
                        <a:pt x="1804" y="701"/>
                        <a:pt x="1804" y="701"/>
                      </a:cubicBezTo>
                      <a:cubicBezTo>
                        <a:pt x="1859" y="701"/>
                        <a:pt x="1859" y="701"/>
                        <a:pt x="1859" y="701"/>
                      </a:cubicBezTo>
                      <a:cubicBezTo>
                        <a:pt x="1863" y="701"/>
                        <a:pt x="1863" y="701"/>
                        <a:pt x="1863" y="701"/>
                      </a:cubicBezTo>
                      <a:cubicBezTo>
                        <a:pt x="1917" y="701"/>
                        <a:pt x="1917" y="701"/>
                        <a:pt x="1917" y="701"/>
                      </a:cubicBezTo>
                      <a:cubicBezTo>
                        <a:pt x="1921" y="701"/>
                        <a:pt x="1921" y="701"/>
                        <a:pt x="1921" y="701"/>
                      </a:cubicBezTo>
                      <a:moveTo>
                        <a:pt x="228" y="845"/>
                      </a:moveTo>
                      <a:cubicBezTo>
                        <a:pt x="228" y="572"/>
                        <a:pt x="228" y="572"/>
                        <a:pt x="228" y="572"/>
                      </a:cubicBezTo>
                      <a:cubicBezTo>
                        <a:pt x="402" y="572"/>
                        <a:pt x="402" y="572"/>
                        <a:pt x="402" y="572"/>
                      </a:cubicBezTo>
                      <a:cubicBezTo>
                        <a:pt x="424" y="595"/>
                        <a:pt x="424" y="595"/>
                        <a:pt x="424" y="595"/>
                      </a:cubicBezTo>
                      <a:cubicBezTo>
                        <a:pt x="424" y="845"/>
                        <a:pt x="424" y="845"/>
                        <a:pt x="424" y="845"/>
                      </a:cubicBezTo>
                      <a:cubicBezTo>
                        <a:pt x="228" y="845"/>
                        <a:pt x="228" y="845"/>
                        <a:pt x="228" y="845"/>
                      </a:cubicBezTo>
                      <a:moveTo>
                        <a:pt x="673" y="0"/>
                      </a:moveTo>
                      <a:cubicBezTo>
                        <a:pt x="604" y="0"/>
                        <a:pt x="536" y="12"/>
                        <a:pt x="474" y="35"/>
                      </a:cubicBezTo>
                      <a:cubicBezTo>
                        <a:pt x="406" y="123"/>
                        <a:pt x="366" y="234"/>
                        <a:pt x="368" y="345"/>
                      </a:cubicBezTo>
                      <a:cubicBezTo>
                        <a:pt x="368" y="385"/>
                        <a:pt x="373" y="427"/>
                        <a:pt x="356" y="462"/>
                      </a:cubicBezTo>
                      <a:cubicBezTo>
                        <a:pt x="333" y="510"/>
                        <a:pt x="278" y="533"/>
                        <a:pt x="226" y="541"/>
                      </a:cubicBezTo>
                      <a:cubicBezTo>
                        <a:pt x="203" y="545"/>
                        <a:pt x="180" y="547"/>
                        <a:pt x="157" y="549"/>
                      </a:cubicBezTo>
                      <a:cubicBezTo>
                        <a:pt x="139" y="558"/>
                        <a:pt x="118" y="565"/>
                        <a:pt x="100" y="574"/>
                      </a:cubicBezTo>
                      <a:cubicBezTo>
                        <a:pt x="35" y="607"/>
                        <a:pt x="0" y="674"/>
                        <a:pt x="14" y="735"/>
                      </a:cubicBezTo>
                      <a:cubicBezTo>
                        <a:pt x="25" y="781"/>
                        <a:pt x="64" y="822"/>
                        <a:pt x="115" y="845"/>
                      </a:cubicBezTo>
                      <a:cubicBezTo>
                        <a:pt x="116" y="845"/>
                        <a:pt x="116" y="845"/>
                        <a:pt x="116" y="845"/>
                      </a:cubicBezTo>
                      <a:cubicBezTo>
                        <a:pt x="235" y="845"/>
                        <a:pt x="235" y="845"/>
                        <a:pt x="235" y="845"/>
                      </a:cubicBezTo>
                      <a:cubicBezTo>
                        <a:pt x="238" y="845"/>
                        <a:pt x="238" y="845"/>
                        <a:pt x="238" y="845"/>
                      </a:cubicBezTo>
                      <a:cubicBezTo>
                        <a:pt x="250" y="845"/>
                        <a:pt x="250" y="845"/>
                        <a:pt x="250" y="845"/>
                      </a:cubicBezTo>
                      <a:cubicBezTo>
                        <a:pt x="253" y="845"/>
                        <a:pt x="253" y="845"/>
                        <a:pt x="253" y="845"/>
                      </a:cubicBezTo>
                      <a:cubicBezTo>
                        <a:pt x="321" y="845"/>
                        <a:pt x="321" y="845"/>
                        <a:pt x="321" y="845"/>
                      </a:cubicBezTo>
                      <a:cubicBezTo>
                        <a:pt x="440" y="845"/>
                        <a:pt x="440" y="845"/>
                        <a:pt x="440" y="845"/>
                      </a:cubicBezTo>
                      <a:cubicBezTo>
                        <a:pt x="444" y="845"/>
                        <a:pt x="444" y="845"/>
                        <a:pt x="444" y="845"/>
                      </a:cubicBezTo>
                      <a:cubicBezTo>
                        <a:pt x="456" y="845"/>
                        <a:pt x="456" y="845"/>
                        <a:pt x="456" y="845"/>
                      </a:cubicBezTo>
                      <a:cubicBezTo>
                        <a:pt x="458" y="845"/>
                        <a:pt x="458" y="845"/>
                        <a:pt x="458" y="845"/>
                      </a:cubicBezTo>
                      <a:cubicBezTo>
                        <a:pt x="512" y="845"/>
                        <a:pt x="512" y="845"/>
                        <a:pt x="512" y="845"/>
                      </a:cubicBezTo>
                      <a:cubicBezTo>
                        <a:pt x="792" y="845"/>
                        <a:pt x="792" y="845"/>
                        <a:pt x="792" y="845"/>
                      </a:cubicBezTo>
                      <a:cubicBezTo>
                        <a:pt x="1296" y="845"/>
                        <a:pt x="1296" y="845"/>
                        <a:pt x="1296" y="845"/>
                      </a:cubicBezTo>
                      <a:cubicBezTo>
                        <a:pt x="1984" y="845"/>
                        <a:pt x="1984" y="845"/>
                        <a:pt x="1984" y="845"/>
                      </a:cubicBezTo>
                      <a:cubicBezTo>
                        <a:pt x="2070" y="756"/>
                        <a:pt x="2140" y="654"/>
                        <a:pt x="2148" y="542"/>
                      </a:cubicBezTo>
                      <a:cubicBezTo>
                        <a:pt x="2148" y="530"/>
                        <a:pt x="2148" y="518"/>
                        <a:pt x="2148" y="506"/>
                      </a:cubicBezTo>
                      <a:cubicBezTo>
                        <a:pt x="2144" y="503"/>
                        <a:pt x="2141" y="499"/>
                        <a:pt x="2138" y="496"/>
                      </a:cubicBezTo>
                      <a:cubicBezTo>
                        <a:pt x="2089" y="445"/>
                        <a:pt x="2039" y="394"/>
                        <a:pt x="2010" y="331"/>
                      </a:cubicBezTo>
                      <a:cubicBezTo>
                        <a:pt x="2001" y="312"/>
                        <a:pt x="1995" y="293"/>
                        <a:pt x="1989" y="274"/>
                      </a:cubicBezTo>
                      <a:cubicBezTo>
                        <a:pt x="1969" y="264"/>
                        <a:pt x="1947" y="256"/>
                        <a:pt x="1923" y="250"/>
                      </a:cubicBezTo>
                      <a:cubicBezTo>
                        <a:pt x="1893" y="243"/>
                        <a:pt x="1863" y="240"/>
                        <a:pt x="1833" y="240"/>
                      </a:cubicBezTo>
                      <a:cubicBezTo>
                        <a:pt x="1776" y="240"/>
                        <a:pt x="1718" y="250"/>
                        <a:pt x="1659" y="260"/>
                      </a:cubicBezTo>
                      <a:cubicBezTo>
                        <a:pt x="1601" y="271"/>
                        <a:pt x="1542" y="281"/>
                        <a:pt x="1483" y="281"/>
                      </a:cubicBezTo>
                      <a:cubicBezTo>
                        <a:pt x="1477" y="281"/>
                        <a:pt x="1470" y="281"/>
                        <a:pt x="1464" y="280"/>
                      </a:cubicBezTo>
                      <a:cubicBezTo>
                        <a:pt x="1337" y="275"/>
                        <a:pt x="1223" y="219"/>
                        <a:pt x="1118" y="160"/>
                      </a:cubicBezTo>
                      <a:cubicBezTo>
                        <a:pt x="1101" y="151"/>
                        <a:pt x="1084" y="141"/>
                        <a:pt x="1067" y="132"/>
                      </a:cubicBezTo>
                      <a:cubicBezTo>
                        <a:pt x="1066" y="140"/>
                        <a:pt x="1061" y="150"/>
                        <a:pt x="1057" y="150"/>
                      </a:cubicBezTo>
                      <a:cubicBezTo>
                        <a:pt x="1056" y="150"/>
                        <a:pt x="1056" y="150"/>
                        <a:pt x="1055" y="149"/>
                      </a:cubicBezTo>
                      <a:cubicBezTo>
                        <a:pt x="1055" y="149"/>
                        <a:pt x="1055" y="149"/>
                        <a:pt x="1055" y="148"/>
                      </a:cubicBezTo>
                      <a:cubicBezTo>
                        <a:pt x="1054" y="150"/>
                        <a:pt x="1054" y="152"/>
                        <a:pt x="1053" y="154"/>
                      </a:cubicBezTo>
                      <a:cubicBezTo>
                        <a:pt x="1052" y="158"/>
                        <a:pt x="1050" y="162"/>
                        <a:pt x="1047" y="166"/>
                      </a:cubicBezTo>
                      <a:cubicBezTo>
                        <a:pt x="1047" y="166"/>
                        <a:pt x="1047" y="166"/>
                        <a:pt x="1047" y="166"/>
                      </a:cubicBezTo>
                      <a:cubicBezTo>
                        <a:pt x="1047" y="180"/>
                        <a:pt x="1047" y="180"/>
                        <a:pt x="1047" y="180"/>
                      </a:cubicBezTo>
                      <a:cubicBezTo>
                        <a:pt x="1047" y="186"/>
                        <a:pt x="1054" y="194"/>
                        <a:pt x="1054" y="195"/>
                      </a:cubicBezTo>
                      <a:cubicBezTo>
                        <a:pt x="1054" y="195"/>
                        <a:pt x="1054" y="195"/>
                        <a:pt x="1054" y="195"/>
                      </a:cubicBezTo>
                      <a:cubicBezTo>
                        <a:pt x="1054" y="195"/>
                        <a:pt x="1085" y="208"/>
                        <a:pt x="1099" y="216"/>
                      </a:cubicBezTo>
                      <a:cubicBezTo>
                        <a:pt x="1099" y="216"/>
                        <a:pt x="1099" y="216"/>
                        <a:pt x="1099" y="216"/>
                      </a:cubicBezTo>
                      <a:cubicBezTo>
                        <a:pt x="1101" y="216"/>
                        <a:pt x="1102" y="217"/>
                        <a:pt x="1104" y="218"/>
                      </a:cubicBezTo>
                      <a:cubicBezTo>
                        <a:pt x="1106" y="219"/>
                        <a:pt x="1108" y="221"/>
                        <a:pt x="1110" y="223"/>
                      </a:cubicBezTo>
                      <a:cubicBezTo>
                        <a:pt x="1110" y="223"/>
                        <a:pt x="1110" y="223"/>
                        <a:pt x="1110" y="223"/>
                      </a:cubicBezTo>
                      <a:cubicBezTo>
                        <a:pt x="1110" y="223"/>
                        <a:pt x="1110" y="223"/>
                        <a:pt x="1110" y="223"/>
                      </a:cubicBezTo>
                      <a:cubicBezTo>
                        <a:pt x="1110" y="223"/>
                        <a:pt x="1110" y="223"/>
                        <a:pt x="1110" y="223"/>
                      </a:cubicBezTo>
                      <a:cubicBezTo>
                        <a:pt x="1116" y="229"/>
                        <a:pt x="1121" y="237"/>
                        <a:pt x="1123" y="245"/>
                      </a:cubicBezTo>
                      <a:cubicBezTo>
                        <a:pt x="1126" y="256"/>
                        <a:pt x="1128" y="266"/>
                        <a:pt x="1130" y="277"/>
                      </a:cubicBezTo>
                      <a:cubicBezTo>
                        <a:pt x="1131" y="291"/>
                        <a:pt x="1132" y="326"/>
                        <a:pt x="1131" y="338"/>
                      </a:cubicBezTo>
                      <a:cubicBezTo>
                        <a:pt x="1130" y="349"/>
                        <a:pt x="1127" y="359"/>
                        <a:pt x="1122" y="366"/>
                      </a:cubicBezTo>
                      <a:cubicBezTo>
                        <a:pt x="1121" y="367"/>
                        <a:pt x="1121" y="367"/>
                        <a:pt x="1120" y="368"/>
                      </a:cubicBezTo>
                      <a:cubicBezTo>
                        <a:pt x="1120" y="369"/>
                        <a:pt x="1121" y="370"/>
                        <a:pt x="1121" y="372"/>
                      </a:cubicBezTo>
                      <a:cubicBezTo>
                        <a:pt x="1121" y="372"/>
                        <a:pt x="1121" y="372"/>
                        <a:pt x="1121" y="372"/>
                      </a:cubicBezTo>
                      <a:cubicBezTo>
                        <a:pt x="1121" y="375"/>
                        <a:pt x="1121" y="378"/>
                        <a:pt x="1122" y="380"/>
                      </a:cubicBezTo>
                      <a:cubicBezTo>
                        <a:pt x="1124" y="378"/>
                        <a:pt x="1126" y="377"/>
                        <a:pt x="1128" y="376"/>
                      </a:cubicBezTo>
                      <a:cubicBezTo>
                        <a:pt x="1136" y="370"/>
                        <a:pt x="1156" y="358"/>
                        <a:pt x="1172" y="358"/>
                      </a:cubicBezTo>
                      <a:cubicBezTo>
                        <a:pt x="1182" y="358"/>
                        <a:pt x="1191" y="363"/>
                        <a:pt x="1195" y="377"/>
                      </a:cubicBezTo>
                      <a:cubicBezTo>
                        <a:pt x="1195" y="377"/>
                        <a:pt x="1195" y="377"/>
                        <a:pt x="1195" y="377"/>
                      </a:cubicBezTo>
                      <a:cubicBezTo>
                        <a:pt x="1195" y="380"/>
                        <a:pt x="1196" y="382"/>
                        <a:pt x="1196" y="385"/>
                      </a:cubicBezTo>
                      <a:cubicBezTo>
                        <a:pt x="1196" y="387"/>
                        <a:pt x="1196" y="389"/>
                        <a:pt x="1196" y="391"/>
                      </a:cubicBezTo>
                      <a:cubicBezTo>
                        <a:pt x="1196" y="396"/>
                        <a:pt x="1196" y="403"/>
                        <a:pt x="1195" y="408"/>
                      </a:cubicBezTo>
                      <a:cubicBezTo>
                        <a:pt x="1195" y="408"/>
                        <a:pt x="1195" y="408"/>
                        <a:pt x="1195" y="408"/>
                      </a:cubicBezTo>
                      <a:cubicBezTo>
                        <a:pt x="1192" y="437"/>
                        <a:pt x="1153" y="464"/>
                        <a:pt x="1133" y="477"/>
                      </a:cubicBezTo>
                      <a:cubicBezTo>
                        <a:pt x="1121" y="477"/>
                        <a:pt x="1110" y="477"/>
                        <a:pt x="1110" y="477"/>
                      </a:cubicBezTo>
                      <a:cubicBezTo>
                        <a:pt x="1110" y="482"/>
                        <a:pt x="1110" y="482"/>
                        <a:pt x="1110" y="482"/>
                      </a:cubicBezTo>
                      <a:cubicBezTo>
                        <a:pt x="1104" y="480"/>
                        <a:pt x="1099" y="478"/>
                        <a:pt x="1096" y="477"/>
                      </a:cubicBezTo>
                      <a:cubicBezTo>
                        <a:pt x="1096" y="477"/>
                        <a:pt x="1095" y="477"/>
                        <a:pt x="1095" y="477"/>
                      </a:cubicBezTo>
                      <a:cubicBezTo>
                        <a:pt x="1091" y="495"/>
                        <a:pt x="1091" y="495"/>
                        <a:pt x="1091" y="495"/>
                      </a:cubicBezTo>
                      <a:cubicBezTo>
                        <a:pt x="1352" y="495"/>
                        <a:pt x="1352" y="495"/>
                        <a:pt x="1352" y="495"/>
                      </a:cubicBezTo>
                      <a:cubicBezTo>
                        <a:pt x="1352" y="516"/>
                        <a:pt x="1352" y="516"/>
                        <a:pt x="1352" y="516"/>
                      </a:cubicBezTo>
                      <a:cubicBezTo>
                        <a:pt x="957" y="516"/>
                        <a:pt x="957" y="516"/>
                        <a:pt x="957" y="516"/>
                      </a:cubicBezTo>
                      <a:cubicBezTo>
                        <a:pt x="934" y="516"/>
                        <a:pt x="934" y="516"/>
                        <a:pt x="934" y="516"/>
                      </a:cubicBezTo>
                      <a:cubicBezTo>
                        <a:pt x="914" y="516"/>
                        <a:pt x="897" y="533"/>
                        <a:pt x="897" y="553"/>
                      </a:cubicBezTo>
                      <a:cubicBezTo>
                        <a:pt x="897" y="574"/>
                        <a:pt x="914" y="590"/>
                        <a:pt x="934" y="590"/>
                      </a:cubicBezTo>
                      <a:cubicBezTo>
                        <a:pt x="1352" y="590"/>
                        <a:pt x="1352" y="590"/>
                        <a:pt x="1352" y="590"/>
                      </a:cubicBezTo>
                      <a:cubicBezTo>
                        <a:pt x="1352" y="612"/>
                        <a:pt x="1352" y="612"/>
                        <a:pt x="1352" y="612"/>
                      </a:cubicBezTo>
                      <a:cubicBezTo>
                        <a:pt x="957" y="612"/>
                        <a:pt x="957" y="612"/>
                        <a:pt x="957" y="612"/>
                      </a:cubicBezTo>
                      <a:cubicBezTo>
                        <a:pt x="934" y="612"/>
                        <a:pt x="934" y="612"/>
                        <a:pt x="934" y="612"/>
                      </a:cubicBezTo>
                      <a:cubicBezTo>
                        <a:pt x="744" y="612"/>
                        <a:pt x="744" y="612"/>
                        <a:pt x="744" y="612"/>
                      </a:cubicBezTo>
                      <a:cubicBezTo>
                        <a:pt x="711" y="612"/>
                        <a:pt x="685" y="586"/>
                        <a:pt x="685" y="553"/>
                      </a:cubicBezTo>
                      <a:cubicBezTo>
                        <a:pt x="685" y="521"/>
                        <a:pt x="711" y="495"/>
                        <a:pt x="744" y="495"/>
                      </a:cubicBezTo>
                      <a:cubicBezTo>
                        <a:pt x="923" y="495"/>
                        <a:pt x="923" y="495"/>
                        <a:pt x="923" y="495"/>
                      </a:cubicBezTo>
                      <a:cubicBezTo>
                        <a:pt x="924" y="489"/>
                        <a:pt x="925" y="482"/>
                        <a:pt x="925" y="482"/>
                      </a:cubicBezTo>
                      <a:cubicBezTo>
                        <a:pt x="925" y="482"/>
                        <a:pt x="926" y="481"/>
                        <a:pt x="929" y="481"/>
                      </a:cubicBezTo>
                      <a:cubicBezTo>
                        <a:pt x="928" y="477"/>
                        <a:pt x="928" y="477"/>
                        <a:pt x="928" y="477"/>
                      </a:cubicBezTo>
                      <a:cubicBezTo>
                        <a:pt x="928" y="477"/>
                        <a:pt x="919" y="477"/>
                        <a:pt x="907" y="477"/>
                      </a:cubicBezTo>
                      <a:cubicBezTo>
                        <a:pt x="887" y="465"/>
                        <a:pt x="847" y="438"/>
                        <a:pt x="844" y="408"/>
                      </a:cubicBezTo>
                      <a:cubicBezTo>
                        <a:pt x="844" y="408"/>
                        <a:pt x="844" y="408"/>
                        <a:pt x="844" y="408"/>
                      </a:cubicBezTo>
                      <a:cubicBezTo>
                        <a:pt x="843" y="403"/>
                        <a:pt x="843" y="396"/>
                        <a:pt x="843" y="391"/>
                      </a:cubicBezTo>
                      <a:cubicBezTo>
                        <a:pt x="843" y="389"/>
                        <a:pt x="843" y="387"/>
                        <a:pt x="843" y="385"/>
                      </a:cubicBezTo>
                      <a:cubicBezTo>
                        <a:pt x="843" y="382"/>
                        <a:pt x="844" y="380"/>
                        <a:pt x="844" y="377"/>
                      </a:cubicBezTo>
                      <a:cubicBezTo>
                        <a:pt x="844" y="377"/>
                        <a:pt x="844" y="377"/>
                        <a:pt x="844" y="377"/>
                      </a:cubicBezTo>
                      <a:cubicBezTo>
                        <a:pt x="848" y="363"/>
                        <a:pt x="857" y="358"/>
                        <a:pt x="867" y="358"/>
                      </a:cubicBezTo>
                      <a:cubicBezTo>
                        <a:pt x="882" y="358"/>
                        <a:pt x="901" y="369"/>
                        <a:pt x="910" y="375"/>
                      </a:cubicBezTo>
                      <a:cubicBezTo>
                        <a:pt x="910" y="375"/>
                        <a:pt x="911" y="375"/>
                        <a:pt x="911" y="376"/>
                      </a:cubicBezTo>
                      <a:cubicBezTo>
                        <a:pt x="912" y="376"/>
                        <a:pt x="913" y="377"/>
                        <a:pt x="914" y="378"/>
                      </a:cubicBezTo>
                      <a:cubicBezTo>
                        <a:pt x="914" y="375"/>
                        <a:pt x="915" y="370"/>
                        <a:pt x="915" y="365"/>
                      </a:cubicBezTo>
                      <a:cubicBezTo>
                        <a:pt x="915" y="365"/>
                        <a:pt x="915" y="365"/>
                        <a:pt x="915" y="365"/>
                      </a:cubicBezTo>
                      <a:cubicBezTo>
                        <a:pt x="915" y="364"/>
                        <a:pt x="915" y="363"/>
                        <a:pt x="915" y="362"/>
                      </a:cubicBezTo>
                      <a:cubicBezTo>
                        <a:pt x="915" y="362"/>
                        <a:pt x="915" y="362"/>
                        <a:pt x="915" y="362"/>
                      </a:cubicBezTo>
                      <a:cubicBezTo>
                        <a:pt x="915" y="362"/>
                        <a:pt x="914" y="361"/>
                        <a:pt x="914" y="361"/>
                      </a:cubicBezTo>
                      <a:cubicBezTo>
                        <a:pt x="913" y="359"/>
                        <a:pt x="912" y="358"/>
                        <a:pt x="911" y="356"/>
                      </a:cubicBezTo>
                      <a:cubicBezTo>
                        <a:pt x="911" y="356"/>
                        <a:pt x="911" y="356"/>
                        <a:pt x="911" y="356"/>
                      </a:cubicBezTo>
                      <a:cubicBezTo>
                        <a:pt x="910" y="354"/>
                        <a:pt x="909" y="352"/>
                        <a:pt x="908" y="350"/>
                      </a:cubicBezTo>
                      <a:cubicBezTo>
                        <a:pt x="907" y="345"/>
                        <a:pt x="905" y="339"/>
                        <a:pt x="905" y="333"/>
                      </a:cubicBezTo>
                      <a:cubicBezTo>
                        <a:pt x="904" y="321"/>
                        <a:pt x="904" y="291"/>
                        <a:pt x="906" y="277"/>
                      </a:cubicBezTo>
                      <a:cubicBezTo>
                        <a:pt x="907" y="266"/>
                        <a:pt x="910" y="255"/>
                        <a:pt x="912" y="244"/>
                      </a:cubicBezTo>
                      <a:cubicBezTo>
                        <a:pt x="914" y="237"/>
                        <a:pt x="919" y="231"/>
                        <a:pt x="924" y="225"/>
                      </a:cubicBezTo>
                      <a:cubicBezTo>
                        <a:pt x="924" y="224"/>
                        <a:pt x="925" y="224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6" y="223"/>
                        <a:pt x="926" y="222"/>
                        <a:pt x="926" y="222"/>
                      </a:cubicBezTo>
                      <a:cubicBezTo>
                        <a:pt x="927" y="221"/>
                        <a:pt x="928" y="220"/>
                        <a:pt x="929" y="220"/>
                      </a:cubicBezTo>
                      <a:cubicBezTo>
                        <a:pt x="930" y="219"/>
                        <a:pt x="931" y="218"/>
                        <a:pt x="932" y="218"/>
                      </a:cubicBezTo>
                      <a:cubicBezTo>
                        <a:pt x="932" y="218"/>
                        <a:pt x="933" y="217"/>
                        <a:pt x="934" y="217"/>
                      </a:cubicBezTo>
                      <a:cubicBezTo>
                        <a:pt x="934" y="217"/>
                        <a:pt x="934" y="217"/>
                        <a:pt x="935" y="216"/>
                      </a:cubicBezTo>
                      <a:cubicBezTo>
                        <a:pt x="935" y="216"/>
                        <a:pt x="936" y="216"/>
                        <a:pt x="936" y="216"/>
                      </a:cubicBezTo>
                      <a:cubicBezTo>
                        <a:pt x="936" y="216"/>
                        <a:pt x="936" y="216"/>
                        <a:pt x="936" y="216"/>
                      </a:cubicBezTo>
                      <a:cubicBezTo>
                        <a:pt x="951" y="208"/>
                        <a:pt x="980" y="195"/>
                        <a:pt x="980" y="195"/>
                      </a:cubicBezTo>
                      <a:cubicBezTo>
                        <a:pt x="980" y="195"/>
                        <a:pt x="980" y="195"/>
                        <a:pt x="980" y="195"/>
                      </a:cubicBezTo>
                      <a:cubicBezTo>
                        <a:pt x="982" y="195"/>
                        <a:pt x="984" y="193"/>
                        <a:pt x="985" y="192"/>
                      </a:cubicBezTo>
                      <a:cubicBezTo>
                        <a:pt x="985" y="192"/>
                        <a:pt x="985" y="192"/>
                        <a:pt x="985" y="192"/>
                      </a:cubicBezTo>
                      <a:cubicBezTo>
                        <a:pt x="988" y="189"/>
                        <a:pt x="989" y="185"/>
                        <a:pt x="990" y="181"/>
                      </a:cubicBezTo>
                      <a:cubicBezTo>
                        <a:pt x="990" y="180"/>
                        <a:pt x="990" y="180"/>
                        <a:pt x="990" y="180"/>
                      </a:cubicBezTo>
                      <a:cubicBezTo>
                        <a:pt x="990" y="180"/>
                        <a:pt x="990" y="180"/>
                        <a:pt x="990" y="180"/>
                      </a:cubicBezTo>
                      <a:cubicBezTo>
                        <a:pt x="990" y="180"/>
                        <a:pt x="990" y="180"/>
                        <a:pt x="990" y="180"/>
                      </a:cubicBezTo>
                      <a:cubicBezTo>
                        <a:pt x="990" y="166"/>
                        <a:pt x="990" y="166"/>
                        <a:pt x="990" y="166"/>
                      </a:cubicBezTo>
                      <a:cubicBezTo>
                        <a:pt x="990" y="166"/>
                        <a:pt x="990" y="166"/>
                        <a:pt x="990" y="166"/>
                      </a:cubicBezTo>
                      <a:cubicBezTo>
                        <a:pt x="987" y="162"/>
                        <a:pt x="985" y="158"/>
                        <a:pt x="984" y="154"/>
                      </a:cubicBezTo>
                      <a:cubicBezTo>
                        <a:pt x="983" y="152"/>
                        <a:pt x="983" y="150"/>
                        <a:pt x="982" y="149"/>
                      </a:cubicBezTo>
                      <a:cubicBezTo>
                        <a:pt x="982" y="149"/>
                        <a:pt x="982" y="149"/>
                        <a:pt x="982" y="149"/>
                      </a:cubicBezTo>
                      <a:cubicBezTo>
                        <a:pt x="981" y="150"/>
                        <a:pt x="981" y="150"/>
                        <a:pt x="980" y="150"/>
                      </a:cubicBezTo>
                      <a:cubicBezTo>
                        <a:pt x="974" y="150"/>
                        <a:pt x="966" y="130"/>
                        <a:pt x="970" y="122"/>
                      </a:cubicBezTo>
                      <a:cubicBezTo>
                        <a:pt x="972" y="119"/>
                        <a:pt x="973" y="118"/>
                        <a:pt x="975" y="118"/>
                      </a:cubicBezTo>
                      <a:cubicBezTo>
                        <a:pt x="975" y="118"/>
                        <a:pt x="976" y="118"/>
                        <a:pt x="977" y="119"/>
                      </a:cubicBezTo>
                      <a:cubicBezTo>
                        <a:pt x="975" y="111"/>
                        <a:pt x="973" y="95"/>
                        <a:pt x="972" y="87"/>
                      </a:cubicBezTo>
                      <a:cubicBezTo>
                        <a:pt x="972" y="85"/>
                        <a:pt x="972" y="83"/>
                        <a:pt x="973" y="80"/>
                      </a:cubicBezTo>
                      <a:cubicBezTo>
                        <a:pt x="915" y="51"/>
                        <a:pt x="854" y="25"/>
                        <a:pt x="787" y="12"/>
                      </a:cubicBezTo>
                      <a:cubicBezTo>
                        <a:pt x="750" y="4"/>
                        <a:pt x="711" y="0"/>
                        <a:pt x="673" y="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îšḻíḋê">
                  <a:extLst>
                    <a:ext uri="{FF2B5EF4-FFF2-40B4-BE49-F238E27FC236}">
                      <a16:creationId xmlns:a16="http://schemas.microsoft.com/office/drawing/2014/main" id="{35809568-6BE1-4F2E-9BCA-A6DE40E2D7C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9623426" y="-3270250"/>
                  <a:ext cx="325438" cy="0"/>
                </a:xfrm>
                <a:custGeom>
                  <a:avLst/>
                  <a:gdLst>
                    <a:gd name="T0" fmla="*/ 77 w 87"/>
                    <a:gd name="T1" fmla="*/ 0 w 87"/>
                    <a:gd name="T2" fmla="*/ 78 w 87"/>
                    <a:gd name="T3" fmla="*/ 87 w 87"/>
                    <a:gd name="T4" fmla="*/ 77 w 87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87">
                      <a:moveTo>
                        <a:pt x="7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81" y="0"/>
                        <a:pt x="84" y="0"/>
                        <a:pt x="87" y="0"/>
                      </a:cubicBezTo>
                      <a:cubicBezTo>
                        <a:pt x="84" y="0"/>
                        <a:pt x="81" y="0"/>
                        <a:pt x="77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iṥlïḑé">
                  <a:extLst>
                    <a:ext uri="{FF2B5EF4-FFF2-40B4-BE49-F238E27FC236}">
                      <a16:creationId xmlns:a16="http://schemas.microsoft.com/office/drawing/2014/main" id="{73FB9C0A-CAC1-4619-901C-A81654212E1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9910763" y="-3270250"/>
                  <a:ext cx="366713" cy="6350"/>
                </a:xfrm>
                <a:custGeom>
                  <a:avLst/>
                  <a:gdLst>
                    <a:gd name="T0" fmla="*/ 1 w 98"/>
                    <a:gd name="T1" fmla="*/ 0 h 2"/>
                    <a:gd name="T2" fmla="*/ 0 w 98"/>
                    <a:gd name="T3" fmla="*/ 0 h 2"/>
                    <a:gd name="T4" fmla="*/ 10 w 98"/>
                    <a:gd name="T5" fmla="*/ 0 h 2"/>
                    <a:gd name="T6" fmla="*/ 84 w 98"/>
                    <a:gd name="T7" fmla="*/ 2 h 2"/>
                    <a:gd name="T8" fmla="*/ 98 w 98"/>
                    <a:gd name="T9" fmla="*/ 2 h 2"/>
                    <a:gd name="T10" fmla="*/ 84 w 98"/>
                    <a:gd name="T11" fmla="*/ 2 h 2"/>
                    <a:gd name="T12" fmla="*/ 1 w 9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7" y="0"/>
                        <a:pt x="10" y="0"/>
                      </a:cubicBezTo>
                      <a:cubicBezTo>
                        <a:pt x="38" y="0"/>
                        <a:pt x="63" y="1"/>
                        <a:pt x="84" y="2"/>
                      </a:cubicBezTo>
                      <a:cubicBezTo>
                        <a:pt x="89" y="2"/>
                        <a:pt x="93" y="2"/>
                        <a:pt x="98" y="2"/>
                      </a:cubicBezTo>
                      <a:cubicBezTo>
                        <a:pt x="93" y="2"/>
                        <a:pt x="89" y="2"/>
                        <a:pt x="84" y="2"/>
                      </a:cubicBezTo>
                      <a:cubicBezTo>
                        <a:pt x="60" y="1"/>
                        <a:pt x="33" y="0"/>
                        <a:pt x="1" y="0"/>
                      </a:cubicBezTo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iṡļïḑè">
                  <a:extLst>
                    <a:ext uri="{FF2B5EF4-FFF2-40B4-BE49-F238E27FC236}">
                      <a16:creationId xmlns:a16="http://schemas.microsoft.com/office/drawing/2014/main" id="{31B4203E-46EB-4723-B39D-6B6142BBBB2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01901" y="-3270250"/>
                  <a:ext cx="5200650" cy="0"/>
                </a:xfrm>
                <a:custGeom>
                  <a:avLst/>
                  <a:gdLst>
                    <a:gd name="T0" fmla="*/ 280 w 3276"/>
                    <a:gd name="T1" fmla="*/ 250 w 3276"/>
                    <a:gd name="T2" fmla="*/ 0 w 3276"/>
                    <a:gd name="T3" fmla="*/ 0 w 3276"/>
                    <a:gd name="T4" fmla="*/ 280 w 3276"/>
                    <a:gd name="T5" fmla="*/ 764 w 3276"/>
                    <a:gd name="T6" fmla="*/ 735 w 3276"/>
                    <a:gd name="T7" fmla="*/ 448 w 3276"/>
                    <a:gd name="T8" fmla="*/ 443 w 3276"/>
                    <a:gd name="T9" fmla="*/ 441 w 3276"/>
                    <a:gd name="T10" fmla="*/ 408 w 3276"/>
                    <a:gd name="T11" fmla="*/ 448 w 3276"/>
                    <a:gd name="T12" fmla="*/ 764 w 3276"/>
                    <a:gd name="T13" fmla="*/ 3276 w 3276"/>
                    <a:gd name="T14" fmla="*/ 2666 w 3276"/>
                    <a:gd name="T15" fmla="*/ 1513 w 3276"/>
                    <a:gd name="T16" fmla="*/ 856 w 3276"/>
                    <a:gd name="T17" fmla="*/ 898 w 3276"/>
                    <a:gd name="T18" fmla="*/ 1556 w 3276"/>
                    <a:gd name="T19" fmla="*/ 3276 w 327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</a:cxnLst>
                  <a:rect l="0" t="0" r="r" b="b"/>
                  <a:pathLst>
                    <a:path w="3276">
                      <a:moveTo>
                        <a:pt x="280" y="0"/>
                      </a:moveTo>
                      <a:lnTo>
                        <a:pt x="25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80" y="0"/>
                      </a:lnTo>
                      <a:close/>
                      <a:moveTo>
                        <a:pt x="764" y="0"/>
                      </a:moveTo>
                      <a:lnTo>
                        <a:pt x="735" y="0"/>
                      </a:lnTo>
                      <a:lnTo>
                        <a:pt x="448" y="0"/>
                      </a:lnTo>
                      <a:lnTo>
                        <a:pt x="443" y="0"/>
                      </a:lnTo>
                      <a:lnTo>
                        <a:pt x="441" y="0"/>
                      </a:lnTo>
                      <a:lnTo>
                        <a:pt x="408" y="0"/>
                      </a:lnTo>
                      <a:lnTo>
                        <a:pt x="448" y="0"/>
                      </a:lnTo>
                      <a:lnTo>
                        <a:pt x="764" y="0"/>
                      </a:lnTo>
                      <a:close/>
                      <a:moveTo>
                        <a:pt x="3276" y="0"/>
                      </a:moveTo>
                      <a:lnTo>
                        <a:pt x="2666" y="0"/>
                      </a:lnTo>
                      <a:lnTo>
                        <a:pt x="1513" y="0"/>
                      </a:lnTo>
                      <a:lnTo>
                        <a:pt x="856" y="0"/>
                      </a:lnTo>
                      <a:lnTo>
                        <a:pt x="898" y="0"/>
                      </a:lnTo>
                      <a:lnTo>
                        <a:pt x="1556" y="0"/>
                      </a:lnTo>
                      <a:lnTo>
                        <a:pt x="3276" y="0"/>
                      </a:lnTo>
                      <a:close/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ïŝ1íḑè">
                  <a:extLst>
                    <a:ext uri="{FF2B5EF4-FFF2-40B4-BE49-F238E27FC236}">
                      <a16:creationId xmlns:a16="http://schemas.microsoft.com/office/drawing/2014/main" id="{2F8667E4-8FE7-4048-B44A-B65D43B0539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01901" y="-3270250"/>
                  <a:ext cx="5200650" cy="0"/>
                </a:xfrm>
                <a:custGeom>
                  <a:avLst/>
                  <a:gdLst>
                    <a:gd name="T0" fmla="*/ 280 w 3276"/>
                    <a:gd name="T1" fmla="*/ 250 w 3276"/>
                    <a:gd name="T2" fmla="*/ 0 w 3276"/>
                    <a:gd name="T3" fmla="*/ 0 w 3276"/>
                    <a:gd name="T4" fmla="*/ 280 w 3276"/>
                    <a:gd name="T5" fmla="*/ 764 w 3276"/>
                    <a:gd name="T6" fmla="*/ 735 w 3276"/>
                    <a:gd name="T7" fmla="*/ 448 w 3276"/>
                    <a:gd name="T8" fmla="*/ 443 w 3276"/>
                    <a:gd name="T9" fmla="*/ 441 w 3276"/>
                    <a:gd name="T10" fmla="*/ 408 w 3276"/>
                    <a:gd name="T11" fmla="*/ 448 w 3276"/>
                    <a:gd name="T12" fmla="*/ 764 w 3276"/>
                    <a:gd name="T13" fmla="*/ 3276 w 3276"/>
                    <a:gd name="T14" fmla="*/ 2666 w 3276"/>
                    <a:gd name="T15" fmla="*/ 1513 w 3276"/>
                    <a:gd name="T16" fmla="*/ 856 w 3276"/>
                    <a:gd name="T17" fmla="*/ 898 w 3276"/>
                    <a:gd name="T18" fmla="*/ 1556 w 3276"/>
                    <a:gd name="T19" fmla="*/ 3276 w 327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</a:cxnLst>
                  <a:rect l="0" t="0" r="r" b="b"/>
                  <a:pathLst>
                    <a:path w="3276">
                      <a:moveTo>
                        <a:pt x="280" y="0"/>
                      </a:moveTo>
                      <a:lnTo>
                        <a:pt x="25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80" y="0"/>
                      </a:lnTo>
                      <a:moveTo>
                        <a:pt x="764" y="0"/>
                      </a:moveTo>
                      <a:lnTo>
                        <a:pt x="735" y="0"/>
                      </a:lnTo>
                      <a:lnTo>
                        <a:pt x="448" y="0"/>
                      </a:lnTo>
                      <a:lnTo>
                        <a:pt x="443" y="0"/>
                      </a:lnTo>
                      <a:lnTo>
                        <a:pt x="441" y="0"/>
                      </a:lnTo>
                      <a:lnTo>
                        <a:pt x="408" y="0"/>
                      </a:lnTo>
                      <a:lnTo>
                        <a:pt x="448" y="0"/>
                      </a:lnTo>
                      <a:lnTo>
                        <a:pt x="764" y="0"/>
                      </a:lnTo>
                      <a:moveTo>
                        <a:pt x="3276" y="0"/>
                      </a:moveTo>
                      <a:lnTo>
                        <a:pt x="2666" y="0"/>
                      </a:lnTo>
                      <a:lnTo>
                        <a:pt x="1513" y="0"/>
                      </a:lnTo>
                      <a:lnTo>
                        <a:pt x="856" y="0"/>
                      </a:lnTo>
                      <a:lnTo>
                        <a:pt x="898" y="0"/>
                      </a:lnTo>
                      <a:lnTo>
                        <a:pt x="1556" y="0"/>
                      </a:lnTo>
                      <a:lnTo>
                        <a:pt x="327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ïṡḻidê">
                  <a:extLst>
                    <a:ext uri="{FF2B5EF4-FFF2-40B4-BE49-F238E27FC236}">
                      <a16:creationId xmlns:a16="http://schemas.microsoft.com/office/drawing/2014/main" id="{DBE0519F-F5F1-4F24-AEA1-38B15051902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898776" y="-3270250"/>
                  <a:ext cx="3835400" cy="0"/>
                </a:xfrm>
                <a:custGeom>
                  <a:avLst/>
                  <a:gdLst>
                    <a:gd name="T0" fmla="*/ 191 w 2416"/>
                    <a:gd name="T1" fmla="*/ 30 w 2416"/>
                    <a:gd name="T2" fmla="*/ 0 w 2416"/>
                    <a:gd name="T3" fmla="*/ 30 w 2416"/>
                    <a:gd name="T4" fmla="*/ 158 w 2416"/>
                    <a:gd name="T5" fmla="*/ 191 w 2416"/>
                    <a:gd name="T6" fmla="*/ 2416 w 2416"/>
                    <a:gd name="T7" fmla="*/ 1306 w 2416"/>
                    <a:gd name="T8" fmla="*/ 648 w 2416"/>
                    <a:gd name="T9" fmla="*/ 641 w 2416"/>
                    <a:gd name="T10" fmla="*/ 514 w 2416"/>
                    <a:gd name="T11" fmla="*/ 485 w 2416"/>
                    <a:gd name="T12" fmla="*/ 514 w 2416"/>
                    <a:gd name="T13" fmla="*/ 606 w 2416"/>
                    <a:gd name="T14" fmla="*/ 1263 w 2416"/>
                    <a:gd name="T15" fmla="*/ 2416 w 241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</a:cxnLst>
                  <a:rect l="0" t="0" r="r" b="b"/>
                  <a:pathLst>
                    <a:path w="2416">
                      <a:moveTo>
                        <a:pt x="191" y="0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158" y="0"/>
                      </a:lnTo>
                      <a:lnTo>
                        <a:pt x="191" y="0"/>
                      </a:lnTo>
                      <a:close/>
                      <a:moveTo>
                        <a:pt x="2416" y="0"/>
                      </a:moveTo>
                      <a:lnTo>
                        <a:pt x="1306" y="0"/>
                      </a:lnTo>
                      <a:lnTo>
                        <a:pt x="648" y="0"/>
                      </a:lnTo>
                      <a:lnTo>
                        <a:pt x="641" y="0"/>
                      </a:lnTo>
                      <a:lnTo>
                        <a:pt x="514" y="0"/>
                      </a:lnTo>
                      <a:lnTo>
                        <a:pt x="485" y="0"/>
                      </a:lnTo>
                      <a:lnTo>
                        <a:pt x="514" y="0"/>
                      </a:lnTo>
                      <a:lnTo>
                        <a:pt x="606" y="0"/>
                      </a:lnTo>
                      <a:lnTo>
                        <a:pt x="1263" y="0"/>
                      </a:lnTo>
                      <a:lnTo>
                        <a:pt x="2416" y="0"/>
                      </a:lnTo>
                      <a:close/>
                    </a:path>
                  </a:pathLst>
                </a:custGeom>
                <a:solidFill>
                  <a:srgbClr val="D8E9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íṧliḍè">
                  <a:extLst>
                    <a:ext uri="{FF2B5EF4-FFF2-40B4-BE49-F238E27FC236}">
                      <a16:creationId xmlns:a16="http://schemas.microsoft.com/office/drawing/2014/main" id="{60687794-8FC0-4203-82B6-147D26EDDCB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898776" y="-3270250"/>
                  <a:ext cx="3835400" cy="0"/>
                </a:xfrm>
                <a:custGeom>
                  <a:avLst/>
                  <a:gdLst>
                    <a:gd name="T0" fmla="*/ 191 w 2416"/>
                    <a:gd name="T1" fmla="*/ 30 w 2416"/>
                    <a:gd name="T2" fmla="*/ 0 w 2416"/>
                    <a:gd name="T3" fmla="*/ 30 w 2416"/>
                    <a:gd name="T4" fmla="*/ 158 w 2416"/>
                    <a:gd name="T5" fmla="*/ 191 w 2416"/>
                    <a:gd name="T6" fmla="*/ 2416 w 2416"/>
                    <a:gd name="T7" fmla="*/ 1306 w 2416"/>
                    <a:gd name="T8" fmla="*/ 648 w 2416"/>
                    <a:gd name="T9" fmla="*/ 641 w 2416"/>
                    <a:gd name="T10" fmla="*/ 514 w 2416"/>
                    <a:gd name="T11" fmla="*/ 485 w 2416"/>
                    <a:gd name="T12" fmla="*/ 514 w 2416"/>
                    <a:gd name="T13" fmla="*/ 606 w 2416"/>
                    <a:gd name="T14" fmla="*/ 1263 w 2416"/>
                    <a:gd name="T15" fmla="*/ 2416 w 241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</a:cxnLst>
                  <a:rect l="0" t="0" r="r" b="b"/>
                  <a:pathLst>
                    <a:path w="2416">
                      <a:moveTo>
                        <a:pt x="191" y="0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158" y="0"/>
                      </a:lnTo>
                      <a:lnTo>
                        <a:pt x="191" y="0"/>
                      </a:lnTo>
                      <a:moveTo>
                        <a:pt x="2416" y="0"/>
                      </a:moveTo>
                      <a:lnTo>
                        <a:pt x="1306" y="0"/>
                      </a:lnTo>
                      <a:lnTo>
                        <a:pt x="648" y="0"/>
                      </a:lnTo>
                      <a:lnTo>
                        <a:pt x="641" y="0"/>
                      </a:lnTo>
                      <a:lnTo>
                        <a:pt x="514" y="0"/>
                      </a:lnTo>
                      <a:lnTo>
                        <a:pt x="485" y="0"/>
                      </a:lnTo>
                      <a:lnTo>
                        <a:pt x="514" y="0"/>
                      </a:lnTo>
                      <a:lnTo>
                        <a:pt x="606" y="0"/>
                      </a:lnTo>
                      <a:lnTo>
                        <a:pt x="1263" y="0"/>
                      </a:lnTo>
                      <a:lnTo>
                        <a:pt x="241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íṩľîḋe">
                  <a:extLst>
                    <a:ext uri="{FF2B5EF4-FFF2-40B4-BE49-F238E27FC236}">
                      <a16:creationId xmlns:a16="http://schemas.microsoft.com/office/drawing/2014/main" id="{74F1FF90-4186-4E23-B8E8-1AB9B559596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1301" y="-32527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íṧlíďè">
                  <a:extLst>
                    <a:ext uri="{FF2B5EF4-FFF2-40B4-BE49-F238E27FC236}">
                      <a16:creationId xmlns:a16="http://schemas.microsoft.com/office/drawing/2014/main" id="{81284AA8-691E-49F0-B383-43F6C849D31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334626" y="-3259138"/>
                  <a:ext cx="66675" cy="6350"/>
                </a:xfrm>
                <a:custGeom>
                  <a:avLst/>
                  <a:gdLst>
                    <a:gd name="T0" fmla="*/ 0 w 18"/>
                    <a:gd name="T1" fmla="*/ 0 h 2"/>
                    <a:gd name="T2" fmla="*/ 18 w 18"/>
                    <a:gd name="T3" fmla="*/ 2 h 2"/>
                    <a:gd name="T4" fmla="*/ 18 w 18"/>
                    <a:gd name="T5" fmla="*/ 2 h 2"/>
                    <a:gd name="T6" fmla="*/ 0 w 18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">
                      <a:moveTo>
                        <a:pt x="0" y="0"/>
                      </a:moveTo>
                      <a:cubicBezTo>
                        <a:pt x="6" y="1"/>
                        <a:pt x="12" y="1"/>
                        <a:pt x="18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2" y="1"/>
                        <a:pt x="6" y="1"/>
                        <a:pt x="0" y="0"/>
                      </a:cubicBezTo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ïṩľíḍè">
                  <a:extLst>
                    <a:ext uri="{FF2B5EF4-FFF2-40B4-BE49-F238E27FC236}">
                      <a16:creationId xmlns:a16="http://schemas.microsoft.com/office/drawing/2014/main" id="{DDFE5A2B-FAD1-42E1-9821-8955EF16D3C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30363" y="-3252788"/>
                  <a:ext cx="8931275" cy="161925"/>
                </a:xfrm>
                <a:custGeom>
                  <a:avLst/>
                  <a:gdLst>
                    <a:gd name="T0" fmla="*/ 639 w 2387"/>
                    <a:gd name="T1" fmla="*/ 41 h 43"/>
                    <a:gd name="T2" fmla="*/ 668 w 2387"/>
                    <a:gd name="T3" fmla="*/ 41 h 43"/>
                    <a:gd name="T4" fmla="*/ 840 w 2387"/>
                    <a:gd name="T5" fmla="*/ 43 h 43"/>
                    <a:gd name="T6" fmla="*/ 668 w 2387"/>
                    <a:gd name="T7" fmla="*/ 41 h 43"/>
                    <a:gd name="T8" fmla="*/ 639 w 2387"/>
                    <a:gd name="T9" fmla="*/ 41 h 43"/>
                    <a:gd name="T10" fmla="*/ 186 w 2387"/>
                    <a:gd name="T11" fmla="*/ 27 h 43"/>
                    <a:gd name="T12" fmla="*/ 207 w 2387"/>
                    <a:gd name="T13" fmla="*/ 29 h 43"/>
                    <a:gd name="T14" fmla="*/ 280 w 2387"/>
                    <a:gd name="T15" fmla="*/ 31 h 43"/>
                    <a:gd name="T16" fmla="*/ 380 w 2387"/>
                    <a:gd name="T17" fmla="*/ 35 h 43"/>
                    <a:gd name="T18" fmla="*/ 280 w 2387"/>
                    <a:gd name="T19" fmla="*/ 31 h 43"/>
                    <a:gd name="T20" fmla="*/ 207 w 2387"/>
                    <a:gd name="T21" fmla="*/ 28 h 43"/>
                    <a:gd name="T22" fmla="*/ 186 w 2387"/>
                    <a:gd name="T23" fmla="*/ 27 h 43"/>
                    <a:gd name="T24" fmla="*/ 132 w 2387"/>
                    <a:gd name="T25" fmla="*/ 25 h 43"/>
                    <a:gd name="T26" fmla="*/ 133 w 2387"/>
                    <a:gd name="T27" fmla="*/ 25 h 43"/>
                    <a:gd name="T28" fmla="*/ 140 w 2387"/>
                    <a:gd name="T29" fmla="*/ 25 h 43"/>
                    <a:gd name="T30" fmla="*/ 133 w 2387"/>
                    <a:gd name="T31" fmla="*/ 25 h 43"/>
                    <a:gd name="T32" fmla="*/ 132 w 2387"/>
                    <a:gd name="T33" fmla="*/ 25 h 43"/>
                    <a:gd name="T34" fmla="*/ 13 w 2387"/>
                    <a:gd name="T35" fmla="*/ 13 h 43"/>
                    <a:gd name="T36" fmla="*/ 123 w 2387"/>
                    <a:gd name="T37" fmla="*/ 24 h 43"/>
                    <a:gd name="T38" fmla="*/ 126 w 2387"/>
                    <a:gd name="T39" fmla="*/ 24 h 43"/>
                    <a:gd name="T40" fmla="*/ 123 w 2387"/>
                    <a:gd name="T41" fmla="*/ 24 h 43"/>
                    <a:gd name="T42" fmla="*/ 13 w 2387"/>
                    <a:gd name="T43" fmla="*/ 13 h 43"/>
                    <a:gd name="T44" fmla="*/ 0 w 2387"/>
                    <a:gd name="T45" fmla="*/ 7 h 43"/>
                    <a:gd name="T46" fmla="*/ 0 w 2387"/>
                    <a:gd name="T47" fmla="*/ 7 h 43"/>
                    <a:gd name="T48" fmla="*/ 0 w 2387"/>
                    <a:gd name="T49" fmla="*/ 7 h 43"/>
                    <a:gd name="T50" fmla="*/ 2 w 2387"/>
                    <a:gd name="T51" fmla="*/ 5 h 43"/>
                    <a:gd name="T52" fmla="*/ 0 w 2387"/>
                    <a:gd name="T53" fmla="*/ 7 h 43"/>
                    <a:gd name="T54" fmla="*/ 2 w 2387"/>
                    <a:gd name="T55" fmla="*/ 5 h 43"/>
                    <a:gd name="T56" fmla="*/ 2 w 2387"/>
                    <a:gd name="T57" fmla="*/ 5 h 43"/>
                    <a:gd name="T58" fmla="*/ 2 w 2387"/>
                    <a:gd name="T59" fmla="*/ 5 h 43"/>
                    <a:gd name="T60" fmla="*/ 2 w 2387"/>
                    <a:gd name="T61" fmla="*/ 5 h 43"/>
                    <a:gd name="T62" fmla="*/ 2349 w 2387"/>
                    <a:gd name="T63" fmla="*/ 0 h 43"/>
                    <a:gd name="T64" fmla="*/ 2387 w 2387"/>
                    <a:gd name="T65" fmla="*/ 7 h 43"/>
                    <a:gd name="T66" fmla="*/ 2349 w 2387"/>
                    <a:gd name="T67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87" h="43">
                      <a:moveTo>
                        <a:pt x="639" y="41"/>
                      </a:moveTo>
                      <a:cubicBezTo>
                        <a:pt x="649" y="41"/>
                        <a:pt x="658" y="41"/>
                        <a:pt x="668" y="41"/>
                      </a:cubicBezTo>
                      <a:cubicBezTo>
                        <a:pt x="723" y="42"/>
                        <a:pt x="780" y="43"/>
                        <a:pt x="840" y="43"/>
                      </a:cubicBezTo>
                      <a:cubicBezTo>
                        <a:pt x="780" y="43"/>
                        <a:pt x="723" y="42"/>
                        <a:pt x="668" y="41"/>
                      </a:cubicBezTo>
                      <a:cubicBezTo>
                        <a:pt x="658" y="41"/>
                        <a:pt x="649" y="41"/>
                        <a:pt x="639" y="41"/>
                      </a:cubicBezTo>
                      <a:moveTo>
                        <a:pt x="186" y="27"/>
                      </a:moveTo>
                      <a:cubicBezTo>
                        <a:pt x="193" y="28"/>
                        <a:pt x="200" y="28"/>
                        <a:pt x="207" y="29"/>
                      </a:cubicBezTo>
                      <a:cubicBezTo>
                        <a:pt x="230" y="30"/>
                        <a:pt x="254" y="31"/>
                        <a:pt x="280" y="31"/>
                      </a:cubicBezTo>
                      <a:cubicBezTo>
                        <a:pt x="311" y="33"/>
                        <a:pt x="344" y="34"/>
                        <a:pt x="380" y="35"/>
                      </a:cubicBezTo>
                      <a:cubicBezTo>
                        <a:pt x="344" y="34"/>
                        <a:pt x="311" y="33"/>
                        <a:pt x="280" y="31"/>
                      </a:cubicBezTo>
                      <a:cubicBezTo>
                        <a:pt x="254" y="31"/>
                        <a:pt x="230" y="30"/>
                        <a:pt x="207" y="28"/>
                      </a:cubicBezTo>
                      <a:cubicBezTo>
                        <a:pt x="200" y="28"/>
                        <a:pt x="193" y="28"/>
                        <a:pt x="186" y="27"/>
                      </a:cubicBezTo>
                      <a:moveTo>
                        <a:pt x="132" y="25"/>
                      </a:moveTo>
                      <a:cubicBezTo>
                        <a:pt x="132" y="25"/>
                        <a:pt x="133" y="25"/>
                        <a:pt x="133" y="25"/>
                      </a:cubicBezTo>
                      <a:cubicBezTo>
                        <a:pt x="135" y="25"/>
                        <a:pt x="137" y="25"/>
                        <a:pt x="140" y="25"/>
                      </a:cubicBezTo>
                      <a:cubicBezTo>
                        <a:pt x="137" y="25"/>
                        <a:pt x="135" y="25"/>
                        <a:pt x="133" y="25"/>
                      </a:cubicBezTo>
                      <a:cubicBezTo>
                        <a:pt x="133" y="25"/>
                        <a:pt x="132" y="25"/>
                        <a:pt x="132" y="25"/>
                      </a:cubicBezTo>
                      <a:moveTo>
                        <a:pt x="13" y="13"/>
                      </a:moveTo>
                      <a:cubicBezTo>
                        <a:pt x="32" y="17"/>
                        <a:pt x="70" y="21"/>
                        <a:pt x="123" y="24"/>
                      </a:cubicBezTo>
                      <a:cubicBezTo>
                        <a:pt x="124" y="24"/>
                        <a:pt x="125" y="24"/>
                        <a:pt x="126" y="24"/>
                      </a:cubicBezTo>
                      <a:cubicBezTo>
                        <a:pt x="125" y="24"/>
                        <a:pt x="124" y="24"/>
                        <a:pt x="123" y="24"/>
                      </a:cubicBezTo>
                      <a:cubicBezTo>
                        <a:pt x="70" y="21"/>
                        <a:pt x="32" y="17"/>
                        <a:pt x="13" y="13"/>
                      </a:cubicBezTo>
                      <a:moveTo>
                        <a:pt x="0" y="7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moveTo>
                        <a:pt x="2" y="5"/>
                      </a:moveTo>
                      <a:cubicBezTo>
                        <a:pt x="1" y="6"/>
                        <a:pt x="1" y="6"/>
                        <a:pt x="0" y="7"/>
                      </a:cubicBezTo>
                      <a:cubicBezTo>
                        <a:pt x="1" y="6"/>
                        <a:pt x="1" y="6"/>
                        <a:pt x="2" y="5"/>
                      </a:cubicBezTo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moveTo>
                        <a:pt x="2349" y="0"/>
                      </a:moveTo>
                      <a:cubicBezTo>
                        <a:pt x="2373" y="3"/>
                        <a:pt x="2386" y="5"/>
                        <a:pt x="2387" y="7"/>
                      </a:cubicBezTo>
                      <a:cubicBezTo>
                        <a:pt x="2386" y="5"/>
                        <a:pt x="2373" y="3"/>
                        <a:pt x="2349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ïslîḓê">
                  <a:extLst>
                    <a:ext uri="{FF2B5EF4-FFF2-40B4-BE49-F238E27FC236}">
                      <a16:creationId xmlns:a16="http://schemas.microsoft.com/office/drawing/2014/main" id="{F26732ED-1B05-4B79-A8A2-FD2C1F4B05E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702551" y="-3270250"/>
                  <a:ext cx="1920875" cy="0"/>
                </a:xfrm>
                <a:custGeom>
                  <a:avLst/>
                  <a:gdLst>
                    <a:gd name="T0" fmla="*/ 1210 w 1210"/>
                    <a:gd name="T1" fmla="*/ 1205 w 1210"/>
                    <a:gd name="T2" fmla="*/ 73 w 1210"/>
                    <a:gd name="T3" fmla="*/ 0 w 1210"/>
                    <a:gd name="T4" fmla="*/ 1210 w 121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210">
                      <a:moveTo>
                        <a:pt x="1210" y="0"/>
                      </a:moveTo>
                      <a:lnTo>
                        <a:pt x="1205" y="0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1210" y="0"/>
                      </a:lnTo>
                      <a:close/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işľíḑê">
                  <a:extLst>
                    <a:ext uri="{FF2B5EF4-FFF2-40B4-BE49-F238E27FC236}">
                      <a16:creationId xmlns:a16="http://schemas.microsoft.com/office/drawing/2014/main" id="{1862C2A5-428B-4F20-9505-4E3DCCB9F38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702551" y="-3270250"/>
                  <a:ext cx="1920875" cy="0"/>
                </a:xfrm>
                <a:custGeom>
                  <a:avLst/>
                  <a:gdLst>
                    <a:gd name="T0" fmla="*/ 1210 w 1210"/>
                    <a:gd name="T1" fmla="*/ 1205 w 1210"/>
                    <a:gd name="T2" fmla="*/ 73 w 1210"/>
                    <a:gd name="T3" fmla="*/ 0 w 1210"/>
                    <a:gd name="T4" fmla="*/ 1210 w 121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210">
                      <a:moveTo>
                        <a:pt x="1210" y="0"/>
                      </a:moveTo>
                      <a:lnTo>
                        <a:pt x="1205" y="0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12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íṧḻiḑe">
                  <a:extLst>
                    <a:ext uri="{FF2B5EF4-FFF2-40B4-BE49-F238E27FC236}">
                      <a16:creationId xmlns:a16="http://schemas.microsoft.com/office/drawing/2014/main" id="{09EB7B5E-935C-451D-97C3-3CE75ECE9C8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818438" y="-3270250"/>
                  <a:ext cx="1797050" cy="0"/>
                </a:xfrm>
                <a:custGeom>
                  <a:avLst/>
                  <a:gdLst>
                    <a:gd name="T0" fmla="*/ 1132 w 1132"/>
                    <a:gd name="T1" fmla="*/ 1054 w 1132"/>
                    <a:gd name="T2" fmla="*/ 0 w 1132"/>
                    <a:gd name="T3" fmla="*/ 1132 w 113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32">
                      <a:moveTo>
                        <a:pt x="1132" y="0"/>
                      </a:moveTo>
                      <a:lnTo>
                        <a:pt x="1054" y="0"/>
                      </a:lnTo>
                      <a:lnTo>
                        <a:pt x="0" y="0"/>
                      </a:lnTo>
                      <a:lnTo>
                        <a:pt x="1132" y="0"/>
                      </a:lnTo>
                      <a:close/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ïSľïdê">
                  <a:extLst>
                    <a:ext uri="{FF2B5EF4-FFF2-40B4-BE49-F238E27FC236}">
                      <a16:creationId xmlns:a16="http://schemas.microsoft.com/office/drawing/2014/main" id="{397E9BCD-CCFC-4F8C-8C19-81B5FB264DC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818438" y="-3270250"/>
                  <a:ext cx="1797050" cy="0"/>
                </a:xfrm>
                <a:custGeom>
                  <a:avLst/>
                  <a:gdLst>
                    <a:gd name="T0" fmla="*/ 1132 w 1132"/>
                    <a:gd name="T1" fmla="*/ 1054 w 1132"/>
                    <a:gd name="T2" fmla="*/ 0 w 1132"/>
                    <a:gd name="T3" fmla="*/ 1132 w 113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32">
                      <a:moveTo>
                        <a:pt x="1132" y="0"/>
                      </a:moveTo>
                      <a:lnTo>
                        <a:pt x="1054" y="0"/>
                      </a:lnTo>
                      <a:lnTo>
                        <a:pt x="0" y="0"/>
                      </a:lnTo>
                      <a:lnTo>
                        <a:pt x="11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iṥľîḋé">
                  <a:extLst>
                    <a:ext uri="{FF2B5EF4-FFF2-40B4-BE49-F238E27FC236}">
                      <a16:creationId xmlns:a16="http://schemas.microsoft.com/office/drawing/2014/main" id="{A9A553C4-B565-47E9-8975-9341EBCB07F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36713" y="-3270250"/>
                  <a:ext cx="250825" cy="36513"/>
                </a:xfrm>
                <a:custGeom>
                  <a:avLst/>
                  <a:gdLst>
                    <a:gd name="T0" fmla="*/ 67 w 67"/>
                    <a:gd name="T1" fmla="*/ 0 h 10"/>
                    <a:gd name="T2" fmla="*/ 62 w 67"/>
                    <a:gd name="T3" fmla="*/ 0 h 10"/>
                    <a:gd name="T4" fmla="*/ 0 w 67"/>
                    <a:gd name="T5" fmla="*/ 10 h 10"/>
                    <a:gd name="T6" fmla="*/ 62 w 67"/>
                    <a:gd name="T7" fmla="*/ 0 h 10"/>
                    <a:gd name="T8" fmla="*/ 67 w 67"/>
                    <a:gd name="T9" fmla="*/ 0 h 10"/>
                    <a:gd name="T10" fmla="*/ 67 w 67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7" h="10"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27" y="3"/>
                        <a:pt x="6" y="7"/>
                        <a:pt x="0" y="10"/>
                      </a:cubicBezTo>
                      <a:cubicBezTo>
                        <a:pt x="6" y="7"/>
                        <a:pt x="27" y="3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íšľïḍè">
                  <a:extLst>
                    <a:ext uri="{FF2B5EF4-FFF2-40B4-BE49-F238E27FC236}">
                      <a16:creationId xmlns:a16="http://schemas.microsoft.com/office/drawing/2014/main" id="{D16953A6-84A1-4DBE-9207-697D521A93B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277476" y="-3263900"/>
                  <a:ext cx="57150" cy="4763"/>
                </a:xfrm>
                <a:custGeom>
                  <a:avLst/>
                  <a:gdLst>
                    <a:gd name="T0" fmla="*/ 0 w 15"/>
                    <a:gd name="T1" fmla="*/ 0 h 1"/>
                    <a:gd name="T2" fmla="*/ 15 w 15"/>
                    <a:gd name="T3" fmla="*/ 1 h 1"/>
                    <a:gd name="T4" fmla="*/ 0 w 1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">
                      <a:moveTo>
                        <a:pt x="0" y="0"/>
                      </a:moveTo>
                      <a:cubicBezTo>
                        <a:pt x="5" y="1"/>
                        <a:pt x="10" y="1"/>
                        <a:pt x="15" y="1"/>
                      </a:cubicBezTo>
                      <a:cubicBezTo>
                        <a:pt x="10" y="1"/>
                        <a:pt x="5" y="1"/>
                        <a:pt x="0" y="0"/>
                      </a:cubicBezTo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išḷíḓè">
                  <a:extLst>
                    <a:ext uri="{FF2B5EF4-FFF2-40B4-BE49-F238E27FC236}">
                      <a16:creationId xmlns:a16="http://schemas.microsoft.com/office/drawing/2014/main" id="{22880C9A-0A49-4019-A2E1-CA3C83AA46E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30363" y="-3252788"/>
                  <a:ext cx="8931275" cy="169863"/>
                </a:xfrm>
                <a:custGeom>
                  <a:avLst/>
                  <a:gdLst>
                    <a:gd name="T0" fmla="*/ 380 w 2387"/>
                    <a:gd name="T1" fmla="*/ 35 h 45"/>
                    <a:gd name="T2" fmla="*/ 407 w 2387"/>
                    <a:gd name="T3" fmla="*/ 36 h 45"/>
                    <a:gd name="T4" fmla="*/ 412 w 2387"/>
                    <a:gd name="T5" fmla="*/ 36 h 45"/>
                    <a:gd name="T6" fmla="*/ 623 w 2387"/>
                    <a:gd name="T7" fmla="*/ 40 h 45"/>
                    <a:gd name="T8" fmla="*/ 639 w 2387"/>
                    <a:gd name="T9" fmla="*/ 41 h 45"/>
                    <a:gd name="T10" fmla="*/ 623 w 2387"/>
                    <a:gd name="T11" fmla="*/ 40 h 45"/>
                    <a:gd name="T12" fmla="*/ 412 w 2387"/>
                    <a:gd name="T13" fmla="*/ 36 h 45"/>
                    <a:gd name="T14" fmla="*/ 407 w 2387"/>
                    <a:gd name="T15" fmla="*/ 36 h 45"/>
                    <a:gd name="T16" fmla="*/ 380 w 2387"/>
                    <a:gd name="T17" fmla="*/ 35 h 45"/>
                    <a:gd name="T18" fmla="*/ 140 w 2387"/>
                    <a:gd name="T19" fmla="*/ 25 h 45"/>
                    <a:gd name="T20" fmla="*/ 141 w 2387"/>
                    <a:gd name="T21" fmla="*/ 25 h 45"/>
                    <a:gd name="T22" fmla="*/ 186 w 2387"/>
                    <a:gd name="T23" fmla="*/ 27 h 45"/>
                    <a:gd name="T24" fmla="*/ 141 w 2387"/>
                    <a:gd name="T25" fmla="*/ 25 h 45"/>
                    <a:gd name="T26" fmla="*/ 140 w 2387"/>
                    <a:gd name="T27" fmla="*/ 25 h 45"/>
                    <a:gd name="T28" fmla="*/ 126 w 2387"/>
                    <a:gd name="T29" fmla="*/ 24 h 45"/>
                    <a:gd name="T30" fmla="*/ 132 w 2387"/>
                    <a:gd name="T31" fmla="*/ 25 h 45"/>
                    <a:gd name="T32" fmla="*/ 126 w 2387"/>
                    <a:gd name="T33" fmla="*/ 24 h 45"/>
                    <a:gd name="T34" fmla="*/ 2387 w 2387"/>
                    <a:gd name="T35" fmla="*/ 7 h 45"/>
                    <a:gd name="T36" fmla="*/ 2387 w 2387"/>
                    <a:gd name="T37" fmla="*/ 7 h 45"/>
                    <a:gd name="T38" fmla="*/ 1193 w 2387"/>
                    <a:gd name="T39" fmla="*/ 45 h 45"/>
                    <a:gd name="T40" fmla="*/ 858 w 2387"/>
                    <a:gd name="T41" fmla="*/ 43 h 45"/>
                    <a:gd name="T42" fmla="*/ 840 w 2387"/>
                    <a:gd name="T43" fmla="*/ 43 h 45"/>
                    <a:gd name="T44" fmla="*/ 858 w 2387"/>
                    <a:gd name="T45" fmla="*/ 43 h 45"/>
                    <a:gd name="T46" fmla="*/ 1193 w 2387"/>
                    <a:gd name="T47" fmla="*/ 45 h 45"/>
                    <a:gd name="T48" fmla="*/ 2387 w 2387"/>
                    <a:gd name="T49" fmla="*/ 7 h 45"/>
                    <a:gd name="T50" fmla="*/ 2387 w 2387"/>
                    <a:gd name="T51" fmla="*/ 7 h 45"/>
                    <a:gd name="T52" fmla="*/ 0 w 2387"/>
                    <a:gd name="T53" fmla="*/ 7 h 45"/>
                    <a:gd name="T54" fmla="*/ 0 w 2387"/>
                    <a:gd name="T55" fmla="*/ 7 h 45"/>
                    <a:gd name="T56" fmla="*/ 13 w 2387"/>
                    <a:gd name="T57" fmla="*/ 13 h 45"/>
                    <a:gd name="T58" fmla="*/ 0 w 2387"/>
                    <a:gd name="T59" fmla="*/ 7 h 45"/>
                    <a:gd name="T60" fmla="*/ 0 w 2387"/>
                    <a:gd name="T61" fmla="*/ 7 h 45"/>
                    <a:gd name="T62" fmla="*/ 0 w 2387"/>
                    <a:gd name="T63" fmla="*/ 7 h 45"/>
                    <a:gd name="T64" fmla="*/ 0 w 2387"/>
                    <a:gd name="T65" fmla="*/ 7 h 45"/>
                    <a:gd name="T66" fmla="*/ 0 w 2387"/>
                    <a:gd name="T67" fmla="*/ 7 h 45"/>
                    <a:gd name="T68" fmla="*/ 2 w 2387"/>
                    <a:gd name="T69" fmla="*/ 5 h 45"/>
                    <a:gd name="T70" fmla="*/ 2 w 2387"/>
                    <a:gd name="T71" fmla="*/ 5 h 45"/>
                    <a:gd name="T72" fmla="*/ 2 w 2387"/>
                    <a:gd name="T73" fmla="*/ 5 h 45"/>
                    <a:gd name="T74" fmla="*/ 2344 w 2387"/>
                    <a:gd name="T75" fmla="*/ 0 h 45"/>
                    <a:gd name="T76" fmla="*/ 2346 w 2387"/>
                    <a:gd name="T77" fmla="*/ 0 h 45"/>
                    <a:gd name="T78" fmla="*/ 2349 w 2387"/>
                    <a:gd name="T79" fmla="*/ 0 h 45"/>
                    <a:gd name="T80" fmla="*/ 2346 w 2387"/>
                    <a:gd name="T81" fmla="*/ 0 h 45"/>
                    <a:gd name="T82" fmla="*/ 2344 w 2387"/>
                    <a:gd name="T83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387" h="45">
                      <a:moveTo>
                        <a:pt x="380" y="35"/>
                      </a:moveTo>
                      <a:cubicBezTo>
                        <a:pt x="389" y="35"/>
                        <a:pt x="398" y="35"/>
                        <a:pt x="407" y="36"/>
                      </a:cubicBezTo>
                      <a:cubicBezTo>
                        <a:pt x="408" y="36"/>
                        <a:pt x="410" y="36"/>
                        <a:pt x="412" y="36"/>
                      </a:cubicBezTo>
                      <a:cubicBezTo>
                        <a:pt x="476" y="37"/>
                        <a:pt x="547" y="39"/>
                        <a:pt x="623" y="40"/>
                      </a:cubicBezTo>
                      <a:cubicBezTo>
                        <a:pt x="628" y="40"/>
                        <a:pt x="634" y="40"/>
                        <a:pt x="639" y="41"/>
                      </a:cubicBezTo>
                      <a:cubicBezTo>
                        <a:pt x="634" y="40"/>
                        <a:pt x="628" y="40"/>
                        <a:pt x="623" y="40"/>
                      </a:cubicBezTo>
                      <a:cubicBezTo>
                        <a:pt x="547" y="39"/>
                        <a:pt x="476" y="37"/>
                        <a:pt x="412" y="36"/>
                      </a:cubicBezTo>
                      <a:cubicBezTo>
                        <a:pt x="410" y="36"/>
                        <a:pt x="408" y="36"/>
                        <a:pt x="407" y="36"/>
                      </a:cubicBezTo>
                      <a:cubicBezTo>
                        <a:pt x="398" y="35"/>
                        <a:pt x="389" y="35"/>
                        <a:pt x="380" y="35"/>
                      </a:cubicBezTo>
                      <a:moveTo>
                        <a:pt x="140" y="25"/>
                      </a:moveTo>
                      <a:cubicBezTo>
                        <a:pt x="140" y="25"/>
                        <a:pt x="141" y="25"/>
                        <a:pt x="141" y="25"/>
                      </a:cubicBezTo>
                      <a:cubicBezTo>
                        <a:pt x="155" y="26"/>
                        <a:pt x="170" y="27"/>
                        <a:pt x="186" y="27"/>
                      </a:cubicBezTo>
                      <a:cubicBezTo>
                        <a:pt x="170" y="27"/>
                        <a:pt x="155" y="26"/>
                        <a:pt x="141" y="25"/>
                      </a:cubicBezTo>
                      <a:cubicBezTo>
                        <a:pt x="141" y="25"/>
                        <a:pt x="140" y="25"/>
                        <a:pt x="140" y="25"/>
                      </a:cubicBezTo>
                      <a:moveTo>
                        <a:pt x="126" y="24"/>
                      </a:moveTo>
                      <a:cubicBezTo>
                        <a:pt x="128" y="24"/>
                        <a:pt x="130" y="24"/>
                        <a:pt x="132" y="25"/>
                      </a:cubicBezTo>
                      <a:cubicBezTo>
                        <a:pt x="130" y="24"/>
                        <a:pt x="128" y="24"/>
                        <a:pt x="126" y="24"/>
                      </a:cubicBezTo>
                      <a:moveTo>
                        <a:pt x="2387" y="7"/>
                      </a:moveTo>
                      <a:cubicBezTo>
                        <a:pt x="2387" y="7"/>
                        <a:pt x="2387" y="7"/>
                        <a:pt x="2387" y="7"/>
                      </a:cubicBezTo>
                      <a:cubicBezTo>
                        <a:pt x="2387" y="28"/>
                        <a:pt x="1852" y="45"/>
                        <a:pt x="1193" y="45"/>
                      </a:cubicBezTo>
                      <a:cubicBezTo>
                        <a:pt x="1077" y="45"/>
                        <a:pt x="964" y="44"/>
                        <a:pt x="858" y="43"/>
                      </a:cubicBezTo>
                      <a:cubicBezTo>
                        <a:pt x="852" y="43"/>
                        <a:pt x="846" y="43"/>
                        <a:pt x="840" y="43"/>
                      </a:cubicBezTo>
                      <a:cubicBezTo>
                        <a:pt x="846" y="43"/>
                        <a:pt x="852" y="43"/>
                        <a:pt x="858" y="43"/>
                      </a:cubicBezTo>
                      <a:cubicBezTo>
                        <a:pt x="965" y="44"/>
                        <a:pt x="1077" y="45"/>
                        <a:pt x="1193" y="45"/>
                      </a:cubicBezTo>
                      <a:cubicBezTo>
                        <a:pt x="1852" y="45"/>
                        <a:pt x="2387" y="28"/>
                        <a:pt x="2387" y="7"/>
                      </a:cubicBezTo>
                      <a:cubicBezTo>
                        <a:pt x="2387" y="7"/>
                        <a:pt x="2387" y="7"/>
                        <a:pt x="2387" y="7"/>
                      </a:cubicBezTo>
                      <a:moveTo>
                        <a:pt x="0" y="7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9"/>
                        <a:pt x="5" y="11"/>
                        <a:pt x="13" y="13"/>
                      </a:cubicBezTo>
                      <a:cubicBezTo>
                        <a:pt x="5" y="11"/>
                        <a:pt x="0" y="9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moveTo>
                        <a:pt x="0" y="7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moveTo>
                        <a:pt x="2344" y="0"/>
                      </a:moveTo>
                      <a:cubicBezTo>
                        <a:pt x="2345" y="0"/>
                        <a:pt x="2345" y="0"/>
                        <a:pt x="2346" y="0"/>
                      </a:cubicBezTo>
                      <a:cubicBezTo>
                        <a:pt x="2347" y="0"/>
                        <a:pt x="2348" y="0"/>
                        <a:pt x="2349" y="0"/>
                      </a:cubicBezTo>
                      <a:cubicBezTo>
                        <a:pt x="2348" y="0"/>
                        <a:pt x="2347" y="0"/>
                        <a:pt x="2346" y="0"/>
                      </a:cubicBezTo>
                      <a:cubicBezTo>
                        <a:pt x="2345" y="0"/>
                        <a:pt x="2345" y="0"/>
                        <a:pt x="2344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îSlíďe">
                  <a:extLst>
                    <a:ext uri="{FF2B5EF4-FFF2-40B4-BE49-F238E27FC236}">
                      <a16:creationId xmlns:a16="http://schemas.microsoft.com/office/drawing/2014/main" id="{A2D51FF7-7DE4-4BD8-9B73-AD355B39C3B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30363" y="-3270250"/>
                  <a:ext cx="8931275" cy="187325"/>
                </a:xfrm>
                <a:custGeom>
                  <a:avLst/>
                  <a:gdLst>
                    <a:gd name="T0" fmla="*/ 2214 w 2387"/>
                    <a:gd name="T1" fmla="*/ 0 h 50"/>
                    <a:gd name="T2" fmla="*/ 2136 w 2387"/>
                    <a:gd name="T3" fmla="*/ 0 h 50"/>
                    <a:gd name="T4" fmla="*/ 1623 w 2387"/>
                    <a:gd name="T5" fmla="*/ 0 h 50"/>
                    <a:gd name="T6" fmla="*/ 893 w 2387"/>
                    <a:gd name="T7" fmla="*/ 0 h 50"/>
                    <a:gd name="T8" fmla="*/ 614 w 2387"/>
                    <a:gd name="T9" fmla="*/ 0 h 50"/>
                    <a:gd name="T10" fmla="*/ 596 w 2387"/>
                    <a:gd name="T11" fmla="*/ 0 h 50"/>
                    <a:gd name="T12" fmla="*/ 557 w 2387"/>
                    <a:gd name="T13" fmla="*/ 0 h 50"/>
                    <a:gd name="T14" fmla="*/ 423 w 2387"/>
                    <a:gd name="T15" fmla="*/ 0 h 50"/>
                    <a:gd name="T16" fmla="*/ 406 w 2387"/>
                    <a:gd name="T17" fmla="*/ 0 h 50"/>
                    <a:gd name="T18" fmla="*/ 352 w 2387"/>
                    <a:gd name="T19" fmla="*/ 0 h 50"/>
                    <a:gd name="T20" fmla="*/ 233 w 2387"/>
                    <a:gd name="T21" fmla="*/ 0 h 50"/>
                    <a:gd name="T22" fmla="*/ 233 w 2387"/>
                    <a:gd name="T23" fmla="*/ 0 h 50"/>
                    <a:gd name="T24" fmla="*/ 231 w 2387"/>
                    <a:gd name="T25" fmla="*/ 0 h 50"/>
                    <a:gd name="T26" fmla="*/ 69 w 2387"/>
                    <a:gd name="T27" fmla="*/ 0 h 50"/>
                    <a:gd name="T28" fmla="*/ 69 w 2387"/>
                    <a:gd name="T29" fmla="*/ 0 h 50"/>
                    <a:gd name="T30" fmla="*/ 64 w 2387"/>
                    <a:gd name="T31" fmla="*/ 0 h 50"/>
                    <a:gd name="T32" fmla="*/ 2 w 2387"/>
                    <a:gd name="T33" fmla="*/ 10 h 50"/>
                    <a:gd name="T34" fmla="*/ 2 w 2387"/>
                    <a:gd name="T35" fmla="*/ 10 h 50"/>
                    <a:gd name="T36" fmla="*/ 2 w 2387"/>
                    <a:gd name="T37" fmla="*/ 10 h 50"/>
                    <a:gd name="T38" fmla="*/ 0 w 2387"/>
                    <a:gd name="T39" fmla="*/ 12 h 50"/>
                    <a:gd name="T40" fmla="*/ 0 w 2387"/>
                    <a:gd name="T41" fmla="*/ 12 h 50"/>
                    <a:gd name="T42" fmla="*/ 0 w 2387"/>
                    <a:gd name="T43" fmla="*/ 12 h 50"/>
                    <a:gd name="T44" fmla="*/ 0 w 2387"/>
                    <a:gd name="T45" fmla="*/ 12 h 50"/>
                    <a:gd name="T46" fmla="*/ 13 w 2387"/>
                    <a:gd name="T47" fmla="*/ 18 h 50"/>
                    <a:gd name="T48" fmla="*/ 123 w 2387"/>
                    <a:gd name="T49" fmla="*/ 29 h 50"/>
                    <a:gd name="T50" fmla="*/ 126 w 2387"/>
                    <a:gd name="T51" fmla="*/ 29 h 50"/>
                    <a:gd name="T52" fmla="*/ 132 w 2387"/>
                    <a:gd name="T53" fmla="*/ 30 h 50"/>
                    <a:gd name="T54" fmla="*/ 133 w 2387"/>
                    <a:gd name="T55" fmla="*/ 30 h 50"/>
                    <a:gd name="T56" fmla="*/ 140 w 2387"/>
                    <a:gd name="T57" fmla="*/ 30 h 50"/>
                    <a:gd name="T58" fmla="*/ 141 w 2387"/>
                    <a:gd name="T59" fmla="*/ 30 h 50"/>
                    <a:gd name="T60" fmla="*/ 186 w 2387"/>
                    <a:gd name="T61" fmla="*/ 32 h 50"/>
                    <a:gd name="T62" fmla="*/ 207 w 2387"/>
                    <a:gd name="T63" fmla="*/ 33 h 50"/>
                    <a:gd name="T64" fmla="*/ 280 w 2387"/>
                    <a:gd name="T65" fmla="*/ 36 h 50"/>
                    <a:gd name="T66" fmla="*/ 380 w 2387"/>
                    <a:gd name="T67" fmla="*/ 40 h 50"/>
                    <a:gd name="T68" fmla="*/ 407 w 2387"/>
                    <a:gd name="T69" fmla="*/ 41 h 50"/>
                    <a:gd name="T70" fmla="*/ 412 w 2387"/>
                    <a:gd name="T71" fmla="*/ 41 h 50"/>
                    <a:gd name="T72" fmla="*/ 623 w 2387"/>
                    <a:gd name="T73" fmla="*/ 45 h 50"/>
                    <a:gd name="T74" fmla="*/ 639 w 2387"/>
                    <a:gd name="T75" fmla="*/ 46 h 50"/>
                    <a:gd name="T76" fmla="*/ 668 w 2387"/>
                    <a:gd name="T77" fmla="*/ 46 h 50"/>
                    <a:gd name="T78" fmla="*/ 840 w 2387"/>
                    <a:gd name="T79" fmla="*/ 48 h 50"/>
                    <a:gd name="T80" fmla="*/ 858 w 2387"/>
                    <a:gd name="T81" fmla="*/ 48 h 50"/>
                    <a:gd name="T82" fmla="*/ 1193 w 2387"/>
                    <a:gd name="T83" fmla="*/ 50 h 50"/>
                    <a:gd name="T84" fmla="*/ 2387 w 2387"/>
                    <a:gd name="T85" fmla="*/ 12 h 50"/>
                    <a:gd name="T86" fmla="*/ 2387 w 2387"/>
                    <a:gd name="T87" fmla="*/ 12 h 50"/>
                    <a:gd name="T88" fmla="*/ 2349 w 2387"/>
                    <a:gd name="T89" fmla="*/ 5 h 50"/>
                    <a:gd name="T90" fmla="*/ 2346 w 2387"/>
                    <a:gd name="T91" fmla="*/ 5 h 50"/>
                    <a:gd name="T92" fmla="*/ 2344 w 2387"/>
                    <a:gd name="T93" fmla="*/ 5 h 50"/>
                    <a:gd name="T94" fmla="*/ 2344 w 2387"/>
                    <a:gd name="T95" fmla="*/ 5 h 50"/>
                    <a:gd name="T96" fmla="*/ 2344 w 2387"/>
                    <a:gd name="T97" fmla="*/ 5 h 50"/>
                    <a:gd name="T98" fmla="*/ 2295 w 2387"/>
                    <a:gd name="T99" fmla="*/ 2 h 50"/>
                    <a:gd name="T100" fmla="*/ 2223 w 2387"/>
                    <a:gd name="T101" fmla="*/ 0 h 50"/>
                    <a:gd name="T102" fmla="*/ 2214 w 2387"/>
                    <a:gd name="T10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87" h="50">
                      <a:moveTo>
                        <a:pt x="2214" y="0"/>
                      </a:moveTo>
                      <a:cubicBezTo>
                        <a:pt x="2136" y="0"/>
                        <a:pt x="2136" y="0"/>
                        <a:pt x="2136" y="0"/>
                      </a:cubicBezTo>
                      <a:cubicBezTo>
                        <a:pt x="1623" y="0"/>
                        <a:pt x="1623" y="0"/>
                        <a:pt x="1623" y="0"/>
                      </a:cubicBezTo>
                      <a:cubicBezTo>
                        <a:pt x="893" y="0"/>
                        <a:pt x="893" y="0"/>
                        <a:pt x="893" y="0"/>
                      </a:cubicBezTo>
                      <a:cubicBezTo>
                        <a:pt x="614" y="0"/>
                        <a:pt x="614" y="0"/>
                        <a:pt x="614" y="0"/>
                      </a:cubicBezTo>
                      <a:cubicBezTo>
                        <a:pt x="596" y="0"/>
                        <a:pt x="596" y="0"/>
                        <a:pt x="596" y="0"/>
                      </a:cubicBezTo>
                      <a:cubicBezTo>
                        <a:pt x="557" y="0"/>
                        <a:pt x="557" y="0"/>
                        <a:pt x="557" y="0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cubicBezTo>
                        <a:pt x="406" y="0"/>
                        <a:pt x="406" y="0"/>
                        <a:pt x="406" y="0"/>
                      </a:cubicBezTo>
                      <a:cubicBezTo>
                        <a:pt x="352" y="0"/>
                        <a:pt x="352" y="0"/>
                        <a:pt x="352" y="0"/>
                      </a:cubicBezTo>
                      <a:cubicBezTo>
                        <a:pt x="233" y="0"/>
                        <a:pt x="233" y="0"/>
                        <a:pt x="233" y="0"/>
                      </a:cubicBezTo>
                      <a:cubicBezTo>
                        <a:pt x="233" y="0"/>
                        <a:pt x="233" y="0"/>
                        <a:pt x="233" y="0"/>
                      </a:cubicBezTo>
                      <a:cubicBezTo>
                        <a:pt x="231" y="0"/>
                        <a:pt x="231" y="0"/>
                        <a:pt x="231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9" y="3"/>
                        <a:pt x="8" y="7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1" y="11"/>
                        <a:pt x="1" y="11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4"/>
                        <a:pt x="5" y="16"/>
                        <a:pt x="13" y="18"/>
                      </a:cubicBezTo>
                      <a:cubicBezTo>
                        <a:pt x="32" y="22"/>
                        <a:pt x="70" y="26"/>
                        <a:pt x="123" y="29"/>
                      </a:cubicBezTo>
                      <a:cubicBezTo>
                        <a:pt x="124" y="29"/>
                        <a:pt x="125" y="29"/>
                        <a:pt x="126" y="29"/>
                      </a:cubicBezTo>
                      <a:cubicBezTo>
                        <a:pt x="128" y="29"/>
                        <a:pt x="130" y="29"/>
                        <a:pt x="132" y="30"/>
                      </a:cubicBezTo>
                      <a:cubicBezTo>
                        <a:pt x="132" y="30"/>
                        <a:pt x="133" y="30"/>
                        <a:pt x="133" y="30"/>
                      </a:cubicBezTo>
                      <a:cubicBezTo>
                        <a:pt x="135" y="30"/>
                        <a:pt x="137" y="30"/>
                        <a:pt x="140" y="30"/>
                      </a:cubicBezTo>
                      <a:cubicBezTo>
                        <a:pt x="140" y="30"/>
                        <a:pt x="141" y="30"/>
                        <a:pt x="141" y="30"/>
                      </a:cubicBezTo>
                      <a:cubicBezTo>
                        <a:pt x="155" y="31"/>
                        <a:pt x="170" y="32"/>
                        <a:pt x="186" y="32"/>
                      </a:cubicBezTo>
                      <a:cubicBezTo>
                        <a:pt x="193" y="33"/>
                        <a:pt x="200" y="33"/>
                        <a:pt x="207" y="33"/>
                      </a:cubicBezTo>
                      <a:cubicBezTo>
                        <a:pt x="230" y="35"/>
                        <a:pt x="254" y="36"/>
                        <a:pt x="280" y="36"/>
                      </a:cubicBezTo>
                      <a:cubicBezTo>
                        <a:pt x="311" y="38"/>
                        <a:pt x="344" y="39"/>
                        <a:pt x="380" y="40"/>
                      </a:cubicBezTo>
                      <a:cubicBezTo>
                        <a:pt x="389" y="40"/>
                        <a:pt x="398" y="40"/>
                        <a:pt x="407" y="41"/>
                      </a:cubicBezTo>
                      <a:cubicBezTo>
                        <a:pt x="408" y="41"/>
                        <a:pt x="410" y="41"/>
                        <a:pt x="412" y="41"/>
                      </a:cubicBezTo>
                      <a:cubicBezTo>
                        <a:pt x="476" y="42"/>
                        <a:pt x="547" y="44"/>
                        <a:pt x="623" y="45"/>
                      </a:cubicBezTo>
                      <a:cubicBezTo>
                        <a:pt x="628" y="45"/>
                        <a:pt x="634" y="45"/>
                        <a:pt x="639" y="46"/>
                      </a:cubicBezTo>
                      <a:cubicBezTo>
                        <a:pt x="649" y="46"/>
                        <a:pt x="658" y="46"/>
                        <a:pt x="668" y="46"/>
                      </a:cubicBezTo>
                      <a:cubicBezTo>
                        <a:pt x="723" y="47"/>
                        <a:pt x="780" y="48"/>
                        <a:pt x="840" y="48"/>
                      </a:cubicBezTo>
                      <a:cubicBezTo>
                        <a:pt x="846" y="48"/>
                        <a:pt x="852" y="48"/>
                        <a:pt x="858" y="48"/>
                      </a:cubicBezTo>
                      <a:cubicBezTo>
                        <a:pt x="964" y="49"/>
                        <a:pt x="1077" y="50"/>
                        <a:pt x="1193" y="50"/>
                      </a:cubicBezTo>
                      <a:cubicBezTo>
                        <a:pt x="1852" y="50"/>
                        <a:pt x="2387" y="33"/>
                        <a:pt x="2387" y="12"/>
                      </a:cubicBezTo>
                      <a:cubicBezTo>
                        <a:pt x="2387" y="12"/>
                        <a:pt x="2387" y="12"/>
                        <a:pt x="2387" y="12"/>
                      </a:cubicBezTo>
                      <a:cubicBezTo>
                        <a:pt x="2386" y="10"/>
                        <a:pt x="2373" y="8"/>
                        <a:pt x="2349" y="5"/>
                      </a:cubicBezTo>
                      <a:cubicBezTo>
                        <a:pt x="2348" y="5"/>
                        <a:pt x="2347" y="5"/>
                        <a:pt x="2346" y="5"/>
                      </a:cubicBezTo>
                      <a:cubicBezTo>
                        <a:pt x="2345" y="5"/>
                        <a:pt x="2345" y="5"/>
                        <a:pt x="2344" y="5"/>
                      </a:cubicBezTo>
                      <a:cubicBezTo>
                        <a:pt x="2344" y="5"/>
                        <a:pt x="2344" y="5"/>
                        <a:pt x="2344" y="5"/>
                      </a:cubicBezTo>
                      <a:cubicBezTo>
                        <a:pt x="2344" y="5"/>
                        <a:pt x="2344" y="5"/>
                        <a:pt x="2344" y="5"/>
                      </a:cubicBezTo>
                      <a:cubicBezTo>
                        <a:pt x="2330" y="4"/>
                        <a:pt x="2314" y="3"/>
                        <a:pt x="2295" y="2"/>
                      </a:cubicBezTo>
                      <a:cubicBezTo>
                        <a:pt x="2274" y="1"/>
                        <a:pt x="2250" y="0"/>
                        <a:pt x="2223" y="0"/>
                      </a:cubicBezTo>
                      <a:cubicBezTo>
                        <a:pt x="2220" y="0"/>
                        <a:pt x="2217" y="0"/>
                        <a:pt x="2214" y="0"/>
                      </a:cubicBezTo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íŝḻiḍè">
                  <a:extLst>
                    <a:ext uri="{FF2B5EF4-FFF2-40B4-BE49-F238E27FC236}">
                      <a16:creationId xmlns:a16="http://schemas.microsoft.com/office/drawing/2014/main" id="{1D65BB9C-B265-40DB-B0CB-85FA23A2456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887538" y="-3270250"/>
                  <a:ext cx="8513763" cy="17463"/>
                </a:xfrm>
                <a:custGeom>
                  <a:avLst/>
                  <a:gdLst>
                    <a:gd name="T0" fmla="*/ 162 w 2275"/>
                    <a:gd name="T1" fmla="*/ 0 h 5"/>
                    <a:gd name="T2" fmla="*/ 146 w 2275"/>
                    <a:gd name="T3" fmla="*/ 0 h 5"/>
                    <a:gd name="T4" fmla="*/ 145 w 2275"/>
                    <a:gd name="T5" fmla="*/ 0 h 5"/>
                    <a:gd name="T6" fmla="*/ 145 w 2275"/>
                    <a:gd name="T7" fmla="*/ 0 h 5"/>
                    <a:gd name="T8" fmla="*/ 0 w 2275"/>
                    <a:gd name="T9" fmla="*/ 0 h 5"/>
                    <a:gd name="T10" fmla="*/ 0 w 2275"/>
                    <a:gd name="T11" fmla="*/ 0 h 5"/>
                    <a:gd name="T12" fmla="*/ 162 w 2275"/>
                    <a:gd name="T13" fmla="*/ 0 h 5"/>
                    <a:gd name="T14" fmla="*/ 2154 w 2275"/>
                    <a:gd name="T15" fmla="*/ 0 h 5"/>
                    <a:gd name="T16" fmla="*/ 2226 w 2275"/>
                    <a:gd name="T17" fmla="*/ 2 h 5"/>
                    <a:gd name="T18" fmla="*/ 2275 w 2275"/>
                    <a:gd name="T19" fmla="*/ 5 h 5"/>
                    <a:gd name="T20" fmla="*/ 2275 w 2275"/>
                    <a:gd name="T21" fmla="*/ 5 h 5"/>
                    <a:gd name="T22" fmla="*/ 2257 w 2275"/>
                    <a:gd name="T23" fmla="*/ 3 h 5"/>
                    <a:gd name="T24" fmla="*/ 2242 w 2275"/>
                    <a:gd name="T25" fmla="*/ 2 h 5"/>
                    <a:gd name="T26" fmla="*/ 2228 w 2275"/>
                    <a:gd name="T27" fmla="*/ 2 h 5"/>
                    <a:gd name="T28" fmla="*/ 2154 w 2275"/>
                    <a:gd name="T2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5" h="5">
                      <a:moveTo>
                        <a:pt x="162" y="0"/>
                      </a:moveTo>
                      <a:cubicBezTo>
                        <a:pt x="146" y="0"/>
                        <a:pt x="146" y="0"/>
                        <a:pt x="146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62" y="0"/>
                        <a:pt x="162" y="0"/>
                        <a:pt x="162" y="0"/>
                      </a:cubicBezTo>
                      <a:moveTo>
                        <a:pt x="2154" y="0"/>
                      </a:moveTo>
                      <a:cubicBezTo>
                        <a:pt x="2181" y="0"/>
                        <a:pt x="2205" y="1"/>
                        <a:pt x="2226" y="2"/>
                      </a:cubicBezTo>
                      <a:cubicBezTo>
                        <a:pt x="2245" y="3"/>
                        <a:pt x="2261" y="4"/>
                        <a:pt x="2275" y="5"/>
                      </a:cubicBezTo>
                      <a:cubicBezTo>
                        <a:pt x="2275" y="5"/>
                        <a:pt x="2275" y="5"/>
                        <a:pt x="2275" y="5"/>
                      </a:cubicBezTo>
                      <a:cubicBezTo>
                        <a:pt x="2269" y="4"/>
                        <a:pt x="2263" y="4"/>
                        <a:pt x="2257" y="3"/>
                      </a:cubicBezTo>
                      <a:cubicBezTo>
                        <a:pt x="2252" y="3"/>
                        <a:pt x="2247" y="3"/>
                        <a:pt x="2242" y="2"/>
                      </a:cubicBezTo>
                      <a:cubicBezTo>
                        <a:pt x="2237" y="2"/>
                        <a:pt x="2233" y="2"/>
                        <a:pt x="2228" y="2"/>
                      </a:cubicBezTo>
                      <a:cubicBezTo>
                        <a:pt x="2207" y="1"/>
                        <a:pt x="2182" y="0"/>
                        <a:pt x="2154" y="0"/>
                      </a:cubicBezTo>
                    </a:path>
                  </a:pathLst>
                </a:custGeom>
                <a:solidFill>
                  <a:srgbClr val="ABCC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ïš1îḍe">
                  <a:extLst>
                    <a:ext uri="{FF2B5EF4-FFF2-40B4-BE49-F238E27FC236}">
                      <a16:creationId xmlns:a16="http://schemas.microsoft.com/office/drawing/2014/main" id="{1DB196D1-DCC8-45D3-9ECA-92A9C7C60B3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8978901" y="-6759575"/>
                  <a:ext cx="928688" cy="1077913"/>
                </a:xfrm>
                <a:custGeom>
                  <a:avLst/>
                  <a:gdLst>
                    <a:gd name="T0" fmla="*/ 112 w 248"/>
                    <a:gd name="T1" fmla="*/ 0 h 288"/>
                    <a:gd name="T2" fmla="*/ 94 w 248"/>
                    <a:gd name="T3" fmla="*/ 1 h 288"/>
                    <a:gd name="T4" fmla="*/ 27 w 248"/>
                    <a:gd name="T5" fmla="*/ 27 h 288"/>
                    <a:gd name="T6" fmla="*/ 9 w 248"/>
                    <a:gd name="T7" fmla="*/ 95 h 288"/>
                    <a:gd name="T8" fmla="*/ 84 w 248"/>
                    <a:gd name="T9" fmla="*/ 167 h 288"/>
                    <a:gd name="T10" fmla="*/ 119 w 248"/>
                    <a:gd name="T11" fmla="*/ 221 h 288"/>
                    <a:gd name="T12" fmla="*/ 157 w 248"/>
                    <a:gd name="T13" fmla="*/ 273 h 288"/>
                    <a:gd name="T14" fmla="*/ 197 w 248"/>
                    <a:gd name="T15" fmla="*/ 288 h 288"/>
                    <a:gd name="T16" fmla="*/ 217 w 248"/>
                    <a:gd name="T17" fmla="*/ 283 h 288"/>
                    <a:gd name="T18" fmla="*/ 243 w 248"/>
                    <a:gd name="T19" fmla="*/ 219 h 288"/>
                    <a:gd name="T20" fmla="*/ 211 w 248"/>
                    <a:gd name="T21" fmla="*/ 154 h 288"/>
                    <a:gd name="T22" fmla="*/ 179 w 248"/>
                    <a:gd name="T23" fmla="*/ 88 h 288"/>
                    <a:gd name="T24" fmla="*/ 165 w 248"/>
                    <a:gd name="T25" fmla="*/ 13 h 288"/>
                    <a:gd name="T26" fmla="*/ 112 w 248"/>
                    <a:gd name="T27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8" h="288">
                      <a:moveTo>
                        <a:pt x="112" y="0"/>
                      </a:moveTo>
                      <a:cubicBezTo>
                        <a:pt x="105" y="0"/>
                        <a:pt x="99" y="0"/>
                        <a:pt x="94" y="1"/>
                      </a:cubicBezTo>
                      <a:cubicBezTo>
                        <a:pt x="69" y="2"/>
                        <a:pt x="44" y="10"/>
                        <a:pt x="27" y="27"/>
                      </a:cubicBezTo>
                      <a:cubicBezTo>
                        <a:pt x="9" y="45"/>
                        <a:pt x="0" y="72"/>
                        <a:pt x="9" y="95"/>
                      </a:cubicBezTo>
                      <a:cubicBezTo>
                        <a:pt x="20" y="128"/>
                        <a:pt x="59" y="141"/>
                        <a:pt x="84" y="167"/>
                      </a:cubicBezTo>
                      <a:cubicBezTo>
                        <a:pt x="99" y="182"/>
                        <a:pt x="109" y="202"/>
                        <a:pt x="119" y="221"/>
                      </a:cubicBezTo>
                      <a:cubicBezTo>
                        <a:pt x="129" y="240"/>
                        <a:pt x="140" y="260"/>
                        <a:pt x="157" y="273"/>
                      </a:cubicBezTo>
                      <a:cubicBezTo>
                        <a:pt x="168" y="282"/>
                        <a:pt x="182" y="288"/>
                        <a:pt x="197" y="288"/>
                      </a:cubicBezTo>
                      <a:cubicBezTo>
                        <a:pt x="204" y="288"/>
                        <a:pt x="211" y="286"/>
                        <a:pt x="217" y="283"/>
                      </a:cubicBezTo>
                      <a:cubicBezTo>
                        <a:pt x="239" y="272"/>
                        <a:pt x="248" y="243"/>
                        <a:pt x="243" y="219"/>
                      </a:cubicBezTo>
                      <a:cubicBezTo>
                        <a:pt x="239" y="195"/>
                        <a:pt x="225" y="174"/>
                        <a:pt x="211" y="154"/>
                      </a:cubicBezTo>
                      <a:cubicBezTo>
                        <a:pt x="197" y="133"/>
                        <a:pt x="183" y="112"/>
                        <a:pt x="179" y="88"/>
                      </a:cubicBezTo>
                      <a:cubicBezTo>
                        <a:pt x="176" y="66"/>
                        <a:pt x="183" y="31"/>
                        <a:pt x="165" y="13"/>
                      </a:cubicBezTo>
                      <a:cubicBezTo>
                        <a:pt x="154" y="2"/>
                        <a:pt x="131" y="0"/>
                        <a:pt x="112" y="0"/>
                      </a:cubicBezTo>
                    </a:path>
                  </a:pathLst>
                </a:custGeom>
                <a:solidFill>
                  <a:srgbClr val="EFF6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îṡḷïďé">
                  <a:extLst>
                    <a:ext uri="{FF2B5EF4-FFF2-40B4-BE49-F238E27FC236}">
                      <a16:creationId xmlns:a16="http://schemas.microsoft.com/office/drawing/2014/main" id="{FCDAE341-CB37-424A-A053-314A4AEC739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01726" y="-4005263"/>
                  <a:ext cx="395288" cy="730250"/>
                </a:xfrm>
                <a:custGeom>
                  <a:avLst/>
                  <a:gdLst>
                    <a:gd name="T0" fmla="*/ 49 w 106"/>
                    <a:gd name="T1" fmla="*/ 0 h 195"/>
                    <a:gd name="T2" fmla="*/ 25 w 106"/>
                    <a:gd name="T3" fmla="*/ 7 h 195"/>
                    <a:gd name="T4" fmla="*/ 2 w 106"/>
                    <a:gd name="T5" fmla="*/ 48 h 195"/>
                    <a:gd name="T6" fmla="*/ 14 w 106"/>
                    <a:gd name="T7" fmla="*/ 95 h 195"/>
                    <a:gd name="T8" fmla="*/ 33 w 106"/>
                    <a:gd name="T9" fmla="*/ 135 h 195"/>
                    <a:gd name="T10" fmla="*/ 29 w 106"/>
                    <a:gd name="T11" fmla="*/ 179 h 195"/>
                    <a:gd name="T12" fmla="*/ 54 w 106"/>
                    <a:gd name="T13" fmla="*/ 195 h 195"/>
                    <a:gd name="T14" fmla="*/ 57 w 106"/>
                    <a:gd name="T15" fmla="*/ 195 h 195"/>
                    <a:gd name="T16" fmla="*/ 86 w 106"/>
                    <a:gd name="T17" fmla="*/ 176 h 195"/>
                    <a:gd name="T18" fmla="*/ 93 w 106"/>
                    <a:gd name="T19" fmla="*/ 57 h 195"/>
                    <a:gd name="T20" fmla="*/ 71 w 106"/>
                    <a:gd name="T21" fmla="*/ 7 h 195"/>
                    <a:gd name="T22" fmla="*/ 49 w 106"/>
                    <a:gd name="T23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6" h="195">
                      <a:moveTo>
                        <a:pt x="49" y="0"/>
                      </a:moveTo>
                      <a:cubicBezTo>
                        <a:pt x="40" y="0"/>
                        <a:pt x="32" y="2"/>
                        <a:pt x="25" y="7"/>
                      </a:cubicBezTo>
                      <a:cubicBezTo>
                        <a:pt x="11" y="16"/>
                        <a:pt x="3" y="32"/>
                        <a:pt x="2" y="48"/>
                      </a:cubicBezTo>
                      <a:cubicBezTo>
                        <a:pt x="0" y="65"/>
                        <a:pt x="5" y="81"/>
                        <a:pt x="14" y="95"/>
                      </a:cubicBezTo>
                      <a:cubicBezTo>
                        <a:pt x="21" y="108"/>
                        <a:pt x="32" y="120"/>
                        <a:pt x="33" y="135"/>
                      </a:cubicBezTo>
                      <a:cubicBezTo>
                        <a:pt x="34" y="150"/>
                        <a:pt x="24" y="165"/>
                        <a:pt x="29" y="179"/>
                      </a:cubicBezTo>
                      <a:cubicBezTo>
                        <a:pt x="32" y="189"/>
                        <a:pt x="43" y="195"/>
                        <a:pt x="54" y="195"/>
                      </a:cubicBezTo>
                      <a:cubicBezTo>
                        <a:pt x="55" y="195"/>
                        <a:pt x="56" y="195"/>
                        <a:pt x="57" y="195"/>
                      </a:cubicBezTo>
                      <a:cubicBezTo>
                        <a:pt x="69" y="194"/>
                        <a:pt x="79" y="186"/>
                        <a:pt x="86" y="176"/>
                      </a:cubicBezTo>
                      <a:cubicBezTo>
                        <a:pt x="106" y="142"/>
                        <a:pt x="98" y="93"/>
                        <a:pt x="93" y="57"/>
                      </a:cubicBezTo>
                      <a:cubicBezTo>
                        <a:pt x="91" y="38"/>
                        <a:pt x="86" y="18"/>
                        <a:pt x="71" y="7"/>
                      </a:cubicBezTo>
                      <a:cubicBezTo>
                        <a:pt x="64" y="2"/>
                        <a:pt x="57" y="0"/>
                        <a:pt x="49" y="0"/>
                      </a:cubicBezTo>
                    </a:path>
                  </a:pathLst>
                </a:custGeom>
                <a:solidFill>
                  <a:srgbClr val="EFF6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íṩľîḓé">
                  <a:extLst>
                    <a:ext uri="{FF2B5EF4-FFF2-40B4-BE49-F238E27FC236}">
                      <a16:creationId xmlns:a16="http://schemas.microsoft.com/office/drawing/2014/main" id="{6FDC10B6-73D7-413B-A4AF-AEA1AEFABA3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852738" y="-4292600"/>
                  <a:ext cx="733425" cy="1022350"/>
                </a:xfrm>
                <a:custGeom>
                  <a:avLst/>
                  <a:gdLst>
                    <a:gd name="T0" fmla="*/ 462 w 462"/>
                    <a:gd name="T1" fmla="*/ 54 h 644"/>
                    <a:gd name="T2" fmla="*/ 462 w 462"/>
                    <a:gd name="T3" fmla="*/ 644 h 644"/>
                    <a:gd name="T4" fmla="*/ 0 w 462"/>
                    <a:gd name="T5" fmla="*/ 644 h 644"/>
                    <a:gd name="T6" fmla="*/ 0 w 462"/>
                    <a:gd name="T7" fmla="*/ 0 h 644"/>
                    <a:gd name="T8" fmla="*/ 411 w 462"/>
                    <a:gd name="T9" fmla="*/ 0 h 644"/>
                    <a:gd name="T10" fmla="*/ 462 w 462"/>
                    <a:gd name="T11" fmla="*/ 54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2" h="644">
                      <a:moveTo>
                        <a:pt x="462" y="54"/>
                      </a:moveTo>
                      <a:lnTo>
                        <a:pt x="462" y="644"/>
                      </a:lnTo>
                      <a:lnTo>
                        <a:pt x="0" y="644"/>
                      </a:lnTo>
                      <a:lnTo>
                        <a:pt x="0" y="0"/>
                      </a:lnTo>
                      <a:lnTo>
                        <a:pt x="411" y="0"/>
                      </a:lnTo>
                      <a:lnTo>
                        <a:pt x="462" y="5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íṡľidê">
                  <a:extLst>
                    <a:ext uri="{FF2B5EF4-FFF2-40B4-BE49-F238E27FC236}">
                      <a16:creationId xmlns:a16="http://schemas.microsoft.com/office/drawing/2014/main" id="{DFB63059-7A71-4897-A64C-C7695197A05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852738" y="-4292600"/>
                  <a:ext cx="733425" cy="1022350"/>
                </a:xfrm>
                <a:custGeom>
                  <a:avLst/>
                  <a:gdLst>
                    <a:gd name="T0" fmla="*/ 462 w 462"/>
                    <a:gd name="T1" fmla="*/ 54 h 644"/>
                    <a:gd name="T2" fmla="*/ 462 w 462"/>
                    <a:gd name="T3" fmla="*/ 644 h 644"/>
                    <a:gd name="T4" fmla="*/ 0 w 462"/>
                    <a:gd name="T5" fmla="*/ 644 h 644"/>
                    <a:gd name="T6" fmla="*/ 0 w 462"/>
                    <a:gd name="T7" fmla="*/ 0 h 644"/>
                    <a:gd name="T8" fmla="*/ 411 w 462"/>
                    <a:gd name="T9" fmla="*/ 0 h 644"/>
                    <a:gd name="T10" fmla="*/ 462 w 462"/>
                    <a:gd name="T11" fmla="*/ 54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2" h="644">
                      <a:moveTo>
                        <a:pt x="462" y="54"/>
                      </a:moveTo>
                      <a:lnTo>
                        <a:pt x="462" y="644"/>
                      </a:lnTo>
                      <a:lnTo>
                        <a:pt x="0" y="644"/>
                      </a:lnTo>
                      <a:lnTo>
                        <a:pt x="0" y="0"/>
                      </a:lnTo>
                      <a:lnTo>
                        <a:pt x="411" y="0"/>
                      </a:lnTo>
                      <a:lnTo>
                        <a:pt x="462" y="5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îŝļíḍé">
                  <a:extLst>
                    <a:ext uri="{FF2B5EF4-FFF2-40B4-BE49-F238E27FC236}">
                      <a16:creationId xmlns:a16="http://schemas.microsoft.com/office/drawing/2014/main" id="{612EDBBE-B745-4CDD-8F46-441A0B8B638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935288" y="-4176713"/>
                  <a:ext cx="176213" cy="201613"/>
                </a:xfrm>
                <a:custGeom>
                  <a:avLst/>
                  <a:gdLst>
                    <a:gd name="T0" fmla="*/ 111 w 111"/>
                    <a:gd name="T1" fmla="*/ 127 h 127"/>
                    <a:gd name="T2" fmla="*/ 85 w 111"/>
                    <a:gd name="T3" fmla="*/ 127 h 127"/>
                    <a:gd name="T4" fmla="*/ 55 w 111"/>
                    <a:gd name="T5" fmla="*/ 40 h 127"/>
                    <a:gd name="T6" fmla="*/ 26 w 111"/>
                    <a:gd name="T7" fmla="*/ 127 h 127"/>
                    <a:gd name="T8" fmla="*/ 0 w 111"/>
                    <a:gd name="T9" fmla="*/ 127 h 127"/>
                    <a:gd name="T10" fmla="*/ 43 w 111"/>
                    <a:gd name="T11" fmla="*/ 0 h 127"/>
                    <a:gd name="T12" fmla="*/ 69 w 111"/>
                    <a:gd name="T13" fmla="*/ 0 h 127"/>
                    <a:gd name="T14" fmla="*/ 111 w 111"/>
                    <a:gd name="T15" fmla="*/ 127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1" h="127">
                      <a:moveTo>
                        <a:pt x="111" y="127"/>
                      </a:moveTo>
                      <a:lnTo>
                        <a:pt x="85" y="127"/>
                      </a:lnTo>
                      <a:lnTo>
                        <a:pt x="55" y="40"/>
                      </a:lnTo>
                      <a:lnTo>
                        <a:pt x="26" y="127"/>
                      </a:lnTo>
                      <a:lnTo>
                        <a:pt x="0" y="127"/>
                      </a:lnTo>
                      <a:lnTo>
                        <a:pt x="43" y="0"/>
                      </a:lnTo>
                      <a:lnTo>
                        <a:pt x="69" y="0"/>
                      </a:lnTo>
                      <a:lnTo>
                        <a:pt x="111" y="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î$ľiďé">
                  <a:extLst>
                    <a:ext uri="{FF2B5EF4-FFF2-40B4-BE49-F238E27FC236}">
                      <a16:creationId xmlns:a16="http://schemas.microsoft.com/office/drawing/2014/main" id="{94FE11CC-E9B1-440C-A467-55E1FE9EA6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81326" y="-4064000"/>
                  <a:ext cx="80963" cy="365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iŝľîďè">
                  <a:extLst>
                    <a:ext uri="{FF2B5EF4-FFF2-40B4-BE49-F238E27FC236}">
                      <a16:creationId xmlns:a16="http://schemas.microsoft.com/office/drawing/2014/main" id="{789B61B1-D469-4EA3-A0DA-A9C98039AC3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19451" y="-4102100"/>
                  <a:ext cx="288925" cy="1587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îš1îďé">
                  <a:extLst>
                    <a:ext uri="{FF2B5EF4-FFF2-40B4-BE49-F238E27FC236}">
                      <a16:creationId xmlns:a16="http://schemas.microsoft.com/office/drawing/2014/main" id="{7BDB3549-B2DC-4AF3-8D8A-1A3674F39F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19451" y="-4102100"/>
                  <a:ext cx="288925" cy="15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ïṥḻiďe">
                  <a:extLst>
                    <a:ext uri="{FF2B5EF4-FFF2-40B4-BE49-F238E27FC236}">
                      <a16:creationId xmlns:a16="http://schemas.microsoft.com/office/drawing/2014/main" id="{29715FF5-641B-4FC7-BE65-5E70662C8C7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19451" y="-4016375"/>
                  <a:ext cx="288925" cy="1587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ïšḷidê">
                  <a:extLst>
                    <a:ext uri="{FF2B5EF4-FFF2-40B4-BE49-F238E27FC236}">
                      <a16:creationId xmlns:a16="http://schemas.microsoft.com/office/drawing/2014/main" id="{B349101E-603C-4B48-96FD-DAC64B53DB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19451" y="-4016375"/>
                  <a:ext cx="288925" cy="15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îś1iḋê">
                  <a:extLst>
                    <a:ext uri="{FF2B5EF4-FFF2-40B4-BE49-F238E27FC236}">
                      <a16:creationId xmlns:a16="http://schemas.microsoft.com/office/drawing/2014/main" id="{BBA47C12-C4E1-432F-8553-AC7A6F9B8EC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925888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iśľïḑe">
                  <a:extLst>
                    <a:ext uri="{FF2B5EF4-FFF2-40B4-BE49-F238E27FC236}">
                      <a16:creationId xmlns:a16="http://schemas.microsoft.com/office/drawing/2014/main" id="{3154A20F-3094-4888-94BB-A5320C1FE84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925888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íŝľiḍè">
                  <a:extLst>
                    <a:ext uri="{FF2B5EF4-FFF2-40B4-BE49-F238E27FC236}">
                      <a16:creationId xmlns:a16="http://schemas.microsoft.com/office/drawing/2014/main" id="{CA7FF803-AB64-4085-8B63-1E09F9E2B9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835400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ïšḷiḍê">
                  <a:extLst>
                    <a:ext uri="{FF2B5EF4-FFF2-40B4-BE49-F238E27FC236}">
                      <a16:creationId xmlns:a16="http://schemas.microsoft.com/office/drawing/2014/main" id="{0BD20BFE-B59E-4559-A3EA-84D6C8E009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835400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îṩľíḋe">
                  <a:extLst>
                    <a:ext uri="{FF2B5EF4-FFF2-40B4-BE49-F238E27FC236}">
                      <a16:creationId xmlns:a16="http://schemas.microsoft.com/office/drawing/2014/main" id="{59F29688-83E6-482A-B8B0-866F4A48F9D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749675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îSḷîdé">
                  <a:extLst>
                    <a:ext uri="{FF2B5EF4-FFF2-40B4-BE49-F238E27FC236}">
                      <a16:creationId xmlns:a16="http://schemas.microsoft.com/office/drawing/2014/main" id="{67CF5784-3F04-494D-B4C3-8E4CAB45ED6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749675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íṡļíḍé">
                  <a:extLst>
                    <a:ext uri="{FF2B5EF4-FFF2-40B4-BE49-F238E27FC236}">
                      <a16:creationId xmlns:a16="http://schemas.microsoft.com/office/drawing/2014/main" id="{91558EBB-F2D0-45BF-A064-EDC3289469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660775"/>
                  <a:ext cx="579438" cy="1587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iş1îḓe">
                  <a:extLst>
                    <a:ext uri="{FF2B5EF4-FFF2-40B4-BE49-F238E27FC236}">
                      <a16:creationId xmlns:a16="http://schemas.microsoft.com/office/drawing/2014/main" id="{B2E61E54-0D29-46A0-84B2-C419EF93144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660775"/>
                  <a:ext cx="579438" cy="15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îšľîḋe">
                  <a:extLst>
                    <a:ext uri="{FF2B5EF4-FFF2-40B4-BE49-F238E27FC236}">
                      <a16:creationId xmlns:a16="http://schemas.microsoft.com/office/drawing/2014/main" id="{5D868620-4B2F-4C46-B055-3B2A56E7E54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570288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iṥḷiḑê">
                  <a:extLst>
                    <a:ext uri="{FF2B5EF4-FFF2-40B4-BE49-F238E27FC236}">
                      <a16:creationId xmlns:a16="http://schemas.microsoft.com/office/drawing/2014/main" id="{5D57989D-F0E9-4D0B-9110-5FA0384F6F6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570288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íš1ídè">
                  <a:extLst>
                    <a:ext uri="{FF2B5EF4-FFF2-40B4-BE49-F238E27FC236}">
                      <a16:creationId xmlns:a16="http://schemas.microsoft.com/office/drawing/2014/main" id="{B0069DD5-2887-42E7-B532-FD180F29B66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484563"/>
                  <a:ext cx="579438" cy="1587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íṧḷïḓe">
                  <a:extLst>
                    <a:ext uri="{FF2B5EF4-FFF2-40B4-BE49-F238E27FC236}">
                      <a16:creationId xmlns:a16="http://schemas.microsoft.com/office/drawing/2014/main" id="{14C71B8E-468B-4890-AC1B-6D5756925D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484563"/>
                  <a:ext cx="579438" cy="15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îṣľiďè">
                  <a:extLst>
                    <a:ext uri="{FF2B5EF4-FFF2-40B4-BE49-F238E27FC236}">
                      <a16:creationId xmlns:a16="http://schemas.microsoft.com/office/drawing/2014/main" id="{89070909-4321-485E-A647-4157B7BDD8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394075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îšļíḓè">
                  <a:extLst>
                    <a:ext uri="{FF2B5EF4-FFF2-40B4-BE49-F238E27FC236}">
                      <a16:creationId xmlns:a16="http://schemas.microsoft.com/office/drawing/2014/main" id="{448672A0-3E53-49B2-8B04-B3CAA6C6326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394075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ï$ḻîḑè">
                  <a:extLst>
                    <a:ext uri="{FF2B5EF4-FFF2-40B4-BE49-F238E27FC236}">
                      <a16:creationId xmlns:a16="http://schemas.microsoft.com/office/drawing/2014/main" id="{0912CD3F-AA74-4202-85AF-D1C474BCB37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505201" y="-4292600"/>
                  <a:ext cx="80963" cy="85725"/>
                </a:xfrm>
                <a:custGeom>
                  <a:avLst/>
                  <a:gdLst>
                    <a:gd name="T0" fmla="*/ 51 w 51"/>
                    <a:gd name="T1" fmla="*/ 54 h 54"/>
                    <a:gd name="T2" fmla="*/ 0 w 51"/>
                    <a:gd name="T3" fmla="*/ 54 h 54"/>
                    <a:gd name="T4" fmla="*/ 0 w 51"/>
                    <a:gd name="T5" fmla="*/ 0 h 54"/>
                    <a:gd name="T6" fmla="*/ 51 w 51"/>
                    <a:gd name="T7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" h="54">
                      <a:moveTo>
                        <a:pt x="51" y="54"/>
                      </a:moveTo>
                      <a:lnTo>
                        <a:pt x="0" y="54"/>
                      </a:lnTo>
                      <a:lnTo>
                        <a:pt x="0" y="0"/>
                      </a:lnTo>
                      <a:lnTo>
                        <a:pt x="51" y="54"/>
                      </a:lnTo>
                      <a:close/>
                    </a:path>
                  </a:pathLst>
                </a:custGeom>
                <a:solidFill>
                  <a:srgbClr val="E590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ïsḻïďé">
                  <a:extLst>
                    <a:ext uri="{FF2B5EF4-FFF2-40B4-BE49-F238E27FC236}">
                      <a16:creationId xmlns:a16="http://schemas.microsoft.com/office/drawing/2014/main" id="{C7079606-2A02-4B7B-8E3F-3C808CC3D6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84689" y="-7181851"/>
                  <a:ext cx="1149350" cy="647700"/>
                </a:xfrm>
                <a:custGeom>
                  <a:avLst/>
                  <a:gdLst>
                    <a:gd name="T0" fmla="*/ 199 w 307"/>
                    <a:gd name="T1" fmla="*/ 147 h 173"/>
                    <a:gd name="T2" fmla="*/ 234 w 307"/>
                    <a:gd name="T3" fmla="*/ 147 h 173"/>
                    <a:gd name="T4" fmla="*/ 275 w 307"/>
                    <a:gd name="T5" fmla="*/ 173 h 173"/>
                    <a:gd name="T6" fmla="*/ 275 w 307"/>
                    <a:gd name="T7" fmla="*/ 173 h 173"/>
                    <a:gd name="T8" fmla="*/ 275 w 307"/>
                    <a:gd name="T9" fmla="*/ 147 h 173"/>
                    <a:gd name="T10" fmla="*/ 299 w 307"/>
                    <a:gd name="T11" fmla="*/ 147 h 173"/>
                    <a:gd name="T12" fmla="*/ 307 w 307"/>
                    <a:gd name="T13" fmla="*/ 139 h 173"/>
                    <a:gd name="T14" fmla="*/ 307 w 307"/>
                    <a:gd name="T15" fmla="*/ 8 h 173"/>
                    <a:gd name="T16" fmla="*/ 299 w 307"/>
                    <a:gd name="T17" fmla="*/ 0 h 173"/>
                    <a:gd name="T18" fmla="*/ 8 w 307"/>
                    <a:gd name="T19" fmla="*/ 0 h 173"/>
                    <a:gd name="T20" fmla="*/ 0 w 307"/>
                    <a:gd name="T21" fmla="*/ 8 h 173"/>
                    <a:gd name="T22" fmla="*/ 0 w 307"/>
                    <a:gd name="T23" fmla="*/ 139 h 173"/>
                    <a:gd name="T24" fmla="*/ 8 w 307"/>
                    <a:gd name="T25" fmla="*/ 147 h 173"/>
                    <a:gd name="T26" fmla="*/ 199 w 307"/>
                    <a:gd name="T27" fmla="*/ 147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7" h="173">
                      <a:moveTo>
                        <a:pt x="199" y="147"/>
                      </a:moveTo>
                      <a:cubicBezTo>
                        <a:pt x="234" y="147"/>
                        <a:pt x="234" y="147"/>
                        <a:pt x="234" y="147"/>
                      </a:cubicBezTo>
                      <a:cubicBezTo>
                        <a:pt x="275" y="173"/>
                        <a:pt x="275" y="173"/>
                        <a:pt x="275" y="173"/>
                      </a:cubicBezTo>
                      <a:cubicBezTo>
                        <a:pt x="275" y="173"/>
                        <a:pt x="275" y="173"/>
                        <a:pt x="275" y="173"/>
                      </a:cubicBezTo>
                      <a:cubicBezTo>
                        <a:pt x="275" y="147"/>
                        <a:pt x="275" y="147"/>
                        <a:pt x="275" y="147"/>
                      </a:cubicBezTo>
                      <a:cubicBezTo>
                        <a:pt x="299" y="147"/>
                        <a:pt x="299" y="147"/>
                        <a:pt x="299" y="147"/>
                      </a:cubicBezTo>
                      <a:cubicBezTo>
                        <a:pt x="304" y="147"/>
                        <a:pt x="307" y="143"/>
                        <a:pt x="307" y="139"/>
                      </a:cubicBezTo>
                      <a:cubicBezTo>
                        <a:pt x="307" y="8"/>
                        <a:pt x="307" y="8"/>
                        <a:pt x="307" y="8"/>
                      </a:cubicBezTo>
                      <a:cubicBezTo>
                        <a:pt x="307" y="3"/>
                        <a:pt x="304" y="0"/>
                        <a:pt x="29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3"/>
                        <a:pt x="4" y="147"/>
                        <a:pt x="8" y="147"/>
                      </a:cubicBezTo>
                      <a:cubicBezTo>
                        <a:pt x="199" y="147"/>
                        <a:pt x="199" y="147"/>
                        <a:pt x="199" y="147"/>
                      </a:cubicBezTo>
                    </a:path>
                  </a:pathLst>
                </a:custGeom>
                <a:solidFill>
                  <a:schemeClr val="accent6">
                    <a:lumMod val="9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63" name="îṧḻîḋe">
                  <a:extLst>
                    <a:ext uri="{FF2B5EF4-FFF2-40B4-BE49-F238E27FC236}">
                      <a16:creationId xmlns:a16="http://schemas.microsoft.com/office/drawing/2014/main" id="{B9F162CD-4224-45E3-9EE3-802AE6EF300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7010400"/>
                  <a:ext cx="441325" cy="11113"/>
                </a:xfrm>
                <a:prstGeom prst="rect">
                  <a:avLst/>
                </a:prstGeom>
                <a:solidFill>
                  <a:srgbClr val="79A2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íšlíďé">
                  <a:extLst>
                    <a:ext uri="{FF2B5EF4-FFF2-40B4-BE49-F238E27FC236}">
                      <a16:creationId xmlns:a16="http://schemas.microsoft.com/office/drawing/2014/main" id="{07296CF0-AF0B-4E3A-AD07-8048A8FFAF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7010399"/>
                  <a:ext cx="441325" cy="1111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îSļíḍé">
                  <a:extLst>
                    <a:ext uri="{FF2B5EF4-FFF2-40B4-BE49-F238E27FC236}">
                      <a16:creationId xmlns:a16="http://schemas.microsoft.com/office/drawing/2014/main" id="{35612CB6-7BEA-4703-8CFF-40CD5C920C4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6916738"/>
                  <a:ext cx="882650" cy="11113"/>
                </a:xfrm>
                <a:prstGeom prst="rect">
                  <a:avLst/>
                </a:prstGeom>
                <a:solidFill>
                  <a:srgbClr val="79A2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is1ïḑê">
                  <a:extLst>
                    <a:ext uri="{FF2B5EF4-FFF2-40B4-BE49-F238E27FC236}">
                      <a16:creationId xmlns:a16="http://schemas.microsoft.com/office/drawing/2014/main" id="{9F7F99B8-3B2C-4A92-BBA2-EF89848D127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6916738"/>
                  <a:ext cx="882651" cy="1111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îşliďé">
                  <a:extLst>
                    <a:ext uri="{FF2B5EF4-FFF2-40B4-BE49-F238E27FC236}">
                      <a16:creationId xmlns:a16="http://schemas.microsoft.com/office/drawing/2014/main" id="{839117FC-C280-4C0D-8997-8D86EEF88C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6819900"/>
                  <a:ext cx="882650" cy="11113"/>
                </a:xfrm>
                <a:prstGeom prst="rect">
                  <a:avLst/>
                </a:prstGeom>
                <a:solidFill>
                  <a:srgbClr val="79A2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íšḷïḍe">
                  <a:extLst>
                    <a:ext uri="{FF2B5EF4-FFF2-40B4-BE49-F238E27FC236}">
                      <a16:creationId xmlns:a16="http://schemas.microsoft.com/office/drawing/2014/main" id="{13D411DF-D139-4094-825C-235244CB4E1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6819900"/>
                  <a:ext cx="882651" cy="1111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î$ļîďê">
                  <a:extLst>
                    <a:ext uri="{FF2B5EF4-FFF2-40B4-BE49-F238E27FC236}">
                      <a16:creationId xmlns:a16="http://schemas.microsoft.com/office/drawing/2014/main" id="{33033111-917B-4886-BE57-6D829D91A4B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43501" y="-4064000"/>
                  <a:ext cx="1587500" cy="276225"/>
                </a:xfrm>
                <a:custGeom>
                  <a:avLst/>
                  <a:gdLst>
                    <a:gd name="T0" fmla="*/ 424 w 424"/>
                    <a:gd name="T1" fmla="*/ 74 h 74"/>
                    <a:gd name="T2" fmla="*/ 36 w 424"/>
                    <a:gd name="T3" fmla="*/ 74 h 74"/>
                    <a:gd name="T4" fmla="*/ 0 w 424"/>
                    <a:gd name="T5" fmla="*/ 37 h 74"/>
                    <a:gd name="T6" fmla="*/ 36 w 424"/>
                    <a:gd name="T7" fmla="*/ 0 h 74"/>
                    <a:gd name="T8" fmla="*/ 424 w 424"/>
                    <a:gd name="T9" fmla="*/ 0 h 74"/>
                    <a:gd name="T10" fmla="*/ 424 w 424"/>
                    <a:gd name="T11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4" h="74">
                      <a:moveTo>
                        <a:pt x="424" y="74"/>
                      </a:moveTo>
                      <a:cubicBezTo>
                        <a:pt x="36" y="74"/>
                        <a:pt x="36" y="74"/>
                        <a:pt x="36" y="74"/>
                      </a:cubicBezTo>
                      <a:cubicBezTo>
                        <a:pt x="16" y="74"/>
                        <a:pt x="0" y="57"/>
                        <a:pt x="0" y="37"/>
                      </a:cubicBezTo>
                      <a:cubicBezTo>
                        <a:pt x="0" y="16"/>
                        <a:pt x="16" y="0"/>
                        <a:pt x="36" y="0"/>
                      </a:cubicBezTo>
                      <a:cubicBezTo>
                        <a:pt x="424" y="0"/>
                        <a:pt x="424" y="0"/>
                        <a:pt x="424" y="0"/>
                      </a:cubicBezTo>
                      <a:lnTo>
                        <a:pt x="424" y="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iṩliḓé">
                  <a:extLst>
                    <a:ext uri="{FF2B5EF4-FFF2-40B4-BE49-F238E27FC236}">
                      <a16:creationId xmlns:a16="http://schemas.microsoft.com/office/drawing/2014/main" id="{EDA445A1-2A3F-4692-B922-BA46842F781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46576" y="-4146550"/>
                  <a:ext cx="2495550" cy="438150"/>
                </a:xfrm>
                <a:custGeom>
                  <a:avLst/>
                  <a:gdLst>
                    <a:gd name="T0" fmla="*/ 249 w 667"/>
                    <a:gd name="T1" fmla="*/ 22 h 117"/>
                    <a:gd name="T2" fmla="*/ 273 w 667"/>
                    <a:gd name="T3" fmla="*/ 22 h 117"/>
                    <a:gd name="T4" fmla="*/ 667 w 667"/>
                    <a:gd name="T5" fmla="*/ 22 h 117"/>
                    <a:gd name="T6" fmla="*/ 667 w 667"/>
                    <a:gd name="T7" fmla="*/ 0 h 117"/>
                    <a:gd name="T8" fmla="*/ 273 w 667"/>
                    <a:gd name="T9" fmla="*/ 0 h 117"/>
                    <a:gd name="T10" fmla="*/ 249 w 667"/>
                    <a:gd name="T11" fmla="*/ 0 h 117"/>
                    <a:gd name="T12" fmla="*/ 59 w 667"/>
                    <a:gd name="T13" fmla="*/ 0 h 117"/>
                    <a:gd name="T14" fmla="*/ 0 w 667"/>
                    <a:gd name="T15" fmla="*/ 59 h 117"/>
                    <a:gd name="T16" fmla="*/ 59 w 667"/>
                    <a:gd name="T17" fmla="*/ 117 h 117"/>
                    <a:gd name="T18" fmla="*/ 249 w 667"/>
                    <a:gd name="T19" fmla="*/ 117 h 117"/>
                    <a:gd name="T20" fmla="*/ 273 w 667"/>
                    <a:gd name="T21" fmla="*/ 117 h 117"/>
                    <a:gd name="T22" fmla="*/ 667 w 667"/>
                    <a:gd name="T23" fmla="*/ 117 h 117"/>
                    <a:gd name="T24" fmla="*/ 667 w 667"/>
                    <a:gd name="T25" fmla="*/ 96 h 117"/>
                    <a:gd name="T26" fmla="*/ 273 w 667"/>
                    <a:gd name="T27" fmla="*/ 96 h 117"/>
                    <a:gd name="T28" fmla="*/ 249 w 667"/>
                    <a:gd name="T29" fmla="*/ 96 h 117"/>
                    <a:gd name="T30" fmla="*/ 213 w 667"/>
                    <a:gd name="T31" fmla="*/ 59 h 117"/>
                    <a:gd name="T32" fmla="*/ 249 w 667"/>
                    <a:gd name="T33" fmla="*/ 22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67" h="117">
                      <a:moveTo>
                        <a:pt x="249" y="22"/>
                      </a:moveTo>
                      <a:cubicBezTo>
                        <a:pt x="273" y="22"/>
                        <a:pt x="273" y="22"/>
                        <a:pt x="273" y="22"/>
                      </a:cubicBezTo>
                      <a:cubicBezTo>
                        <a:pt x="667" y="22"/>
                        <a:pt x="667" y="22"/>
                        <a:pt x="667" y="22"/>
                      </a:cubicBezTo>
                      <a:cubicBezTo>
                        <a:pt x="667" y="0"/>
                        <a:pt x="667" y="0"/>
                        <a:pt x="667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49" y="0"/>
                        <a:pt x="249" y="0"/>
                        <a:pt x="24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27" y="0"/>
                        <a:pt x="0" y="26"/>
                        <a:pt x="0" y="59"/>
                      </a:cubicBezTo>
                      <a:cubicBezTo>
                        <a:pt x="0" y="91"/>
                        <a:pt x="27" y="117"/>
                        <a:pt x="59" y="117"/>
                      </a:cubicBezTo>
                      <a:cubicBezTo>
                        <a:pt x="249" y="117"/>
                        <a:pt x="249" y="117"/>
                        <a:pt x="249" y="117"/>
                      </a:cubicBezTo>
                      <a:cubicBezTo>
                        <a:pt x="273" y="117"/>
                        <a:pt x="273" y="117"/>
                        <a:pt x="273" y="117"/>
                      </a:cubicBezTo>
                      <a:cubicBezTo>
                        <a:pt x="667" y="117"/>
                        <a:pt x="667" y="117"/>
                        <a:pt x="667" y="117"/>
                      </a:cubicBezTo>
                      <a:cubicBezTo>
                        <a:pt x="667" y="96"/>
                        <a:pt x="667" y="96"/>
                        <a:pt x="667" y="96"/>
                      </a:cubicBezTo>
                      <a:cubicBezTo>
                        <a:pt x="273" y="96"/>
                        <a:pt x="273" y="96"/>
                        <a:pt x="273" y="96"/>
                      </a:cubicBezTo>
                      <a:cubicBezTo>
                        <a:pt x="249" y="96"/>
                        <a:pt x="249" y="96"/>
                        <a:pt x="249" y="96"/>
                      </a:cubicBezTo>
                      <a:cubicBezTo>
                        <a:pt x="229" y="96"/>
                        <a:pt x="213" y="79"/>
                        <a:pt x="213" y="59"/>
                      </a:cubicBezTo>
                      <a:cubicBezTo>
                        <a:pt x="213" y="38"/>
                        <a:pt x="229" y="22"/>
                        <a:pt x="249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ïṣļiḑé">
                  <a:extLst>
                    <a:ext uri="{FF2B5EF4-FFF2-40B4-BE49-F238E27FC236}">
                      <a16:creationId xmlns:a16="http://schemas.microsoft.com/office/drawing/2014/main" id="{8898EF61-B472-4915-B267-35E7B3F075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60951" y="-4146550"/>
                  <a:ext cx="1781175" cy="438150"/>
                </a:xfrm>
                <a:custGeom>
                  <a:avLst/>
                  <a:gdLst>
                    <a:gd name="T0" fmla="*/ 476 w 476"/>
                    <a:gd name="T1" fmla="*/ 96 h 117"/>
                    <a:gd name="T2" fmla="*/ 58 w 476"/>
                    <a:gd name="T3" fmla="*/ 96 h 117"/>
                    <a:gd name="T4" fmla="*/ 22 w 476"/>
                    <a:gd name="T5" fmla="*/ 59 h 117"/>
                    <a:gd name="T6" fmla="*/ 58 w 476"/>
                    <a:gd name="T7" fmla="*/ 22 h 117"/>
                    <a:gd name="T8" fmla="*/ 476 w 476"/>
                    <a:gd name="T9" fmla="*/ 22 h 117"/>
                    <a:gd name="T10" fmla="*/ 476 w 476"/>
                    <a:gd name="T11" fmla="*/ 0 h 117"/>
                    <a:gd name="T12" fmla="*/ 58 w 476"/>
                    <a:gd name="T13" fmla="*/ 0 h 117"/>
                    <a:gd name="T14" fmla="*/ 0 w 476"/>
                    <a:gd name="T15" fmla="*/ 59 h 117"/>
                    <a:gd name="T16" fmla="*/ 58 w 476"/>
                    <a:gd name="T17" fmla="*/ 117 h 117"/>
                    <a:gd name="T18" fmla="*/ 476 w 476"/>
                    <a:gd name="T19" fmla="*/ 117 h 117"/>
                    <a:gd name="T20" fmla="*/ 476 w 476"/>
                    <a:gd name="T21" fmla="*/ 9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6" h="117">
                      <a:moveTo>
                        <a:pt x="476" y="96"/>
                      </a:moveTo>
                      <a:cubicBezTo>
                        <a:pt x="58" y="96"/>
                        <a:pt x="58" y="96"/>
                        <a:pt x="58" y="96"/>
                      </a:cubicBezTo>
                      <a:cubicBezTo>
                        <a:pt x="38" y="96"/>
                        <a:pt x="22" y="79"/>
                        <a:pt x="22" y="59"/>
                      </a:cubicBezTo>
                      <a:cubicBezTo>
                        <a:pt x="22" y="38"/>
                        <a:pt x="38" y="22"/>
                        <a:pt x="58" y="22"/>
                      </a:cubicBezTo>
                      <a:cubicBezTo>
                        <a:pt x="476" y="22"/>
                        <a:pt x="476" y="22"/>
                        <a:pt x="476" y="22"/>
                      </a:cubicBezTo>
                      <a:cubicBezTo>
                        <a:pt x="476" y="0"/>
                        <a:pt x="476" y="0"/>
                        <a:pt x="476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6" y="0"/>
                        <a:pt x="0" y="26"/>
                        <a:pt x="0" y="59"/>
                      </a:cubicBezTo>
                      <a:cubicBezTo>
                        <a:pt x="0" y="91"/>
                        <a:pt x="26" y="117"/>
                        <a:pt x="58" y="117"/>
                      </a:cubicBezTo>
                      <a:cubicBezTo>
                        <a:pt x="476" y="117"/>
                        <a:pt x="476" y="117"/>
                        <a:pt x="476" y="117"/>
                      </a:cubicBezTo>
                      <a:lnTo>
                        <a:pt x="476" y="9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îṧ1iďè">
                  <a:extLst>
                    <a:ext uri="{FF2B5EF4-FFF2-40B4-BE49-F238E27FC236}">
                      <a16:creationId xmlns:a16="http://schemas.microsoft.com/office/drawing/2014/main" id="{719D9B5B-7C3C-424B-81EB-8A9446EFEEE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356226" y="-4502150"/>
                  <a:ext cx="1590675" cy="276225"/>
                </a:xfrm>
                <a:custGeom>
                  <a:avLst/>
                  <a:gdLst>
                    <a:gd name="T0" fmla="*/ 425 w 425"/>
                    <a:gd name="T1" fmla="*/ 74 h 74"/>
                    <a:gd name="T2" fmla="*/ 37 w 425"/>
                    <a:gd name="T3" fmla="*/ 74 h 74"/>
                    <a:gd name="T4" fmla="*/ 0 w 425"/>
                    <a:gd name="T5" fmla="*/ 37 h 74"/>
                    <a:gd name="T6" fmla="*/ 37 w 425"/>
                    <a:gd name="T7" fmla="*/ 0 h 74"/>
                    <a:gd name="T8" fmla="*/ 425 w 425"/>
                    <a:gd name="T9" fmla="*/ 0 h 74"/>
                    <a:gd name="T10" fmla="*/ 425 w 425"/>
                    <a:gd name="T11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5" h="74">
                      <a:moveTo>
                        <a:pt x="425" y="74"/>
                      </a:moveTo>
                      <a:cubicBezTo>
                        <a:pt x="37" y="74"/>
                        <a:pt x="37" y="74"/>
                        <a:pt x="37" y="74"/>
                      </a:cubicBezTo>
                      <a:cubicBezTo>
                        <a:pt x="17" y="74"/>
                        <a:pt x="0" y="58"/>
                        <a:pt x="0" y="37"/>
                      </a:cubicBezTo>
                      <a:cubicBezTo>
                        <a:pt x="0" y="17"/>
                        <a:pt x="17" y="0"/>
                        <a:pt x="37" y="0"/>
                      </a:cubicBezTo>
                      <a:cubicBezTo>
                        <a:pt x="425" y="0"/>
                        <a:pt x="425" y="0"/>
                        <a:pt x="425" y="0"/>
                      </a:cubicBezTo>
                      <a:lnTo>
                        <a:pt x="425" y="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ïsḻîdê">
                  <a:extLst>
                    <a:ext uri="{FF2B5EF4-FFF2-40B4-BE49-F238E27FC236}">
                      <a16:creationId xmlns:a16="http://schemas.microsoft.com/office/drawing/2014/main" id="{0924AC87-A966-4E8C-9035-36936A7F38C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64063" y="-4581525"/>
                  <a:ext cx="2495550" cy="438150"/>
                </a:xfrm>
                <a:custGeom>
                  <a:avLst/>
                  <a:gdLst>
                    <a:gd name="T0" fmla="*/ 249 w 667"/>
                    <a:gd name="T1" fmla="*/ 21 h 117"/>
                    <a:gd name="T2" fmla="*/ 272 w 667"/>
                    <a:gd name="T3" fmla="*/ 21 h 117"/>
                    <a:gd name="T4" fmla="*/ 667 w 667"/>
                    <a:gd name="T5" fmla="*/ 21 h 117"/>
                    <a:gd name="T6" fmla="*/ 667 w 667"/>
                    <a:gd name="T7" fmla="*/ 0 h 117"/>
                    <a:gd name="T8" fmla="*/ 272 w 667"/>
                    <a:gd name="T9" fmla="*/ 0 h 117"/>
                    <a:gd name="T10" fmla="*/ 249 w 667"/>
                    <a:gd name="T11" fmla="*/ 0 h 117"/>
                    <a:gd name="T12" fmla="*/ 59 w 667"/>
                    <a:gd name="T13" fmla="*/ 0 h 117"/>
                    <a:gd name="T14" fmla="*/ 0 w 667"/>
                    <a:gd name="T15" fmla="*/ 58 h 117"/>
                    <a:gd name="T16" fmla="*/ 59 w 667"/>
                    <a:gd name="T17" fmla="*/ 117 h 117"/>
                    <a:gd name="T18" fmla="*/ 249 w 667"/>
                    <a:gd name="T19" fmla="*/ 117 h 117"/>
                    <a:gd name="T20" fmla="*/ 272 w 667"/>
                    <a:gd name="T21" fmla="*/ 117 h 117"/>
                    <a:gd name="T22" fmla="*/ 667 w 667"/>
                    <a:gd name="T23" fmla="*/ 117 h 117"/>
                    <a:gd name="T24" fmla="*/ 667 w 667"/>
                    <a:gd name="T25" fmla="*/ 95 h 117"/>
                    <a:gd name="T26" fmla="*/ 272 w 667"/>
                    <a:gd name="T27" fmla="*/ 95 h 117"/>
                    <a:gd name="T28" fmla="*/ 249 w 667"/>
                    <a:gd name="T29" fmla="*/ 95 h 117"/>
                    <a:gd name="T30" fmla="*/ 212 w 667"/>
                    <a:gd name="T31" fmla="*/ 58 h 117"/>
                    <a:gd name="T32" fmla="*/ 249 w 667"/>
                    <a:gd name="T33" fmla="*/ 2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67" h="117">
                      <a:moveTo>
                        <a:pt x="249" y="21"/>
                      </a:moveTo>
                      <a:cubicBezTo>
                        <a:pt x="272" y="21"/>
                        <a:pt x="272" y="21"/>
                        <a:pt x="272" y="21"/>
                      </a:cubicBezTo>
                      <a:cubicBezTo>
                        <a:pt x="667" y="21"/>
                        <a:pt x="667" y="21"/>
                        <a:pt x="667" y="21"/>
                      </a:cubicBezTo>
                      <a:cubicBezTo>
                        <a:pt x="667" y="0"/>
                        <a:pt x="667" y="0"/>
                        <a:pt x="667" y="0"/>
                      </a:cubicBezTo>
                      <a:cubicBezTo>
                        <a:pt x="272" y="0"/>
                        <a:pt x="272" y="0"/>
                        <a:pt x="272" y="0"/>
                      </a:cubicBezTo>
                      <a:cubicBezTo>
                        <a:pt x="249" y="0"/>
                        <a:pt x="249" y="0"/>
                        <a:pt x="24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26" y="0"/>
                        <a:pt x="0" y="26"/>
                        <a:pt x="0" y="58"/>
                      </a:cubicBezTo>
                      <a:cubicBezTo>
                        <a:pt x="0" y="91"/>
                        <a:pt x="26" y="117"/>
                        <a:pt x="59" y="117"/>
                      </a:cubicBezTo>
                      <a:cubicBezTo>
                        <a:pt x="249" y="117"/>
                        <a:pt x="249" y="117"/>
                        <a:pt x="249" y="117"/>
                      </a:cubicBezTo>
                      <a:cubicBezTo>
                        <a:pt x="272" y="117"/>
                        <a:pt x="272" y="117"/>
                        <a:pt x="272" y="117"/>
                      </a:cubicBezTo>
                      <a:cubicBezTo>
                        <a:pt x="667" y="117"/>
                        <a:pt x="667" y="117"/>
                        <a:pt x="667" y="117"/>
                      </a:cubicBezTo>
                      <a:cubicBezTo>
                        <a:pt x="667" y="95"/>
                        <a:pt x="667" y="95"/>
                        <a:pt x="667" y="95"/>
                      </a:cubicBezTo>
                      <a:cubicBezTo>
                        <a:pt x="272" y="95"/>
                        <a:pt x="272" y="95"/>
                        <a:pt x="272" y="95"/>
                      </a:cubicBezTo>
                      <a:cubicBezTo>
                        <a:pt x="249" y="95"/>
                        <a:pt x="249" y="95"/>
                        <a:pt x="249" y="95"/>
                      </a:cubicBezTo>
                      <a:cubicBezTo>
                        <a:pt x="229" y="95"/>
                        <a:pt x="212" y="79"/>
                        <a:pt x="212" y="58"/>
                      </a:cubicBezTo>
                      <a:cubicBezTo>
                        <a:pt x="212" y="38"/>
                        <a:pt x="229" y="21"/>
                        <a:pt x="249" y="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ïşļíḓè">
                  <a:extLst>
                    <a:ext uri="{FF2B5EF4-FFF2-40B4-BE49-F238E27FC236}">
                      <a16:creationId xmlns:a16="http://schemas.microsoft.com/office/drawing/2014/main" id="{C3D337BB-DE6A-489B-800B-FA7333971DF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78438" y="-4581525"/>
                  <a:ext cx="1781175" cy="438150"/>
                </a:xfrm>
                <a:custGeom>
                  <a:avLst/>
                  <a:gdLst>
                    <a:gd name="T0" fmla="*/ 476 w 476"/>
                    <a:gd name="T1" fmla="*/ 95 h 117"/>
                    <a:gd name="T2" fmla="*/ 58 w 476"/>
                    <a:gd name="T3" fmla="*/ 95 h 117"/>
                    <a:gd name="T4" fmla="*/ 21 w 476"/>
                    <a:gd name="T5" fmla="*/ 58 h 117"/>
                    <a:gd name="T6" fmla="*/ 58 w 476"/>
                    <a:gd name="T7" fmla="*/ 21 h 117"/>
                    <a:gd name="T8" fmla="*/ 476 w 476"/>
                    <a:gd name="T9" fmla="*/ 21 h 117"/>
                    <a:gd name="T10" fmla="*/ 476 w 476"/>
                    <a:gd name="T11" fmla="*/ 0 h 117"/>
                    <a:gd name="T12" fmla="*/ 58 w 476"/>
                    <a:gd name="T13" fmla="*/ 0 h 117"/>
                    <a:gd name="T14" fmla="*/ 0 w 476"/>
                    <a:gd name="T15" fmla="*/ 58 h 117"/>
                    <a:gd name="T16" fmla="*/ 58 w 476"/>
                    <a:gd name="T17" fmla="*/ 117 h 117"/>
                    <a:gd name="T18" fmla="*/ 476 w 476"/>
                    <a:gd name="T19" fmla="*/ 117 h 117"/>
                    <a:gd name="T20" fmla="*/ 476 w 476"/>
                    <a:gd name="T21" fmla="*/ 95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6" h="117">
                      <a:moveTo>
                        <a:pt x="476" y="95"/>
                      </a:moveTo>
                      <a:cubicBezTo>
                        <a:pt x="58" y="95"/>
                        <a:pt x="58" y="95"/>
                        <a:pt x="58" y="95"/>
                      </a:cubicBezTo>
                      <a:cubicBezTo>
                        <a:pt x="38" y="95"/>
                        <a:pt x="21" y="79"/>
                        <a:pt x="21" y="58"/>
                      </a:cubicBezTo>
                      <a:cubicBezTo>
                        <a:pt x="21" y="38"/>
                        <a:pt x="38" y="21"/>
                        <a:pt x="58" y="21"/>
                      </a:cubicBezTo>
                      <a:cubicBezTo>
                        <a:pt x="476" y="21"/>
                        <a:pt x="476" y="21"/>
                        <a:pt x="476" y="21"/>
                      </a:cubicBezTo>
                      <a:cubicBezTo>
                        <a:pt x="476" y="0"/>
                        <a:pt x="476" y="0"/>
                        <a:pt x="476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6" y="0"/>
                        <a:pt x="0" y="26"/>
                        <a:pt x="0" y="58"/>
                      </a:cubicBezTo>
                      <a:cubicBezTo>
                        <a:pt x="0" y="91"/>
                        <a:pt x="26" y="117"/>
                        <a:pt x="58" y="117"/>
                      </a:cubicBezTo>
                      <a:cubicBezTo>
                        <a:pt x="476" y="117"/>
                        <a:pt x="476" y="117"/>
                        <a:pt x="476" y="117"/>
                      </a:cubicBezTo>
                      <a:cubicBezTo>
                        <a:pt x="476" y="95"/>
                        <a:pt x="476" y="95"/>
                        <a:pt x="476" y="9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iṥliḓe">
                  <a:extLst>
                    <a:ext uri="{FF2B5EF4-FFF2-40B4-BE49-F238E27FC236}">
                      <a16:creationId xmlns:a16="http://schemas.microsoft.com/office/drawing/2014/main" id="{F315E22C-ECF7-4F2C-A6A7-16512110909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619626" y="-3630613"/>
                  <a:ext cx="1587500" cy="277813"/>
                </a:xfrm>
                <a:custGeom>
                  <a:avLst/>
                  <a:gdLst>
                    <a:gd name="T0" fmla="*/ 0 w 424"/>
                    <a:gd name="T1" fmla="*/ 0 h 74"/>
                    <a:gd name="T2" fmla="*/ 387 w 424"/>
                    <a:gd name="T3" fmla="*/ 0 h 74"/>
                    <a:gd name="T4" fmla="*/ 424 w 424"/>
                    <a:gd name="T5" fmla="*/ 37 h 74"/>
                    <a:gd name="T6" fmla="*/ 387 w 424"/>
                    <a:gd name="T7" fmla="*/ 74 h 74"/>
                    <a:gd name="T8" fmla="*/ 0 w 424"/>
                    <a:gd name="T9" fmla="*/ 74 h 74"/>
                    <a:gd name="T10" fmla="*/ 0 w 424"/>
                    <a:gd name="T11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4" h="74">
                      <a:moveTo>
                        <a:pt x="0" y="0"/>
                      </a:moveTo>
                      <a:cubicBezTo>
                        <a:pt x="387" y="0"/>
                        <a:pt x="387" y="0"/>
                        <a:pt x="387" y="0"/>
                      </a:cubicBezTo>
                      <a:cubicBezTo>
                        <a:pt x="408" y="0"/>
                        <a:pt x="424" y="17"/>
                        <a:pt x="424" y="37"/>
                      </a:cubicBezTo>
                      <a:cubicBezTo>
                        <a:pt x="424" y="58"/>
                        <a:pt x="408" y="74"/>
                        <a:pt x="387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îṡ1îḍè">
                  <a:extLst>
                    <a:ext uri="{FF2B5EF4-FFF2-40B4-BE49-F238E27FC236}">
                      <a16:creationId xmlns:a16="http://schemas.microsoft.com/office/drawing/2014/main" id="{BC9C37B3-B5C2-458E-9EA8-9DA8BC7533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06913" y="-3713162"/>
                  <a:ext cx="2492375" cy="442913"/>
                </a:xfrm>
                <a:custGeom>
                  <a:avLst/>
                  <a:gdLst>
                    <a:gd name="T0" fmla="*/ 454 w 666"/>
                    <a:gd name="T1" fmla="*/ 59 h 118"/>
                    <a:gd name="T2" fmla="*/ 417 w 666"/>
                    <a:gd name="T3" fmla="*/ 96 h 118"/>
                    <a:gd name="T4" fmla="*/ 394 w 666"/>
                    <a:gd name="T5" fmla="*/ 96 h 118"/>
                    <a:gd name="T6" fmla="*/ 0 w 666"/>
                    <a:gd name="T7" fmla="*/ 96 h 118"/>
                    <a:gd name="T8" fmla="*/ 0 w 666"/>
                    <a:gd name="T9" fmla="*/ 118 h 118"/>
                    <a:gd name="T10" fmla="*/ 394 w 666"/>
                    <a:gd name="T11" fmla="*/ 118 h 118"/>
                    <a:gd name="T12" fmla="*/ 417 w 666"/>
                    <a:gd name="T13" fmla="*/ 118 h 118"/>
                    <a:gd name="T14" fmla="*/ 608 w 666"/>
                    <a:gd name="T15" fmla="*/ 118 h 118"/>
                    <a:gd name="T16" fmla="*/ 666 w 666"/>
                    <a:gd name="T17" fmla="*/ 59 h 118"/>
                    <a:gd name="T18" fmla="*/ 608 w 666"/>
                    <a:gd name="T19" fmla="*/ 0 h 118"/>
                    <a:gd name="T20" fmla="*/ 417 w 666"/>
                    <a:gd name="T21" fmla="*/ 0 h 118"/>
                    <a:gd name="T22" fmla="*/ 394 w 666"/>
                    <a:gd name="T23" fmla="*/ 0 h 118"/>
                    <a:gd name="T24" fmla="*/ 0 w 666"/>
                    <a:gd name="T25" fmla="*/ 0 h 118"/>
                    <a:gd name="T26" fmla="*/ 0 w 666"/>
                    <a:gd name="T27" fmla="*/ 22 h 118"/>
                    <a:gd name="T28" fmla="*/ 394 w 666"/>
                    <a:gd name="T29" fmla="*/ 22 h 118"/>
                    <a:gd name="T30" fmla="*/ 417 w 666"/>
                    <a:gd name="T31" fmla="*/ 22 h 118"/>
                    <a:gd name="T32" fmla="*/ 454 w 666"/>
                    <a:gd name="T33" fmla="*/ 59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66" h="118">
                      <a:moveTo>
                        <a:pt x="454" y="59"/>
                      </a:moveTo>
                      <a:cubicBezTo>
                        <a:pt x="454" y="80"/>
                        <a:pt x="438" y="96"/>
                        <a:pt x="417" y="96"/>
                      </a:cubicBezTo>
                      <a:cubicBezTo>
                        <a:pt x="394" y="96"/>
                        <a:pt x="394" y="96"/>
                        <a:pt x="394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118"/>
                        <a:pt x="0" y="118"/>
                        <a:pt x="0" y="118"/>
                      </a:cubicBezTo>
                      <a:cubicBezTo>
                        <a:pt x="394" y="118"/>
                        <a:pt x="394" y="118"/>
                        <a:pt x="394" y="118"/>
                      </a:cubicBezTo>
                      <a:cubicBezTo>
                        <a:pt x="417" y="118"/>
                        <a:pt x="417" y="118"/>
                        <a:pt x="417" y="118"/>
                      </a:cubicBezTo>
                      <a:cubicBezTo>
                        <a:pt x="608" y="118"/>
                        <a:pt x="608" y="118"/>
                        <a:pt x="608" y="118"/>
                      </a:cubicBezTo>
                      <a:cubicBezTo>
                        <a:pt x="640" y="118"/>
                        <a:pt x="666" y="92"/>
                        <a:pt x="666" y="59"/>
                      </a:cubicBezTo>
                      <a:cubicBezTo>
                        <a:pt x="666" y="27"/>
                        <a:pt x="640" y="0"/>
                        <a:pt x="608" y="0"/>
                      </a:cubicBezTo>
                      <a:cubicBezTo>
                        <a:pt x="417" y="0"/>
                        <a:pt x="417" y="0"/>
                        <a:pt x="417" y="0"/>
                      </a:cubicBezTo>
                      <a:cubicBezTo>
                        <a:pt x="394" y="0"/>
                        <a:pt x="394" y="0"/>
                        <a:pt x="39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94" y="22"/>
                        <a:pt x="394" y="22"/>
                        <a:pt x="394" y="22"/>
                      </a:cubicBezTo>
                      <a:cubicBezTo>
                        <a:pt x="417" y="22"/>
                        <a:pt x="417" y="22"/>
                        <a:pt x="417" y="22"/>
                      </a:cubicBezTo>
                      <a:cubicBezTo>
                        <a:pt x="438" y="22"/>
                        <a:pt x="454" y="39"/>
                        <a:pt x="454" y="5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ïSliḋé">
                  <a:extLst>
                    <a:ext uri="{FF2B5EF4-FFF2-40B4-BE49-F238E27FC236}">
                      <a16:creationId xmlns:a16="http://schemas.microsoft.com/office/drawing/2014/main" id="{B1ADD887-5EC8-4A79-9511-F2E7ECA588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06913" y="-3713163"/>
                  <a:ext cx="1781175" cy="442913"/>
                </a:xfrm>
                <a:custGeom>
                  <a:avLst/>
                  <a:gdLst>
                    <a:gd name="T0" fmla="*/ 0 w 476"/>
                    <a:gd name="T1" fmla="*/ 118 h 118"/>
                    <a:gd name="T2" fmla="*/ 417 w 476"/>
                    <a:gd name="T3" fmla="*/ 118 h 118"/>
                    <a:gd name="T4" fmla="*/ 476 w 476"/>
                    <a:gd name="T5" fmla="*/ 59 h 118"/>
                    <a:gd name="T6" fmla="*/ 417 w 476"/>
                    <a:gd name="T7" fmla="*/ 0 h 118"/>
                    <a:gd name="T8" fmla="*/ 0 w 476"/>
                    <a:gd name="T9" fmla="*/ 0 h 118"/>
                    <a:gd name="T10" fmla="*/ 0 w 476"/>
                    <a:gd name="T11" fmla="*/ 22 h 118"/>
                    <a:gd name="T12" fmla="*/ 417 w 476"/>
                    <a:gd name="T13" fmla="*/ 22 h 118"/>
                    <a:gd name="T14" fmla="*/ 454 w 476"/>
                    <a:gd name="T15" fmla="*/ 59 h 118"/>
                    <a:gd name="T16" fmla="*/ 417 w 476"/>
                    <a:gd name="T17" fmla="*/ 96 h 118"/>
                    <a:gd name="T18" fmla="*/ 0 w 476"/>
                    <a:gd name="T19" fmla="*/ 96 h 118"/>
                    <a:gd name="T20" fmla="*/ 0 w 476"/>
                    <a:gd name="T21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6" h="118">
                      <a:moveTo>
                        <a:pt x="0" y="118"/>
                      </a:moveTo>
                      <a:cubicBezTo>
                        <a:pt x="417" y="118"/>
                        <a:pt x="417" y="118"/>
                        <a:pt x="417" y="118"/>
                      </a:cubicBezTo>
                      <a:cubicBezTo>
                        <a:pt x="450" y="118"/>
                        <a:pt x="476" y="92"/>
                        <a:pt x="476" y="59"/>
                      </a:cubicBezTo>
                      <a:cubicBezTo>
                        <a:pt x="476" y="27"/>
                        <a:pt x="450" y="0"/>
                        <a:pt x="4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417" y="22"/>
                        <a:pt x="417" y="22"/>
                        <a:pt x="417" y="22"/>
                      </a:cubicBezTo>
                      <a:cubicBezTo>
                        <a:pt x="438" y="22"/>
                        <a:pt x="454" y="39"/>
                        <a:pt x="454" y="59"/>
                      </a:cubicBezTo>
                      <a:cubicBezTo>
                        <a:pt x="454" y="80"/>
                        <a:pt x="438" y="96"/>
                        <a:pt x="417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lnTo>
                        <a:pt x="0" y="1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iṩlíḓê">
                  <a:extLst>
                    <a:ext uri="{FF2B5EF4-FFF2-40B4-BE49-F238E27FC236}">
                      <a16:creationId xmlns:a16="http://schemas.microsoft.com/office/drawing/2014/main" id="{259ECD85-5C8D-4C83-B799-C359940B120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850063" y="-6729413"/>
                  <a:ext cx="212725" cy="242888"/>
                </a:xfrm>
                <a:custGeom>
                  <a:avLst/>
                  <a:gdLst>
                    <a:gd name="T0" fmla="*/ 54 w 57"/>
                    <a:gd name="T1" fmla="*/ 29 h 65"/>
                    <a:gd name="T2" fmla="*/ 7 w 57"/>
                    <a:gd name="T3" fmla="*/ 1 h 65"/>
                    <a:gd name="T4" fmla="*/ 0 w 57"/>
                    <a:gd name="T5" fmla="*/ 5 h 65"/>
                    <a:gd name="T6" fmla="*/ 0 w 57"/>
                    <a:gd name="T7" fmla="*/ 60 h 65"/>
                    <a:gd name="T8" fmla="*/ 7 w 57"/>
                    <a:gd name="T9" fmla="*/ 63 h 65"/>
                    <a:gd name="T10" fmla="*/ 54 w 57"/>
                    <a:gd name="T11" fmla="*/ 36 h 65"/>
                    <a:gd name="T12" fmla="*/ 54 w 57"/>
                    <a:gd name="T13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65">
                      <a:moveTo>
                        <a:pt x="54" y="29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4" y="0"/>
                        <a:pt x="0" y="2"/>
                        <a:pt x="0" y="5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4" y="65"/>
                        <a:pt x="7" y="63"/>
                      </a:cubicBezTo>
                      <a:cubicBezTo>
                        <a:pt x="54" y="36"/>
                        <a:pt x="54" y="36"/>
                        <a:pt x="54" y="36"/>
                      </a:cubicBezTo>
                      <a:cubicBezTo>
                        <a:pt x="57" y="34"/>
                        <a:pt x="57" y="30"/>
                        <a:pt x="54" y="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ïṩľíḍê">
                  <a:extLst>
                    <a:ext uri="{FF2B5EF4-FFF2-40B4-BE49-F238E27FC236}">
                      <a16:creationId xmlns:a16="http://schemas.microsoft.com/office/drawing/2014/main" id="{BD11ACA0-92A5-4716-B3BD-811FA834C17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202363" y="-6254750"/>
                  <a:ext cx="1508125" cy="434975"/>
                </a:xfrm>
                <a:custGeom>
                  <a:avLst/>
                  <a:gdLst>
                    <a:gd name="T0" fmla="*/ 0 w 403"/>
                    <a:gd name="T1" fmla="*/ 0 h 116"/>
                    <a:gd name="T2" fmla="*/ 0 w 403"/>
                    <a:gd name="T3" fmla="*/ 71 h 116"/>
                    <a:gd name="T4" fmla="*/ 8 w 403"/>
                    <a:gd name="T5" fmla="*/ 79 h 116"/>
                    <a:gd name="T6" fmla="*/ 27 w 403"/>
                    <a:gd name="T7" fmla="*/ 79 h 116"/>
                    <a:gd name="T8" fmla="*/ 27 w 403"/>
                    <a:gd name="T9" fmla="*/ 116 h 116"/>
                    <a:gd name="T10" fmla="*/ 65 w 403"/>
                    <a:gd name="T11" fmla="*/ 79 h 116"/>
                    <a:gd name="T12" fmla="*/ 395 w 403"/>
                    <a:gd name="T13" fmla="*/ 79 h 116"/>
                    <a:gd name="T14" fmla="*/ 403 w 403"/>
                    <a:gd name="T15" fmla="*/ 71 h 116"/>
                    <a:gd name="T16" fmla="*/ 403 w 403"/>
                    <a:gd name="T17" fmla="*/ 0 h 116"/>
                    <a:gd name="T18" fmla="*/ 0 w 403"/>
                    <a:gd name="T1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3" h="116">
                      <a:moveTo>
                        <a:pt x="0" y="0"/>
                      </a:move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5"/>
                        <a:pt x="3" y="79"/>
                        <a:pt x="8" y="79"/>
                      </a:cubicBezTo>
                      <a:cubicBezTo>
                        <a:pt x="27" y="79"/>
                        <a:pt x="27" y="79"/>
                        <a:pt x="27" y="79"/>
                      </a:cubicBezTo>
                      <a:cubicBezTo>
                        <a:pt x="27" y="116"/>
                        <a:pt x="27" y="116"/>
                        <a:pt x="27" y="116"/>
                      </a:cubicBezTo>
                      <a:cubicBezTo>
                        <a:pt x="65" y="79"/>
                        <a:pt x="65" y="79"/>
                        <a:pt x="65" y="79"/>
                      </a:cubicBezTo>
                      <a:cubicBezTo>
                        <a:pt x="395" y="79"/>
                        <a:pt x="395" y="79"/>
                        <a:pt x="395" y="79"/>
                      </a:cubicBezTo>
                      <a:cubicBezTo>
                        <a:pt x="399" y="79"/>
                        <a:pt x="403" y="75"/>
                        <a:pt x="403" y="71"/>
                      </a:cubicBezTo>
                      <a:cubicBezTo>
                        <a:pt x="403" y="0"/>
                        <a:pt x="403" y="0"/>
                        <a:pt x="403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ïṡḷíde">
                  <a:extLst>
                    <a:ext uri="{FF2B5EF4-FFF2-40B4-BE49-F238E27FC236}">
                      <a16:creationId xmlns:a16="http://schemas.microsoft.com/office/drawing/2014/main" id="{B2B3454E-AAA8-47E4-BAFC-169D72E510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434138" y="-6122988"/>
                  <a:ext cx="954088" cy="38100"/>
                </a:xfrm>
                <a:custGeom>
                  <a:avLst/>
                  <a:gdLst>
                    <a:gd name="T0" fmla="*/ 255 w 255"/>
                    <a:gd name="T1" fmla="*/ 0 h 10"/>
                    <a:gd name="T2" fmla="*/ 6 w 255"/>
                    <a:gd name="T3" fmla="*/ 0 h 10"/>
                    <a:gd name="T4" fmla="*/ 0 w 255"/>
                    <a:gd name="T5" fmla="*/ 5 h 10"/>
                    <a:gd name="T6" fmla="*/ 6 w 255"/>
                    <a:gd name="T7" fmla="*/ 10 h 10"/>
                    <a:gd name="T8" fmla="*/ 255 w 255"/>
                    <a:gd name="T9" fmla="*/ 10 h 10"/>
                    <a:gd name="T10" fmla="*/ 255 w 255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10">
                      <a:moveTo>
                        <a:pt x="255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8"/>
                        <a:pt x="3" y="10"/>
                        <a:pt x="6" y="10"/>
                      </a:cubicBezTo>
                      <a:cubicBezTo>
                        <a:pt x="255" y="10"/>
                        <a:pt x="255" y="10"/>
                        <a:pt x="255" y="10"/>
                      </a:cubicBezTo>
                      <a:cubicBezTo>
                        <a:pt x="255" y="0"/>
                        <a:pt x="255" y="0"/>
                        <a:pt x="255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íś1iḑé">
                  <a:extLst>
                    <a:ext uri="{FF2B5EF4-FFF2-40B4-BE49-F238E27FC236}">
                      <a16:creationId xmlns:a16="http://schemas.microsoft.com/office/drawing/2014/main" id="{A2590CC9-F691-473D-B178-8FA335807D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426326" y="-6122988"/>
                  <a:ext cx="201613" cy="38100"/>
                </a:xfrm>
                <a:custGeom>
                  <a:avLst/>
                  <a:gdLst>
                    <a:gd name="T0" fmla="*/ 49 w 54"/>
                    <a:gd name="T1" fmla="*/ 0 h 10"/>
                    <a:gd name="T2" fmla="*/ 0 w 54"/>
                    <a:gd name="T3" fmla="*/ 0 h 10"/>
                    <a:gd name="T4" fmla="*/ 0 w 54"/>
                    <a:gd name="T5" fmla="*/ 10 h 10"/>
                    <a:gd name="T6" fmla="*/ 49 w 54"/>
                    <a:gd name="T7" fmla="*/ 10 h 10"/>
                    <a:gd name="T8" fmla="*/ 54 w 54"/>
                    <a:gd name="T9" fmla="*/ 5 h 10"/>
                    <a:gd name="T10" fmla="*/ 49 w 54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" h="10">
                      <a:moveTo>
                        <a:pt x="4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51" y="10"/>
                        <a:pt x="54" y="8"/>
                        <a:pt x="54" y="5"/>
                      </a:cubicBezTo>
                      <a:cubicBezTo>
                        <a:pt x="54" y="2"/>
                        <a:pt x="51" y="0"/>
                        <a:pt x="49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isḷîḓê">
                  <a:extLst>
                    <a:ext uri="{FF2B5EF4-FFF2-40B4-BE49-F238E27FC236}">
                      <a16:creationId xmlns:a16="http://schemas.microsoft.com/office/drawing/2014/main" id="{B80DA254-95E6-4AF3-B33E-330546B3E9D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284913" y="-6153150"/>
                  <a:ext cx="30163" cy="96838"/>
                </a:xfrm>
                <a:prstGeom prst="rect">
                  <a:avLst/>
                </a:pr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ïṧļiḍè">
                  <a:extLst>
                    <a:ext uri="{FF2B5EF4-FFF2-40B4-BE49-F238E27FC236}">
                      <a16:creationId xmlns:a16="http://schemas.microsoft.com/office/drawing/2014/main" id="{7A8301E5-8F21-4C15-9D69-0BE18AF75F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284913" y="-6153150"/>
                  <a:ext cx="30163" cy="96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iŝḷíḋe">
                  <a:extLst>
                    <a:ext uri="{FF2B5EF4-FFF2-40B4-BE49-F238E27FC236}">
                      <a16:creationId xmlns:a16="http://schemas.microsoft.com/office/drawing/2014/main" id="{1A8A9E1C-B5F5-4D12-9572-2D715FF76D7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345238" y="-6153150"/>
                  <a:ext cx="25400" cy="96838"/>
                </a:xfrm>
                <a:prstGeom prst="rect">
                  <a:avLst/>
                </a:pr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î$ḻíďe">
                  <a:extLst>
                    <a:ext uri="{FF2B5EF4-FFF2-40B4-BE49-F238E27FC236}">
                      <a16:creationId xmlns:a16="http://schemas.microsoft.com/office/drawing/2014/main" id="{EC0F186C-1FE7-4CD7-8793-2EA145B6BD8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345238" y="-6153150"/>
                  <a:ext cx="25400" cy="96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íṣḻiḑê">
                  <a:extLst>
                    <a:ext uri="{FF2B5EF4-FFF2-40B4-BE49-F238E27FC236}">
                      <a16:creationId xmlns:a16="http://schemas.microsoft.com/office/drawing/2014/main" id="{6235EB09-A2D1-4379-A26F-2715B4586DA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388226" y="-6153150"/>
                  <a:ext cx="38100" cy="90488"/>
                </a:xfrm>
                <a:custGeom>
                  <a:avLst/>
                  <a:gdLst>
                    <a:gd name="T0" fmla="*/ 9 w 10"/>
                    <a:gd name="T1" fmla="*/ 0 h 24"/>
                    <a:gd name="T2" fmla="*/ 2 w 10"/>
                    <a:gd name="T3" fmla="*/ 0 h 24"/>
                    <a:gd name="T4" fmla="*/ 0 w 10"/>
                    <a:gd name="T5" fmla="*/ 1 h 24"/>
                    <a:gd name="T6" fmla="*/ 0 w 10"/>
                    <a:gd name="T7" fmla="*/ 23 h 24"/>
                    <a:gd name="T8" fmla="*/ 2 w 10"/>
                    <a:gd name="T9" fmla="*/ 24 h 24"/>
                    <a:gd name="T10" fmla="*/ 9 w 10"/>
                    <a:gd name="T11" fmla="*/ 24 h 24"/>
                    <a:gd name="T12" fmla="*/ 10 w 10"/>
                    <a:gd name="T13" fmla="*/ 23 h 24"/>
                    <a:gd name="T14" fmla="*/ 10 w 10"/>
                    <a:gd name="T15" fmla="*/ 1 h 24"/>
                    <a:gd name="T16" fmla="*/ 9 w 10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24">
                      <a:moveTo>
                        <a:pt x="9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4"/>
                        <a:pt x="1" y="24"/>
                        <a:pt x="2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0" y="24"/>
                        <a:pt x="10" y="24"/>
                        <a:pt x="10" y="2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0"/>
                        <a:pt x="10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íşḻîḋé">
                  <a:extLst>
                    <a:ext uri="{FF2B5EF4-FFF2-40B4-BE49-F238E27FC236}">
                      <a16:creationId xmlns:a16="http://schemas.microsoft.com/office/drawing/2014/main" id="{51EAE462-CFBE-4BA0-80A4-12350B0697E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946901" y="-5610225"/>
                  <a:ext cx="1077913" cy="317500"/>
                </a:xfrm>
                <a:custGeom>
                  <a:avLst/>
                  <a:gdLst>
                    <a:gd name="T0" fmla="*/ 6 w 288"/>
                    <a:gd name="T1" fmla="*/ 0 h 85"/>
                    <a:gd name="T2" fmla="*/ 281 w 288"/>
                    <a:gd name="T3" fmla="*/ 0 h 85"/>
                    <a:gd name="T4" fmla="*/ 288 w 288"/>
                    <a:gd name="T5" fmla="*/ 7 h 85"/>
                    <a:gd name="T6" fmla="*/ 288 w 288"/>
                    <a:gd name="T7" fmla="*/ 78 h 85"/>
                    <a:gd name="T8" fmla="*/ 281 w 288"/>
                    <a:gd name="T9" fmla="*/ 85 h 85"/>
                    <a:gd name="T10" fmla="*/ 6 w 288"/>
                    <a:gd name="T11" fmla="*/ 85 h 85"/>
                    <a:gd name="T12" fmla="*/ 0 w 288"/>
                    <a:gd name="T13" fmla="*/ 78 h 85"/>
                    <a:gd name="T14" fmla="*/ 0 w 288"/>
                    <a:gd name="T15" fmla="*/ 7 h 85"/>
                    <a:gd name="T16" fmla="*/ 6 w 288"/>
                    <a:gd name="T1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85">
                      <a:moveTo>
                        <a:pt x="6" y="0"/>
                      </a:moveTo>
                      <a:cubicBezTo>
                        <a:pt x="281" y="0"/>
                        <a:pt x="281" y="0"/>
                        <a:pt x="281" y="0"/>
                      </a:cubicBezTo>
                      <a:cubicBezTo>
                        <a:pt x="285" y="0"/>
                        <a:pt x="288" y="3"/>
                        <a:pt x="288" y="7"/>
                      </a:cubicBezTo>
                      <a:cubicBezTo>
                        <a:pt x="288" y="78"/>
                        <a:pt x="288" y="78"/>
                        <a:pt x="288" y="78"/>
                      </a:cubicBezTo>
                      <a:cubicBezTo>
                        <a:pt x="288" y="82"/>
                        <a:pt x="285" y="85"/>
                        <a:pt x="281" y="85"/>
                      </a:cubicBezTo>
                      <a:cubicBezTo>
                        <a:pt x="6" y="85"/>
                        <a:pt x="6" y="85"/>
                        <a:pt x="6" y="85"/>
                      </a:cubicBezTo>
                      <a:cubicBezTo>
                        <a:pt x="3" y="85"/>
                        <a:pt x="0" y="82"/>
                        <a:pt x="0" y="78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i$ḷîḑé">
                  <a:extLst>
                    <a:ext uri="{FF2B5EF4-FFF2-40B4-BE49-F238E27FC236}">
                      <a16:creationId xmlns:a16="http://schemas.microsoft.com/office/drawing/2014/main" id="{56185E46-DB6F-43D8-801E-03A13B42F4C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00888" y="-5519738"/>
                  <a:ext cx="104775" cy="138113"/>
                </a:xfrm>
                <a:custGeom>
                  <a:avLst/>
                  <a:gdLst>
                    <a:gd name="T0" fmla="*/ 0 w 66"/>
                    <a:gd name="T1" fmla="*/ 44 h 87"/>
                    <a:gd name="T2" fmla="*/ 66 w 66"/>
                    <a:gd name="T3" fmla="*/ 87 h 87"/>
                    <a:gd name="T4" fmla="*/ 64 w 66"/>
                    <a:gd name="T5" fmla="*/ 0 h 87"/>
                    <a:gd name="T6" fmla="*/ 0 w 66"/>
                    <a:gd name="T7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87">
                      <a:moveTo>
                        <a:pt x="0" y="44"/>
                      </a:moveTo>
                      <a:lnTo>
                        <a:pt x="66" y="87"/>
                      </a:lnTo>
                      <a:lnTo>
                        <a:pt x="64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iṧḻíḋè">
                  <a:extLst>
                    <a:ext uri="{FF2B5EF4-FFF2-40B4-BE49-F238E27FC236}">
                      <a16:creationId xmlns:a16="http://schemas.microsoft.com/office/drawing/2014/main" id="{8FC6E3C8-F249-4078-B093-132910B247D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434263" y="-5519738"/>
                  <a:ext cx="33338" cy="13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íş1ïḍè">
                  <a:extLst>
                    <a:ext uri="{FF2B5EF4-FFF2-40B4-BE49-F238E27FC236}">
                      <a16:creationId xmlns:a16="http://schemas.microsoft.com/office/drawing/2014/main" id="{B2090D9B-1FC7-4BCA-97D6-034C4D8E741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500938" y="-5519738"/>
                  <a:ext cx="33338" cy="13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îṧlîḋe">
                  <a:extLst>
                    <a:ext uri="{FF2B5EF4-FFF2-40B4-BE49-F238E27FC236}">
                      <a16:creationId xmlns:a16="http://schemas.microsoft.com/office/drawing/2014/main" id="{157C32B5-0638-4E1B-BA9B-D12FB9FD549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766051" y="-5524500"/>
                  <a:ext cx="101600" cy="142875"/>
                </a:xfrm>
                <a:custGeom>
                  <a:avLst/>
                  <a:gdLst>
                    <a:gd name="T0" fmla="*/ 64 w 64"/>
                    <a:gd name="T1" fmla="*/ 45 h 90"/>
                    <a:gd name="T2" fmla="*/ 0 w 64"/>
                    <a:gd name="T3" fmla="*/ 0 h 90"/>
                    <a:gd name="T4" fmla="*/ 0 w 64"/>
                    <a:gd name="T5" fmla="*/ 90 h 90"/>
                    <a:gd name="T6" fmla="*/ 64 w 64"/>
                    <a:gd name="T7" fmla="*/ 45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4" h="90">
                      <a:moveTo>
                        <a:pt x="64" y="45"/>
                      </a:moveTo>
                      <a:lnTo>
                        <a:pt x="0" y="0"/>
                      </a:lnTo>
                      <a:lnTo>
                        <a:pt x="0" y="90"/>
                      </a:lnTo>
                      <a:lnTo>
                        <a:pt x="64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iṣ1îḑé">
                  <a:extLst>
                    <a:ext uri="{FF2B5EF4-FFF2-40B4-BE49-F238E27FC236}">
                      <a16:creationId xmlns:a16="http://schemas.microsoft.com/office/drawing/2014/main" id="{85F3AF3B-335C-4F79-A972-E14CE43A9EB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4676" y="-4367213"/>
                  <a:ext cx="215900" cy="355600"/>
                </a:xfrm>
                <a:custGeom>
                  <a:avLst/>
                  <a:gdLst>
                    <a:gd name="T0" fmla="*/ 20 w 58"/>
                    <a:gd name="T1" fmla="*/ 81 h 95"/>
                    <a:gd name="T2" fmla="*/ 40 w 58"/>
                    <a:gd name="T3" fmla="*/ 94 h 95"/>
                    <a:gd name="T4" fmla="*/ 54 w 58"/>
                    <a:gd name="T5" fmla="*/ 85 h 95"/>
                    <a:gd name="T6" fmla="*/ 58 w 58"/>
                    <a:gd name="T7" fmla="*/ 68 h 95"/>
                    <a:gd name="T8" fmla="*/ 27 w 58"/>
                    <a:gd name="T9" fmla="*/ 13 h 95"/>
                    <a:gd name="T10" fmla="*/ 3 w 58"/>
                    <a:gd name="T11" fmla="*/ 11 h 95"/>
                    <a:gd name="T12" fmla="*/ 5 w 58"/>
                    <a:gd name="T13" fmla="*/ 44 h 95"/>
                    <a:gd name="T14" fmla="*/ 20 w 58"/>
                    <a:gd name="T15" fmla="*/ 8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95">
                      <a:moveTo>
                        <a:pt x="20" y="81"/>
                      </a:moveTo>
                      <a:cubicBezTo>
                        <a:pt x="25" y="88"/>
                        <a:pt x="32" y="95"/>
                        <a:pt x="40" y="94"/>
                      </a:cubicBezTo>
                      <a:cubicBezTo>
                        <a:pt x="46" y="94"/>
                        <a:pt x="51" y="90"/>
                        <a:pt x="54" y="85"/>
                      </a:cubicBezTo>
                      <a:cubicBezTo>
                        <a:pt x="57" y="80"/>
                        <a:pt x="58" y="74"/>
                        <a:pt x="58" y="68"/>
                      </a:cubicBezTo>
                      <a:cubicBezTo>
                        <a:pt x="58" y="46"/>
                        <a:pt x="45" y="24"/>
                        <a:pt x="27" y="13"/>
                      </a:cubicBezTo>
                      <a:cubicBezTo>
                        <a:pt x="21" y="9"/>
                        <a:pt x="7" y="0"/>
                        <a:pt x="3" y="11"/>
                      </a:cubicBezTo>
                      <a:cubicBezTo>
                        <a:pt x="0" y="20"/>
                        <a:pt x="3" y="35"/>
                        <a:pt x="5" y="44"/>
                      </a:cubicBezTo>
                      <a:cubicBezTo>
                        <a:pt x="8" y="57"/>
                        <a:pt x="13" y="70"/>
                        <a:pt x="20" y="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íśľiḍe">
                  <a:extLst>
                    <a:ext uri="{FF2B5EF4-FFF2-40B4-BE49-F238E27FC236}">
                      <a16:creationId xmlns:a16="http://schemas.microsoft.com/office/drawing/2014/main" id="{CB3D76DF-4DD2-456B-B5AA-A9FA645EC7D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73576" y="-4225925"/>
                  <a:ext cx="217488" cy="955674"/>
                </a:xfrm>
                <a:custGeom>
                  <a:avLst/>
                  <a:gdLst>
                    <a:gd name="T0" fmla="*/ 0 w 58"/>
                    <a:gd name="T1" fmla="*/ 1 h 255"/>
                    <a:gd name="T2" fmla="*/ 31 w 58"/>
                    <a:gd name="T3" fmla="*/ 104 h 255"/>
                    <a:gd name="T4" fmla="*/ 54 w 58"/>
                    <a:gd name="T5" fmla="*/ 255 h 255"/>
                    <a:gd name="T6" fmla="*/ 58 w 58"/>
                    <a:gd name="T7" fmla="*/ 255 h 255"/>
                    <a:gd name="T8" fmla="*/ 34 w 58"/>
                    <a:gd name="T9" fmla="*/ 103 h 255"/>
                    <a:gd name="T10" fmla="*/ 3 w 58"/>
                    <a:gd name="T11" fmla="*/ 0 h 255"/>
                    <a:gd name="T12" fmla="*/ 0 w 58"/>
                    <a:gd name="T13" fmla="*/ 1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" h="255">
                      <a:moveTo>
                        <a:pt x="0" y="1"/>
                      </a:moveTo>
                      <a:cubicBezTo>
                        <a:pt x="7" y="18"/>
                        <a:pt x="19" y="57"/>
                        <a:pt x="31" y="104"/>
                      </a:cubicBezTo>
                      <a:cubicBezTo>
                        <a:pt x="42" y="151"/>
                        <a:pt x="52" y="206"/>
                        <a:pt x="54" y="255"/>
                      </a:cubicBezTo>
                      <a:cubicBezTo>
                        <a:pt x="58" y="255"/>
                        <a:pt x="58" y="255"/>
                        <a:pt x="58" y="255"/>
                      </a:cubicBezTo>
                      <a:cubicBezTo>
                        <a:pt x="56" y="206"/>
                        <a:pt x="46" y="150"/>
                        <a:pt x="34" y="103"/>
                      </a:cubicBezTo>
                      <a:cubicBezTo>
                        <a:pt x="23" y="56"/>
                        <a:pt x="11" y="17"/>
                        <a:pt x="3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íSļíde">
                  <a:extLst>
                    <a:ext uri="{FF2B5EF4-FFF2-40B4-BE49-F238E27FC236}">
                      <a16:creationId xmlns:a16="http://schemas.microsoft.com/office/drawing/2014/main" id="{9C8B8496-00C0-4158-8A5E-439D7808769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789363" y="-5314950"/>
                  <a:ext cx="717550" cy="962025"/>
                </a:xfrm>
                <a:custGeom>
                  <a:avLst/>
                  <a:gdLst>
                    <a:gd name="T0" fmla="*/ 18 w 192"/>
                    <a:gd name="T1" fmla="*/ 160 h 257"/>
                    <a:gd name="T2" fmla="*/ 15 w 192"/>
                    <a:gd name="T3" fmla="*/ 234 h 257"/>
                    <a:gd name="T4" fmla="*/ 74 w 192"/>
                    <a:gd name="T5" fmla="*/ 251 h 257"/>
                    <a:gd name="T6" fmla="*/ 127 w 192"/>
                    <a:gd name="T7" fmla="*/ 214 h 257"/>
                    <a:gd name="T8" fmla="*/ 189 w 192"/>
                    <a:gd name="T9" fmla="*/ 44 h 257"/>
                    <a:gd name="T10" fmla="*/ 182 w 192"/>
                    <a:gd name="T11" fmla="*/ 5 h 257"/>
                    <a:gd name="T12" fmla="*/ 143 w 192"/>
                    <a:gd name="T13" fmla="*/ 20 h 257"/>
                    <a:gd name="T14" fmla="*/ 74 w 192"/>
                    <a:gd name="T15" fmla="*/ 76 h 257"/>
                    <a:gd name="T16" fmla="*/ 18 w 192"/>
                    <a:gd name="T17" fmla="*/ 160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257">
                      <a:moveTo>
                        <a:pt x="18" y="160"/>
                      </a:moveTo>
                      <a:cubicBezTo>
                        <a:pt x="7" y="184"/>
                        <a:pt x="0" y="213"/>
                        <a:pt x="15" y="234"/>
                      </a:cubicBezTo>
                      <a:cubicBezTo>
                        <a:pt x="28" y="252"/>
                        <a:pt x="53" y="257"/>
                        <a:pt x="74" y="251"/>
                      </a:cubicBezTo>
                      <a:cubicBezTo>
                        <a:pt x="95" y="245"/>
                        <a:pt x="112" y="230"/>
                        <a:pt x="127" y="214"/>
                      </a:cubicBezTo>
                      <a:cubicBezTo>
                        <a:pt x="167" y="167"/>
                        <a:pt x="189" y="106"/>
                        <a:pt x="189" y="44"/>
                      </a:cubicBezTo>
                      <a:cubicBezTo>
                        <a:pt x="189" y="34"/>
                        <a:pt x="192" y="11"/>
                        <a:pt x="182" y="5"/>
                      </a:cubicBezTo>
                      <a:cubicBezTo>
                        <a:pt x="171" y="0"/>
                        <a:pt x="151" y="15"/>
                        <a:pt x="143" y="20"/>
                      </a:cubicBezTo>
                      <a:cubicBezTo>
                        <a:pt x="118" y="35"/>
                        <a:pt x="95" y="54"/>
                        <a:pt x="74" y="76"/>
                      </a:cubicBezTo>
                      <a:cubicBezTo>
                        <a:pt x="51" y="100"/>
                        <a:pt x="32" y="129"/>
                        <a:pt x="18" y="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iSľíḓé">
                  <a:extLst>
                    <a:ext uri="{FF2B5EF4-FFF2-40B4-BE49-F238E27FC236}">
                      <a16:creationId xmlns:a16="http://schemas.microsoft.com/office/drawing/2014/main" id="{871FC7BF-0B5F-406E-BE71-B2AF0F919C7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767138" y="-4913313"/>
                  <a:ext cx="485775" cy="1638300"/>
                </a:xfrm>
                <a:custGeom>
                  <a:avLst/>
                  <a:gdLst>
                    <a:gd name="T0" fmla="*/ 126 w 130"/>
                    <a:gd name="T1" fmla="*/ 0 h 438"/>
                    <a:gd name="T2" fmla="*/ 42 w 130"/>
                    <a:gd name="T3" fmla="*/ 144 h 438"/>
                    <a:gd name="T4" fmla="*/ 0 w 130"/>
                    <a:gd name="T5" fmla="*/ 438 h 438"/>
                    <a:gd name="T6" fmla="*/ 4 w 130"/>
                    <a:gd name="T7" fmla="*/ 438 h 438"/>
                    <a:gd name="T8" fmla="*/ 46 w 130"/>
                    <a:gd name="T9" fmla="*/ 146 h 438"/>
                    <a:gd name="T10" fmla="*/ 130 w 130"/>
                    <a:gd name="T11" fmla="*/ 3 h 438"/>
                    <a:gd name="T12" fmla="*/ 126 w 130"/>
                    <a:gd name="T13" fmla="*/ 0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0" h="438">
                      <a:moveTo>
                        <a:pt x="126" y="0"/>
                      </a:moveTo>
                      <a:cubicBezTo>
                        <a:pt x="97" y="36"/>
                        <a:pt x="66" y="78"/>
                        <a:pt x="42" y="144"/>
                      </a:cubicBezTo>
                      <a:cubicBezTo>
                        <a:pt x="19" y="211"/>
                        <a:pt x="2" y="302"/>
                        <a:pt x="0" y="438"/>
                      </a:cubicBezTo>
                      <a:cubicBezTo>
                        <a:pt x="4" y="438"/>
                        <a:pt x="4" y="438"/>
                        <a:pt x="4" y="438"/>
                      </a:cubicBezTo>
                      <a:cubicBezTo>
                        <a:pt x="6" y="302"/>
                        <a:pt x="23" y="212"/>
                        <a:pt x="46" y="146"/>
                      </a:cubicBezTo>
                      <a:cubicBezTo>
                        <a:pt x="70" y="80"/>
                        <a:pt x="100" y="39"/>
                        <a:pt x="130" y="3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ïṥľíḋè">
                  <a:extLst>
                    <a:ext uri="{FF2B5EF4-FFF2-40B4-BE49-F238E27FC236}">
                      <a16:creationId xmlns:a16="http://schemas.microsoft.com/office/drawing/2014/main" id="{BCECF810-1239-4AC2-AB97-99D3F9B08D8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417888" y="-3892550"/>
                  <a:ext cx="1392238" cy="622300"/>
                </a:xfrm>
                <a:custGeom>
                  <a:avLst/>
                  <a:gdLst>
                    <a:gd name="T0" fmla="*/ 7 w 372"/>
                    <a:gd name="T1" fmla="*/ 126 h 166"/>
                    <a:gd name="T2" fmla="*/ 28 w 372"/>
                    <a:gd name="T3" fmla="*/ 166 h 166"/>
                    <a:gd name="T4" fmla="*/ 367 w 372"/>
                    <a:gd name="T5" fmla="*/ 166 h 166"/>
                    <a:gd name="T6" fmla="*/ 297 w 372"/>
                    <a:gd name="T7" fmla="*/ 140 h 166"/>
                    <a:gd name="T8" fmla="*/ 288 w 372"/>
                    <a:gd name="T9" fmla="*/ 100 h 166"/>
                    <a:gd name="T10" fmla="*/ 254 w 372"/>
                    <a:gd name="T11" fmla="*/ 96 h 166"/>
                    <a:gd name="T12" fmla="*/ 223 w 372"/>
                    <a:gd name="T13" fmla="*/ 116 h 166"/>
                    <a:gd name="T14" fmla="*/ 245 w 372"/>
                    <a:gd name="T15" fmla="*/ 84 h 166"/>
                    <a:gd name="T16" fmla="*/ 237 w 372"/>
                    <a:gd name="T17" fmla="*/ 48 h 166"/>
                    <a:gd name="T18" fmla="*/ 207 w 372"/>
                    <a:gd name="T19" fmla="*/ 43 h 166"/>
                    <a:gd name="T20" fmla="*/ 178 w 372"/>
                    <a:gd name="T21" fmla="*/ 58 h 166"/>
                    <a:gd name="T22" fmla="*/ 149 w 372"/>
                    <a:gd name="T23" fmla="*/ 9 h 166"/>
                    <a:gd name="T24" fmla="*/ 92 w 372"/>
                    <a:gd name="T25" fmla="*/ 13 h 166"/>
                    <a:gd name="T26" fmla="*/ 69 w 372"/>
                    <a:gd name="T27" fmla="*/ 65 h 166"/>
                    <a:gd name="T28" fmla="*/ 68 w 372"/>
                    <a:gd name="T29" fmla="*/ 74 h 166"/>
                    <a:gd name="T30" fmla="*/ 56 w 372"/>
                    <a:gd name="T31" fmla="*/ 75 h 166"/>
                    <a:gd name="T32" fmla="*/ 46 w 372"/>
                    <a:gd name="T33" fmla="*/ 65 h 166"/>
                    <a:gd name="T34" fmla="*/ 15 w 372"/>
                    <a:gd name="T35" fmla="*/ 65 h 166"/>
                    <a:gd name="T36" fmla="*/ 1 w 372"/>
                    <a:gd name="T37" fmla="*/ 94 h 166"/>
                    <a:gd name="T38" fmla="*/ 7 w 372"/>
                    <a:gd name="T39" fmla="*/ 12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2" h="166">
                      <a:moveTo>
                        <a:pt x="7" y="126"/>
                      </a:moveTo>
                      <a:cubicBezTo>
                        <a:pt x="13" y="140"/>
                        <a:pt x="20" y="154"/>
                        <a:pt x="28" y="166"/>
                      </a:cubicBezTo>
                      <a:cubicBezTo>
                        <a:pt x="367" y="166"/>
                        <a:pt x="367" y="166"/>
                        <a:pt x="367" y="166"/>
                      </a:cubicBezTo>
                      <a:cubicBezTo>
                        <a:pt x="372" y="134"/>
                        <a:pt x="297" y="140"/>
                        <a:pt x="297" y="140"/>
                      </a:cubicBezTo>
                      <a:cubicBezTo>
                        <a:pt x="302" y="127"/>
                        <a:pt x="300" y="109"/>
                        <a:pt x="288" y="100"/>
                      </a:cubicBezTo>
                      <a:cubicBezTo>
                        <a:pt x="279" y="93"/>
                        <a:pt x="265" y="92"/>
                        <a:pt x="254" y="96"/>
                      </a:cubicBezTo>
                      <a:cubicBezTo>
                        <a:pt x="242" y="101"/>
                        <a:pt x="233" y="108"/>
                        <a:pt x="223" y="116"/>
                      </a:cubicBezTo>
                      <a:cubicBezTo>
                        <a:pt x="232" y="106"/>
                        <a:pt x="241" y="96"/>
                        <a:pt x="245" y="84"/>
                      </a:cubicBezTo>
                      <a:cubicBezTo>
                        <a:pt x="249" y="71"/>
                        <a:pt x="247" y="56"/>
                        <a:pt x="237" y="48"/>
                      </a:cubicBezTo>
                      <a:cubicBezTo>
                        <a:pt x="229" y="41"/>
                        <a:pt x="217" y="40"/>
                        <a:pt x="207" y="43"/>
                      </a:cubicBezTo>
                      <a:cubicBezTo>
                        <a:pt x="196" y="45"/>
                        <a:pt x="187" y="52"/>
                        <a:pt x="178" y="58"/>
                      </a:cubicBezTo>
                      <a:cubicBezTo>
                        <a:pt x="178" y="38"/>
                        <a:pt x="166" y="18"/>
                        <a:pt x="149" y="9"/>
                      </a:cubicBezTo>
                      <a:cubicBezTo>
                        <a:pt x="131" y="0"/>
                        <a:pt x="108" y="1"/>
                        <a:pt x="92" y="13"/>
                      </a:cubicBezTo>
                      <a:cubicBezTo>
                        <a:pt x="76" y="24"/>
                        <a:pt x="67" y="45"/>
                        <a:pt x="69" y="65"/>
                      </a:cubicBezTo>
                      <a:cubicBezTo>
                        <a:pt x="70" y="68"/>
                        <a:pt x="70" y="72"/>
                        <a:pt x="68" y="74"/>
                      </a:cubicBezTo>
                      <a:cubicBezTo>
                        <a:pt x="66" y="78"/>
                        <a:pt x="59" y="78"/>
                        <a:pt x="56" y="75"/>
                      </a:cubicBezTo>
                      <a:cubicBezTo>
                        <a:pt x="52" y="72"/>
                        <a:pt x="49" y="68"/>
                        <a:pt x="46" y="65"/>
                      </a:cubicBezTo>
                      <a:cubicBezTo>
                        <a:pt x="37" y="57"/>
                        <a:pt x="24" y="58"/>
                        <a:pt x="15" y="65"/>
                      </a:cubicBezTo>
                      <a:cubicBezTo>
                        <a:pt x="6" y="71"/>
                        <a:pt x="1" y="83"/>
                        <a:pt x="1" y="94"/>
                      </a:cubicBezTo>
                      <a:cubicBezTo>
                        <a:pt x="0" y="105"/>
                        <a:pt x="4" y="116"/>
                        <a:pt x="7" y="1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íṡ1îḑê">
                  <a:extLst>
                    <a:ext uri="{FF2B5EF4-FFF2-40B4-BE49-F238E27FC236}">
                      <a16:creationId xmlns:a16="http://schemas.microsoft.com/office/drawing/2014/main" id="{EB17950E-B367-4A4C-9AB2-57CC3279AA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056438" y="-3810000"/>
                  <a:ext cx="2281238" cy="539750"/>
                </a:xfrm>
                <a:custGeom>
                  <a:avLst/>
                  <a:gdLst>
                    <a:gd name="T0" fmla="*/ 610 w 610"/>
                    <a:gd name="T1" fmla="*/ 131 h 144"/>
                    <a:gd name="T2" fmla="*/ 610 w 610"/>
                    <a:gd name="T3" fmla="*/ 13 h 144"/>
                    <a:gd name="T4" fmla="*/ 597 w 610"/>
                    <a:gd name="T5" fmla="*/ 0 h 144"/>
                    <a:gd name="T6" fmla="*/ 13 w 610"/>
                    <a:gd name="T7" fmla="*/ 0 h 144"/>
                    <a:gd name="T8" fmla="*/ 0 w 610"/>
                    <a:gd name="T9" fmla="*/ 13 h 144"/>
                    <a:gd name="T10" fmla="*/ 0 w 610"/>
                    <a:gd name="T11" fmla="*/ 131 h 144"/>
                    <a:gd name="T12" fmla="*/ 13 w 610"/>
                    <a:gd name="T13" fmla="*/ 144 h 144"/>
                    <a:gd name="T14" fmla="*/ 597 w 610"/>
                    <a:gd name="T15" fmla="*/ 144 h 144"/>
                    <a:gd name="T16" fmla="*/ 610 w 610"/>
                    <a:gd name="T17" fmla="*/ 131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0" h="144">
                      <a:moveTo>
                        <a:pt x="610" y="131"/>
                      </a:moveTo>
                      <a:cubicBezTo>
                        <a:pt x="610" y="13"/>
                        <a:pt x="610" y="13"/>
                        <a:pt x="610" y="13"/>
                      </a:cubicBezTo>
                      <a:cubicBezTo>
                        <a:pt x="610" y="6"/>
                        <a:pt x="604" y="0"/>
                        <a:pt x="597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0" y="138"/>
                        <a:pt x="6" y="144"/>
                        <a:pt x="13" y="144"/>
                      </a:cubicBezTo>
                      <a:cubicBezTo>
                        <a:pt x="597" y="144"/>
                        <a:pt x="597" y="144"/>
                        <a:pt x="597" y="144"/>
                      </a:cubicBezTo>
                      <a:cubicBezTo>
                        <a:pt x="604" y="144"/>
                        <a:pt x="610" y="138"/>
                        <a:pt x="610" y="131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îṥ1íďê">
                  <a:extLst>
                    <a:ext uri="{FF2B5EF4-FFF2-40B4-BE49-F238E27FC236}">
                      <a16:creationId xmlns:a16="http://schemas.microsoft.com/office/drawing/2014/main" id="{32A7DD5F-11E3-412B-B0AB-D2B73260F46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202488" y="-3810000"/>
                  <a:ext cx="14288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ïSļïḍè">
                  <a:extLst>
                    <a:ext uri="{FF2B5EF4-FFF2-40B4-BE49-F238E27FC236}">
                      <a16:creationId xmlns:a16="http://schemas.microsoft.com/office/drawing/2014/main" id="{FC2D08E9-B6EF-4B6C-92C5-17810299BD8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202488" y="-3810000"/>
                  <a:ext cx="14288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î$ḷiḍe">
                  <a:extLst>
                    <a:ext uri="{FF2B5EF4-FFF2-40B4-BE49-F238E27FC236}">
                      <a16:creationId xmlns:a16="http://schemas.microsoft.com/office/drawing/2014/main" id="{8E9D0B8F-2F24-4377-B55A-00D93FDAB18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423151" y="-3810000"/>
                  <a:ext cx="14288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îṥḷíḓe">
                  <a:extLst>
                    <a:ext uri="{FF2B5EF4-FFF2-40B4-BE49-F238E27FC236}">
                      <a16:creationId xmlns:a16="http://schemas.microsoft.com/office/drawing/2014/main" id="{5E89E7EB-1C79-4470-B0AC-0F83F7C229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423151" y="-3810000"/>
                  <a:ext cx="14288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iS1iďe">
                  <a:extLst>
                    <a:ext uri="{FF2B5EF4-FFF2-40B4-BE49-F238E27FC236}">
                      <a16:creationId xmlns:a16="http://schemas.microsoft.com/office/drawing/2014/main" id="{73E528F9-7708-441F-8CF9-09E8CC46688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643813" y="-3810000"/>
                  <a:ext cx="14288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iṧľîḓé">
                  <a:extLst>
                    <a:ext uri="{FF2B5EF4-FFF2-40B4-BE49-F238E27FC236}">
                      <a16:creationId xmlns:a16="http://schemas.microsoft.com/office/drawing/2014/main" id="{55962F18-E155-4934-855C-8B0558293F8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643813" y="-3810000"/>
                  <a:ext cx="14288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ïṧ1íḍé">
                  <a:extLst>
                    <a:ext uri="{FF2B5EF4-FFF2-40B4-BE49-F238E27FC236}">
                      <a16:creationId xmlns:a16="http://schemas.microsoft.com/office/drawing/2014/main" id="{5528929E-C198-48C0-B330-0827609C3C9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859713" y="-3810000"/>
                  <a:ext cx="15875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iş1iḓe">
                  <a:extLst>
                    <a:ext uri="{FF2B5EF4-FFF2-40B4-BE49-F238E27FC236}">
                      <a16:creationId xmlns:a16="http://schemas.microsoft.com/office/drawing/2014/main" id="{2A207CBF-C931-44D5-BFB7-6B0F702AFBB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859713" y="-3810000"/>
                  <a:ext cx="15875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îsḻïďê">
                  <a:extLst>
                    <a:ext uri="{FF2B5EF4-FFF2-40B4-BE49-F238E27FC236}">
                      <a16:creationId xmlns:a16="http://schemas.microsoft.com/office/drawing/2014/main" id="{0BD3465E-601D-4783-96B1-E235396019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080376" y="-3810000"/>
                  <a:ext cx="15875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iSḷiḋê">
                  <a:extLst>
                    <a:ext uri="{FF2B5EF4-FFF2-40B4-BE49-F238E27FC236}">
                      <a16:creationId xmlns:a16="http://schemas.microsoft.com/office/drawing/2014/main" id="{74772286-00B6-4876-A9F9-D056D157C28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080376" y="-3810000"/>
                  <a:ext cx="15875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ïšlíďé">
                  <a:extLst>
                    <a:ext uri="{FF2B5EF4-FFF2-40B4-BE49-F238E27FC236}">
                      <a16:creationId xmlns:a16="http://schemas.microsoft.com/office/drawing/2014/main" id="{058EDB46-374F-4724-A5B4-F28674053D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297863" y="-3810000"/>
                  <a:ext cx="15875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ïSľiḍé">
                  <a:extLst>
                    <a:ext uri="{FF2B5EF4-FFF2-40B4-BE49-F238E27FC236}">
                      <a16:creationId xmlns:a16="http://schemas.microsoft.com/office/drawing/2014/main" id="{B9B83228-D18E-4C85-95DC-F69A4BCB1CD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297863" y="-3810000"/>
                  <a:ext cx="15875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iś1iḍé">
                  <a:extLst>
                    <a:ext uri="{FF2B5EF4-FFF2-40B4-BE49-F238E27FC236}">
                      <a16:creationId xmlns:a16="http://schemas.microsoft.com/office/drawing/2014/main" id="{06B9E2BC-4ED6-4CCB-8DAC-DA544DF0DB5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518526" y="-3810000"/>
                  <a:ext cx="15875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ïSliḍê">
                  <a:extLst>
                    <a:ext uri="{FF2B5EF4-FFF2-40B4-BE49-F238E27FC236}">
                      <a16:creationId xmlns:a16="http://schemas.microsoft.com/office/drawing/2014/main" id="{0920B44F-079A-45BF-A9AC-6E75419466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518526" y="-3810000"/>
                  <a:ext cx="15875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i$ḻîḑê">
                  <a:extLst>
                    <a:ext uri="{FF2B5EF4-FFF2-40B4-BE49-F238E27FC236}">
                      <a16:creationId xmlns:a16="http://schemas.microsoft.com/office/drawing/2014/main" id="{DEACBAF0-49A6-4E1B-B586-9D9BB6E2500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736013" y="-3810000"/>
                  <a:ext cx="14288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ïṧļiḑé">
                  <a:extLst>
                    <a:ext uri="{FF2B5EF4-FFF2-40B4-BE49-F238E27FC236}">
                      <a16:creationId xmlns:a16="http://schemas.microsoft.com/office/drawing/2014/main" id="{CEEE1B21-194A-4AFF-8944-F0B37B0EAEB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736013" y="-3810000"/>
                  <a:ext cx="14288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îṣ1ídé">
                  <a:extLst>
                    <a:ext uri="{FF2B5EF4-FFF2-40B4-BE49-F238E27FC236}">
                      <a16:creationId xmlns:a16="http://schemas.microsoft.com/office/drawing/2014/main" id="{312F345E-DA71-4446-B6C1-1CB4EC9BC59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956676" y="-3810000"/>
                  <a:ext cx="14288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îṥḷíḓé">
                  <a:extLst>
                    <a:ext uri="{FF2B5EF4-FFF2-40B4-BE49-F238E27FC236}">
                      <a16:creationId xmlns:a16="http://schemas.microsoft.com/office/drawing/2014/main" id="{808B0728-1B47-4C86-AEB1-4F32906E9F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956676" y="-3810000"/>
                  <a:ext cx="14288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ïSḷidè">
                  <a:extLst>
                    <a:ext uri="{FF2B5EF4-FFF2-40B4-BE49-F238E27FC236}">
                      <a16:creationId xmlns:a16="http://schemas.microsoft.com/office/drawing/2014/main" id="{7DDE26C2-9F36-4DEA-843B-D01BB46534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9174163" y="-3810000"/>
                  <a:ext cx="14288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îŝľíḍé">
                  <a:extLst>
                    <a:ext uri="{FF2B5EF4-FFF2-40B4-BE49-F238E27FC236}">
                      <a16:creationId xmlns:a16="http://schemas.microsoft.com/office/drawing/2014/main" id="{D67FA0B2-3597-413C-92F2-DED85161610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9174163" y="-3810000"/>
                  <a:ext cx="14288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îṩľîḋé">
                  <a:extLst>
                    <a:ext uri="{FF2B5EF4-FFF2-40B4-BE49-F238E27FC236}">
                      <a16:creationId xmlns:a16="http://schemas.microsoft.com/office/drawing/2014/main" id="{B5C51A33-EE8E-4DDA-94B4-BEBEDD9F0DE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8451851" y="-3390900"/>
                  <a:ext cx="96838" cy="60325"/>
                </a:xfrm>
                <a:custGeom>
                  <a:avLst/>
                  <a:gdLst>
                    <a:gd name="T0" fmla="*/ 0 w 61"/>
                    <a:gd name="T1" fmla="*/ 38 h 38"/>
                    <a:gd name="T2" fmla="*/ 61 w 61"/>
                    <a:gd name="T3" fmla="*/ 24 h 38"/>
                    <a:gd name="T4" fmla="*/ 56 w 61"/>
                    <a:gd name="T5" fmla="*/ 19 h 38"/>
                    <a:gd name="T6" fmla="*/ 0 w 61"/>
                    <a:gd name="T7" fmla="*/ 0 h 38"/>
                    <a:gd name="T8" fmla="*/ 0 w 61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8">
                      <a:moveTo>
                        <a:pt x="0" y="38"/>
                      </a:moveTo>
                      <a:lnTo>
                        <a:pt x="61" y="24"/>
                      </a:lnTo>
                      <a:lnTo>
                        <a:pt x="56" y="19"/>
                      </a:lnTo>
                      <a:lnTo>
                        <a:pt x="0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633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işḷîḑé">
                  <a:extLst>
                    <a:ext uri="{FF2B5EF4-FFF2-40B4-BE49-F238E27FC236}">
                      <a16:creationId xmlns:a16="http://schemas.microsoft.com/office/drawing/2014/main" id="{670DF21A-23BC-4F4A-BDFD-3930771EF01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8215313" y="-3465513"/>
                  <a:ext cx="236538" cy="195263"/>
                </a:xfrm>
                <a:custGeom>
                  <a:avLst/>
                  <a:gdLst>
                    <a:gd name="T0" fmla="*/ 0 w 149"/>
                    <a:gd name="T1" fmla="*/ 123 h 123"/>
                    <a:gd name="T2" fmla="*/ 149 w 149"/>
                    <a:gd name="T3" fmla="*/ 85 h 123"/>
                    <a:gd name="T4" fmla="*/ 149 w 149"/>
                    <a:gd name="T5" fmla="*/ 47 h 123"/>
                    <a:gd name="T6" fmla="*/ 0 w 149"/>
                    <a:gd name="T7" fmla="*/ 0 h 123"/>
                    <a:gd name="T8" fmla="*/ 0 w 149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23">
                      <a:moveTo>
                        <a:pt x="0" y="123"/>
                      </a:moveTo>
                      <a:lnTo>
                        <a:pt x="149" y="85"/>
                      </a:lnTo>
                      <a:lnTo>
                        <a:pt x="149" y="47"/>
                      </a:lnTo>
                      <a:lnTo>
                        <a:pt x="0" y="0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îṥḻîḍê">
                  <a:extLst>
                    <a:ext uri="{FF2B5EF4-FFF2-40B4-BE49-F238E27FC236}">
                      <a16:creationId xmlns:a16="http://schemas.microsoft.com/office/drawing/2014/main" id="{9D665951-7139-4395-A2D4-485641FD489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756401" y="-3465513"/>
                  <a:ext cx="1458913" cy="195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iṧļíḑé">
                  <a:extLst>
                    <a:ext uri="{FF2B5EF4-FFF2-40B4-BE49-F238E27FC236}">
                      <a16:creationId xmlns:a16="http://schemas.microsoft.com/office/drawing/2014/main" id="{C6CFA787-55CC-4F09-A332-A42C94A546C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659563" y="-3465513"/>
                  <a:ext cx="96838" cy="195263"/>
                </a:xfrm>
                <a:prstGeom prst="rect">
                  <a:avLst/>
                </a:prstGeom>
                <a:solidFill>
                  <a:srgbClr val="5886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iŝḷiḍê">
                  <a:extLst>
                    <a:ext uri="{FF2B5EF4-FFF2-40B4-BE49-F238E27FC236}">
                      <a16:creationId xmlns:a16="http://schemas.microsoft.com/office/drawing/2014/main" id="{E3FB4F00-7482-4575-A638-DA6EF7B4D14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494463" y="-3465513"/>
                  <a:ext cx="165100" cy="195263"/>
                </a:xfrm>
                <a:custGeom>
                  <a:avLst/>
                  <a:gdLst>
                    <a:gd name="T0" fmla="*/ 0 w 44"/>
                    <a:gd name="T1" fmla="*/ 4 h 52"/>
                    <a:gd name="T2" fmla="*/ 0 w 44"/>
                    <a:gd name="T3" fmla="*/ 48 h 52"/>
                    <a:gd name="T4" fmla="*/ 5 w 44"/>
                    <a:gd name="T5" fmla="*/ 52 h 52"/>
                    <a:gd name="T6" fmla="*/ 44 w 44"/>
                    <a:gd name="T7" fmla="*/ 52 h 52"/>
                    <a:gd name="T8" fmla="*/ 44 w 44"/>
                    <a:gd name="T9" fmla="*/ 0 h 52"/>
                    <a:gd name="T10" fmla="*/ 5 w 44"/>
                    <a:gd name="T11" fmla="*/ 0 h 52"/>
                    <a:gd name="T12" fmla="*/ 0 w 44"/>
                    <a:gd name="T13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52">
                      <a:moveTo>
                        <a:pt x="0" y="4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0"/>
                        <a:pt x="2" y="52"/>
                        <a:pt x="5" y="52"/>
                      </a:cubicBezTo>
                      <a:cubicBezTo>
                        <a:pt x="44" y="52"/>
                        <a:pt x="44" y="52"/>
                        <a:pt x="44" y="52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solidFill>
                  <a:srgbClr val="FEF9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i$líḓé">
                  <a:extLst>
                    <a:ext uri="{FF2B5EF4-FFF2-40B4-BE49-F238E27FC236}">
                      <a16:creationId xmlns:a16="http://schemas.microsoft.com/office/drawing/2014/main" id="{1B4E79CA-1D71-4BF3-93A5-B6A6FF248CD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269164" y="-7189788"/>
                  <a:ext cx="576263" cy="509587"/>
                </a:xfrm>
                <a:custGeom>
                  <a:avLst/>
                  <a:gdLst>
                    <a:gd name="T0" fmla="*/ 126 w 154"/>
                    <a:gd name="T1" fmla="*/ 121 h 136"/>
                    <a:gd name="T2" fmla="*/ 147 w 154"/>
                    <a:gd name="T3" fmla="*/ 70 h 136"/>
                    <a:gd name="T4" fmla="*/ 105 w 154"/>
                    <a:gd name="T5" fmla="*/ 17 h 136"/>
                    <a:gd name="T6" fmla="*/ 37 w 154"/>
                    <a:gd name="T7" fmla="*/ 13 h 136"/>
                    <a:gd name="T8" fmla="*/ 8 w 154"/>
                    <a:gd name="T9" fmla="*/ 60 h 136"/>
                    <a:gd name="T10" fmla="*/ 7 w 154"/>
                    <a:gd name="T11" fmla="*/ 61 h 136"/>
                    <a:gd name="T12" fmla="*/ 53 w 154"/>
                    <a:gd name="T13" fmla="*/ 117 h 136"/>
                    <a:gd name="T14" fmla="*/ 126 w 154"/>
                    <a:gd name="T15" fmla="*/ 123 h 136"/>
                    <a:gd name="T16" fmla="*/ 126 w 154"/>
                    <a:gd name="T17" fmla="*/ 12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" h="136">
                      <a:moveTo>
                        <a:pt x="126" y="121"/>
                      </a:moveTo>
                      <a:cubicBezTo>
                        <a:pt x="147" y="70"/>
                        <a:pt x="147" y="70"/>
                        <a:pt x="147" y="70"/>
                      </a:cubicBezTo>
                      <a:cubicBezTo>
                        <a:pt x="154" y="57"/>
                        <a:pt x="135" y="33"/>
                        <a:pt x="105" y="17"/>
                      </a:cubicBezTo>
                      <a:cubicBezTo>
                        <a:pt x="75" y="1"/>
                        <a:pt x="44" y="0"/>
                        <a:pt x="37" y="13"/>
                      </a:cubicBezTo>
                      <a:cubicBezTo>
                        <a:pt x="8" y="60"/>
                        <a:pt x="8" y="60"/>
                        <a:pt x="8" y="60"/>
                      </a:cubicBezTo>
                      <a:cubicBezTo>
                        <a:pt x="7" y="60"/>
                        <a:pt x="7" y="61"/>
                        <a:pt x="7" y="61"/>
                      </a:cubicBezTo>
                      <a:cubicBezTo>
                        <a:pt x="0" y="75"/>
                        <a:pt x="23" y="101"/>
                        <a:pt x="53" y="117"/>
                      </a:cubicBezTo>
                      <a:cubicBezTo>
                        <a:pt x="84" y="133"/>
                        <a:pt x="118" y="136"/>
                        <a:pt x="126" y="123"/>
                      </a:cubicBezTo>
                      <a:cubicBezTo>
                        <a:pt x="126" y="122"/>
                        <a:pt x="126" y="122"/>
                        <a:pt x="126" y="1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íSliḋé">
                  <a:extLst>
                    <a:ext uri="{FF2B5EF4-FFF2-40B4-BE49-F238E27FC236}">
                      <a16:creationId xmlns:a16="http://schemas.microsoft.com/office/drawing/2014/main" id="{BFF06BB4-2104-4428-8248-6851D1C9815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310438" y="-7029450"/>
                  <a:ext cx="460375" cy="296863"/>
                </a:xfrm>
                <a:custGeom>
                  <a:avLst/>
                  <a:gdLst>
                    <a:gd name="T0" fmla="*/ 49 w 123"/>
                    <a:gd name="T1" fmla="*/ 61 h 79"/>
                    <a:gd name="T2" fmla="*/ 119 w 123"/>
                    <a:gd name="T3" fmla="*/ 70 h 79"/>
                    <a:gd name="T4" fmla="*/ 123 w 123"/>
                    <a:gd name="T5" fmla="*/ 60 h 79"/>
                    <a:gd name="T6" fmla="*/ 57 w 123"/>
                    <a:gd name="T7" fmla="*/ 46 h 79"/>
                    <a:gd name="T8" fmla="*/ 7 w 123"/>
                    <a:gd name="T9" fmla="*/ 0 h 79"/>
                    <a:gd name="T10" fmla="*/ 1 w 123"/>
                    <a:gd name="T11" fmla="*/ 9 h 79"/>
                    <a:gd name="T12" fmla="*/ 49 w 123"/>
                    <a:gd name="T13" fmla="*/ 61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3" h="79">
                      <a:moveTo>
                        <a:pt x="49" y="61"/>
                      </a:moveTo>
                      <a:cubicBezTo>
                        <a:pt x="77" y="75"/>
                        <a:pt x="108" y="79"/>
                        <a:pt x="119" y="70"/>
                      </a:cubicBezTo>
                      <a:cubicBezTo>
                        <a:pt x="123" y="60"/>
                        <a:pt x="123" y="60"/>
                        <a:pt x="123" y="60"/>
                      </a:cubicBezTo>
                      <a:cubicBezTo>
                        <a:pt x="108" y="64"/>
                        <a:pt x="81" y="59"/>
                        <a:pt x="57" y="46"/>
                      </a:cubicBezTo>
                      <a:cubicBezTo>
                        <a:pt x="32" y="34"/>
                        <a:pt x="12" y="15"/>
                        <a:pt x="7" y="0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24"/>
                        <a:pt x="22" y="46"/>
                        <a:pt x="49" y="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ïṡľiḍé">
                  <a:extLst>
                    <a:ext uri="{FF2B5EF4-FFF2-40B4-BE49-F238E27FC236}">
                      <a16:creationId xmlns:a16="http://schemas.microsoft.com/office/drawing/2014/main" id="{AB13CD64-1D5F-458C-A3AC-EBEB2A3D12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216776" y="-7346950"/>
                  <a:ext cx="882650" cy="457200"/>
                </a:xfrm>
                <a:custGeom>
                  <a:avLst/>
                  <a:gdLst>
                    <a:gd name="T0" fmla="*/ 236 w 556"/>
                    <a:gd name="T1" fmla="*/ 224 h 288"/>
                    <a:gd name="T2" fmla="*/ 0 w 556"/>
                    <a:gd name="T3" fmla="*/ 0 h 288"/>
                    <a:gd name="T4" fmla="*/ 325 w 556"/>
                    <a:gd name="T5" fmla="*/ 54 h 288"/>
                    <a:gd name="T6" fmla="*/ 556 w 556"/>
                    <a:gd name="T7" fmla="*/ 288 h 288"/>
                    <a:gd name="T8" fmla="*/ 236 w 556"/>
                    <a:gd name="T9" fmla="*/ 224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6" h="288">
                      <a:moveTo>
                        <a:pt x="236" y="224"/>
                      </a:moveTo>
                      <a:lnTo>
                        <a:pt x="0" y="0"/>
                      </a:lnTo>
                      <a:lnTo>
                        <a:pt x="325" y="54"/>
                      </a:lnTo>
                      <a:lnTo>
                        <a:pt x="556" y="288"/>
                      </a:lnTo>
                      <a:lnTo>
                        <a:pt x="236" y="2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íSlíḍé">
                  <a:extLst>
                    <a:ext uri="{FF2B5EF4-FFF2-40B4-BE49-F238E27FC236}">
                      <a16:creationId xmlns:a16="http://schemas.microsoft.com/office/drawing/2014/main" id="{6C6B2016-BEB0-458F-BC20-25C9C19FC72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205663" y="-7346950"/>
                  <a:ext cx="893763" cy="479425"/>
                </a:xfrm>
                <a:custGeom>
                  <a:avLst/>
                  <a:gdLst>
                    <a:gd name="T0" fmla="*/ 563 w 563"/>
                    <a:gd name="T1" fmla="*/ 288 h 302"/>
                    <a:gd name="T2" fmla="*/ 554 w 563"/>
                    <a:gd name="T3" fmla="*/ 302 h 302"/>
                    <a:gd name="T4" fmla="*/ 236 w 563"/>
                    <a:gd name="T5" fmla="*/ 238 h 302"/>
                    <a:gd name="T6" fmla="*/ 0 w 563"/>
                    <a:gd name="T7" fmla="*/ 14 h 302"/>
                    <a:gd name="T8" fmla="*/ 7 w 563"/>
                    <a:gd name="T9" fmla="*/ 0 h 302"/>
                    <a:gd name="T10" fmla="*/ 243 w 563"/>
                    <a:gd name="T11" fmla="*/ 224 h 302"/>
                    <a:gd name="T12" fmla="*/ 563 w 563"/>
                    <a:gd name="T13" fmla="*/ 288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3" h="302">
                      <a:moveTo>
                        <a:pt x="563" y="288"/>
                      </a:moveTo>
                      <a:lnTo>
                        <a:pt x="554" y="302"/>
                      </a:lnTo>
                      <a:lnTo>
                        <a:pt x="236" y="238"/>
                      </a:lnTo>
                      <a:lnTo>
                        <a:pt x="0" y="14"/>
                      </a:lnTo>
                      <a:lnTo>
                        <a:pt x="7" y="0"/>
                      </a:lnTo>
                      <a:lnTo>
                        <a:pt x="243" y="224"/>
                      </a:lnTo>
                      <a:lnTo>
                        <a:pt x="563" y="288"/>
                      </a:lnTo>
                      <a:close/>
                    </a:path>
                  </a:pathLst>
                </a:custGeom>
                <a:solidFill>
                  <a:srgbClr val="2F42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iṡḷîḑé">
                  <a:extLst>
                    <a:ext uri="{FF2B5EF4-FFF2-40B4-BE49-F238E27FC236}">
                      <a16:creationId xmlns:a16="http://schemas.microsoft.com/office/drawing/2014/main" id="{EC7D98C2-6EBA-425B-9F68-9A8BF22884D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261226" y="-7239000"/>
                  <a:ext cx="400050" cy="153988"/>
                </a:xfrm>
                <a:custGeom>
                  <a:avLst/>
                  <a:gdLst>
                    <a:gd name="T0" fmla="*/ 107 w 107"/>
                    <a:gd name="T1" fmla="*/ 30 h 41"/>
                    <a:gd name="T2" fmla="*/ 105 w 107"/>
                    <a:gd name="T3" fmla="*/ 27 h 41"/>
                    <a:gd name="T4" fmla="*/ 22 w 107"/>
                    <a:gd name="T5" fmla="*/ 0 h 41"/>
                    <a:gd name="T6" fmla="*/ 22 w 107"/>
                    <a:gd name="T7" fmla="*/ 0 h 41"/>
                    <a:gd name="T8" fmla="*/ 21 w 107"/>
                    <a:gd name="T9" fmla="*/ 0 h 41"/>
                    <a:gd name="T10" fmla="*/ 19 w 107"/>
                    <a:gd name="T11" fmla="*/ 1 h 41"/>
                    <a:gd name="T12" fmla="*/ 0 w 107"/>
                    <a:gd name="T13" fmla="*/ 39 h 41"/>
                    <a:gd name="T14" fmla="*/ 4 w 107"/>
                    <a:gd name="T15" fmla="*/ 41 h 41"/>
                    <a:gd name="T16" fmla="*/ 22 w 107"/>
                    <a:gd name="T17" fmla="*/ 5 h 41"/>
                    <a:gd name="T18" fmla="*/ 104 w 107"/>
                    <a:gd name="T19" fmla="*/ 32 h 41"/>
                    <a:gd name="T20" fmla="*/ 107 w 107"/>
                    <a:gd name="T21" fmla="*/ 3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" h="41">
                      <a:moveTo>
                        <a:pt x="107" y="30"/>
                      </a:moveTo>
                      <a:cubicBezTo>
                        <a:pt x="107" y="29"/>
                        <a:pt x="107" y="27"/>
                        <a:pt x="105" y="27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0" y="0"/>
                        <a:pt x="20" y="0"/>
                        <a:pt x="19" y="1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104" y="32"/>
                        <a:pt x="104" y="32"/>
                        <a:pt x="104" y="32"/>
                      </a:cubicBezTo>
                      <a:cubicBezTo>
                        <a:pt x="105" y="32"/>
                        <a:pt x="107" y="31"/>
                        <a:pt x="107" y="3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ïšļïḋè">
                  <a:extLst>
                    <a:ext uri="{FF2B5EF4-FFF2-40B4-BE49-F238E27FC236}">
                      <a16:creationId xmlns:a16="http://schemas.microsoft.com/office/drawing/2014/main" id="{56F1C2EC-6C20-4658-BEA1-C241B111CCC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78676" y="-7099300"/>
                  <a:ext cx="104775" cy="146050"/>
                </a:xfrm>
                <a:custGeom>
                  <a:avLst/>
                  <a:gdLst>
                    <a:gd name="T0" fmla="*/ 15 w 28"/>
                    <a:gd name="T1" fmla="*/ 37 h 39"/>
                    <a:gd name="T2" fmla="*/ 27 w 28"/>
                    <a:gd name="T3" fmla="*/ 9 h 39"/>
                    <a:gd name="T4" fmla="*/ 24 w 28"/>
                    <a:gd name="T5" fmla="*/ 2 h 39"/>
                    <a:gd name="T6" fmla="*/ 16 w 28"/>
                    <a:gd name="T7" fmla="*/ 4 h 39"/>
                    <a:gd name="T8" fmla="*/ 1 w 28"/>
                    <a:gd name="T9" fmla="*/ 29 h 39"/>
                    <a:gd name="T10" fmla="*/ 1 w 28"/>
                    <a:gd name="T11" fmla="*/ 29 h 39"/>
                    <a:gd name="T12" fmla="*/ 6 w 28"/>
                    <a:gd name="T13" fmla="*/ 37 h 39"/>
                    <a:gd name="T14" fmla="*/ 15 w 28"/>
                    <a:gd name="T15" fmla="*/ 3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39">
                      <a:moveTo>
                        <a:pt x="15" y="37"/>
                      </a:move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8" y="7"/>
                        <a:pt x="28" y="4"/>
                        <a:pt x="24" y="2"/>
                      </a:cubicBezTo>
                      <a:cubicBezTo>
                        <a:pt x="20" y="0"/>
                        <a:pt x="17" y="2"/>
                        <a:pt x="16" y="4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31"/>
                        <a:pt x="2" y="34"/>
                        <a:pt x="6" y="37"/>
                      </a:cubicBezTo>
                      <a:cubicBezTo>
                        <a:pt x="10" y="39"/>
                        <a:pt x="14" y="39"/>
                        <a:pt x="15" y="3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í$ḷiḋè">
                  <a:extLst>
                    <a:ext uri="{FF2B5EF4-FFF2-40B4-BE49-F238E27FC236}">
                      <a16:creationId xmlns:a16="http://schemas.microsoft.com/office/drawing/2014/main" id="{31D958FB-D87D-4D90-B2DD-829C129AE8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67376" y="-5811838"/>
                  <a:ext cx="277813" cy="193675"/>
                </a:xfrm>
                <a:custGeom>
                  <a:avLst/>
                  <a:gdLst>
                    <a:gd name="T0" fmla="*/ 74 w 74"/>
                    <a:gd name="T1" fmla="*/ 29 h 52"/>
                    <a:gd name="T2" fmla="*/ 38 w 74"/>
                    <a:gd name="T3" fmla="*/ 52 h 52"/>
                    <a:gd name="T4" fmla="*/ 37 w 74"/>
                    <a:gd name="T5" fmla="*/ 52 h 52"/>
                    <a:gd name="T6" fmla="*/ 0 w 74"/>
                    <a:gd name="T7" fmla="*/ 29 h 52"/>
                    <a:gd name="T8" fmla="*/ 5 w 74"/>
                    <a:gd name="T9" fmla="*/ 26 h 52"/>
                    <a:gd name="T10" fmla="*/ 5 w 74"/>
                    <a:gd name="T11" fmla="*/ 26 h 52"/>
                    <a:gd name="T12" fmla="*/ 10 w 74"/>
                    <a:gd name="T13" fmla="*/ 15 h 52"/>
                    <a:gd name="T14" fmla="*/ 10 w 74"/>
                    <a:gd name="T15" fmla="*/ 14 h 52"/>
                    <a:gd name="T16" fmla="*/ 10 w 74"/>
                    <a:gd name="T17" fmla="*/ 14 h 52"/>
                    <a:gd name="T18" fmla="*/ 10 w 74"/>
                    <a:gd name="T19" fmla="*/ 14 h 52"/>
                    <a:gd name="T20" fmla="*/ 10 w 74"/>
                    <a:gd name="T21" fmla="*/ 0 h 52"/>
                    <a:gd name="T22" fmla="*/ 67 w 74"/>
                    <a:gd name="T23" fmla="*/ 0 h 52"/>
                    <a:gd name="T24" fmla="*/ 67 w 74"/>
                    <a:gd name="T25" fmla="*/ 14 h 52"/>
                    <a:gd name="T26" fmla="*/ 74 w 74"/>
                    <a:gd name="T27" fmla="*/ 2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52">
                      <a:moveTo>
                        <a:pt x="74" y="29"/>
                      </a:moveTo>
                      <a:cubicBezTo>
                        <a:pt x="69" y="43"/>
                        <a:pt x="55" y="52"/>
                        <a:pt x="38" y="52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20" y="52"/>
                        <a:pt x="6" y="42"/>
                        <a:pt x="0" y="29"/>
                      </a:cubicBezTo>
                      <a:cubicBezTo>
                        <a:pt x="2" y="29"/>
                        <a:pt x="4" y="27"/>
                        <a:pt x="5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8" y="23"/>
                        <a:pt x="9" y="19"/>
                        <a:pt x="10" y="15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14"/>
                        <a:pt x="67" y="14"/>
                        <a:pt x="67" y="14"/>
                      </a:cubicBezTo>
                      <a:cubicBezTo>
                        <a:pt x="67" y="20"/>
                        <a:pt x="74" y="28"/>
                        <a:pt x="74" y="29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îṧļïḑe">
                  <a:extLst>
                    <a:ext uri="{FF2B5EF4-FFF2-40B4-BE49-F238E27FC236}">
                      <a16:creationId xmlns:a16="http://schemas.microsoft.com/office/drawing/2014/main" id="{84A3402A-D42C-4F88-966B-AA1987FB402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67376" y="-5811838"/>
                  <a:ext cx="277813" cy="193675"/>
                </a:xfrm>
                <a:custGeom>
                  <a:avLst/>
                  <a:gdLst>
                    <a:gd name="T0" fmla="*/ 67 w 74"/>
                    <a:gd name="T1" fmla="*/ 0 h 52"/>
                    <a:gd name="T2" fmla="*/ 67 w 74"/>
                    <a:gd name="T3" fmla="*/ 0 h 52"/>
                    <a:gd name="T4" fmla="*/ 57 w 74"/>
                    <a:gd name="T5" fmla="*/ 10 h 52"/>
                    <a:gd name="T6" fmla="*/ 49 w 74"/>
                    <a:gd name="T7" fmla="*/ 15 h 52"/>
                    <a:gd name="T8" fmla="*/ 44 w 74"/>
                    <a:gd name="T9" fmla="*/ 16 h 52"/>
                    <a:gd name="T10" fmla="*/ 40 w 74"/>
                    <a:gd name="T11" fmla="*/ 18 h 52"/>
                    <a:gd name="T12" fmla="*/ 38 w 74"/>
                    <a:gd name="T13" fmla="*/ 18 h 52"/>
                    <a:gd name="T14" fmla="*/ 37 w 74"/>
                    <a:gd name="T15" fmla="*/ 18 h 52"/>
                    <a:gd name="T16" fmla="*/ 32 w 74"/>
                    <a:gd name="T17" fmla="*/ 16 h 52"/>
                    <a:gd name="T18" fmla="*/ 27 w 74"/>
                    <a:gd name="T19" fmla="*/ 14 h 52"/>
                    <a:gd name="T20" fmla="*/ 20 w 74"/>
                    <a:gd name="T21" fmla="*/ 10 h 52"/>
                    <a:gd name="T22" fmla="*/ 10 w 74"/>
                    <a:gd name="T23" fmla="*/ 0 h 52"/>
                    <a:gd name="T24" fmla="*/ 10 w 74"/>
                    <a:gd name="T25" fmla="*/ 0 h 52"/>
                    <a:gd name="T26" fmla="*/ 10 w 74"/>
                    <a:gd name="T27" fmla="*/ 14 h 52"/>
                    <a:gd name="T28" fmla="*/ 10 w 74"/>
                    <a:gd name="T29" fmla="*/ 14 h 52"/>
                    <a:gd name="T30" fmla="*/ 10 w 74"/>
                    <a:gd name="T31" fmla="*/ 14 h 52"/>
                    <a:gd name="T32" fmla="*/ 10 w 74"/>
                    <a:gd name="T33" fmla="*/ 15 h 52"/>
                    <a:gd name="T34" fmla="*/ 5 w 74"/>
                    <a:gd name="T35" fmla="*/ 26 h 52"/>
                    <a:gd name="T36" fmla="*/ 5 w 74"/>
                    <a:gd name="T37" fmla="*/ 26 h 52"/>
                    <a:gd name="T38" fmla="*/ 0 w 74"/>
                    <a:gd name="T39" fmla="*/ 29 h 52"/>
                    <a:gd name="T40" fmla="*/ 0 w 74"/>
                    <a:gd name="T41" fmla="*/ 29 h 52"/>
                    <a:gd name="T42" fmla="*/ 3 w 74"/>
                    <a:gd name="T43" fmla="*/ 34 h 52"/>
                    <a:gd name="T44" fmla="*/ 37 w 74"/>
                    <a:gd name="T45" fmla="*/ 52 h 52"/>
                    <a:gd name="T46" fmla="*/ 38 w 74"/>
                    <a:gd name="T47" fmla="*/ 52 h 52"/>
                    <a:gd name="T48" fmla="*/ 38 w 74"/>
                    <a:gd name="T49" fmla="*/ 52 h 52"/>
                    <a:gd name="T50" fmla="*/ 74 w 74"/>
                    <a:gd name="T51" fmla="*/ 30 h 52"/>
                    <a:gd name="T52" fmla="*/ 74 w 74"/>
                    <a:gd name="T53" fmla="*/ 29 h 52"/>
                    <a:gd name="T54" fmla="*/ 74 w 74"/>
                    <a:gd name="T55" fmla="*/ 29 h 52"/>
                    <a:gd name="T56" fmla="*/ 67 w 74"/>
                    <a:gd name="T57" fmla="*/ 14 h 52"/>
                    <a:gd name="T58" fmla="*/ 67 w 74"/>
                    <a:gd name="T5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4" h="52">
                      <a:moveTo>
                        <a:pt x="67" y="0"/>
                      </a:move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4"/>
                        <a:pt x="61" y="7"/>
                        <a:pt x="57" y="10"/>
                      </a:cubicBezTo>
                      <a:cubicBezTo>
                        <a:pt x="54" y="12"/>
                        <a:pt x="52" y="13"/>
                        <a:pt x="49" y="15"/>
                      </a:cubicBezTo>
                      <a:cubicBezTo>
                        <a:pt x="47" y="15"/>
                        <a:pt x="46" y="16"/>
                        <a:pt x="44" y="16"/>
                      </a:cubicBezTo>
                      <a:cubicBezTo>
                        <a:pt x="42" y="17"/>
                        <a:pt x="41" y="17"/>
                        <a:pt x="40" y="18"/>
                      </a:cubicBezTo>
                      <a:cubicBezTo>
                        <a:pt x="39" y="18"/>
                        <a:pt x="39" y="18"/>
                        <a:pt x="38" y="18"/>
                      </a:cubicBezTo>
                      <a:cubicBezTo>
                        <a:pt x="38" y="18"/>
                        <a:pt x="37" y="18"/>
                        <a:pt x="37" y="18"/>
                      </a:cubicBezTo>
                      <a:cubicBezTo>
                        <a:pt x="36" y="17"/>
                        <a:pt x="34" y="17"/>
                        <a:pt x="32" y="16"/>
                      </a:cubicBezTo>
                      <a:cubicBezTo>
                        <a:pt x="31" y="16"/>
                        <a:pt x="29" y="15"/>
                        <a:pt x="27" y="14"/>
                      </a:cubicBezTo>
                      <a:cubicBezTo>
                        <a:pt x="25" y="13"/>
                        <a:pt x="22" y="12"/>
                        <a:pt x="20" y="10"/>
                      </a:cubicBezTo>
                      <a:cubicBezTo>
                        <a:pt x="16" y="7"/>
                        <a:pt x="12" y="4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9" y="19"/>
                        <a:pt x="8" y="23"/>
                        <a:pt x="5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4" y="27"/>
                        <a:pt x="2" y="29"/>
                        <a:pt x="0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" y="31"/>
                        <a:pt x="2" y="33"/>
                        <a:pt x="3" y="34"/>
                      </a:cubicBezTo>
                      <a:cubicBezTo>
                        <a:pt x="10" y="45"/>
                        <a:pt x="23" y="52"/>
                        <a:pt x="37" y="52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54" y="52"/>
                        <a:pt x="68" y="43"/>
                        <a:pt x="74" y="30"/>
                      </a:cubicBezTo>
                      <a:cubicBezTo>
                        <a:pt x="74" y="30"/>
                        <a:pt x="74" y="29"/>
                        <a:pt x="74" y="29"/>
                      </a:cubicBezTo>
                      <a:cubicBezTo>
                        <a:pt x="74" y="29"/>
                        <a:pt x="74" y="29"/>
                        <a:pt x="74" y="29"/>
                      </a:cubicBezTo>
                      <a:cubicBezTo>
                        <a:pt x="74" y="28"/>
                        <a:pt x="67" y="20"/>
                        <a:pt x="67" y="14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F19A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iSľiďè">
                  <a:extLst>
                    <a:ext uri="{FF2B5EF4-FFF2-40B4-BE49-F238E27FC236}">
                      <a16:creationId xmlns:a16="http://schemas.microsoft.com/office/drawing/2014/main" id="{FF4984A9-D88A-4FB2-9F27-98477AC4D1E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34038" y="-6254750"/>
                  <a:ext cx="388938" cy="292100"/>
                </a:xfrm>
                <a:custGeom>
                  <a:avLst/>
                  <a:gdLst>
                    <a:gd name="T0" fmla="*/ 7 w 104"/>
                    <a:gd name="T1" fmla="*/ 76 h 78"/>
                    <a:gd name="T2" fmla="*/ 1 w 104"/>
                    <a:gd name="T3" fmla="*/ 39 h 78"/>
                    <a:gd name="T4" fmla="*/ 58 w 104"/>
                    <a:gd name="T5" fmla="*/ 0 h 78"/>
                    <a:gd name="T6" fmla="*/ 73 w 104"/>
                    <a:gd name="T7" fmla="*/ 18 h 78"/>
                    <a:gd name="T8" fmla="*/ 89 w 104"/>
                    <a:gd name="T9" fmla="*/ 72 h 78"/>
                    <a:gd name="T10" fmla="*/ 88 w 104"/>
                    <a:gd name="T11" fmla="*/ 78 h 78"/>
                    <a:gd name="T12" fmla="*/ 7 w 104"/>
                    <a:gd name="T13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" h="78">
                      <a:moveTo>
                        <a:pt x="7" y="76"/>
                      </a:moveTo>
                      <a:cubicBezTo>
                        <a:pt x="7" y="76"/>
                        <a:pt x="2" y="51"/>
                        <a:pt x="1" y="39"/>
                      </a:cubicBezTo>
                      <a:cubicBezTo>
                        <a:pt x="0" y="26"/>
                        <a:pt x="22" y="0"/>
                        <a:pt x="58" y="0"/>
                      </a:cubicBezTo>
                      <a:cubicBezTo>
                        <a:pt x="64" y="0"/>
                        <a:pt x="73" y="5"/>
                        <a:pt x="73" y="18"/>
                      </a:cubicBezTo>
                      <a:cubicBezTo>
                        <a:pt x="73" y="18"/>
                        <a:pt x="104" y="13"/>
                        <a:pt x="89" y="72"/>
                      </a:cubicBezTo>
                      <a:cubicBezTo>
                        <a:pt x="88" y="78"/>
                        <a:pt x="88" y="78"/>
                        <a:pt x="88" y="78"/>
                      </a:cubicBezTo>
                      <a:cubicBezTo>
                        <a:pt x="7" y="76"/>
                        <a:pt x="7" y="76"/>
                        <a:pt x="7" y="76"/>
                      </a:cubicBezTo>
                    </a:path>
                  </a:pathLst>
                </a:custGeom>
                <a:solidFill>
                  <a:srgbClr val="633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îŝḻïḋè">
                  <a:extLst>
                    <a:ext uri="{FF2B5EF4-FFF2-40B4-BE49-F238E27FC236}">
                      <a16:creationId xmlns:a16="http://schemas.microsoft.com/office/drawing/2014/main" id="{B38C398D-5181-4F34-A0AD-3B1D2C92B34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70499" y="-6130925"/>
                  <a:ext cx="295275" cy="385763"/>
                </a:xfrm>
                <a:custGeom>
                  <a:avLst/>
                  <a:gdLst>
                    <a:gd name="T0" fmla="*/ 79 w 79"/>
                    <a:gd name="T1" fmla="*/ 37 h 103"/>
                    <a:gd name="T2" fmla="*/ 74 w 79"/>
                    <a:gd name="T3" fmla="*/ 73 h 103"/>
                    <a:gd name="T4" fmla="*/ 58 w 79"/>
                    <a:gd name="T5" fmla="*/ 95 h 103"/>
                    <a:gd name="T6" fmla="*/ 50 w 79"/>
                    <a:gd name="T7" fmla="*/ 100 h 103"/>
                    <a:gd name="T8" fmla="*/ 45 w 79"/>
                    <a:gd name="T9" fmla="*/ 101 h 103"/>
                    <a:gd name="T10" fmla="*/ 41 w 79"/>
                    <a:gd name="T11" fmla="*/ 103 h 103"/>
                    <a:gd name="T12" fmla="*/ 39 w 79"/>
                    <a:gd name="T13" fmla="*/ 103 h 103"/>
                    <a:gd name="T14" fmla="*/ 38 w 79"/>
                    <a:gd name="T15" fmla="*/ 103 h 103"/>
                    <a:gd name="T16" fmla="*/ 33 w 79"/>
                    <a:gd name="T17" fmla="*/ 101 h 103"/>
                    <a:gd name="T18" fmla="*/ 28 w 79"/>
                    <a:gd name="T19" fmla="*/ 99 h 103"/>
                    <a:gd name="T20" fmla="*/ 21 w 79"/>
                    <a:gd name="T21" fmla="*/ 95 h 103"/>
                    <a:gd name="T22" fmla="*/ 5 w 79"/>
                    <a:gd name="T23" fmla="*/ 73 h 103"/>
                    <a:gd name="T24" fmla="*/ 0 w 79"/>
                    <a:gd name="T25" fmla="*/ 37 h 103"/>
                    <a:gd name="T26" fmla="*/ 1 w 79"/>
                    <a:gd name="T27" fmla="*/ 29 h 103"/>
                    <a:gd name="T28" fmla="*/ 5 w 79"/>
                    <a:gd name="T29" fmla="*/ 22 h 103"/>
                    <a:gd name="T30" fmla="*/ 13 w 79"/>
                    <a:gd name="T31" fmla="*/ 6 h 103"/>
                    <a:gd name="T32" fmla="*/ 20 w 79"/>
                    <a:gd name="T33" fmla="*/ 6 h 103"/>
                    <a:gd name="T34" fmla="*/ 58 w 79"/>
                    <a:gd name="T35" fmla="*/ 4 h 103"/>
                    <a:gd name="T36" fmla="*/ 72 w 79"/>
                    <a:gd name="T37" fmla="*/ 23 h 103"/>
                    <a:gd name="T38" fmla="*/ 78 w 79"/>
                    <a:gd name="T39" fmla="*/ 29 h 103"/>
                    <a:gd name="T40" fmla="*/ 79 w 79"/>
                    <a:gd name="T41" fmla="*/ 37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9" h="103">
                      <a:moveTo>
                        <a:pt x="79" y="37"/>
                      </a:moveTo>
                      <a:cubicBezTo>
                        <a:pt x="79" y="52"/>
                        <a:pt x="77" y="65"/>
                        <a:pt x="74" y="73"/>
                      </a:cubicBezTo>
                      <a:cubicBezTo>
                        <a:pt x="72" y="82"/>
                        <a:pt x="66" y="89"/>
                        <a:pt x="58" y="95"/>
                      </a:cubicBezTo>
                      <a:cubicBezTo>
                        <a:pt x="55" y="97"/>
                        <a:pt x="53" y="98"/>
                        <a:pt x="50" y="100"/>
                      </a:cubicBezTo>
                      <a:cubicBezTo>
                        <a:pt x="48" y="100"/>
                        <a:pt x="47" y="101"/>
                        <a:pt x="45" y="101"/>
                      </a:cubicBezTo>
                      <a:cubicBezTo>
                        <a:pt x="43" y="102"/>
                        <a:pt x="42" y="102"/>
                        <a:pt x="41" y="103"/>
                      </a:cubicBezTo>
                      <a:cubicBezTo>
                        <a:pt x="40" y="103"/>
                        <a:pt x="40" y="103"/>
                        <a:pt x="39" y="103"/>
                      </a:cubicBezTo>
                      <a:cubicBezTo>
                        <a:pt x="39" y="103"/>
                        <a:pt x="38" y="103"/>
                        <a:pt x="38" y="103"/>
                      </a:cubicBezTo>
                      <a:cubicBezTo>
                        <a:pt x="37" y="102"/>
                        <a:pt x="35" y="102"/>
                        <a:pt x="33" y="101"/>
                      </a:cubicBezTo>
                      <a:cubicBezTo>
                        <a:pt x="32" y="101"/>
                        <a:pt x="30" y="100"/>
                        <a:pt x="28" y="99"/>
                      </a:cubicBezTo>
                      <a:cubicBezTo>
                        <a:pt x="26" y="98"/>
                        <a:pt x="23" y="97"/>
                        <a:pt x="21" y="95"/>
                      </a:cubicBezTo>
                      <a:cubicBezTo>
                        <a:pt x="13" y="89"/>
                        <a:pt x="7" y="81"/>
                        <a:pt x="5" y="73"/>
                      </a:cubicBezTo>
                      <a:cubicBezTo>
                        <a:pt x="2" y="65"/>
                        <a:pt x="0" y="52"/>
                        <a:pt x="0" y="37"/>
                      </a:cubicBezTo>
                      <a:cubicBezTo>
                        <a:pt x="0" y="35"/>
                        <a:pt x="0" y="30"/>
                        <a:pt x="1" y="29"/>
                      </a:cubicBezTo>
                      <a:cubicBezTo>
                        <a:pt x="4" y="25"/>
                        <a:pt x="5" y="24"/>
                        <a:pt x="5" y="22"/>
                      </a:cubicBezTo>
                      <a:cubicBezTo>
                        <a:pt x="3" y="5"/>
                        <a:pt x="13" y="6"/>
                        <a:pt x="13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43" y="7"/>
                        <a:pt x="53" y="6"/>
                        <a:pt x="58" y="4"/>
                      </a:cubicBezTo>
                      <a:cubicBezTo>
                        <a:pt x="76" y="0"/>
                        <a:pt x="71" y="21"/>
                        <a:pt x="72" y="23"/>
                      </a:cubicBezTo>
                      <a:cubicBezTo>
                        <a:pt x="72" y="24"/>
                        <a:pt x="77" y="27"/>
                        <a:pt x="78" y="29"/>
                      </a:cubicBezTo>
                      <a:cubicBezTo>
                        <a:pt x="78" y="30"/>
                        <a:pt x="79" y="35"/>
                        <a:pt x="79" y="37"/>
                      </a:cubicBezTo>
                    </a:path>
                  </a:pathLst>
                </a:custGeom>
                <a:solidFill>
                  <a:srgbClr val="FDB8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ïṣļîḍè">
                  <a:extLst>
                    <a:ext uri="{FF2B5EF4-FFF2-40B4-BE49-F238E27FC236}">
                      <a16:creationId xmlns:a16="http://schemas.microsoft.com/office/drawing/2014/main" id="{FBAA53D7-3D56-4969-A629-2211CB6340A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21287" y="-6010276"/>
                  <a:ext cx="63500" cy="149226"/>
                </a:xfrm>
                <a:custGeom>
                  <a:avLst/>
                  <a:gdLst>
                    <a:gd name="T0" fmla="*/ 17 w 17"/>
                    <a:gd name="T1" fmla="*/ 34 h 40"/>
                    <a:gd name="T2" fmla="*/ 16 w 17"/>
                    <a:gd name="T3" fmla="*/ 36 h 40"/>
                    <a:gd name="T4" fmla="*/ 4 w 17"/>
                    <a:gd name="T5" fmla="*/ 9 h 40"/>
                    <a:gd name="T6" fmla="*/ 15 w 17"/>
                    <a:gd name="T7" fmla="*/ 10 h 40"/>
                    <a:gd name="T8" fmla="*/ 17 w 17"/>
                    <a:gd name="T9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0">
                      <a:moveTo>
                        <a:pt x="17" y="34"/>
                      </a:moveTo>
                      <a:cubicBezTo>
                        <a:pt x="17" y="34"/>
                        <a:pt x="16" y="36"/>
                        <a:pt x="16" y="36"/>
                      </a:cubicBezTo>
                      <a:cubicBezTo>
                        <a:pt x="9" y="40"/>
                        <a:pt x="0" y="18"/>
                        <a:pt x="4" y="9"/>
                      </a:cubicBezTo>
                      <a:cubicBezTo>
                        <a:pt x="9" y="0"/>
                        <a:pt x="15" y="10"/>
                        <a:pt x="15" y="10"/>
                      </a:cubicBezTo>
                      <a:cubicBezTo>
                        <a:pt x="17" y="34"/>
                        <a:pt x="17" y="34"/>
                        <a:pt x="17" y="34"/>
                      </a:cubicBezTo>
                    </a:path>
                  </a:pathLst>
                </a:custGeom>
                <a:solidFill>
                  <a:srgbClr val="FDB8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iş1iḓe">
                  <a:extLst>
                    <a:ext uri="{FF2B5EF4-FFF2-40B4-BE49-F238E27FC236}">
                      <a16:creationId xmlns:a16="http://schemas.microsoft.com/office/drawing/2014/main" id="{239E6523-B25F-4244-A763-D62061A8A07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951486" y="-6010276"/>
                  <a:ext cx="63500" cy="149226"/>
                </a:xfrm>
                <a:custGeom>
                  <a:avLst/>
                  <a:gdLst>
                    <a:gd name="T0" fmla="*/ 3 w 17"/>
                    <a:gd name="T1" fmla="*/ 10 h 40"/>
                    <a:gd name="T2" fmla="*/ 13 w 17"/>
                    <a:gd name="T3" fmla="*/ 9 h 40"/>
                    <a:gd name="T4" fmla="*/ 1 w 17"/>
                    <a:gd name="T5" fmla="*/ 36 h 40"/>
                    <a:gd name="T6" fmla="*/ 0 w 17"/>
                    <a:gd name="T7" fmla="*/ 34 h 40"/>
                    <a:gd name="T8" fmla="*/ 3 w 17"/>
                    <a:gd name="T9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0">
                      <a:moveTo>
                        <a:pt x="3" y="10"/>
                      </a:moveTo>
                      <a:cubicBezTo>
                        <a:pt x="3" y="10"/>
                        <a:pt x="8" y="0"/>
                        <a:pt x="13" y="9"/>
                      </a:cubicBezTo>
                      <a:cubicBezTo>
                        <a:pt x="17" y="18"/>
                        <a:pt x="8" y="40"/>
                        <a:pt x="1" y="36"/>
                      </a:cubicBezTo>
                      <a:cubicBezTo>
                        <a:pt x="1" y="36"/>
                        <a:pt x="0" y="34"/>
                        <a:pt x="0" y="34"/>
                      </a:cubicBezTo>
                      <a:cubicBezTo>
                        <a:pt x="3" y="10"/>
                        <a:pt x="3" y="10"/>
                        <a:pt x="3" y="10"/>
                      </a:cubicBezTo>
                    </a:path>
                  </a:pathLst>
                </a:custGeom>
                <a:solidFill>
                  <a:srgbClr val="FDB8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ïsḻïḓé">
                  <a:extLst>
                    <a:ext uri="{FF2B5EF4-FFF2-40B4-BE49-F238E27FC236}">
                      <a16:creationId xmlns:a16="http://schemas.microsoft.com/office/drawing/2014/main" id="{220D468D-2A7B-4CBC-AC57-A3ACE9F9A3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97538" y="-6015038"/>
                  <a:ext cx="82550" cy="26988"/>
                </a:xfrm>
                <a:custGeom>
                  <a:avLst/>
                  <a:gdLst>
                    <a:gd name="T0" fmla="*/ 15 w 22"/>
                    <a:gd name="T1" fmla="*/ 0 h 7"/>
                    <a:gd name="T2" fmla="*/ 14 w 22"/>
                    <a:gd name="T3" fmla="*/ 0 h 7"/>
                    <a:gd name="T4" fmla="*/ 10 w 22"/>
                    <a:gd name="T5" fmla="*/ 1 h 7"/>
                    <a:gd name="T6" fmla="*/ 6 w 22"/>
                    <a:gd name="T7" fmla="*/ 2 h 7"/>
                    <a:gd name="T8" fmla="*/ 2 w 22"/>
                    <a:gd name="T9" fmla="*/ 3 h 7"/>
                    <a:gd name="T10" fmla="*/ 1 w 22"/>
                    <a:gd name="T11" fmla="*/ 6 h 7"/>
                    <a:gd name="T12" fmla="*/ 2 w 22"/>
                    <a:gd name="T13" fmla="*/ 7 h 7"/>
                    <a:gd name="T14" fmla="*/ 3 w 22"/>
                    <a:gd name="T15" fmla="*/ 6 h 7"/>
                    <a:gd name="T16" fmla="*/ 7 w 22"/>
                    <a:gd name="T17" fmla="*/ 5 h 7"/>
                    <a:gd name="T18" fmla="*/ 10 w 22"/>
                    <a:gd name="T19" fmla="*/ 4 h 7"/>
                    <a:gd name="T20" fmla="*/ 14 w 22"/>
                    <a:gd name="T21" fmla="*/ 4 h 7"/>
                    <a:gd name="T22" fmla="*/ 15 w 22"/>
                    <a:gd name="T23" fmla="*/ 4 h 7"/>
                    <a:gd name="T24" fmla="*/ 17 w 22"/>
                    <a:gd name="T25" fmla="*/ 4 h 7"/>
                    <a:gd name="T26" fmla="*/ 20 w 22"/>
                    <a:gd name="T27" fmla="*/ 4 h 7"/>
                    <a:gd name="T28" fmla="*/ 20 w 22"/>
                    <a:gd name="T29" fmla="*/ 4 h 7"/>
                    <a:gd name="T30" fmla="*/ 22 w 22"/>
                    <a:gd name="T31" fmla="*/ 3 h 7"/>
                    <a:gd name="T32" fmla="*/ 20 w 22"/>
                    <a:gd name="T33" fmla="*/ 1 h 7"/>
                    <a:gd name="T34" fmla="*/ 17 w 22"/>
                    <a:gd name="T35" fmla="*/ 1 h 7"/>
                    <a:gd name="T36" fmla="*/ 15 w 22"/>
                    <a:gd name="T3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" h="7">
                      <a:moveTo>
                        <a:pt x="15" y="0"/>
                      </a:moveTo>
                      <a:cubicBezTo>
                        <a:pt x="15" y="0"/>
                        <a:pt x="14" y="0"/>
                        <a:pt x="14" y="0"/>
                      </a:cubicBezTo>
                      <a:cubicBezTo>
                        <a:pt x="13" y="1"/>
                        <a:pt x="11" y="1"/>
                        <a:pt x="10" y="1"/>
                      </a:cubicBezTo>
                      <a:cubicBezTo>
                        <a:pt x="9" y="1"/>
                        <a:pt x="7" y="1"/>
                        <a:pt x="6" y="2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1" y="4"/>
                        <a:pt x="0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7"/>
                        <a:pt x="3" y="7"/>
                        <a:pt x="3" y="6"/>
                      </a:cubicBezTo>
                      <a:cubicBezTo>
                        <a:pt x="4" y="6"/>
                        <a:pt x="5" y="5"/>
                        <a:pt x="7" y="5"/>
                      </a:cubicBezTo>
                      <a:cubicBezTo>
                        <a:pt x="8" y="5"/>
                        <a:pt x="9" y="4"/>
                        <a:pt x="10" y="4"/>
                      </a:cubicBezTo>
                      <a:cubicBezTo>
                        <a:pt x="12" y="4"/>
                        <a:pt x="13" y="4"/>
                        <a:pt x="14" y="4"/>
                      </a:cubicBezTo>
                      <a:cubicBezTo>
                        <a:pt x="14" y="4"/>
                        <a:pt x="15" y="4"/>
                        <a:pt x="15" y="4"/>
                      </a:cubicBezTo>
                      <a:cubicBezTo>
                        <a:pt x="16" y="4"/>
                        <a:pt x="16" y="4"/>
                        <a:pt x="17" y="4"/>
                      </a:cubicBezTo>
                      <a:cubicBezTo>
                        <a:pt x="18" y="4"/>
                        <a:pt x="19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1" y="4"/>
                        <a:pt x="21" y="4"/>
                        <a:pt x="22" y="3"/>
                      </a:cubicBezTo>
                      <a:cubicBezTo>
                        <a:pt x="22" y="2"/>
                        <a:pt x="21" y="1"/>
                        <a:pt x="20" y="1"/>
                      </a:cubicBezTo>
                      <a:cubicBezTo>
                        <a:pt x="19" y="1"/>
                        <a:pt x="18" y="1"/>
                        <a:pt x="17" y="1"/>
                      </a:cubicBezTo>
                      <a:cubicBezTo>
                        <a:pt x="17" y="1"/>
                        <a:pt x="16" y="0"/>
                        <a:pt x="15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ï$ḻîḑé">
                  <a:extLst>
                    <a:ext uri="{FF2B5EF4-FFF2-40B4-BE49-F238E27FC236}">
                      <a16:creationId xmlns:a16="http://schemas.microsoft.com/office/drawing/2014/main" id="{D6ED230D-358C-40B8-80ED-71B3DB7DF89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846763" y="-6015038"/>
                  <a:ext cx="79375" cy="26988"/>
                </a:xfrm>
                <a:custGeom>
                  <a:avLst/>
                  <a:gdLst>
                    <a:gd name="T0" fmla="*/ 7 w 21"/>
                    <a:gd name="T1" fmla="*/ 0 h 7"/>
                    <a:gd name="T2" fmla="*/ 4 w 21"/>
                    <a:gd name="T3" fmla="*/ 1 h 7"/>
                    <a:gd name="T4" fmla="*/ 2 w 21"/>
                    <a:gd name="T5" fmla="*/ 1 h 7"/>
                    <a:gd name="T6" fmla="*/ 0 w 21"/>
                    <a:gd name="T7" fmla="*/ 3 h 7"/>
                    <a:gd name="T8" fmla="*/ 2 w 21"/>
                    <a:gd name="T9" fmla="*/ 4 h 7"/>
                    <a:gd name="T10" fmla="*/ 2 w 21"/>
                    <a:gd name="T11" fmla="*/ 4 h 7"/>
                    <a:gd name="T12" fmla="*/ 5 w 21"/>
                    <a:gd name="T13" fmla="*/ 4 h 7"/>
                    <a:gd name="T14" fmla="*/ 7 w 21"/>
                    <a:gd name="T15" fmla="*/ 4 h 7"/>
                    <a:gd name="T16" fmla="*/ 8 w 21"/>
                    <a:gd name="T17" fmla="*/ 4 h 7"/>
                    <a:gd name="T18" fmla="*/ 11 w 21"/>
                    <a:gd name="T19" fmla="*/ 4 h 7"/>
                    <a:gd name="T20" fmla="*/ 15 w 21"/>
                    <a:gd name="T21" fmla="*/ 5 h 7"/>
                    <a:gd name="T22" fmla="*/ 19 w 21"/>
                    <a:gd name="T23" fmla="*/ 6 h 7"/>
                    <a:gd name="T24" fmla="*/ 19 w 21"/>
                    <a:gd name="T25" fmla="*/ 7 h 7"/>
                    <a:gd name="T26" fmla="*/ 21 w 21"/>
                    <a:gd name="T27" fmla="*/ 6 h 7"/>
                    <a:gd name="T28" fmla="*/ 20 w 21"/>
                    <a:gd name="T29" fmla="*/ 3 h 7"/>
                    <a:gd name="T30" fmla="*/ 16 w 21"/>
                    <a:gd name="T31" fmla="*/ 2 h 7"/>
                    <a:gd name="T32" fmla="*/ 12 w 21"/>
                    <a:gd name="T33" fmla="*/ 1 h 7"/>
                    <a:gd name="T34" fmla="*/ 8 w 21"/>
                    <a:gd name="T35" fmla="*/ 0 h 7"/>
                    <a:gd name="T36" fmla="*/ 7 w 21"/>
                    <a:gd name="T3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" h="7">
                      <a:moveTo>
                        <a:pt x="7" y="0"/>
                      </a:moveTo>
                      <a:cubicBezTo>
                        <a:pt x="6" y="0"/>
                        <a:pt x="5" y="1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5" y="4"/>
                      </a:cubicBezTo>
                      <a:cubicBezTo>
                        <a:pt x="5" y="4"/>
                        <a:pt x="6" y="4"/>
                        <a:pt x="7" y="4"/>
                      </a:cubicBezTo>
                      <a:cubicBezTo>
                        <a:pt x="7" y="4"/>
                        <a:pt x="7" y="4"/>
                        <a:pt x="8" y="4"/>
                      </a:cubicBezTo>
                      <a:cubicBezTo>
                        <a:pt x="9" y="4"/>
                        <a:pt x="10" y="4"/>
                        <a:pt x="11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ubicBezTo>
                        <a:pt x="16" y="5"/>
                        <a:pt x="17" y="6"/>
                        <a:pt x="19" y="6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7"/>
                        <a:pt x="21" y="6"/>
                        <a:pt x="21" y="6"/>
                      </a:cubicBezTo>
                      <a:cubicBezTo>
                        <a:pt x="21" y="5"/>
                        <a:pt x="21" y="4"/>
                        <a:pt x="20" y="3"/>
                      </a:cubicBezTo>
                      <a:cubicBezTo>
                        <a:pt x="19" y="3"/>
                        <a:pt x="17" y="2"/>
                        <a:pt x="16" y="2"/>
                      </a:cubicBezTo>
                      <a:cubicBezTo>
                        <a:pt x="15" y="1"/>
                        <a:pt x="13" y="1"/>
                        <a:pt x="12" y="1"/>
                      </a:cubicBezTo>
                      <a:cubicBezTo>
                        <a:pt x="10" y="1"/>
                        <a:pt x="9" y="1"/>
                        <a:pt x="8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íṣ1iḍé">
                  <a:extLst>
                    <a:ext uri="{FF2B5EF4-FFF2-40B4-BE49-F238E27FC236}">
                      <a16:creationId xmlns:a16="http://schemas.microsoft.com/office/drawing/2014/main" id="{94EEF52B-470D-4444-A297-F677F9BDB6E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37213" y="-5973763"/>
                  <a:ext cx="26988" cy="26988"/>
                </a:xfrm>
                <a:custGeom>
                  <a:avLst/>
                  <a:gdLst>
                    <a:gd name="T0" fmla="*/ 2 w 7"/>
                    <a:gd name="T1" fmla="*/ 0 h 7"/>
                    <a:gd name="T2" fmla="*/ 1 w 7"/>
                    <a:gd name="T3" fmla="*/ 0 h 7"/>
                    <a:gd name="T4" fmla="*/ 0 w 7"/>
                    <a:gd name="T5" fmla="*/ 2 h 7"/>
                    <a:gd name="T6" fmla="*/ 0 w 7"/>
                    <a:gd name="T7" fmla="*/ 3 h 7"/>
                    <a:gd name="T8" fmla="*/ 1 w 7"/>
                    <a:gd name="T9" fmla="*/ 3 h 7"/>
                    <a:gd name="T10" fmla="*/ 1 w 7"/>
                    <a:gd name="T11" fmla="*/ 2 h 7"/>
                    <a:gd name="T12" fmla="*/ 1 w 7"/>
                    <a:gd name="T13" fmla="*/ 2 h 7"/>
                    <a:gd name="T14" fmla="*/ 2 w 7"/>
                    <a:gd name="T15" fmla="*/ 2 h 7"/>
                    <a:gd name="T16" fmla="*/ 3 w 7"/>
                    <a:gd name="T17" fmla="*/ 2 h 7"/>
                    <a:gd name="T18" fmla="*/ 5 w 7"/>
                    <a:gd name="T19" fmla="*/ 6 h 7"/>
                    <a:gd name="T20" fmla="*/ 6 w 7"/>
                    <a:gd name="T21" fmla="*/ 7 h 7"/>
                    <a:gd name="T22" fmla="*/ 6 w 7"/>
                    <a:gd name="T23" fmla="*/ 7 h 7"/>
                    <a:gd name="T24" fmla="*/ 7 w 7"/>
                    <a:gd name="T25" fmla="*/ 6 h 7"/>
                    <a:gd name="T26" fmla="*/ 4 w 7"/>
                    <a:gd name="T27" fmla="*/ 1 h 7"/>
                    <a:gd name="T28" fmla="*/ 3 w 7"/>
                    <a:gd name="T29" fmla="*/ 0 h 7"/>
                    <a:gd name="T30" fmla="*/ 2 w 7"/>
                    <a:gd name="T3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7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3"/>
                        <a:pt x="0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4"/>
                        <a:pt x="5" y="3"/>
                        <a:pt x="4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îṥḻíḋé">
                  <a:extLst>
                    <a:ext uri="{FF2B5EF4-FFF2-40B4-BE49-F238E27FC236}">
                      <a16:creationId xmlns:a16="http://schemas.microsoft.com/office/drawing/2014/main" id="{C28F3A2B-BB00-4AAC-B65F-7BF91D1B0AF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959476" y="-5973763"/>
                  <a:ext cx="25400" cy="22225"/>
                </a:xfrm>
                <a:custGeom>
                  <a:avLst/>
                  <a:gdLst>
                    <a:gd name="T0" fmla="*/ 5 w 7"/>
                    <a:gd name="T1" fmla="*/ 0 h 6"/>
                    <a:gd name="T2" fmla="*/ 4 w 7"/>
                    <a:gd name="T3" fmla="*/ 0 h 6"/>
                    <a:gd name="T4" fmla="*/ 3 w 7"/>
                    <a:gd name="T5" fmla="*/ 1 h 6"/>
                    <a:gd name="T6" fmla="*/ 0 w 7"/>
                    <a:gd name="T7" fmla="*/ 5 h 6"/>
                    <a:gd name="T8" fmla="*/ 0 w 7"/>
                    <a:gd name="T9" fmla="*/ 6 h 6"/>
                    <a:gd name="T10" fmla="*/ 1 w 7"/>
                    <a:gd name="T11" fmla="*/ 6 h 6"/>
                    <a:gd name="T12" fmla="*/ 1 w 7"/>
                    <a:gd name="T13" fmla="*/ 6 h 6"/>
                    <a:gd name="T14" fmla="*/ 4 w 7"/>
                    <a:gd name="T15" fmla="*/ 2 h 6"/>
                    <a:gd name="T16" fmla="*/ 5 w 7"/>
                    <a:gd name="T17" fmla="*/ 1 h 6"/>
                    <a:gd name="T18" fmla="*/ 5 w 7"/>
                    <a:gd name="T19" fmla="*/ 1 h 6"/>
                    <a:gd name="T20" fmla="*/ 6 w 7"/>
                    <a:gd name="T21" fmla="*/ 2 h 6"/>
                    <a:gd name="T22" fmla="*/ 6 w 7"/>
                    <a:gd name="T23" fmla="*/ 2 h 6"/>
                    <a:gd name="T24" fmla="*/ 6 w 7"/>
                    <a:gd name="T25" fmla="*/ 2 h 6"/>
                    <a:gd name="T26" fmla="*/ 7 w 7"/>
                    <a:gd name="T27" fmla="*/ 2 h 6"/>
                    <a:gd name="T28" fmla="*/ 6 w 7"/>
                    <a:gd name="T29" fmla="*/ 0 h 6"/>
                    <a:gd name="T30" fmla="*/ 5 w 7"/>
                    <a:gd name="T3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6">
                      <a:moveTo>
                        <a:pt x="5" y="0"/>
                      </a:move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0"/>
                        <a:pt x="3" y="1"/>
                        <a:pt x="3" y="1"/>
                      </a:cubicBezTo>
                      <a:cubicBezTo>
                        <a:pt x="2" y="2"/>
                        <a:pt x="1" y="4"/>
                        <a:pt x="0" y="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4"/>
                        <a:pt x="3" y="3"/>
                        <a:pt x="4" y="2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1"/>
                        <a:pt x="7" y="0"/>
                        <a:pt x="6" y="0"/>
                      </a:cubicBezTo>
                      <a:cubicBezTo>
                        <a:pt x="6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ïslíḓé">
                  <a:extLst>
                    <a:ext uri="{FF2B5EF4-FFF2-40B4-BE49-F238E27FC236}">
                      <a16:creationId xmlns:a16="http://schemas.microsoft.com/office/drawing/2014/main" id="{E6922D88-122F-4188-AB30-ACA0DBB8EE4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94376" y="-5969000"/>
                  <a:ext cx="26988" cy="85725"/>
                </a:xfrm>
                <a:custGeom>
                  <a:avLst/>
                  <a:gdLst>
                    <a:gd name="T0" fmla="*/ 3 w 7"/>
                    <a:gd name="T1" fmla="*/ 0 h 23"/>
                    <a:gd name="T2" fmla="*/ 1 w 7"/>
                    <a:gd name="T3" fmla="*/ 2 h 23"/>
                    <a:gd name="T4" fmla="*/ 0 w 7"/>
                    <a:gd name="T5" fmla="*/ 15 h 23"/>
                    <a:gd name="T6" fmla="*/ 0 w 7"/>
                    <a:gd name="T7" fmla="*/ 19 h 23"/>
                    <a:gd name="T8" fmla="*/ 5 w 7"/>
                    <a:gd name="T9" fmla="*/ 23 h 23"/>
                    <a:gd name="T10" fmla="*/ 5 w 7"/>
                    <a:gd name="T11" fmla="*/ 23 h 23"/>
                    <a:gd name="T12" fmla="*/ 7 w 7"/>
                    <a:gd name="T13" fmla="*/ 21 h 23"/>
                    <a:gd name="T14" fmla="*/ 5 w 7"/>
                    <a:gd name="T15" fmla="*/ 19 h 23"/>
                    <a:gd name="T16" fmla="*/ 4 w 7"/>
                    <a:gd name="T17" fmla="*/ 18 h 23"/>
                    <a:gd name="T18" fmla="*/ 4 w 7"/>
                    <a:gd name="T19" fmla="*/ 15 h 23"/>
                    <a:gd name="T20" fmla="*/ 5 w 7"/>
                    <a:gd name="T21" fmla="*/ 2 h 23"/>
                    <a:gd name="T22" fmla="*/ 3 w 7"/>
                    <a:gd name="T23" fmla="*/ 0 h 23"/>
                    <a:gd name="T24" fmla="*/ 3 w 7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23">
                      <a:moveTo>
                        <a:pt x="3" y="0"/>
                      </a:move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8"/>
                        <a:pt x="0" y="19"/>
                      </a:cubicBezTo>
                      <a:cubicBezTo>
                        <a:pt x="1" y="21"/>
                        <a:pt x="3" y="23"/>
                        <a:pt x="5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7" y="22"/>
                        <a:pt x="7" y="21"/>
                      </a:cubicBezTo>
                      <a:cubicBezTo>
                        <a:pt x="7" y="20"/>
                        <a:pt x="6" y="19"/>
                        <a:pt x="5" y="19"/>
                      </a:cubicBezTo>
                      <a:cubicBezTo>
                        <a:pt x="5" y="19"/>
                        <a:pt x="4" y="19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5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işliḋé">
                  <a:extLst>
                    <a:ext uri="{FF2B5EF4-FFF2-40B4-BE49-F238E27FC236}">
                      <a16:creationId xmlns:a16="http://schemas.microsoft.com/office/drawing/2014/main" id="{A1F9F38F-0FB7-4B48-972A-2998DEE98A3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757863" y="-5861050"/>
                  <a:ext cx="107950" cy="49213"/>
                </a:xfrm>
                <a:custGeom>
                  <a:avLst/>
                  <a:gdLst>
                    <a:gd name="T0" fmla="*/ 14 w 29"/>
                    <a:gd name="T1" fmla="*/ 13 h 13"/>
                    <a:gd name="T2" fmla="*/ 12 w 29"/>
                    <a:gd name="T3" fmla="*/ 13 h 13"/>
                    <a:gd name="T4" fmla="*/ 7 w 29"/>
                    <a:gd name="T5" fmla="*/ 12 h 13"/>
                    <a:gd name="T6" fmla="*/ 14 w 29"/>
                    <a:gd name="T7" fmla="*/ 9 h 13"/>
                    <a:gd name="T8" fmla="*/ 22 w 29"/>
                    <a:gd name="T9" fmla="*/ 12 h 13"/>
                    <a:gd name="T10" fmla="*/ 17 w 29"/>
                    <a:gd name="T11" fmla="*/ 13 h 13"/>
                    <a:gd name="T12" fmla="*/ 14 w 29"/>
                    <a:gd name="T13" fmla="*/ 13 h 13"/>
                    <a:gd name="T14" fmla="*/ 14 w 29"/>
                    <a:gd name="T15" fmla="*/ 13 h 13"/>
                    <a:gd name="T16" fmla="*/ 24 w 29"/>
                    <a:gd name="T17" fmla="*/ 0 h 13"/>
                    <a:gd name="T18" fmla="*/ 20 w 29"/>
                    <a:gd name="T19" fmla="*/ 0 h 13"/>
                    <a:gd name="T20" fmla="*/ 14 w 29"/>
                    <a:gd name="T21" fmla="*/ 1 h 13"/>
                    <a:gd name="T22" fmla="*/ 9 w 29"/>
                    <a:gd name="T23" fmla="*/ 0 h 13"/>
                    <a:gd name="T24" fmla="*/ 5 w 29"/>
                    <a:gd name="T25" fmla="*/ 0 h 13"/>
                    <a:gd name="T26" fmla="*/ 4 w 29"/>
                    <a:gd name="T27" fmla="*/ 0 h 13"/>
                    <a:gd name="T28" fmla="*/ 2 w 29"/>
                    <a:gd name="T29" fmla="*/ 1 h 13"/>
                    <a:gd name="T30" fmla="*/ 0 w 29"/>
                    <a:gd name="T31" fmla="*/ 4 h 13"/>
                    <a:gd name="T32" fmla="*/ 0 w 29"/>
                    <a:gd name="T33" fmla="*/ 6 h 13"/>
                    <a:gd name="T34" fmla="*/ 0 w 29"/>
                    <a:gd name="T35" fmla="*/ 6 h 13"/>
                    <a:gd name="T36" fmla="*/ 3 w 29"/>
                    <a:gd name="T37" fmla="*/ 10 h 13"/>
                    <a:gd name="T38" fmla="*/ 4 w 29"/>
                    <a:gd name="T39" fmla="*/ 11 h 13"/>
                    <a:gd name="T40" fmla="*/ 6 w 29"/>
                    <a:gd name="T41" fmla="*/ 12 h 13"/>
                    <a:gd name="T42" fmla="*/ 7 w 29"/>
                    <a:gd name="T43" fmla="*/ 12 h 13"/>
                    <a:gd name="T44" fmla="*/ 12 w 29"/>
                    <a:gd name="T45" fmla="*/ 13 h 13"/>
                    <a:gd name="T46" fmla="*/ 14 w 29"/>
                    <a:gd name="T47" fmla="*/ 13 h 13"/>
                    <a:gd name="T48" fmla="*/ 14 w 29"/>
                    <a:gd name="T49" fmla="*/ 13 h 13"/>
                    <a:gd name="T50" fmla="*/ 17 w 29"/>
                    <a:gd name="T51" fmla="*/ 13 h 13"/>
                    <a:gd name="T52" fmla="*/ 22 w 29"/>
                    <a:gd name="T53" fmla="*/ 12 h 13"/>
                    <a:gd name="T54" fmla="*/ 23 w 29"/>
                    <a:gd name="T55" fmla="*/ 12 h 13"/>
                    <a:gd name="T56" fmla="*/ 25 w 29"/>
                    <a:gd name="T57" fmla="*/ 11 h 13"/>
                    <a:gd name="T58" fmla="*/ 25 w 29"/>
                    <a:gd name="T59" fmla="*/ 10 h 13"/>
                    <a:gd name="T60" fmla="*/ 29 w 29"/>
                    <a:gd name="T61" fmla="*/ 6 h 13"/>
                    <a:gd name="T62" fmla="*/ 29 w 29"/>
                    <a:gd name="T63" fmla="*/ 6 h 13"/>
                    <a:gd name="T64" fmla="*/ 29 w 29"/>
                    <a:gd name="T65" fmla="*/ 4 h 13"/>
                    <a:gd name="T66" fmla="*/ 27 w 29"/>
                    <a:gd name="T67" fmla="*/ 1 h 13"/>
                    <a:gd name="T68" fmla="*/ 27 w 29"/>
                    <a:gd name="T69" fmla="*/ 1 h 13"/>
                    <a:gd name="T70" fmla="*/ 25 w 29"/>
                    <a:gd name="T71" fmla="*/ 0 h 13"/>
                    <a:gd name="T72" fmla="*/ 24 w 29"/>
                    <a:gd name="T7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9" h="13">
                      <a:moveTo>
                        <a:pt x="14" y="13"/>
                      </a:moveTo>
                      <a:cubicBezTo>
                        <a:pt x="14" y="13"/>
                        <a:pt x="13" y="13"/>
                        <a:pt x="12" y="13"/>
                      </a:cubicBezTo>
                      <a:cubicBezTo>
                        <a:pt x="10" y="13"/>
                        <a:pt x="8" y="13"/>
                        <a:pt x="7" y="12"/>
                      </a:cubicBezTo>
                      <a:cubicBezTo>
                        <a:pt x="9" y="10"/>
                        <a:pt x="12" y="9"/>
                        <a:pt x="14" y="9"/>
                      </a:cubicBezTo>
                      <a:cubicBezTo>
                        <a:pt x="17" y="9"/>
                        <a:pt x="20" y="10"/>
                        <a:pt x="22" y="12"/>
                      </a:cubicBezTo>
                      <a:cubicBezTo>
                        <a:pt x="21" y="13"/>
                        <a:pt x="19" y="13"/>
                        <a:pt x="17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moveTo>
                        <a:pt x="24" y="0"/>
                      </a:moveTo>
                      <a:cubicBezTo>
                        <a:pt x="22" y="0"/>
                        <a:pt x="21" y="0"/>
                        <a:pt x="20" y="0"/>
                      </a:cubicBezTo>
                      <a:cubicBezTo>
                        <a:pt x="18" y="1"/>
                        <a:pt x="16" y="1"/>
                        <a:pt x="14" y="1"/>
                      </a:cubicBezTo>
                      <a:cubicBezTo>
                        <a:pt x="13" y="1"/>
                        <a:pt x="11" y="1"/>
                        <a:pt x="9" y="0"/>
                      </a:cubicBezTo>
                      <a:cubicBezTo>
                        <a:pt x="8" y="0"/>
                        <a:pt x="6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0"/>
                        <a:pt x="3" y="0"/>
                        <a:pt x="2" y="1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"/>
                        <a:pt x="2" y="9"/>
                        <a:pt x="3" y="10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5" y="11"/>
                        <a:pt x="5" y="12"/>
                        <a:pt x="6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8" y="13"/>
                        <a:pt x="10" y="13"/>
                        <a:pt x="12" y="13"/>
                      </a:cubicBezTo>
                      <a:cubicBezTo>
                        <a:pt x="13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5" y="13"/>
                        <a:pt x="16" y="13"/>
                        <a:pt x="17" y="13"/>
                      </a:cubicBezTo>
                      <a:cubicBezTo>
                        <a:pt x="19" y="13"/>
                        <a:pt x="21" y="13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4" y="11"/>
                        <a:pt x="25" y="11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7" y="9"/>
                        <a:pt x="28" y="8"/>
                        <a:pt x="29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29" y="6"/>
                        <a:pt x="29" y="5"/>
                        <a:pt x="29" y="4"/>
                      </a:cubicBezTo>
                      <a:cubicBezTo>
                        <a:pt x="29" y="3"/>
                        <a:pt x="28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25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îṥḻíďe">
                  <a:extLst>
                    <a:ext uri="{FF2B5EF4-FFF2-40B4-BE49-F238E27FC236}">
                      <a16:creationId xmlns:a16="http://schemas.microsoft.com/office/drawing/2014/main" id="{FD7A550D-4436-4F60-A54E-ED448AD7C4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83263" y="-5827713"/>
                  <a:ext cx="57150" cy="15875"/>
                </a:xfrm>
                <a:custGeom>
                  <a:avLst/>
                  <a:gdLst>
                    <a:gd name="T0" fmla="*/ 7 w 15"/>
                    <a:gd name="T1" fmla="*/ 0 h 4"/>
                    <a:gd name="T2" fmla="*/ 0 w 15"/>
                    <a:gd name="T3" fmla="*/ 3 h 4"/>
                    <a:gd name="T4" fmla="*/ 5 w 15"/>
                    <a:gd name="T5" fmla="*/ 4 h 4"/>
                    <a:gd name="T6" fmla="*/ 7 w 15"/>
                    <a:gd name="T7" fmla="*/ 4 h 4"/>
                    <a:gd name="T8" fmla="*/ 7 w 15"/>
                    <a:gd name="T9" fmla="*/ 4 h 4"/>
                    <a:gd name="T10" fmla="*/ 10 w 15"/>
                    <a:gd name="T11" fmla="*/ 4 h 4"/>
                    <a:gd name="T12" fmla="*/ 15 w 15"/>
                    <a:gd name="T13" fmla="*/ 3 h 4"/>
                    <a:gd name="T14" fmla="*/ 7 w 15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4">
                      <a:moveTo>
                        <a:pt x="7" y="0"/>
                      </a:moveTo>
                      <a:cubicBezTo>
                        <a:pt x="5" y="0"/>
                        <a:pt x="2" y="1"/>
                        <a:pt x="0" y="3"/>
                      </a:cubicBezTo>
                      <a:cubicBezTo>
                        <a:pt x="1" y="4"/>
                        <a:pt x="3" y="4"/>
                        <a:pt x="5" y="4"/>
                      </a:cubicBezTo>
                      <a:cubicBezTo>
                        <a:pt x="6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8" y="4"/>
                        <a:pt x="9" y="4"/>
                        <a:pt x="10" y="4"/>
                      </a:cubicBezTo>
                      <a:cubicBezTo>
                        <a:pt x="12" y="4"/>
                        <a:pt x="14" y="4"/>
                        <a:pt x="15" y="3"/>
                      </a:cubicBezTo>
                      <a:cubicBezTo>
                        <a:pt x="13" y="1"/>
                        <a:pt x="10" y="0"/>
                        <a:pt x="7" y="0"/>
                      </a:cubicBezTo>
                    </a:path>
                  </a:pathLst>
                </a:custGeom>
                <a:solidFill>
                  <a:srgbClr val="E973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îṡ1ïḍê">
                  <a:extLst>
                    <a:ext uri="{FF2B5EF4-FFF2-40B4-BE49-F238E27FC236}">
                      <a16:creationId xmlns:a16="http://schemas.microsoft.com/office/drawing/2014/main" id="{8EA27C66-4DF8-42DE-9232-8DA3FDAFAA4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64213" y="-5861050"/>
                  <a:ext cx="93663" cy="11113"/>
                </a:xfrm>
                <a:custGeom>
                  <a:avLst/>
                  <a:gdLst>
                    <a:gd name="T0" fmla="*/ 25 w 25"/>
                    <a:gd name="T1" fmla="*/ 1 h 3"/>
                    <a:gd name="T2" fmla="*/ 12 w 25"/>
                    <a:gd name="T3" fmla="*/ 3 h 3"/>
                    <a:gd name="T4" fmla="*/ 0 w 25"/>
                    <a:gd name="T5" fmla="*/ 1 h 3"/>
                    <a:gd name="T6" fmla="*/ 0 w 25"/>
                    <a:gd name="T7" fmla="*/ 1 h 3"/>
                    <a:gd name="T8" fmla="*/ 2 w 25"/>
                    <a:gd name="T9" fmla="*/ 0 h 3"/>
                    <a:gd name="T10" fmla="*/ 7 w 25"/>
                    <a:gd name="T11" fmla="*/ 0 h 3"/>
                    <a:gd name="T12" fmla="*/ 18 w 25"/>
                    <a:gd name="T13" fmla="*/ 0 h 3"/>
                    <a:gd name="T14" fmla="*/ 23 w 25"/>
                    <a:gd name="T15" fmla="*/ 0 h 3"/>
                    <a:gd name="T16" fmla="*/ 25 w 25"/>
                    <a:gd name="T1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">
                      <a:moveTo>
                        <a:pt x="25" y="1"/>
                      </a:moveTo>
                      <a:cubicBezTo>
                        <a:pt x="23" y="2"/>
                        <a:pt x="24" y="3"/>
                        <a:pt x="12" y="3"/>
                      </a:cubicBezTo>
                      <a:cubicBezTo>
                        <a:pt x="1" y="3"/>
                        <a:pt x="2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3" y="0"/>
                        <a:pt x="5" y="0"/>
                        <a:pt x="7" y="0"/>
                      </a:cubicBezTo>
                      <a:cubicBezTo>
                        <a:pt x="11" y="1"/>
                        <a:pt x="14" y="1"/>
                        <a:pt x="18" y="0"/>
                      </a:cubicBezTo>
                      <a:cubicBezTo>
                        <a:pt x="20" y="0"/>
                        <a:pt x="22" y="0"/>
                        <a:pt x="23" y="0"/>
                      </a:cubicBezTo>
                      <a:cubicBezTo>
                        <a:pt x="24" y="0"/>
                        <a:pt x="24" y="0"/>
                        <a:pt x="2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ísļíḑe">
                  <a:extLst>
                    <a:ext uri="{FF2B5EF4-FFF2-40B4-BE49-F238E27FC236}">
                      <a16:creationId xmlns:a16="http://schemas.microsoft.com/office/drawing/2014/main" id="{D46A1FED-DB81-42D9-B85B-88D168B013C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727701" y="-5976938"/>
                  <a:ext cx="22225" cy="22225"/>
                </a:xfrm>
                <a:prstGeom prst="ellipse">
                  <a:avLst/>
                </a:prstGeom>
                <a:solidFill>
                  <a:srgbClr val="633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iṣḷidé">
                  <a:extLst>
                    <a:ext uri="{FF2B5EF4-FFF2-40B4-BE49-F238E27FC236}">
                      <a16:creationId xmlns:a16="http://schemas.microsoft.com/office/drawing/2014/main" id="{9BA13563-89AD-412E-B7B3-796A8DAAFD7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873751" y="-5976938"/>
                  <a:ext cx="22225" cy="22225"/>
                </a:xfrm>
                <a:prstGeom prst="ellipse">
                  <a:avLst/>
                </a:prstGeom>
                <a:solidFill>
                  <a:srgbClr val="633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iṥļíḍé">
                  <a:extLst>
                    <a:ext uri="{FF2B5EF4-FFF2-40B4-BE49-F238E27FC236}">
                      <a16:creationId xmlns:a16="http://schemas.microsoft.com/office/drawing/2014/main" id="{19AFC87A-B8D1-4BBC-ACE8-CD460407294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89587" y="-4921251"/>
                  <a:ext cx="425451" cy="141287"/>
                </a:xfrm>
                <a:custGeom>
                  <a:avLst/>
                  <a:gdLst>
                    <a:gd name="T0" fmla="*/ 268 w 268"/>
                    <a:gd name="T1" fmla="*/ 7 h 89"/>
                    <a:gd name="T2" fmla="*/ 0 w 268"/>
                    <a:gd name="T3" fmla="*/ 0 h 89"/>
                    <a:gd name="T4" fmla="*/ 129 w 268"/>
                    <a:gd name="T5" fmla="*/ 89 h 89"/>
                    <a:gd name="T6" fmla="*/ 268 w 268"/>
                    <a:gd name="T7" fmla="*/ 7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8" h="89">
                      <a:moveTo>
                        <a:pt x="268" y="7"/>
                      </a:moveTo>
                      <a:lnTo>
                        <a:pt x="0" y="0"/>
                      </a:lnTo>
                      <a:lnTo>
                        <a:pt x="129" y="89"/>
                      </a:lnTo>
                      <a:lnTo>
                        <a:pt x="268" y="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iSlíḍê">
                  <a:extLst>
                    <a:ext uri="{FF2B5EF4-FFF2-40B4-BE49-F238E27FC236}">
                      <a16:creationId xmlns:a16="http://schemas.microsoft.com/office/drawing/2014/main" id="{48AEE024-246E-434E-82F3-601195AF02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89588" y="-4921250"/>
                  <a:ext cx="425450" cy="141288"/>
                </a:xfrm>
                <a:custGeom>
                  <a:avLst/>
                  <a:gdLst>
                    <a:gd name="T0" fmla="*/ 268 w 268"/>
                    <a:gd name="T1" fmla="*/ 7 h 89"/>
                    <a:gd name="T2" fmla="*/ 0 w 268"/>
                    <a:gd name="T3" fmla="*/ 0 h 89"/>
                    <a:gd name="T4" fmla="*/ 129 w 268"/>
                    <a:gd name="T5" fmla="*/ 89 h 89"/>
                    <a:gd name="T6" fmla="*/ 268 w 268"/>
                    <a:gd name="T7" fmla="*/ 7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8" h="89">
                      <a:moveTo>
                        <a:pt x="268" y="7"/>
                      </a:moveTo>
                      <a:lnTo>
                        <a:pt x="0" y="0"/>
                      </a:lnTo>
                      <a:lnTo>
                        <a:pt x="129" y="89"/>
                      </a:lnTo>
                      <a:lnTo>
                        <a:pt x="268" y="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î$ḷïḑê">
                  <a:extLst>
                    <a:ext uri="{FF2B5EF4-FFF2-40B4-BE49-F238E27FC236}">
                      <a16:creationId xmlns:a16="http://schemas.microsoft.com/office/drawing/2014/main" id="{6189BC0D-AF93-4CB2-995C-9FFD1D38111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99138" y="-4899025"/>
                  <a:ext cx="28575" cy="85725"/>
                </a:xfrm>
                <a:custGeom>
                  <a:avLst/>
                  <a:gdLst>
                    <a:gd name="T0" fmla="*/ 8 w 8"/>
                    <a:gd name="T1" fmla="*/ 0 h 23"/>
                    <a:gd name="T2" fmla="*/ 0 w 8"/>
                    <a:gd name="T3" fmla="*/ 0 h 23"/>
                    <a:gd name="T4" fmla="*/ 0 w 8"/>
                    <a:gd name="T5" fmla="*/ 21 h 23"/>
                    <a:gd name="T6" fmla="*/ 4 w 8"/>
                    <a:gd name="T7" fmla="*/ 23 h 23"/>
                    <a:gd name="T8" fmla="*/ 4 w 8"/>
                    <a:gd name="T9" fmla="*/ 23 h 23"/>
                    <a:gd name="T10" fmla="*/ 8 w 8"/>
                    <a:gd name="T11" fmla="*/ 21 h 23"/>
                    <a:gd name="T12" fmla="*/ 8 w 8"/>
                    <a:gd name="T13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3">
                      <a:moveTo>
                        <a:pt x="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21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6" y="22"/>
                        <a:pt x="7" y="22"/>
                        <a:pt x="8" y="21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solidFill>
                  <a:srgbClr val="274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îšḷídé">
                  <a:extLst>
                    <a:ext uri="{FF2B5EF4-FFF2-40B4-BE49-F238E27FC236}">
                      <a16:creationId xmlns:a16="http://schemas.microsoft.com/office/drawing/2014/main" id="{757CBEF8-679D-472A-A7C9-30CDCAC9CE4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810251" y="-5703888"/>
                  <a:ext cx="384175" cy="620713"/>
                </a:xfrm>
                <a:custGeom>
                  <a:avLst/>
                  <a:gdLst>
                    <a:gd name="T0" fmla="*/ 90 w 103"/>
                    <a:gd name="T1" fmla="*/ 83 h 166"/>
                    <a:gd name="T2" fmla="*/ 89 w 103"/>
                    <a:gd name="T3" fmla="*/ 166 h 166"/>
                    <a:gd name="T4" fmla="*/ 0 w 103"/>
                    <a:gd name="T5" fmla="*/ 166 h 166"/>
                    <a:gd name="T6" fmla="*/ 0 w 103"/>
                    <a:gd name="T7" fmla="*/ 23 h 166"/>
                    <a:gd name="T8" fmla="*/ 0 w 103"/>
                    <a:gd name="T9" fmla="*/ 23 h 166"/>
                    <a:gd name="T10" fmla="*/ 36 w 103"/>
                    <a:gd name="T11" fmla="*/ 0 h 166"/>
                    <a:gd name="T12" fmla="*/ 81 w 103"/>
                    <a:gd name="T13" fmla="*/ 21 h 166"/>
                    <a:gd name="T14" fmla="*/ 86 w 103"/>
                    <a:gd name="T15" fmla="*/ 23 h 166"/>
                    <a:gd name="T16" fmla="*/ 92 w 103"/>
                    <a:gd name="T17" fmla="*/ 28 h 166"/>
                    <a:gd name="T18" fmla="*/ 100 w 103"/>
                    <a:gd name="T19" fmla="*/ 43 h 166"/>
                    <a:gd name="T20" fmla="*/ 90 w 103"/>
                    <a:gd name="T21" fmla="*/ 83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3" h="166">
                      <a:moveTo>
                        <a:pt x="90" y="83"/>
                      </a:moveTo>
                      <a:cubicBezTo>
                        <a:pt x="87" y="103"/>
                        <a:pt x="89" y="160"/>
                        <a:pt x="89" y="166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6" y="23"/>
                        <a:pt x="31" y="13"/>
                        <a:pt x="36" y="0"/>
                      </a:cubicBezTo>
                      <a:cubicBezTo>
                        <a:pt x="36" y="0"/>
                        <a:pt x="67" y="13"/>
                        <a:pt x="81" y="21"/>
                      </a:cubicBezTo>
                      <a:cubicBezTo>
                        <a:pt x="83" y="22"/>
                        <a:pt x="84" y="22"/>
                        <a:pt x="86" y="23"/>
                      </a:cubicBezTo>
                      <a:cubicBezTo>
                        <a:pt x="88" y="24"/>
                        <a:pt x="90" y="26"/>
                        <a:pt x="92" y="28"/>
                      </a:cubicBezTo>
                      <a:cubicBezTo>
                        <a:pt x="96" y="32"/>
                        <a:pt x="98" y="38"/>
                        <a:pt x="100" y="43"/>
                      </a:cubicBezTo>
                      <a:cubicBezTo>
                        <a:pt x="103" y="55"/>
                        <a:pt x="88" y="69"/>
                        <a:pt x="90" y="8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ïŝľiďé">
                  <a:extLst>
                    <a:ext uri="{FF2B5EF4-FFF2-40B4-BE49-F238E27FC236}">
                      <a16:creationId xmlns:a16="http://schemas.microsoft.com/office/drawing/2014/main" id="{11CFC428-87FF-45C1-BE0D-B672545FBF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29263" y="-5232400"/>
                  <a:ext cx="209550" cy="138113"/>
                </a:xfrm>
                <a:custGeom>
                  <a:avLst/>
                  <a:gdLst>
                    <a:gd name="T0" fmla="*/ 56 w 56"/>
                    <a:gd name="T1" fmla="*/ 34 h 37"/>
                    <a:gd name="T2" fmla="*/ 32 w 56"/>
                    <a:gd name="T3" fmla="*/ 37 h 37"/>
                    <a:gd name="T4" fmla="*/ 5 w 56"/>
                    <a:gd name="T5" fmla="*/ 26 h 37"/>
                    <a:gd name="T6" fmla="*/ 5 w 56"/>
                    <a:gd name="T7" fmla="*/ 8 h 37"/>
                    <a:gd name="T8" fmla="*/ 31 w 56"/>
                    <a:gd name="T9" fmla="*/ 17 h 37"/>
                    <a:gd name="T10" fmla="*/ 25 w 56"/>
                    <a:gd name="T11" fmla="*/ 4 h 37"/>
                    <a:gd name="T12" fmla="*/ 45 w 56"/>
                    <a:gd name="T13" fmla="*/ 14 h 37"/>
                    <a:gd name="T14" fmla="*/ 55 w 56"/>
                    <a:gd name="T15" fmla="*/ 20 h 37"/>
                    <a:gd name="T16" fmla="*/ 56 w 56"/>
                    <a:gd name="T17" fmla="*/ 3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7">
                      <a:moveTo>
                        <a:pt x="56" y="34"/>
                      </a:moveTo>
                      <a:cubicBezTo>
                        <a:pt x="56" y="34"/>
                        <a:pt x="38" y="37"/>
                        <a:pt x="32" y="37"/>
                      </a:cubicBezTo>
                      <a:cubicBezTo>
                        <a:pt x="25" y="37"/>
                        <a:pt x="10" y="32"/>
                        <a:pt x="5" y="26"/>
                      </a:cubicBezTo>
                      <a:cubicBezTo>
                        <a:pt x="2" y="22"/>
                        <a:pt x="0" y="9"/>
                        <a:pt x="5" y="8"/>
                      </a:cubicBezTo>
                      <a:cubicBezTo>
                        <a:pt x="10" y="8"/>
                        <a:pt x="31" y="17"/>
                        <a:pt x="31" y="17"/>
                      </a:cubicBezTo>
                      <a:cubicBezTo>
                        <a:pt x="31" y="17"/>
                        <a:pt x="22" y="8"/>
                        <a:pt x="25" y="4"/>
                      </a:cubicBezTo>
                      <a:cubicBezTo>
                        <a:pt x="28" y="0"/>
                        <a:pt x="41" y="12"/>
                        <a:pt x="45" y="14"/>
                      </a:cubicBezTo>
                      <a:cubicBezTo>
                        <a:pt x="49" y="16"/>
                        <a:pt x="55" y="20"/>
                        <a:pt x="55" y="20"/>
                      </a:cubicBezTo>
                      <a:cubicBezTo>
                        <a:pt x="56" y="34"/>
                        <a:pt x="56" y="34"/>
                        <a:pt x="56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ïṡľídè">
                  <a:extLst>
                    <a:ext uri="{FF2B5EF4-FFF2-40B4-BE49-F238E27FC236}">
                      <a16:creationId xmlns:a16="http://schemas.microsoft.com/office/drawing/2014/main" id="{0AE3C3F5-A11F-45BA-B1D4-ED102FE47FF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015038" y="-5486400"/>
                  <a:ext cx="22225" cy="82550"/>
                </a:xfrm>
                <a:custGeom>
                  <a:avLst/>
                  <a:gdLst>
                    <a:gd name="T0" fmla="*/ 1 w 6"/>
                    <a:gd name="T1" fmla="*/ 0 h 22"/>
                    <a:gd name="T2" fmla="*/ 2 w 6"/>
                    <a:gd name="T3" fmla="*/ 22 h 22"/>
                    <a:gd name="T4" fmla="*/ 6 w 6"/>
                    <a:gd name="T5" fmla="*/ 22 h 22"/>
                    <a:gd name="T6" fmla="*/ 1 w 6"/>
                    <a:gd name="T7" fmla="*/ 2 h 22"/>
                    <a:gd name="T8" fmla="*/ 1 w 6"/>
                    <a:gd name="T9" fmla="*/ 2 h 22"/>
                    <a:gd name="T10" fmla="*/ 1 w 6"/>
                    <a:gd name="T11" fmla="*/ 1 h 22"/>
                    <a:gd name="T12" fmla="*/ 1 w 6"/>
                    <a:gd name="T13" fmla="*/ 1 h 22"/>
                    <a:gd name="T14" fmla="*/ 1 w 6"/>
                    <a:gd name="T15" fmla="*/ 0 h 22"/>
                    <a:gd name="T16" fmla="*/ 1 w 6"/>
                    <a:gd name="T17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22">
                      <a:moveTo>
                        <a:pt x="1" y="0"/>
                      </a:moveTo>
                      <a:cubicBezTo>
                        <a:pt x="0" y="8"/>
                        <a:pt x="1" y="15"/>
                        <a:pt x="2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4" y="13"/>
                        <a:pt x="1" y="5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îśḻíḓè">
                  <a:extLst>
                    <a:ext uri="{FF2B5EF4-FFF2-40B4-BE49-F238E27FC236}">
                      <a16:creationId xmlns:a16="http://schemas.microsoft.com/office/drawing/2014/main" id="{18462377-0459-4943-AD58-6D62302D39F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11826" y="-5624513"/>
                  <a:ext cx="523875" cy="628650"/>
                </a:xfrm>
                <a:custGeom>
                  <a:avLst/>
                  <a:gdLst>
                    <a:gd name="T0" fmla="*/ 139 w 140"/>
                    <a:gd name="T1" fmla="*/ 122 h 168"/>
                    <a:gd name="T2" fmla="*/ 130 w 140"/>
                    <a:gd name="T3" fmla="*/ 150 h 168"/>
                    <a:gd name="T4" fmla="*/ 120 w 140"/>
                    <a:gd name="T5" fmla="*/ 158 h 168"/>
                    <a:gd name="T6" fmla="*/ 111 w 140"/>
                    <a:gd name="T7" fmla="*/ 160 h 168"/>
                    <a:gd name="T8" fmla="*/ 7 w 140"/>
                    <a:gd name="T9" fmla="*/ 167 h 168"/>
                    <a:gd name="T10" fmla="*/ 3 w 140"/>
                    <a:gd name="T11" fmla="*/ 167 h 168"/>
                    <a:gd name="T12" fmla="*/ 1 w 140"/>
                    <a:gd name="T13" fmla="*/ 144 h 168"/>
                    <a:gd name="T14" fmla="*/ 0 w 140"/>
                    <a:gd name="T15" fmla="*/ 142 h 168"/>
                    <a:gd name="T16" fmla="*/ 1 w 140"/>
                    <a:gd name="T17" fmla="*/ 142 h 168"/>
                    <a:gd name="T18" fmla="*/ 93 w 140"/>
                    <a:gd name="T19" fmla="*/ 126 h 168"/>
                    <a:gd name="T20" fmla="*/ 82 w 140"/>
                    <a:gd name="T21" fmla="*/ 39 h 168"/>
                    <a:gd name="T22" fmla="*/ 82 w 140"/>
                    <a:gd name="T23" fmla="*/ 37 h 168"/>
                    <a:gd name="T24" fmla="*/ 82 w 140"/>
                    <a:gd name="T25" fmla="*/ 37 h 168"/>
                    <a:gd name="T26" fmla="*/ 81 w 140"/>
                    <a:gd name="T27" fmla="*/ 35 h 168"/>
                    <a:gd name="T28" fmla="*/ 107 w 140"/>
                    <a:gd name="T29" fmla="*/ 0 h 168"/>
                    <a:gd name="T30" fmla="*/ 112 w 140"/>
                    <a:gd name="T31" fmla="*/ 2 h 168"/>
                    <a:gd name="T32" fmla="*/ 118 w 140"/>
                    <a:gd name="T33" fmla="*/ 7 h 168"/>
                    <a:gd name="T34" fmla="*/ 118 w 140"/>
                    <a:gd name="T35" fmla="*/ 7 h 168"/>
                    <a:gd name="T36" fmla="*/ 131 w 140"/>
                    <a:gd name="T37" fmla="*/ 29 h 168"/>
                    <a:gd name="T38" fmla="*/ 138 w 140"/>
                    <a:gd name="T39" fmla="*/ 61 h 168"/>
                    <a:gd name="T40" fmla="*/ 139 w 140"/>
                    <a:gd name="T41" fmla="*/ 122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0" h="168">
                      <a:moveTo>
                        <a:pt x="139" y="122"/>
                      </a:moveTo>
                      <a:cubicBezTo>
                        <a:pt x="138" y="133"/>
                        <a:pt x="135" y="143"/>
                        <a:pt x="130" y="150"/>
                      </a:cubicBezTo>
                      <a:cubicBezTo>
                        <a:pt x="127" y="154"/>
                        <a:pt x="124" y="156"/>
                        <a:pt x="120" y="158"/>
                      </a:cubicBezTo>
                      <a:cubicBezTo>
                        <a:pt x="117" y="159"/>
                        <a:pt x="114" y="159"/>
                        <a:pt x="111" y="160"/>
                      </a:cubicBezTo>
                      <a:cubicBezTo>
                        <a:pt x="76" y="164"/>
                        <a:pt x="38" y="168"/>
                        <a:pt x="7" y="167"/>
                      </a:cubicBezTo>
                      <a:cubicBezTo>
                        <a:pt x="5" y="167"/>
                        <a:pt x="4" y="167"/>
                        <a:pt x="3" y="167"/>
                      </a:cubicBezTo>
                      <a:cubicBezTo>
                        <a:pt x="1" y="144"/>
                        <a:pt x="1" y="144"/>
                        <a:pt x="1" y="144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1" y="142"/>
                        <a:pt x="1" y="142"/>
                        <a:pt x="1" y="142"/>
                      </a:cubicBezTo>
                      <a:cubicBezTo>
                        <a:pt x="25" y="142"/>
                        <a:pt x="90" y="129"/>
                        <a:pt x="93" y="126"/>
                      </a:cubicBezTo>
                      <a:cubicBezTo>
                        <a:pt x="105" y="117"/>
                        <a:pt x="84" y="49"/>
                        <a:pt x="82" y="39"/>
                      </a:cubicBezTo>
                      <a:cubicBezTo>
                        <a:pt x="82" y="38"/>
                        <a:pt x="82" y="38"/>
                        <a:pt x="82" y="37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81" y="36"/>
                        <a:pt x="81" y="35"/>
                        <a:pt x="81" y="35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9" y="0"/>
                        <a:pt x="110" y="1"/>
                        <a:pt x="112" y="2"/>
                      </a:cubicBezTo>
                      <a:cubicBezTo>
                        <a:pt x="114" y="3"/>
                        <a:pt x="116" y="5"/>
                        <a:pt x="118" y="7"/>
                      </a:cubicBezTo>
                      <a:cubicBezTo>
                        <a:pt x="118" y="7"/>
                        <a:pt x="118" y="7"/>
                        <a:pt x="118" y="7"/>
                      </a:cubicBezTo>
                      <a:cubicBezTo>
                        <a:pt x="124" y="13"/>
                        <a:pt x="129" y="21"/>
                        <a:pt x="131" y="29"/>
                      </a:cubicBezTo>
                      <a:cubicBezTo>
                        <a:pt x="134" y="40"/>
                        <a:pt x="136" y="50"/>
                        <a:pt x="138" y="61"/>
                      </a:cubicBezTo>
                      <a:cubicBezTo>
                        <a:pt x="139" y="75"/>
                        <a:pt x="140" y="110"/>
                        <a:pt x="139" y="12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îşļïḓè">
                  <a:extLst>
                    <a:ext uri="{FF2B5EF4-FFF2-40B4-BE49-F238E27FC236}">
                      <a16:creationId xmlns:a16="http://schemas.microsoft.com/office/drawing/2014/main" id="{23DB1865-806D-4C16-BA6D-082553C4B2D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24488" y="-5703888"/>
                  <a:ext cx="385763" cy="620713"/>
                </a:xfrm>
                <a:custGeom>
                  <a:avLst/>
                  <a:gdLst>
                    <a:gd name="T0" fmla="*/ 8 w 103"/>
                    <a:gd name="T1" fmla="*/ 83 h 166"/>
                    <a:gd name="T2" fmla="*/ 9 w 103"/>
                    <a:gd name="T3" fmla="*/ 166 h 166"/>
                    <a:gd name="T4" fmla="*/ 103 w 103"/>
                    <a:gd name="T5" fmla="*/ 166 h 166"/>
                    <a:gd name="T6" fmla="*/ 103 w 103"/>
                    <a:gd name="T7" fmla="*/ 23 h 166"/>
                    <a:gd name="T8" fmla="*/ 102 w 103"/>
                    <a:gd name="T9" fmla="*/ 23 h 166"/>
                    <a:gd name="T10" fmla="*/ 65 w 103"/>
                    <a:gd name="T11" fmla="*/ 0 h 166"/>
                    <a:gd name="T12" fmla="*/ 21 w 103"/>
                    <a:gd name="T13" fmla="*/ 21 h 166"/>
                    <a:gd name="T14" fmla="*/ 17 w 103"/>
                    <a:gd name="T15" fmla="*/ 23 h 166"/>
                    <a:gd name="T16" fmla="*/ 10 w 103"/>
                    <a:gd name="T17" fmla="*/ 28 h 166"/>
                    <a:gd name="T18" fmla="*/ 3 w 103"/>
                    <a:gd name="T19" fmla="*/ 43 h 166"/>
                    <a:gd name="T20" fmla="*/ 8 w 103"/>
                    <a:gd name="T21" fmla="*/ 83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3" h="166">
                      <a:moveTo>
                        <a:pt x="8" y="83"/>
                      </a:moveTo>
                      <a:cubicBezTo>
                        <a:pt x="10" y="103"/>
                        <a:pt x="8" y="160"/>
                        <a:pt x="9" y="166"/>
                      </a:cubicBezTo>
                      <a:cubicBezTo>
                        <a:pt x="103" y="166"/>
                        <a:pt x="103" y="166"/>
                        <a:pt x="103" y="166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102" y="23"/>
                        <a:pt x="102" y="23"/>
                        <a:pt x="102" y="23"/>
                      </a:cubicBezTo>
                      <a:cubicBezTo>
                        <a:pt x="86" y="23"/>
                        <a:pt x="71" y="13"/>
                        <a:pt x="65" y="0"/>
                      </a:cubicBezTo>
                      <a:cubicBezTo>
                        <a:pt x="65" y="0"/>
                        <a:pt x="36" y="13"/>
                        <a:pt x="21" y="21"/>
                      </a:cubicBezTo>
                      <a:cubicBezTo>
                        <a:pt x="19" y="22"/>
                        <a:pt x="18" y="22"/>
                        <a:pt x="17" y="23"/>
                      </a:cubicBezTo>
                      <a:cubicBezTo>
                        <a:pt x="14" y="24"/>
                        <a:pt x="12" y="26"/>
                        <a:pt x="10" y="28"/>
                      </a:cubicBezTo>
                      <a:cubicBezTo>
                        <a:pt x="6" y="32"/>
                        <a:pt x="5" y="38"/>
                        <a:pt x="3" y="43"/>
                      </a:cubicBezTo>
                      <a:cubicBezTo>
                        <a:pt x="0" y="55"/>
                        <a:pt x="10" y="69"/>
                        <a:pt x="8" y="8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íṡḻïḑe">
                  <a:extLst>
                    <a:ext uri="{FF2B5EF4-FFF2-40B4-BE49-F238E27FC236}">
                      <a16:creationId xmlns:a16="http://schemas.microsoft.com/office/drawing/2014/main" id="{F433A0D5-C8A4-4A90-81A0-B97C145BC99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880101" y="-5232400"/>
                  <a:ext cx="206375" cy="138113"/>
                </a:xfrm>
                <a:custGeom>
                  <a:avLst/>
                  <a:gdLst>
                    <a:gd name="T0" fmla="*/ 0 w 55"/>
                    <a:gd name="T1" fmla="*/ 34 h 37"/>
                    <a:gd name="T2" fmla="*/ 23 w 55"/>
                    <a:gd name="T3" fmla="*/ 37 h 37"/>
                    <a:gd name="T4" fmla="*/ 50 w 55"/>
                    <a:gd name="T5" fmla="*/ 26 h 37"/>
                    <a:gd name="T6" fmla="*/ 51 w 55"/>
                    <a:gd name="T7" fmla="*/ 8 h 37"/>
                    <a:gd name="T8" fmla="*/ 24 w 55"/>
                    <a:gd name="T9" fmla="*/ 17 h 37"/>
                    <a:gd name="T10" fmla="*/ 30 w 55"/>
                    <a:gd name="T11" fmla="*/ 4 h 37"/>
                    <a:gd name="T12" fmla="*/ 10 w 55"/>
                    <a:gd name="T13" fmla="*/ 14 h 37"/>
                    <a:gd name="T14" fmla="*/ 0 w 55"/>
                    <a:gd name="T15" fmla="*/ 20 h 37"/>
                    <a:gd name="T16" fmla="*/ 0 w 55"/>
                    <a:gd name="T17" fmla="*/ 3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5" h="37">
                      <a:moveTo>
                        <a:pt x="0" y="34"/>
                      </a:moveTo>
                      <a:cubicBezTo>
                        <a:pt x="0" y="34"/>
                        <a:pt x="18" y="37"/>
                        <a:pt x="23" y="37"/>
                      </a:cubicBezTo>
                      <a:cubicBezTo>
                        <a:pt x="31" y="37"/>
                        <a:pt x="46" y="32"/>
                        <a:pt x="50" y="26"/>
                      </a:cubicBezTo>
                      <a:cubicBezTo>
                        <a:pt x="53" y="22"/>
                        <a:pt x="55" y="9"/>
                        <a:pt x="51" y="8"/>
                      </a:cubicBezTo>
                      <a:cubicBezTo>
                        <a:pt x="45" y="8"/>
                        <a:pt x="24" y="17"/>
                        <a:pt x="24" y="17"/>
                      </a:cubicBezTo>
                      <a:cubicBezTo>
                        <a:pt x="24" y="17"/>
                        <a:pt x="33" y="8"/>
                        <a:pt x="30" y="4"/>
                      </a:cubicBezTo>
                      <a:cubicBezTo>
                        <a:pt x="27" y="0"/>
                        <a:pt x="14" y="12"/>
                        <a:pt x="10" y="14"/>
                      </a:cubicBezTo>
                      <a:cubicBezTo>
                        <a:pt x="6" y="16"/>
                        <a:pt x="0" y="20"/>
                        <a:pt x="0" y="20"/>
                      </a:cubicBezTo>
                      <a:cubicBezTo>
                        <a:pt x="0" y="34"/>
                        <a:pt x="0" y="34"/>
                        <a:pt x="0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ïṧļïḋé">
                  <a:extLst>
                    <a:ext uri="{FF2B5EF4-FFF2-40B4-BE49-F238E27FC236}">
                      <a16:creationId xmlns:a16="http://schemas.microsoft.com/office/drawing/2014/main" id="{A63B1144-2FBB-4B7C-8FE9-DCD397D4A1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76888" y="-5486400"/>
                  <a:ext cx="26988" cy="82550"/>
                </a:xfrm>
                <a:custGeom>
                  <a:avLst/>
                  <a:gdLst>
                    <a:gd name="T0" fmla="*/ 6 w 7"/>
                    <a:gd name="T1" fmla="*/ 0 h 22"/>
                    <a:gd name="T2" fmla="*/ 6 w 7"/>
                    <a:gd name="T3" fmla="*/ 1 h 22"/>
                    <a:gd name="T4" fmla="*/ 6 w 7"/>
                    <a:gd name="T5" fmla="*/ 2 h 22"/>
                    <a:gd name="T6" fmla="*/ 6 w 7"/>
                    <a:gd name="T7" fmla="*/ 2 h 22"/>
                    <a:gd name="T8" fmla="*/ 0 w 7"/>
                    <a:gd name="T9" fmla="*/ 22 h 22"/>
                    <a:gd name="T10" fmla="*/ 4 w 7"/>
                    <a:gd name="T11" fmla="*/ 22 h 22"/>
                    <a:gd name="T12" fmla="*/ 6 w 7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22">
                      <a:moveTo>
                        <a:pt x="6" y="0"/>
                      </a:moveTo>
                      <a:cubicBezTo>
                        <a:pt x="6" y="0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5"/>
                        <a:pt x="3" y="13"/>
                        <a:pt x="0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5" y="15"/>
                        <a:pt x="7" y="8"/>
                        <a:pt x="6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iş1îḍe">
                  <a:extLst>
                    <a:ext uri="{FF2B5EF4-FFF2-40B4-BE49-F238E27FC236}">
                      <a16:creationId xmlns:a16="http://schemas.microsoft.com/office/drawing/2014/main" id="{FA42E1FE-7F2A-4ABD-BF0E-19222BF860F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383213" y="-5624513"/>
                  <a:ext cx="520700" cy="601663"/>
                </a:xfrm>
                <a:custGeom>
                  <a:avLst/>
                  <a:gdLst>
                    <a:gd name="T0" fmla="*/ 139 w 139"/>
                    <a:gd name="T1" fmla="*/ 138 h 161"/>
                    <a:gd name="T2" fmla="*/ 137 w 139"/>
                    <a:gd name="T3" fmla="*/ 157 h 161"/>
                    <a:gd name="T4" fmla="*/ 137 w 139"/>
                    <a:gd name="T5" fmla="*/ 160 h 161"/>
                    <a:gd name="T6" fmla="*/ 133 w 139"/>
                    <a:gd name="T7" fmla="*/ 145 h 161"/>
                    <a:gd name="T8" fmla="*/ 130 w 139"/>
                    <a:gd name="T9" fmla="*/ 145 h 161"/>
                    <a:gd name="T10" fmla="*/ 125 w 139"/>
                    <a:gd name="T11" fmla="*/ 145 h 161"/>
                    <a:gd name="T12" fmla="*/ 114 w 139"/>
                    <a:gd name="T13" fmla="*/ 145 h 161"/>
                    <a:gd name="T14" fmla="*/ 105 w 139"/>
                    <a:gd name="T15" fmla="*/ 153 h 161"/>
                    <a:gd name="T16" fmla="*/ 91 w 139"/>
                    <a:gd name="T17" fmla="*/ 160 h 161"/>
                    <a:gd name="T18" fmla="*/ 72 w 139"/>
                    <a:gd name="T19" fmla="*/ 159 h 161"/>
                    <a:gd name="T20" fmla="*/ 28 w 139"/>
                    <a:gd name="T21" fmla="*/ 154 h 161"/>
                    <a:gd name="T22" fmla="*/ 20 w 139"/>
                    <a:gd name="T23" fmla="*/ 152 h 161"/>
                    <a:gd name="T24" fmla="*/ 11 w 139"/>
                    <a:gd name="T25" fmla="*/ 146 h 161"/>
                    <a:gd name="T26" fmla="*/ 7 w 139"/>
                    <a:gd name="T27" fmla="*/ 140 h 161"/>
                    <a:gd name="T28" fmla="*/ 4 w 139"/>
                    <a:gd name="T29" fmla="*/ 134 h 161"/>
                    <a:gd name="T30" fmla="*/ 2 w 139"/>
                    <a:gd name="T31" fmla="*/ 61 h 161"/>
                    <a:gd name="T32" fmla="*/ 20 w 139"/>
                    <a:gd name="T33" fmla="*/ 9 h 161"/>
                    <a:gd name="T34" fmla="*/ 21 w 139"/>
                    <a:gd name="T35" fmla="*/ 7 h 161"/>
                    <a:gd name="T36" fmla="*/ 22 w 139"/>
                    <a:gd name="T37" fmla="*/ 6 h 161"/>
                    <a:gd name="T38" fmla="*/ 28 w 139"/>
                    <a:gd name="T39" fmla="*/ 2 h 161"/>
                    <a:gd name="T40" fmla="*/ 32 w 139"/>
                    <a:gd name="T41" fmla="*/ 0 h 161"/>
                    <a:gd name="T42" fmla="*/ 58 w 139"/>
                    <a:gd name="T43" fmla="*/ 37 h 161"/>
                    <a:gd name="T44" fmla="*/ 58 w 139"/>
                    <a:gd name="T45" fmla="*/ 39 h 161"/>
                    <a:gd name="T46" fmla="*/ 44 w 139"/>
                    <a:gd name="T47" fmla="*/ 118 h 161"/>
                    <a:gd name="T48" fmla="*/ 45 w 139"/>
                    <a:gd name="T49" fmla="*/ 119 h 161"/>
                    <a:gd name="T50" fmla="*/ 47 w 139"/>
                    <a:gd name="T51" fmla="*/ 121 h 161"/>
                    <a:gd name="T52" fmla="*/ 49 w 139"/>
                    <a:gd name="T53" fmla="*/ 122 h 161"/>
                    <a:gd name="T54" fmla="*/ 50 w 139"/>
                    <a:gd name="T55" fmla="*/ 122 h 161"/>
                    <a:gd name="T56" fmla="*/ 51 w 139"/>
                    <a:gd name="T57" fmla="*/ 122 h 161"/>
                    <a:gd name="T58" fmla="*/ 52 w 139"/>
                    <a:gd name="T59" fmla="*/ 123 h 161"/>
                    <a:gd name="T60" fmla="*/ 61 w 139"/>
                    <a:gd name="T61" fmla="*/ 125 h 161"/>
                    <a:gd name="T62" fmla="*/ 64 w 139"/>
                    <a:gd name="T63" fmla="*/ 126 h 161"/>
                    <a:gd name="T64" fmla="*/ 71 w 139"/>
                    <a:gd name="T65" fmla="*/ 127 h 161"/>
                    <a:gd name="T66" fmla="*/ 103 w 139"/>
                    <a:gd name="T67" fmla="*/ 133 h 161"/>
                    <a:gd name="T68" fmla="*/ 114 w 139"/>
                    <a:gd name="T69" fmla="*/ 135 h 161"/>
                    <a:gd name="T70" fmla="*/ 114 w 139"/>
                    <a:gd name="T71" fmla="*/ 135 h 161"/>
                    <a:gd name="T72" fmla="*/ 121 w 139"/>
                    <a:gd name="T73" fmla="*/ 136 h 161"/>
                    <a:gd name="T74" fmla="*/ 129 w 139"/>
                    <a:gd name="T75" fmla="*/ 136 h 161"/>
                    <a:gd name="T76" fmla="*/ 138 w 139"/>
                    <a:gd name="T77" fmla="*/ 137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9" h="161">
                      <a:moveTo>
                        <a:pt x="139" y="137"/>
                      </a:moveTo>
                      <a:cubicBezTo>
                        <a:pt x="139" y="138"/>
                        <a:pt x="139" y="138"/>
                        <a:pt x="139" y="138"/>
                      </a:cubicBezTo>
                      <a:cubicBezTo>
                        <a:pt x="139" y="138"/>
                        <a:pt x="139" y="138"/>
                        <a:pt x="139" y="138"/>
                      </a:cubicBezTo>
                      <a:cubicBezTo>
                        <a:pt x="137" y="157"/>
                        <a:pt x="137" y="157"/>
                        <a:pt x="137" y="157"/>
                      </a:cubicBezTo>
                      <a:cubicBezTo>
                        <a:pt x="137" y="157"/>
                        <a:pt x="137" y="157"/>
                        <a:pt x="137" y="157"/>
                      </a:cubicBezTo>
                      <a:cubicBezTo>
                        <a:pt x="137" y="160"/>
                        <a:pt x="137" y="160"/>
                        <a:pt x="137" y="160"/>
                      </a:cubicBezTo>
                      <a:cubicBezTo>
                        <a:pt x="136" y="145"/>
                        <a:pt x="136" y="145"/>
                        <a:pt x="136" y="145"/>
                      </a:cubicBezTo>
                      <a:cubicBezTo>
                        <a:pt x="135" y="145"/>
                        <a:pt x="134" y="145"/>
                        <a:pt x="133" y="145"/>
                      </a:cubicBezTo>
                      <a:cubicBezTo>
                        <a:pt x="132" y="145"/>
                        <a:pt x="131" y="145"/>
                        <a:pt x="130" y="145"/>
                      </a:cubicBezTo>
                      <a:cubicBezTo>
                        <a:pt x="130" y="145"/>
                        <a:pt x="130" y="145"/>
                        <a:pt x="130" y="145"/>
                      </a:cubicBezTo>
                      <a:cubicBezTo>
                        <a:pt x="129" y="145"/>
                        <a:pt x="129" y="145"/>
                        <a:pt x="129" y="145"/>
                      </a:cubicBezTo>
                      <a:cubicBezTo>
                        <a:pt x="128" y="145"/>
                        <a:pt x="126" y="145"/>
                        <a:pt x="125" y="145"/>
                      </a:cubicBezTo>
                      <a:cubicBezTo>
                        <a:pt x="125" y="145"/>
                        <a:pt x="125" y="145"/>
                        <a:pt x="125" y="145"/>
                      </a:cubicBezTo>
                      <a:cubicBezTo>
                        <a:pt x="121" y="145"/>
                        <a:pt x="117" y="145"/>
                        <a:pt x="114" y="145"/>
                      </a:cubicBezTo>
                      <a:cubicBezTo>
                        <a:pt x="114" y="145"/>
                        <a:pt x="114" y="145"/>
                        <a:pt x="114" y="145"/>
                      </a:cubicBezTo>
                      <a:cubicBezTo>
                        <a:pt x="111" y="145"/>
                        <a:pt x="108" y="149"/>
                        <a:pt x="105" y="153"/>
                      </a:cubicBezTo>
                      <a:cubicBezTo>
                        <a:pt x="102" y="157"/>
                        <a:pt x="99" y="161"/>
                        <a:pt x="97" y="161"/>
                      </a:cubicBezTo>
                      <a:cubicBezTo>
                        <a:pt x="95" y="161"/>
                        <a:pt x="93" y="161"/>
                        <a:pt x="91" y="160"/>
                      </a:cubicBezTo>
                      <a:cubicBezTo>
                        <a:pt x="84" y="160"/>
                        <a:pt x="78" y="159"/>
                        <a:pt x="72" y="159"/>
                      </a:cubicBezTo>
                      <a:cubicBezTo>
                        <a:pt x="72" y="159"/>
                        <a:pt x="72" y="159"/>
                        <a:pt x="72" y="159"/>
                      </a:cubicBezTo>
                      <a:cubicBezTo>
                        <a:pt x="70" y="159"/>
                        <a:pt x="68" y="158"/>
                        <a:pt x="66" y="158"/>
                      </a:cubicBezTo>
                      <a:cubicBezTo>
                        <a:pt x="55" y="157"/>
                        <a:pt x="39" y="156"/>
                        <a:pt x="28" y="154"/>
                      </a:cubicBezTo>
                      <a:cubicBezTo>
                        <a:pt x="26" y="154"/>
                        <a:pt x="23" y="153"/>
                        <a:pt x="21" y="153"/>
                      </a:cubicBezTo>
                      <a:cubicBezTo>
                        <a:pt x="20" y="152"/>
                        <a:pt x="20" y="152"/>
                        <a:pt x="20" y="152"/>
                      </a:cubicBezTo>
                      <a:cubicBezTo>
                        <a:pt x="20" y="152"/>
                        <a:pt x="20" y="152"/>
                        <a:pt x="20" y="152"/>
                      </a:cubicBezTo>
                      <a:cubicBezTo>
                        <a:pt x="16" y="151"/>
                        <a:pt x="13" y="149"/>
                        <a:pt x="11" y="146"/>
                      </a:cubicBezTo>
                      <a:cubicBezTo>
                        <a:pt x="11" y="146"/>
                        <a:pt x="10" y="145"/>
                        <a:pt x="10" y="145"/>
                      </a:cubicBezTo>
                      <a:cubicBezTo>
                        <a:pt x="9" y="143"/>
                        <a:pt x="8" y="142"/>
                        <a:pt x="7" y="140"/>
                      </a:cubicBezTo>
                      <a:cubicBezTo>
                        <a:pt x="7" y="140"/>
                        <a:pt x="7" y="140"/>
                        <a:pt x="7" y="140"/>
                      </a:cubicBezTo>
                      <a:cubicBezTo>
                        <a:pt x="6" y="138"/>
                        <a:pt x="5" y="136"/>
                        <a:pt x="4" y="134"/>
                      </a:cubicBezTo>
                      <a:cubicBezTo>
                        <a:pt x="3" y="129"/>
                        <a:pt x="1" y="123"/>
                        <a:pt x="1" y="117"/>
                      </a:cubicBezTo>
                      <a:cubicBezTo>
                        <a:pt x="0" y="105"/>
                        <a:pt x="0" y="75"/>
                        <a:pt x="2" y="61"/>
                      </a:cubicBezTo>
                      <a:cubicBezTo>
                        <a:pt x="3" y="50"/>
                        <a:pt x="6" y="39"/>
                        <a:pt x="8" y="28"/>
                      </a:cubicBezTo>
                      <a:cubicBezTo>
                        <a:pt x="10" y="21"/>
                        <a:pt x="15" y="15"/>
                        <a:pt x="20" y="9"/>
                      </a:cubicBezTo>
                      <a:cubicBezTo>
                        <a:pt x="20" y="8"/>
                        <a:pt x="21" y="8"/>
                        <a:pt x="21" y="7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3" y="5"/>
                        <a:pt x="24" y="4"/>
                        <a:pt x="25" y="4"/>
                      </a:cubicBezTo>
                      <a:cubicBezTo>
                        <a:pt x="26" y="3"/>
                        <a:pt x="27" y="2"/>
                        <a:pt x="28" y="2"/>
                      </a:cubicBezTo>
                      <a:cubicBezTo>
                        <a:pt x="29" y="1"/>
                        <a:pt x="30" y="1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8" y="35"/>
                        <a:pt x="58" y="36"/>
                        <a:pt x="58" y="37"/>
                      </a:cubicBezTo>
                      <a:cubicBezTo>
                        <a:pt x="58" y="37"/>
                        <a:pt x="58" y="37"/>
                        <a:pt x="58" y="37"/>
                      </a:cubicBezTo>
                      <a:cubicBezTo>
                        <a:pt x="58" y="38"/>
                        <a:pt x="58" y="38"/>
                        <a:pt x="58" y="39"/>
                      </a:cubicBezTo>
                      <a:cubicBezTo>
                        <a:pt x="56" y="48"/>
                        <a:pt x="39" y="102"/>
                        <a:pt x="44" y="116"/>
                      </a:cubicBezTo>
                      <a:cubicBezTo>
                        <a:pt x="44" y="117"/>
                        <a:pt x="44" y="117"/>
                        <a:pt x="44" y="118"/>
                      </a:cubicBezTo>
                      <a:cubicBezTo>
                        <a:pt x="44" y="118"/>
                        <a:pt x="44" y="118"/>
                        <a:pt x="44" y="118"/>
                      </a:cubicBezTo>
                      <a:cubicBezTo>
                        <a:pt x="44" y="118"/>
                        <a:pt x="45" y="119"/>
                        <a:pt x="45" y="119"/>
                      </a:cubicBezTo>
                      <a:cubicBezTo>
                        <a:pt x="45" y="119"/>
                        <a:pt x="45" y="120"/>
                        <a:pt x="46" y="120"/>
                      </a:cubicBezTo>
                      <a:cubicBezTo>
                        <a:pt x="47" y="121"/>
                        <a:pt x="47" y="121"/>
                        <a:pt x="47" y="121"/>
                      </a:cubicBezTo>
                      <a:cubicBezTo>
                        <a:pt x="47" y="121"/>
                        <a:pt x="48" y="121"/>
                        <a:pt x="49" y="122"/>
                      </a:cubicBezTo>
                      <a:cubicBezTo>
                        <a:pt x="49" y="122"/>
                        <a:pt x="49" y="122"/>
                        <a:pt x="49" y="122"/>
                      </a:cubicBezTo>
                      <a:cubicBezTo>
                        <a:pt x="50" y="122"/>
                        <a:pt x="50" y="122"/>
                        <a:pt x="50" y="122"/>
                      </a:cubicBezTo>
                      <a:cubicBezTo>
                        <a:pt x="50" y="122"/>
                        <a:pt x="50" y="122"/>
                        <a:pt x="50" y="122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2" y="123"/>
                        <a:pt x="52" y="123"/>
                        <a:pt x="52" y="123"/>
                      </a:cubicBezTo>
                      <a:cubicBezTo>
                        <a:pt x="52" y="123"/>
                        <a:pt x="52" y="123"/>
                        <a:pt x="52" y="123"/>
                      </a:cubicBezTo>
                      <a:cubicBezTo>
                        <a:pt x="53" y="123"/>
                        <a:pt x="53" y="123"/>
                        <a:pt x="54" y="123"/>
                      </a:cubicBezTo>
                      <a:cubicBezTo>
                        <a:pt x="56" y="124"/>
                        <a:pt x="58" y="124"/>
                        <a:pt x="61" y="125"/>
                      </a:cubicBezTo>
                      <a:cubicBezTo>
                        <a:pt x="62" y="125"/>
                        <a:pt x="62" y="125"/>
                        <a:pt x="63" y="125"/>
                      </a:cubicBezTo>
                      <a:cubicBezTo>
                        <a:pt x="63" y="125"/>
                        <a:pt x="64" y="125"/>
                        <a:pt x="64" y="126"/>
                      </a:cubicBezTo>
                      <a:cubicBezTo>
                        <a:pt x="66" y="126"/>
                        <a:pt x="69" y="126"/>
                        <a:pt x="71" y="127"/>
                      </a:cubicBezTo>
                      <a:cubicBezTo>
                        <a:pt x="71" y="127"/>
                        <a:pt x="71" y="127"/>
                        <a:pt x="71" y="127"/>
                      </a:cubicBezTo>
                      <a:cubicBezTo>
                        <a:pt x="71" y="127"/>
                        <a:pt x="71" y="127"/>
                        <a:pt x="71" y="127"/>
                      </a:cubicBezTo>
                      <a:cubicBezTo>
                        <a:pt x="81" y="129"/>
                        <a:pt x="92" y="131"/>
                        <a:pt x="103" y="133"/>
                      </a:cubicBezTo>
                      <a:cubicBezTo>
                        <a:pt x="105" y="133"/>
                        <a:pt x="106" y="133"/>
                        <a:pt x="107" y="134"/>
                      </a:cubicBezTo>
                      <a:cubicBezTo>
                        <a:pt x="109" y="134"/>
                        <a:pt x="111" y="134"/>
                        <a:pt x="114" y="135"/>
                      </a:cubicBezTo>
                      <a:cubicBezTo>
                        <a:pt x="114" y="135"/>
                        <a:pt x="114" y="135"/>
                        <a:pt x="114" y="135"/>
                      </a:cubicBezTo>
                      <a:cubicBezTo>
                        <a:pt x="114" y="135"/>
                        <a:pt x="114" y="135"/>
                        <a:pt x="114" y="135"/>
                      </a:cubicBezTo>
                      <a:cubicBezTo>
                        <a:pt x="115" y="135"/>
                        <a:pt x="116" y="135"/>
                        <a:pt x="118" y="135"/>
                      </a:cubicBezTo>
                      <a:cubicBezTo>
                        <a:pt x="119" y="135"/>
                        <a:pt x="120" y="135"/>
                        <a:pt x="121" y="136"/>
                      </a:cubicBezTo>
                      <a:cubicBezTo>
                        <a:pt x="122" y="136"/>
                        <a:pt x="123" y="136"/>
                        <a:pt x="124" y="136"/>
                      </a:cubicBezTo>
                      <a:cubicBezTo>
                        <a:pt x="126" y="136"/>
                        <a:pt x="128" y="136"/>
                        <a:pt x="129" y="136"/>
                      </a:cubicBezTo>
                      <a:cubicBezTo>
                        <a:pt x="133" y="137"/>
                        <a:pt x="136" y="137"/>
                        <a:pt x="138" y="137"/>
                      </a:cubicBezTo>
                      <a:cubicBezTo>
                        <a:pt x="138" y="137"/>
                        <a:pt x="138" y="137"/>
                        <a:pt x="138" y="137"/>
                      </a:cubicBezTo>
                      <a:cubicBezTo>
                        <a:pt x="139" y="137"/>
                        <a:pt x="139" y="137"/>
                        <a:pt x="139" y="1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íś1íḋè">
                  <a:extLst>
                    <a:ext uri="{FF2B5EF4-FFF2-40B4-BE49-F238E27FC236}">
                      <a16:creationId xmlns:a16="http://schemas.microsoft.com/office/drawing/2014/main" id="{45526492-FEE3-4596-B875-F956C323ABE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43538" y="-5403850"/>
                  <a:ext cx="728663" cy="504826"/>
                </a:xfrm>
                <a:custGeom>
                  <a:avLst/>
                  <a:gdLst>
                    <a:gd name="T0" fmla="*/ 195 w 195"/>
                    <a:gd name="T1" fmla="*/ 4 h 135"/>
                    <a:gd name="T2" fmla="*/ 195 w 195"/>
                    <a:gd name="T3" fmla="*/ 135 h 135"/>
                    <a:gd name="T4" fmla="*/ 0 w 195"/>
                    <a:gd name="T5" fmla="*/ 135 h 135"/>
                    <a:gd name="T6" fmla="*/ 0 w 195"/>
                    <a:gd name="T7" fmla="*/ 4 h 135"/>
                    <a:gd name="T8" fmla="*/ 3 w 195"/>
                    <a:gd name="T9" fmla="*/ 0 h 135"/>
                    <a:gd name="T10" fmla="*/ 192 w 195"/>
                    <a:gd name="T11" fmla="*/ 0 h 135"/>
                    <a:gd name="T12" fmla="*/ 195 w 195"/>
                    <a:gd name="T13" fmla="*/ 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5" h="135">
                      <a:moveTo>
                        <a:pt x="195" y="4"/>
                      </a:moveTo>
                      <a:cubicBezTo>
                        <a:pt x="195" y="135"/>
                        <a:pt x="195" y="135"/>
                        <a:pt x="195" y="135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92" y="0"/>
                        <a:pt x="192" y="0"/>
                        <a:pt x="192" y="0"/>
                      </a:cubicBezTo>
                      <a:cubicBezTo>
                        <a:pt x="194" y="0"/>
                        <a:pt x="195" y="2"/>
                        <a:pt x="195" y="4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is1îďe">
                  <a:extLst>
                    <a:ext uri="{FF2B5EF4-FFF2-40B4-BE49-F238E27FC236}">
                      <a16:creationId xmlns:a16="http://schemas.microsoft.com/office/drawing/2014/main" id="{C3998433-C996-459A-A122-348F7748F6C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19726" y="-5160963"/>
                  <a:ext cx="23813" cy="157163"/>
                </a:xfrm>
                <a:custGeom>
                  <a:avLst/>
                  <a:gdLst>
                    <a:gd name="T0" fmla="*/ 6 w 6"/>
                    <a:gd name="T1" fmla="*/ 5 h 42"/>
                    <a:gd name="T2" fmla="*/ 6 w 6"/>
                    <a:gd name="T3" fmla="*/ 42 h 42"/>
                    <a:gd name="T4" fmla="*/ 0 w 6"/>
                    <a:gd name="T5" fmla="*/ 38 h 42"/>
                    <a:gd name="T6" fmla="*/ 2 w 6"/>
                    <a:gd name="T7" fmla="*/ 8 h 42"/>
                    <a:gd name="T8" fmla="*/ 2 w 6"/>
                    <a:gd name="T9" fmla="*/ 0 h 42"/>
                    <a:gd name="T10" fmla="*/ 2 w 6"/>
                    <a:gd name="T11" fmla="*/ 0 h 42"/>
                    <a:gd name="T12" fmla="*/ 5 w 6"/>
                    <a:gd name="T13" fmla="*/ 4 h 42"/>
                    <a:gd name="T14" fmla="*/ 6 w 6"/>
                    <a:gd name="T15" fmla="*/ 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42">
                      <a:moveTo>
                        <a:pt x="6" y="5"/>
                      </a:moveTo>
                      <a:cubicBezTo>
                        <a:pt x="6" y="42"/>
                        <a:pt x="6" y="42"/>
                        <a:pt x="6" y="42"/>
                      </a:cubicBezTo>
                      <a:cubicBezTo>
                        <a:pt x="3" y="40"/>
                        <a:pt x="0" y="38"/>
                        <a:pt x="0" y="38"/>
                      </a:cubicBezTo>
                      <a:cubicBezTo>
                        <a:pt x="1" y="32"/>
                        <a:pt x="2" y="18"/>
                        <a:pt x="2" y="8"/>
                      </a:cubicBezTo>
                      <a:cubicBezTo>
                        <a:pt x="2" y="3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1"/>
                        <a:pt x="4" y="2"/>
                        <a:pt x="5" y="4"/>
                      </a:cubicBezTo>
                      <a:cubicBezTo>
                        <a:pt x="5" y="4"/>
                        <a:pt x="6" y="5"/>
                        <a:pt x="6" y="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ï$ḻïḓé">
                  <a:extLst>
                    <a:ext uri="{FF2B5EF4-FFF2-40B4-BE49-F238E27FC236}">
                      <a16:creationId xmlns:a16="http://schemas.microsoft.com/office/drawing/2014/main" id="{6F25B757-186B-40E5-ACBD-20A2E353123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24488" y="-5078413"/>
                  <a:ext cx="0" cy="11113"/>
                </a:xfrm>
                <a:custGeom>
                  <a:avLst/>
                  <a:gdLst>
                    <a:gd name="T0" fmla="*/ 0 h 3"/>
                    <a:gd name="T1" fmla="*/ 3 h 3"/>
                    <a:gd name="T2" fmla="*/ 3 h 3"/>
                    <a:gd name="T3" fmla="*/ 0 h 3"/>
                    <a:gd name="T4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DD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îSḷiḑè">
                  <a:extLst>
                    <a:ext uri="{FF2B5EF4-FFF2-40B4-BE49-F238E27FC236}">
                      <a16:creationId xmlns:a16="http://schemas.microsoft.com/office/drawing/2014/main" id="{B5E38E05-0392-4E85-9FE5-DA63DFB7DB0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24488" y="-5089525"/>
                  <a:ext cx="3175" cy="11113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3 h 3"/>
                    <a:gd name="T4" fmla="*/ 0 w 1"/>
                    <a:gd name="T5" fmla="*/ 3 h 3"/>
                    <a:gd name="T6" fmla="*/ 1 w 1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0" y="1"/>
                        <a:pt x="1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ïṣ1íḋê">
                  <a:extLst>
                    <a:ext uri="{FF2B5EF4-FFF2-40B4-BE49-F238E27FC236}">
                      <a16:creationId xmlns:a16="http://schemas.microsoft.com/office/drawing/2014/main" id="{B454C241-9DFF-4B73-80C4-E7D394A6B51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24488" y="-5100638"/>
                  <a:ext cx="19050" cy="63500"/>
                </a:xfrm>
                <a:custGeom>
                  <a:avLst/>
                  <a:gdLst>
                    <a:gd name="T0" fmla="*/ 1 w 5"/>
                    <a:gd name="T1" fmla="*/ 0 h 17"/>
                    <a:gd name="T2" fmla="*/ 1 w 5"/>
                    <a:gd name="T3" fmla="*/ 3 h 17"/>
                    <a:gd name="T4" fmla="*/ 0 w 5"/>
                    <a:gd name="T5" fmla="*/ 6 h 17"/>
                    <a:gd name="T6" fmla="*/ 0 w 5"/>
                    <a:gd name="T7" fmla="*/ 9 h 17"/>
                    <a:gd name="T8" fmla="*/ 5 w 5"/>
                    <a:gd name="T9" fmla="*/ 17 h 17"/>
                    <a:gd name="T10" fmla="*/ 5 w 5"/>
                    <a:gd name="T11" fmla="*/ 6 h 17"/>
                    <a:gd name="T12" fmla="*/ 4 w 5"/>
                    <a:gd name="T13" fmla="*/ 4 h 17"/>
                    <a:gd name="T14" fmla="*/ 1 w 5"/>
                    <a:gd name="T15" fmla="*/ 0 h 17"/>
                    <a:gd name="T16" fmla="*/ 1 w 5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7">
                      <a:moveTo>
                        <a:pt x="1" y="0"/>
                      </a:moveTo>
                      <a:cubicBezTo>
                        <a:pt x="1" y="0"/>
                        <a:pt x="1" y="1"/>
                        <a:pt x="1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4" y="5"/>
                        <a:pt x="4" y="4"/>
                      </a:cubicBezTo>
                      <a:cubicBezTo>
                        <a:pt x="3" y="3"/>
                        <a:pt x="2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işļíḍè">
                  <a:extLst>
                    <a:ext uri="{FF2B5EF4-FFF2-40B4-BE49-F238E27FC236}">
                      <a16:creationId xmlns:a16="http://schemas.microsoft.com/office/drawing/2014/main" id="{4B0A142F-041D-4FC3-A807-BE612182106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72201" y="-5160963"/>
                  <a:ext cx="26988" cy="165100"/>
                </a:xfrm>
                <a:custGeom>
                  <a:avLst/>
                  <a:gdLst>
                    <a:gd name="T0" fmla="*/ 0 w 7"/>
                    <a:gd name="T1" fmla="*/ 7 h 44"/>
                    <a:gd name="T2" fmla="*/ 0 w 7"/>
                    <a:gd name="T3" fmla="*/ 44 h 44"/>
                    <a:gd name="T4" fmla="*/ 7 w 7"/>
                    <a:gd name="T5" fmla="*/ 40 h 44"/>
                    <a:gd name="T6" fmla="*/ 5 w 7"/>
                    <a:gd name="T7" fmla="*/ 11 h 44"/>
                    <a:gd name="T8" fmla="*/ 4 w 7"/>
                    <a:gd name="T9" fmla="*/ 0 h 44"/>
                    <a:gd name="T10" fmla="*/ 4 w 7"/>
                    <a:gd name="T11" fmla="*/ 0 h 44"/>
                    <a:gd name="T12" fmla="*/ 2 w 7"/>
                    <a:gd name="T13" fmla="*/ 4 h 44"/>
                    <a:gd name="T14" fmla="*/ 0 w 7"/>
                    <a:gd name="T15" fmla="*/ 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4">
                      <a:moveTo>
                        <a:pt x="0" y="7"/>
                      </a:move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4" y="42"/>
                        <a:pt x="7" y="40"/>
                        <a:pt x="7" y="40"/>
                      </a:cubicBezTo>
                      <a:cubicBezTo>
                        <a:pt x="5" y="34"/>
                        <a:pt x="5" y="20"/>
                        <a:pt x="5" y="11"/>
                      </a:cubicBezTo>
                      <a:cubicBezTo>
                        <a:pt x="4" y="5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"/>
                        <a:pt x="3" y="2"/>
                        <a:pt x="2" y="4"/>
                      </a:cubicBezTo>
                      <a:cubicBezTo>
                        <a:pt x="1" y="4"/>
                        <a:pt x="1" y="7"/>
                        <a:pt x="0" y="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ís1îḓè">
                  <a:extLst>
                    <a:ext uri="{FF2B5EF4-FFF2-40B4-BE49-F238E27FC236}">
                      <a16:creationId xmlns:a16="http://schemas.microsoft.com/office/drawing/2014/main" id="{0CB50F17-98E8-4F78-9285-B8109532F5E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91251" y="-5056188"/>
                  <a:ext cx="3175" cy="14288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0 h 4"/>
                    <a:gd name="T4" fmla="*/ 1 w 1"/>
                    <a:gd name="T5" fmla="*/ 4 h 4"/>
                    <a:gd name="T6" fmla="*/ 1 w 1"/>
                    <a:gd name="T7" fmla="*/ 4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2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BDD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iśḻíďe">
                  <a:extLst>
                    <a:ext uri="{FF2B5EF4-FFF2-40B4-BE49-F238E27FC236}">
                      <a16:creationId xmlns:a16="http://schemas.microsoft.com/office/drawing/2014/main" id="{B16385E8-7F76-4689-A574-9FA0C0CD83B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91251" y="-5083175"/>
                  <a:ext cx="0" cy="26988"/>
                </a:xfrm>
                <a:custGeom>
                  <a:avLst/>
                  <a:gdLst>
                    <a:gd name="T0" fmla="*/ 0 h 7"/>
                    <a:gd name="T1" fmla="*/ 0 h 7"/>
                    <a:gd name="T2" fmla="*/ 7 h 7"/>
                    <a:gd name="T3" fmla="*/ 7 h 7"/>
                    <a:gd name="T4" fmla="*/ 0 h 7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4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îślíďè">
                  <a:extLst>
                    <a:ext uri="{FF2B5EF4-FFF2-40B4-BE49-F238E27FC236}">
                      <a16:creationId xmlns:a16="http://schemas.microsoft.com/office/drawing/2014/main" id="{88C5DBAF-D677-4EFC-8C60-6068F4B18EB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72201" y="-5083175"/>
                  <a:ext cx="22225" cy="71438"/>
                </a:xfrm>
                <a:custGeom>
                  <a:avLst/>
                  <a:gdLst>
                    <a:gd name="T0" fmla="*/ 5 w 6"/>
                    <a:gd name="T1" fmla="*/ 0 h 19"/>
                    <a:gd name="T2" fmla="*/ 2 w 6"/>
                    <a:gd name="T3" fmla="*/ 5 h 19"/>
                    <a:gd name="T4" fmla="*/ 0 w 6"/>
                    <a:gd name="T5" fmla="*/ 6 h 19"/>
                    <a:gd name="T6" fmla="*/ 0 w 6"/>
                    <a:gd name="T7" fmla="*/ 19 h 19"/>
                    <a:gd name="T8" fmla="*/ 6 w 6"/>
                    <a:gd name="T9" fmla="*/ 11 h 19"/>
                    <a:gd name="T10" fmla="*/ 5 w 6"/>
                    <a:gd name="T11" fmla="*/ 7 h 19"/>
                    <a:gd name="T12" fmla="*/ 5 w 6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9">
                      <a:moveTo>
                        <a:pt x="5" y="0"/>
                      </a:moveTo>
                      <a:cubicBezTo>
                        <a:pt x="4" y="1"/>
                        <a:pt x="3" y="3"/>
                        <a:pt x="2" y="5"/>
                      </a:cubicBezTo>
                      <a:cubicBezTo>
                        <a:pt x="1" y="5"/>
                        <a:pt x="1" y="6"/>
                        <a:pt x="0" y="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5" y="9"/>
                        <a:pt x="5" y="8"/>
                        <a:pt x="5" y="7"/>
                      </a:cubicBezTo>
                      <a:cubicBezTo>
                        <a:pt x="5" y="4"/>
                        <a:pt x="5" y="2"/>
                        <a:pt x="5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ísḷïḍé">
                  <a:extLst>
                    <a:ext uri="{FF2B5EF4-FFF2-40B4-BE49-F238E27FC236}">
                      <a16:creationId xmlns:a16="http://schemas.microsoft.com/office/drawing/2014/main" id="{9217CA8E-89A6-4EEF-89AE-1C1424EFC9C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49888" y="-4659313"/>
                  <a:ext cx="120650" cy="112713"/>
                </a:xfrm>
                <a:custGeom>
                  <a:avLst/>
                  <a:gdLst>
                    <a:gd name="T0" fmla="*/ 3 w 32"/>
                    <a:gd name="T1" fmla="*/ 8 h 30"/>
                    <a:gd name="T2" fmla="*/ 32 w 32"/>
                    <a:gd name="T3" fmla="*/ 0 h 30"/>
                    <a:gd name="T4" fmla="*/ 32 w 32"/>
                    <a:gd name="T5" fmla="*/ 24 h 30"/>
                    <a:gd name="T6" fmla="*/ 3 w 32"/>
                    <a:gd name="T7" fmla="*/ 30 h 30"/>
                    <a:gd name="T8" fmla="*/ 3 w 32"/>
                    <a:gd name="T9" fmla="*/ 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0">
                      <a:moveTo>
                        <a:pt x="3" y="8"/>
                      </a:moveTo>
                      <a:cubicBezTo>
                        <a:pt x="3" y="8"/>
                        <a:pt x="27" y="1"/>
                        <a:pt x="32" y="0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5" y="30"/>
                        <a:pt x="3" y="30"/>
                      </a:cubicBezTo>
                      <a:cubicBezTo>
                        <a:pt x="0" y="29"/>
                        <a:pt x="3" y="8"/>
                        <a:pt x="3" y="8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íŝḻíḋê">
                  <a:extLst>
                    <a:ext uri="{FF2B5EF4-FFF2-40B4-BE49-F238E27FC236}">
                      <a16:creationId xmlns:a16="http://schemas.microsoft.com/office/drawing/2014/main" id="{8E5C2927-6A75-4CA8-9552-7A84585E4F2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24501" y="-5160963"/>
                  <a:ext cx="950913" cy="625475"/>
                </a:xfrm>
                <a:custGeom>
                  <a:avLst/>
                  <a:gdLst>
                    <a:gd name="T0" fmla="*/ 253 w 254"/>
                    <a:gd name="T1" fmla="*/ 68 h 167"/>
                    <a:gd name="T2" fmla="*/ 248 w 254"/>
                    <a:gd name="T3" fmla="*/ 82 h 167"/>
                    <a:gd name="T4" fmla="*/ 174 w 254"/>
                    <a:gd name="T5" fmla="*/ 130 h 167"/>
                    <a:gd name="T6" fmla="*/ 8 w 254"/>
                    <a:gd name="T7" fmla="*/ 167 h 167"/>
                    <a:gd name="T8" fmla="*/ 7 w 254"/>
                    <a:gd name="T9" fmla="*/ 161 h 167"/>
                    <a:gd name="T10" fmla="*/ 0 w 254"/>
                    <a:gd name="T11" fmla="*/ 126 h 167"/>
                    <a:gd name="T12" fmla="*/ 186 w 254"/>
                    <a:gd name="T13" fmla="*/ 36 h 167"/>
                    <a:gd name="T14" fmla="*/ 253 w 254"/>
                    <a:gd name="T15" fmla="*/ 37 h 167"/>
                    <a:gd name="T16" fmla="*/ 254 w 254"/>
                    <a:gd name="T17" fmla="*/ 45 h 167"/>
                    <a:gd name="T18" fmla="*/ 253 w 254"/>
                    <a:gd name="T19" fmla="*/ 68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4" h="167">
                      <a:moveTo>
                        <a:pt x="253" y="68"/>
                      </a:moveTo>
                      <a:cubicBezTo>
                        <a:pt x="252" y="74"/>
                        <a:pt x="251" y="79"/>
                        <a:pt x="248" y="82"/>
                      </a:cubicBezTo>
                      <a:cubicBezTo>
                        <a:pt x="241" y="93"/>
                        <a:pt x="225" y="111"/>
                        <a:pt x="174" y="130"/>
                      </a:cubicBezTo>
                      <a:cubicBezTo>
                        <a:pt x="138" y="143"/>
                        <a:pt x="86" y="157"/>
                        <a:pt x="8" y="167"/>
                      </a:cubicBezTo>
                      <a:cubicBezTo>
                        <a:pt x="7" y="161"/>
                        <a:pt x="7" y="161"/>
                        <a:pt x="7" y="161"/>
                      </a:cubicBezTo>
                      <a:cubicBezTo>
                        <a:pt x="0" y="126"/>
                        <a:pt x="0" y="126"/>
                        <a:pt x="0" y="126"/>
                      </a:cubicBezTo>
                      <a:cubicBezTo>
                        <a:pt x="0" y="126"/>
                        <a:pt x="137" y="70"/>
                        <a:pt x="186" y="36"/>
                      </a:cubicBezTo>
                      <a:cubicBezTo>
                        <a:pt x="199" y="26"/>
                        <a:pt x="243" y="0"/>
                        <a:pt x="253" y="37"/>
                      </a:cubicBezTo>
                      <a:cubicBezTo>
                        <a:pt x="253" y="40"/>
                        <a:pt x="254" y="42"/>
                        <a:pt x="254" y="45"/>
                      </a:cubicBezTo>
                      <a:cubicBezTo>
                        <a:pt x="254" y="50"/>
                        <a:pt x="254" y="60"/>
                        <a:pt x="253" y="6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îṩḷîḑé">
                  <a:extLst>
                    <a:ext uri="{FF2B5EF4-FFF2-40B4-BE49-F238E27FC236}">
                      <a16:creationId xmlns:a16="http://schemas.microsoft.com/office/drawing/2014/main" id="{0F89FB13-EEFB-4C0F-9FF5-FCF17B9813F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80001" y="-4651375"/>
                  <a:ext cx="407988" cy="204788"/>
                </a:xfrm>
                <a:custGeom>
                  <a:avLst/>
                  <a:gdLst>
                    <a:gd name="T0" fmla="*/ 109 w 109"/>
                    <a:gd name="T1" fmla="*/ 29 h 55"/>
                    <a:gd name="T2" fmla="*/ 34 w 109"/>
                    <a:gd name="T3" fmla="*/ 43 h 55"/>
                    <a:gd name="T4" fmla="*/ 33 w 109"/>
                    <a:gd name="T5" fmla="*/ 5 h 55"/>
                    <a:gd name="T6" fmla="*/ 84 w 109"/>
                    <a:gd name="T7" fmla="*/ 1 h 55"/>
                    <a:gd name="T8" fmla="*/ 105 w 109"/>
                    <a:gd name="T9" fmla="*/ 1 h 55"/>
                    <a:gd name="T10" fmla="*/ 106 w 109"/>
                    <a:gd name="T11" fmla="*/ 5 h 55"/>
                    <a:gd name="T12" fmla="*/ 109 w 109"/>
                    <a:gd name="T13" fmla="*/ 2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55">
                      <a:moveTo>
                        <a:pt x="109" y="29"/>
                      </a:moveTo>
                      <a:cubicBezTo>
                        <a:pt x="109" y="29"/>
                        <a:pt x="67" y="55"/>
                        <a:pt x="34" y="43"/>
                      </a:cubicBezTo>
                      <a:cubicBezTo>
                        <a:pt x="0" y="31"/>
                        <a:pt x="24" y="9"/>
                        <a:pt x="33" y="5"/>
                      </a:cubicBezTo>
                      <a:cubicBezTo>
                        <a:pt x="44" y="1"/>
                        <a:pt x="67" y="0"/>
                        <a:pt x="84" y="1"/>
                      </a:cubicBezTo>
                      <a:cubicBezTo>
                        <a:pt x="96" y="1"/>
                        <a:pt x="105" y="1"/>
                        <a:pt x="105" y="1"/>
                      </a:cubicBezTo>
                      <a:cubicBezTo>
                        <a:pt x="106" y="5"/>
                        <a:pt x="106" y="5"/>
                        <a:pt x="106" y="5"/>
                      </a:cubicBezTo>
                      <a:lnTo>
                        <a:pt x="109" y="29"/>
                      </a:lnTo>
                      <a:close/>
                    </a:path>
                  </a:pathLst>
                </a:custGeom>
                <a:solidFill>
                  <a:srgbClr val="403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îslíde">
                  <a:extLst>
                    <a:ext uri="{FF2B5EF4-FFF2-40B4-BE49-F238E27FC236}">
                      <a16:creationId xmlns:a16="http://schemas.microsoft.com/office/drawing/2014/main" id="{2DE9A634-18DD-4D62-8109-941AC3ED80F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094413" y="-4906963"/>
                  <a:ext cx="377825" cy="277813"/>
                </a:xfrm>
                <a:custGeom>
                  <a:avLst/>
                  <a:gdLst>
                    <a:gd name="T0" fmla="*/ 101 w 101"/>
                    <a:gd name="T1" fmla="*/ 0 h 74"/>
                    <a:gd name="T2" fmla="*/ 39 w 101"/>
                    <a:gd name="T3" fmla="*/ 69 h 74"/>
                    <a:gd name="T4" fmla="*/ 16 w 101"/>
                    <a:gd name="T5" fmla="*/ 69 h 74"/>
                    <a:gd name="T6" fmla="*/ 16 w 101"/>
                    <a:gd name="T7" fmla="*/ 74 h 74"/>
                    <a:gd name="T8" fmla="*/ 0 w 101"/>
                    <a:gd name="T9" fmla="*/ 69 h 74"/>
                    <a:gd name="T10" fmla="*/ 96 w 101"/>
                    <a:gd name="T11" fmla="*/ 14 h 74"/>
                    <a:gd name="T12" fmla="*/ 101 w 101"/>
                    <a:gd name="T13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" h="74">
                      <a:moveTo>
                        <a:pt x="101" y="0"/>
                      </a:moveTo>
                      <a:cubicBezTo>
                        <a:pt x="98" y="29"/>
                        <a:pt x="59" y="56"/>
                        <a:pt x="39" y="69"/>
                      </a:cubicBezTo>
                      <a:cubicBezTo>
                        <a:pt x="27" y="69"/>
                        <a:pt x="16" y="69"/>
                        <a:pt x="16" y="69"/>
                      </a:cubicBezTo>
                      <a:cubicBezTo>
                        <a:pt x="16" y="74"/>
                        <a:pt x="16" y="74"/>
                        <a:pt x="16" y="74"/>
                      </a:cubicBezTo>
                      <a:cubicBezTo>
                        <a:pt x="9" y="72"/>
                        <a:pt x="4" y="69"/>
                        <a:pt x="0" y="69"/>
                      </a:cubicBezTo>
                      <a:cubicBezTo>
                        <a:pt x="51" y="50"/>
                        <a:pt x="89" y="25"/>
                        <a:pt x="96" y="14"/>
                      </a:cubicBezTo>
                      <a:cubicBezTo>
                        <a:pt x="99" y="11"/>
                        <a:pt x="100" y="6"/>
                        <a:pt x="101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íṡḷïḑê">
                  <a:extLst>
                    <a:ext uri="{FF2B5EF4-FFF2-40B4-BE49-F238E27FC236}">
                      <a16:creationId xmlns:a16="http://schemas.microsoft.com/office/drawing/2014/main" id="{E459F2E8-6797-47CF-A6F0-B891A3215C4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551488" y="-5022851"/>
                  <a:ext cx="923925" cy="487363"/>
                </a:xfrm>
                <a:custGeom>
                  <a:avLst/>
                  <a:gdLst>
                    <a:gd name="T0" fmla="*/ 53 w 247"/>
                    <a:gd name="T1" fmla="*/ 115 h 130"/>
                    <a:gd name="T2" fmla="*/ 39 w 247"/>
                    <a:gd name="T3" fmla="*/ 118 h 130"/>
                    <a:gd name="T4" fmla="*/ 10 w 247"/>
                    <a:gd name="T5" fmla="*/ 123 h 130"/>
                    <a:gd name="T6" fmla="*/ 0 w 247"/>
                    <a:gd name="T7" fmla="*/ 124 h 130"/>
                    <a:gd name="T8" fmla="*/ 1 w 247"/>
                    <a:gd name="T9" fmla="*/ 130 h 130"/>
                    <a:gd name="T10" fmla="*/ 70 w 247"/>
                    <a:gd name="T11" fmla="*/ 119 h 130"/>
                    <a:gd name="T12" fmla="*/ 53 w 247"/>
                    <a:gd name="T13" fmla="*/ 115 h 130"/>
                    <a:gd name="T14" fmla="*/ 146 w 247"/>
                    <a:gd name="T15" fmla="*/ 100 h 130"/>
                    <a:gd name="T16" fmla="*/ 146 w 247"/>
                    <a:gd name="T17" fmla="*/ 100 h 130"/>
                    <a:gd name="T18" fmla="*/ 147 w 247"/>
                    <a:gd name="T19" fmla="*/ 100 h 130"/>
                    <a:gd name="T20" fmla="*/ 146 w 247"/>
                    <a:gd name="T21" fmla="*/ 100 h 130"/>
                    <a:gd name="T22" fmla="*/ 246 w 247"/>
                    <a:gd name="T23" fmla="*/ 0 h 130"/>
                    <a:gd name="T24" fmla="*/ 200 w 247"/>
                    <a:gd name="T25" fmla="*/ 58 h 130"/>
                    <a:gd name="T26" fmla="*/ 145 w 247"/>
                    <a:gd name="T27" fmla="*/ 88 h 130"/>
                    <a:gd name="T28" fmla="*/ 148 w 247"/>
                    <a:gd name="T29" fmla="*/ 89 h 130"/>
                    <a:gd name="T30" fmla="*/ 146 w 247"/>
                    <a:gd name="T31" fmla="*/ 99 h 130"/>
                    <a:gd name="T32" fmla="*/ 241 w 247"/>
                    <a:gd name="T33" fmla="*/ 45 h 130"/>
                    <a:gd name="T34" fmla="*/ 241 w 247"/>
                    <a:gd name="T35" fmla="*/ 45 h 130"/>
                    <a:gd name="T36" fmla="*/ 246 w 247"/>
                    <a:gd name="T37" fmla="*/ 31 h 130"/>
                    <a:gd name="T38" fmla="*/ 247 w 247"/>
                    <a:gd name="T39" fmla="*/ 14 h 130"/>
                    <a:gd name="T40" fmla="*/ 247 w 247"/>
                    <a:gd name="T41" fmla="*/ 8 h 130"/>
                    <a:gd name="T42" fmla="*/ 246 w 247"/>
                    <a:gd name="T43" fmla="*/ 0 h 130"/>
                    <a:gd name="T44" fmla="*/ 246 w 247"/>
                    <a:gd name="T45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7" h="130">
                      <a:moveTo>
                        <a:pt x="53" y="115"/>
                      </a:moveTo>
                      <a:cubicBezTo>
                        <a:pt x="48" y="116"/>
                        <a:pt x="43" y="117"/>
                        <a:pt x="39" y="118"/>
                      </a:cubicBezTo>
                      <a:cubicBezTo>
                        <a:pt x="29" y="120"/>
                        <a:pt x="19" y="121"/>
                        <a:pt x="10" y="123"/>
                      </a:cubicBezTo>
                      <a:cubicBezTo>
                        <a:pt x="6" y="123"/>
                        <a:pt x="3" y="123"/>
                        <a:pt x="0" y="124"/>
                      </a:cubicBezTo>
                      <a:cubicBezTo>
                        <a:pt x="1" y="130"/>
                        <a:pt x="1" y="130"/>
                        <a:pt x="1" y="130"/>
                      </a:cubicBezTo>
                      <a:cubicBezTo>
                        <a:pt x="27" y="127"/>
                        <a:pt x="50" y="123"/>
                        <a:pt x="70" y="119"/>
                      </a:cubicBezTo>
                      <a:cubicBezTo>
                        <a:pt x="64" y="118"/>
                        <a:pt x="58" y="117"/>
                        <a:pt x="53" y="115"/>
                      </a:cubicBezTo>
                      <a:moveTo>
                        <a:pt x="146" y="100"/>
                      </a:moveTo>
                      <a:cubicBezTo>
                        <a:pt x="146" y="100"/>
                        <a:pt x="146" y="100"/>
                        <a:pt x="146" y="100"/>
                      </a:cubicBezTo>
                      <a:cubicBezTo>
                        <a:pt x="146" y="100"/>
                        <a:pt x="147" y="100"/>
                        <a:pt x="147" y="100"/>
                      </a:cubicBezTo>
                      <a:cubicBezTo>
                        <a:pt x="147" y="100"/>
                        <a:pt x="146" y="100"/>
                        <a:pt x="146" y="100"/>
                      </a:cubicBezTo>
                      <a:moveTo>
                        <a:pt x="246" y="0"/>
                      </a:moveTo>
                      <a:cubicBezTo>
                        <a:pt x="237" y="24"/>
                        <a:pt x="220" y="44"/>
                        <a:pt x="200" y="58"/>
                      </a:cubicBezTo>
                      <a:cubicBezTo>
                        <a:pt x="183" y="71"/>
                        <a:pt x="164" y="80"/>
                        <a:pt x="145" y="88"/>
                      </a:cubicBezTo>
                      <a:cubicBezTo>
                        <a:pt x="147" y="89"/>
                        <a:pt x="148" y="89"/>
                        <a:pt x="148" y="89"/>
                      </a:cubicBezTo>
                      <a:cubicBezTo>
                        <a:pt x="146" y="99"/>
                        <a:pt x="146" y="99"/>
                        <a:pt x="146" y="99"/>
                      </a:cubicBezTo>
                      <a:cubicBezTo>
                        <a:pt x="197" y="80"/>
                        <a:pt x="234" y="56"/>
                        <a:pt x="241" y="45"/>
                      </a:cubicBezTo>
                      <a:cubicBezTo>
                        <a:pt x="241" y="45"/>
                        <a:pt x="241" y="45"/>
                        <a:pt x="241" y="45"/>
                      </a:cubicBezTo>
                      <a:cubicBezTo>
                        <a:pt x="244" y="42"/>
                        <a:pt x="245" y="37"/>
                        <a:pt x="246" y="31"/>
                      </a:cubicBezTo>
                      <a:cubicBezTo>
                        <a:pt x="247" y="26"/>
                        <a:pt x="247" y="19"/>
                        <a:pt x="247" y="14"/>
                      </a:cubicBezTo>
                      <a:cubicBezTo>
                        <a:pt x="247" y="12"/>
                        <a:pt x="247" y="10"/>
                        <a:pt x="247" y="8"/>
                      </a:cubicBezTo>
                      <a:cubicBezTo>
                        <a:pt x="247" y="5"/>
                        <a:pt x="246" y="3"/>
                        <a:pt x="246" y="0"/>
                      </a:cubicBezTo>
                      <a:cubicBezTo>
                        <a:pt x="246" y="0"/>
                        <a:pt x="246" y="0"/>
                        <a:pt x="246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îŝ1idè">
                  <a:extLst>
                    <a:ext uri="{FF2B5EF4-FFF2-40B4-BE49-F238E27FC236}">
                      <a16:creationId xmlns:a16="http://schemas.microsoft.com/office/drawing/2014/main" id="{3817B61F-1DC1-4E30-BA2C-3906B1B210B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097588" y="-4854575"/>
                  <a:ext cx="355600" cy="206375"/>
                </a:xfrm>
                <a:custGeom>
                  <a:avLst/>
                  <a:gdLst>
                    <a:gd name="T0" fmla="*/ 95 w 95"/>
                    <a:gd name="T1" fmla="*/ 0 h 55"/>
                    <a:gd name="T2" fmla="*/ 0 w 95"/>
                    <a:gd name="T3" fmla="*/ 54 h 55"/>
                    <a:gd name="T4" fmla="*/ 0 w 95"/>
                    <a:gd name="T5" fmla="*/ 55 h 55"/>
                    <a:gd name="T6" fmla="*/ 0 w 95"/>
                    <a:gd name="T7" fmla="*/ 55 h 55"/>
                    <a:gd name="T8" fmla="*/ 1 w 95"/>
                    <a:gd name="T9" fmla="*/ 55 h 55"/>
                    <a:gd name="T10" fmla="*/ 21 w 95"/>
                    <a:gd name="T11" fmla="*/ 48 h 55"/>
                    <a:gd name="T12" fmla="*/ 95 w 95"/>
                    <a:gd name="T13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" h="55">
                      <a:moveTo>
                        <a:pt x="95" y="0"/>
                      </a:moveTo>
                      <a:cubicBezTo>
                        <a:pt x="88" y="11"/>
                        <a:pt x="51" y="35"/>
                        <a:pt x="0" y="54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55"/>
                        <a:pt x="1" y="55"/>
                        <a:pt x="1" y="55"/>
                      </a:cubicBezTo>
                      <a:cubicBezTo>
                        <a:pt x="8" y="53"/>
                        <a:pt x="15" y="51"/>
                        <a:pt x="21" y="48"/>
                      </a:cubicBezTo>
                      <a:cubicBezTo>
                        <a:pt x="72" y="29"/>
                        <a:pt x="88" y="11"/>
                        <a:pt x="95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îṩļíḋe">
                  <a:extLst>
                    <a:ext uri="{FF2B5EF4-FFF2-40B4-BE49-F238E27FC236}">
                      <a16:creationId xmlns:a16="http://schemas.microsoft.com/office/drawing/2014/main" id="{65DA75DF-790D-4285-9856-C915E549145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061076" y="-4659313"/>
                  <a:ext cx="119063" cy="112713"/>
                </a:xfrm>
                <a:custGeom>
                  <a:avLst/>
                  <a:gdLst>
                    <a:gd name="T0" fmla="*/ 29 w 32"/>
                    <a:gd name="T1" fmla="*/ 8 h 30"/>
                    <a:gd name="T2" fmla="*/ 0 w 32"/>
                    <a:gd name="T3" fmla="*/ 0 h 30"/>
                    <a:gd name="T4" fmla="*/ 0 w 32"/>
                    <a:gd name="T5" fmla="*/ 24 h 30"/>
                    <a:gd name="T6" fmla="*/ 29 w 32"/>
                    <a:gd name="T7" fmla="*/ 30 h 30"/>
                    <a:gd name="T8" fmla="*/ 29 w 32"/>
                    <a:gd name="T9" fmla="*/ 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0">
                      <a:moveTo>
                        <a:pt x="29" y="8"/>
                      </a:moveTo>
                      <a:cubicBezTo>
                        <a:pt x="29" y="8"/>
                        <a:pt x="5" y="1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27" y="30"/>
                        <a:pt x="29" y="30"/>
                      </a:cubicBezTo>
                      <a:cubicBezTo>
                        <a:pt x="32" y="29"/>
                        <a:pt x="29" y="8"/>
                        <a:pt x="29" y="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îš1iďè">
                  <a:extLst>
                    <a:ext uri="{FF2B5EF4-FFF2-40B4-BE49-F238E27FC236}">
                      <a16:creationId xmlns:a16="http://schemas.microsoft.com/office/drawing/2014/main" id="{BA5045F5-7E7A-4F73-957A-AB02771CF77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51438" y="-5153025"/>
                  <a:ext cx="954088" cy="617538"/>
                </a:xfrm>
                <a:custGeom>
                  <a:avLst/>
                  <a:gdLst>
                    <a:gd name="T0" fmla="*/ 255 w 255"/>
                    <a:gd name="T1" fmla="*/ 124 h 165"/>
                    <a:gd name="T2" fmla="*/ 253 w 255"/>
                    <a:gd name="T3" fmla="*/ 135 h 165"/>
                    <a:gd name="T4" fmla="*/ 248 w 255"/>
                    <a:gd name="T5" fmla="*/ 157 h 165"/>
                    <a:gd name="T6" fmla="*/ 248 w 255"/>
                    <a:gd name="T7" fmla="*/ 159 h 165"/>
                    <a:gd name="T8" fmla="*/ 247 w 255"/>
                    <a:gd name="T9" fmla="*/ 165 h 165"/>
                    <a:gd name="T10" fmla="*/ 101 w 255"/>
                    <a:gd name="T11" fmla="*/ 135 h 165"/>
                    <a:gd name="T12" fmla="*/ 81 w 255"/>
                    <a:gd name="T13" fmla="*/ 128 h 165"/>
                    <a:gd name="T14" fmla="*/ 6 w 255"/>
                    <a:gd name="T15" fmla="*/ 80 h 165"/>
                    <a:gd name="T16" fmla="*/ 2 w 255"/>
                    <a:gd name="T17" fmla="*/ 66 h 165"/>
                    <a:gd name="T18" fmla="*/ 1 w 255"/>
                    <a:gd name="T19" fmla="*/ 43 h 165"/>
                    <a:gd name="T20" fmla="*/ 2 w 255"/>
                    <a:gd name="T21" fmla="*/ 35 h 165"/>
                    <a:gd name="T22" fmla="*/ 68 w 255"/>
                    <a:gd name="T23" fmla="*/ 33 h 165"/>
                    <a:gd name="T24" fmla="*/ 69 w 255"/>
                    <a:gd name="T25" fmla="*/ 34 h 165"/>
                    <a:gd name="T26" fmla="*/ 78 w 255"/>
                    <a:gd name="T27" fmla="*/ 40 h 165"/>
                    <a:gd name="T28" fmla="*/ 255 w 255"/>
                    <a:gd name="T29" fmla="*/ 1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5" h="165">
                      <a:moveTo>
                        <a:pt x="255" y="124"/>
                      </a:moveTo>
                      <a:cubicBezTo>
                        <a:pt x="253" y="135"/>
                        <a:pt x="253" y="135"/>
                        <a:pt x="253" y="135"/>
                      </a:cubicBezTo>
                      <a:cubicBezTo>
                        <a:pt x="248" y="157"/>
                        <a:pt x="248" y="157"/>
                        <a:pt x="248" y="157"/>
                      </a:cubicBezTo>
                      <a:cubicBezTo>
                        <a:pt x="248" y="159"/>
                        <a:pt x="248" y="159"/>
                        <a:pt x="248" y="159"/>
                      </a:cubicBezTo>
                      <a:cubicBezTo>
                        <a:pt x="247" y="165"/>
                        <a:pt x="247" y="165"/>
                        <a:pt x="247" y="165"/>
                      </a:cubicBezTo>
                      <a:cubicBezTo>
                        <a:pt x="182" y="156"/>
                        <a:pt x="135" y="146"/>
                        <a:pt x="101" y="135"/>
                      </a:cubicBezTo>
                      <a:cubicBezTo>
                        <a:pt x="94" y="133"/>
                        <a:pt x="87" y="131"/>
                        <a:pt x="81" y="128"/>
                      </a:cubicBezTo>
                      <a:cubicBezTo>
                        <a:pt x="30" y="109"/>
                        <a:pt x="14" y="91"/>
                        <a:pt x="6" y="80"/>
                      </a:cubicBezTo>
                      <a:cubicBezTo>
                        <a:pt x="4" y="77"/>
                        <a:pt x="3" y="72"/>
                        <a:pt x="2" y="66"/>
                      </a:cubicBezTo>
                      <a:cubicBezTo>
                        <a:pt x="1" y="58"/>
                        <a:pt x="0" y="48"/>
                        <a:pt x="1" y="43"/>
                      </a:cubicBezTo>
                      <a:cubicBezTo>
                        <a:pt x="1" y="40"/>
                        <a:pt x="2" y="38"/>
                        <a:pt x="2" y="35"/>
                      </a:cubicBezTo>
                      <a:cubicBezTo>
                        <a:pt x="11" y="0"/>
                        <a:pt x="53" y="23"/>
                        <a:pt x="68" y="33"/>
                      </a:cubicBezTo>
                      <a:cubicBezTo>
                        <a:pt x="68" y="33"/>
                        <a:pt x="69" y="33"/>
                        <a:pt x="69" y="34"/>
                      </a:cubicBezTo>
                      <a:cubicBezTo>
                        <a:pt x="72" y="36"/>
                        <a:pt x="75" y="38"/>
                        <a:pt x="78" y="40"/>
                      </a:cubicBezTo>
                      <a:cubicBezTo>
                        <a:pt x="133" y="75"/>
                        <a:pt x="255" y="124"/>
                        <a:pt x="255" y="124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í$ļîďê">
                  <a:extLst>
                    <a:ext uri="{FF2B5EF4-FFF2-40B4-BE49-F238E27FC236}">
                      <a16:creationId xmlns:a16="http://schemas.microsoft.com/office/drawing/2014/main" id="{2B87A4EB-765B-4E54-AED7-AAC3BD93686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42038" y="-4648200"/>
                  <a:ext cx="407988" cy="201613"/>
                </a:xfrm>
                <a:custGeom>
                  <a:avLst/>
                  <a:gdLst>
                    <a:gd name="T0" fmla="*/ 75 w 109"/>
                    <a:gd name="T1" fmla="*/ 42 h 54"/>
                    <a:gd name="T2" fmla="*/ 0 w 109"/>
                    <a:gd name="T3" fmla="*/ 28 h 54"/>
                    <a:gd name="T4" fmla="*/ 3 w 109"/>
                    <a:gd name="T5" fmla="*/ 5 h 54"/>
                    <a:gd name="T6" fmla="*/ 3 w 109"/>
                    <a:gd name="T7" fmla="*/ 0 h 54"/>
                    <a:gd name="T8" fmla="*/ 26 w 109"/>
                    <a:gd name="T9" fmla="*/ 0 h 54"/>
                    <a:gd name="T10" fmla="*/ 75 w 109"/>
                    <a:gd name="T11" fmla="*/ 4 h 54"/>
                    <a:gd name="T12" fmla="*/ 75 w 109"/>
                    <a:gd name="T13" fmla="*/ 42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54">
                      <a:moveTo>
                        <a:pt x="75" y="42"/>
                      </a:moveTo>
                      <a:cubicBezTo>
                        <a:pt x="42" y="54"/>
                        <a:pt x="0" y="28"/>
                        <a:pt x="0" y="28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14" y="0"/>
                        <a:pt x="26" y="0"/>
                      </a:cubicBezTo>
                      <a:cubicBezTo>
                        <a:pt x="43" y="0"/>
                        <a:pt x="65" y="0"/>
                        <a:pt x="75" y="4"/>
                      </a:cubicBezTo>
                      <a:cubicBezTo>
                        <a:pt x="85" y="8"/>
                        <a:pt x="109" y="30"/>
                        <a:pt x="75" y="42"/>
                      </a:cubicBezTo>
                      <a:close/>
                    </a:path>
                  </a:pathLst>
                </a:custGeom>
                <a:solidFill>
                  <a:srgbClr val="403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is1îḍe">
                  <a:extLst>
                    <a:ext uri="{FF2B5EF4-FFF2-40B4-BE49-F238E27FC236}">
                      <a16:creationId xmlns:a16="http://schemas.microsoft.com/office/drawing/2014/main" id="{3379BA2A-07BB-48D2-875D-9C027208F21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57788" y="-4906963"/>
                  <a:ext cx="371475" cy="273050"/>
                </a:xfrm>
                <a:custGeom>
                  <a:avLst/>
                  <a:gdLst>
                    <a:gd name="T0" fmla="*/ 99 w 99"/>
                    <a:gd name="T1" fmla="*/ 69 h 73"/>
                    <a:gd name="T2" fmla="*/ 85 w 99"/>
                    <a:gd name="T3" fmla="*/ 73 h 73"/>
                    <a:gd name="T4" fmla="*/ 84 w 99"/>
                    <a:gd name="T5" fmla="*/ 69 h 73"/>
                    <a:gd name="T6" fmla="*/ 63 w 99"/>
                    <a:gd name="T7" fmla="*/ 69 h 73"/>
                    <a:gd name="T8" fmla="*/ 0 w 99"/>
                    <a:gd name="T9" fmla="*/ 0 h 73"/>
                    <a:gd name="T10" fmla="*/ 4 w 99"/>
                    <a:gd name="T11" fmla="*/ 14 h 73"/>
                    <a:gd name="T12" fmla="*/ 79 w 99"/>
                    <a:gd name="T13" fmla="*/ 62 h 73"/>
                    <a:gd name="T14" fmla="*/ 99 w 99"/>
                    <a:gd name="T15" fmla="*/ 6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73">
                      <a:moveTo>
                        <a:pt x="99" y="69"/>
                      </a:moveTo>
                      <a:cubicBezTo>
                        <a:pt x="95" y="70"/>
                        <a:pt x="90" y="72"/>
                        <a:pt x="85" y="73"/>
                      </a:cubicBezTo>
                      <a:cubicBezTo>
                        <a:pt x="84" y="69"/>
                        <a:pt x="84" y="69"/>
                        <a:pt x="84" y="69"/>
                      </a:cubicBezTo>
                      <a:cubicBezTo>
                        <a:pt x="84" y="69"/>
                        <a:pt x="75" y="69"/>
                        <a:pt x="63" y="69"/>
                      </a:cubicBezTo>
                      <a:cubicBezTo>
                        <a:pt x="43" y="57"/>
                        <a:pt x="3" y="30"/>
                        <a:pt x="0" y="0"/>
                      </a:cubicBezTo>
                      <a:cubicBezTo>
                        <a:pt x="1" y="6"/>
                        <a:pt x="2" y="11"/>
                        <a:pt x="4" y="14"/>
                      </a:cubicBezTo>
                      <a:cubicBezTo>
                        <a:pt x="12" y="25"/>
                        <a:pt x="28" y="43"/>
                        <a:pt x="79" y="62"/>
                      </a:cubicBezTo>
                      <a:cubicBezTo>
                        <a:pt x="85" y="65"/>
                        <a:pt x="92" y="67"/>
                        <a:pt x="99" y="69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ïṡ1iḓé">
                  <a:extLst>
                    <a:ext uri="{FF2B5EF4-FFF2-40B4-BE49-F238E27FC236}">
                      <a16:creationId xmlns:a16="http://schemas.microsoft.com/office/drawing/2014/main" id="{92AECA93-6DA9-4E2D-8ED1-21E506559D0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73663" y="-4854575"/>
                  <a:ext cx="358775" cy="206375"/>
                </a:xfrm>
                <a:custGeom>
                  <a:avLst/>
                  <a:gdLst>
                    <a:gd name="T0" fmla="*/ 96 w 96"/>
                    <a:gd name="T1" fmla="*/ 55 h 55"/>
                    <a:gd name="T2" fmla="*/ 95 w 96"/>
                    <a:gd name="T3" fmla="*/ 55 h 55"/>
                    <a:gd name="T4" fmla="*/ 75 w 96"/>
                    <a:gd name="T5" fmla="*/ 48 h 55"/>
                    <a:gd name="T6" fmla="*/ 0 w 96"/>
                    <a:gd name="T7" fmla="*/ 0 h 55"/>
                    <a:gd name="T8" fmla="*/ 96 w 96"/>
                    <a:gd name="T9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55">
                      <a:moveTo>
                        <a:pt x="96" y="55"/>
                      </a:moveTo>
                      <a:cubicBezTo>
                        <a:pt x="96" y="55"/>
                        <a:pt x="95" y="55"/>
                        <a:pt x="95" y="55"/>
                      </a:cubicBezTo>
                      <a:cubicBezTo>
                        <a:pt x="88" y="53"/>
                        <a:pt x="81" y="51"/>
                        <a:pt x="75" y="48"/>
                      </a:cubicBezTo>
                      <a:cubicBezTo>
                        <a:pt x="24" y="29"/>
                        <a:pt x="8" y="11"/>
                        <a:pt x="0" y="0"/>
                      </a:cubicBezTo>
                      <a:cubicBezTo>
                        <a:pt x="8" y="11"/>
                        <a:pt x="45" y="36"/>
                        <a:pt x="96" y="5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ïṡľíďe">
                  <a:extLst>
                    <a:ext uri="{FF2B5EF4-FFF2-40B4-BE49-F238E27FC236}">
                      <a16:creationId xmlns:a16="http://schemas.microsoft.com/office/drawing/2014/main" id="{CAB2AA81-12B5-4243-94A3-C9989C5CF4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54613" y="-5022851"/>
                  <a:ext cx="923925" cy="487363"/>
                </a:xfrm>
                <a:custGeom>
                  <a:avLst/>
                  <a:gdLst>
                    <a:gd name="T0" fmla="*/ 1 w 247"/>
                    <a:gd name="T1" fmla="*/ 0 h 130"/>
                    <a:gd name="T2" fmla="*/ 1 w 247"/>
                    <a:gd name="T3" fmla="*/ 0 h 130"/>
                    <a:gd name="T4" fmla="*/ 0 w 247"/>
                    <a:gd name="T5" fmla="*/ 8 h 130"/>
                    <a:gd name="T6" fmla="*/ 0 w 247"/>
                    <a:gd name="T7" fmla="*/ 14 h 130"/>
                    <a:gd name="T8" fmla="*/ 1 w 247"/>
                    <a:gd name="T9" fmla="*/ 31 h 130"/>
                    <a:gd name="T10" fmla="*/ 5 w 247"/>
                    <a:gd name="T11" fmla="*/ 45 h 130"/>
                    <a:gd name="T12" fmla="*/ 5 w 247"/>
                    <a:gd name="T13" fmla="*/ 45 h 130"/>
                    <a:gd name="T14" fmla="*/ 101 w 247"/>
                    <a:gd name="T15" fmla="*/ 100 h 130"/>
                    <a:gd name="T16" fmla="*/ 100 w 247"/>
                    <a:gd name="T17" fmla="*/ 100 h 130"/>
                    <a:gd name="T18" fmla="*/ 246 w 247"/>
                    <a:gd name="T19" fmla="*/ 130 h 130"/>
                    <a:gd name="T20" fmla="*/ 247 w 247"/>
                    <a:gd name="T21" fmla="*/ 124 h 130"/>
                    <a:gd name="T22" fmla="*/ 237 w 247"/>
                    <a:gd name="T23" fmla="*/ 123 h 130"/>
                    <a:gd name="T24" fmla="*/ 208 w 247"/>
                    <a:gd name="T25" fmla="*/ 118 h 130"/>
                    <a:gd name="T26" fmla="*/ 152 w 247"/>
                    <a:gd name="T27" fmla="*/ 105 h 130"/>
                    <a:gd name="T28" fmla="*/ 122 w 247"/>
                    <a:gd name="T29" fmla="*/ 95 h 130"/>
                    <a:gd name="T30" fmla="*/ 47 w 247"/>
                    <a:gd name="T31" fmla="*/ 58 h 130"/>
                    <a:gd name="T32" fmla="*/ 1 w 247"/>
                    <a:gd name="T33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7" h="13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3"/>
                        <a:pt x="0" y="5"/>
                        <a:pt x="0" y="8"/>
                      </a:cubicBezTo>
                      <a:cubicBezTo>
                        <a:pt x="0" y="10"/>
                        <a:pt x="0" y="12"/>
                        <a:pt x="0" y="14"/>
                      </a:cubicBezTo>
                      <a:cubicBezTo>
                        <a:pt x="0" y="19"/>
                        <a:pt x="0" y="26"/>
                        <a:pt x="1" y="31"/>
                      </a:cubicBezTo>
                      <a:cubicBezTo>
                        <a:pt x="2" y="37"/>
                        <a:pt x="3" y="42"/>
                        <a:pt x="5" y="45"/>
                      </a:cubicBez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13" y="56"/>
                        <a:pt x="50" y="81"/>
                        <a:pt x="101" y="100"/>
                      </a:cubicBezTo>
                      <a:cubicBezTo>
                        <a:pt x="101" y="100"/>
                        <a:pt x="100" y="100"/>
                        <a:pt x="100" y="100"/>
                      </a:cubicBezTo>
                      <a:cubicBezTo>
                        <a:pt x="134" y="111"/>
                        <a:pt x="181" y="121"/>
                        <a:pt x="246" y="130"/>
                      </a:cubicBezTo>
                      <a:cubicBezTo>
                        <a:pt x="247" y="124"/>
                        <a:pt x="247" y="124"/>
                        <a:pt x="247" y="124"/>
                      </a:cubicBezTo>
                      <a:cubicBezTo>
                        <a:pt x="244" y="123"/>
                        <a:pt x="240" y="123"/>
                        <a:pt x="237" y="123"/>
                      </a:cubicBezTo>
                      <a:cubicBezTo>
                        <a:pt x="227" y="121"/>
                        <a:pt x="218" y="120"/>
                        <a:pt x="208" y="118"/>
                      </a:cubicBezTo>
                      <a:cubicBezTo>
                        <a:pt x="189" y="115"/>
                        <a:pt x="171" y="110"/>
                        <a:pt x="152" y="105"/>
                      </a:cubicBezTo>
                      <a:cubicBezTo>
                        <a:pt x="142" y="102"/>
                        <a:pt x="132" y="99"/>
                        <a:pt x="122" y="95"/>
                      </a:cubicBezTo>
                      <a:cubicBezTo>
                        <a:pt x="95" y="86"/>
                        <a:pt x="69" y="75"/>
                        <a:pt x="47" y="58"/>
                      </a:cubicBezTo>
                      <a:cubicBezTo>
                        <a:pt x="27" y="44"/>
                        <a:pt x="10" y="24"/>
                        <a:pt x="1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i$ḻiḓe">
                  <a:extLst>
                    <a:ext uri="{FF2B5EF4-FFF2-40B4-BE49-F238E27FC236}">
                      <a16:creationId xmlns:a16="http://schemas.microsoft.com/office/drawing/2014/main" id="{B0F614B1-45EC-4E38-B23E-59D770D08BD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73663" y="-4854575"/>
                  <a:ext cx="358775" cy="206375"/>
                </a:xfrm>
                <a:custGeom>
                  <a:avLst/>
                  <a:gdLst>
                    <a:gd name="T0" fmla="*/ 0 w 96"/>
                    <a:gd name="T1" fmla="*/ 0 h 55"/>
                    <a:gd name="T2" fmla="*/ 75 w 96"/>
                    <a:gd name="T3" fmla="*/ 48 h 55"/>
                    <a:gd name="T4" fmla="*/ 95 w 96"/>
                    <a:gd name="T5" fmla="*/ 55 h 55"/>
                    <a:gd name="T6" fmla="*/ 95 w 96"/>
                    <a:gd name="T7" fmla="*/ 55 h 55"/>
                    <a:gd name="T8" fmla="*/ 96 w 96"/>
                    <a:gd name="T9" fmla="*/ 55 h 55"/>
                    <a:gd name="T10" fmla="*/ 0 w 96"/>
                    <a:gd name="T11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5">
                      <a:moveTo>
                        <a:pt x="0" y="0"/>
                      </a:moveTo>
                      <a:cubicBezTo>
                        <a:pt x="8" y="11"/>
                        <a:pt x="24" y="29"/>
                        <a:pt x="75" y="48"/>
                      </a:cubicBezTo>
                      <a:cubicBezTo>
                        <a:pt x="81" y="51"/>
                        <a:pt x="88" y="53"/>
                        <a:pt x="95" y="55"/>
                      </a:cubicBezTo>
                      <a:cubicBezTo>
                        <a:pt x="95" y="55"/>
                        <a:pt x="95" y="55"/>
                        <a:pt x="95" y="55"/>
                      </a:cubicBezTo>
                      <a:cubicBezTo>
                        <a:pt x="95" y="55"/>
                        <a:pt x="96" y="55"/>
                        <a:pt x="96" y="55"/>
                      </a:cubicBezTo>
                      <a:cubicBezTo>
                        <a:pt x="45" y="36"/>
                        <a:pt x="8" y="11"/>
                        <a:pt x="0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93" name="iṡľíḓè">
                <a:extLst>
                  <a:ext uri="{FF2B5EF4-FFF2-40B4-BE49-F238E27FC236}">
                    <a16:creationId xmlns:a16="http://schemas.microsoft.com/office/drawing/2014/main" id="{50A6608F-AA40-4B1E-995B-FA8065F34796}"/>
                  </a:ext>
                </a:extLst>
              </p:cNvPr>
              <p:cNvSpPr/>
              <p:nvPr userDrawn="1"/>
            </p:nvSpPr>
            <p:spPr>
              <a:xfrm>
                <a:off x="8337874" y="2426295"/>
                <a:ext cx="344198" cy="34419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iSḻiďe">
                <a:extLst>
                  <a:ext uri="{FF2B5EF4-FFF2-40B4-BE49-F238E27FC236}">
                    <a16:creationId xmlns:a16="http://schemas.microsoft.com/office/drawing/2014/main" id="{52226AD2-B8EE-475B-A6E4-90F583AC0F07}"/>
                  </a:ext>
                </a:extLst>
              </p:cNvPr>
              <p:cNvSpPr/>
              <p:nvPr userDrawn="1"/>
            </p:nvSpPr>
            <p:spPr>
              <a:xfrm>
                <a:off x="8853450" y="1974762"/>
                <a:ext cx="171525" cy="1715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59527" y="5837829"/>
            <a:ext cx="5159373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0400" y="5837829"/>
            <a:ext cx="5172074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60400" y="2251198"/>
            <a:ext cx="5574872" cy="1569660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lnSpc>
                <a:spcPct val="100000"/>
              </a:lnSpc>
              <a:defRPr lang="zh-CN" altLang="en-US" sz="4800" b="1" i="0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60400" y="4166143"/>
            <a:ext cx="2948166" cy="556248"/>
          </a:xfrm>
          <a:prstGeom prst="roundRect">
            <a:avLst>
              <a:gd name="adj" fmla="val 7533"/>
            </a:avLst>
          </a:prstGeom>
          <a:solidFill>
            <a:schemeClr val="accent4"/>
          </a:solidFill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600" i="0"/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130300"/>
            <a:ext cx="2836562" cy="1754326"/>
          </a:xfrm>
        </p:spPr>
        <p:txBody>
          <a:bodyPr>
            <a:spAutoFit/>
          </a:bodyPr>
          <a:lstStyle>
            <a:lvl1pPr marL="0" indent="0" algn="l">
              <a:buFont typeface="+mj-lt"/>
              <a:buNone/>
              <a:defRPr sz="60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2023/7/23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DA40E32-2583-E4D7-2AFB-2F38342CBCAE}"/>
              </a:ext>
            </a:extLst>
          </p:cNvPr>
          <p:cNvGrpSpPr/>
          <p:nvPr userDrawn="1"/>
        </p:nvGrpSpPr>
        <p:grpSpPr>
          <a:xfrm flipH="1">
            <a:off x="0" y="-1"/>
            <a:ext cx="12192000" cy="6858001"/>
            <a:chOff x="0" y="-1"/>
            <a:chExt cx="12192000" cy="6858001"/>
          </a:xfrm>
        </p:grpSpPr>
        <p:sp>
          <p:nvSpPr>
            <p:cNvPr id="8" name="íS1îḍê">
              <a:extLst>
                <a:ext uri="{FF2B5EF4-FFF2-40B4-BE49-F238E27FC236}">
                  <a16:creationId xmlns:a16="http://schemas.microsoft.com/office/drawing/2014/main" id="{60F95D4F-6237-FDAD-6C1C-A073E3BE9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2507" y="4661435"/>
              <a:ext cx="5129493" cy="2196565"/>
            </a:xfrm>
            <a:custGeom>
              <a:avLst/>
              <a:gdLst>
                <a:gd name="T0" fmla="*/ 0 w 692"/>
                <a:gd name="T1" fmla="*/ 295 h 295"/>
                <a:gd name="T2" fmla="*/ 123 w 692"/>
                <a:gd name="T3" fmla="*/ 191 h 295"/>
                <a:gd name="T4" fmla="*/ 207 w 692"/>
                <a:gd name="T5" fmla="*/ 163 h 295"/>
                <a:gd name="T6" fmla="*/ 253 w 692"/>
                <a:gd name="T7" fmla="*/ 165 h 295"/>
                <a:gd name="T8" fmla="*/ 364 w 692"/>
                <a:gd name="T9" fmla="*/ 103 h 295"/>
                <a:gd name="T10" fmla="*/ 364 w 692"/>
                <a:gd name="T11" fmla="*/ 103 h 295"/>
                <a:gd name="T12" fmla="*/ 497 w 692"/>
                <a:gd name="T13" fmla="*/ 44 h 295"/>
                <a:gd name="T14" fmla="*/ 543 w 692"/>
                <a:gd name="T15" fmla="*/ 54 h 295"/>
                <a:gd name="T16" fmla="*/ 637 w 692"/>
                <a:gd name="T17" fmla="*/ 37 h 295"/>
                <a:gd name="T18" fmla="*/ 692 w 692"/>
                <a:gd name="T19" fmla="*/ 0 h 295"/>
                <a:gd name="T20" fmla="*/ 692 w 692"/>
                <a:gd name="T21" fmla="*/ 295 h 295"/>
                <a:gd name="T22" fmla="*/ 0 w 692"/>
                <a:gd name="T23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2" h="295">
                  <a:moveTo>
                    <a:pt x="0" y="295"/>
                  </a:moveTo>
                  <a:cubicBezTo>
                    <a:pt x="123" y="191"/>
                    <a:pt x="123" y="191"/>
                    <a:pt x="123" y="191"/>
                  </a:cubicBezTo>
                  <a:cubicBezTo>
                    <a:pt x="146" y="172"/>
                    <a:pt x="176" y="162"/>
                    <a:pt x="207" y="163"/>
                  </a:cubicBezTo>
                  <a:cubicBezTo>
                    <a:pt x="253" y="165"/>
                    <a:pt x="253" y="165"/>
                    <a:pt x="253" y="165"/>
                  </a:cubicBezTo>
                  <a:cubicBezTo>
                    <a:pt x="299" y="167"/>
                    <a:pt x="342" y="143"/>
                    <a:pt x="364" y="103"/>
                  </a:cubicBezTo>
                  <a:cubicBezTo>
                    <a:pt x="364" y="103"/>
                    <a:pt x="364" y="103"/>
                    <a:pt x="364" y="103"/>
                  </a:cubicBezTo>
                  <a:cubicBezTo>
                    <a:pt x="390" y="56"/>
                    <a:pt x="444" y="32"/>
                    <a:pt x="497" y="44"/>
                  </a:cubicBezTo>
                  <a:cubicBezTo>
                    <a:pt x="543" y="54"/>
                    <a:pt x="543" y="54"/>
                    <a:pt x="543" y="54"/>
                  </a:cubicBezTo>
                  <a:cubicBezTo>
                    <a:pt x="575" y="61"/>
                    <a:pt x="609" y="55"/>
                    <a:pt x="637" y="37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692" y="295"/>
                    <a:pt x="692" y="295"/>
                    <a:pt x="692" y="295"/>
                  </a:cubicBezTo>
                  <a:lnTo>
                    <a:pt x="0" y="2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ïṩlídé">
              <a:extLst>
                <a:ext uri="{FF2B5EF4-FFF2-40B4-BE49-F238E27FC236}">
                  <a16:creationId xmlns:a16="http://schemas.microsoft.com/office/drawing/2014/main" id="{F588776C-2C73-2D7D-2D57-5437F2CCC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1"/>
              <a:ext cx="10089398" cy="6743229"/>
            </a:xfrm>
            <a:custGeom>
              <a:avLst/>
              <a:gdLst>
                <a:gd name="T0" fmla="*/ 0 w 671"/>
                <a:gd name="T1" fmla="*/ 384 h 448"/>
                <a:gd name="T2" fmla="*/ 103 w 671"/>
                <a:gd name="T3" fmla="*/ 426 h 448"/>
                <a:gd name="T4" fmla="*/ 223 w 671"/>
                <a:gd name="T5" fmla="*/ 358 h 448"/>
                <a:gd name="T6" fmla="*/ 223 w 671"/>
                <a:gd name="T7" fmla="*/ 358 h 448"/>
                <a:gd name="T8" fmla="*/ 299 w 671"/>
                <a:gd name="T9" fmla="*/ 284 h 448"/>
                <a:gd name="T10" fmla="*/ 382 w 671"/>
                <a:gd name="T11" fmla="*/ 274 h 448"/>
                <a:gd name="T12" fmla="*/ 459 w 671"/>
                <a:gd name="T13" fmla="*/ 176 h 448"/>
                <a:gd name="T14" fmla="*/ 458 w 671"/>
                <a:gd name="T15" fmla="*/ 166 h 448"/>
                <a:gd name="T16" fmla="*/ 507 w 671"/>
                <a:gd name="T17" fmla="*/ 76 h 448"/>
                <a:gd name="T18" fmla="*/ 671 w 671"/>
                <a:gd name="T19" fmla="*/ 0 h 448"/>
                <a:gd name="T20" fmla="*/ 0 w 671"/>
                <a:gd name="T21" fmla="*/ 0 h 448"/>
                <a:gd name="T22" fmla="*/ 0 w 671"/>
                <a:gd name="T23" fmla="*/ 38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1" h="448">
                  <a:moveTo>
                    <a:pt x="0" y="384"/>
                  </a:moveTo>
                  <a:cubicBezTo>
                    <a:pt x="103" y="426"/>
                    <a:pt x="103" y="426"/>
                    <a:pt x="103" y="426"/>
                  </a:cubicBezTo>
                  <a:cubicBezTo>
                    <a:pt x="156" y="448"/>
                    <a:pt x="215" y="414"/>
                    <a:pt x="223" y="358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9" y="319"/>
                    <a:pt x="260" y="288"/>
                    <a:pt x="299" y="284"/>
                  </a:cubicBezTo>
                  <a:cubicBezTo>
                    <a:pt x="382" y="274"/>
                    <a:pt x="382" y="274"/>
                    <a:pt x="382" y="274"/>
                  </a:cubicBezTo>
                  <a:cubicBezTo>
                    <a:pt x="431" y="268"/>
                    <a:pt x="465" y="224"/>
                    <a:pt x="459" y="176"/>
                  </a:cubicBezTo>
                  <a:cubicBezTo>
                    <a:pt x="458" y="166"/>
                    <a:pt x="458" y="166"/>
                    <a:pt x="458" y="166"/>
                  </a:cubicBezTo>
                  <a:cubicBezTo>
                    <a:pt x="449" y="111"/>
                    <a:pt x="473" y="92"/>
                    <a:pt x="507" y="76"/>
                  </a:cubicBezTo>
                  <a:cubicBezTo>
                    <a:pt x="671" y="0"/>
                    <a:pt x="671" y="0"/>
                    <a:pt x="67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B9F63E8-AE76-769A-1DEE-101CF6238B62}"/>
                </a:ext>
              </a:extLst>
            </p:cNvPr>
            <p:cNvGrpSpPr/>
            <p:nvPr userDrawn="1"/>
          </p:nvGrpSpPr>
          <p:grpSpPr>
            <a:xfrm>
              <a:off x="4828114" y="1974762"/>
              <a:ext cx="6981070" cy="3368498"/>
              <a:chOff x="4828114" y="1974762"/>
              <a:chExt cx="6981070" cy="3368498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8C0AD055-52D9-429F-5A2D-B8899255E53B}"/>
                  </a:ext>
                </a:extLst>
              </p:cNvPr>
              <p:cNvGrpSpPr/>
              <p:nvPr userDrawn="1"/>
            </p:nvGrpSpPr>
            <p:grpSpPr>
              <a:xfrm>
                <a:off x="4828114" y="2196565"/>
                <a:ext cx="6981070" cy="3146695"/>
                <a:chOff x="1101726" y="-7346950"/>
                <a:chExt cx="9459912" cy="4264025"/>
              </a:xfrm>
            </p:grpSpPr>
            <p:sp>
              <p:nvSpPr>
                <p:cNvPr id="14" name="išlîḑé">
                  <a:extLst>
                    <a:ext uri="{FF2B5EF4-FFF2-40B4-BE49-F238E27FC236}">
                      <a16:creationId xmlns:a16="http://schemas.microsoft.com/office/drawing/2014/main" id="{CD155936-4F18-39AC-C028-5A02906FE23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779588" y="-7077076"/>
                  <a:ext cx="8767763" cy="3824289"/>
                </a:xfrm>
                <a:custGeom>
                  <a:avLst/>
                  <a:gdLst>
                    <a:gd name="T0" fmla="*/ 2319 w 2343"/>
                    <a:gd name="T1" fmla="*/ 836 h 1022"/>
                    <a:gd name="T2" fmla="*/ 2197 w 2343"/>
                    <a:gd name="T3" fmla="*/ 668 h 1022"/>
                    <a:gd name="T4" fmla="*/ 2069 w 2343"/>
                    <a:gd name="T5" fmla="*/ 503 h 1022"/>
                    <a:gd name="T6" fmla="*/ 1960 w 2343"/>
                    <a:gd name="T7" fmla="*/ 247 h 1022"/>
                    <a:gd name="T8" fmla="*/ 1743 w 2343"/>
                    <a:gd name="T9" fmla="*/ 194 h 1022"/>
                    <a:gd name="T10" fmla="*/ 1515 w 2343"/>
                    <a:gd name="T11" fmla="*/ 221 h 1022"/>
                    <a:gd name="T12" fmla="*/ 1043 w 2343"/>
                    <a:gd name="T13" fmla="*/ 40 h 1022"/>
                    <a:gd name="T14" fmla="*/ 616 w 2343"/>
                    <a:gd name="T15" fmla="*/ 125 h 1022"/>
                    <a:gd name="T16" fmla="*/ 427 w 2343"/>
                    <a:gd name="T17" fmla="*/ 517 h 1022"/>
                    <a:gd name="T18" fmla="*/ 415 w 2343"/>
                    <a:gd name="T19" fmla="*/ 634 h 1022"/>
                    <a:gd name="T20" fmla="*/ 285 w 2343"/>
                    <a:gd name="T21" fmla="*/ 713 h 1022"/>
                    <a:gd name="T22" fmla="*/ 129 w 2343"/>
                    <a:gd name="T23" fmla="*/ 740 h 1022"/>
                    <a:gd name="T24" fmla="*/ 8 w 2343"/>
                    <a:gd name="T25" fmla="*/ 886 h 1022"/>
                    <a:gd name="T26" fmla="*/ 29 w 2343"/>
                    <a:gd name="T27" fmla="*/ 1017 h 1022"/>
                    <a:gd name="T28" fmla="*/ 191 w 2343"/>
                    <a:gd name="T29" fmla="*/ 1017 h 1022"/>
                    <a:gd name="T30" fmla="*/ 309 w 2343"/>
                    <a:gd name="T31" fmla="*/ 1017 h 1022"/>
                    <a:gd name="T32" fmla="*/ 381 w 2343"/>
                    <a:gd name="T33" fmla="*/ 1017 h 1022"/>
                    <a:gd name="T34" fmla="*/ 515 w 2343"/>
                    <a:gd name="T35" fmla="*/ 1017 h 1022"/>
                    <a:gd name="T36" fmla="*/ 571 w 2343"/>
                    <a:gd name="T37" fmla="*/ 1017 h 1022"/>
                    <a:gd name="T38" fmla="*/ 851 w 2343"/>
                    <a:gd name="T39" fmla="*/ 1017 h 1022"/>
                    <a:gd name="T40" fmla="*/ 2172 w 2343"/>
                    <a:gd name="T41" fmla="*/ 1017 h 1022"/>
                    <a:gd name="T42" fmla="*/ 2255 w 2343"/>
                    <a:gd name="T43" fmla="*/ 1019 h 1022"/>
                    <a:gd name="T44" fmla="*/ 2304 w 2343"/>
                    <a:gd name="T45" fmla="*/ 1022 h 1022"/>
                    <a:gd name="T46" fmla="*/ 2319 w 2343"/>
                    <a:gd name="T47" fmla="*/ 836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343" h="1022">
                      <a:moveTo>
                        <a:pt x="2319" y="836"/>
                      </a:moveTo>
                      <a:cubicBezTo>
                        <a:pt x="2294" y="771"/>
                        <a:pt x="2245" y="718"/>
                        <a:pt x="2197" y="668"/>
                      </a:cubicBezTo>
                      <a:cubicBezTo>
                        <a:pt x="2148" y="617"/>
                        <a:pt x="2098" y="566"/>
                        <a:pt x="2069" y="503"/>
                      </a:cubicBezTo>
                      <a:cubicBezTo>
                        <a:pt x="2029" y="417"/>
                        <a:pt x="2028" y="311"/>
                        <a:pt x="1960" y="247"/>
                      </a:cubicBezTo>
                      <a:cubicBezTo>
                        <a:pt x="1904" y="194"/>
                        <a:pt x="1819" y="186"/>
                        <a:pt x="1743" y="194"/>
                      </a:cubicBezTo>
                      <a:cubicBezTo>
                        <a:pt x="1667" y="202"/>
                        <a:pt x="1591" y="224"/>
                        <a:pt x="1515" y="221"/>
                      </a:cubicBezTo>
                      <a:cubicBezTo>
                        <a:pt x="1345" y="213"/>
                        <a:pt x="1207" y="84"/>
                        <a:pt x="1043" y="40"/>
                      </a:cubicBezTo>
                      <a:cubicBezTo>
                        <a:pt x="898" y="0"/>
                        <a:pt x="735" y="33"/>
                        <a:pt x="616" y="125"/>
                      </a:cubicBezTo>
                      <a:cubicBezTo>
                        <a:pt x="497" y="217"/>
                        <a:pt x="425" y="367"/>
                        <a:pt x="427" y="517"/>
                      </a:cubicBezTo>
                      <a:cubicBezTo>
                        <a:pt x="427" y="557"/>
                        <a:pt x="432" y="599"/>
                        <a:pt x="415" y="634"/>
                      </a:cubicBezTo>
                      <a:cubicBezTo>
                        <a:pt x="392" y="682"/>
                        <a:pt x="337" y="705"/>
                        <a:pt x="285" y="713"/>
                      </a:cubicBezTo>
                      <a:cubicBezTo>
                        <a:pt x="233" y="722"/>
                        <a:pt x="178" y="721"/>
                        <a:pt x="129" y="740"/>
                      </a:cubicBezTo>
                      <a:cubicBezTo>
                        <a:pt x="68" y="764"/>
                        <a:pt x="21" y="821"/>
                        <a:pt x="8" y="886"/>
                      </a:cubicBezTo>
                      <a:cubicBezTo>
                        <a:pt x="0" y="930"/>
                        <a:pt x="8" y="977"/>
                        <a:pt x="29" y="1017"/>
                      </a:cubicBezTo>
                      <a:cubicBezTo>
                        <a:pt x="191" y="1017"/>
                        <a:pt x="191" y="1017"/>
                        <a:pt x="191" y="1017"/>
                      </a:cubicBezTo>
                      <a:cubicBezTo>
                        <a:pt x="309" y="1017"/>
                        <a:pt x="309" y="1017"/>
                        <a:pt x="309" y="1017"/>
                      </a:cubicBezTo>
                      <a:cubicBezTo>
                        <a:pt x="381" y="1017"/>
                        <a:pt x="381" y="1017"/>
                        <a:pt x="381" y="1017"/>
                      </a:cubicBezTo>
                      <a:cubicBezTo>
                        <a:pt x="515" y="1017"/>
                        <a:pt x="515" y="1017"/>
                        <a:pt x="515" y="1017"/>
                      </a:cubicBezTo>
                      <a:cubicBezTo>
                        <a:pt x="571" y="1017"/>
                        <a:pt x="571" y="1017"/>
                        <a:pt x="571" y="1017"/>
                      </a:cubicBezTo>
                      <a:cubicBezTo>
                        <a:pt x="851" y="1017"/>
                        <a:pt x="851" y="1017"/>
                        <a:pt x="851" y="1017"/>
                      </a:cubicBezTo>
                      <a:cubicBezTo>
                        <a:pt x="2172" y="1017"/>
                        <a:pt x="2172" y="1017"/>
                        <a:pt x="2172" y="1017"/>
                      </a:cubicBezTo>
                      <a:cubicBezTo>
                        <a:pt x="2203" y="1017"/>
                        <a:pt x="2231" y="1018"/>
                        <a:pt x="2255" y="1019"/>
                      </a:cubicBezTo>
                      <a:cubicBezTo>
                        <a:pt x="2274" y="1020"/>
                        <a:pt x="2290" y="1021"/>
                        <a:pt x="2304" y="1022"/>
                      </a:cubicBezTo>
                      <a:cubicBezTo>
                        <a:pt x="2342" y="971"/>
                        <a:pt x="2343" y="897"/>
                        <a:pt x="2319" y="836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ïSlïḍe">
                  <a:extLst>
                    <a:ext uri="{FF2B5EF4-FFF2-40B4-BE49-F238E27FC236}">
                      <a16:creationId xmlns:a16="http://schemas.microsoft.com/office/drawing/2014/main" id="{F7DA33C7-F664-DA52-36BD-CF6FB1DCDAA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87626" y="-6302375"/>
                  <a:ext cx="7450139" cy="3032125"/>
                </a:xfrm>
                <a:custGeom>
                  <a:avLst/>
                  <a:gdLst>
                    <a:gd name="T0" fmla="*/ 96 w 1991"/>
                    <a:gd name="T1" fmla="*/ 810 h 810"/>
                    <a:gd name="T2" fmla="*/ 93 w 1991"/>
                    <a:gd name="T3" fmla="*/ 810 h 810"/>
                    <a:gd name="T4" fmla="*/ 81 w 1991"/>
                    <a:gd name="T5" fmla="*/ 810 h 810"/>
                    <a:gd name="T6" fmla="*/ 83 w 1991"/>
                    <a:gd name="T7" fmla="*/ 810 h 810"/>
                    <a:gd name="T8" fmla="*/ 96 w 1991"/>
                    <a:gd name="T9" fmla="*/ 810 h 810"/>
                    <a:gd name="T10" fmla="*/ 301 w 1991"/>
                    <a:gd name="T11" fmla="*/ 810 h 810"/>
                    <a:gd name="T12" fmla="*/ 299 w 1991"/>
                    <a:gd name="T13" fmla="*/ 810 h 810"/>
                    <a:gd name="T14" fmla="*/ 287 w 1991"/>
                    <a:gd name="T15" fmla="*/ 810 h 810"/>
                    <a:gd name="T16" fmla="*/ 289 w 1991"/>
                    <a:gd name="T17" fmla="*/ 810 h 810"/>
                    <a:gd name="T18" fmla="*/ 301 w 1991"/>
                    <a:gd name="T19" fmla="*/ 810 h 810"/>
                    <a:gd name="T20" fmla="*/ 1139 w 1991"/>
                    <a:gd name="T21" fmla="*/ 810 h 810"/>
                    <a:gd name="T22" fmla="*/ 635 w 1991"/>
                    <a:gd name="T23" fmla="*/ 810 h 810"/>
                    <a:gd name="T24" fmla="*/ 355 w 1991"/>
                    <a:gd name="T25" fmla="*/ 810 h 810"/>
                    <a:gd name="T26" fmla="*/ 358 w 1991"/>
                    <a:gd name="T27" fmla="*/ 810 h 810"/>
                    <a:gd name="T28" fmla="*/ 637 w 1991"/>
                    <a:gd name="T29" fmla="*/ 810 h 810"/>
                    <a:gd name="T30" fmla="*/ 1108 w 1991"/>
                    <a:gd name="T31" fmla="*/ 810 h 810"/>
                    <a:gd name="T32" fmla="*/ 1139 w 1991"/>
                    <a:gd name="T33" fmla="*/ 810 h 810"/>
                    <a:gd name="T34" fmla="*/ 1832 w 1991"/>
                    <a:gd name="T35" fmla="*/ 239 h 810"/>
                    <a:gd name="T36" fmla="*/ 1853 w 1991"/>
                    <a:gd name="T37" fmla="*/ 296 h 810"/>
                    <a:gd name="T38" fmla="*/ 1981 w 1991"/>
                    <a:gd name="T39" fmla="*/ 461 h 810"/>
                    <a:gd name="T40" fmla="*/ 1991 w 1991"/>
                    <a:gd name="T41" fmla="*/ 471 h 810"/>
                    <a:gd name="T42" fmla="*/ 1832 w 1991"/>
                    <a:gd name="T43" fmla="*/ 239 h 810"/>
                    <a:gd name="T44" fmla="*/ 317 w 1991"/>
                    <a:gd name="T45" fmla="*/ 0 h 810"/>
                    <a:gd name="T46" fmla="*/ 222 w 1991"/>
                    <a:gd name="T47" fmla="*/ 48 h 810"/>
                    <a:gd name="T48" fmla="*/ 56 w 1991"/>
                    <a:gd name="T49" fmla="*/ 356 h 810"/>
                    <a:gd name="T50" fmla="*/ 36 w 1991"/>
                    <a:gd name="T51" fmla="*/ 491 h 810"/>
                    <a:gd name="T52" fmla="*/ 0 w 1991"/>
                    <a:gd name="T53" fmla="*/ 514 h 810"/>
                    <a:gd name="T54" fmla="*/ 69 w 1991"/>
                    <a:gd name="T55" fmla="*/ 506 h 810"/>
                    <a:gd name="T56" fmla="*/ 199 w 1991"/>
                    <a:gd name="T57" fmla="*/ 427 h 810"/>
                    <a:gd name="T58" fmla="*/ 211 w 1991"/>
                    <a:gd name="T59" fmla="*/ 310 h 810"/>
                    <a:gd name="T60" fmla="*/ 317 w 1991"/>
                    <a:gd name="T61" fmla="*/ 0 h 8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91" h="810">
                      <a:moveTo>
                        <a:pt x="96" y="810"/>
                      </a:moveTo>
                      <a:cubicBezTo>
                        <a:pt x="93" y="810"/>
                        <a:pt x="93" y="810"/>
                        <a:pt x="93" y="810"/>
                      </a:cubicBezTo>
                      <a:cubicBezTo>
                        <a:pt x="81" y="810"/>
                        <a:pt x="81" y="810"/>
                        <a:pt x="81" y="810"/>
                      </a:cubicBezTo>
                      <a:cubicBezTo>
                        <a:pt x="83" y="810"/>
                        <a:pt x="83" y="810"/>
                        <a:pt x="83" y="810"/>
                      </a:cubicBezTo>
                      <a:cubicBezTo>
                        <a:pt x="96" y="810"/>
                        <a:pt x="96" y="810"/>
                        <a:pt x="96" y="810"/>
                      </a:cubicBezTo>
                      <a:moveTo>
                        <a:pt x="301" y="810"/>
                      </a:moveTo>
                      <a:cubicBezTo>
                        <a:pt x="299" y="810"/>
                        <a:pt x="299" y="810"/>
                        <a:pt x="299" y="810"/>
                      </a:cubicBezTo>
                      <a:cubicBezTo>
                        <a:pt x="287" y="810"/>
                        <a:pt x="287" y="810"/>
                        <a:pt x="287" y="810"/>
                      </a:cubicBezTo>
                      <a:cubicBezTo>
                        <a:pt x="289" y="810"/>
                        <a:pt x="289" y="810"/>
                        <a:pt x="289" y="810"/>
                      </a:cubicBezTo>
                      <a:cubicBezTo>
                        <a:pt x="301" y="810"/>
                        <a:pt x="301" y="810"/>
                        <a:pt x="301" y="810"/>
                      </a:cubicBezTo>
                      <a:moveTo>
                        <a:pt x="1139" y="810"/>
                      </a:moveTo>
                      <a:cubicBezTo>
                        <a:pt x="635" y="810"/>
                        <a:pt x="635" y="810"/>
                        <a:pt x="635" y="810"/>
                      </a:cubicBezTo>
                      <a:cubicBezTo>
                        <a:pt x="355" y="810"/>
                        <a:pt x="355" y="810"/>
                        <a:pt x="355" y="810"/>
                      </a:cubicBezTo>
                      <a:cubicBezTo>
                        <a:pt x="358" y="810"/>
                        <a:pt x="358" y="810"/>
                        <a:pt x="358" y="810"/>
                      </a:cubicBezTo>
                      <a:cubicBezTo>
                        <a:pt x="637" y="810"/>
                        <a:pt x="637" y="810"/>
                        <a:pt x="637" y="810"/>
                      </a:cubicBezTo>
                      <a:cubicBezTo>
                        <a:pt x="1108" y="810"/>
                        <a:pt x="1108" y="810"/>
                        <a:pt x="1108" y="810"/>
                      </a:cubicBezTo>
                      <a:cubicBezTo>
                        <a:pt x="1139" y="810"/>
                        <a:pt x="1139" y="810"/>
                        <a:pt x="1139" y="810"/>
                      </a:cubicBezTo>
                      <a:moveTo>
                        <a:pt x="1832" y="239"/>
                      </a:moveTo>
                      <a:cubicBezTo>
                        <a:pt x="1838" y="258"/>
                        <a:pt x="1844" y="277"/>
                        <a:pt x="1853" y="296"/>
                      </a:cubicBezTo>
                      <a:cubicBezTo>
                        <a:pt x="1882" y="359"/>
                        <a:pt x="1932" y="410"/>
                        <a:pt x="1981" y="461"/>
                      </a:cubicBezTo>
                      <a:cubicBezTo>
                        <a:pt x="1984" y="464"/>
                        <a:pt x="1987" y="468"/>
                        <a:pt x="1991" y="471"/>
                      </a:cubicBezTo>
                      <a:cubicBezTo>
                        <a:pt x="1983" y="379"/>
                        <a:pt x="1926" y="286"/>
                        <a:pt x="1832" y="239"/>
                      </a:cubicBezTo>
                      <a:moveTo>
                        <a:pt x="317" y="0"/>
                      </a:moveTo>
                      <a:cubicBezTo>
                        <a:pt x="283" y="13"/>
                        <a:pt x="251" y="29"/>
                        <a:pt x="222" y="48"/>
                      </a:cubicBezTo>
                      <a:cubicBezTo>
                        <a:pt x="111" y="122"/>
                        <a:pt x="47" y="240"/>
                        <a:pt x="56" y="356"/>
                      </a:cubicBezTo>
                      <a:cubicBezTo>
                        <a:pt x="60" y="403"/>
                        <a:pt x="72" y="455"/>
                        <a:pt x="36" y="491"/>
                      </a:cubicBezTo>
                      <a:cubicBezTo>
                        <a:pt x="26" y="501"/>
                        <a:pt x="13" y="508"/>
                        <a:pt x="0" y="514"/>
                      </a:cubicBezTo>
                      <a:cubicBezTo>
                        <a:pt x="23" y="512"/>
                        <a:pt x="46" y="510"/>
                        <a:pt x="69" y="506"/>
                      </a:cubicBezTo>
                      <a:cubicBezTo>
                        <a:pt x="121" y="498"/>
                        <a:pt x="176" y="475"/>
                        <a:pt x="199" y="427"/>
                      </a:cubicBezTo>
                      <a:cubicBezTo>
                        <a:pt x="216" y="392"/>
                        <a:pt x="211" y="350"/>
                        <a:pt x="211" y="310"/>
                      </a:cubicBezTo>
                      <a:cubicBezTo>
                        <a:pt x="209" y="199"/>
                        <a:pt x="249" y="88"/>
                        <a:pt x="317" y="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îŝḷîḓé">
                  <a:extLst>
                    <a:ext uri="{FF2B5EF4-FFF2-40B4-BE49-F238E27FC236}">
                      <a16:creationId xmlns:a16="http://schemas.microsoft.com/office/drawing/2014/main" id="{D6079EEB-B7FC-55F7-3C15-49337290B93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006550" y="-6434138"/>
                  <a:ext cx="8037512" cy="3163888"/>
                </a:xfrm>
                <a:custGeom>
                  <a:avLst/>
                  <a:gdLst>
                    <a:gd name="T0" fmla="*/ 1115 w 2148"/>
                    <a:gd name="T1" fmla="*/ 372 h 845"/>
                    <a:gd name="T2" fmla="*/ 1115 w 2148"/>
                    <a:gd name="T3" fmla="*/ 384 h 845"/>
                    <a:gd name="T4" fmla="*/ 980 w 2148"/>
                    <a:gd name="T5" fmla="*/ 195 h 845"/>
                    <a:gd name="T6" fmla="*/ 1921 w 2148"/>
                    <a:gd name="T7" fmla="*/ 701 h 845"/>
                    <a:gd name="T8" fmla="*/ 1948 w 2148"/>
                    <a:gd name="T9" fmla="*/ 845 h 845"/>
                    <a:gd name="T10" fmla="*/ 1364 w 2148"/>
                    <a:gd name="T11" fmla="*/ 701 h 845"/>
                    <a:gd name="T12" fmla="*/ 1453 w 2148"/>
                    <a:gd name="T13" fmla="*/ 701 h 845"/>
                    <a:gd name="T14" fmla="*/ 1570 w 2148"/>
                    <a:gd name="T15" fmla="*/ 701 h 845"/>
                    <a:gd name="T16" fmla="*/ 1687 w 2148"/>
                    <a:gd name="T17" fmla="*/ 701 h 845"/>
                    <a:gd name="T18" fmla="*/ 1804 w 2148"/>
                    <a:gd name="T19" fmla="*/ 701 h 845"/>
                    <a:gd name="T20" fmla="*/ 1921 w 2148"/>
                    <a:gd name="T21" fmla="*/ 701 h 845"/>
                    <a:gd name="T22" fmla="*/ 424 w 2148"/>
                    <a:gd name="T23" fmla="*/ 595 h 845"/>
                    <a:gd name="T24" fmla="*/ 474 w 2148"/>
                    <a:gd name="T25" fmla="*/ 35 h 845"/>
                    <a:gd name="T26" fmla="*/ 157 w 2148"/>
                    <a:gd name="T27" fmla="*/ 549 h 845"/>
                    <a:gd name="T28" fmla="*/ 116 w 2148"/>
                    <a:gd name="T29" fmla="*/ 845 h 845"/>
                    <a:gd name="T30" fmla="*/ 253 w 2148"/>
                    <a:gd name="T31" fmla="*/ 845 h 845"/>
                    <a:gd name="T32" fmla="*/ 456 w 2148"/>
                    <a:gd name="T33" fmla="*/ 845 h 845"/>
                    <a:gd name="T34" fmla="*/ 1296 w 2148"/>
                    <a:gd name="T35" fmla="*/ 845 h 845"/>
                    <a:gd name="T36" fmla="*/ 2138 w 2148"/>
                    <a:gd name="T37" fmla="*/ 496 h 845"/>
                    <a:gd name="T38" fmla="*/ 1833 w 2148"/>
                    <a:gd name="T39" fmla="*/ 240 h 845"/>
                    <a:gd name="T40" fmla="*/ 1118 w 2148"/>
                    <a:gd name="T41" fmla="*/ 160 h 845"/>
                    <a:gd name="T42" fmla="*/ 1055 w 2148"/>
                    <a:gd name="T43" fmla="*/ 148 h 845"/>
                    <a:gd name="T44" fmla="*/ 1047 w 2148"/>
                    <a:gd name="T45" fmla="*/ 180 h 845"/>
                    <a:gd name="T46" fmla="*/ 1099 w 2148"/>
                    <a:gd name="T47" fmla="*/ 216 h 845"/>
                    <a:gd name="T48" fmla="*/ 1110 w 2148"/>
                    <a:gd name="T49" fmla="*/ 223 h 845"/>
                    <a:gd name="T50" fmla="*/ 1131 w 2148"/>
                    <a:gd name="T51" fmla="*/ 338 h 845"/>
                    <a:gd name="T52" fmla="*/ 1121 w 2148"/>
                    <a:gd name="T53" fmla="*/ 372 h 845"/>
                    <a:gd name="T54" fmla="*/ 1195 w 2148"/>
                    <a:gd name="T55" fmla="*/ 377 h 845"/>
                    <a:gd name="T56" fmla="*/ 1195 w 2148"/>
                    <a:gd name="T57" fmla="*/ 408 h 845"/>
                    <a:gd name="T58" fmla="*/ 1110 w 2148"/>
                    <a:gd name="T59" fmla="*/ 482 h 845"/>
                    <a:gd name="T60" fmla="*/ 1352 w 2148"/>
                    <a:gd name="T61" fmla="*/ 495 h 845"/>
                    <a:gd name="T62" fmla="*/ 897 w 2148"/>
                    <a:gd name="T63" fmla="*/ 553 h 845"/>
                    <a:gd name="T64" fmla="*/ 957 w 2148"/>
                    <a:gd name="T65" fmla="*/ 612 h 845"/>
                    <a:gd name="T66" fmla="*/ 744 w 2148"/>
                    <a:gd name="T67" fmla="*/ 495 h 845"/>
                    <a:gd name="T68" fmla="*/ 928 w 2148"/>
                    <a:gd name="T69" fmla="*/ 477 h 845"/>
                    <a:gd name="T70" fmla="*/ 843 w 2148"/>
                    <a:gd name="T71" fmla="*/ 391 h 845"/>
                    <a:gd name="T72" fmla="*/ 867 w 2148"/>
                    <a:gd name="T73" fmla="*/ 358 h 845"/>
                    <a:gd name="T74" fmla="*/ 915 w 2148"/>
                    <a:gd name="T75" fmla="*/ 365 h 845"/>
                    <a:gd name="T76" fmla="*/ 914 w 2148"/>
                    <a:gd name="T77" fmla="*/ 361 h 845"/>
                    <a:gd name="T78" fmla="*/ 905 w 2148"/>
                    <a:gd name="T79" fmla="*/ 333 h 845"/>
                    <a:gd name="T80" fmla="*/ 925 w 2148"/>
                    <a:gd name="T81" fmla="*/ 223 h 845"/>
                    <a:gd name="T82" fmla="*/ 925 w 2148"/>
                    <a:gd name="T83" fmla="*/ 223 h 845"/>
                    <a:gd name="T84" fmla="*/ 932 w 2148"/>
                    <a:gd name="T85" fmla="*/ 218 h 845"/>
                    <a:gd name="T86" fmla="*/ 936 w 2148"/>
                    <a:gd name="T87" fmla="*/ 216 h 845"/>
                    <a:gd name="T88" fmla="*/ 985 w 2148"/>
                    <a:gd name="T89" fmla="*/ 192 h 845"/>
                    <a:gd name="T90" fmla="*/ 990 w 2148"/>
                    <a:gd name="T91" fmla="*/ 180 h 845"/>
                    <a:gd name="T92" fmla="*/ 982 w 2148"/>
                    <a:gd name="T93" fmla="*/ 149 h 845"/>
                    <a:gd name="T94" fmla="*/ 975 w 2148"/>
                    <a:gd name="T95" fmla="*/ 118 h 845"/>
                    <a:gd name="T96" fmla="*/ 787 w 2148"/>
                    <a:gd name="T97" fmla="*/ 12 h 8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48" h="845">
                      <a:moveTo>
                        <a:pt x="914" y="378"/>
                      </a:moveTo>
                      <a:cubicBezTo>
                        <a:pt x="916" y="379"/>
                        <a:pt x="918" y="380"/>
                        <a:pt x="920" y="382"/>
                      </a:cubicBezTo>
                      <a:cubicBezTo>
                        <a:pt x="917" y="380"/>
                        <a:pt x="914" y="378"/>
                        <a:pt x="914" y="378"/>
                      </a:cubicBezTo>
                      <a:moveTo>
                        <a:pt x="1115" y="372"/>
                      </a:moveTo>
                      <a:cubicBezTo>
                        <a:pt x="1115" y="372"/>
                        <a:pt x="1115" y="372"/>
                        <a:pt x="1115" y="372"/>
                      </a:cubicBezTo>
                      <a:cubicBezTo>
                        <a:pt x="1115" y="384"/>
                        <a:pt x="1115" y="384"/>
                        <a:pt x="1115" y="384"/>
                      </a:cubicBezTo>
                      <a:cubicBezTo>
                        <a:pt x="1118" y="383"/>
                        <a:pt x="1120" y="381"/>
                        <a:pt x="1122" y="380"/>
                      </a:cubicBezTo>
                      <a:cubicBezTo>
                        <a:pt x="1121" y="380"/>
                        <a:pt x="1118" y="382"/>
                        <a:pt x="1115" y="384"/>
                      </a:cubicBezTo>
                      <a:cubicBezTo>
                        <a:pt x="1115" y="372"/>
                        <a:pt x="1115" y="372"/>
                        <a:pt x="1115" y="372"/>
                      </a:cubicBezTo>
                      <a:moveTo>
                        <a:pt x="980" y="195"/>
                      </a:moveTo>
                      <a:cubicBezTo>
                        <a:pt x="981" y="197"/>
                        <a:pt x="982" y="199"/>
                        <a:pt x="983" y="200"/>
                      </a:cubicBezTo>
                      <a:cubicBezTo>
                        <a:pt x="982" y="199"/>
                        <a:pt x="981" y="197"/>
                        <a:pt x="980" y="195"/>
                      </a:cubicBezTo>
                      <a:moveTo>
                        <a:pt x="1054" y="195"/>
                      </a:moveTo>
                      <a:cubicBezTo>
                        <a:pt x="1054" y="195"/>
                        <a:pt x="1054" y="196"/>
                        <a:pt x="1054" y="196"/>
                      </a:cubicBezTo>
                      <a:cubicBezTo>
                        <a:pt x="1054" y="196"/>
                        <a:pt x="1054" y="195"/>
                        <a:pt x="1054" y="195"/>
                      </a:cubicBezTo>
                      <a:moveTo>
                        <a:pt x="1921" y="701"/>
                      </a:moveTo>
                      <a:cubicBezTo>
                        <a:pt x="1948" y="701"/>
                        <a:pt x="1948" y="701"/>
                        <a:pt x="1948" y="701"/>
                      </a:cubicBezTo>
                      <a:cubicBezTo>
                        <a:pt x="1955" y="701"/>
                        <a:pt x="1961" y="707"/>
                        <a:pt x="1961" y="714"/>
                      </a:cubicBezTo>
                      <a:cubicBezTo>
                        <a:pt x="1961" y="832"/>
                        <a:pt x="1961" y="832"/>
                        <a:pt x="1961" y="832"/>
                      </a:cubicBezTo>
                      <a:cubicBezTo>
                        <a:pt x="1961" y="839"/>
                        <a:pt x="1955" y="845"/>
                        <a:pt x="1948" y="845"/>
                      </a:cubicBezTo>
                      <a:cubicBezTo>
                        <a:pt x="1364" y="845"/>
                        <a:pt x="1364" y="845"/>
                        <a:pt x="1364" y="845"/>
                      </a:cubicBezTo>
                      <a:cubicBezTo>
                        <a:pt x="1357" y="845"/>
                        <a:pt x="1351" y="839"/>
                        <a:pt x="1351" y="832"/>
                      </a:cubicBezTo>
                      <a:cubicBezTo>
                        <a:pt x="1351" y="714"/>
                        <a:pt x="1351" y="714"/>
                        <a:pt x="1351" y="714"/>
                      </a:cubicBezTo>
                      <a:cubicBezTo>
                        <a:pt x="1351" y="707"/>
                        <a:pt x="1357" y="701"/>
                        <a:pt x="1364" y="701"/>
                      </a:cubicBezTo>
                      <a:cubicBezTo>
                        <a:pt x="1390" y="701"/>
                        <a:pt x="1390" y="701"/>
                        <a:pt x="1390" y="701"/>
                      </a:cubicBezTo>
                      <a:cubicBezTo>
                        <a:pt x="1394" y="701"/>
                        <a:pt x="1394" y="701"/>
                        <a:pt x="1394" y="701"/>
                      </a:cubicBezTo>
                      <a:cubicBezTo>
                        <a:pt x="1449" y="701"/>
                        <a:pt x="1449" y="701"/>
                        <a:pt x="1449" y="701"/>
                      </a:cubicBezTo>
                      <a:cubicBezTo>
                        <a:pt x="1453" y="701"/>
                        <a:pt x="1453" y="701"/>
                        <a:pt x="1453" y="701"/>
                      </a:cubicBezTo>
                      <a:cubicBezTo>
                        <a:pt x="1508" y="701"/>
                        <a:pt x="1508" y="701"/>
                        <a:pt x="1508" y="701"/>
                      </a:cubicBezTo>
                      <a:cubicBezTo>
                        <a:pt x="1512" y="701"/>
                        <a:pt x="1512" y="701"/>
                        <a:pt x="1512" y="701"/>
                      </a:cubicBezTo>
                      <a:cubicBezTo>
                        <a:pt x="1566" y="701"/>
                        <a:pt x="1566" y="701"/>
                        <a:pt x="1566" y="701"/>
                      </a:cubicBezTo>
                      <a:cubicBezTo>
                        <a:pt x="1570" y="701"/>
                        <a:pt x="1570" y="701"/>
                        <a:pt x="1570" y="701"/>
                      </a:cubicBezTo>
                      <a:cubicBezTo>
                        <a:pt x="1625" y="701"/>
                        <a:pt x="1625" y="701"/>
                        <a:pt x="1625" y="701"/>
                      </a:cubicBezTo>
                      <a:cubicBezTo>
                        <a:pt x="1629" y="701"/>
                        <a:pt x="1629" y="701"/>
                        <a:pt x="1629" y="701"/>
                      </a:cubicBezTo>
                      <a:cubicBezTo>
                        <a:pt x="1683" y="701"/>
                        <a:pt x="1683" y="701"/>
                        <a:pt x="1683" y="701"/>
                      </a:cubicBezTo>
                      <a:cubicBezTo>
                        <a:pt x="1687" y="701"/>
                        <a:pt x="1687" y="701"/>
                        <a:pt x="1687" y="701"/>
                      </a:cubicBezTo>
                      <a:cubicBezTo>
                        <a:pt x="1742" y="701"/>
                        <a:pt x="1742" y="701"/>
                        <a:pt x="1742" y="701"/>
                      </a:cubicBezTo>
                      <a:cubicBezTo>
                        <a:pt x="1746" y="701"/>
                        <a:pt x="1746" y="701"/>
                        <a:pt x="1746" y="701"/>
                      </a:cubicBezTo>
                      <a:cubicBezTo>
                        <a:pt x="1800" y="701"/>
                        <a:pt x="1800" y="701"/>
                        <a:pt x="1800" y="701"/>
                      </a:cubicBezTo>
                      <a:cubicBezTo>
                        <a:pt x="1804" y="701"/>
                        <a:pt x="1804" y="701"/>
                        <a:pt x="1804" y="701"/>
                      </a:cubicBezTo>
                      <a:cubicBezTo>
                        <a:pt x="1859" y="701"/>
                        <a:pt x="1859" y="701"/>
                        <a:pt x="1859" y="701"/>
                      </a:cubicBezTo>
                      <a:cubicBezTo>
                        <a:pt x="1863" y="701"/>
                        <a:pt x="1863" y="701"/>
                        <a:pt x="1863" y="701"/>
                      </a:cubicBezTo>
                      <a:cubicBezTo>
                        <a:pt x="1917" y="701"/>
                        <a:pt x="1917" y="701"/>
                        <a:pt x="1917" y="701"/>
                      </a:cubicBezTo>
                      <a:cubicBezTo>
                        <a:pt x="1921" y="701"/>
                        <a:pt x="1921" y="701"/>
                        <a:pt x="1921" y="701"/>
                      </a:cubicBezTo>
                      <a:moveTo>
                        <a:pt x="228" y="845"/>
                      </a:moveTo>
                      <a:cubicBezTo>
                        <a:pt x="228" y="572"/>
                        <a:pt x="228" y="572"/>
                        <a:pt x="228" y="572"/>
                      </a:cubicBezTo>
                      <a:cubicBezTo>
                        <a:pt x="402" y="572"/>
                        <a:pt x="402" y="572"/>
                        <a:pt x="402" y="572"/>
                      </a:cubicBezTo>
                      <a:cubicBezTo>
                        <a:pt x="424" y="595"/>
                        <a:pt x="424" y="595"/>
                        <a:pt x="424" y="595"/>
                      </a:cubicBezTo>
                      <a:cubicBezTo>
                        <a:pt x="424" y="845"/>
                        <a:pt x="424" y="845"/>
                        <a:pt x="424" y="845"/>
                      </a:cubicBezTo>
                      <a:cubicBezTo>
                        <a:pt x="228" y="845"/>
                        <a:pt x="228" y="845"/>
                        <a:pt x="228" y="845"/>
                      </a:cubicBezTo>
                      <a:moveTo>
                        <a:pt x="673" y="0"/>
                      </a:moveTo>
                      <a:cubicBezTo>
                        <a:pt x="604" y="0"/>
                        <a:pt x="536" y="12"/>
                        <a:pt x="474" y="35"/>
                      </a:cubicBezTo>
                      <a:cubicBezTo>
                        <a:pt x="406" y="123"/>
                        <a:pt x="366" y="234"/>
                        <a:pt x="368" y="345"/>
                      </a:cubicBezTo>
                      <a:cubicBezTo>
                        <a:pt x="368" y="385"/>
                        <a:pt x="373" y="427"/>
                        <a:pt x="356" y="462"/>
                      </a:cubicBezTo>
                      <a:cubicBezTo>
                        <a:pt x="333" y="510"/>
                        <a:pt x="278" y="533"/>
                        <a:pt x="226" y="541"/>
                      </a:cubicBezTo>
                      <a:cubicBezTo>
                        <a:pt x="203" y="545"/>
                        <a:pt x="180" y="547"/>
                        <a:pt x="157" y="549"/>
                      </a:cubicBezTo>
                      <a:cubicBezTo>
                        <a:pt x="139" y="558"/>
                        <a:pt x="118" y="565"/>
                        <a:pt x="100" y="574"/>
                      </a:cubicBezTo>
                      <a:cubicBezTo>
                        <a:pt x="35" y="607"/>
                        <a:pt x="0" y="674"/>
                        <a:pt x="14" y="735"/>
                      </a:cubicBezTo>
                      <a:cubicBezTo>
                        <a:pt x="25" y="781"/>
                        <a:pt x="64" y="822"/>
                        <a:pt x="115" y="845"/>
                      </a:cubicBezTo>
                      <a:cubicBezTo>
                        <a:pt x="116" y="845"/>
                        <a:pt x="116" y="845"/>
                        <a:pt x="116" y="845"/>
                      </a:cubicBezTo>
                      <a:cubicBezTo>
                        <a:pt x="235" y="845"/>
                        <a:pt x="235" y="845"/>
                        <a:pt x="235" y="845"/>
                      </a:cubicBezTo>
                      <a:cubicBezTo>
                        <a:pt x="238" y="845"/>
                        <a:pt x="238" y="845"/>
                        <a:pt x="238" y="845"/>
                      </a:cubicBezTo>
                      <a:cubicBezTo>
                        <a:pt x="250" y="845"/>
                        <a:pt x="250" y="845"/>
                        <a:pt x="250" y="845"/>
                      </a:cubicBezTo>
                      <a:cubicBezTo>
                        <a:pt x="253" y="845"/>
                        <a:pt x="253" y="845"/>
                        <a:pt x="253" y="845"/>
                      </a:cubicBezTo>
                      <a:cubicBezTo>
                        <a:pt x="321" y="845"/>
                        <a:pt x="321" y="845"/>
                        <a:pt x="321" y="845"/>
                      </a:cubicBezTo>
                      <a:cubicBezTo>
                        <a:pt x="440" y="845"/>
                        <a:pt x="440" y="845"/>
                        <a:pt x="440" y="845"/>
                      </a:cubicBezTo>
                      <a:cubicBezTo>
                        <a:pt x="444" y="845"/>
                        <a:pt x="444" y="845"/>
                        <a:pt x="444" y="845"/>
                      </a:cubicBezTo>
                      <a:cubicBezTo>
                        <a:pt x="456" y="845"/>
                        <a:pt x="456" y="845"/>
                        <a:pt x="456" y="845"/>
                      </a:cubicBezTo>
                      <a:cubicBezTo>
                        <a:pt x="458" y="845"/>
                        <a:pt x="458" y="845"/>
                        <a:pt x="458" y="845"/>
                      </a:cubicBezTo>
                      <a:cubicBezTo>
                        <a:pt x="512" y="845"/>
                        <a:pt x="512" y="845"/>
                        <a:pt x="512" y="845"/>
                      </a:cubicBezTo>
                      <a:cubicBezTo>
                        <a:pt x="792" y="845"/>
                        <a:pt x="792" y="845"/>
                        <a:pt x="792" y="845"/>
                      </a:cubicBezTo>
                      <a:cubicBezTo>
                        <a:pt x="1296" y="845"/>
                        <a:pt x="1296" y="845"/>
                        <a:pt x="1296" y="845"/>
                      </a:cubicBezTo>
                      <a:cubicBezTo>
                        <a:pt x="1984" y="845"/>
                        <a:pt x="1984" y="845"/>
                        <a:pt x="1984" y="845"/>
                      </a:cubicBezTo>
                      <a:cubicBezTo>
                        <a:pt x="2070" y="756"/>
                        <a:pt x="2140" y="654"/>
                        <a:pt x="2148" y="542"/>
                      </a:cubicBezTo>
                      <a:cubicBezTo>
                        <a:pt x="2148" y="530"/>
                        <a:pt x="2148" y="518"/>
                        <a:pt x="2148" y="506"/>
                      </a:cubicBezTo>
                      <a:cubicBezTo>
                        <a:pt x="2144" y="503"/>
                        <a:pt x="2141" y="499"/>
                        <a:pt x="2138" y="496"/>
                      </a:cubicBezTo>
                      <a:cubicBezTo>
                        <a:pt x="2089" y="445"/>
                        <a:pt x="2039" y="394"/>
                        <a:pt x="2010" y="331"/>
                      </a:cubicBezTo>
                      <a:cubicBezTo>
                        <a:pt x="2001" y="312"/>
                        <a:pt x="1995" y="293"/>
                        <a:pt x="1989" y="274"/>
                      </a:cubicBezTo>
                      <a:cubicBezTo>
                        <a:pt x="1969" y="264"/>
                        <a:pt x="1947" y="256"/>
                        <a:pt x="1923" y="250"/>
                      </a:cubicBezTo>
                      <a:cubicBezTo>
                        <a:pt x="1893" y="243"/>
                        <a:pt x="1863" y="240"/>
                        <a:pt x="1833" y="240"/>
                      </a:cubicBezTo>
                      <a:cubicBezTo>
                        <a:pt x="1776" y="240"/>
                        <a:pt x="1718" y="250"/>
                        <a:pt x="1659" y="260"/>
                      </a:cubicBezTo>
                      <a:cubicBezTo>
                        <a:pt x="1601" y="271"/>
                        <a:pt x="1542" y="281"/>
                        <a:pt x="1483" y="281"/>
                      </a:cubicBezTo>
                      <a:cubicBezTo>
                        <a:pt x="1477" y="281"/>
                        <a:pt x="1470" y="281"/>
                        <a:pt x="1464" y="280"/>
                      </a:cubicBezTo>
                      <a:cubicBezTo>
                        <a:pt x="1337" y="275"/>
                        <a:pt x="1223" y="219"/>
                        <a:pt x="1118" y="160"/>
                      </a:cubicBezTo>
                      <a:cubicBezTo>
                        <a:pt x="1101" y="151"/>
                        <a:pt x="1084" y="141"/>
                        <a:pt x="1067" y="132"/>
                      </a:cubicBezTo>
                      <a:cubicBezTo>
                        <a:pt x="1066" y="140"/>
                        <a:pt x="1061" y="150"/>
                        <a:pt x="1057" y="150"/>
                      </a:cubicBezTo>
                      <a:cubicBezTo>
                        <a:pt x="1056" y="150"/>
                        <a:pt x="1056" y="150"/>
                        <a:pt x="1055" y="149"/>
                      </a:cubicBezTo>
                      <a:cubicBezTo>
                        <a:pt x="1055" y="149"/>
                        <a:pt x="1055" y="149"/>
                        <a:pt x="1055" y="148"/>
                      </a:cubicBezTo>
                      <a:cubicBezTo>
                        <a:pt x="1054" y="150"/>
                        <a:pt x="1054" y="152"/>
                        <a:pt x="1053" y="154"/>
                      </a:cubicBezTo>
                      <a:cubicBezTo>
                        <a:pt x="1052" y="158"/>
                        <a:pt x="1050" y="162"/>
                        <a:pt x="1047" y="166"/>
                      </a:cubicBezTo>
                      <a:cubicBezTo>
                        <a:pt x="1047" y="166"/>
                        <a:pt x="1047" y="166"/>
                        <a:pt x="1047" y="166"/>
                      </a:cubicBezTo>
                      <a:cubicBezTo>
                        <a:pt x="1047" y="180"/>
                        <a:pt x="1047" y="180"/>
                        <a:pt x="1047" y="180"/>
                      </a:cubicBezTo>
                      <a:cubicBezTo>
                        <a:pt x="1047" y="186"/>
                        <a:pt x="1054" y="194"/>
                        <a:pt x="1054" y="195"/>
                      </a:cubicBezTo>
                      <a:cubicBezTo>
                        <a:pt x="1054" y="195"/>
                        <a:pt x="1054" y="195"/>
                        <a:pt x="1054" y="195"/>
                      </a:cubicBezTo>
                      <a:cubicBezTo>
                        <a:pt x="1054" y="195"/>
                        <a:pt x="1085" y="208"/>
                        <a:pt x="1099" y="216"/>
                      </a:cubicBezTo>
                      <a:cubicBezTo>
                        <a:pt x="1099" y="216"/>
                        <a:pt x="1099" y="216"/>
                        <a:pt x="1099" y="216"/>
                      </a:cubicBezTo>
                      <a:cubicBezTo>
                        <a:pt x="1101" y="216"/>
                        <a:pt x="1102" y="217"/>
                        <a:pt x="1104" y="218"/>
                      </a:cubicBezTo>
                      <a:cubicBezTo>
                        <a:pt x="1106" y="219"/>
                        <a:pt x="1108" y="221"/>
                        <a:pt x="1110" y="223"/>
                      </a:cubicBezTo>
                      <a:cubicBezTo>
                        <a:pt x="1110" y="223"/>
                        <a:pt x="1110" y="223"/>
                        <a:pt x="1110" y="223"/>
                      </a:cubicBezTo>
                      <a:cubicBezTo>
                        <a:pt x="1110" y="223"/>
                        <a:pt x="1110" y="223"/>
                        <a:pt x="1110" y="223"/>
                      </a:cubicBezTo>
                      <a:cubicBezTo>
                        <a:pt x="1110" y="223"/>
                        <a:pt x="1110" y="223"/>
                        <a:pt x="1110" y="223"/>
                      </a:cubicBezTo>
                      <a:cubicBezTo>
                        <a:pt x="1116" y="229"/>
                        <a:pt x="1121" y="237"/>
                        <a:pt x="1123" y="245"/>
                      </a:cubicBezTo>
                      <a:cubicBezTo>
                        <a:pt x="1126" y="256"/>
                        <a:pt x="1128" y="266"/>
                        <a:pt x="1130" y="277"/>
                      </a:cubicBezTo>
                      <a:cubicBezTo>
                        <a:pt x="1131" y="291"/>
                        <a:pt x="1132" y="326"/>
                        <a:pt x="1131" y="338"/>
                      </a:cubicBezTo>
                      <a:cubicBezTo>
                        <a:pt x="1130" y="349"/>
                        <a:pt x="1127" y="359"/>
                        <a:pt x="1122" y="366"/>
                      </a:cubicBezTo>
                      <a:cubicBezTo>
                        <a:pt x="1121" y="367"/>
                        <a:pt x="1121" y="367"/>
                        <a:pt x="1120" y="368"/>
                      </a:cubicBezTo>
                      <a:cubicBezTo>
                        <a:pt x="1120" y="369"/>
                        <a:pt x="1121" y="370"/>
                        <a:pt x="1121" y="372"/>
                      </a:cubicBezTo>
                      <a:cubicBezTo>
                        <a:pt x="1121" y="372"/>
                        <a:pt x="1121" y="372"/>
                        <a:pt x="1121" y="372"/>
                      </a:cubicBezTo>
                      <a:cubicBezTo>
                        <a:pt x="1121" y="375"/>
                        <a:pt x="1121" y="378"/>
                        <a:pt x="1122" y="380"/>
                      </a:cubicBezTo>
                      <a:cubicBezTo>
                        <a:pt x="1124" y="378"/>
                        <a:pt x="1126" y="377"/>
                        <a:pt x="1128" y="376"/>
                      </a:cubicBezTo>
                      <a:cubicBezTo>
                        <a:pt x="1136" y="370"/>
                        <a:pt x="1156" y="358"/>
                        <a:pt x="1172" y="358"/>
                      </a:cubicBezTo>
                      <a:cubicBezTo>
                        <a:pt x="1182" y="358"/>
                        <a:pt x="1191" y="363"/>
                        <a:pt x="1195" y="377"/>
                      </a:cubicBezTo>
                      <a:cubicBezTo>
                        <a:pt x="1195" y="377"/>
                        <a:pt x="1195" y="377"/>
                        <a:pt x="1195" y="377"/>
                      </a:cubicBezTo>
                      <a:cubicBezTo>
                        <a:pt x="1195" y="380"/>
                        <a:pt x="1196" y="382"/>
                        <a:pt x="1196" y="385"/>
                      </a:cubicBezTo>
                      <a:cubicBezTo>
                        <a:pt x="1196" y="387"/>
                        <a:pt x="1196" y="389"/>
                        <a:pt x="1196" y="391"/>
                      </a:cubicBezTo>
                      <a:cubicBezTo>
                        <a:pt x="1196" y="396"/>
                        <a:pt x="1196" y="403"/>
                        <a:pt x="1195" y="408"/>
                      </a:cubicBezTo>
                      <a:cubicBezTo>
                        <a:pt x="1195" y="408"/>
                        <a:pt x="1195" y="408"/>
                        <a:pt x="1195" y="408"/>
                      </a:cubicBezTo>
                      <a:cubicBezTo>
                        <a:pt x="1192" y="437"/>
                        <a:pt x="1153" y="464"/>
                        <a:pt x="1133" y="477"/>
                      </a:cubicBezTo>
                      <a:cubicBezTo>
                        <a:pt x="1121" y="477"/>
                        <a:pt x="1110" y="477"/>
                        <a:pt x="1110" y="477"/>
                      </a:cubicBezTo>
                      <a:cubicBezTo>
                        <a:pt x="1110" y="482"/>
                        <a:pt x="1110" y="482"/>
                        <a:pt x="1110" y="482"/>
                      </a:cubicBezTo>
                      <a:cubicBezTo>
                        <a:pt x="1104" y="480"/>
                        <a:pt x="1099" y="478"/>
                        <a:pt x="1096" y="477"/>
                      </a:cubicBezTo>
                      <a:cubicBezTo>
                        <a:pt x="1096" y="477"/>
                        <a:pt x="1095" y="477"/>
                        <a:pt x="1095" y="477"/>
                      </a:cubicBezTo>
                      <a:cubicBezTo>
                        <a:pt x="1091" y="495"/>
                        <a:pt x="1091" y="495"/>
                        <a:pt x="1091" y="495"/>
                      </a:cubicBezTo>
                      <a:cubicBezTo>
                        <a:pt x="1352" y="495"/>
                        <a:pt x="1352" y="495"/>
                        <a:pt x="1352" y="495"/>
                      </a:cubicBezTo>
                      <a:cubicBezTo>
                        <a:pt x="1352" y="516"/>
                        <a:pt x="1352" y="516"/>
                        <a:pt x="1352" y="516"/>
                      </a:cubicBezTo>
                      <a:cubicBezTo>
                        <a:pt x="957" y="516"/>
                        <a:pt x="957" y="516"/>
                        <a:pt x="957" y="516"/>
                      </a:cubicBezTo>
                      <a:cubicBezTo>
                        <a:pt x="934" y="516"/>
                        <a:pt x="934" y="516"/>
                        <a:pt x="934" y="516"/>
                      </a:cubicBezTo>
                      <a:cubicBezTo>
                        <a:pt x="914" y="516"/>
                        <a:pt x="897" y="533"/>
                        <a:pt x="897" y="553"/>
                      </a:cubicBezTo>
                      <a:cubicBezTo>
                        <a:pt x="897" y="574"/>
                        <a:pt x="914" y="590"/>
                        <a:pt x="934" y="590"/>
                      </a:cubicBezTo>
                      <a:cubicBezTo>
                        <a:pt x="1352" y="590"/>
                        <a:pt x="1352" y="590"/>
                        <a:pt x="1352" y="590"/>
                      </a:cubicBezTo>
                      <a:cubicBezTo>
                        <a:pt x="1352" y="612"/>
                        <a:pt x="1352" y="612"/>
                        <a:pt x="1352" y="612"/>
                      </a:cubicBezTo>
                      <a:cubicBezTo>
                        <a:pt x="957" y="612"/>
                        <a:pt x="957" y="612"/>
                        <a:pt x="957" y="612"/>
                      </a:cubicBezTo>
                      <a:cubicBezTo>
                        <a:pt x="934" y="612"/>
                        <a:pt x="934" y="612"/>
                        <a:pt x="934" y="612"/>
                      </a:cubicBezTo>
                      <a:cubicBezTo>
                        <a:pt x="744" y="612"/>
                        <a:pt x="744" y="612"/>
                        <a:pt x="744" y="612"/>
                      </a:cubicBezTo>
                      <a:cubicBezTo>
                        <a:pt x="711" y="612"/>
                        <a:pt x="685" y="586"/>
                        <a:pt x="685" y="553"/>
                      </a:cubicBezTo>
                      <a:cubicBezTo>
                        <a:pt x="685" y="521"/>
                        <a:pt x="711" y="495"/>
                        <a:pt x="744" y="495"/>
                      </a:cubicBezTo>
                      <a:cubicBezTo>
                        <a:pt x="923" y="495"/>
                        <a:pt x="923" y="495"/>
                        <a:pt x="923" y="495"/>
                      </a:cubicBezTo>
                      <a:cubicBezTo>
                        <a:pt x="924" y="489"/>
                        <a:pt x="925" y="482"/>
                        <a:pt x="925" y="482"/>
                      </a:cubicBezTo>
                      <a:cubicBezTo>
                        <a:pt x="925" y="482"/>
                        <a:pt x="926" y="481"/>
                        <a:pt x="929" y="481"/>
                      </a:cubicBezTo>
                      <a:cubicBezTo>
                        <a:pt x="928" y="477"/>
                        <a:pt x="928" y="477"/>
                        <a:pt x="928" y="477"/>
                      </a:cubicBezTo>
                      <a:cubicBezTo>
                        <a:pt x="928" y="477"/>
                        <a:pt x="919" y="477"/>
                        <a:pt x="907" y="477"/>
                      </a:cubicBezTo>
                      <a:cubicBezTo>
                        <a:pt x="887" y="465"/>
                        <a:pt x="847" y="438"/>
                        <a:pt x="844" y="408"/>
                      </a:cubicBezTo>
                      <a:cubicBezTo>
                        <a:pt x="844" y="408"/>
                        <a:pt x="844" y="408"/>
                        <a:pt x="844" y="408"/>
                      </a:cubicBezTo>
                      <a:cubicBezTo>
                        <a:pt x="843" y="403"/>
                        <a:pt x="843" y="396"/>
                        <a:pt x="843" y="391"/>
                      </a:cubicBezTo>
                      <a:cubicBezTo>
                        <a:pt x="843" y="389"/>
                        <a:pt x="843" y="387"/>
                        <a:pt x="843" y="385"/>
                      </a:cubicBezTo>
                      <a:cubicBezTo>
                        <a:pt x="843" y="382"/>
                        <a:pt x="844" y="380"/>
                        <a:pt x="844" y="377"/>
                      </a:cubicBezTo>
                      <a:cubicBezTo>
                        <a:pt x="844" y="377"/>
                        <a:pt x="844" y="377"/>
                        <a:pt x="844" y="377"/>
                      </a:cubicBezTo>
                      <a:cubicBezTo>
                        <a:pt x="848" y="363"/>
                        <a:pt x="857" y="358"/>
                        <a:pt x="867" y="358"/>
                      </a:cubicBezTo>
                      <a:cubicBezTo>
                        <a:pt x="882" y="358"/>
                        <a:pt x="901" y="369"/>
                        <a:pt x="910" y="375"/>
                      </a:cubicBezTo>
                      <a:cubicBezTo>
                        <a:pt x="910" y="375"/>
                        <a:pt x="911" y="375"/>
                        <a:pt x="911" y="376"/>
                      </a:cubicBezTo>
                      <a:cubicBezTo>
                        <a:pt x="912" y="376"/>
                        <a:pt x="913" y="377"/>
                        <a:pt x="914" y="378"/>
                      </a:cubicBezTo>
                      <a:cubicBezTo>
                        <a:pt x="914" y="375"/>
                        <a:pt x="915" y="370"/>
                        <a:pt x="915" y="365"/>
                      </a:cubicBezTo>
                      <a:cubicBezTo>
                        <a:pt x="915" y="365"/>
                        <a:pt x="915" y="365"/>
                        <a:pt x="915" y="365"/>
                      </a:cubicBezTo>
                      <a:cubicBezTo>
                        <a:pt x="915" y="364"/>
                        <a:pt x="915" y="363"/>
                        <a:pt x="915" y="362"/>
                      </a:cubicBezTo>
                      <a:cubicBezTo>
                        <a:pt x="915" y="362"/>
                        <a:pt x="915" y="362"/>
                        <a:pt x="915" y="362"/>
                      </a:cubicBezTo>
                      <a:cubicBezTo>
                        <a:pt x="915" y="362"/>
                        <a:pt x="914" y="361"/>
                        <a:pt x="914" y="361"/>
                      </a:cubicBezTo>
                      <a:cubicBezTo>
                        <a:pt x="913" y="359"/>
                        <a:pt x="912" y="358"/>
                        <a:pt x="911" y="356"/>
                      </a:cubicBezTo>
                      <a:cubicBezTo>
                        <a:pt x="911" y="356"/>
                        <a:pt x="911" y="356"/>
                        <a:pt x="911" y="356"/>
                      </a:cubicBezTo>
                      <a:cubicBezTo>
                        <a:pt x="910" y="354"/>
                        <a:pt x="909" y="352"/>
                        <a:pt x="908" y="350"/>
                      </a:cubicBezTo>
                      <a:cubicBezTo>
                        <a:pt x="907" y="345"/>
                        <a:pt x="905" y="339"/>
                        <a:pt x="905" y="333"/>
                      </a:cubicBezTo>
                      <a:cubicBezTo>
                        <a:pt x="904" y="321"/>
                        <a:pt x="904" y="291"/>
                        <a:pt x="906" y="277"/>
                      </a:cubicBezTo>
                      <a:cubicBezTo>
                        <a:pt x="907" y="266"/>
                        <a:pt x="910" y="255"/>
                        <a:pt x="912" y="244"/>
                      </a:cubicBezTo>
                      <a:cubicBezTo>
                        <a:pt x="914" y="237"/>
                        <a:pt x="919" y="231"/>
                        <a:pt x="924" y="225"/>
                      </a:cubicBezTo>
                      <a:cubicBezTo>
                        <a:pt x="924" y="224"/>
                        <a:pt x="925" y="224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6" y="223"/>
                        <a:pt x="926" y="222"/>
                        <a:pt x="926" y="222"/>
                      </a:cubicBezTo>
                      <a:cubicBezTo>
                        <a:pt x="927" y="221"/>
                        <a:pt x="928" y="220"/>
                        <a:pt x="929" y="220"/>
                      </a:cubicBezTo>
                      <a:cubicBezTo>
                        <a:pt x="930" y="219"/>
                        <a:pt x="931" y="218"/>
                        <a:pt x="932" y="218"/>
                      </a:cubicBezTo>
                      <a:cubicBezTo>
                        <a:pt x="932" y="218"/>
                        <a:pt x="933" y="217"/>
                        <a:pt x="934" y="217"/>
                      </a:cubicBezTo>
                      <a:cubicBezTo>
                        <a:pt x="934" y="217"/>
                        <a:pt x="934" y="217"/>
                        <a:pt x="935" y="216"/>
                      </a:cubicBezTo>
                      <a:cubicBezTo>
                        <a:pt x="935" y="216"/>
                        <a:pt x="936" y="216"/>
                        <a:pt x="936" y="216"/>
                      </a:cubicBezTo>
                      <a:cubicBezTo>
                        <a:pt x="936" y="216"/>
                        <a:pt x="936" y="216"/>
                        <a:pt x="936" y="216"/>
                      </a:cubicBezTo>
                      <a:cubicBezTo>
                        <a:pt x="951" y="208"/>
                        <a:pt x="980" y="195"/>
                        <a:pt x="980" y="195"/>
                      </a:cubicBezTo>
                      <a:cubicBezTo>
                        <a:pt x="980" y="195"/>
                        <a:pt x="980" y="195"/>
                        <a:pt x="980" y="195"/>
                      </a:cubicBezTo>
                      <a:cubicBezTo>
                        <a:pt x="982" y="195"/>
                        <a:pt x="984" y="193"/>
                        <a:pt x="985" y="192"/>
                      </a:cubicBezTo>
                      <a:cubicBezTo>
                        <a:pt x="985" y="192"/>
                        <a:pt x="985" y="192"/>
                        <a:pt x="985" y="192"/>
                      </a:cubicBezTo>
                      <a:cubicBezTo>
                        <a:pt x="988" y="189"/>
                        <a:pt x="989" y="185"/>
                        <a:pt x="990" y="181"/>
                      </a:cubicBezTo>
                      <a:cubicBezTo>
                        <a:pt x="990" y="180"/>
                        <a:pt x="990" y="180"/>
                        <a:pt x="990" y="180"/>
                      </a:cubicBezTo>
                      <a:cubicBezTo>
                        <a:pt x="990" y="180"/>
                        <a:pt x="990" y="180"/>
                        <a:pt x="990" y="180"/>
                      </a:cubicBezTo>
                      <a:cubicBezTo>
                        <a:pt x="990" y="180"/>
                        <a:pt x="990" y="180"/>
                        <a:pt x="990" y="180"/>
                      </a:cubicBezTo>
                      <a:cubicBezTo>
                        <a:pt x="990" y="166"/>
                        <a:pt x="990" y="166"/>
                        <a:pt x="990" y="166"/>
                      </a:cubicBezTo>
                      <a:cubicBezTo>
                        <a:pt x="990" y="166"/>
                        <a:pt x="990" y="166"/>
                        <a:pt x="990" y="166"/>
                      </a:cubicBezTo>
                      <a:cubicBezTo>
                        <a:pt x="987" y="162"/>
                        <a:pt x="985" y="158"/>
                        <a:pt x="984" y="154"/>
                      </a:cubicBezTo>
                      <a:cubicBezTo>
                        <a:pt x="983" y="152"/>
                        <a:pt x="983" y="150"/>
                        <a:pt x="982" y="149"/>
                      </a:cubicBezTo>
                      <a:cubicBezTo>
                        <a:pt x="982" y="149"/>
                        <a:pt x="982" y="149"/>
                        <a:pt x="982" y="149"/>
                      </a:cubicBezTo>
                      <a:cubicBezTo>
                        <a:pt x="981" y="150"/>
                        <a:pt x="981" y="150"/>
                        <a:pt x="980" y="150"/>
                      </a:cubicBezTo>
                      <a:cubicBezTo>
                        <a:pt x="974" y="150"/>
                        <a:pt x="966" y="130"/>
                        <a:pt x="970" y="122"/>
                      </a:cubicBezTo>
                      <a:cubicBezTo>
                        <a:pt x="972" y="119"/>
                        <a:pt x="973" y="118"/>
                        <a:pt x="975" y="118"/>
                      </a:cubicBezTo>
                      <a:cubicBezTo>
                        <a:pt x="975" y="118"/>
                        <a:pt x="976" y="118"/>
                        <a:pt x="977" y="119"/>
                      </a:cubicBezTo>
                      <a:cubicBezTo>
                        <a:pt x="975" y="111"/>
                        <a:pt x="973" y="95"/>
                        <a:pt x="972" y="87"/>
                      </a:cubicBezTo>
                      <a:cubicBezTo>
                        <a:pt x="972" y="85"/>
                        <a:pt x="972" y="83"/>
                        <a:pt x="973" y="80"/>
                      </a:cubicBezTo>
                      <a:cubicBezTo>
                        <a:pt x="915" y="51"/>
                        <a:pt x="854" y="25"/>
                        <a:pt x="787" y="12"/>
                      </a:cubicBezTo>
                      <a:cubicBezTo>
                        <a:pt x="750" y="4"/>
                        <a:pt x="711" y="0"/>
                        <a:pt x="673" y="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îṣľíḋê">
                  <a:extLst>
                    <a:ext uri="{FF2B5EF4-FFF2-40B4-BE49-F238E27FC236}">
                      <a16:creationId xmlns:a16="http://schemas.microsoft.com/office/drawing/2014/main" id="{6F8FDE35-DA43-0A28-6A1F-263C16E13F6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9623426" y="-3270250"/>
                  <a:ext cx="325438" cy="0"/>
                </a:xfrm>
                <a:custGeom>
                  <a:avLst/>
                  <a:gdLst>
                    <a:gd name="T0" fmla="*/ 77 w 87"/>
                    <a:gd name="T1" fmla="*/ 0 w 87"/>
                    <a:gd name="T2" fmla="*/ 78 w 87"/>
                    <a:gd name="T3" fmla="*/ 87 w 87"/>
                    <a:gd name="T4" fmla="*/ 77 w 87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87">
                      <a:moveTo>
                        <a:pt x="7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81" y="0"/>
                        <a:pt x="84" y="0"/>
                        <a:pt x="87" y="0"/>
                      </a:cubicBezTo>
                      <a:cubicBezTo>
                        <a:pt x="84" y="0"/>
                        <a:pt x="81" y="0"/>
                        <a:pt x="77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iṩḷïdè">
                  <a:extLst>
                    <a:ext uri="{FF2B5EF4-FFF2-40B4-BE49-F238E27FC236}">
                      <a16:creationId xmlns:a16="http://schemas.microsoft.com/office/drawing/2014/main" id="{9B910245-1958-E2A8-869C-C12312EB199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9910763" y="-3270250"/>
                  <a:ext cx="366713" cy="6350"/>
                </a:xfrm>
                <a:custGeom>
                  <a:avLst/>
                  <a:gdLst>
                    <a:gd name="T0" fmla="*/ 1 w 98"/>
                    <a:gd name="T1" fmla="*/ 0 h 2"/>
                    <a:gd name="T2" fmla="*/ 0 w 98"/>
                    <a:gd name="T3" fmla="*/ 0 h 2"/>
                    <a:gd name="T4" fmla="*/ 10 w 98"/>
                    <a:gd name="T5" fmla="*/ 0 h 2"/>
                    <a:gd name="T6" fmla="*/ 84 w 98"/>
                    <a:gd name="T7" fmla="*/ 2 h 2"/>
                    <a:gd name="T8" fmla="*/ 98 w 98"/>
                    <a:gd name="T9" fmla="*/ 2 h 2"/>
                    <a:gd name="T10" fmla="*/ 84 w 98"/>
                    <a:gd name="T11" fmla="*/ 2 h 2"/>
                    <a:gd name="T12" fmla="*/ 1 w 9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7" y="0"/>
                        <a:pt x="10" y="0"/>
                      </a:cubicBezTo>
                      <a:cubicBezTo>
                        <a:pt x="38" y="0"/>
                        <a:pt x="63" y="1"/>
                        <a:pt x="84" y="2"/>
                      </a:cubicBezTo>
                      <a:cubicBezTo>
                        <a:pt x="89" y="2"/>
                        <a:pt x="93" y="2"/>
                        <a:pt x="98" y="2"/>
                      </a:cubicBezTo>
                      <a:cubicBezTo>
                        <a:pt x="93" y="2"/>
                        <a:pt x="89" y="2"/>
                        <a:pt x="84" y="2"/>
                      </a:cubicBezTo>
                      <a:cubicBezTo>
                        <a:pt x="60" y="1"/>
                        <a:pt x="33" y="0"/>
                        <a:pt x="1" y="0"/>
                      </a:cubicBezTo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ïṧlïḋê">
                  <a:extLst>
                    <a:ext uri="{FF2B5EF4-FFF2-40B4-BE49-F238E27FC236}">
                      <a16:creationId xmlns:a16="http://schemas.microsoft.com/office/drawing/2014/main" id="{E49B5262-FDF7-34C4-0BC4-F792213E43E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01901" y="-3270250"/>
                  <a:ext cx="5200650" cy="0"/>
                </a:xfrm>
                <a:custGeom>
                  <a:avLst/>
                  <a:gdLst>
                    <a:gd name="T0" fmla="*/ 280 w 3276"/>
                    <a:gd name="T1" fmla="*/ 250 w 3276"/>
                    <a:gd name="T2" fmla="*/ 0 w 3276"/>
                    <a:gd name="T3" fmla="*/ 0 w 3276"/>
                    <a:gd name="T4" fmla="*/ 280 w 3276"/>
                    <a:gd name="T5" fmla="*/ 764 w 3276"/>
                    <a:gd name="T6" fmla="*/ 735 w 3276"/>
                    <a:gd name="T7" fmla="*/ 448 w 3276"/>
                    <a:gd name="T8" fmla="*/ 443 w 3276"/>
                    <a:gd name="T9" fmla="*/ 441 w 3276"/>
                    <a:gd name="T10" fmla="*/ 408 w 3276"/>
                    <a:gd name="T11" fmla="*/ 448 w 3276"/>
                    <a:gd name="T12" fmla="*/ 764 w 3276"/>
                    <a:gd name="T13" fmla="*/ 3276 w 3276"/>
                    <a:gd name="T14" fmla="*/ 2666 w 3276"/>
                    <a:gd name="T15" fmla="*/ 1513 w 3276"/>
                    <a:gd name="T16" fmla="*/ 856 w 3276"/>
                    <a:gd name="T17" fmla="*/ 898 w 3276"/>
                    <a:gd name="T18" fmla="*/ 1556 w 3276"/>
                    <a:gd name="T19" fmla="*/ 3276 w 327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</a:cxnLst>
                  <a:rect l="0" t="0" r="r" b="b"/>
                  <a:pathLst>
                    <a:path w="3276">
                      <a:moveTo>
                        <a:pt x="280" y="0"/>
                      </a:moveTo>
                      <a:lnTo>
                        <a:pt x="25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80" y="0"/>
                      </a:lnTo>
                      <a:close/>
                      <a:moveTo>
                        <a:pt x="764" y="0"/>
                      </a:moveTo>
                      <a:lnTo>
                        <a:pt x="735" y="0"/>
                      </a:lnTo>
                      <a:lnTo>
                        <a:pt x="448" y="0"/>
                      </a:lnTo>
                      <a:lnTo>
                        <a:pt x="443" y="0"/>
                      </a:lnTo>
                      <a:lnTo>
                        <a:pt x="441" y="0"/>
                      </a:lnTo>
                      <a:lnTo>
                        <a:pt x="408" y="0"/>
                      </a:lnTo>
                      <a:lnTo>
                        <a:pt x="448" y="0"/>
                      </a:lnTo>
                      <a:lnTo>
                        <a:pt x="764" y="0"/>
                      </a:lnTo>
                      <a:close/>
                      <a:moveTo>
                        <a:pt x="3276" y="0"/>
                      </a:moveTo>
                      <a:lnTo>
                        <a:pt x="2666" y="0"/>
                      </a:lnTo>
                      <a:lnTo>
                        <a:pt x="1513" y="0"/>
                      </a:lnTo>
                      <a:lnTo>
                        <a:pt x="856" y="0"/>
                      </a:lnTo>
                      <a:lnTo>
                        <a:pt x="898" y="0"/>
                      </a:lnTo>
                      <a:lnTo>
                        <a:pt x="1556" y="0"/>
                      </a:lnTo>
                      <a:lnTo>
                        <a:pt x="3276" y="0"/>
                      </a:lnTo>
                      <a:close/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iŝļiḋê">
                  <a:extLst>
                    <a:ext uri="{FF2B5EF4-FFF2-40B4-BE49-F238E27FC236}">
                      <a16:creationId xmlns:a16="http://schemas.microsoft.com/office/drawing/2014/main" id="{C3EB0221-B8EA-F01B-A692-EB8CE2E6942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01901" y="-3270250"/>
                  <a:ext cx="5200650" cy="0"/>
                </a:xfrm>
                <a:custGeom>
                  <a:avLst/>
                  <a:gdLst>
                    <a:gd name="T0" fmla="*/ 280 w 3276"/>
                    <a:gd name="T1" fmla="*/ 250 w 3276"/>
                    <a:gd name="T2" fmla="*/ 0 w 3276"/>
                    <a:gd name="T3" fmla="*/ 0 w 3276"/>
                    <a:gd name="T4" fmla="*/ 280 w 3276"/>
                    <a:gd name="T5" fmla="*/ 764 w 3276"/>
                    <a:gd name="T6" fmla="*/ 735 w 3276"/>
                    <a:gd name="T7" fmla="*/ 448 w 3276"/>
                    <a:gd name="T8" fmla="*/ 443 w 3276"/>
                    <a:gd name="T9" fmla="*/ 441 w 3276"/>
                    <a:gd name="T10" fmla="*/ 408 w 3276"/>
                    <a:gd name="T11" fmla="*/ 448 w 3276"/>
                    <a:gd name="T12" fmla="*/ 764 w 3276"/>
                    <a:gd name="T13" fmla="*/ 3276 w 3276"/>
                    <a:gd name="T14" fmla="*/ 2666 w 3276"/>
                    <a:gd name="T15" fmla="*/ 1513 w 3276"/>
                    <a:gd name="T16" fmla="*/ 856 w 3276"/>
                    <a:gd name="T17" fmla="*/ 898 w 3276"/>
                    <a:gd name="T18" fmla="*/ 1556 w 3276"/>
                    <a:gd name="T19" fmla="*/ 3276 w 327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</a:cxnLst>
                  <a:rect l="0" t="0" r="r" b="b"/>
                  <a:pathLst>
                    <a:path w="3276">
                      <a:moveTo>
                        <a:pt x="280" y="0"/>
                      </a:moveTo>
                      <a:lnTo>
                        <a:pt x="25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80" y="0"/>
                      </a:lnTo>
                      <a:moveTo>
                        <a:pt x="764" y="0"/>
                      </a:moveTo>
                      <a:lnTo>
                        <a:pt x="735" y="0"/>
                      </a:lnTo>
                      <a:lnTo>
                        <a:pt x="448" y="0"/>
                      </a:lnTo>
                      <a:lnTo>
                        <a:pt x="443" y="0"/>
                      </a:lnTo>
                      <a:lnTo>
                        <a:pt x="441" y="0"/>
                      </a:lnTo>
                      <a:lnTo>
                        <a:pt x="408" y="0"/>
                      </a:lnTo>
                      <a:lnTo>
                        <a:pt x="448" y="0"/>
                      </a:lnTo>
                      <a:lnTo>
                        <a:pt x="764" y="0"/>
                      </a:lnTo>
                      <a:moveTo>
                        <a:pt x="3276" y="0"/>
                      </a:moveTo>
                      <a:lnTo>
                        <a:pt x="2666" y="0"/>
                      </a:lnTo>
                      <a:lnTo>
                        <a:pt x="1513" y="0"/>
                      </a:lnTo>
                      <a:lnTo>
                        <a:pt x="856" y="0"/>
                      </a:lnTo>
                      <a:lnTo>
                        <a:pt x="898" y="0"/>
                      </a:lnTo>
                      <a:lnTo>
                        <a:pt x="1556" y="0"/>
                      </a:lnTo>
                      <a:lnTo>
                        <a:pt x="327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îṡļiďé">
                  <a:extLst>
                    <a:ext uri="{FF2B5EF4-FFF2-40B4-BE49-F238E27FC236}">
                      <a16:creationId xmlns:a16="http://schemas.microsoft.com/office/drawing/2014/main" id="{848A00DD-6D52-E3C5-FC82-798D6FE871A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898776" y="-3270250"/>
                  <a:ext cx="3835400" cy="0"/>
                </a:xfrm>
                <a:custGeom>
                  <a:avLst/>
                  <a:gdLst>
                    <a:gd name="T0" fmla="*/ 191 w 2416"/>
                    <a:gd name="T1" fmla="*/ 30 w 2416"/>
                    <a:gd name="T2" fmla="*/ 0 w 2416"/>
                    <a:gd name="T3" fmla="*/ 30 w 2416"/>
                    <a:gd name="T4" fmla="*/ 158 w 2416"/>
                    <a:gd name="T5" fmla="*/ 191 w 2416"/>
                    <a:gd name="T6" fmla="*/ 2416 w 2416"/>
                    <a:gd name="T7" fmla="*/ 1306 w 2416"/>
                    <a:gd name="T8" fmla="*/ 648 w 2416"/>
                    <a:gd name="T9" fmla="*/ 641 w 2416"/>
                    <a:gd name="T10" fmla="*/ 514 w 2416"/>
                    <a:gd name="T11" fmla="*/ 485 w 2416"/>
                    <a:gd name="T12" fmla="*/ 514 w 2416"/>
                    <a:gd name="T13" fmla="*/ 606 w 2416"/>
                    <a:gd name="T14" fmla="*/ 1263 w 2416"/>
                    <a:gd name="T15" fmla="*/ 2416 w 241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</a:cxnLst>
                  <a:rect l="0" t="0" r="r" b="b"/>
                  <a:pathLst>
                    <a:path w="2416">
                      <a:moveTo>
                        <a:pt x="191" y="0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158" y="0"/>
                      </a:lnTo>
                      <a:lnTo>
                        <a:pt x="191" y="0"/>
                      </a:lnTo>
                      <a:close/>
                      <a:moveTo>
                        <a:pt x="2416" y="0"/>
                      </a:moveTo>
                      <a:lnTo>
                        <a:pt x="1306" y="0"/>
                      </a:lnTo>
                      <a:lnTo>
                        <a:pt x="648" y="0"/>
                      </a:lnTo>
                      <a:lnTo>
                        <a:pt x="641" y="0"/>
                      </a:lnTo>
                      <a:lnTo>
                        <a:pt x="514" y="0"/>
                      </a:lnTo>
                      <a:lnTo>
                        <a:pt x="485" y="0"/>
                      </a:lnTo>
                      <a:lnTo>
                        <a:pt x="514" y="0"/>
                      </a:lnTo>
                      <a:lnTo>
                        <a:pt x="606" y="0"/>
                      </a:lnTo>
                      <a:lnTo>
                        <a:pt x="1263" y="0"/>
                      </a:lnTo>
                      <a:lnTo>
                        <a:pt x="2416" y="0"/>
                      </a:lnTo>
                      <a:close/>
                    </a:path>
                  </a:pathLst>
                </a:custGeom>
                <a:solidFill>
                  <a:srgbClr val="D8E9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iśļîḓè">
                  <a:extLst>
                    <a:ext uri="{FF2B5EF4-FFF2-40B4-BE49-F238E27FC236}">
                      <a16:creationId xmlns:a16="http://schemas.microsoft.com/office/drawing/2014/main" id="{4ECD091A-526D-A653-8F6C-8FB09583872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898776" y="-3270250"/>
                  <a:ext cx="3835400" cy="0"/>
                </a:xfrm>
                <a:custGeom>
                  <a:avLst/>
                  <a:gdLst>
                    <a:gd name="T0" fmla="*/ 191 w 2416"/>
                    <a:gd name="T1" fmla="*/ 30 w 2416"/>
                    <a:gd name="T2" fmla="*/ 0 w 2416"/>
                    <a:gd name="T3" fmla="*/ 30 w 2416"/>
                    <a:gd name="T4" fmla="*/ 158 w 2416"/>
                    <a:gd name="T5" fmla="*/ 191 w 2416"/>
                    <a:gd name="T6" fmla="*/ 2416 w 2416"/>
                    <a:gd name="T7" fmla="*/ 1306 w 2416"/>
                    <a:gd name="T8" fmla="*/ 648 w 2416"/>
                    <a:gd name="T9" fmla="*/ 641 w 2416"/>
                    <a:gd name="T10" fmla="*/ 514 w 2416"/>
                    <a:gd name="T11" fmla="*/ 485 w 2416"/>
                    <a:gd name="T12" fmla="*/ 514 w 2416"/>
                    <a:gd name="T13" fmla="*/ 606 w 2416"/>
                    <a:gd name="T14" fmla="*/ 1263 w 2416"/>
                    <a:gd name="T15" fmla="*/ 2416 w 241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</a:cxnLst>
                  <a:rect l="0" t="0" r="r" b="b"/>
                  <a:pathLst>
                    <a:path w="2416">
                      <a:moveTo>
                        <a:pt x="191" y="0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158" y="0"/>
                      </a:lnTo>
                      <a:lnTo>
                        <a:pt x="191" y="0"/>
                      </a:lnTo>
                      <a:moveTo>
                        <a:pt x="2416" y="0"/>
                      </a:moveTo>
                      <a:lnTo>
                        <a:pt x="1306" y="0"/>
                      </a:lnTo>
                      <a:lnTo>
                        <a:pt x="648" y="0"/>
                      </a:lnTo>
                      <a:lnTo>
                        <a:pt x="641" y="0"/>
                      </a:lnTo>
                      <a:lnTo>
                        <a:pt x="514" y="0"/>
                      </a:lnTo>
                      <a:lnTo>
                        <a:pt x="485" y="0"/>
                      </a:lnTo>
                      <a:lnTo>
                        <a:pt x="514" y="0"/>
                      </a:lnTo>
                      <a:lnTo>
                        <a:pt x="606" y="0"/>
                      </a:lnTo>
                      <a:lnTo>
                        <a:pt x="1263" y="0"/>
                      </a:lnTo>
                      <a:lnTo>
                        <a:pt x="241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iŝḷíḍe">
                  <a:extLst>
                    <a:ext uri="{FF2B5EF4-FFF2-40B4-BE49-F238E27FC236}">
                      <a16:creationId xmlns:a16="http://schemas.microsoft.com/office/drawing/2014/main" id="{BC97308E-08FD-65C4-983A-7208B4E0271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1301" y="-32527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ïşḻïďé">
                  <a:extLst>
                    <a:ext uri="{FF2B5EF4-FFF2-40B4-BE49-F238E27FC236}">
                      <a16:creationId xmlns:a16="http://schemas.microsoft.com/office/drawing/2014/main" id="{2744A700-0CCE-44D8-B36B-D86B597192B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334626" y="-3259138"/>
                  <a:ext cx="66675" cy="6350"/>
                </a:xfrm>
                <a:custGeom>
                  <a:avLst/>
                  <a:gdLst>
                    <a:gd name="T0" fmla="*/ 0 w 18"/>
                    <a:gd name="T1" fmla="*/ 0 h 2"/>
                    <a:gd name="T2" fmla="*/ 18 w 18"/>
                    <a:gd name="T3" fmla="*/ 2 h 2"/>
                    <a:gd name="T4" fmla="*/ 18 w 18"/>
                    <a:gd name="T5" fmla="*/ 2 h 2"/>
                    <a:gd name="T6" fmla="*/ 0 w 18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">
                      <a:moveTo>
                        <a:pt x="0" y="0"/>
                      </a:moveTo>
                      <a:cubicBezTo>
                        <a:pt x="6" y="1"/>
                        <a:pt x="12" y="1"/>
                        <a:pt x="18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2" y="1"/>
                        <a:pt x="6" y="1"/>
                        <a:pt x="0" y="0"/>
                      </a:cubicBezTo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ïṧľïḑe">
                  <a:extLst>
                    <a:ext uri="{FF2B5EF4-FFF2-40B4-BE49-F238E27FC236}">
                      <a16:creationId xmlns:a16="http://schemas.microsoft.com/office/drawing/2014/main" id="{6D1C6B2F-A8CF-501F-570E-3E6AE4AB684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30363" y="-3252788"/>
                  <a:ext cx="8931275" cy="161925"/>
                </a:xfrm>
                <a:custGeom>
                  <a:avLst/>
                  <a:gdLst>
                    <a:gd name="T0" fmla="*/ 639 w 2387"/>
                    <a:gd name="T1" fmla="*/ 41 h 43"/>
                    <a:gd name="T2" fmla="*/ 668 w 2387"/>
                    <a:gd name="T3" fmla="*/ 41 h 43"/>
                    <a:gd name="T4" fmla="*/ 840 w 2387"/>
                    <a:gd name="T5" fmla="*/ 43 h 43"/>
                    <a:gd name="T6" fmla="*/ 668 w 2387"/>
                    <a:gd name="T7" fmla="*/ 41 h 43"/>
                    <a:gd name="T8" fmla="*/ 639 w 2387"/>
                    <a:gd name="T9" fmla="*/ 41 h 43"/>
                    <a:gd name="T10" fmla="*/ 186 w 2387"/>
                    <a:gd name="T11" fmla="*/ 27 h 43"/>
                    <a:gd name="T12" fmla="*/ 207 w 2387"/>
                    <a:gd name="T13" fmla="*/ 29 h 43"/>
                    <a:gd name="T14" fmla="*/ 280 w 2387"/>
                    <a:gd name="T15" fmla="*/ 31 h 43"/>
                    <a:gd name="T16" fmla="*/ 380 w 2387"/>
                    <a:gd name="T17" fmla="*/ 35 h 43"/>
                    <a:gd name="T18" fmla="*/ 280 w 2387"/>
                    <a:gd name="T19" fmla="*/ 31 h 43"/>
                    <a:gd name="T20" fmla="*/ 207 w 2387"/>
                    <a:gd name="T21" fmla="*/ 28 h 43"/>
                    <a:gd name="T22" fmla="*/ 186 w 2387"/>
                    <a:gd name="T23" fmla="*/ 27 h 43"/>
                    <a:gd name="T24" fmla="*/ 132 w 2387"/>
                    <a:gd name="T25" fmla="*/ 25 h 43"/>
                    <a:gd name="T26" fmla="*/ 133 w 2387"/>
                    <a:gd name="T27" fmla="*/ 25 h 43"/>
                    <a:gd name="T28" fmla="*/ 140 w 2387"/>
                    <a:gd name="T29" fmla="*/ 25 h 43"/>
                    <a:gd name="T30" fmla="*/ 133 w 2387"/>
                    <a:gd name="T31" fmla="*/ 25 h 43"/>
                    <a:gd name="T32" fmla="*/ 132 w 2387"/>
                    <a:gd name="T33" fmla="*/ 25 h 43"/>
                    <a:gd name="T34" fmla="*/ 13 w 2387"/>
                    <a:gd name="T35" fmla="*/ 13 h 43"/>
                    <a:gd name="T36" fmla="*/ 123 w 2387"/>
                    <a:gd name="T37" fmla="*/ 24 h 43"/>
                    <a:gd name="T38" fmla="*/ 126 w 2387"/>
                    <a:gd name="T39" fmla="*/ 24 h 43"/>
                    <a:gd name="T40" fmla="*/ 123 w 2387"/>
                    <a:gd name="T41" fmla="*/ 24 h 43"/>
                    <a:gd name="T42" fmla="*/ 13 w 2387"/>
                    <a:gd name="T43" fmla="*/ 13 h 43"/>
                    <a:gd name="T44" fmla="*/ 0 w 2387"/>
                    <a:gd name="T45" fmla="*/ 7 h 43"/>
                    <a:gd name="T46" fmla="*/ 0 w 2387"/>
                    <a:gd name="T47" fmla="*/ 7 h 43"/>
                    <a:gd name="T48" fmla="*/ 0 w 2387"/>
                    <a:gd name="T49" fmla="*/ 7 h 43"/>
                    <a:gd name="T50" fmla="*/ 2 w 2387"/>
                    <a:gd name="T51" fmla="*/ 5 h 43"/>
                    <a:gd name="T52" fmla="*/ 0 w 2387"/>
                    <a:gd name="T53" fmla="*/ 7 h 43"/>
                    <a:gd name="T54" fmla="*/ 2 w 2387"/>
                    <a:gd name="T55" fmla="*/ 5 h 43"/>
                    <a:gd name="T56" fmla="*/ 2 w 2387"/>
                    <a:gd name="T57" fmla="*/ 5 h 43"/>
                    <a:gd name="T58" fmla="*/ 2 w 2387"/>
                    <a:gd name="T59" fmla="*/ 5 h 43"/>
                    <a:gd name="T60" fmla="*/ 2 w 2387"/>
                    <a:gd name="T61" fmla="*/ 5 h 43"/>
                    <a:gd name="T62" fmla="*/ 2349 w 2387"/>
                    <a:gd name="T63" fmla="*/ 0 h 43"/>
                    <a:gd name="T64" fmla="*/ 2387 w 2387"/>
                    <a:gd name="T65" fmla="*/ 7 h 43"/>
                    <a:gd name="T66" fmla="*/ 2349 w 2387"/>
                    <a:gd name="T67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87" h="43">
                      <a:moveTo>
                        <a:pt x="639" y="41"/>
                      </a:moveTo>
                      <a:cubicBezTo>
                        <a:pt x="649" y="41"/>
                        <a:pt x="658" y="41"/>
                        <a:pt x="668" y="41"/>
                      </a:cubicBezTo>
                      <a:cubicBezTo>
                        <a:pt x="723" y="42"/>
                        <a:pt x="780" y="43"/>
                        <a:pt x="840" y="43"/>
                      </a:cubicBezTo>
                      <a:cubicBezTo>
                        <a:pt x="780" y="43"/>
                        <a:pt x="723" y="42"/>
                        <a:pt x="668" y="41"/>
                      </a:cubicBezTo>
                      <a:cubicBezTo>
                        <a:pt x="658" y="41"/>
                        <a:pt x="649" y="41"/>
                        <a:pt x="639" y="41"/>
                      </a:cubicBezTo>
                      <a:moveTo>
                        <a:pt x="186" y="27"/>
                      </a:moveTo>
                      <a:cubicBezTo>
                        <a:pt x="193" y="28"/>
                        <a:pt x="200" y="28"/>
                        <a:pt x="207" y="29"/>
                      </a:cubicBezTo>
                      <a:cubicBezTo>
                        <a:pt x="230" y="30"/>
                        <a:pt x="254" y="31"/>
                        <a:pt x="280" y="31"/>
                      </a:cubicBezTo>
                      <a:cubicBezTo>
                        <a:pt x="311" y="33"/>
                        <a:pt x="344" y="34"/>
                        <a:pt x="380" y="35"/>
                      </a:cubicBezTo>
                      <a:cubicBezTo>
                        <a:pt x="344" y="34"/>
                        <a:pt x="311" y="33"/>
                        <a:pt x="280" y="31"/>
                      </a:cubicBezTo>
                      <a:cubicBezTo>
                        <a:pt x="254" y="31"/>
                        <a:pt x="230" y="30"/>
                        <a:pt x="207" y="28"/>
                      </a:cubicBezTo>
                      <a:cubicBezTo>
                        <a:pt x="200" y="28"/>
                        <a:pt x="193" y="28"/>
                        <a:pt x="186" y="27"/>
                      </a:cubicBezTo>
                      <a:moveTo>
                        <a:pt x="132" y="25"/>
                      </a:moveTo>
                      <a:cubicBezTo>
                        <a:pt x="132" y="25"/>
                        <a:pt x="133" y="25"/>
                        <a:pt x="133" y="25"/>
                      </a:cubicBezTo>
                      <a:cubicBezTo>
                        <a:pt x="135" y="25"/>
                        <a:pt x="137" y="25"/>
                        <a:pt x="140" y="25"/>
                      </a:cubicBezTo>
                      <a:cubicBezTo>
                        <a:pt x="137" y="25"/>
                        <a:pt x="135" y="25"/>
                        <a:pt x="133" y="25"/>
                      </a:cubicBezTo>
                      <a:cubicBezTo>
                        <a:pt x="133" y="25"/>
                        <a:pt x="132" y="25"/>
                        <a:pt x="132" y="25"/>
                      </a:cubicBezTo>
                      <a:moveTo>
                        <a:pt x="13" y="13"/>
                      </a:moveTo>
                      <a:cubicBezTo>
                        <a:pt x="32" y="17"/>
                        <a:pt x="70" y="21"/>
                        <a:pt x="123" y="24"/>
                      </a:cubicBezTo>
                      <a:cubicBezTo>
                        <a:pt x="124" y="24"/>
                        <a:pt x="125" y="24"/>
                        <a:pt x="126" y="24"/>
                      </a:cubicBezTo>
                      <a:cubicBezTo>
                        <a:pt x="125" y="24"/>
                        <a:pt x="124" y="24"/>
                        <a:pt x="123" y="24"/>
                      </a:cubicBezTo>
                      <a:cubicBezTo>
                        <a:pt x="70" y="21"/>
                        <a:pt x="32" y="17"/>
                        <a:pt x="13" y="13"/>
                      </a:cubicBezTo>
                      <a:moveTo>
                        <a:pt x="0" y="7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moveTo>
                        <a:pt x="2" y="5"/>
                      </a:moveTo>
                      <a:cubicBezTo>
                        <a:pt x="1" y="6"/>
                        <a:pt x="1" y="6"/>
                        <a:pt x="0" y="7"/>
                      </a:cubicBezTo>
                      <a:cubicBezTo>
                        <a:pt x="1" y="6"/>
                        <a:pt x="1" y="6"/>
                        <a:pt x="2" y="5"/>
                      </a:cubicBezTo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moveTo>
                        <a:pt x="2349" y="0"/>
                      </a:moveTo>
                      <a:cubicBezTo>
                        <a:pt x="2373" y="3"/>
                        <a:pt x="2386" y="5"/>
                        <a:pt x="2387" y="7"/>
                      </a:cubicBezTo>
                      <a:cubicBezTo>
                        <a:pt x="2386" y="5"/>
                        <a:pt x="2373" y="3"/>
                        <a:pt x="2349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iṥľîḑê">
                  <a:extLst>
                    <a:ext uri="{FF2B5EF4-FFF2-40B4-BE49-F238E27FC236}">
                      <a16:creationId xmlns:a16="http://schemas.microsoft.com/office/drawing/2014/main" id="{A47E214F-B24D-7373-B629-091371F449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702551" y="-3270250"/>
                  <a:ext cx="1920875" cy="0"/>
                </a:xfrm>
                <a:custGeom>
                  <a:avLst/>
                  <a:gdLst>
                    <a:gd name="T0" fmla="*/ 1210 w 1210"/>
                    <a:gd name="T1" fmla="*/ 1205 w 1210"/>
                    <a:gd name="T2" fmla="*/ 73 w 1210"/>
                    <a:gd name="T3" fmla="*/ 0 w 1210"/>
                    <a:gd name="T4" fmla="*/ 1210 w 121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210">
                      <a:moveTo>
                        <a:pt x="1210" y="0"/>
                      </a:moveTo>
                      <a:lnTo>
                        <a:pt x="1205" y="0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1210" y="0"/>
                      </a:lnTo>
                      <a:close/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isļiḓê">
                  <a:extLst>
                    <a:ext uri="{FF2B5EF4-FFF2-40B4-BE49-F238E27FC236}">
                      <a16:creationId xmlns:a16="http://schemas.microsoft.com/office/drawing/2014/main" id="{3A15A263-9167-1C15-E14B-5E2829D5C6A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702551" y="-3270250"/>
                  <a:ext cx="1920875" cy="0"/>
                </a:xfrm>
                <a:custGeom>
                  <a:avLst/>
                  <a:gdLst>
                    <a:gd name="T0" fmla="*/ 1210 w 1210"/>
                    <a:gd name="T1" fmla="*/ 1205 w 1210"/>
                    <a:gd name="T2" fmla="*/ 73 w 1210"/>
                    <a:gd name="T3" fmla="*/ 0 w 1210"/>
                    <a:gd name="T4" fmla="*/ 1210 w 121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210">
                      <a:moveTo>
                        <a:pt x="1210" y="0"/>
                      </a:moveTo>
                      <a:lnTo>
                        <a:pt x="1205" y="0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12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îṡ1ïḓè">
                  <a:extLst>
                    <a:ext uri="{FF2B5EF4-FFF2-40B4-BE49-F238E27FC236}">
                      <a16:creationId xmlns:a16="http://schemas.microsoft.com/office/drawing/2014/main" id="{DD2ABB2E-62ED-8BF0-66C1-C30103AEFEF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818438" y="-3270250"/>
                  <a:ext cx="1797050" cy="0"/>
                </a:xfrm>
                <a:custGeom>
                  <a:avLst/>
                  <a:gdLst>
                    <a:gd name="T0" fmla="*/ 1132 w 1132"/>
                    <a:gd name="T1" fmla="*/ 1054 w 1132"/>
                    <a:gd name="T2" fmla="*/ 0 w 1132"/>
                    <a:gd name="T3" fmla="*/ 1132 w 113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32">
                      <a:moveTo>
                        <a:pt x="1132" y="0"/>
                      </a:moveTo>
                      <a:lnTo>
                        <a:pt x="1054" y="0"/>
                      </a:lnTo>
                      <a:lnTo>
                        <a:pt x="0" y="0"/>
                      </a:lnTo>
                      <a:lnTo>
                        <a:pt x="1132" y="0"/>
                      </a:lnTo>
                      <a:close/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iṣlíḍè">
                  <a:extLst>
                    <a:ext uri="{FF2B5EF4-FFF2-40B4-BE49-F238E27FC236}">
                      <a16:creationId xmlns:a16="http://schemas.microsoft.com/office/drawing/2014/main" id="{7694D6BE-C61E-7FFA-3A98-D828E4E1DEE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818438" y="-3270250"/>
                  <a:ext cx="1797050" cy="0"/>
                </a:xfrm>
                <a:custGeom>
                  <a:avLst/>
                  <a:gdLst>
                    <a:gd name="T0" fmla="*/ 1132 w 1132"/>
                    <a:gd name="T1" fmla="*/ 1054 w 1132"/>
                    <a:gd name="T2" fmla="*/ 0 w 1132"/>
                    <a:gd name="T3" fmla="*/ 1132 w 113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32">
                      <a:moveTo>
                        <a:pt x="1132" y="0"/>
                      </a:moveTo>
                      <a:lnTo>
                        <a:pt x="1054" y="0"/>
                      </a:lnTo>
                      <a:lnTo>
                        <a:pt x="0" y="0"/>
                      </a:lnTo>
                      <a:lnTo>
                        <a:pt x="11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ïṧľïḋe">
                  <a:extLst>
                    <a:ext uri="{FF2B5EF4-FFF2-40B4-BE49-F238E27FC236}">
                      <a16:creationId xmlns:a16="http://schemas.microsoft.com/office/drawing/2014/main" id="{5FE7DC16-B8DC-940B-2A74-3020A136FF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36713" y="-3270250"/>
                  <a:ext cx="250825" cy="36513"/>
                </a:xfrm>
                <a:custGeom>
                  <a:avLst/>
                  <a:gdLst>
                    <a:gd name="T0" fmla="*/ 67 w 67"/>
                    <a:gd name="T1" fmla="*/ 0 h 10"/>
                    <a:gd name="T2" fmla="*/ 62 w 67"/>
                    <a:gd name="T3" fmla="*/ 0 h 10"/>
                    <a:gd name="T4" fmla="*/ 0 w 67"/>
                    <a:gd name="T5" fmla="*/ 10 h 10"/>
                    <a:gd name="T6" fmla="*/ 62 w 67"/>
                    <a:gd name="T7" fmla="*/ 0 h 10"/>
                    <a:gd name="T8" fmla="*/ 67 w 67"/>
                    <a:gd name="T9" fmla="*/ 0 h 10"/>
                    <a:gd name="T10" fmla="*/ 67 w 67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7" h="10"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27" y="3"/>
                        <a:pt x="6" y="7"/>
                        <a:pt x="0" y="10"/>
                      </a:cubicBezTo>
                      <a:cubicBezTo>
                        <a:pt x="6" y="7"/>
                        <a:pt x="27" y="3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iśḷîḑe">
                  <a:extLst>
                    <a:ext uri="{FF2B5EF4-FFF2-40B4-BE49-F238E27FC236}">
                      <a16:creationId xmlns:a16="http://schemas.microsoft.com/office/drawing/2014/main" id="{F8D2D6BB-E459-79D6-08A2-8DE0279AA4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277476" y="-3263900"/>
                  <a:ext cx="57150" cy="4763"/>
                </a:xfrm>
                <a:custGeom>
                  <a:avLst/>
                  <a:gdLst>
                    <a:gd name="T0" fmla="*/ 0 w 15"/>
                    <a:gd name="T1" fmla="*/ 0 h 1"/>
                    <a:gd name="T2" fmla="*/ 15 w 15"/>
                    <a:gd name="T3" fmla="*/ 1 h 1"/>
                    <a:gd name="T4" fmla="*/ 0 w 1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">
                      <a:moveTo>
                        <a:pt x="0" y="0"/>
                      </a:moveTo>
                      <a:cubicBezTo>
                        <a:pt x="5" y="1"/>
                        <a:pt x="10" y="1"/>
                        <a:pt x="15" y="1"/>
                      </a:cubicBezTo>
                      <a:cubicBezTo>
                        <a:pt x="10" y="1"/>
                        <a:pt x="5" y="1"/>
                        <a:pt x="0" y="0"/>
                      </a:cubicBezTo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4" name="iṣ1ïḋè">
                  <a:extLst>
                    <a:ext uri="{FF2B5EF4-FFF2-40B4-BE49-F238E27FC236}">
                      <a16:creationId xmlns:a16="http://schemas.microsoft.com/office/drawing/2014/main" id="{B485A198-B447-8DB8-AF16-74C5475AC7B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30363" y="-3252788"/>
                  <a:ext cx="8931275" cy="169863"/>
                </a:xfrm>
                <a:custGeom>
                  <a:avLst/>
                  <a:gdLst>
                    <a:gd name="T0" fmla="*/ 380 w 2387"/>
                    <a:gd name="T1" fmla="*/ 35 h 45"/>
                    <a:gd name="T2" fmla="*/ 407 w 2387"/>
                    <a:gd name="T3" fmla="*/ 36 h 45"/>
                    <a:gd name="T4" fmla="*/ 412 w 2387"/>
                    <a:gd name="T5" fmla="*/ 36 h 45"/>
                    <a:gd name="T6" fmla="*/ 623 w 2387"/>
                    <a:gd name="T7" fmla="*/ 40 h 45"/>
                    <a:gd name="T8" fmla="*/ 639 w 2387"/>
                    <a:gd name="T9" fmla="*/ 41 h 45"/>
                    <a:gd name="T10" fmla="*/ 623 w 2387"/>
                    <a:gd name="T11" fmla="*/ 40 h 45"/>
                    <a:gd name="T12" fmla="*/ 412 w 2387"/>
                    <a:gd name="T13" fmla="*/ 36 h 45"/>
                    <a:gd name="T14" fmla="*/ 407 w 2387"/>
                    <a:gd name="T15" fmla="*/ 36 h 45"/>
                    <a:gd name="T16" fmla="*/ 380 w 2387"/>
                    <a:gd name="T17" fmla="*/ 35 h 45"/>
                    <a:gd name="T18" fmla="*/ 140 w 2387"/>
                    <a:gd name="T19" fmla="*/ 25 h 45"/>
                    <a:gd name="T20" fmla="*/ 141 w 2387"/>
                    <a:gd name="T21" fmla="*/ 25 h 45"/>
                    <a:gd name="T22" fmla="*/ 186 w 2387"/>
                    <a:gd name="T23" fmla="*/ 27 h 45"/>
                    <a:gd name="T24" fmla="*/ 141 w 2387"/>
                    <a:gd name="T25" fmla="*/ 25 h 45"/>
                    <a:gd name="T26" fmla="*/ 140 w 2387"/>
                    <a:gd name="T27" fmla="*/ 25 h 45"/>
                    <a:gd name="T28" fmla="*/ 126 w 2387"/>
                    <a:gd name="T29" fmla="*/ 24 h 45"/>
                    <a:gd name="T30" fmla="*/ 132 w 2387"/>
                    <a:gd name="T31" fmla="*/ 25 h 45"/>
                    <a:gd name="T32" fmla="*/ 126 w 2387"/>
                    <a:gd name="T33" fmla="*/ 24 h 45"/>
                    <a:gd name="T34" fmla="*/ 2387 w 2387"/>
                    <a:gd name="T35" fmla="*/ 7 h 45"/>
                    <a:gd name="T36" fmla="*/ 2387 w 2387"/>
                    <a:gd name="T37" fmla="*/ 7 h 45"/>
                    <a:gd name="T38" fmla="*/ 1193 w 2387"/>
                    <a:gd name="T39" fmla="*/ 45 h 45"/>
                    <a:gd name="T40" fmla="*/ 858 w 2387"/>
                    <a:gd name="T41" fmla="*/ 43 h 45"/>
                    <a:gd name="T42" fmla="*/ 840 w 2387"/>
                    <a:gd name="T43" fmla="*/ 43 h 45"/>
                    <a:gd name="T44" fmla="*/ 858 w 2387"/>
                    <a:gd name="T45" fmla="*/ 43 h 45"/>
                    <a:gd name="T46" fmla="*/ 1193 w 2387"/>
                    <a:gd name="T47" fmla="*/ 45 h 45"/>
                    <a:gd name="T48" fmla="*/ 2387 w 2387"/>
                    <a:gd name="T49" fmla="*/ 7 h 45"/>
                    <a:gd name="T50" fmla="*/ 2387 w 2387"/>
                    <a:gd name="T51" fmla="*/ 7 h 45"/>
                    <a:gd name="T52" fmla="*/ 0 w 2387"/>
                    <a:gd name="T53" fmla="*/ 7 h 45"/>
                    <a:gd name="T54" fmla="*/ 0 w 2387"/>
                    <a:gd name="T55" fmla="*/ 7 h 45"/>
                    <a:gd name="T56" fmla="*/ 13 w 2387"/>
                    <a:gd name="T57" fmla="*/ 13 h 45"/>
                    <a:gd name="T58" fmla="*/ 0 w 2387"/>
                    <a:gd name="T59" fmla="*/ 7 h 45"/>
                    <a:gd name="T60" fmla="*/ 0 w 2387"/>
                    <a:gd name="T61" fmla="*/ 7 h 45"/>
                    <a:gd name="T62" fmla="*/ 0 w 2387"/>
                    <a:gd name="T63" fmla="*/ 7 h 45"/>
                    <a:gd name="T64" fmla="*/ 0 w 2387"/>
                    <a:gd name="T65" fmla="*/ 7 h 45"/>
                    <a:gd name="T66" fmla="*/ 0 w 2387"/>
                    <a:gd name="T67" fmla="*/ 7 h 45"/>
                    <a:gd name="T68" fmla="*/ 2 w 2387"/>
                    <a:gd name="T69" fmla="*/ 5 h 45"/>
                    <a:gd name="T70" fmla="*/ 2 w 2387"/>
                    <a:gd name="T71" fmla="*/ 5 h 45"/>
                    <a:gd name="T72" fmla="*/ 2 w 2387"/>
                    <a:gd name="T73" fmla="*/ 5 h 45"/>
                    <a:gd name="T74" fmla="*/ 2344 w 2387"/>
                    <a:gd name="T75" fmla="*/ 0 h 45"/>
                    <a:gd name="T76" fmla="*/ 2346 w 2387"/>
                    <a:gd name="T77" fmla="*/ 0 h 45"/>
                    <a:gd name="T78" fmla="*/ 2349 w 2387"/>
                    <a:gd name="T79" fmla="*/ 0 h 45"/>
                    <a:gd name="T80" fmla="*/ 2346 w 2387"/>
                    <a:gd name="T81" fmla="*/ 0 h 45"/>
                    <a:gd name="T82" fmla="*/ 2344 w 2387"/>
                    <a:gd name="T83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387" h="45">
                      <a:moveTo>
                        <a:pt x="380" y="35"/>
                      </a:moveTo>
                      <a:cubicBezTo>
                        <a:pt x="389" y="35"/>
                        <a:pt x="398" y="35"/>
                        <a:pt x="407" y="36"/>
                      </a:cubicBezTo>
                      <a:cubicBezTo>
                        <a:pt x="408" y="36"/>
                        <a:pt x="410" y="36"/>
                        <a:pt x="412" y="36"/>
                      </a:cubicBezTo>
                      <a:cubicBezTo>
                        <a:pt x="476" y="37"/>
                        <a:pt x="547" y="39"/>
                        <a:pt x="623" y="40"/>
                      </a:cubicBezTo>
                      <a:cubicBezTo>
                        <a:pt x="628" y="40"/>
                        <a:pt x="634" y="40"/>
                        <a:pt x="639" y="41"/>
                      </a:cubicBezTo>
                      <a:cubicBezTo>
                        <a:pt x="634" y="40"/>
                        <a:pt x="628" y="40"/>
                        <a:pt x="623" y="40"/>
                      </a:cubicBezTo>
                      <a:cubicBezTo>
                        <a:pt x="547" y="39"/>
                        <a:pt x="476" y="37"/>
                        <a:pt x="412" y="36"/>
                      </a:cubicBezTo>
                      <a:cubicBezTo>
                        <a:pt x="410" y="36"/>
                        <a:pt x="408" y="36"/>
                        <a:pt x="407" y="36"/>
                      </a:cubicBezTo>
                      <a:cubicBezTo>
                        <a:pt x="398" y="35"/>
                        <a:pt x="389" y="35"/>
                        <a:pt x="380" y="35"/>
                      </a:cubicBezTo>
                      <a:moveTo>
                        <a:pt x="140" y="25"/>
                      </a:moveTo>
                      <a:cubicBezTo>
                        <a:pt x="140" y="25"/>
                        <a:pt x="141" y="25"/>
                        <a:pt x="141" y="25"/>
                      </a:cubicBezTo>
                      <a:cubicBezTo>
                        <a:pt x="155" y="26"/>
                        <a:pt x="170" y="27"/>
                        <a:pt x="186" y="27"/>
                      </a:cubicBezTo>
                      <a:cubicBezTo>
                        <a:pt x="170" y="27"/>
                        <a:pt x="155" y="26"/>
                        <a:pt x="141" y="25"/>
                      </a:cubicBezTo>
                      <a:cubicBezTo>
                        <a:pt x="141" y="25"/>
                        <a:pt x="140" y="25"/>
                        <a:pt x="140" y="25"/>
                      </a:cubicBezTo>
                      <a:moveTo>
                        <a:pt x="126" y="24"/>
                      </a:moveTo>
                      <a:cubicBezTo>
                        <a:pt x="128" y="24"/>
                        <a:pt x="130" y="24"/>
                        <a:pt x="132" y="25"/>
                      </a:cubicBezTo>
                      <a:cubicBezTo>
                        <a:pt x="130" y="24"/>
                        <a:pt x="128" y="24"/>
                        <a:pt x="126" y="24"/>
                      </a:cubicBezTo>
                      <a:moveTo>
                        <a:pt x="2387" y="7"/>
                      </a:moveTo>
                      <a:cubicBezTo>
                        <a:pt x="2387" y="7"/>
                        <a:pt x="2387" y="7"/>
                        <a:pt x="2387" y="7"/>
                      </a:cubicBezTo>
                      <a:cubicBezTo>
                        <a:pt x="2387" y="28"/>
                        <a:pt x="1852" y="45"/>
                        <a:pt x="1193" y="45"/>
                      </a:cubicBezTo>
                      <a:cubicBezTo>
                        <a:pt x="1077" y="45"/>
                        <a:pt x="964" y="44"/>
                        <a:pt x="858" y="43"/>
                      </a:cubicBezTo>
                      <a:cubicBezTo>
                        <a:pt x="852" y="43"/>
                        <a:pt x="846" y="43"/>
                        <a:pt x="840" y="43"/>
                      </a:cubicBezTo>
                      <a:cubicBezTo>
                        <a:pt x="846" y="43"/>
                        <a:pt x="852" y="43"/>
                        <a:pt x="858" y="43"/>
                      </a:cubicBezTo>
                      <a:cubicBezTo>
                        <a:pt x="965" y="44"/>
                        <a:pt x="1077" y="45"/>
                        <a:pt x="1193" y="45"/>
                      </a:cubicBezTo>
                      <a:cubicBezTo>
                        <a:pt x="1852" y="45"/>
                        <a:pt x="2387" y="28"/>
                        <a:pt x="2387" y="7"/>
                      </a:cubicBezTo>
                      <a:cubicBezTo>
                        <a:pt x="2387" y="7"/>
                        <a:pt x="2387" y="7"/>
                        <a:pt x="2387" y="7"/>
                      </a:cubicBezTo>
                      <a:moveTo>
                        <a:pt x="0" y="7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9"/>
                        <a:pt x="5" y="11"/>
                        <a:pt x="13" y="13"/>
                      </a:cubicBezTo>
                      <a:cubicBezTo>
                        <a:pt x="5" y="11"/>
                        <a:pt x="0" y="9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moveTo>
                        <a:pt x="0" y="7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moveTo>
                        <a:pt x="2344" y="0"/>
                      </a:moveTo>
                      <a:cubicBezTo>
                        <a:pt x="2345" y="0"/>
                        <a:pt x="2345" y="0"/>
                        <a:pt x="2346" y="0"/>
                      </a:cubicBezTo>
                      <a:cubicBezTo>
                        <a:pt x="2347" y="0"/>
                        <a:pt x="2348" y="0"/>
                        <a:pt x="2349" y="0"/>
                      </a:cubicBezTo>
                      <a:cubicBezTo>
                        <a:pt x="2348" y="0"/>
                        <a:pt x="2347" y="0"/>
                        <a:pt x="2346" y="0"/>
                      </a:cubicBezTo>
                      <a:cubicBezTo>
                        <a:pt x="2345" y="0"/>
                        <a:pt x="2345" y="0"/>
                        <a:pt x="2344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5" name="îŝliḋé">
                  <a:extLst>
                    <a:ext uri="{FF2B5EF4-FFF2-40B4-BE49-F238E27FC236}">
                      <a16:creationId xmlns:a16="http://schemas.microsoft.com/office/drawing/2014/main" id="{AE368C6E-8048-EC18-288F-B57BE09EE74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30363" y="-3270250"/>
                  <a:ext cx="8931275" cy="187325"/>
                </a:xfrm>
                <a:custGeom>
                  <a:avLst/>
                  <a:gdLst>
                    <a:gd name="T0" fmla="*/ 2214 w 2387"/>
                    <a:gd name="T1" fmla="*/ 0 h 50"/>
                    <a:gd name="T2" fmla="*/ 2136 w 2387"/>
                    <a:gd name="T3" fmla="*/ 0 h 50"/>
                    <a:gd name="T4" fmla="*/ 1623 w 2387"/>
                    <a:gd name="T5" fmla="*/ 0 h 50"/>
                    <a:gd name="T6" fmla="*/ 893 w 2387"/>
                    <a:gd name="T7" fmla="*/ 0 h 50"/>
                    <a:gd name="T8" fmla="*/ 614 w 2387"/>
                    <a:gd name="T9" fmla="*/ 0 h 50"/>
                    <a:gd name="T10" fmla="*/ 596 w 2387"/>
                    <a:gd name="T11" fmla="*/ 0 h 50"/>
                    <a:gd name="T12" fmla="*/ 557 w 2387"/>
                    <a:gd name="T13" fmla="*/ 0 h 50"/>
                    <a:gd name="T14" fmla="*/ 423 w 2387"/>
                    <a:gd name="T15" fmla="*/ 0 h 50"/>
                    <a:gd name="T16" fmla="*/ 406 w 2387"/>
                    <a:gd name="T17" fmla="*/ 0 h 50"/>
                    <a:gd name="T18" fmla="*/ 352 w 2387"/>
                    <a:gd name="T19" fmla="*/ 0 h 50"/>
                    <a:gd name="T20" fmla="*/ 233 w 2387"/>
                    <a:gd name="T21" fmla="*/ 0 h 50"/>
                    <a:gd name="T22" fmla="*/ 233 w 2387"/>
                    <a:gd name="T23" fmla="*/ 0 h 50"/>
                    <a:gd name="T24" fmla="*/ 231 w 2387"/>
                    <a:gd name="T25" fmla="*/ 0 h 50"/>
                    <a:gd name="T26" fmla="*/ 69 w 2387"/>
                    <a:gd name="T27" fmla="*/ 0 h 50"/>
                    <a:gd name="T28" fmla="*/ 69 w 2387"/>
                    <a:gd name="T29" fmla="*/ 0 h 50"/>
                    <a:gd name="T30" fmla="*/ 64 w 2387"/>
                    <a:gd name="T31" fmla="*/ 0 h 50"/>
                    <a:gd name="T32" fmla="*/ 2 w 2387"/>
                    <a:gd name="T33" fmla="*/ 10 h 50"/>
                    <a:gd name="T34" fmla="*/ 2 w 2387"/>
                    <a:gd name="T35" fmla="*/ 10 h 50"/>
                    <a:gd name="T36" fmla="*/ 2 w 2387"/>
                    <a:gd name="T37" fmla="*/ 10 h 50"/>
                    <a:gd name="T38" fmla="*/ 0 w 2387"/>
                    <a:gd name="T39" fmla="*/ 12 h 50"/>
                    <a:gd name="T40" fmla="*/ 0 w 2387"/>
                    <a:gd name="T41" fmla="*/ 12 h 50"/>
                    <a:gd name="T42" fmla="*/ 0 w 2387"/>
                    <a:gd name="T43" fmla="*/ 12 h 50"/>
                    <a:gd name="T44" fmla="*/ 0 w 2387"/>
                    <a:gd name="T45" fmla="*/ 12 h 50"/>
                    <a:gd name="T46" fmla="*/ 13 w 2387"/>
                    <a:gd name="T47" fmla="*/ 18 h 50"/>
                    <a:gd name="T48" fmla="*/ 123 w 2387"/>
                    <a:gd name="T49" fmla="*/ 29 h 50"/>
                    <a:gd name="T50" fmla="*/ 126 w 2387"/>
                    <a:gd name="T51" fmla="*/ 29 h 50"/>
                    <a:gd name="T52" fmla="*/ 132 w 2387"/>
                    <a:gd name="T53" fmla="*/ 30 h 50"/>
                    <a:gd name="T54" fmla="*/ 133 w 2387"/>
                    <a:gd name="T55" fmla="*/ 30 h 50"/>
                    <a:gd name="T56" fmla="*/ 140 w 2387"/>
                    <a:gd name="T57" fmla="*/ 30 h 50"/>
                    <a:gd name="T58" fmla="*/ 141 w 2387"/>
                    <a:gd name="T59" fmla="*/ 30 h 50"/>
                    <a:gd name="T60" fmla="*/ 186 w 2387"/>
                    <a:gd name="T61" fmla="*/ 32 h 50"/>
                    <a:gd name="T62" fmla="*/ 207 w 2387"/>
                    <a:gd name="T63" fmla="*/ 33 h 50"/>
                    <a:gd name="T64" fmla="*/ 280 w 2387"/>
                    <a:gd name="T65" fmla="*/ 36 h 50"/>
                    <a:gd name="T66" fmla="*/ 380 w 2387"/>
                    <a:gd name="T67" fmla="*/ 40 h 50"/>
                    <a:gd name="T68" fmla="*/ 407 w 2387"/>
                    <a:gd name="T69" fmla="*/ 41 h 50"/>
                    <a:gd name="T70" fmla="*/ 412 w 2387"/>
                    <a:gd name="T71" fmla="*/ 41 h 50"/>
                    <a:gd name="T72" fmla="*/ 623 w 2387"/>
                    <a:gd name="T73" fmla="*/ 45 h 50"/>
                    <a:gd name="T74" fmla="*/ 639 w 2387"/>
                    <a:gd name="T75" fmla="*/ 46 h 50"/>
                    <a:gd name="T76" fmla="*/ 668 w 2387"/>
                    <a:gd name="T77" fmla="*/ 46 h 50"/>
                    <a:gd name="T78" fmla="*/ 840 w 2387"/>
                    <a:gd name="T79" fmla="*/ 48 h 50"/>
                    <a:gd name="T80" fmla="*/ 858 w 2387"/>
                    <a:gd name="T81" fmla="*/ 48 h 50"/>
                    <a:gd name="T82" fmla="*/ 1193 w 2387"/>
                    <a:gd name="T83" fmla="*/ 50 h 50"/>
                    <a:gd name="T84" fmla="*/ 2387 w 2387"/>
                    <a:gd name="T85" fmla="*/ 12 h 50"/>
                    <a:gd name="T86" fmla="*/ 2387 w 2387"/>
                    <a:gd name="T87" fmla="*/ 12 h 50"/>
                    <a:gd name="T88" fmla="*/ 2349 w 2387"/>
                    <a:gd name="T89" fmla="*/ 5 h 50"/>
                    <a:gd name="T90" fmla="*/ 2346 w 2387"/>
                    <a:gd name="T91" fmla="*/ 5 h 50"/>
                    <a:gd name="T92" fmla="*/ 2344 w 2387"/>
                    <a:gd name="T93" fmla="*/ 5 h 50"/>
                    <a:gd name="T94" fmla="*/ 2344 w 2387"/>
                    <a:gd name="T95" fmla="*/ 5 h 50"/>
                    <a:gd name="T96" fmla="*/ 2344 w 2387"/>
                    <a:gd name="T97" fmla="*/ 5 h 50"/>
                    <a:gd name="T98" fmla="*/ 2295 w 2387"/>
                    <a:gd name="T99" fmla="*/ 2 h 50"/>
                    <a:gd name="T100" fmla="*/ 2223 w 2387"/>
                    <a:gd name="T101" fmla="*/ 0 h 50"/>
                    <a:gd name="T102" fmla="*/ 2214 w 2387"/>
                    <a:gd name="T10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87" h="50">
                      <a:moveTo>
                        <a:pt x="2214" y="0"/>
                      </a:moveTo>
                      <a:cubicBezTo>
                        <a:pt x="2136" y="0"/>
                        <a:pt x="2136" y="0"/>
                        <a:pt x="2136" y="0"/>
                      </a:cubicBezTo>
                      <a:cubicBezTo>
                        <a:pt x="1623" y="0"/>
                        <a:pt x="1623" y="0"/>
                        <a:pt x="1623" y="0"/>
                      </a:cubicBezTo>
                      <a:cubicBezTo>
                        <a:pt x="893" y="0"/>
                        <a:pt x="893" y="0"/>
                        <a:pt x="893" y="0"/>
                      </a:cubicBezTo>
                      <a:cubicBezTo>
                        <a:pt x="614" y="0"/>
                        <a:pt x="614" y="0"/>
                        <a:pt x="614" y="0"/>
                      </a:cubicBezTo>
                      <a:cubicBezTo>
                        <a:pt x="596" y="0"/>
                        <a:pt x="596" y="0"/>
                        <a:pt x="596" y="0"/>
                      </a:cubicBezTo>
                      <a:cubicBezTo>
                        <a:pt x="557" y="0"/>
                        <a:pt x="557" y="0"/>
                        <a:pt x="557" y="0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cubicBezTo>
                        <a:pt x="406" y="0"/>
                        <a:pt x="406" y="0"/>
                        <a:pt x="406" y="0"/>
                      </a:cubicBezTo>
                      <a:cubicBezTo>
                        <a:pt x="352" y="0"/>
                        <a:pt x="352" y="0"/>
                        <a:pt x="352" y="0"/>
                      </a:cubicBezTo>
                      <a:cubicBezTo>
                        <a:pt x="233" y="0"/>
                        <a:pt x="233" y="0"/>
                        <a:pt x="233" y="0"/>
                      </a:cubicBezTo>
                      <a:cubicBezTo>
                        <a:pt x="233" y="0"/>
                        <a:pt x="233" y="0"/>
                        <a:pt x="233" y="0"/>
                      </a:cubicBezTo>
                      <a:cubicBezTo>
                        <a:pt x="231" y="0"/>
                        <a:pt x="231" y="0"/>
                        <a:pt x="231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9" y="3"/>
                        <a:pt x="8" y="7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1" y="11"/>
                        <a:pt x="1" y="11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4"/>
                        <a:pt x="5" y="16"/>
                        <a:pt x="13" y="18"/>
                      </a:cubicBezTo>
                      <a:cubicBezTo>
                        <a:pt x="32" y="22"/>
                        <a:pt x="70" y="26"/>
                        <a:pt x="123" y="29"/>
                      </a:cubicBezTo>
                      <a:cubicBezTo>
                        <a:pt x="124" y="29"/>
                        <a:pt x="125" y="29"/>
                        <a:pt x="126" y="29"/>
                      </a:cubicBezTo>
                      <a:cubicBezTo>
                        <a:pt x="128" y="29"/>
                        <a:pt x="130" y="29"/>
                        <a:pt x="132" y="30"/>
                      </a:cubicBezTo>
                      <a:cubicBezTo>
                        <a:pt x="132" y="30"/>
                        <a:pt x="133" y="30"/>
                        <a:pt x="133" y="30"/>
                      </a:cubicBezTo>
                      <a:cubicBezTo>
                        <a:pt x="135" y="30"/>
                        <a:pt x="137" y="30"/>
                        <a:pt x="140" y="30"/>
                      </a:cubicBezTo>
                      <a:cubicBezTo>
                        <a:pt x="140" y="30"/>
                        <a:pt x="141" y="30"/>
                        <a:pt x="141" y="30"/>
                      </a:cubicBezTo>
                      <a:cubicBezTo>
                        <a:pt x="155" y="31"/>
                        <a:pt x="170" y="32"/>
                        <a:pt x="186" y="32"/>
                      </a:cubicBezTo>
                      <a:cubicBezTo>
                        <a:pt x="193" y="33"/>
                        <a:pt x="200" y="33"/>
                        <a:pt x="207" y="33"/>
                      </a:cubicBezTo>
                      <a:cubicBezTo>
                        <a:pt x="230" y="35"/>
                        <a:pt x="254" y="36"/>
                        <a:pt x="280" y="36"/>
                      </a:cubicBezTo>
                      <a:cubicBezTo>
                        <a:pt x="311" y="38"/>
                        <a:pt x="344" y="39"/>
                        <a:pt x="380" y="40"/>
                      </a:cubicBezTo>
                      <a:cubicBezTo>
                        <a:pt x="389" y="40"/>
                        <a:pt x="398" y="40"/>
                        <a:pt x="407" y="41"/>
                      </a:cubicBezTo>
                      <a:cubicBezTo>
                        <a:pt x="408" y="41"/>
                        <a:pt x="410" y="41"/>
                        <a:pt x="412" y="41"/>
                      </a:cubicBezTo>
                      <a:cubicBezTo>
                        <a:pt x="476" y="42"/>
                        <a:pt x="547" y="44"/>
                        <a:pt x="623" y="45"/>
                      </a:cubicBezTo>
                      <a:cubicBezTo>
                        <a:pt x="628" y="45"/>
                        <a:pt x="634" y="45"/>
                        <a:pt x="639" y="46"/>
                      </a:cubicBezTo>
                      <a:cubicBezTo>
                        <a:pt x="649" y="46"/>
                        <a:pt x="658" y="46"/>
                        <a:pt x="668" y="46"/>
                      </a:cubicBezTo>
                      <a:cubicBezTo>
                        <a:pt x="723" y="47"/>
                        <a:pt x="780" y="48"/>
                        <a:pt x="840" y="48"/>
                      </a:cubicBezTo>
                      <a:cubicBezTo>
                        <a:pt x="846" y="48"/>
                        <a:pt x="852" y="48"/>
                        <a:pt x="858" y="48"/>
                      </a:cubicBezTo>
                      <a:cubicBezTo>
                        <a:pt x="964" y="49"/>
                        <a:pt x="1077" y="50"/>
                        <a:pt x="1193" y="50"/>
                      </a:cubicBezTo>
                      <a:cubicBezTo>
                        <a:pt x="1852" y="50"/>
                        <a:pt x="2387" y="33"/>
                        <a:pt x="2387" y="12"/>
                      </a:cubicBezTo>
                      <a:cubicBezTo>
                        <a:pt x="2387" y="12"/>
                        <a:pt x="2387" y="12"/>
                        <a:pt x="2387" y="12"/>
                      </a:cubicBezTo>
                      <a:cubicBezTo>
                        <a:pt x="2386" y="10"/>
                        <a:pt x="2373" y="8"/>
                        <a:pt x="2349" y="5"/>
                      </a:cubicBezTo>
                      <a:cubicBezTo>
                        <a:pt x="2348" y="5"/>
                        <a:pt x="2347" y="5"/>
                        <a:pt x="2346" y="5"/>
                      </a:cubicBezTo>
                      <a:cubicBezTo>
                        <a:pt x="2345" y="5"/>
                        <a:pt x="2345" y="5"/>
                        <a:pt x="2344" y="5"/>
                      </a:cubicBezTo>
                      <a:cubicBezTo>
                        <a:pt x="2344" y="5"/>
                        <a:pt x="2344" y="5"/>
                        <a:pt x="2344" y="5"/>
                      </a:cubicBezTo>
                      <a:cubicBezTo>
                        <a:pt x="2344" y="5"/>
                        <a:pt x="2344" y="5"/>
                        <a:pt x="2344" y="5"/>
                      </a:cubicBezTo>
                      <a:cubicBezTo>
                        <a:pt x="2330" y="4"/>
                        <a:pt x="2314" y="3"/>
                        <a:pt x="2295" y="2"/>
                      </a:cubicBezTo>
                      <a:cubicBezTo>
                        <a:pt x="2274" y="1"/>
                        <a:pt x="2250" y="0"/>
                        <a:pt x="2223" y="0"/>
                      </a:cubicBezTo>
                      <a:cubicBezTo>
                        <a:pt x="2220" y="0"/>
                        <a:pt x="2217" y="0"/>
                        <a:pt x="2214" y="0"/>
                      </a:cubicBezTo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6" name="îş1ïḓê">
                  <a:extLst>
                    <a:ext uri="{FF2B5EF4-FFF2-40B4-BE49-F238E27FC236}">
                      <a16:creationId xmlns:a16="http://schemas.microsoft.com/office/drawing/2014/main" id="{FFB64EE6-EDC7-0432-B19C-69E539365F7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887538" y="-3270250"/>
                  <a:ext cx="8513763" cy="17463"/>
                </a:xfrm>
                <a:custGeom>
                  <a:avLst/>
                  <a:gdLst>
                    <a:gd name="T0" fmla="*/ 162 w 2275"/>
                    <a:gd name="T1" fmla="*/ 0 h 5"/>
                    <a:gd name="T2" fmla="*/ 146 w 2275"/>
                    <a:gd name="T3" fmla="*/ 0 h 5"/>
                    <a:gd name="T4" fmla="*/ 145 w 2275"/>
                    <a:gd name="T5" fmla="*/ 0 h 5"/>
                    <a:gd name="T6" fmla="*/ 145 w 2275"/>
                    <a:gd name="T7" fmla="*/ 0 h 5"/>
                    <a:gd name="T8" fmla="*/ 0 w 2275"/>
                    <a:gd name="T9" fmla="*/ 0 h 5"/>
                    <a:gd name="T10" fmla="*/ 0 w 2275"/>
                    <a:gd name="T11" fmla="*/ 0 h 5"/>
                    <a:gd name="T12" fmla="*/ 162 w 2275"/>
                    <a:gd name="T13" fmla="*/ 0 h 5"/>
                    <a:gd name="T14" fmla="*/ 2154 w 2275"/>
                    <a:gd name="T15" fmla="*/ 0 h 5"/>
                    <a:gd name="T16" fmla="*/ 2226 w 2275"/>
                    <a:gd name="T17" fmla="*/ 2 h 5"/>
                    <a:gd name="T18" fmla="*/ 2275 w 2275"/>
                    <a:gd name="T19" fmla="*/ 5 h 5"/>
                    <a:gd name="T20" fmla="*/ 2275 w 2275"/>
                    <a:gd name="T21" fmla="*/ 5 h 5"/>
                    <a:gd name="T22" fmla="*/ 2257 w 2275"/>
                    <a:gd name="T23" fmla="*/ 3 h 5"/>
                    <a:gd name="T24" fmla="*/ 2242 w 2275"/>
                    <a:gd name="T25" fmla="*/ 2 h 5"/>
                    <a:gd name="T26" fmla="*/ 2228 w 2275"/>
                    <a:gd name="T27" fmla="*/ 2 h 5"/>
                    <a:gd name="T28" fmla="*/ 2154 w 2275"/>
                    <a:gd name="T2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5" h="5">
                      <a:moveTo>
                        <a:pt x="162" y="0"/>
                      </a:moveTo>
                      <a:cubicBezTo>
                        <a:pt x="146" y="0"/>
                        <a:pt x="146" y="0"/>
                        <a:pt x="146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62" y="0"/>
                        <a:pt x="162" y="0"/>
                        <a:pt x="162" y="0"/>
                      </a:cubicBezTo>
                      <a:moveTo>
                        <a:pt x="2154" y="0"/>
                      </a:moveTo>
                      <a:cubicBezTo>
                        <a:pt x="2181" y="0"/>
                        <a:pt x="2205" y="1"/>
                        <a:pt x="2226" y="2"/>
                      </a:cubicBezTo>
                      <a:cubicBezTo>
                        <a:pt x="2245" y="3"/>
                        <a:pt x="2261" y="4"/>
                        <a:pt x="2275" y="5"/>
                      </a:cubicBezTo>
                      <a:cubicBezTo>
                        <a:pt x="2275" y="5"/>
                        <a:pt x="2275" y="5"/>
                        <a:pt x="2275" y="5"/>
                      </a:cubicBezTo>
                      <a:cubicBezTo>
                        <a:pt x="2269" y="4"/>
                        <a:pt x="2263" y="4"/>
                        <a:pt x="2257" y="3"/>
                      </a:cubicBezTo>
                      <a:cubicBezTo>
                        <a:pt x="2252" y="3"/>
                        <a:pt x="2247" y="3"/>
                        <a:pt x="2242" y="2"/>
                      </a:cubicBezTo>
                      <a:cubicBezTo>
                        <a:pt x="2237" y="2"/>
                        <a:pt x="2233" y="2"/>
                        <a:pt x="2228" y="2"/>
                      </a:cubicBezTo>
                      <a:cubicBezTo>
                        <a:pt x="2207" y="1"/>
                        <a:pt x="2182" y="0"/>
                        <a:pt x="2154" y="0"/>
                      </a:cubicBezTo>
                    </a:path>
                  </a:pathLst>
                </a:custGeom>
                <a:solidFill>
                  <a:srgbClr val="ABCC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7" name="ïṥ1iḑê">
                  <a:extLst>
                    <a:ext uri="{FF2B5EF4-FFF2-40B4-BE49-F238E27FC236}">
                      <a16:creationId xmlns:a16="http://schemas.microsoft.com/office/drawing/2014/main" id="{BE4EA840-731E-5428-12C1-22B25E28A0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8978901" y="-6759575"/>
                  <a:ext cx="928688" cy="1077913"/>
                </a:xfrm>
                <a:custGeom>
                  <a:avLst/>
                  <a:gdLst>
                    <a:gd name="T0" fmla="*/ 112 w 248"/>
                    <a:gd name="T1" fmla="*/ 0 h 288"/>
                    <a:gd name="T2" fmla="*/ 94 w 248"/>
                    <a:gd name="T3" fmla="*/ 1 h 288"/>
                    <a:gd name="T4" fmla="*/ 27 w 248"/>
                    <a:gd name="T5" fmla="*/ 27 h 288"/>
                    <a:gd name="T6" fmla="*/ 9 w 248"/>
                    <a:gd name="T7" fmla="*/ 95 h 288"/>
                    <a:gd name="T8" fmla="*/ 84 w 248"/>
                    <a:gd name="T9" fmla="*/ 167 h 288"/>
                    <a:gd name="T10" fmla="*/ 119 w 248"/>
                    <a:gd name="T11" fmla="*/ 221 h 288"/>
                    <a:gd name="T12" fmla="*/ 157 w 248"/>
                    <a:gd name="T13" fmla="*/ 273 h 288"/>
                    <a:gd name="T14" fmla="*/ 197 w 248"/>
                    <a:gd name="T15" fmla="*/ 288 h 288"/>
                    <a:gd name="T16" fmla="*/ 217 w 248"/>
                    <a:gd name="T17" fmla="*/ 283 h 288"/>
                    <a:gd name="T18" fmla="*/ 243 w 248"/>
                    <a:gd name="T19" fmla="*/ 219 h 288"/>
                    <a:gd name="T20" fmla="*/ 211 w 248"/>
                    <a:gd name="T21" fmla="*/ 154 h 288"/>
                    <a:gd name="T22" fmla="*/ 179 w 248"/>
                    <a:gd name="T23" fmla="*/ 88 h 288"/>
                    <a:gd name="T24" fmla="*/ 165 w 248"/>
                    <a:gd name="T25" fmla="*/ 13 h 288"/>
                    <a:gd name="T26" fmla="*/ 112 w 248"/>
                    <a:gd name="T27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8" h="288">
                      <a:moveTo>
                        <a:pt x="112" y="0"/>
                      </a:moveTo>
                      <a:cubicBezTo>
                        <a:pt x="105" y="0"/>
                        <a:pt x="99" y="0"/>
                        <a:pt x="94" y="1"/>
                      </a:cubicBezTo>
                      <a:cubicBezTo>
                        <a:pt x="69" y="2"/>
                        <a:pt x="44" y="10"/>
                        <a:pt x="27" y="27"/>
                      </a:cubicBezTo>
                      <a:cubicBezTo>
                        <a:pt x="9" y="45"/>
                        <a:pt x="0" y="72"/>
                        <a:pt x="9" y="95"/>
                      </a:cubicBezTo>
                      <a:cubicBezTo>
                        <a:pt x="20" y="128"/>
                        <a:pt x="59" y="141"/>
                        <a:pt x="84" y="167"/>
                      </a:cubicBezTo>
                      <a:cubicBezTo>
                        <a:pt x="99" y="182"/>
                        <a:pt x="109" y="202"/>
                        <a:pt x="119" y="221"/>
                      </a:cubicBezTo>
                      <a:cubicBezTo>
                        <a:pt x="129" y="240"/>
                        <a:pt x="140" y="260"/>
                        <a:pt x="157" y="273"/>
                      </a:cubicBezTo>
                      <a:cubicBezTo>
                        <a:pt x="168" y="282"/>
                        <a:pt x="182" y="288"/>
                        <a:pt x="197" y="288"/>
                      </a:cubicBezTo>
                      <a:cubicBezTo>
                        <a:pt x="204" y="288"/>
                        <a:pt x="211" y="286"/>
                        <a:pt x="217" y="283"/>
                      </a:cubicBezTo>
                      <a:cubicBezTo>
                        <a:pt x="239" y="272"/>
                        <a:pt x="248" y="243"/>
                        <a:pt x="243" y="219"/>
                      </a:cubicBezTo>
                      <a:cubicBezTo>
                        <a:pt x="239" y="195"/>
                        <a:pt x="225" y="174"/>
                        <a:pt x="211" y="154"/>
                      </a:cubicBezTo>
                      <a:cubicBezTo>
                        <a:pt x="197" y="133"/>
                        <a:pt x="183" y="112"/>
                        <a:pt x="179" y="88"/>
                      </a:cubicBezTo>
                      <a:cubicBezTo>
                        <a:pt x="176" y="66"/>
                        <a:pt x="183" y="31"/>
                        <a:pt x="165" y="13"/>
                      </a:cubicBezTo>
                      <a:cubicBezTo>
                        <a:pt x="154" y="2"/>
                        <a:pt x="131" y="0"/>
                        <a:pt x="112" y="0"/>
                      </a:cubicBezTo>
                    </a:path>
                  </a:pathLst>
                </a:custGeom>
                <a:solidFill>
                  <a:srgbClr val="EFF6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8" name="í$ḻíďè">
                  <a:extLst>
                    <a:ext uri="{FF2B5EF4-FFF2-40B4-BE49-F238E27FC236}">
                      <a16:creationId xmlns:a16="http://schemas.microsoft.com/office/drawing/2014/main" id="{551A4E74-72E7-6537-31A2-24687D203FE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01726" y="-4005263"/>
                  <a:ext cx="395288" cy="730250"/>
                </a:xfrm>
                <a:custGeom>
                  <a:avLst/>
                  <a:gdLst>
                    <a:gd name="T0" fmla="*/ 49 w 106"/>
                    <a:gd name="T1" fmla="*/ 0 h 195"/>
                    <a:gd name="T2" fmla="*/ 25 w 106"/>
                    <a:gd name="T3" fmla="*/ 7 h 195"/>
                    <a:gd name="T4" fmla="*/ 2 w 106"/>
                    <a:gd name="T5" fmla="*/ 48 h 195"/>
                    <a:gd name="T6" fmla="*/ 14 w 106"/>
                    <a:gd name="T7" fmla="*/ 95 h 195"/>
                    <a:gd name="T8" fmla="*/ 33 w 106"/>
                    <a:gd name="T9" fmla="*/ 135 h 195"/>
                    <a:gd name="T10" fmla="*/ 29 w 106"/>
                    <a:gd name="T11" fmla="*/ 179 h 195"/>
                    <a:gd name="T12" fmla="*/ 54 w 106"/>
                    <a:gd name="T13" fmla="*/ 195 h 195"/>
                    <a:gd name="T14" fmla="*/ 57 w 106"/>
                    <a:gd name="T15" fmla="*/ 195 h 195"/>
                    <a:gd name="T16" fmla="*/ 86 w 106"/>
                    <a:gd name="T17" fmla="*/ 176 h 195"/>
                    <a:gd name="T18" fmla="*/ 93 w 106"/>
                    <a:gd name="T19" fmla="*/ 57 h 195"/>
                    <a:gd name="T20" fmla="*/ 71 w 106"/>
                    <a:gd name="T21" fmla="*/ 7 h 195"/>
                    <a:gd name="T22" fmla="*/ 49 w 106"/>
                    <a:gd name="T23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6" h="195">
                      <a:moveTo>
                        <a:pt x="49" y="0"/>
                      </a:moveTo>
                      <a:cubicBezTo>
                        <a:pt x="40" y="0"/>
                        <a:pt x="32" y="2"/>
                        <a:pt x="25" y="7"/>
                      </a:cubicBezTo>
                      <a:cubicBezTo>
                        <a:pt x="11" y="16"/>
                        <a:pt x="3" y="32"/>
                        <a:pt x="2" y="48"/>
                      </a:cubicBezTo>
                      <a:cubicBezTo>
                        <a:pt x="0" y="65"/>
                        <a:pt x="5" y="81"/>
                        <a:pt x="14" y="95"/>
                      </a:cubicBezTo>
                      <a:cubicBezTo>
                        <a:pt x="21" y="108"/>
                        <a:pt x="32" y="120"/>
                        <a:pt x="33" y="135"/>
                      </a:cubicBezTo>
                      <a:cubicBezTo>
                        <a:pt x="34" y="150"/>
                        <a:pt x="24" y="165"/>
                        <a:pt x="29" y="179"/>
                      </a:cubicBezTo>
                      <a:cubicBezTo>
                        <a:pt x="32" y="189"/>
                        <a:pt x="43" y="195"/>
                        <a:pt x="54" y="195"/>
                      </a:cubicBezTo>
                      <a:cubicBezTo>
                        <a:pt x="55" y="195"/>
                        <a:pt x="56" y="195"/>
                        <a:pt x="57" y="195"/>
                      </a:cubicBezTo>
                      <a:cubicBezTo>
                        <a:pt x="69" y="194"/>
                        <a:pt x="79" y="186"/>
                        <a:pt x="86" y="176"/>
                      </a:cubicBezTo>
                      <a:cubicBezTo>
                        <a:pt x="106" y="142"/>
                        <a:pt x="98" y="93"/>
                        <a:pt x="93" y="57"/>
                      </a:cubicBezTo>
                      <a:cubicBezTo>
                        <a:pt x="91" y="38"/>
                        <a:pt x="86" y="18"/>
                        <a:pt x="71" y="7"/>
                      </a:cubicBezTo>
                      <a:cubicBezTo>
                        <a:pt x="64" y="2"/>
                        <a:pt x="57" y="0"/>
                        <a:pt x="49" y="0"/>
                      </a:cubicBezTo>
                    </a:path>
                  </a:pathLst>
                </a:custGeom>
                <a:solidFill>
                  <a:srgbClr val="EFF6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9" name="isḷïḓe">
                  <a:extLst>
                    <a:ext uri="{FF2B5EF4-FFF2-40B4-BE49-F238E27FC236}">
                      <a16:creationId xmlns:a16="http://schemas.microsoft.com/office/drawing/2014/main" id="{7187ED13-FC23-09A7-3549-4508F6172FB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852738" y="-4292600"/>
                  <a:ext cx="733425" cy="1022350"/>
                </a:xfrm>
                <a:custGeom>
                  <a:avLst/>
                  <a:gdLst>
                    <a:gd name="T0" fmla="*/ 462 w 462"/>
                    <a:gd name="T1" fmla="*/ 54 h 644"/>
                    <a:gd name="T2" fmla="*/ 462 w 462"/>
                    <a:gd name="T3" fmla="*/ 644 h 644"/>
                    <a:gd name="T4" fmla="*/ 0 w 462"/>
                    <a:gd name="T5" fmla="*/ 644 h 644"/>
                    <a:gd name="T6" fmla="*/ 0 w 462"/>
                    <a:gd name="T7" fmla="*/ 0 h 644"/>
                    <a:gd name="T8" fmla="*/ 411 w 462"/>
                    <a:gd name="T9" fmla="*/ 0 h 644"/>
                    <a:gd name="T10" fmla="*/ 462 w 462"/>
                    <a:gd name="T11" fmla="*/ 54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2" h="644">
                      <a:moveTo>
                        <a:pt x="462" y="54"/>
                      </a:moveTo>
                      <a:lnTo>
                        <a:pt x="462" y="644"/>
                      </a:lnTo>
                      <a:lnTo>
                        <a:pt x="0" y="644"/>
                      </a:lnTo>
                      <a:lnTo>
                        <a:pt x="0" y="0"/>
                      </a:lnTo>
                      <a:lnTo>
                        <a:pt x="411" y="0"/>
                      </a:lnTo>
                      <a:lnTo>
                        <a:pt x="462" y="5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0" name="íśľiďé">
                  <a:extLst>
                    <a:ext uri="{FF2B5EF4-FFF2-40B4-BE49-F238E27FC236}">
                      <a16:creationId xmlns:a16="http://schemas.microsoft.com/office/drawing/2014/main" id="{B94E939F-1C9B-050A-6DBC-6D92B78E193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852738" y="-4292600"/>
                  <a:ext cx="733425" cy="1022350"/>
                </a:xfrm>
                <a:custGeom>
                  <a:avLst/>
                  <a:gdLst>
                    <a:gd name="T0" fmla="*/ 462 w 462"/>
                    <a:gd name="T1" fmla="*/ 54 h 644"/>
                    <a:gd name="T2" fmla="*/ 462 w 462"/>
                    <a:gd name="T3" fmla="*/ 644 h 644"/>
                    <a:gd name="T4" fmla="*/ 0 w 462"/>
                    <a:gd name="T5" fmla="*/ 644 h 644"/>
                    <a:gd name="T6" fmla="*/ 0 w 462"/>
                    <a:gd name="T7" fmla="*/ 0 h 644"/>
                    <a:gd name="T8" fmla="*/ 411 w 462"/>
                    <a:gd name="T9" fmla="*/ 0 h 644"/>
                    <a:gd name="T10" fmla="*/ 462 w 462"/>
                    <a:gd name="T11" fmla="*/ 54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2" h="644">
                      <a:moveTo>
                        <a:pt x="462" y="54"/>
                      </a:moveTo>
                      <a:lnTo>
                        <a:pt x="462" y="644"/>
                      </a:lnTo>
                      <a:lnTo>
                        <a:pt x="0" y="644"/>
                      </a:lnTo>
                      <a:lnTo>
                        <a:pt x="0" y="0"/>
                      </a:lnTo>
                      <a:lnTo>
                        <a:pt x="411" y="0"/>
                      </a:lnTo>
                      <a:lnTo>
                        <a:pt x="462" y="5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1" name="išľïḍè">
                  <a:extLst>
                    <a:ext uri="{FF2B5EF4-FFF2-40B4-BE49-F238E27FC236}">
                      <a16:creationId xmlns:a16="http://schemas.microsoft.com/office/drawing/2014/main" id="{21B98504-A5E8-D3DF-C506-E0DA26B4929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935288" y="-4176713"/>
                  <a:ext cx="176213" cy="201613"/>
                </a:xfrm>
                <a:custGeom>
                  <a:avLst/>
                  <a:gdLst>
                    <a:gd name="T0" fmla="*/ 111 w 111"/>
                    <a:gd name="T1" fmla="*/ 127 h 127"/>
                    <a:gd name="T2" fmla="*/ 85 w 111"/>
                    <a:gd name="T3" fmla="*/ 127 h 127"/>
                    <a:gd name="T4" fmla="*/ 55 w 111"/>
                    <a:gd name="T5" fmla="*/ 40 h 127"/>
                    <a:gd name="T6" fmla="*/ 26 w 111"/>
                    <a:gd name="T7" fmla="*/ 127 h 127"/>
                    <a:gd name="T8" fmla="*/ 0 w 111"/>
                    <a:gd name="T9" fmla="*/ 127 h 127"/>
                    <a:gd name="T10" fmla="*/ 43 w 111"/>
                    <a:gd name="T11" fmla="*/ 0 h 127"/>
                    <a:gd name="T12" fmla="*/ 69 w 111"/>
                    <a:gd name="T13" fmla="*/ 0 h 127"/>
                    <a:gd name="T14" fmla="*/ 111 w 111"/>
                    <a:gd name="T15" fmla="*/ 127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1" h="127">
                      <a:moveTo>
                        <a:pt x="111" y="127"/>
                      </a:moveTo>
                      <a:lnTo>
                        <a:pt x="85" y="127"/>
                      </a:lnTo>
                      <a:lnTo>
                        <a:pt x="55" y="40"/>
                      </a:lnTo>
                      <a:lnTo>
                        <a:pt x="26" y="127"/>
                      </a:lnTo>
                      <a:lnTo>
                        <a:pt x="0" y="127"/>
                      </a:lnTo>
                      <a:lnTo>
                        <a:pt x="43" y="0"/>
                      </a:lnTo>
                      <a:lnTo>
                        <a:pt x="69" y="0"/>
                      </a:lnTo>
                      <a:lnTo>
                        <a:pt x="111" y="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" name="i$ļïḓe">
                  <a:extLst>
                    <a:ext uri="{FF2B5EF4-FFF2-40B4-BE49-F238E27FC236}">
                      <a16:creationId xmlns:a16="http://schemas.microsoft.com/office/drawing/2014/main" id="{062B1AD2-9899-9C8D-0C25-A3DB95A9C94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81326" y="-4064000"/>
                  <a:ext cx="80963" cy="365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" name="iş1íḑe">
                  <a:extLst>
                    <a:ext uri="{FF2B5EF4-FFF2-40B4-BE49-F238E27FC236}">
                      <a16:creationId xmlns:a16="http://schemas.microsoft.com/office/drawing/2014/main" id="{FA653570-040D-BFA1-E221-DCD3918CA31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19451" y="-4102100"/>
                  <a:ext cx="288925" cy="1587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4" name="íSḻîďe">
                  <a:extLst>
                    <a:ext uri="{FF2B5EF4-FFF2-40B4-BE49-F238E27FC236}">
                      <a16:creationId xmlns:a16="http://schemas.microsoft.com/office/drawing/2014/main" id="{6308BA0D-BC97-2598-25F8-3D3E5E0A3A8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19451" y="-4102100"/>
                  <a:ext cx="288925" cy="15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5" name="îŝliḑè">
                  <a:extLst>
                    <a:ext uri="{FF2B5EF4-FFF2-40B4-BE49-F238E27FC236}">
                      <a16:creationId xmlns:a16="http://schemas.microsoft.com/office/drawing/2014/main" id="{0D803633-7B4A-4559-E6CD-13DFE22DFE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19451" y="-4016375"/>
                  <a:ext cx="288925" cy="1587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6" name="îṧļídé">
                  <a:extLst>
                    <a:ext uri="{FF2B5EF4-FFF2-40B4-BE49-F238E27FC236}">
                      <a16:creationId xmlns:a16="http://schemas.microsoft.com/office/drawing/2014/main" id="{C7C6A41D-D72C-E95A-61B8-BD5EFCA120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19451" y="-4016375"/>
                  <a:ext cx="288925" cy="15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7" name="íṡḻîḍé">
                  <a:extLst>
                    <a:ext uri="{FF2B5EF4-FFF2-40B4-BE49-F238E27FC236}">
                      <a16:creationId xmlns:a16="http://schemas.microsoft.com/office/drawing/2014/main" id="{772E943A-E627-3783-4E65-73AA324701C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925888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8" name="ïṡľïďê">
                  <a:extLst>
                    <a:ext uri="{FF2B5EF4-FFF2-40B4-BE49-F238E27FC236}">
                      <a16:creationId xmlns:a16="http://schemas.microsoft.com/office/drawing/2014/main" id="{EE83DF71-9EF3-EA7B-0057-8F204167FE5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925888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9" name="isļíḑê">
                  <a:extLst>
                    <a:ext uri="{FF2B5EF4-FFF2-40B4-BE49-F238E27FC236}">
                      <a16:creationId xmlns:a16="http://schemas.microsoft.com/office/drawing/2014/main" id="{ED91FDE7-96CC-82DF-DE63-096C4C049F8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835400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0" name="ïśḻíḋé">
                  <a:extLst>
                    <a:ext uri="{FF2B5EF4-FFF2-40B4-BE49-F238E27FC236}">
                      <a16:creationId xmlns:a16="http://schemas.microsoft.com/office/drawing/2014/main" id="{921B1B2C-177F-BBA1-042A-0C49427207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835400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1" name="ïşļiḋe">
                  <a:extLst>
                    <a:ext uri="{FF2B5EF4-FFF2-40B4-BE49-F238E27FC236}">
                      <a16:creationId xmlns:a16="http://schemas.microsoft.com/office/drawing/2014/main" id="{546573FE-8D0A-570B-B098-F7522B24C9F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749675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2" name="íṥḻíďè">
                  <a:extLst>
                    <a:ext uri="{FF2B5EF4-FFF2-40B4-BE49-F238E27FC236}">
                      <a16:creationId xmlns:a16="http://schemas.microsoft.com/office/drawing/2014/main" id="{D4F67C83-B573-5AF5-EC22-52992D8D4B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749675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3" name="išļiďé">
                  <a:extLst>
                    <a:ext uri="{FF2B5EF4-FFF2-40B4-BE49-F238E27FC236}">
                      <a16:creationId xmlns:a16="http://schemas.microsoft.com/office/drawing/2014/main" id="{02594FC1-296E-39A5-42CE-6FC67FF6EE3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660775"/>
                  <a:ext cx="579438" cy="1587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4" name="îşḻîdé">
                  <a:extLst>
                    <a:ext uri="{FF2B5EF4-FFF2-40B4-BE49-F238E27FC236}">
                      <a16:creationId xmlns:a16="http://schemas.microsoft.com/office/drawing/2014/main" id="{C5DE8F2C-1C25-51EC-6EA0-4BD668AF5A8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660775"/>
                  <a:ext cx="579438" cy="15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5" name="ï$lîḓé">
                  <a:extLst>
                    <a:ext uri="{FF2B5EF4-FFF2-40B4-BE49-F238E27FC236}">
                      <a16:creationId xmlns:a16="http://schemas.microsoft.com/office/drawing/2014/main" id="{90A91187-CD7B-1F9B-0A87-824D302521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570288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6" name="ïşliḑè">
                  <a:extLst>
                    <a:ext uri="{FF2B5EF4-FFF2-40B4-BE49-F238E27FC236}">
                      <a16:creationId xmlns:a16="http://schemas.microsoft.com/office/drawing/2014/main" id="{1C5173FE-21FC-9C93-F9CB-3128501D64D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570288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7" name="iṧ1íḍè">
                  <a:extLst>
                    <a:ext uri="{FF2B5EF4-FFF2-40B4-BE49-F238E27FC236}">
                      <a16:creationId xmlns:a16="http://schemas.microsoft.com/office/drawing/2014/main" id="{B0CE73CC-7BCA-6B45-DEC9-1E2BD56EE5B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484563"/>
                  <a:ext cx="579438" cy="1587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" name="ïŝlíḋé">
                  <a:extLst>
                    <a:ext uri="{FF2B5EF4-FFF2-40B4-BE49-F238E27FC236}">
                      <a16:creationId xmlns:a16="http://schemas.microsoft.com/office/drawing/2014/main" id="{6BC14342-4A8A-BC91-EA10-A564B12F6B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484563"/>
                  <a:ext cx="579438" cy="15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" name="íṣľíḓe">
                  <a:extLst>
                    <a:ext uri="{FF2B5EF4-FFF2-40B4-BE49-F238E27FC236}">
                      <a16:creationId xmlns:a16="http://schemas.microsoft.com/office/drawing/2014/main" id="{E4E53988-1619-BA11-EBA4-0A3F444C5A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394075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" name="ïṩḻiḋê">
                  <a:extLst>
                    <a:ext uri="{FF2B5EF4-FFF2-40B4-BE49-F238E27FC236}">
                      <a16:creationId xmlns:a16="http://schemas.microsoft.com/office/drawing/2014/main" id="{F1734067-9DDE-7A17-F4D5-96F81E02646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394075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" name="ïŝḻiḑê">
                  <a:extLst>
                    <a:ext uri="{FF2B5EF4-FFF2-40B4-BE49-F238E27FC236}">
                      <a16:creationId xmlns:a16="http://schemas.microsoft.com/office/drawing/2014/main" id="{2D65C6ED-7645-685E-840D-0F9F208108C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505201" y="-4292600"/>
                  <a:ext cx="80963" cy="85725"/>
                </a:xfrm>
                <a:custGeom>
                  <a:avLst/>
                  <a:gdLst>
                    <a:gd name="T0" fmla="*/ 51 w 51"/>
                    <a:gd name="T1" fmla="*/ 54 h 54"/>
                    <a:gd name="T2" fmla="*/ 0 w 51"/>
                    <a:gd name="T3" fmla="*/ 54 h 54"/>
                    <a:gd name="T4" fmla="*/ 0 w 51"/>
                    <a:gd name="T5" fmla="*/ 0 h 54"/>
                    <a:gd name="T6" fmla="*/ 51 w 51"/>
                    <a:gd name="T7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" h="54">
                      <a:moveTo>
                        <a:pt x="51" y="54"/>
                      </a:moveTo>
                      <a:lnTo>
                        <a:pt x="0" y="54"/>
                      </a:lnTo>
                      <a:lnTo>
                        <a:pt x="0" y="0"/>
                      </a:lnTo>
                      <a:lnTo>
                        <a:pt x="51" y="54"/>
                      </a:lnTo>
                      <a:close/>
                    </a:path>
                  </a:pathLst>
                </a:custGeom>
                <a:solidFill>
                  <a:srgbClr val="E590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" name="işlide">
                  <a:extLst>
                    <a:ext uri="{FF2B5EF4-FFF2-40B4-BE49-F238E27FC236}">
                      <a16:creationId xmlns:a16="http://schemas.microsoft.com/office/drawing/2014/main" id="{7D60E9EA-CAD2-DFA7-23CE-B205C4E4B05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84689" y="-7181851"/>
                  <a:ext cx="1149350" cy="647700"/>
                </a:xfrm>
                <a:custGeom>
                  <a:avLst/>
                  <a:gdLst>
                    <a:gd name="T0" fmla="*/ 199 w 307"/>
                    <a:gd name="T1" fmla="*/ 147 h 173"/>
                    <a:gd name="T2" fmla="*/ 234 w 307"/>
                    <a:gd name="T3" fmla="*/ 147 h 173"/>
                    <a:gd name="T4" fmla="*/ 275 w 307"/>
                    <a:gd name="T5" fmla="*/ 173 h 173"/>
                    <a:gd name="T6" fmla="*/ 275 w 307"/>
                    <a:gd name="T7" fmla="*/ 173 h 173"/>
                    <a:gd name="T8" fmla="*/ 275 w 307"/>
                    <a:gd name="T9" fmla="*/ 147 h 173"/>
                    <a:gd name="T10" fmla="*/ 299 w 307"/>
                    <a:gd name="T11" fmla="*/ 147 h 173"/>
                    <a:gd name="T12" fmla="*/ 307 w 307"/>
                    <a:gd name="T13" fmla="*/ 139 h 173"/>
                    <a:gd name="T14" fmla="*/ 307 w 307"/>
                    <a:gd name="T15" fmla="*/ 8 h 173"/>
                    <a:gd name="T16" fmla="*/ 299 w 307"/>
                    <a:gd name="T17" fmla="*/ 0 h 173"/>
                    <a:gd name="T18" fmla="*/ 8 w 307"/>
                    <a:gd name="T19" fmla="*/ 0 h 173"/>
                    <a:gd name="T20" fmla="*/ 0 w 307"/>
                    <a:gd name="T21" fmla="*/ 8 h 173"/>
                    <a:gd name="T22" fmla="*/ 0 w 307"/>
                    <a:gd name="T23" fmla="*/ 139 h 173"/>
                    <a:gd name="T24" fmla="*/ 8 w 307"/>
                    <a:gd name="T25" fmla="*/ 147 h 173"/>
                    <a:gd name="T26" fmla="*/ 199 w 307"/>
                    <a:gd name="T27" fmla="*/ 147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7" h="173">
                      <a:moveTo>
                        <a:pt x="199" y="147"/>
                      </a:moveTo>
                      <a:cubicBezTo>
                        <a:pt x="234" y="147"/>
                        <a:pt x="234" y="147"/>
                        <a:pt x="234" y="147"/>
                      </a:cubicBezTo>
                      <a:cubicBezTo>
                        <a:pt x="275" y="173"/>
                        <a:pt x="275" y="173"/>
                        <a:pt x="275" y="173"/>
                      </a:cubicBezTo>
                      <a:cubicBezTo>
                        <a:pt x="275" y="173"/>
                        <a:pt x="275" y="173"/>
                        <a:pt x="275" y="173"/>
                      </a:cubicBezTo>
                      <a:cubicBezTo>
                        <a:pt x="275" y="147"/>
                        <a:pt x="275" y="147"/>
                        <a:pt x="275" y="147"/>
                      </a:cubicBezTo>
                      <a:cubicBezTo>
                        <a:pt x="299" y="147"/>
                        <a:pt x="299" y="147"/>
                        <a:pt x="299" y="147"/>
                      </a:cubicBezTo>
                      <a:cubicBezTo>
                        <a:pt x="304" y="147"/>
                        <a:pt x="307" y="143"/>
                        <a:pt x="307" y="139"/>
                      </a:cubicBezTo>
                      <a:cubicBezTo>
                        <a:pt x="307" y="8"/>
                        <a:pt x="307" y="8"/>
                        <a:pt x="307" y="8"/>
                      </a:cubicBezTo>
                      <a:cubicBezTo>
                        <a:pt x="307" y="3"/>
                        <a:pt x="304" y="0"/>
                        <a:pt x="29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3"/>
                        <a:pt x="4" y="147"/>
                        <a:pt x="8" y="147"/>
                      </a:cubicBezTo>
                      <a:cubicBezTo>
                        <a:pt x="199" y="147"/>
                        <a:pt x="199" y="147"/>
                        <a:pt x="199" y="147"/>
                      </a:cubicBezTo>
                    </a:path>
                  </a:pathLst>
                </a:custGeom>
                <a:solidFill>
                  <a:schemeClr val="accent6">
                    <a:lumMod val="9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543" name="íṡļîḑè">
                  <a:extLst>
                    <a:ext uri="{FF2B5EF4-FFF2-40B4-BE49-F238E27FC236}">
                      <a16:creationId xmlns:a16="http://schemas.microsoft.com/office/drawing/2014/main" id="{FC8CF3E2-B674-64EC-159C-C7291A270C6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7010400"/>
                  <a:ext cx="441325" cy="11113"/>
                </a:xfrm>
                <a:prstGeom prst="rect">
                  <a:avLst/>
                </a:prstGeom>
                <a:solidFill>
                  <a:srgbClr val="79A2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íṡ1îḍe">
                  <a:extLst>
                    <a:ext uri="{FF2B5EF4-FFF2-40B4-BE49-F238E27FC236}">
                      <a16:creationId xmlns:a16="http://schemas.microsoft.com/office/drawing/2014/main" id="{07334D71-BF24-095A-EAD5-2966F297D93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7010399"/>
                  <a:ext cx="441325" cy="1111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íṩlïḍe">
                  <a:extLst>
                    <a:ext uri="{FF2B5EF4-FFF2-40B4-BE49-F238E27FC236}">
                      <a16:creationId xmlns:a16="http://schemas.microsoft.com/office/drawing/2014/main" id="{A3C3AE1C-E7C5-9D46-D02F-E608428280A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6916738"/>
                  <a:ext cx="882650" cy="11113"/>
                </a:xfrm>
                <a:prstGeom prst="rect">
                  <a:avLst/>
                </a:prstGeom>
                <a:solidFill>
                  <a:srgbClr val="79A2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íSľiḑé">
                  <a:extLst>
                    <a:ext uri="{FF2B5EF4-FFF2-40B4-BE49-F238E27FC236}">
                      <a16:creationId xmlns:a16="http://schemas.microsoft.com/office/drawing/2014/main" id="{A9C6CD53-75BC-DDE5-86C0-41B88A37D2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6916738"/>
                  <a:ext cx="882651" cy="1111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íŝ1iḋe">
                  <a:extLst>
                    <a:ext uri="{FF2B5EF4-FFF2-40B4-BE49-F238E27FC236}">
                      <a16:creationId xmlns:a16="http://schemas.microsoft.com/office/drawing/2014/main" id="{9CB9C2D8-736E-7188-F34C-55138C38D4A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6819900"/>
                  <a:ext cx="882650" cy="11113"/>
                </a:xfrm>
                <a:prstGeom prst="rect">
                  <a:avLst/>
                </a:prstGeom>
                <a:solidFill>
                  <a:srgbClr val="79A2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íSļíḓè">
                  <a:extLst>
                    <a:ext uri="{FF2B5EF4-FFF2-40B4-BE49-F238E27FC236}">
                      <a16:creationId xmlns:a16="http://schemas.microsoft.com/office/drawing/2014/main" id="{659A3F12-2971-89BF-4FE0-6FDA3BC1878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6819900"/>
                  <a:ext cx="882651" cy="1111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îśḷîḓê">
                  <a:extLst>
                    <a:ext uri="{FF2B5EF4-FFF2-40B4-BE49-F238E27FC236}">
                      <a16:creationId xmlns:a16="http://schemas.microsoft.com/office/drawing/2014/main" id="{2D644F4C-DFAE-9850-3D06-F8B91285C1E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43501" y="-4064000"/>
                  <a:ext cx="1587500" cy="276225"/>
                </a:xfrm>
                <a:custGeom>
                  <a:avLst/>
                  <a:gdLst>
                    <a:gd name="T0" fmla="*/ 424 w 424"/>
                    <a:gd name="T1" fmla="*/ 74 h 74"/>
                    <a:gd name="T2" fmla="*/ 36 w 424"/>
                    <a:gd name="T3" fmla="*/ 74 h 74"/>
                    <a:gd name="T4" fmla="*/ 0 w 424"/>
                    <a:gd name="T5" fmla="*/ 37 h 74"/>
                    <a:gd name="T6" fmla="*/ 36 w 424"/>
                    <a:gd name="T7" fmla="*/ 0 h 74"/>
                    <a:gd name="T8" fmla="*/ 424 w 424"/>
                    <a:gd name="T9" fmla="*/ 0 h 74"/>
                    <a:gd name="T10" fmla="*/ 424 w 424"/>
                    <a:gd name="T11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4" h="74">
                      <a:moveTo>
                        <a:pt x="424" y="74"/>
                      </a:moveTo>
                      <a:cubicBezTo>
                        <a:pt x="36" y="74"/>
                        <a:pt x="36" y="74"/>
                        <a:pt x="36" y="74"/>
                      </a:cubicBezTo>
                      <a:cubicBezTo>
                        <a:pt x="16" y="74"/>
                        <a:pt x="0" y="57"/>
                        <a:pt x="0" y="37"/>
                      </a:cubicBezTo>
                      <a:cubicBezTo>
                        <a:pt x="0" y="16"/>
                        <a:pt x="16" y="0"/>
                        <a:pt x="36" y="0"/>
                      </a:cubicBezTo>
                      <a:cubicBezTo>
                        <a:pt x="424" y="0"/>
                        <a:pt x="424" y="0"/>
                        <a:pt x="424" y="0"/>
                      </a:cubicBezTo>
                      <a:lnTo>
                        <a:pt x="424" y="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ï$lïďe">
                  <a:extLst>
                    <a:ext uri="{FF2B5EF4-FFF2-40B4-BE49-F238E27FC236}">
                      <a16:creationId xmlns:a16="http://schemas.microsoft.com/office/drawing/2014/main" id="{615A609E-AD70-432D-99F8-08C3CB59B96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46576" y="-4146550"/>
                  <a:ext cx="2495550" cy="438150"/>
                </a:xfrm>
                <a:custGeom>
                  <a:avLst/>
                  <a:gdLst>
                    <a:gd name="T0" fmla="*/ 249 w 667"/>
                    <a:gd name="T1" fmla="*/ 22 h 117"/>
                    <a:gd name="T2" fmla="*/ 273 w 667"/>
                    <a:gd name="T3" fmla="*/ 22 h 117"/>
                    <a:gd name="T4" fmla="*/ 667 w 667"/>
                    <a:gd name="T5" fmla="*/ 22 h 117"/>
                    <a:gd name="T6" fmla="*/ 667 w 667"/>
                    <a:gd name="T7" fmla="*/ 0 h 117"/>
                    <a:gd name="T8" fmla="*/ 273 w 667"/>
                    <a:gd name="T9" fmla="*/ 0 h 117"/>
                    <a:gd name="T10" fmla="*/ 249 w 667"/>
                    <a:gd name="T11" fmla="*/ 0 h 117"/>
                    <a:gd name="T12" fmla="*/ 59 w 667"/>
                    <a:gd name="T13" fmla="*/ 0 h 117"/>
                    <a:gd name="T14" fmla="*/ 0 w 667"/>
                    <a:gd name="T15" fmla="*/ 59 h 117"/>
                    <a:gd name="T16" fmla="*/ 59 w 667"/>
                    <a:gd name="T17" fmla="*/ 117 h 117"/>
                    <a:gd name="T18" fmla="*/ 249 w 667"/>
                    <a:gd name="T19" fmla="*/ 117 h 117"/>
                    <a:gd name="T20" fmla="*/ 273 w 667"/>
                    <a:gd name="T21" fmla="*/ 117 h 117"/>
                    <a:gd name="T22" fmla="*/ 667 w 667"/>
                    <a:gd name="T23" fmla="*/ 117 h 117"/>
                    <a:gd name="T24" fmla="*/ 667 w 667"/>
                    <a:gd name="T25" fmla="*/ 96 h 117"/>
                    <a:gd name="T26" fmla="*/ 273 w 667"/>
                    <a:gd name="T27" fmla="*/ 96 h 117"/>
                    <a:gd name="T28" fmla="*/ 249 w 667"/>
                    <a:gd name="T29" fmla="*/ 96 h 117"/>
                    <a:gd name="T30" fmla="*/ 213 w 667"/>
                    <a:gd name="T31" fmla="*/ 59 h 117"/>
                    <a:gd name="T32" fmla="*/ 249 w 667"/>
                    <a:gd name="T33" fmla="*/ 22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67" h="117">
                      <a:moveTo>
                        <a:pt x="249" y="22"/>
                      </a:moveTo>
                      <a:cubicBezTo>
                        <a:pt x="273" y="22"/>
                        <a:pt x="273" y="22"/>
                        <a:pt x="273" y="22"/>
                      </a:cubicBezTo>
                      <a:cubicBezTo>
                        <a:pt x="667" y="22"/>
                        <a:pt x="667" y="22"/>
                        <a:pt x="667" y="22"/>
                      </a:cubicBezTo>
                      <a:cubicBezTo>
                        <a:pt x="667" y="0"/>
                        <a:pt x="667" y="0"/>
                        <a:pt x="667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49" y="0"/>
                        <a:pt x="249" y="0"/>
                        <a:pt x="24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27" y="0"/>
                        <a:pt x="0" y="26"/>
                        <a:pt x="0" y="59"/>
                      </a:cubicBezTo>
                      <a:cubicBezTo>
                        <a:pt x="0" y="91"/>
                        <a:pt x="27" y="117"/>
                        <a:pt x="59" y="117"/>
                      </a:cubicBezTo>
                      <a:cubicBezTo>
                        <a:pt x="249" y="117"/>
                        <a:pt x="249" y="117"/>
                        <a:pt x="249" y="117"/>
                      </a:cubicBezTo>
                      <a:cubicBezTo>
                        <a:pt x="273" y="117"/>
                        <a:pt x="273" y="117"/>
                        <a:pt x="273" y="117"/>
                      </a:cubicBezTo>
                      <a:cubicBezTo>
                        <a:pt x="667" y="117"/>
                        <a:pt x="667" y="117"/>
                        <a:pt x="667" y="117"/>
                      </a:cubicBezTo>
                      <a:cubicBezTo>
                        <a:pt x="667" y="96"/>
                        <a:pt x="667" y="96"/>
                        <a:pt x="667" y="96"/>
                      </a:cubicBezTo>
                      <a:cubicBezTo>
                        <a:pt x="273" y="96"/>
                        <a:pt x="273" y="96"/>
                        <a:pt x="273" y="96"/>
                      </a:cubicBezTo>
                      <a:cubicBezTo>
                        <a:pt x="249" y="96"/>
                        <a:pt x="249" y="96"/>
                        <a:pt x="249" y="96"/>
                      </a:cubicBezTo>
                      <a:cubicBezTo>
                        <a:pt x="229" y="96"/>
                        <a:pt x="213" y="79"/>
                        <a:pt x="213" y="59"/>
                      </a:cubicBezTo>
                      <a:cubicBezTo>
                        <a:pt x="213" y="38"/>
                        <a:pt x="229" y="22"/>
                        <a:pt x="249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îsļiḓe">
                  <a:extLst>
                    <a:ext uri="{FF2B5EF4-FFF2-40B4-BE49-F238E27FC236}">
                      <a16:creationId xmlns:a16="http://schemas.microsoft.com/office/drawing/2014/main" id="{B1CEDA57-4E79-E629-BC2D-6F271702F9C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60951" y="-4146550"/>
                  <a:ext cx="1781175" cy="438150"/>
                </a:xfrm>
                <a:custGeom>
                  <a:avLst/>
                  <a:gdLst>
                    <a:gd name="T0" fmla="*/ 476 w 476"/>
                    <a:gd name="T1" fmla="*/ 96 h 117"/>
                    <a:gd name="T2" fmla="*/ 58 w 476"/>
                    <a:gd name="T3" fmla="*/ 96 h 117"/>
                    <a:gd name="T4" fmla="*/ 22 w 476"/>
                    <a:gd name="T5" fmla="*/ 59 h 117"/>
                    <a:gd name="T6" fmla="*/ 58 w 476"/>
                    <a:gd name="T7" fmla="*/ 22 h 117"/>
                    <a:gd name="T8" fmla="*/ 476 w 476"/>
                    <a:gd name="T9" fmla="*/ 22 h 117"/>
                    <a:gd name="T10" fmla="*/ 476 w 476"/>
                    <a:gd name="T11" fmla="*/ 0 h 117"/>
                    <a:gd name="T12" fmla="*/ 58 w 476"/>
                    <a:gd name="T13" fmla="*/ 0 h 117"/>
                    <a:gd name="T14" fmla="*/ 0 w 476"/>
                    <a:gd name="T15" fmla="*/ 59 h 117"/>
                    <a:gd name="T16" fmla="*/ 58 w 476"/>
                    <a:gd name="T17" fmla="*/ 117 h 117"/>
                    <a:gd name="T18" fmla="*/ 476 w 476"/>
                    <a:gd name="T19" fmla="*/ 117 h 117"/>
                    <a:gd name="T20" fmla="*/ 476 w 476"/>
                    <a:gd name="T21" fmla="*/ 9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6" h="117">
                      <a:moveTo>
                        <a:pt x="476" y="96"/>
                      </a:moveTo>
                      <a:cubicBezTo>
                        <a:pt x="58" y="96"/>
                        <a:pt x="58" y="96"/>
                        <a:pt x="58" y="96"/>
                      </a:cubicBezTo>
                      <a:cubicBezTo>
                        <a:pt x="38" y="96"/>
                        <a:pt x="22" y="79"/>
                        <a:pt x="22" y="59"/>
                      </a:cubicBezTo>
                      <a:cubicBezTo>
                        <a:pt x="22" y="38"/>
                        <a:pt x="38" y="22"/>
                        <a:pt x="58" y="22"/>
                      </a:cubicBezTo>
                      <a:cubicBezTo>
                        <a:pt x="476" y="22"/>
                        <a:pt x="476" y="22"/>
                        <a:pt x="476" y="22"/>
                      </a:cubicBezTo>
                      <a:cubicBezTo>
                        <a:pt x="476" y="0"/>
                        <a:pt x="476" y="0"/>
                        <a:pt x="476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6" y="0"/>
                        <a:pt x="0" y="26"/>
                        <a:pt x="0" y="59"/>
                      </a:cubicBezTo>
                      <a:cubicBezTo>
                        <a:pt x="0" y="91"/>
                        <a:pt x="26" y="117"/>
                        <a:pt x="58" y="117"/>
                      </a:cubicBezTo>
                      <a:cubicBezTo>
                        <a:pt x="476" y="117"/>
                        <a:pt x="476" y="117"/>
                        <a:pt x="476" y="117"/>
                      </a:cubicBezTo>
                      <a:lnTo>
                        <a:pt x="476" y="9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îṡḷïdê">
                  <a:extLst>
                    <a:ext uri="{FF2B5EF4-FFF2-40B4-BE49-F238E27FC236}">
                      <a16:creationId xmlns:a16="http://schemas.microsoft.com/office/drawing/2014/main" id="{D5DF6F1E-31CD-685A-E5D4-B92EB9BFCBE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356226" y="-4502150"/>
                  <a:ext cx="1590675" cy="276225"/>
                </a:xfrm>
                <a:custGeom>
                  <a:avLst/>
                  <a:gdLst>
                    <a:gd name="T0" fmla="*/ 425 w 425"/>
                    <a:gd name="T1" fmla="*/ 74 h 74"/>
                    <a:gd name="T2" fmla="*/ 37 w 425"/>
                    <a:gd name="T3" fmla="*/ 74 h 74"/>
                    <a:gd name="T4" fmla="*/ 0 w 425"/>
                    <a:gd name="T5" fmla="*/ 37 h 74"/>
                    <a:gd name="T6" fmla="*/ 37 w 425"/>
                    <a:gd name="T7" fmla="*/ 0 h 74"/>
                    <a:gd name="T8" fmla="*/ 425 w 425"/>
                    <a:gd name="T9" fmla="*/ 0 h 74"/>
                    <a:gd name="T10" fmla="*/ 425 w 425"/>
                    <a:gd name="T11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5" h="74">
                      <a:moveTo>
                        <a:pt x="425" y="74"/>
                      </a:moveTo>
                      <a:cubicBezTo>
                        <a:pt x="37" y="74"/>
                        <a:pt x="37" y="74"/>
                        <a:pt x="37" y="74"/>
                      </a:cubicBezTo>
                      <a:cubicBezTo>
                        <a:pt x="17" y="74"/>
                        <a:pt x="0" y="58"/>
                        <a:pt x="0" y="37"/>
                      </a:cubicBezTo>
                      <a:cubicBezTo>
                        <a:pt x="0" y="17"/>
                        <a:pt x="17" y="0"/>
                        <a:pt x="37" y="0"/>
                      </a:cubicBezTo>
                      <a:cubicBezTo>
                        <a:pt x="425" y="0"/>
                        <a:pt x="425" y="0"/>
                        <a:pt x="425" y="0"/>
                      </a:cubicBezTo>
                      <a:lnTo>
                        <a:pt x="425" y="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is1ïḋè">
                  <a:extLst>
                    <a:ext uri="{FF2B5EF4-FFF2-40B4-BE49-F238E27FC236}">
                      <a16:creationId xmlns:a16="http://schemas.microsoft.com/office/drawing/2014/main" id="{81E335DE-F9C9-BE6F-1CCD-5EE013570D1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64063" y="-4581525"/>
                  <a:ext cx="2495550" cy="438150"/>
                </a:xfrm>
                <a:custGeom>
                  <a:avLst/>
                  <a:gdLst>
                    <a:gd name="T0" fmla="*/ 249 w 667"/>
                    <a:gd name="T1" fmla="*/ 21 h 117"/>
                    <a:gd name="T2" fmla="*/ 272 w 667"/>
                    <a:gd name="T3" fmla="*/ 21 h 117"/>
                    <a:gd name="T4" fmla="*/ 667 w 667"/>
                    <a:gd name="T5" fmla="*/ 21 h 117"/>
                    <a:gd name="T6" fmla="*/ 667 w 667"/>
                    <a:gd name="T7" fmla="*/ 0 h 117"/>
                    <a:gd name="T8" fmla="*/ 272 w 667"/>
                    <a:gd name="T9" fmla="*/ 0 h 117"/>
                    <a:gd name="T10" fmla="*/ 249 w 667"/>
                    <a:gd name="T11" fmla="*/ 0 h 117"/>
                    <a:gd name="T12" fmla="*/ 59 w 667"/>
                    <a:gd name="T13" fmla="*/ 0 h 117"/>
                    <a:gd name="T14" fmla="*/ 0 w 667"/>
                    <a:gd name="T15" fmla="*/ 58 h 117"/>
                    <a:gd name="T16" fmla="*/ 59 w 667"/>
                    <a:gd name="T17" fmla="*/ 117 h 117"/>
                    <a:gd name="T18" fmla="*/ 249 w 667"/>
                    <a:gd name="T19" fmla="*/ 117 h 117"/>
                    <a:gd name="T20" fmla="*/ 272 w 667"/>
                    <a:gd name="T21" fmla="*/ 117 h 117"/>
                    <a:gd name="T22" fmla="*/ 667 w 667"/>
                    <a:gd name="T23" fmla="*/ 117 h 117"/>
                    <a:gd name="T24" fmla="*/ 667 w 667"/>
                    <a:gd name="T25" fmla="*/ 95 h 117"/>
                    <a:gd name="T26" fmla="*/ 272 w 667"/>
                    <a:gd name="T27" fmla="*/ 95 h 117"/>
                    <a:gd name="T28" fmla="*/ 249 w 667"/>
                    <a:gd name="T29" fmla="*/ 95 h 117"/>
                    <a:gd name="T30" fmla="*/ 212 w 667"/>
                    <a:gd name="T31" fmla="*/ 58 h 117"/>
                    <a:gd name="T32" fmla="*/ 249 w 667"/>
                    <a:gd name="T33" fmla="*/ 2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67" h="117">
                      <a:moveTo>
                        <a:pt x="249" y="21"/>
                      </a:moveTo>
                      <a:cubicBezTo>
                        <a:pt x="272" y="21"/>
                        <a:pt x="272" y="21"/>
                        <a:pt x="272" y="21"/>
                      </a:cubicBezTo>
                      <a:cubicBezTo>
                        <a:pt x="667" y="21"/>
                        <a:pt x="667" y="21"/>
                        <a:pt x="667" y="21"/>
                      </a:cubicBezTo>
                      <a:cubicBezTo>
                        <a:pt x="667" y="0"/>
                        <a:pt x="667" y="0"/>
                        <a:pt x="667" y="0"/>
                      </a:cubicBezTo>
                      <a:cubicBezTo>
                        <a:pt x="272" y="0"/>
                        <a:pt x="272" y="0"/>
                        <a:pt x="272" y="0"/>
                      </a:cubicBezTo>
                      <a:cubicBezTo>
                        <a:pt x="249" y="0"/>
                        <a:pt x="249" y="0"/>
                        <a:pt x="24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26" y="0"/>
                        <a:pt x="0" y="26"/>
                        <a:pt x="0" y="58"/>
                      </a:cubicBezTo>
                      <a:cubicBezTo>
                        <a:pt x="0" y="91"/>
                        <a:pt x="26" y="117"/>
                        <a:pt x="59" y="117"/>
                      </a:cubicBezTo>
                      <a:cubicBezTo>
                        <a:pt x="249" y="117"/>
                        <a:pt x="249" y="117"/>
                        <a:pt x="249" y="117"/>
                      </a:cubicBezTo>
                      <a:cubicBezTo>
                        <a:pt x="272" y="117"/>
                        <a:pt x="272" y="117"/>
                        <a:pt x="272" y="117"/>
                      </a:cubicBezTo>
                      <a:cubicBezTo>
                        <a:pt x="667" y="117"/>
                        <a:pt x="667" y="117"/>
                        <a:pt x="667" y="117"/>
                      </a:cubicBezTo>
                      <a:cubicBezTo>
                        <a:pt x="667" y="95"/>
                        <a:pt x="667" y="95"/>
                        <a:pt x="667" y="95"/>
                      </a:cubicBezTo>
                      <a:cubicBezTo>
                        <a:pt x="272" y="95"/>
                        <a:pt x="272" y="95"/>
                        <a:pt x="272" y="95"/>
                      </a:cubicBezTo>
                      <a:cubicBezTo>
                        <a:pt x="249" y="95"/>
                        <a:pt x="249" y="95"/>
                        <a:pt x="249" y="95"/>
                      </a:cubicBezTo>
                      <a:cubicBezTo>
                        <a:pt x="229" y="95"/>
                        <a:pt x="212" y="79"/>
                        <a:pt x="212" y="58"/>
                      </a:cubicBezTo>
                      <a:cubicBezTo>
                        <a:pt x="212" y="38"/>
                        <a:pt x="229" y="21"/>
                        <a:pt x="249" y="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îšļïḋe">
                  <a:extLst>
                    <a:ext uri="{FF2B5EF4-FFF2-40B4-BE49-F238E27FC236}">
                      <a16:creationId xmlns:a16="http://schemas.microsoft.com/office/drawing/2014/main" id="{3E763D71-64F1-2B64-A183-00127861A2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78438" y="-4581525"/>
                  <a:ext cx="1781175" cy="438150"/>
                </a:xfrm>
                <a:custGeom>
                  <a:avLst/>
                  <a:gdLst>
                    <a:gd name="T0" fmla="*/ 476 w 476"/>
                    <a:gd name="T1" fmla="*/ 95 h 117"/>
                    <a:gd name="T2" fmla="*/ 58 w 476"/>
                    <a:gd name="T3" fmla="*/ 95 h 117"/>
                    <a:gd name="T4" fmla="*/ 21 w 476"/>
                    <a:gd name="T5" fmla="*/ 58 h 117"/>
                    <a:gd name="T6" fmla="*/ 58 w 476"/>
                    <a:gd name="T7" fmla="*/ 21 h 117"/>
                    <a:gd name="T8" fmla="*/ 476 w 476"/>
                    <a:gd name="T9" fmla="*/ 21 h 117"/>
                    <a:gd name="T10" fmla="*/ 476 w 476"/>
                    <a:gd name="T11" fmla="*/ 0 h 117"/>
                    <a:gd name="T12" fmla="*/ 58 w 476"/>
                    <a:gd name="T13" fmla="*/ 0 h 117"/>
                    <a:gd name="T14" fmla="*/ 0 w 476"/>
                    <a:gd name="T15" fmla="*/ 58 h 117"/>
                    <a:gd name="T16" fmla="*/ 58 w 476"/>
                    <a:gd name="T17" fmla="*/ 117 h 117"/>
                    <a:gd name="T18" fmla="*/ 476 w 476"/>
                    <a:gd name="T19" fmla="*/ 117 h 117"/>
                    <a:gd name="T20" fmla="*/ 476 w 476"/>
                    <a:gd name="T21" fmla="*/ 95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6" h="117">
                      <a:moveTo>
                        <a:pt x="476" y="95"/>
                      </a:moveTo>
                      <a:cubicBezTo>
                        <a:pt x="58" y="95"/>
                        <a:pt x="58" y="95"/>
                        <a:pt x="58" y="95"/>
                      </a:cubicBezTo>
                      <a:cubicBezTo>
                        <a:pt x="38" y="95"/>
                        <a:pt x="21" y="79"/>
                        <a:pt x="21" y="58"/>
                      </a:cubicBezTo>
                      <a:cubicBezTo>
                        <a:pt x="21" y="38"/>
                        <a:pt x="38" y="21"/>
                        <a:pt x="58" y="21"/>
                      </a:cubicBezTo>
                      <a:cubicBezTo>
                        <a:pt x="476" y="21"/>
                        <a:pt x="476" y="21"/>
                        <a:pt x="476" y="21"/>
                      </a:cubicBezTo>
                      <a:cubicBezTo>
                        <a:pt x="476" y="0"/>
                        <a:pt x="476" y="0"/>
                        <a:pt x="476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6" y="0"/>
                        <a:pt x="0" y="26"/>
                        <a:pt x="0" y="58"/>
                      </a:cubicBezTo>
                      <a:cubicBezTo>
                        <a:pt x="0" y="91"/>
                        <a:pt x="26" y="117"/>
                        <a:pt x="58" y="117"/>
                      </a:cubicBezTo>
                      <a:cubicBezTo>
                        <a:pt x="476" y="117"/>
                        <a:pt x="476" y="117"/>
                        <a:pt x="476" y="117"/>
                      </a:cubicBezTo>
                      <a:cubicBezTo>
                        <a:pt x="476" y="95"/>
                        <a:pt x="476" y="95"/>
                        <a:pt x="476" y="9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íṧlîḋè">
                  <a:extLst>
                    <a:ext uri="{FF2B5EF4-FFF2-40B4-BE49-F238E27FC236}">
                      <a16:creationId xmlns:a16="http://schemas.microsoft.com/office/drawing/2014/main" id="{AC896FAA-378F-A6E7-3697-38DCBEBDD04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619626" y="-3630613"/>
                  <a:ext cx="1587500" cy="277813"/>
                </a:xfrm>
                <a:custGeom>
                  <a:avLst/>
                  <a:gdLst>
                    <a:gd name="T0" fmla="*/ 0 w 424"/>
                    <a:gd name="T1" fmla="*/ 0 h 74"/>
                    <a:gd name="T2" fmla="*/ 387 w 424"/>
                    <a:gd name="T3" fmla="*/ 0 h 74"/>
                    <a:gd name="T4" fmla="*/ 424 w 424"/>
                    <a:gd name="T5" fmla="*/ 37 h 74"/>
                    <a:gd name="T6" fmla="*/ 387 w 424"/>
                    <a:gd name="T7" fmla="*/ 74 h 74"/>
                    <a:gd name="T8" fmla="*/ 0 w 424"/>
                    <a:gd name="T9" fmla="*/ 74 h 74"/>
                    <a:gd name="T10" fmla="*/ 0 w 424"/>
                    <a:gd name="T11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4" h="74">
                      <a:moveTo>
                        <a:pt x="0" y="0"/>
                      </a:moveTo>
                      <a:cubicBezTo>
                        <a:pt x="387" y="0"/>
                        <a:pt x="387" y="0"/>
                        <a:pt x="387" y="0"/>
                      </a:cubicBezTo>
                      <a:cubicBezTo>
                        <a:pt x="408" y="0"/>
                        <a:pt x="424" y="17"/>
                        <a:pt x="424" y="37"/>
                      </a:cubicBezTo>
                      <a:cubicBezTo>
                        <a:pt x="424" y="58"/>
                        <a:pt x="408" y="74"/>
                        <a:pt x="387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íṣḷiḑe">
                  <a:extLst>
                    <a:ext uri="{FF2B5EF4-FFF2-40B4-BE49-F238E27FC236}">
                      <a16:creationId xmlns:a16="http://schemas.microsoft.com/office/drawing/2014/main" id="{CF140385-39C5-119E-2B97-08738289007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06913" y="-3713162"/>
                  <a:ext cx="2492375" cy="442913"/>
                </a:xfrm>
                <a:custGeom>
                  <a:avLst/>
                  <a:gdLst>
                    <a:gd name="T0" fmla="*/ 454 w 666"/>
                    <a:gd name="T1" fmla="*/ 59 h 118"/>
                    <a:gd name="T2" fmla="*/ 417 w 666"/>
                    <a:gd name="T3" fmla="*/ 96 h 118"/>
                    <a:gd name="T4" fmla="*/ 394 w 666"/>
                    <a:gd name="T5" fmla="*/ 96 h 118"/>
                    <a:gd name="T6" fmla="*/ 0 w 666"/>
                    <a:gd name="T7" fmla="*/ 96 h 118"/>
                    <a:gd name="T8" fmla="*/ 0 w 666"/>
                    <a:gd name="T9" fmla="*/ 118 h 118"/>
                    <a:gd name="T10" fmla="*/ 394 w 666"/>
                    <a:gd name="T11" fmla="*/ 118 h 118"/>
                    <a:gd name="T12" fmla="*/ 417 w 666"/>
                    <a:gd name="T13" fmla="*/ 118 h 118"/>
                    <a:gd name="T14" fmla="*/ 608 w 666"/>
                    <a:gd name="T15" fmla="*/ 118 h 118"/>
                    <a:gd name="T16" fmla="*/ 666 w 666"/>
                    <a:gd name="T17" fmla="*/ 59 h 118"/>
                    <a:gd name="T18" fmla="*/ 608 w 666"/>
                    <a:gd name="T19" fmla="*/ 0 h 118"/>
                    <a:gd name="T20" fmla="*/ 417 w 666"/>
                    <a:gd name="T21" fmla="*/ 0 h 118"/>
                    <a:gd name="T22" fmla="*/ 394 w 666"/>
                    <a:gd name="T23" fmla="*/ 0 h 118"/>
                    <a:gd name="T24" fmla="*/ 0 w 666"/>
                    <a:gd name="T25" fmla="*/ 0 h 118"/>
                    <a:gd name="T26" fmla="*/ 0 w 666"/>
                    <a:gd name="T27" fmla="*/ 22 h 118"/>
                    <a:gd name="T28" fmla="*/ 394 w 666"/>
                    <a:gd name="T29" fmla="*/ 22 h 118"/>
                    <a:gd name="T30" fmla="*/ 417 w 666"/>
                    <a:gd name="T31" fmla="*/ 22 h 118"/>
                    <a:gd name="T32" fmla="*/ 454 w 666"/>
                    <a:gd name="T33" fmla="*/ 59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66" h="118">
                      <a:moveTo>
                        <a:pt x="454" y="59"/>
                      </a:moveTo>
                      <a:cubicBezTo>
                        <a:pt x="454" y="80"/>
                        <a:pt x="438" y="96"/>
                        <a:pt x="417" y="96"/>
                      </a:cubicBezTo>
                      <a:cubicBezTo>
                        <a:pt x="394" y="96"/>
                        <a:pt x="394" y="96"/>
                        <a:pt x="394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118"/>
                        <a:pt x="0" y="118"/>
                        <a:pt x="0" y="118"/>
                      </a:cubicBezTo>
                      <a:cubicBezTo>
                        <a:pt x="394" y="118"/>
                        <a:pt x="394" y="118"/>
                        <a:pt x="394" y="118"/>
                      </a:cubicBezTo>
                      <a:cubicBezTo>
                        <a:pt x="417" y="118"/>
                        <a:pt x="417" y="118"/>
                        <a:pt x="417" y="118"/>
                      </a:cubicBezTo>
                      <a:cubicBezTo>
                        <a:pt x="608" y="118"/>
                        <a:pt x="608" y="118"/>
                        <a:pt x="608" y="118"/>
                      </a:cubicBezTo>
                      <a:cubicBezTo>
                        <a:pt x="640" y="118"/>
                        <a:pt x="666" y="92"/>
                        <a:pt x="666" y="59"/>
                      </a:cubicBezTo>
                      <a:cubicBezTo>
                        <a:pt x="666" y="27"/>
                        <a:pt x="640" y="0"/>
                        <a:pt x="608" y="0"/>
                      </a:cubicBezTo>
                      <a:cubicBezTo>
                        <a:pt x="417" y="0"/>
                        <a:pt x="417" y="0"/>
                        <a:pt x="417" y="0"/>
                      </a:cubicBezTo>
                      <a:cubicBezTo>
                        <a:pt x="394" y="0"/>
                        <a:pt x="394" y="0"/>
                        <a:pt x="39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94" y="22"/>
                        <a:pt x="394" y="22"/>
                        <a:pt x="394" y="22"/>
                      </a:cubicBezTo>
                      <a:cubicBezTo>
                        <a:pt x="417" y="22"/>
                        <a:pt x="417" y="22"/>
                        <a:pt x="417" y="22"/>
                      </a:cubicBezTo>
                      <a:cubicBezTo>
                        <a:pt x="438" y="22"/>
                        <a:pt x="454" y="39"/>
                        <a:pt x="454" y="5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3" name="îslíḓè">
                  <a:extLst>
                    <a:ext uri="{FF2B5EF4-FFF2-40B4-BE49-F238E27FC236}">
                      <a16:creationId xmlns:a16="http://schemas.microsoft.com/office/drawing/2014/main" id="{549426BD-BB48-37E9-7791-7E385594602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06913" y="-3713163"/>
                  <a:ext cx="1781175" cy="442913"/>
                </a:xfrm>
                <a:custGeom>
                  <a:avLst/>
                  <a:gdLst>
                    <a:gd name="T0" fmla="*/ 0 w 476"/>
                    <a:gd name="T1" fmla="*/ 118 h 118"/>
                    <a:gd name="T2" fmla="*/ 417 w 476"/>
                    <a:gd name="T3" fmla="*/ 118 h 118"/>
                    <a:gd name="T4" fmla="*/ 476 w 476"/>
                    <a:gd name="T5" fmla="*/ 59 h 118"/>
                    <a:gd name="T6" fmla="*/ 417 w 476"/>
                    <a:gd name="T7" fmla="*/ 0 h 118"/>
                    <a:gd name="T8" fmla="*/ 0 w 476"/>
                    <a:gd name="T9" fmla="*/ 0 h 118"/>
                    <a:gd name="T10" fmla="*/ 0 w 476"/>
                    <a:gd name="T11" fmla="*/ 22 h 118"/>
                    <a:gd name="T12" fmla="*/ 417 w 476"/>
                    <a:gd name="T13" fmla="*/ 22 h 118"/>
                    <a:gd name="T14" fmla="*/ 454 w 476"/>
                    <a:gd name="T15" fmla="*/ 59 h 118"/>
                    <a:gd name="T16" fmla="*/ 417 w 476"/>
                    <a:gd name="T17" fmla="*/ 96 h 118"/>
                    <a:gd name="T18" fmla="*/ 0 w 476"/>
                    <a:gd name="T19" fmla="*/ 96 h 118"/>
                    <a:gd name="T20" fmla="*/ 0 w 476"/>
                    <a:gd name="T21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6" h="118">
                      <a:moveTo>
                        <a:pt x="0" y="118"/>
                      </a:moveTo>
                      <a:cubicBezTo>
                        <a:pt x="417" y="118"/>
                        <a:pt x="417" y="118"/>
                        <a:pt x="417" y="118"/>
                      </a:cubicBezTo>
                      <a:cubicBezTo>
                        <a:pt x="450" y="118"/>
                        <a:pt x="476" y="92"/>
                        <a:pt x="476" y="59"/>
                      </a:cubicBezTo>
                      <a:cubicBezTo>
                        <a:pt x="476" y="27"/>
                        <a:pt x="450" y="0"/>
                        <a:pt x="4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417" y="22"/>
                        <a:pt x="417" y="22"/>
                        <a:pt x="417" y="22"/>
                      </a:cubicBezTo>
                      <a:cubicBezTo>
                        <a:pt x="438" y="22"/>
                        <a:pt x="454" y="39"/>
                        <a:pt x="454" y="59"/>
                      </a:cubicBezTo>
                      <a:cubicBezTo>
                        <a:pt x="454" y="80"/>
                        <a:pt x="438" y="96"/>
                        <a:pt x="417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lnTo>
                        <a:pt x="0" y="1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îṧlïḍé">
                  <a:extLst>
                    <a:ext uri="{FF2B5EF4-FFF2-40B4-BE49-F238E27FC236}">
                      <a16:creationId xmlns:a16="http://schemas.microsoft.com/office/drawing/2014/main" id="{98A89067-D4BD-BD7F-C2A9-8E0D1B7E1A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850063" y="-6729413"/>
                  <a:ext cx="212725" cy="242888"/>
                </a:xfrm>
                <a:custGeom>
                  <a:avLst/>
                  <a:gdLst>
                    <a:gd name="T0" fmla="*/ 54 w 57"/>
                    <a:gd name="T1" fmla="*/ 29 h 65"/>
                    <a:gd name="T2" fmla="*/ 7 w 57"/>
                    <a:gd name="T3" fmla="*/ 1 h 65"/>
                    <a:gd name="T4" fmla="*/ 0 w 57"/>
                    <a:gd name="T5" fmla="*/ 5 h 65"/>
                    <a:gd name="T6" fmla="*/ 0 w 57"/>
                    <a:gd name="T7" fmla="*/ 60 h 65"/>
                    <a:gd name="T8" fmla="*/ 7 w 57"/>
                    <a:gd name="T9" fmla="*/ 63 h 65"/>
                    <a:gd name="T10" fmla="*/ 54 w 57"/>
                    <a:gd name="T11" fmla="*/ 36 h 65"/>
                    <a:gd name="T12" fmla="*/ 54 w 57"/>
                    <a:gd name="T13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65">
                      <a:moveTo>
                        <a:pt x="54" y="29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4" y="0"/>
                        <a:pt x="0" y="2"/>
                        <a:pt x="0" y="5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4" y="65"/>
                        <a:pt x="7" y="63"/>
                      </a:cubicBezTo>
                      <a:cubicBezTo>
                        <a:pt x="54" y="36"/>
                        <a:pt x="54" y="36"/>
                        <a:pt x="54" y="36"/>
                      </a:cubicBezTo>
                      <a:cubicBezTo>
                        <a:pt x="57" y="34"/>
                        <a:pt x="57" y="30"/>
                        <a:pt x="54" y="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5" name="ïSḻïḋe">
                  <a:extLst>
                    <a:ext uri="{FF2B5EF4-FFF2-40B4-BE49-F238E27FC236}">
                      <a16:creationId xmlns:a16="http://schemas.microsoft.com/office/drawing/2014/main" id="{D5B3CAB5-1AC4-0B31-5FAC-1ECC66CD5A4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202363" y="-6254750"/>
                  <a:ext cx="1508125" cy="434975"/>
                </a:xfrm>
                <a:custGeom>
                  <a:avLst/>
                  <a:gdLst>
                    <a:gd name="T0" fmla="*/ 0 w 403"/>
                    <a:gd name="T1" fmla="*/ 0 h 116"/>
                    <a:gd name="T2" fmla="*/ 0 w 403"/>
                    <a:gd name="T3" fmla="*/ 71 h 116"/>
                    <a:gd name="T4" fmla="*/ 8 w 403"/>
                    <a:gd name="T5" fmla="*/ 79 h 116"/>
                    <a:gd name="T6" fmla="*/ 27 w 403"/>
                    <a:gd name="T7" fmla="*/ 79 h 116"/>
                    <a:gd name="T8" fmla="*/ 27 w 403"/>
                    <a:gd name="T9" fmla="*/ 116 h 116"/>
                    <a:gd name="T10" fmla="*/ 65 w 403"/>
                    <a:gd name="T11" fmla="*/ 79 h 116"/>
                    <a:gd name="T12" fmla="*/ 395 w 403"/>
                    <a:gd name="T13" fmla="*/ 79 h 116"/>
                    <a:gd name="T14" fmla="*/ 403 w 403"/>
                    <a:gd name="T15" fmla="*/ 71 h 116"/>
                    <a:gd name="T16" fmla="*/ 403 w 403"/>
                    <a:gd name="T17" fmla="*/ 0 h 116"/>
                    <a:gd name="T18" fmla="*/ 0 w 403"/>
                    <a:gd name="T1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3" h="116">
                      <a:moveTo>
                        <a:pt x="0" y="0"/>
                      </a:move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5"/>
                        <a:pt x="3" y="79"/>
                        <a:pt x="8" y="79"/>
                      </a:cubicBezTo>
                      <a:cubicBezTo>
                        <a:pt x="27" y="79"/>
                        <a:pt x="27" y="79"/>
                        <a:pt x="27" y="79"/>
                      </a:cubicBezTo>
                      <a:cubicBezTo>
                        <a:pt x="27" y="116"/>
                        <a:pt x="27" y="116"/>
                        <a:pt x="27" y="116"/>
                      </a:cubicBezTo>
                      <a:cubicBezTo>
                        <a:pt x="65" y="79"/>
                        <a:pt x="65" y="79"/>
                        <a:pt x="65" y="79"/>
                      </a:cubicBezTo>
                      <a:cubicBezTo>
                        <a:pt x="395" y="79"/>
                        <a:pt x="395" y="79"/>
                        <a:pt x="395" y="79"/>
                      </a:cubicBezTo>
                      <a:cubicBezTo>
                        <a:pt x="399" y="79"/>
                        <a:pt x="403" y="75"/>
                        <a:pt x="403" y="71"/>
                      </a:cubicBezTo>
                      <a:cubicBezTo>
                        <a:pt x="403" y="0"/>
                        <a:pt x="403" y="0"/>
                        <a:pt x="403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íŝḻîďê">
                  <a:extLst>
                    <a:ext uri="{FF2B5EF4-FFF2-40B4-BE49-F238E27FC236}">
                      <a16:creationId xmlns:a16="http://schemas.microsoft.com/office/drawing/2014/main" id="{12A2E4DC-0510-AA59-24B1-ADBC39966A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434138" y="-6122988"/>
                  <a:ext cx="954088" cy="38100"/>
                </a:xfrm>
                <a:custGeom>
                  <a:avLst/>
                  <a:gdLst>
                    <a:gd name="T0" fmla="*/ 255 w 255"/>
                    <a:gd name="T1" fmla="*/ 0 h 10"/>
                    <a:gd name="T2" fmla="*/ 6 w 255"/>
                    <a:gd name="T3" fmla="*/ 0 h 10"/>
                    <a:gd name="T4" fmla="*/ 0 w 255"/>
                    <a:gd name="T5" fmla="*/ 5 h 10"/>
                    <a:gd name="T6" fmla="*/ 6 w 255"/>
                    <a:gd name="T7" fmla="*/ 10 h 10"/>
                    <a:gd name="T8" fmla="*/ 255 w 255"/>
                    <a:gd name="T9" fmla="*/ 10 h 10"/>
                    <a:gd name="T10" fmla="*/ 255 w 255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10">
                      <a:moveTo>
                        <a:pt x="255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8"/>
                        <a:pt x="3" y="10"/>
                        <a:pt x="6" y="10"/>
                      </a:cubicBezTo>
                      <a:cubicBezTo>
                        <a:pt x="255" y="10"/>
                        <a:pt x="255" y="10"/>
                        <a:pt x="255" y="10"/>
                      </a:cubicBezTo>
                      <a:cubicBezTo>
                        <a:pt x="255" y="0"/>
                        <a:pt x="255" y="0"/>
                        <a:pt x="255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ïS1íḑè">
                  <a:extLst>
                    <a:ext uri="{FF2B5EF4-FFF2-40B4-BE49-F238E27FC236}">
                      <a16:creationId xmlns:a16="http://schemas.microsoft.com/office/drawing/2014/main" id="{6ADA9E08-77D5-1AE6-B94E-A8B1C8078F3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426326" y="-6122988"/>
                  <a:ext cx="201613" cy="38100"/>
                </a:xfrm>
                <a:custGeom>
                  <a:avLst/>
                  <a:gdLst>
                    <a:gd name="T0" fmla="*/ 49 w 54"/>
                    <a:gd name="T1" fmla="*/ 0 h 10"/>
                    <a:gd name="T2" fmla="*/ 0 w 54"/>
                    <a:gd name="T3" fmla="*/ 0 h 10"/>
                    <a:gd name="T4" fmla="*/ 0 w 54"/>
                    <a:gd name="T5" fmla="*/ 10 h 10"/>
                    <a:gd name="T6" fmla="*/ 49 w 54"/>
                    <a:gd name="T7" fmla="*/ 10 h 10"/>
                    <a:gd name="T8" fmla="*/ 54 w 54"/>
                    <a:gd name="T9" fmla="*/ 5 h 10"/>
                    <a:gd name="T10" fmla="*/ 49 w 54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" h="10">
                      <a:moveTo>
                        <a:pt x="4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51" y="10"/>
                        <a:pt x="54" y="8"/>
                        <a:pt x="54" y="5"/>
                      </a:cubicBezTo>
                      <a:cubicBezTo>
                        <a:pt x="54" y="2"/>
                        <a:pt x="51" y="0"/>
                        <a:pt x="49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i$ļïḋe">
                  <a:extLst>
                    <a:ext uri="{FF2B5EF4-FFF2-40B4-BE49-F238E27FC236}">
                      <a16:creationId xmlns:a16="http://schemas.microsoft.com/office/drawing/2014/main" id="{17F17310-234D-D443-5624-65DE5A71B6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284913" y="-6153150"/>
                  <a:ext cx="30163" cy="96838"/>
                </a:xfrm>
                <a:prstGeom prst="rect">
                  <a:avLst/>
                </a:pr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is1iḍé">
                  <a:extLst>
                    <a:ext uri="{FF2B5EF4-FFF2-40B4-BE49-F238E27FC236}">
                      <a16:creationId xmlns:a16="http://schemas.microsoft.com/office/drawing/2014/main" id="{1458A949-0C97-81D8-9AD3-0188E382C95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284913" y="-6153150"/>
                  <a:ext cx="30163" cy="96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ïṩľïḓe">
                  <a:extLst>
                    <a:ext uri="{FF2B5EF4-FFF2-40B4-BE49-F238E27FC236}">
                      <a16:creationId xmlns:a16="http://schemas.microsoft.com/office/drawing/2014/main" id="{B2622C4E-83C1-5B70-23EB-311C9BFFDC7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345238" y="-6153150"/>
                  <a:ext cx="25400" cy="96838"/>
                </a:xfrm>
                <a:prstGeom prst="rect">
                  <a:avLst/>
                </a:pr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íṡľïḑê">
                  <a:extLst>
                    <a:ext uri="{FF2B5EF4-FFF2-40B4-BE49-F238E27FC236}">
                      <a16:creationId xmlns:a16="http://schemas.microsoft.com/office/drawing/2014/main" id="{DA7E7152-6626-6D15-1BF8-3A57DD0F74A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345238" y="-6153150"/>
                  <a:ext cx="25400" cy="96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íSlíḑé">
                  <a:extLst>
                    <a:ext uri="{FF2B5EF4-FFF2-40B4-BE49-F238E27FC236}">
                      <a16:creationId xmlns:a16="http://schemas.microsoft.com/office/drawing/2014/main" id="{81B07902-E610-6808-F575-C4955D7BA11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388226" y="-6153150"/>
                  <a:ext cx="38100" cy="90488"/>
                </a:xfrm>
                <a:custGeom>
                  <a:avLst/>
                  <a:gdLst>
                    <a:gd name="T0" fmla="*/ 9 w 10"/>
                    <a:gd name="T1" fmla="*/ 0 h 24"/>
                    <a:gd name="T2" fmla="*/ 2 w 10"/>
                    <a:gd name="T3" fmla="*/ 0 h 24"/>
                    <a:gd name="T4" fmla="*/ 0 w 10"/>
                    <a:gd name="T5" fmla="*/ 1 h 24"/>
                    <a:gd name="T6" fmla="*/ 0 w 10"/>
                    <a:gd name="T7" fmla="*/ 23 h 24"/>
                    <a:gd name="T8" fmla="*/ 2 w 10"/>
                    <a:gd name="T9" fmla="*/ 24 h 24"/>
                    <a:gd name="T10" fmla="*/ 9 w 10"/>
                    <a:gd name="T11" fmla="*/ 24 h 24"/>
                    <a:gd name="T12" fmla="*/ 10 w 10"/>
                    <a:gd name="T13" fmla="*/ 23 h 24"/>
                    <a:gd name="T14" fmla="*/ 10 w 10"/>
                    <a:gd name="T15" fmla="*/ 1 h 24"/>
                    <a:gd name="T16" fmla="*/ 9 w 10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24">
                      <a:moveTo>
                        <a:pt x="9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4"/>
                        <a:pt x="1" y="24"/>
                        <a:pt x="2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0" y="24"/>
                        <a:pt x="10" y="24"/>
                        <a:pt x="10" y="2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0"/>
                        <a:pt x="10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íslïḓe">
                  <a:extLst>
                    <a:ext uri="{FF2B5EF4-FFF2-40B4-BE49-F238E27FC236}">
                      <a16:creationId xmlns:a16="http://schemas.microsoft.com/office/drawing/2014/main" id="{5623579F-6793-B95A-B0C0-1B4CB5C27C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946901" y="-5610225"/>
                  <a:ext cx="1077913" cy="317500"/>
                </a:xfrm>
                <a:custGeom>
                  <a:avLst/>
                  <a:gdLst>
                    <a:gd name="T0" fmla="*/ 6 w 288"/>
                    <a:gd name="T1" fmla="*/ 0 h 85"/>
                    <a:gd name="T2" fmla="*/ 281 w 288"/>
                    <a:gd name="T3" fmla="*/ 0 h 85"/>
                    <a:gd name="T4" fmla="*/ 288 w 288"/>
                    <a:gd name="T5" fmla="*/ 7 h 85"/>
                    <a:gd name="T6" fmla="*/ 288 w 288"/>
                    <a:gd name="T7" fmla="*/ 78 h 85"/>
                    <a:gd name="T8" fmla="*/ 281 w 288"/>
                    <a:gd name="T9" fmla="*/ 85 h 85"/>
                    <a:gd name="T10" fmla="*/ 6 w 288"/>
                    <a:gd name="T11" fmla="*/ 85 h 85"/>
                    <a:gd name="T12" fmla="*/ 0 w 288"/>
                    <a:gd name="T13" fmla="*/ 78 h 85"/>
                    <a:gd name="T14" fmla="*/ 0 w 288"/>
                    <a:gd name="T15" fmla="*/ 7 h 85"/>
                    <a:gd name="T16" fmla="*/ 6 w 288"/>
                    <a:gd name="T1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85">
                      <a:moveTo>
                        <a:pt x="6" y="0"/>
                      </a:moveTo>
                      <a:cubicBezTo>
                        <a:pt x="281" y="0"/>
                        <a:pt x="281" y="0"/>
                        <a:pt x="281" y="0"/>
                      </a:cubicBezTo>
                      <a:cubicBezTo>
                        <a:pt x="285" y="0"/>
                        <a:pt x="288" y="3"/>
                        <a:pt x="288" y="7"/>
                      </a:cubicBezTo>
                      <a:cubicBezTo>
                        <a:pt x="288" y="78"/>
                        <a:pt x="288" y="78"/>
                        <a:pt x="288" y="78"/>
                      </a:cubicBezTo>
                      <a:cubicBezTo>
                        <a:pt x="288" y="82"/>
                        <a:pt x="285" y="85"/>
                        <a:pt x="281" y="85"/>
                      </a:cubicBezTo>
                      <a:cubicBezTo>
                        <a:pt x="6" y="85"/>
                        <a:pt x="6" y="85"/>
                        <a:pt x="6" y="85"/>
                      </a:cubicBezTo>
                      <a:cubicBezTo>
                        <a:pt x="3" y="85"/>
                        <a:pt x="0" y="82"/>
                        <a:pt x="0" y="78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ïšḷïďe">
                  <a:extLst>
                    <a:ext uri="{FF2B5EF4-FFF2-40B4-BE49-F238E27FC236}">
                      <a16:creationId xmlns:a16="http://schemas.microsoft.com/office/drawing/2014/main" id="{8A9F9F49-087A-EA44-38CB-6CD0734A90C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00888" y="-5519738"/>
                  <a:ext cx="104775" cy="138113"/>
                </a:xfrm>
                <a:custGeom>
                  <a:avLst/>
                  <a:gdLst>
                    <a:gd name="T0" fmla="*/ 0 w 66"/>
                    <a:gd name="T1" fmla="*/ 44 h 87"/>
                    <a:gd name="T2" fmla="*/ 66 w 66"/>
                    <a:gd name="T3" fmla="*/ 87 h 87"/>
                    <a:gd name="T4" fmla="*/ 64 w 66"/>
                    <a:gd name="T5" fmla="*/ 0 h 87"/>
                    <a:gd name="T6" fmla="*/ 0 w 66"/>
                    <a:gd name="T7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87">
                      <a:moveTo>
                        <a:pt x="0" y="44"/>
                      </a:moveTo>
                      <a:lnTo>
                        <a:pt x="66" y="87"/>
                      </a:lnTo>
                      <a:lnTo>
                        <a:pt x="64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" name="ïślíḑé">
                  <a:extLst>
                    <a:ext uri="{FF2B5EF4-FFF2-40B4-BE49-F238E27FC236}">
                      <a16:creationId xmlns:a16="http://schemas.microsoft.com/office/drawing/2014/main" id="{D05B1705-B784-42D9-DFAA-8B184B3768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434263" y="-5519738"/>
                  <a:ext cx="33338" cy="13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" name="îSlïďe">
                  <a:extLst>
                    <a:ext uri="{FF2B5EF4-FFF2-40B4-BE49-F238E27FC236}">
                      <a16:creationId xmlns:a16="http://schemas.microsoft.com/office/drawing/2014/main" id="{737F1E48-18C4-3C97-1503-C708D60DAC9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500938" y="-5519738"/>
                  <a:ext cx="33338" cy="13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" name="iṡļîḓe">
                  <a:extLst>
                    <a:ext uri="{FF2B5EF4-FFF2-40B4-BE49-F238E27FC236}">
                      <a16:creationId xmlns:a16="http://schemas.microsoft.com/office/drawing/2014/main" id="{6F247307-FD39-5713-31A3-3D4FD566503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766051" y="-5524500"/>
                  <a:ext cx="101600" cy="142875"/>
                </a:xfrm>
                <a:custGeom>
                  <a:avLst/>
                  <a:gdLst>
                    <a:gd name="T0" fmla="*/ 64 w 64"/>
                    <a:gd name="T1" fmla="*/ 45 h 90"/>
                    <a:gd name="T2" fmla="*/ 0 w 64"/>
                    <a:gd name="T3" fmla="*/ 0 h 90"/>
                    <a:gd name="T4" fmla="*/ 0 w 64"/>
                    <a:gd name="T5" fmla="*/ 90 h 90"/>
                    <a:gd name="T6" fmla="*/ 64 w 64"/>
                    <a:gd name="T7" fmla="*/ 45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4" h="90">
                      <a:moveTo>
                        <a:pt x="64" y="45"/>
                      </a:moveTo>
                      <a:lnTo>
                        <a:pt x="0" y="0"/>
                      </a:lnTo>
                      <a:lnTo>
                        <a:pt x="0" y="90"/>
                      </a:lnTo>
                      <a:lnTo>
                        <a:pt x="64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" name="ïŝľíḓè">
                  <a:extLst>
                    <a:ext uri="{FF2B5EF4-FFF2-40B4-BE49-F238E27FC236}">
                      <a16:creationId xmlns:a16="http://schemas.microsoft.com/office/drawing/2014/main" id="{9214A34D-93C5-EBF9-435E-DA7DCE1176C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4676" y="-4367213"/>
                  <a:ext cx="215900" cy="355600"/>
                </a:xfrm>
                <a:custGeom>
                  <a:avLst/>
                  <a:gdLst>
                    <a:gd name="T0" fmla="*/ 20 w 58"/>
                    <a:gd name="T1" fmla="*/ 81 h 95"/>
                    <a:gd name="T2" fmla="*/ 40 w 58"/>
                    <a:gd name="T3" fmla="*/ 94 h 95"/>
                    <a:gd name="T4" fmla="*/ 54 w 58"/>
                    <a:gd name="T5" fmla="*/ 85 h 95"/>
                    <a:gd name="T6" fmla="*/ 58 w 58"/>
                    <a:gd name="T7" fmla="*/ 68 h 95"/>
                    <a:gd name="T8" fmla="*/ 27 w 58"/>
                    <a:gd name="T9" fmla="*/ 13 h 95"/>
                    <a:gd name="T10" fmla="*/ 3 w 58"/>
                    <a:gd name="T11" fmla="*/ 11 h 95"/>
                    <a:gd name="T12" fmla="*/ 5 w 58"/>
                    <a:gd name="T13" fmla="*/ 44 h 95"/>
                    <a:gd name="T14" fmla="*/ 20 w 58"/>
                    <a:gd name="T15" fmla="*/ 8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95">
                      <a:moveTo>
                        <a:pt x="20" y="81"/>
                      </a:moveTo>
                      <a:cubicBezTo>
                        <a:pt x="25" y="88"/>
                        <a:pt x="32" y="95"/>
                        <a:pt x="40" y="94"/>
                      </a:cubicBezTo>
                      <a:cubicBezTo>
                        <a:pt x="46" y="94"/>
                        <a:pt x="51" y="90"/>
                        <a:pt x="54" y="85"/>
                      </a:cubicBezTo>
                      <a:cubicBezTo>
                        <a:pt x="57" y="80"/>
                        <a:pt x="58" y="74"/>
                        <a:pt x="58" y="68"/>
                      </a:cubicBezTo>
                      <a:cubicBezTo>
                        <a:pt x="58" y="46"/>
                        <a:pt x="45" y="24"/>
                        <a:pt x="27" y="13"/>
                      </a:cubicBezTo>
                      <a:cubicBezTo>
                        <a:pt x="21" y="9"/>
                        <a:pt x="7" y="0"/>
                        <a:pt x="3" y="11"/>
                      </a:cubicBezTo>
                      <a:cubicBezTo>
                        <a:pt x="0" y="20"/>
                        <a:pt x="3" y="35"/>
                        <a:pt x="5" y="44"/>
                      </a:cubicBezTo>
                      <a:cubicBezTo>
                        <a:pt x="8" y="57"/>
                        <a:pt x="13" y="70"/>
                        <a:pt x="20" y="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" name="ísḷiḓê">
                  <a:extLst>
                    <a:ext uri="{FF2B5EF4-FFF2-40B4-BE49-F238E27FC236}">
                      <a16:creationId xmlns:a16="http://schemas.microsoft.com/office/drawing/2014/main" id="{AEAB4CE4-4E3F-F4A6-D3FB-9905860723B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73576" y="-4225925"/>
                  <a:ext cx="217488" cy="955674"/>
                </a:xfrm>
                <a:custGeom>
                  <a:avLst/>
                  <a:gdLst>
                    <a:gd name="T0" fmla="*/ 0 w 58"/>
                    <a:gd name="T1" fmla="*/ 1 h 255"/>
                    <a:gd name="T2" fmla="*/ 31 w 58"/>
                    <a:gd name="T3" fmla="*/ 104 h 255"/>
                    <a:gd name="T4" fmla="*/ 54 w 58"/>
                    <a:gd name="T5" fmla="*/ 255 h 255"/>
                    <a:gd name="T6" fmla="*/ 58 w 58"/>
                    <a:gd name="T7" fmla="*/ 255 h 255"/>
                    <a:gd name="T8" fmla="*/ 34 w 58"/>
                    <a:gd name="T9" fmla="*/ 103 h 255"/>
                    <a:gd name="T10" fmla="*/ 3 w 58"/>
                    <a:gd name="T11" fmla="*/ 0 h 255"/>
                    <a:gd name="T12" fmla="*/ 0 w 58"/>
                    <a:gd name="T13" fmla="*/ 1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" h="255">
                      <a:moveTo>
                        <a:pt x="0" y="1"/>
                      </a:moveTo>
                      <a:cubicBezTo>
                        <a:pt x="7" y="18"/>
                        <a:pt x="19" y="57"/>
                        <a:pt x="31" y="104"/>
                      </a:cubicBezTo>
                      <a:cubicBezTo>
                        <a:pt x="42" y="151"/>
                        <a:pt x="52" y="206"/>
                        <a:pt x="54" y="255"/>
                      </a:cubicBezTo>
                      <a:cubicBezTo>
                        <a:pt x="58" y="255"/>
                        <a:pt x="58" y="255"/>
                        <a:pt x="58" y="255"/>
                      </a:cubicBezTo>
                      <a:cubicBezTo>
                        <a:pt x="56" y="206"/>
                        <a:pt x="46" y="150"/>
                        <a:pt x="34" y="103"/>
                      </a:cubicBezTo>
                      <a:cubicBezTo>
                        <a:pt x="23" y="56"/>
                        <a:pt x="11" y="17"/>
                        <a:pt x="3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" name="íŝļiďè">
                  <a:extLst>
                    <a:ext uri="{FF2B5EF4-FFF2-40B4-BE49-F238E27FC236}">
                      <a16:creationId xmlns:a16="http://schemas.microsoft.com/office/drawing/2014/main" id="{27FFF31E-A050-B705-4FD1-3C9D8BB6801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789363" y="-5314950"/>
                  <a:ext cx="717550" cy="962025"/>
                </a:xfrm>
                <a:custGeom>
                  <a:avLst/>
                  <a:gdLst>
                    <a:gd name="T0" fmla="*/ 18 w 192"/>
                    <a:gd name="T1" fmla="*/ 160 h 257"/>
                    <a:gd name="T2" fmla="*/ 15 w 192"/>
                    <a:gd name="T3" fmla="*/ 234 h 257"/>
                    <a:gd name="T4" fmla="*/ 74 w 192"/>
                    <a:gd name="T5" fmla="*/ 251 h 257"/>
                    <a:gd name="T6" fmla="*/ 127 w 192"/>
                    <a:gd name="T7" fmla="*/ 214 h 257"/>
                    <a:gd name="T8" fmla="*/ 189 w 192"/>
                    <a:gd name="T9" fmla="*/ 44 h 257"/>
                    <a:gd name="T10" fmla="*/ 182 w 192"/>
                    <a:gd name="T11" fmla="*/ 5 h 257"/>
                    <a:gd name="T12" fmla="*/ 143 w 192"/>
                    <a:gd name="T13" fmla="*/ 20 h 257"/>
                    <a:gd name="T14" fmla="*/ 74 w 192"/>
                    <a:gd name="T15" fmla="*/ 76 h 257"/>
                    <a:gd name="T16" fmla="*/ 18 w 192"/>
                    <a:gd name="T17" fmla="*/ 160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257">
                      <a:moveTo>
                        <a:pt x="18" y="160"/>
                      </a:moveTo>
                      <a:cubicBezTo>
                        <a:pt x="7" y="184"/>
                        <a:pt x="0" y="213"/>
                        <a:pt x="15" y="234"/>
                      </a:cubicBezTo>
                      <a:cubicBezTo>
                        <a:pt x="28" y="252"/>
                        <a:pt x="53" y="257"/>
                        <a:pt x="74" y="251"/>
                      </a:cubicBezTo>
                      <a:cubicBezTo>
                        <a:pt x="95" y="245"/>
                        <a:pt x="112" y="230"/>
                        <a:pt x="127" y="214"/>
                      </a:cubicBezTo>
                      <a:cubicBezTo>
                        <a:pt x="167" y="167"/>
                        <a:pt x="189" y="106"/>
                        <a:pt x="189" y="44"/>
                      </a:cubicBezTo>
                      <a:cubicBezTo>
                        <a:pt x="189" y="34"/>
                        <a:pt x="192" y="11"/>
                        <a:pt x="182" y="5"/>
                      </a:cubicBezTo>
                      <a:cubicBezTo>
                        <a:pt x="171" y="0"/>
                        <a:pt x="151" y="15"/>
                        <a:pt x="143" y="20"/>
                      </a:cubicBezTo>
                      <a:cubicBezTo>
                        <a:pt x="118" y="35"/>
                        <a:pt x="95" y="54"/>
                        <a:pt x="74" y="76"/>
                      </a:cubicBezTo>
                      <a:cubicBezTo>
                        <a:pt x="51" y="100"/>
                        <a:pt x="32" y="129"/>
                        <a:pt x="18" y="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" name="îšľîḓé">
                  <a:extLst>
                    <a:ext uri="{FF2B5EF4-FFF2-40B4-BE49-F238E27FC236}">
                      <a16:creationId xmlns:a16="http://schemas.microsoft.com/office/drawing/2014/main" id="{C1272A95-C355-AC85-902D-40B0D90F10E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767138" y="-4913313"/>
                  <a:ext cx="485775" cy="1638300"/>
                </a:xfrm>
                <a:custGeom>
                  <a:avLst/>
                  <a:gdLst>
                    <a:gd name="T0" fmla="*/ 126 w 130"/>
                    <a:gd name="T1" fmla="*/ 0 h 438"/>
                    <a:gd name="T2" fmla="*/ 42 w 130"/>
                    <a:gd name="T3" fmla="*/ 144 h 438"/>
                    <a:gd name="T4" fmla="*/ 0 w 130"/>
                    <a:gd name="T5" fmla="*/ 438 h 438"/>
                    <a:gd name="T6" fmla="*/ 4 w 130"/>
                    <a:gd name="T7" fmla="*/ 438 h 438"/>
                    <a:gd name="T8" fmla="*/ 46 w 130"/>
                    <a:gd name="T9" fmla="*/ 146 h 438"/>
                    <a:gd name="T10" fmla="*/ 130 w 130"/>
                    <a:gd name="T11" fmla="*/ 3 h 438"/>
                    <a:gd name="T12" fmla="*/ 126 w 130"/>
                    <a:gd name="T13" fmla="*/ 0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0" h="438">
                      <a:moveTo>
                        <a:pt x="126" y="0"/>
                      </a:moveTo>
                      <a:cubicBezTo>
                        <a:pt x="97" y="36"/>
                        <a:pt x="66" y="78"/>
                        <a:pt x="42" y="144"/>
                      </a:cubicBezTo>
                      <a:cubicBezTo>
                        <a:pt x="19" y="211"/>
                        <a:pt x="2" y="302"/>
                        <a:pt x="0" y="438"/>
                      </a:cubicBezTo>
                      <a:cubicBezTo>
                        <a:pt x="4" y="438"/>
                        <a:pt x="4" y="438"/>
                        <a:pt x="4" y="438"/>
                      </a:cubicBezTo>
                      <a:cubicBezTo>
                        <a:pt x="6" y="302"/>
                        <a:pt x="23" y="212"/>
                        <a:pt x="46" y="146"/>
                      </a:cubicBezTo>
                      <a:cubicBezTo>
                        <a:pt x="70" y="80"/>
                        <a:pt x="100" y="39"/>
                        <a:pt x="130" y="3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" name="íṩliḓè">
                  <a:extLst>
                    <a:ext uri="{FF2B5EF4-FFF2-40B4-BE49-F238E27FC236}">
                      <a16:creationId xmlns:a16="http://schemas.microsoft.com/office/drawing/2014/main" id="{84E5BD75-6AC4-BF6B-A3C8-1D3DAC013C3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417888" y="-3892550"/>
                  <a:ext cx="1392238" cy="622300"/>
                </a:xfrm>
                <a:custGeom>
                  <a:avLst/>
                  <a:gdLst>
                    <a:gd name="T0" fmla="*/ 7 w 372"/>
                    <a:gd name="T1" fmla="*/ 126 h 166"/>
                    <a:gd name="T2" fmla="*/ 28 w 372"/>
                    <a:gd name="T3" fmla="*/ 166 h 166"/>
                    <a:gd name="T4" fmla="*/ 367 w 372"/>
                    <a:gd name="T5" fmla="*/ 166 h 166"/>
                    <a:gd name="T6" fmla="*/ 297 w 372"/>
                    <a:gd name="T7" fmla="*/ 140 h 166"/>
                    <a:gd name="T8" fmla="*/ 288 w 372"/>
                    <a:gd name="T9" fmla="*/ 100 h 166"/>
                    <a:gd name="T10" fmla="*/ 254 w 372"/>
                    <a:gd name="T11" fmla="*/ 96 h 166"/>
                    <a:gd name="T12" fmla="*/ 223 w 372"/>
                    <a:gd name="T13" fmla="*/ 116 h 166"/>
                    <a:gd name="T14" fmla="*/ 245 w 372"/>
                    <a:gd name="T15" fmla="*/ 84 h 166"/>
                    <a:gd name="T16" fmla="*/ 237 w 372"/>
                    <a:gd name="T17" fmla="*/ 48 h 166"/>
                    <a:gd name="T18" fmla="*/ 207 w 372"/>
                    <a:gd name="T19" fmla="*/ 43 h 166"/>
                    <a:gd name="T20" fmla="*/ 178 w 372"/>
                    <a:gd name="T21" fmla="*/ 58 h 166"/>
                    <a:gd name="T22" fmla="*/ 149 w 372"/>
                    <a:gd name="T23" fmla="*/ 9 h 166"/>
                    <a:gd name="T24" fmla="*/ 92 w 372"/>
                    <a:gd name="T25" fmla="*/ 13 h 166"/>
                    <a:gd name="T26" fmla="*/ 69 w 372"/>
                    <a:gd name="T27" fmla="*/ 65 h 166"/>
                    <a:gd name="T28" fmla="*/ 68 w 372"/>
                    <a:gd name="T29" fmla="*/ 74 h 166"/>
                    <a:gd name="T30" fmla="*/ 56 w 372"/>
                    <a:gd name="T31" fmla="*/ 75 h 166"/>
                    <a:gd name="T32" fmla="*/ 46 w 372"/>
                    <a:gd name="T33" fmla="*/ 65 h 166"/>
                    <a:gd name="T34" fmla="*/ 15 w 372"/>
                    <a:gd name="T35" fmla="*/ 65 h 166"/>
                    <a:gd name="T36" fmla="*/ 1 w 372"/>
                    <a:gd name="T37" fmla="*/ 94 h 166"/>
                    <a:gd name="T38" fmla="*/ 7 w 372"/>
                    <a:gd name="T39" fmla="*/ 12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2" h="166">
                      <a:moveTo>
                        <a:pt x="7" y="126"/>
                      </a:moveTo>
                      <a:cubicBezTo>
                        <a:pt x="13" y="140"/>
                        <a:pt x="20" y="154"/>
                        <a:pt x="28" y="166"/>
                      </a:cubicBezTo>
                      <a:cubicBezTo>
                        <a:pt x="367" y="166"/>
                        <a:pt x="367" y="166"/>
                        <a:pt x="367" y="166"/>
                      </a:cubicBezTo>
                      <a:cubicBezTo>
                        <a:pt x="372" y="134"/>
                        <a:pt x="297" y="140"/>
                        <a:pt x="297" y="140"/>
                      </a:cubicBezTo>
                      <a:cubicBezTo>
                        <a:pt x="302" y="127"/>
                        <a:pt x="300" y="109"/>
                        <a:pt x="288" y="100"/>
                      </a:cubicBezTo>
                      <a:cubicBezTo>
                        <a:pt x="279" y="93"/>
                        <a:pt x="265" y="92"/>
                        <a:pt x="254" y="96"/>
                      </a:cubicBezTo>
                      <a:cubicBezTo>
                        <a:pt x="242" y="101"/>
                        <a:pt x="233" y="108"/>
                        <a:pt x="223" y="116"/>
                      </a:cubicBezTo>
                      <a:cubicBezTo>
                        <a:pt x="232" y="106"/>
                        <a:pt x="241" y="96"/>
                        <a:pt x="245" y="84"/>
                      </a:cubicBezTo>
                      <a:cubicBezTo>
                        <a:pt x="249" y="71"/>
                        <a:pt x="247" y="56"/>
                        <a:pt x="237" y="48"/>
                      </a:cubicBezTo>
                      <a:cubicBezTo>
                        <a:pt x="229" y="41"/>
                        <a:pt x="217" y="40"/>
                        <a:pt x="207" y="43"/>
                      </a:cubicBezTo>
                      <a:cubicBezTo>
                        <a:pt x="196" y="45"/>
                        <a:pt x="187" y="52"/>
                        <a:pt x="178" y="58"/>
                      </a:cubicBezTo>
                      <a:cubicBezTo>
                        <a:pt x="178" y="38"/>
                        <a:pt x="166" y="18"/>
                        <a:pt x="149" y="9"/>
                      </a:cubicBezTo>
                      <a:cubicBezTo>
                        <a:pt x="131" y="0"/>
                        <a:pt x="108" y="1"/>
                        <a:pt x="92" y="13"/>
                      </a:cubicBezTo>
                      <a:cubicBezTo>
                        <a:pt x="76" y="24"/>
                        <a:pt x="67" y="45"/>
                        <a:pt x="69" y="65"/>
                      </a:cubicBezTo>
                      <a:cubicBezTo>
                        <a:pt x="70" y="68"/>
                        <a:pt x="70" y="72"/>
                        <a:pt x="68" y="74"/>
                      </a:cubicBezTo>
                      <a:cubicBezTo>
                        <a:pt x="66" y="78"/>
                        <a:pt x="59" y="78"/>
                        <a:pt x="56" y="75"/>
                      </a:cubicBezTo>
                      <a:cubicBezTo>
                        <a:pt x="52" y="72"/>
                        <a:pt x="49" y="68"/>
                        <a:pt x="46" y="65"/>
                      </a:cubicBezTo>
                      <a:cubicBezTo>
                        <a:pt x="37" y="57"/>
                        <a:pt x="24" y="58"/>
                        <a:pt x="15" y="65"/>
                      </a:cubicBezTo>
                      <a:cubicBezTo>
                        <a:pt x="6" y="71"/>
                        <a:pt x="1" y="83"/>
                        <a:pt x="1" y="94"/>
                      </a:cubicBezTo>
                      <a:cubicBezTo>
                        <a:pt x="0" y="105"/>
                        <a:pt x="4" y="116"/>
                        <a:pt x="7" y="1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" name="îślîḓe">
                  <a:extLst>
                    <a:ext uri="{FF2B5EF4-FFF2-40B4-BE49-F238E27FC236}">
                      <a16:creationId xmlns:a16="http://schemas.microsoft.com/office/drawing/2014/main" id="{CEF37CF1-5541-A72E-2ACD-1C2EABD0FFD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056438" y="-3810000"/>
                  <a:ext cx="2281238" cy="539750"/>
                </a:xfrm>
                <a:custGeom>
                  <a:avLst/>
                  <a:gdLst>
                    <a:gd name="T0" fmla="*/ 610 w 610"/>
                    <a:gd name="T1" fmla="*/ 131 h 144"/>
                    <a:gd name="T2" fmla="*/ 610 w 610"/>
                    <a:gd name="T3" fmla="*/ 13 h 144"/>
                    <a:gd name="T4" fmla="*/ 597 w 610"/>
                    <a:gd name="T5" fmla="*/ 0 h 144"/>
                    <a:gd name="T6" fmla="*/ 13 w 610"/>
                    <a:gd name="T7" fmla="*/ 0 h 144"/>
                    <a:gd name="T8" fmla="*/ 0 w 610"/>
                    <a:gd name="T9" fmla="*/ 13 h 144"/>
                    <a:gd name="T10" fmla="*/ 0 w 610"/>
                    <a:gd name="T11" fmla="*/ 131 h 144"/>
                    <a:gd name="T12" fmla="*/ 13 w 610"/>
                    <a:gd name="T13" fmla="*/ 144 h 144"/>
                    <a:gd name="T14" fmla="*/ 597 w 610"/>
                    <a:gd name="T15" fmla="*/ 144 h 144"/>
                    <a:gd name="T16" fmla="*/ 610 w 610"/>
                    <a:gd name="T17" fmla="*/ 131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0" h="144">
                      <a:moveTo>
                        <a:pt x="610" y="131"/>
                      </a:moveTo>
                      <a:cubicBezTo>
                        <a:pt x="610" y="13"/>
                        <a:pt x="610" y="13"/>
                        <a:pt x="610" y="13"/>
                      </a:cubicBezTo>
                      <a:cubicBezTo>
                        <a:pt x="610" y="6"/>
                        <a:pt x="604" y="0"/>
                        <a:pt x="597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0" y="138"/>
                        <a:pt x="6" y="144"/>
                        <a:pt x="13" y="144"/>
                      </a:cubicBezTo>
                      <a:cubicBezTo>
                        <a:pt x="597" y="144"/>
                        <a:pt x="597" y="144"/>
                        <a:pt x="597" y="144"/>
                      </a:cubicBezTo>
                      <a:cubicBezTo>
                        <a:pt x="604" y="144"/>
                        <a:pt x="610" y="138"/>
                        <a:pt x="610" y="131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" name="ïṥľïdè">
                  <a:extLst>
                    <a:ext uri="{FF2B5EF4-FFF2-40B4-BE49-F238E27FC236}">
                      <a16:creationId xmlns:a16="http://schemas.microsoft.com/office/drawing/2014/main" id="{255919A1-9B7B-F525-B694-6D75107547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202488" y="-3810000"/>
                  <a:ext cx="14288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" name="ïṡlíḍè">
                  <a:extLst>
                    <a:ext uri="{FF2B5EF4-FFF2-40B4-BE49-F238E27FC236}">
                      <a16:creationId xmlns:a16="http://schemas.microsoft.com/office/drawing/2014/main" id="{CA0F6961-0575-4FF6-7E79-56EAC8D9F5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202488" y="-3810000"/>
                  <a:ext cx="14288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" name="îşļídê">
                  <a:extLst>
                    <a:ext uri="{FF2B5EF4-FFF2-40B4-BE49-F238E27FC236}">
                      <a16:creationId xmlns:a16="http://schemas.microsoft.com/office/drawing/2014/main" id="{EC0CB6C8-9B2E-59AB-8B02-4DF5E86F94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423151" y="-3810000"/>
                  <a:ext cx="14288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" name="ïśḻïďè">
                  <a:extLst>
                    <a:ext uri="{FF2B5EF4-FFF2-40B4-BE49-F238E27FC236}">
                      <a16:creationId xmlns:a16="http://schemas.microsoft.com/office/drawing/2014/main" id="{18F46EF1-63F4-E22A-9CD2-327B04E5ADF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423151" y="-3810000"/>
                  <a:ext cx="14288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" name="iśľíḑé">
                  <a:extLst>
                    <a:ext uri="{FF2B5EF4-FFF2-40B4-BE49-F238E27FC236}">
                      <a16:creationId xmlns:a16="http://schemas.microsoft.com/office/drawing/2014/main" id="{E2DE5CF0-8407-BA2A-8F03-196B5BC7B91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643813" y="-3810000"/>
                  <a:ext cx="14288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" name="îşḻíḍè">
                  <a:extLst>
                    <a:ext uri="{FF2B5EF4-FFF2-40B4-BE49-F238E27FC236}">
                      <a16:creationId xmlns:a16="http://schemas.microsoft.com/office/drawing/2014/main" id="{DE7449F4-8F78-EF10-CBBB-0DDCDE55F5C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643813" y="-3810000"/>
                  <a:ext cx="14288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" name="ïṧḻiďè">
                  <a:extLst>
                    <a:ext uri="{FF2B5EF4-FFF2-40B4-BE49-F238E27FC236}">
                      <a16:creationId xmlns:a16="http://schemas.microsoft.com/office/drawing/2014/main" id="{F0017257-A17C-A4E8-DA4E-5690CB56DAB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859713" y="-3810000"/>
                  <a:ext cx="15875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" name="íşḻïḍê">
                  <a:extLst>
                    <a:ext uri="{FF2B5EF4-FFF2-40B4-BE49-F238E27FC236}">
                      <a16:creationId xmlns:a16="http://schemas.microsoft.com/office/drawing/2014/main" id="{7E6DE87E-07FD-6A21-99D2-85DFCACE230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859713" y="-3810000"/>
                  <a:ext cx="15875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" name="ï$líḓé">
                  <a:extLst>
                    <a:ext uri="{FF2B5EF4-FFF2-40B4-BE49-F238E27FC236}">
                      <a16:creationId xmlns:a16="http://schemas.microsoft.com/office/drawing/2014/main" id="{A5695108-15D4-1702-D3DE-4CA28E6EC5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080376" y="-3810000"/>
                  <a:ext cx="15875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" name="işļiḓé">
                  <a:extLst>
                    <a:ext uri="{FF2B5EF4-FFF2-40B4-BE49-F238E27FC236}">
                      <a16:creationId xmlns:a16="http://schemas.microsoft.com/office/drawing/2014/main" id="{C60B24C5-1C81-8C9B-D1B6-CDCB90AC20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080376" y="-3810000"/>
                  <a:ext cx="15875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" name="iśḷîḓé">
                  <a:extLst>
                    <a:ext uri="{FF2B5EF4-FFF2-40B4-BE49-F238E27FC236}">
                      <a16:creationId xmlns:a16="http://schemas.microsoft.com/office/drawing/2014/main" id="{23DFA527-8896-3B8B-EBA5-D33650A6315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297863" y="-3810000"/>
                  <a:ext cx="15875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" name="í$ļíḑè">
                  <a:extLst>
                    <a:ext uri="{FF2B5EF4-FFF2-40B4-BE49-F238E27FC236}">
                      <a16:creationId xmlns:a16="http://schemas.microsoft.com/office/drawing/2014/main" id="{BD354A7C-0C41-3DB3-3632-835A0A53BF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297863" y="-3810000"/>
                  <a:ext cx="15875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5" name="ïṧľíḍe">
                  <a:extLst>
                    <a:ext uri="{FF2B5EF4-FFF2-40B4-BE49-F238E27FC236}">
                      <a16:creationId xmlns:a16="http://schemas.microsoft.com/office/drawing/2014/main" id="{0617CE42-CF7D-6838-CD70-96E54BACF91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518526" y="-3810000"/>
                  <a:ext cx="15875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" name="íśḻîḓè">
                  <a:extLst>
                    <a:ext uri="{FF2B5EF4-FFF2-40B4-BE49-F238E27FC236}">
                      <a16:creationId xmlns:a16="http://schemas.microsoft.com/office/drawing/2014/main" id="{C9652344-A8C9-3624-DCC7-A2C225D9E3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518526" y="-3810000"/>
                  <a:ext cx="15875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7" name="íślíḋè">
                  <a:extLst>
                    <a:ext uri="{FF2B5EF4-FFF2-40B4-BE49-F238E27FC236}">
                      <a16:creationId xmlns:a16="http://schemas.microsoft.com/office/drawing/2014/main" id="{A9A824B0-5110-407A-96B6-BDDF851A6D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736013" y="-3810000"/>
                  <a:ext cx="14288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8" name="îŝ1iďé">
                  <a:extLst>
                    <a:ext uri="{FF2B5EF4-FFF2-40B4-BE49-F238E27FC236}">
                      <a16:creationId xmlns:a16="http://schemas.microsoft.com/office/drawing/2014/main" id="{C3F43FD1-1D18-101F-2B06-BFB0421CDCB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736013" y="-3810000"/>
                  <a:ext cx="14288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9" name="îṧlíḍe">
                  <a:extLst>
                    <a:ext uri="{FF2B5EF4-FFF2-40B4-BE49-F238E27FC236}">
                      <a16:creationId xmlns:a16="http://schemas.microsoft.com/office/drawing/2014/main" id="{C1F204F4-770A-2957-9B05-E168A2BA954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956676" y="-3810000"/>
                  <a:ext cx="14288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0" name="íṩļiḍê">
                  <a:extLst>
                    <a:ext uri="{FF2B5EF4-FFF2-40B4-BE49-F238E27FC236}">
                      <a16:creationId xmlns:a16="http://schemas.microsoft.com/office/drawing/2014/main" id="{406E6EA5-71F1-C211-774F-25CE929111D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956676" y="-3810000"/>
                  <a:ext cx="14288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1" name="iŝļîḓè">
                  <a:extLst>
                    <a:ext uri="{FF2B5EF4-FFF2-40B4-BE49-F238E27FC236}">
                      <a16:creationId xmlns:a16="http://schemas.microsoft.com/office/drawing/2014/main" id="{38B9E13B-A6C1-8F5F-AA4E-295205A4FAA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9174163" y="-3810000"/>
                  <a:ext cx="14288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2" name="ïṡļíḍè">
                  <a:extLst>
                    <a:ext uri="{FF2B5EF4-FFF2-40B4-BE49-F238E27FC236}">
                      <a16:creationId xmlns:a16="http://schemas.microsoft.com/office/drawing/2014/main" id="{7F41043C-E2E2-CA70-61BE-350AFC7969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9174163" y="-3810000"/>
                  <a:ext cx="14288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3" name="ísḻiḑê">
                  <a:extLst>
                    <a:ext uri="{FF2B5EF4-FFF2-40B4-BE49-F238E27FC236}">
                      <a16:creationId xmlns:a16="http://schemas.microsoft.com/office/drawing/2014/main" id="{7A19B78B-2167-CF93-1EB2-A460AA39CB9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8451851" y="-3390900"/>
                  <a:ext cx="96838" cy="60325"/>
                </a:xfrm>
                <a:custGeom>
                  <a:avLst/>
                  <a:gdLst>
                    <a:gd name="T0" fmla="*/ 0 w 61"/>
                    <a:gd name="T1" fmla="*/ 38 h 38"/>
                    <a:gd name="T2" fmla="*/ 61 w 61"/>
                    <a:gd name="T3" fmla="*/ 24 h 38"/>
                    <a:gd name="T4" fmla="*/ 56 w 61"/>
                    <a:gd name="T5" fmla="*/ 19 h 38"/>
                    <a:gd name="T6" fmla="*/ 0 w 61"/>
                    <a:gd name="T7" fmla="*/ 0 h 38"/>
                    <a:gd name="T8" fmla="*/ 0 w 61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8">
                      <a:moveTo>
                        <a:pt x="0" y="38"/>
                      </a:moveTo>
                      <a:lnTo>
                        <a:pt x="61" y="24"/>
                      </a:lnTo>
                      <a:lnTo>
                        <a:pt x="56" y="19"/>
                      </a:lnTo>
                      <a:lnTo>
                        <a:pt x="0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633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4" name="išḷïḓé">
                  <a:extLst>
                    <a:ext uri="{FF2B5EF4-FFF2-40B4-BE49-F238E27FC236}">
                      <a16:creationId xmlns:a16="http://schemas.microsoft.com/office/drawing/2014/main" id="{12C789D6-6F1F-2DD9-D138-32CB9A34367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8215313" y="-3465513"/>
                  <a:ext cx="236538" cy="195263"/>
                </a:xfrm>
                <a:custGeom>
                  <a:avLst/>
                  <a:gdLst>
                    <a:gd name="T0" fmla="*/ 0 w 149"/>
                    <a:gd name="T1" fmla="*/ 123 h 123"/>
                    <a:gd name="T2" fmla="*/ 149 w 149"/>
                    <a:gd name="T3" fmla="*/ 85 h 123"/>
                    <a:gd name="T4" fmla="*/ 149 w 149"/>
                    <a:gd name="T5" fmla="*/ 47 h 123"/>
                    <a:gd name="T6" fmla="*/ 0 w 149"/>
                    <a:gd name="T7" fmla="*/ 0 h 123"/>
                    <a:gd name="T8" fmla="*/ 0 w 149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23">
                      <a:moveTo>
                        <a:pt x="0" y="123"/>
                      </a:moveTo>
                      <a:lnTo>
                        <a:pt x="149" y="85"/>
                      </a:lnTo>
                      <a:lnTo>
                        <a:pt x="149" y="47"/>
                      </a:lnTo>
                      <a:lnTo>
                        <a:pt x="0" y="0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5" name="îşḷîḍe">
                  <a:extLst>
                    <a:ext uri="{FF2B5EF4-FFF2-40B4-BE49-F238E27FC236}">
                      <a16:creationId xmlns:a16="http://schemas.microsoft.com/office/drawing/2014/main" id="{DD87809E-099A-1EEB-CAC1-49637D06E42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756401" y="-3465513"/>
                  <a:ext cx="1458913" cy="195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6" name="ï$ḻidè">
                  <a:extLst>
                    <a:ext uri="{FF2B5EF4-FFF2-40B4-BE49-F238E27FC236}">
                      <a16:creationId xmlns:a16="http://schemas.microsoft.com/office/drawing/2014/main" id="{9FA84A70-2B50-4B38-80DE-850BFB8629A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659563" y="-3465513"/>
                  <a:ext cx="96838" cy="195263"/>
                </a:xfrm>
                <a:prstGeom prst="rect">
                  <a:avLst/>
                </a:prstGeom>
                <a:solidFill>
                  <a:srgbClr val="5886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7" name="ïs1îḋé">
                  <a:extLst>
                    <a:ext uri="{FF2B5EF4-FFF2-40B4-BE49-F238E27FC236}">
                      <a16:creationId xmlns:a16="http://schemas.microsoft.com/office/drawing/2014/main" id="{E8AEC356-59C5-7D0A-8066-B106955DB4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494463" y="-3465513"/>
                  <a:ext cx="165100" cy="195263"/>
                </a:xfrm>
                <a:custGeom>
                  <a:avLst/>
                  <a:gdLst>
                    <a:gd name="T0" fmla="*/ 0 w 44"/>
                    <a:gd name="T1" fmla="*/ 4 h 52"/>
                    <a:gd name="T2" fmla="*/ 0 w 44"/>
                    <a:gd name="T3" fmla="*/ 48 h 52"/>
                    <a:gd name="T4" fmla="*/ 5 w 44"/>
                    <a:gd name="T5" fmla="*/ 52 h 52"/>
                    <a:gd name="T6" fmla="*/ 44 w 44"/>
                    <a:gd name="T7" fmla="*/ 52 h 52"/>
                    <a:gd name="T8" fmla="*/ 44 w 44"/>
                    <a:gd name="T9" fmla="*/ 0 h 52"/>
                    <a:gd name="T10" fmla="*/ 5 w 44"/>
                    <a:gd name="T11" fmla="*/ 0 h 52"/>
                    <a:gd name="T12" fmla="*/ 0 w 44"/>
                    <a:gd name="T13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52">
                      <a:moveTo>
                        <a:pt x="0" y="4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0"/>
                        <a:pt x="2" y="52"/>
                        <a:pt x="5" y="52"/>
                      </a:cubicBezTo>
                      <a:cubicBezTo>
                        <a:pt x="44" y="52"/>
                        <a:pt x="44" y="52"/>
                        <a:pt x="44" y="52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solidFill>
                  <a:srgbClr val="FEF9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8" name="ïṡlïdè">
                  <a:extLst>
                    <a:ext uri="{FF2B5EF4-FFF2-40B4-BE49-F238E27FC236}">
                      <a16:creationId xmlns:a16="http://schemas.microsoft.com/office/drawing/2014/main" id="{4159A7F5-F6A8-C421-69D2-9E4E8AF9010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269164" y="-7189788"/>
                  <a:ext cx="576263" cy="509587"/>
                </a:xfrm>
                <a:custGeom>
                  <a:avLst/>
                  <a:gdLst>
                    <a:gd name="T0" fmla="*/ 126 w 154"/>
                    <a:gd name="T1" fmla="*/ 121 h 136"/>
                    <a:gd name="T2" fmla="*/ 147 w 154"/>
                    <a:gd name="T3" fmla="*/ 70 h 136"/>
                    <a:gd name="T4" fmla="*/ 105 w 154"/>
                    <a:gd name="T5" fmla="*/ 17 h 136"/>
                    <a:gd name="T6" fmla="*/ 37 w 154"/>
                    <a:gd name="T7" fmla="*/ 13 h 136"/>
                    <a:gd name="T8" fmla="*/ 8 w 154"/>
                    <a:gd name="T9" fmla="*/ 60 h 136"/>
                    <a:gd name="T10" fmla="*/ 7 w 154"/>
                    <a:gd name="T11" fmla="*/ 61 h 136"/>
                    <a:gd name="T12" fmla="*/ 53 w 154"/>
                    <a:gd name="T13" fmla="*/ 117 h 136"/>
                    <a:gd name="T14" fmla="*/ 126 w 154"/>
                    <a:gd name="T15" fmla="*/ 123 h 136"/>
                    <a:gd name="T16" fmla="*/ 126 w 154"/>
                    <a:gd name="T17" fmla="*/ 12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" h="136">
                      <a:moveTo>
                        <a:pt x="126" y="121"/>
                      </a:moveTo>
                      <a:cubicBezTo>
                        <a:pt x="147" y="70"/>
                        <a:pt x="147" y="70"/>
                        <a:pt x="147" y="70"/>
                      </a:cubicBezTo>
                      <a:cubicBezTo>
                        <a:pt x="154" y="57"/>
                        <a:pt x="135" y="33"/>
                        <a:pt x="105" y="17"/>
                      </a:cubicBezTo>
                      <a:cubicBezTo>
                        <a:pt x="75" y="1"/>
                        <a:pt x="44" y="0"/>
                        <a:pt x="37" y="13"/>
                      </a:cubicBezTo>
                      <a:cubicBezTo>
                        <a:pt x="8" y="60"/>
                        <a:pt x="8" y="60"/>
                        <a:pt x="8" y="60"/>
                      </a:cubicBezTo>
                      <a:cubicBezTo>
                        <a:pt x="7" y="60"/>
                        <a:pt x="7" y="61"/>
                        <a:pt x="7" y="61"/>
                      </a:cubicBezTo>
                      <a:cubicBezTo>
                        <a:pt x="0" y="75"/>
                        <a:pt x="23" y="101"/>
                        <a:pt x="53" y="117"/>
                      </a:cubicBezTo>
                      <a:cubicBezTo>
                        <a:pt x="84" y="133"/>
                        <a:pt x="118" y="136"/>
                        <a:pt x="126" y="123"/>
                      </a:cubicBezTo>
                      <a:cubicBezTo>
                        <a:pt x="126" y="122"/>
                        <a:pt x="126" y="122"/>
                        <a:pt x="126" y="1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9" name="ísḻïḓé">
                  <a:extLst>
                    <a:ext uri="{FF2B5EF4-FFF2-40B4-BE49-F238E27FC236}">
                      <a16:creationId xmlns:a16="http://schemas.microsoft.com/office/drawing/2014/main" id="{9F7CB8C3-7B67-799B-9271-A2BAFF3571B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310438" y="-7029450"/>
                  <a:ext cx="460375" cy="296863"/>
                </a:xfrm>
                <a:custGeom>
                  <a:avLst/>
                  <a:gdLst>
                    <a:gd name="T0" fmla="*/ 49 w 123"/>
                    <a:gd name="T1" fmla="*/ 61 h 79"/>
                    <a:gd name="T2" fmla="*/ 119 w 123"/>
                    <a:gd name="T3" fmla="*/ 70 h 79"/>
                    <a:gd name="T4" fmla="*/ 123 w 123"/>
                    <a:gd name="T5" fmla="*/ 60 h 79"/>
                    <a:gd name="T6" fmla="*/ 57 w 123"/>
                    <a:gd name="T7" fmla="*/ 46 h 79"/>
                    <a:gd name="T8" fmla="*/ 7 w 123"/>
                    <a:gd name="T9" fmla="*/ 0 h 79"/>
                    <a:gd name="T10" fmla="*/ 1 w 123"/>
                    <a:gd name="T11" fmla="*/ 9 h 79"/>
                    <a:gd name="T12" fmla="*/ 49 w 123"/>
                    <a:gd name="T13" fmla="*/ 61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3" h="79">
                      <a:moveTo>
                        <a:pt x="49" y="61"/>
                      </a:moveTo>
                      <a:cubicBezTo>
                        <a:pt x="77" y="75"/>
                        <a:pt x="108" y="79"/>
                        <a:pt x="119" y="70"/>
                      </a:cubicBezTo>
                      <a:cubicBezTo>
                        <a:pt x="123" y="60"/>
                        <a:pt x="123" y="60"/>
                        <a:pt x="123" y="60"/>
                      </a:cubicBezTo>
                      <a:cubicBezTo>
                        <a:pt x="108" y="64"/>
                        <a:pt x="81" y="59"/>
                        <a:pt x="57" y="46"/>
                      </a:cubicBezTo>
                      <a:cubicBezTo>
                        <a:pt x="32" y="34"/>
                        <a:pt x="12" y="15"/>
                        <a:pt x="7" y="0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24"/>
                        <a:pt x="22" y="46"/>
                        <a:pt x="49" y="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0" name="iṡḻiďê">
                  <a:extLst>
                    <a:ext uri="{FF2B5EF4-FFF2-40B4-BE49-F238E27FC236}">
                      <a16:creationId xmlns:a16="http://schemas.microsoft.com/office/drawing/2014/main" id="{A39C822B-88E9-442A-C6D9-9E1F4EADC08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216776" y="-7346950"/>
                  <a:ext cx="882650" cy="457200"/>
                </a:xfrm>
                <a:custGeom>
                  <a:avLst/>
                  <a:gdLst>
                    <a:gd name="T0" fmla="*/ 236 w 556"/>
                    <a:gd name="T1" fmla="*/ 224 h 288"/>
                    <a:gd name="T2" fmla="*/ 0 w 556"/>
                    <a:gd name="T3" fmla="*/ 0 h 288"/>
                    <a:gd name="T4" fmla="*/ 325 w 556"/>
                    <a:gd name="T5" fmla="*/ 54 h 288"/>
                    <a:gd name="T6" fmla="*/ 556 w 556"/>
                    <a:gd name="T7" fmla="*/ 288 h 288"/>
                    <a:gd name="T8" fmla="*/ 236 w 556"/>
                    <a:gd name="T9" fmla="*/ 224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6" h="288">
                      <a:moveTo>
                        <a:pt x="236" y="224"/>
                      </a:moveTo>
                      <a:lnTo>
                        <a:pt x="0" y="0"/>
                      </a:lnTo>
                      <a:lnTo>
                        <a:pt x="325" y="54"/>
                      </a:lnTo>
                      <a:lnTo>
                        <a:pt x="556" y="288"/>
                      </a:lnTo>
                      <a:lnTo>
                        <a:pt x="236" y="2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1" name="îsḻíḍe">
                  <a:extLst>
                    <a:ext uri="{FF2B5EF4-FFF2-40B4-BE49-F238E27FC236}">
                      <a16:creationId xmlns:a16="http://schemas.microsoft.com/office/drawing/2014/main" id="{5806B645-760E-F9C4-FD29-0B767838DA6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205663" y="-7346950"/>
                  <a:ext cx="893763" cy="479425"/>
                </a:xfrm>
                <a:custGeom>
                  <a:avLst/>
                  <a:gdLst>
                    <a:gd name="T0" fmla="*/ 563 w 563"/>
                    <a:gd name="T1" fmla="*/ 288 h 302"/>
                    <a:gd name="T2" fmla="*/ 554 w 563"/>
                    <a:gd name="T3" fmla="*/ 302 h 302"/>
                    <a:gd name="T4" fmla="*/ 236 w 563"/>
                    <a:gd name="T5" fmla="*/ 238 h 302"/>
                    <a:gd name="T6" fmla="*/ 0 w 563"/>
                    <a:gd name="T7" fmla="*/ 14 h 302"/>
                    <a:gd name="T8" fmla="*/ 7 w 563"/>
                    <a:gd name="T9" fmla="*/ 0 h 302"/>
                    <a:gd name="T10" fmla="*/ 243 w 563"/>
                    <a:gd name="T11" fmla="*/ 224 h 302"/>
                    <a:gd name="T12" fmla="*/ 563 w 563"/>
                    <a:gd name="T13" fmla="*/ 288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3" h="302">
                      <a:moveTo>
                        <a:pt x="563" y="288"/>
                      </a:moveTo>
                      <a:lnTo>
                        <a:pt x="554" y="302"/>
                      </a:lnTo>
                      <a:lnTo>
                        <a:pt x="236" y="238"/>
                      </a:lnTo>
                      <a:lnTo>
                        <a:pt x="0" y="14"/>
                      </a:lnTo>
                      <a:lnTo>
                        <a:pt x="7" y="0"/>
                      </a:lnTo>
                      <a:lnTo>
                        <a:pt x="243" y="224"/>
                      </a:lnTo>
                      <a:lnTo>
                        <a:pt x="563" y="288"/>
                      </a:lnTo>
                      <a:close/>
                    </a:path>
                  </a:pathLst>
                </a:custGeom>
                <a:solidFill>
                  <a:srgbClr val="2F42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2" name="ís1íḍè">
                  <a:extLst>
                    <a:ext uri="{FF2B5EF4-FFF2-40B4-BE49-F238E27FC236}">
                      <a16:creationId xmlns:a16="http://schemas.microsoft.com/office/drawing/2014/main" id="{62E7E47D-89B3-DB81-C3BC-84412AF7C35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261226" y="-7239000"/>
                  <a:ext cx="400050" cy="153988"/>
                </a:xfrm>
                <a:custGeom>
                  <a:avLst/>
                  <a:gdLst>
                    <a:gd name="T0" fmla="*/ 107 w 107"/>
                    <a:gd name="T1" fmla="*/ 30 h 41"/>
                    <a:gd name="T2" fmla="*/ 105 w 107"/>
                    <a:gd name="T3" fmla="*/ 27 h 41"/>
                    <a:gd name="T4" fmla="*/ 22 w 107"/>
                    <a:gd name="T5" fmla="*/ 0 h 41"/>
                    <a:gd name="T6" fmla="*/ 22 w 107"/>
                    <a:gd name="T7" fmla="*/ 0 h 41"/>
                    <a:gd name="T8" fmla="*/ 21 w 107"/>
                    <a:gd name="T9" fmla="*/ 0 h 41"/>
                    <a:gd name="T10" fmla="*/ 19 w 107"/>
                    <a:gd name="T11" fmla="*/ 1 h 41"/>
                    <a:gd name="T12" fmla="*/ 0 w 107"/>
                    <a:gd name="T13" fmla="*/ 39 h 41"/>
                    <a:gd name="T14" fmla="*/ 4 w 107"/>
                    <a:gd name="T15" fmla="*/ 41 h 41"/>
                    <a:gd name="T16" fmla="*/ 22 w 107"/>
                    <a:gd name="T17" fmla="*/ 5 h 41"/>
                    <a:gd name="T18" fmla="*/ 104 w 107"/>
                    <a:gd name="T19" fmla="*/ 32 h 41"/>
                    <a:gd name="T20" fmla="*/ 107 w 107"/>
                    <a:gd name="T21" fmla="*/ 3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" h="41">
                      <a:moveTo>
                        <a:pt x="107" y="30"/>
                      </a:moveTo>
                      <a:cubicBezTo>
                        <a:pt x="107" y="29"/>
                        <a:pt x="107" y="27"/>
                        <a:pt x="105" y="27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0" y="0"/>
                        <a:pt x="20" y="0"/>
                        <a:pt x="19" y="1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104" y="32"/>
                        <a:pt x="104" y="32"/>
                        <a:pt x="104" y="32"/>
                      </a:cubicBezTo>
                      <a:cubicBezTo>
                        <a:pt x="105" y="32"/>
                        <a:pt x="107" y="31"/>
                        <a:pt x="107" y="3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3" name="ïŝļiḓè">
                  <a:extLst>
                    <a:ext uri="{FF2B5EF4-FFF2-40B4-BE49-F238E27FC236}">
                      <a16:creationId xmlns:a16="http://schemas.microsoft.com/office/drawing/2014/main" id="{0B365B91-122F-B8F8-FDE1-9E592F53558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78676" y="-7099300"/>
                  <a:ext cx="104775" cy="146050"/>
                </a:xfrm>
                <a:custGeom>
                  <a:avLst/>
                  <a:gdLst>
                    <a:gd name="T0" fmla="*/ 15 w 28"/>
                    <a:gd name="T1" fmla="*/ 37 h 39"/>
                    <a:gd name="T2" fmla="*/ 27 w 28"/>
                    <a:gd name="T3" fmla="*/ 9 h 39"/>
                    <a:gd name="T4" fmla="*/ 24 w 28"/>
                    <a:gd name="T5" fmla="*/ 2 h 39"/>
                    <a:gd name="T6" fmla="*/ 16 w 28"/>
                    <a:gd name="T7" fmla="*/ 4 h 39"/>
                    <a:gd name="T8" fmla="*/ 1 w 28"/>
                    <a:gd name="T9" fmla="*/ 29 h 39"/>
                    <a:gd name="T10" fmla="*/ 1 w 28"/>
                    <a:gd name="T11" fmla="*/ 29 h 39"/>
                    <a:gd name="T12" fmla="*/ 6 w 28"/>
                    <a:gd name="T13" fmla="*/ 37 h 39"/>
                    <a:gd name="T14" fmla="*/ 15 w 28"/>
                    <a:gd name="T15" fmla="*/ 3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39">
                      <a:moveTo>
                        <a:pt x="15" y="37"/>
                      </a:move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8" y="7"/>
                        <a:pt x="28" y="4"/>
                        <a:pt x="24" y="2"/>
                      </a:cubicBezTo>
                      <a:cubicBezTo>
                        <a:pt x="20" y="0"/>
                        <a:pt x="17" y="2"/>
                        <a:pt x="16" y="4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31"/>
                        <a:pt x="2" y="34"/>
                        <a:pt x="6" y="37"/>
                      </a:cubicBezTo>
                      <a:cubicBezTo>
                        <a:pt x="10" y="39"/>
                        <a:pt x="14" y="39"/>
                        <a:pt x="15" y="3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" name="íšḻîḍè">
                  <a:extLst>
                    <a:ext uri="{FF2B5EF4-FFF2-40B4-BE49-F238E27FC236}">
                      <a16:creationId xmlns:a16="http://schemas.microsoft.com/office/drawing/2014/main" id="{A3F3A393-1254-ACA3-981F-43366A0420C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67376" y="-5811838"/>
                  <a:ext cx="277813" cy="193675"/>
                </a:xfrm>
                <a:custGeom>
                  <a:avLst/>
                  <a:gdLst>
                    <a:gd name="T0" fmla="*/ 74 w 74"/>
                    <a:gd name="T1" fmla="*/ 29 h 52"/>
                    <a:gd name="T2" fmla="*/ 38 w 74"/>
                    <a:gd name="T3" fmla="*/ 52 h 52"/>
                    <a:gd name="T4" fmla="*/ 37 w 74"/>
                    <a:gd name="T5" fmla="*/ 52 h 52"/>
                    <a:gd name="T6" fmla="*/ 0 w 74"/>
                    <a:gd name="T7" fmla="*/ 29 h 52"/>
                    <a:gd name="T8" fmla="*/ 5 w 74"/>
                    <a:gd name="T9" fmla="*/ 26 h 52"/>
                    <a:gd name="T10" fmla="*/ 5 w 74"/>
                    <a:gd name="T11" fmla="*/ 26 h 52"/>
                    <a:gd name="T12" fmla="*/ 10 w 74"/>
                    <a:gd name="T13" fmla="*/ 15 h 52"/>
                    <a:gd name="T14" fmla="*/ 10 w 74"/>
                    <a:gd name="T15" fmla="*/ 14 h 52"/>
                    <a:gd name="T16" fmla="*/ 10 w 74"/>
                    <a:gd name="T17" fmla="*/ 14 h 52"/>
                    <a:gd name="T18" fmla="*/ 10 w 74"/>
                    <a:gd name="T19" fmla="*/ 14 h 52"/>
                    <a:gd name="T20" fmla="*/ 10 w 74"/>
                    <a:gd name="T21" fmla="*/ 0 h 52"/>
                    <a:gd name="T22" fmla="*/ 67 w 74"/>
                    <a:gd name="T23" fmla="*/ 0 h 52"/>
                    <a:gd name="T24" fmla="*/ 67 w 74"/>
                    <a:gd name="T25" fmla="*/ 14 h 52"/>
                    <a:gd name="T26" fmla="*/ 74 w 74"/>
                    <a:gd name="T27" fmla="*/ 2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52">
                      <a:moveTo>
                        <a:pt x="74" y="29"/>
                      </a:moveTo>
                      <a:cubicBezTo>
                        <a:pt x="69" y="43"/>
                        <a:pt x="55" y="52"/>
                        <a:pt x="38" y="52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20" y="52"/>
                        <a:pt x="6" y="42"/>
                        <a:pt x="0" y="29"/>
                      </a:cubicBezTo>
                      <a:cubicBezTo>
                        <a:pt x="2" y="29"/>
                        <a:pt x="4" y="27"/>
                        <a:pt x="5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8" y="23"/>
                        <a:pt x="9" y="19"/>
                        <a:pt x="10" y="15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14"/>
                        <a:pt x="67" y="14"/>
                        <a:pt x="67" y="14"/>
                      </a:cubicBezTo>
                      <a:cubicBezTo>
                        <a:pt x="67" y="20"/>
                        <a:pt x="74" y="28"/>
                        <a:pt x="74" y="29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5" name="íSľídé">
                  <a:extLst>
                    <a:ext uri="{FF2B5EF4-FFF2-40B4-BE49-F238E27FC236}">
                      <a16:creationId xmlns:a16="http://schemas.microsoft.com/office/drawing/2014/main" id="{5573A463-1AEF-7D8F-1F8E-382F4881B89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67376" y="-5811838"/>
                  <a:ext cx="277813" cy="193675"/>
                </a:xfrm>
                <a:custGeom>
                  <a:avLst/>
                  <a:gdLst>
                    <a:gd name="T0" fmla="*/ 67 w 74"/>
                    <a:gd name="T1" fmla="*/ 0 h 52"/>
                    <a:gd name="T2" fmla="*/ 67 w 74"/>
                    <a:gd name="T3" fmla="*/ 0 h 52"/>
                    <a:gd name="T4" fmla="*/ 57 w 74"/>
                    <a:gd name="T5" fmla="*/ 10 h 52"/>
                    <a:gd name="T6" fmla="*/ 49 w 74"/>
                    <a:gd name="T7" fmla="*/ 15 h 52"/>
                    <a:gd name="T8" fmla="*/ 44 w 74"/>
                    <a:gd name="T9" fmla="*/ 16 h 52"/>
                    <a:gd name="T10" fmla="*/ 40 w 74"/>
                    <a:gd name="T11" fmla="*/ 18 h 52"/>
                    <a:gd name="T12" fmla="*/ 38 w 74"/>
                    <a:gd name="T13" fmla="*/ 18 h 52"/>
                    <a:gd name="T14" fmla="*/ 37 w 74"/>
                    <a:gd name="T15" fmla="*/ 18 h 52"/>
                    <a:gd name="T16" fmla="*/ 32 w 74"/>
                    <a:gd name="T17" fmla="*/ 16 h 52"/>
                    <a:gd name="T18" fmla="*/ 27 w 74"/>
                    <a:gd name="T19" fmla="*/ 14 h 52"/>
                    <a:gd name="T20" fmla="*/ 20 w 74"/>
                    <a:gd name="T21" fmla="*/ 10 h 52"/>
                    <a:gd name="T22" fmla="*/ 10 w 74"/>
                    <a:gd name="T23" fmla="*/ 0 h 52"/>
                    <a:gd name="T24" fmla="*/ 10 w 74"/>
                    <a:gd name="T25" fmla="*/ 0 h 52"/>
                    <a:gd name="T26" fmla="*/ 10 w 74"/>
                    <a:gd name="T27" fmla="*/ 14 h 52"/>
                    <a:gd name="T28" fmla="*/ 10 w 74"/>
                    <a:gd name="T29" fmla="*/ 14 h 52"/>
                    <a:gd name="T30" fmla="*/ 10 w 74"/>
                    <a:gd name="T31" fmla="*/ 14 h 52"/>
                    <a:gd name="T32" fmla="*/ 10 w 74"/>
                    <a:gd name="T33" fmla="*/ 15 h 52"/>
                    <a:gd name="T34" fmla="*/ 5 w 74"/>
                    <a:gd name="T35" fmla="*/ 26 h 52"/>
                    <a:gd name="T36" fmla="*/ 5 w 74"/>
                    <a:gd name="T37" fmla="*/ 26 h 52"/>
                    <a:gd name="T38" fmla="*/ 0 w 74"/>
                    <a:gd name="T39" fmla="*/ 29 h 52"/>
                    <a:gd name="T40" fmla="*/ 0 w 74"/>
                    <a:gd name="T41" fmla="*/ 29 h 52"/>
                    <a:gd name="T42" fmla="*/ 3 w 74"/>
                    <a:gd name="T43" fmla="*/ 34 h 52"/>
                    <a:gd name="T44" fmla="*/ 37 w 74"/>
                    <a:gd name="T45" fmla="*/ 52 h 52"/>
                    <a:gd name="T46" fmla="*/ 38 w 74"/>
                    <a:gd name="T47" fmla="*/ 52 h 52"/>
                    <a:gd name="T48" fmla="*/ 38 w 74"/>
                    <a:gd name="T49" fmla="*/ 52 h 52"/>
                    <a:gd name="T50" fmla="*/ 74 w 74"/>
                    <a:gd name="T51" fmla="*/ 30 h 52"/>
                    <a:gd name="T52" fmla="*/ 74 w 74"/>
                    <a:gd name="T53" fmla="*/ 29 h 52"/>
                    <a:gd name="T54" fmla="*/ 74 w 74"/>
                    <a:gd name="T55" fmla="*/ 29 h 52"/>
                    <a:gd name="T56" fmla="*/ 67 w 74"/>
                    <a:gd name="T57" fmla="*/ 14 h 52"/>
                    <a:gd name="T58" fmla="*/ 67 w 74"/>
                    <a:gd name="T5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4" h="52">
                      <a:moveTo>
                        <a:pt x="67" y="0"/>
                      </a:move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4"/>
                        <a:pt x="61" y="7"/>
                        <a:pt x="57" y="10"/>
                      </a:cubicBezTo>
                      <a:cubicBezTo>
                        <a:pt x="54" y="12"/>
                        <a:pt x="52" y="13"/>
                        <a:pt x="49" y="15"/>
                      </a:cubicBezTo>
                      <a:cubicBezTo>
                        <a:pt x="47" y="15"/>
                        <a:pt x="46" y="16"/>
                        <a:pt x="44" y="16"/>
                      </a:cubicBezTo>
                      <a:cubicBezTo>
                        <a:pt x="42" y="17"/>
                        <a:pt x="41" y="17"/>
                        <a:pt x="40" y="18"/>
                      </a:cubicBezTo>
                      <a:cubicBezTo>
                        <a:pt x="39" y="18"/>
                        <a:pt x="39" y="18"/>
                        <a:pt x="38" y="18"/>
                      </a:cubicBezTo>
                      <a:cubicBezTo>
                        <a:pt x="38" y="18"/>
                        <a:pt x="37" y="18"/>
                        <a:pt x="37" y="18"/>
                      </a:cubicBezTo>
                      <a:cubicBezTo>
                        <a:pt x="36" y="17"/>
                        <a:pt x="34" y="17"/>
                        <a:pt x="32" y="16"/>
                      </a:cubicBezTo>
                      <a:cubicBezTo>
                        <a:pt x="31" y="16"/>
                        <a:pt x="29" y="15"/>
                        <a:pt x="27" y="14"/>
                      </a:cubicBezTo>
                      <a:cubicBezTo>
                        <a:pt x="25" y="13"/>
                        <a:pt x="22" y="12"/>
                        <a:pt x="20" y="10"/>
                      </a:cubicBezTo>
                      <a:cubicBezTo>
                        <a:pt x="16" y="7"/>
                        <a:pt x="12" y="4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9" y="19"/>
                        <a:pt x="8" y="23"/>
                        <a:pt x="5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4" y="27"/>
                        <a:pt x="2" y="29"/>
                        <a:pt x="0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" y="31"/>
                        <a:pt x="2" y="33"/>
                        <a:pt x="3" y="34"/>
                      </a:cubicBezTo>
                      <a:cubicBezTo>
                        <a:pt x="10" y="45"/>
                        <a:pt x="23" y="52"/>
                        <a:pt x="37" y="52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54" y="52"/>
                        <a:pt x="68" y="43"/>
                        <a:pt x="74" y="30"/>
                      </a:cubicBezTo>
                      <a:cubicBezTo>
                        <a:pt x="74" y="30"/>
                        <a:pt x="74" y="29"/>
                        <a:pt x="74" y="29"/>
                      </a:cubicBezTo>
                      <a:cubicBezTo>
                        <a:pt x="74" y="29"/>
                        <a:pt x="74" y="29"/>
                        <a:pt x="74" y="29"/>
                      </a:cubicBezTo>
                      <a:cubicBezTo>
                        <a:pt x="74" y="28"/>
                        <a:pt x="67" y="20"/>
                        <a:pt x="67" y="14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F19A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6" name="îṧlíďe">
                  <a:extLst>
                    <a:ext uri="{FF2B5EF4-FFF2-40B4-BE49-F238E27FC236}">
                      <a16:creationId xmlns:a16="http://schemas.microsoft.com/office/drawing/2014/main" id="{298C671A-BFDB-37CB-1C45-735BA9E7FBD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34038" y="-6254750"/>
                  <a:ext cx="388938" cy="292100"/>
                </a:xfrm>
                <a:custGeom>
                  <a:avLst/>
                  <a:gdLst>
                    <a:gd name="T0" fmla="*/ 7 w 104"/>
                    <a:gd name="T1" fmla="*/ 76 h 78"/>
                    <a:gd name="T2" fmla="*/ 1 w 104"/>
                    <a:gd name="T3" fmla="*/ 39 h 78"/>
                    <a:gd name="T4" fmla="*/ 58 w 104"/>
                    <a:gd name="T5" fmla="*/ 0 h 78"/>
                    <a:gd name="T6" fmla="*/ 73 w 104"/>
                    <a:gd name="T7" fmla="*/ 18 h 78"/>
                    <a:gd name="T8" fmla="*/ 89 w 104"/>
                    <a:gd name="T9" fmla="*/ 72 h 78"/>
                    <a:gd name="T10" fmla="*/ 88 w 104"/>
                    <a:gd name="T11" fmla="*/ 78 h 78"/>
                    <a:gd name="T12" fmla="*/ 7 w 104"/>
                    <a:gd name="T13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" h="78">
                      <a:moveTo>
                        <a:pt x="7" y="76"/>
                      </a:moveTo>
                      <a:cubicBezTo>
                        <a:pt x="7" y="76"/>
                        <a:pt x="2" y="51"/>
                        <a:pt x="1" y="39"/>
                      </a:cubicBezTo>
                      <a:cubicBezTo>
                        <a:pt x="0" y="26"/>
                        <a:pt x="22" y="0"/>
                        <a:pt x="58" y="0"/>
                      </a:cubicBezTo>
                      <a:cubicBezTo>
                        <a:pt x="64" y="0"/>
                        <a:pt x="73" y="5"/>
                        <a:pt x="73" y="18"/>
                      </a:cubicBezTo>
                      <a:cubicBezTo>
                        <a:pt x="73" y="18"/>
                        <a:pt x="104" y="13"/>
                        <a:pt x="89" y="72"/>
                      </a:cubicBezTo>
                      <a:cubicBezTo>
                        <a:pt x="88" y="78"/>
                        <a:pt x="88" y="78"/>
                        <a:pt x="88" y="78"/>
                      </a:cubicBezTo>
                      <a:cubicBezTo>
                        <a:pt x="7" y="76"/>
                        <a:pt x="7" y="76"/>
                        <a:pt x="7" y="76"/>
                      </a:cubicBezTo>
                    </a:path>
                  </a:pathLst>
                </a:custGeom>
                <a:solidFill>
                  <a:srgbClr val="633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7" name="îṥḻiḍê">
                  <a:extLst>
                    <a:ext uri="{FF2B5EF4-FFF2-40B4-BE49-F238E27FC236}">
                      <a16:creationId xmlns:a16="http://schemas.microsoft.com/office/drawing/2014/main" id="{97BD566A-2BD2-EB78-8FB1-BC30BBE5EC0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70499" y="-6130925"/>
                  <a:ext cx="295275" cy="385763"/>
                </a:xfrm>
                <a:custGeom>
                  <a:avLst/>
                  <a:gdLst>
                    <a:gd name="T0" fmla="*/ 79 w 79"/>
                    <a:gd name="T1" fmla="*/ 37 h 103"/>
                    <a:gd name="T2" fmla="*/ 74 w 79"/>
                    <a:gd name="T3" fmla="*/ 73 h 103"/>
                    <a:gd name="T4" fmla="*/ 58 w 79"/>
                    <a:gd name="T5" fmla="*/ 95 h 103"/>
                    <a:gd name="T6" fmla="*/ 50 w 79"/>
                    <a:gd name="T7" fmla="*/ 100 h 103"/>
                    <a:gd name="T8" fmla="*/ 45 w 79"/>
                    <a:gd name="T9" fmla="*/ 101 h 103"/>
                    <a:gd name="T10" fmla="*/ 41 w 79"/>
                    <a:gd name="T11" fmla="*/ 103 h 103"/>
                    <a:gd name="T12" fmla="*/ 39 w 79"/>
                    <a:gd name="T13" fmla="*/ 103 h 103"/>
                    <a:gd name="T14" fmla="*/ 38 w 79"/>
                    <a:gd name="T15" fmla="*/ 103 h 103"/>
                    <a:gd name="T16" fmla="*/ 33 w 79"/>
                    <a:gd name="T17" fmla="*/ 101 h 103"/>
                    <a:gd name="T18" fmla="*/ 28 w 79"/>
                    <a:gd name="T19" fmla="*/ 99 h 103"/>
                    <a:gd name="T20" fmla="*/ 21 w 79"/>
                    <a:gd name="T21" fmla="*/ 95 h 103"/>
                    <a:gd name="T22" fmla="*/ 5 w 79"/>
                    <a:gd name="T23" fmla="*/ 73 h 103"/>
                    <a:gd name="T24" fmla="*/ 0 w 79"/>
                    <a:gd name="T25" fmla="*/ 37 h 103"/>
                    <a:gd name="T26" fmla="*/ 1 w 79"/>
                    <a:gd name="T27" fmla="*/ 29 h 103"/>
                    <a:gd name="T28" fmla="*/ 5 w 79"/>
                    <a:gd name="T29" fmla="*/ 22 h 103"/>
                    <a:gd name="T30" fmla="*/ 13 w 79"/>
                    <a:gd name="T31" fmla="*/ 6 h 103"/>
                    <a:gd name="T32" fmla="*/ 20 w 79"/>
                    <a:gd name="T33" fmla="*/ 6 h 103"/>
                    <a:gd name="T34" fmla="*/ 58 w 79"/>
                    <a:gd name="T35" fmla="*/ 4 h 103"/>
                    <a:gd name="T36" fmla="*/ 72 w 79"/>
                    <a:gd name="T37" fmla="*/ 23 h 103"/>
                    <a:gd name="T38" fmla="*/ 78 w 79"/>
                    <a:gd name="T39" fmla="*/ 29 h 103"/>
                    <a:gd name="T40" fmla="*/ 79 w 79"/>
                    <a:gd name="T41" fmla="*/ 37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9" h="103">
                      <a:moveTo>
                        <a:pt x="79" y="37"/>
                      </a:moveTo>
                      <a:cubicBezTo>
                        <a:pt x="79" y="52"/>
                        <a:pt x="77" y="65"/>
                        <a:pt x="74" y="73"/>
                      </a:cubicBezTo>
                      <a:cubicBezTo>
                        <a:pt x="72" y="82"/>
                        <a:pt x="66" y="89"/>
                        <a:pt x="58" y="95"/>
                      </a:cubicBezTo>
                      <a:cubicBezTo>
                        <a:pt x="55" y="97"/>
                        <a:pt x="53" y="98"/>
                        <a:pt x="50" y="100"/>
                      </a:cubicBezTo>
                      <a:cubicBezTo>
                        <a:pt x="48" y="100"/>
                        <a:pt x="47" y="101"/>
                        <a:pt x="45" y="101"/>
                      </a:cubicBezTo>
                      <a:cubicBezTo>
                        <a:pt x="43" y="102"/>
                        <a:pt x="42" y="102"/>
                        <a:pt x="41" y="103"/>
                      </a:cubicBezTo>
                      <a:cubicBezTo>
                        <a:pt x="40" y="103"/>
                        <a:pt x="40" y="103"/>
                        <a:pt x="39" y="103"/>
                      </a:cubicBezTo>
                      <a:cubicBezTo>
                        <a:pt x="39" y="103"/>
                        <a:pt x="38" y="103"/>
                        <a:pt x="38" y="103"/>
                      </a:cubicBezTo>
                      <a:cubicBezTo>
                        <a:pt x="37" y="102"/>
                        <a:pt x="35" y="102"/>
                        <a:pt x="33" y="101"/>
                      </a:cubicBezTo>
                      <a:cubicBezTo>
                        <a:pt x="32" y="101"/>
                        <a:pt x="30" y="100"/>
                        <a:pt x="28" y="99"/>
                      </a:cubicBezTo>
                      <a:cubicBezTo>
                        <a:pt x="26" y="98"/>
                        <a:pt x="23" y="97"/>
                        <a:pt x="21" y="95"/>
                      </a:cubicBezTo>
                      <a:cubicBezTo>
                        <a:pt x="13" y="89"/>
                        <a:pt x="7" y="81"/>
                        <a:pt x="5" y="73"/>
                      </a:cubicBezTo>
                      <a:cubicBezTo>
                        <a:pt x="2" y="65"/>
                        <a:pt x="0" y="52"/>
                        <a:pt x="0" y="37"/>
                      </a:cubicBezTo>
                      <a:cubicBezTo>
                        <a:pt x="0" y="35"/>
                        <a:pt x="0" y="30"/>
                        <a:pt x="1" y="29"/>
                      </a:cubicBezTo>
                      <a:cubicBezTo>
                        <a:pt x="4" y="25"/>
                        <a:pt x="5" y="24"/>
                        <a:pt x="5" y="22"/>
                      </a:cubicBezTo>
                      <a:cubicBezTo>
                        <a:pt x="3" y="5"/>
                        <a:pt x="13" y="6"/>
                        <a:pt x="13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43" y="7"/>
                        <a:pt x="53" y="6"/>
                        <a:pt x="58" y="4"/>
                      </a:cubicBezTo>
                      <a:cubicBezTo>
                        <a:pt x="76" y="0"/>
                        <a:pt x="71" y="21"/>
                        <a:pt x="72" y="23"/>
                      </a:cubicBezTo>
                      <a:cubicBezTo>
                        <a:pt x="72" y="24"/>
                        <a:pt x="77" y="27"/>
                        <a:pt x="78" y="29"/>
                      </a:cubicBezTo>
                      <a:cubicBezTo>
                        <a:pt x="78" y="30"/>
                        <a:pt x="79" y="35"/>
                        <a:pt x="79" y="37"/>
                      </a:cubicBezTo>
                    </a:path>
                  </a:pathLst>
                </a:custGeom>
                <a:solidFill>
                  <a:srgbClr val="FDB8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8" name="íṧḷîďe">
                  <a:extLst>
                    <a:ext uri="{FF2B5EF4-FFF2-40B4-BE49-F238E27FC236}">
                      <a16:creationId xmlns:a16="http://schemas.microsoft.com/office/drawing/2014/main" id="{BF6119C0-C1B4-15FA-EE3F-36B87A22256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21287" y="-6010276"/>
                  <a:ext cx="63500" cy="149226"/>
                </a:xfrm>
                <a:custGeom>
                  <a:avLst/>
                  <a:gdLst>
                    <a:gd name="T0" fmla="*/ 17 w 17"/>
                    <a:gd name="T1" fmla="*/ 34 h 40"/>
                    <a:gd name="T2" fmla="*/ 16 w 17"/>
                    <a:gd name="T3" fmla="*/ 36 h 40"/>
                    <a:gd name="T4" fmla="*/ 4 w 17"/>
                    <a:gd name="T5" fmla="*/ 9 h 40"/>
                    <a:gd name="T6" fmla="*/ 15 w 17"/>
                    <a:gd name="T7" fmla="*/ 10 h 40"/>
                    <a:gd name="T8" fmla="*/ 17 w 17"/>
                    <a:gd name="T9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0">
                      <a:moveTo>
                        <a:pt x="17" y="34"/>
                      </a:moveTo>
                      <a:cubicBezTo>
                        <a:pt x="17" y="34"/>
                        <a:pt x="16" y="36"/>
                        <a:pt x="16" y="36"/>
                      </a:cubicBezTo>
                      <a:cubicBezTo>
                        <a:pt x="9" y="40"/>
                        <a:pt x="0" y="18"/>
                        <a:pt x="4" y="9"/>
                      </a:cubicBezTo>
                      <a:cubicBezTo>
                        <a:pt x="9" y="0"/>
                        <a:pt x="15" y="10"/>
                        <a:pt x="15" y="10"/>
                      </a:cubicBezTo>
                      <a:cubicBezTo>
                        <a:pt x="17" y="34"/>
                        <a:pt x="17" y="34"/>
                        <a:pt x="17" y="34"/>
                      </a:cubicBezTo>
                    </a:path>
                  </a:pathLst>
                </a:custGeom>
                <a:solidFill>
                  <a:srgbClr val="FDB8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9" name="iSļîḓê">
                  <a:extLst>
                    <a:ext uri="{FF2B5EF4-FFF2-40B4-BE49-F238E27FC236}">
                      <a16:creationId xmlns:a16="http://schemas.microsoft.com/office/drawing/2014/main" id="{CF9081D3-364A-AA26-3061-8C69012A12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951486" y="-6010276"/>
                  <a:ext cx="63500" cy="149226"/>
                </a:xfrm>
                <a:custGeom>
                  <a:avLst/>
                  <a:gdLst>
                    <a:gd name="T0" fmla="*/ 3 w 17"/>
                    <a:gd name="T1" fmla="*/ 10 h 40"/>
                    <a:gd name="T2" fmla="*/ 13 w 17"/>
                    <a:gd name="T3" fmla="*/ 9 h 40"/>
                    <a:gd name="T4" fmla="*/ 1 w 17"/>
                    <a:gd name="T5" fmla="*/ 36 h 40"/>
                    <a:gd name="T6" fmla="*/ 0 w 17"/>
                    <a:gd name="T7" fmla="*/ 34 h 40"/>
                    <a:gd name="T8" fmla="*/ 3 w 17"/>
                    <a:gd name="T9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0">
                      <a:moveTo>
                        <a:pt x="3" y="10"/>
                      </a:moveTo>
                      <a:cubicBezTo>
                        <a:pt x="3" y="10"/>
                        <a:pt x="8" y="0"/>
                        <a:pt x="13" y="9"/>
                      </a:cubicBezTo>
                      <a:cubicBezTo>
                        <a:pt x="17" y="18"/>
                        <a:pt x="8" y="40"/>
                        <a:pt x="1" y="36"/>
                      </a:cubicBezTo>
                      <a:cubicBezTo>
                        <a:pt x="1" y="36"/>
                        <a:pt x="0" y="34"/>
                        <a:pt x="0" y="34"/>
                      </a:cubicBezTo>
                      <a:cubicBezTo>
                        <a:pt x="3" y="10"/>
                        <a:pt x="3" y="10"/>
                        <a:pt x="3" y="10"/>
                      </a:cubicBezTo>
                    </a:path>
                  </a:pathLst>
                </a:custGeom>
                <a:solidFill>
                  <a:srgbClr val="FDB8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0" name="ïsḷîḋè">
                  <a:extLst>
                    <a:ext uri="{FF2B5EF4-FFF2-40B4-BE49-F238E27FC236}">
                      <a16:creationId xmlns:a16="http://schemas.microsoft.com/office/drawing/2014/main" id="{8B25FEF6-1361-E000-32E3-C88C7199191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97538" y="-6015038"/>
                  <a:ext cx="82550" cy="26988"/>
                </a:xfrm>
                <a:custGeom>
                  <a:avLst/>
                  <a:gdLst>
                    <a:gd name="T0" fmla="*/ 15 w 22"/>
                    <a:gd name="T1" fmla="*/ 0 h 7"/>
                    <a:gd name="T2" fmla="*/ 14 w 22"/>
                    <a:gd name="T3" fmla="*/ 0 h 7"/>
                    <a:gd name="T4" fmla="*/ 10 w 22"/>
                    <a:gd name="T5" fmla="*/ 1 h 7"/>
                    <a:gd name="T6" fmla="*/ 6 w 22"/>
                    <a:gd name="T7" fmla="*/ 2 h 7"/>
                    <a:gd name="T8" fmla="*/ 2 w 22"/>
                    <a:gd name="T9" fmla="*/ 3 h 7"/>
                    <a:gd name="T10" fmla="*/ 1 w 22"/>
                    <a:gd name="T11" fmla="*/ 6 h 7"/>
                    <a:gd name="T12" fmla="*/ 2 w 22"/>
                    <a:gd name="T13" fmla="*/ 7 h 7"/>
                    <a:gd name="T14" fmla="*/ 3 w 22"/>
                    <a:gd name="T15" fmla="*/ 6 h 7"/>
                    <a:gd name="T16" fmla="*/ 7 w 22"/>
                    <a:gd name="T17" fmla="*/ 5 h 7"/>
                    <a:gd name="T18" fmla="*/ 10 w 22"/>
                    <a:gd name="T19" fmla="*/ 4 h 7"/>
                    <a:gd name="T20" fmla="*/ 14 w 22"/>
                    <a:gd name="T21" fmla="*/ 4 h 7"/>
                    <a:gd name="T22" fmla="*/ 15 w 22"/>
                    <a:gd name="T23" fmla="*/ 4 h 7"/>
                    <a:gd name="T24" fmla="*/ 17 w 22"/>
                    <a:gd name="T25" fmla="*/ 4 h 7"/>
                    <a:gd name="T26" fmla="*/ 20 w 22"/>
                    <a:gd name="T27" fmla="*/ 4 h 7"/>
                    <a:gd name="T28" fmla="*/ 20 w 22"/>
                    <a:gd name="T29" fmla="*/ 4 h 7"/>
                    <a:gd name="T30" fmla="*/ 22 w 22"/>
                    <a:gd name="T31" fmla="*/ 3 h 7"/>
                    <a:gd name="T32" fmla="*/ 20 w 22"/>
                    <a:gd name="T33" fmla="*/ 1 h 7"/>
                    <a:gd name="T34" fmla="*/ 17 w 22"/>
                    <a:gd name="T35" fmla="*/ 1 h 7"/>
                    <a:gd name="T36" fmla="*/ 15 w 22"/>
                    <a:gd name="T3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" h="7">
                      <a:moveTo>
                        <a:pt x="15" y="0"/>
                      </a:moveTo>
                      <a:cubicBezTo>
                        <a:pt x="15" y="0"/>
                        <a:pt x="14" y="0"/>
                        <a:pt x="14" y="0"/>
                      </a:cubicBezTo>
                      <a:cubicBezTo>
                        <a:pt x="13" y="1"/>
                        <a:pt x="11" y="1"/>
                        <a:pt x="10" y="1"/>
                      </a:cubicBezTo>
                      <a:cubicBezTo>
                        <a:pt x="9" y="1"/>
                        <a:pt x="7" y="1"/>
                        <a:pt x="6" y="2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1" y="4"/>
                        <a:pt x="0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7"/>
                        <a:pt x="3" y="7"/>
                        <a:pt x="3" y="6"/>
                      </a:cubicBezTo>
                      <a:cubicBezTo>
                        <a:pt x="4" y="6"/>
                        <a:pt x="5" y="5"/>
                        <a:pt x="7" y="5"/>
                      </a:cubicBezTo>
                      <a:cubicBezTo>
                        <a:pt x="8" y="5"/>
                        <a:pt x="9" y="4"/>
                        <a:pt x="10" y="4"/>
                      </a:cubicBezTo>
                      <a:cubicBezTo>
                        <a:pt x="12" y="4"/>
                        <a:pt x="13" y="4"/>
                        <a:pt x="14" y="4"/>
                      </a:cubicBezTo>
                      <a:cubicBezTo>
                        <a:pt x="14" y="4"/>
                        <a:pt x="15" y="4"/>
                        <a:pt x="15" y="4"/>
                      </a:cubicBezTo>
                      <a:cubicBezTo>
                        <a:pt x="16" y="4"/>
                        <a:pt x="16" y="4"/>
                        <a:pt x="17" y="4"/>
                      </a:cubicBezTo>
                      <a:cubicBezTo>
                        <a:pt x="18" y="4"/>
                        <a:pt x="19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1" y="4"/>
                        <a:pt x="21" y="4"/>
                        <a:pt x="22" y="3"/>
                      </a:cubicBezTo>
                      <a:cubicBezTo>
                        <a:pt x="22" y="2"/>
                        <a:pt x="21" y="1"/>
                        <a:pt x="20" y="1"/>
                      </a:cubicBezTo>
                      <a:cubicBezTo>
                        <a:pt x="19" y="1"/>
                        <a:pt x="18" y="1"/>
                        <a:pt x="17" y="1"/>
                      </a:cubicBezTo>
                      <a:cubicBezTo>
                        <a:pt x="17" y="1"/>
                        <a:pt x="16" y="0"/>
                        <a:pt x="15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1" name="îs1íďé">
                  <a:extLst>
                    <a:ext uri="{FF2B5EF4-FFF2-40B4-BE49-F238E27FC236}">
                      <a16:creationId xmlns:a16="http://schemas.microsoft.com/office/drawing/2014/main" id="{6FFA1470-99AB-351A-EE10-4945B39615B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846763" y="-6015038"/>
                  <a:ext cx="79375" cy="26988"/>
                </a:xfrm>
                <a:custGeom>
                  <a:avLst/>
                  <a:gdLst>
                    <a:gd name="T0" fmla="*/ 7 w 21"/>
                    <a:gd name="T1" fmla="*/ 0 h 7"/>
                    <a:gd name="T2" fmla="*/ 4 w 21"/>
                    <a:gd name="T3" fmla="*/ 1 h 7"/>
                    <a:gd name="T4" fmla="*/ 2 w 21"/>
                    <a:gd name="T5" fmla="*/ 1 h 7"/>
                    <a:gd name="T6" fmla="*/ 0 w 21"/>
                    <a:gd name="T7" fmla="*/ 3 h 7"/>
                    <a:gd name="T8" fmla="*/ 2 w 21"/>
                    <a:gd name="T9" fmla="*/ 4 h 7"/>
                    <a:gd name="T10" fmla="*/ 2 w 21"/>
                    <a:gd name="T11" fmla="*/ 4 h 7"/>
                    <a:gd name="T12" fmla="*/ 5 w 21"/>
                    <a:gd name="T13" fmla="*/ 4 h 7"/>
                    <a:gd name="T14" fmla="*/ 7 w 21"/>
                    <a:gd name="T15" fmla="*/ 4 h 7"/>
                    <a:gd name="T16" fmla="*/ 8 w 21"/>
                    <a:gd name="T17" fmla="*/ 4 h 7"/>
                    <a:gd name="T18" fmla="*/ 11 w 21"/>
                    <a:gd name="T19" fmla="*/ 4 h 7"/>
                    <a:gd name="T20" fmla="*/ 15 w 21"/>
                    <a:gd name="T21" fmla="*/ 5 h 7"/>
                    <a:gd name="T22" fmla="*/ 19 w 21"/>
                    <a:gd name="T23" fmla="*/ 6 h 7"/>
                    <a:gd name="T24" fmla="*/ 19 w 21"/>
                    <a:gd name="T25" fmla="*/ 7 h 7"/>
                    <a:gd name="T26" fmla="*/ 21 w 21"/>
                    <a:gd name="T27" fmla="*/ 6 h 7"/>
                    <a:gd name="T28" fmla="*/ 20 w 21"/>
                    <a:gd name="T29" fmla="*/ 3 h 7"/>
                    <a:gd name="T30" fmla="*/ 16 w 21"/>
                    <a:gd name="T31" fmla="*/ 2 h 7"/>
                    <a:gd name="T32" fmla="*/ 12 w 21"/>
                    <a:gd name="T33" fmla="*/ 1 h 7"/>
                    <a:gd name="T34" fmla="*/ 8 w 21"/>
                    <a:gd name="T35" fmla="*/ 0 h 7"/>
                    <a:gd name="T36" fmla="*/ 7 w 21"/>
                    <a:gd name="T3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" h="7">
                      <a:moveTo>
                        <a:pt x="7" y="0"/>
                      </a:moveTo>
                      <a:cubicBezTo>
                        <a:pt x="6" y="0"/>
                        <a:pt x="5" y="1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5" y="4"/>
                      </a:cubicBezTo>
                      <a:cubicBezTo>
                        <a:pt x="5" y="4"/>
                        <a:pt x="6" y="4"/>
                        <a:pt x="7" y="4"/>
                      </a:cubicBezTo>
                      <a:cubicBezTo>
                        <a:pt x="7" y="4"/>
                        <a:pt x="7" y="4"/>
                        <a:pt x="8" y="4"/>
                      </a:cubicBezTo>
                      <a:cubicBezTo>
                        <a:pt x="9" y="4"/>
                        <a:pt x="10" y="4"/>
                        <a:pt x="11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ubicBezTo>
                        <a:pt x="16" y="5"/>
                        <a:pt x="17" y="6"/>
                        <a:pt x="19" y="6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7"/>
                        <a:pt x="21" y="6"/>
                        <a:pt x="21" y="6"/>
                      </a:cubicBezTo>
                      <a:cubicBezTo>
                        <a:pt x="21" y="5"/>
                        <a:pt x="21" y="4"/>
                        <a:pt x="20" y="3"/>
                      </a:cubicBezTo>
                      <a:cubicBezTo>
                        <a:pt x="19" y="3"/>
                        <a:pt x="17" y="2"/>
                        <a:pt x="16" y="2"/>
                      </a:cubicBezTo>
                      <a:cubicBezTo>
                        <a:pt x="15" y="1"/>
                        <a:pt x="13" y="1"/>
                        <a:pt x="12" y="1"/>
                      </a:cubicBezTo>
                      <a:cubicBezTo>
                        <a:pt x="10" y="1"/>
                        <a:pt x="9" y="1"/>
                        <a:pt x="8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2" name="iṣḷíḑe">
                  <a:extLst>
                    <a:ext uri="{FF2B5EF4-FFF2-40B4-BE49-F238E27FC236}">
                      <a16:creationId xmlns:a16="http://schemas.microsoft.com/office/drawing/2014/main" id="{5B170465-36D6-DDCF-8C44-F646959213B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37213" y="-5973763"/>
                  <a:ext cx="26988" cy="26988"/>
                </a:xfrm>
                <a:custGeom>
                  <a:avLst/>
                  <a:gdLst>
                    <a:gd name="T0" fmla="*/ 2 w 7"/>
                    <a:gd name="T1" fmla="*/ 0 h 7"/>
                    <a:gd name="T2" fmla="*/ 1 w 7"/>
                    <a:gd name="T3" fmla="*/ 0 h 7"/>
                    <a:gd name="T4" fmla="*/ 0 w 7"/>
                    <a:gd name="T5" fmla="*/ 2 h 7"/>
                    <a:gd name="T6" fmla="*/ 0 w 7"/>
                    <a:gd name="T7" fmla="*/ 3 h 7"/>
                    <a:gd name="T8" fmla="*/ 1 w 7"/>
                    <a:gd name="T9" fmla="*/ 3 h 7"/>
                    <a:gd name="T10" fmla="*/ 1 w 7"/>
                    <a:gd name="T11" fmla="*/ 2 h 7"/>
                    <a:gd name="T12" fmla="*/ 1 w 7"/>
                    <a:gd name="T13" fmla="*/ 2 h 7"/>
                    <a:gd name="T14" fmla="*/ 2 w 7"/>
                    <a:gd name="T15" fmla="*/ 2 h 7"/>
                    <a:gd name="T16" fmla="*/ 3 w 7"/>
                    <a:gd name="T17" fmla="*/ 2 h 7"/>
                    <a:gd name="T18" fmla="*/ 5 w 7"/>
                    <a:gd name="T19" fmla="*/ 6 h 7"/>
                    <a:gd name="T20" fmla="*/ 6 w 7"/>
                    <a:gd name="T21" fmla="*/ 7 h 7"/>
                    <a:gd name="T22" fmla="*/ 6 w 7"/>
                    <a:gd name="T23" fmla="*/ 7 h 7"/>
                    <a:gd name="T24" fmla="*/ 7 w 7"/>
                    <a:gd name="T25" fmla="*/ 6 h 7"/>
                    <a:gd name="T26" fmla="*/ 4 w 7"/>
                    <a:gd name="T27" fmla="*/ 1 h 7"/>
                    <a:gd name="T28" fmla="*/ 3 w 7"/>
                    <a:gd name="T29" fmla="*/ 0 h 7"/>
                    <a:gd name="T30" fmla="*/ 2 w 7"/>
                    <a:gd name="T3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7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3"/>
                        <a:pt x="0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4"/>
                        <a:pt x="5" y="3"/>
                        <a:pt x="4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3" name="ísľïḋé">
                  <a:extLst>
                    <a:ext uri="{FF2B5EF4-FFF2-40B4-BE49-F238E27FC236}">
                      <a16:creationId xmlns:a16="http://schemas.microsoft.com/office/drawing/2014/main" id="{FA5F66E0-6FD2-BE73-1565-EE9BDB2DEA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959476" y="-5973763"/>
                  <a:ext cx="25400" cy="22225"/>
                </a:xfrm>
                <a:custGeom>
                  <a:avLst/>
                  <a:gdLst>
                    <a:gd name="T0" fmla="*/ 5 w 7"/>
                    <a:gd name="T1" fmla="*/ 0 h 6"/>
                    <a:gd name="T2" fmla="*/ 4 w 7"/>
                    <a:gd name="T3" fmla="*/ 0 h 6"/>
                    <a:gd name="T4" fmla="*/ 3 w 7"/>
                    <a:gd name="T5" fmla="*/ 1 h 6"/>
                    <a:gd name="T6" fmla="*/ 0 w 7"/>
                    <a:gd name="T7" fmla="*/ 5 h 6"/>
                    <a:gd name="T8" fmla="*/ 0 w 7"/>
                    <a:gd name="T9" fmla="*/ 6 h 6"/>
                    <a:gd name="T10" fmla="*/ 1 w 7"/>
                    <a:gd name="T11" fmla="*/ 6 h 6"/>
                    <a:gd name="T12" fmla="*/ 1 w 7"/>
                    <a:gd name="T13" fmla="*/ 6 h 6"/>
                    <a:gd name="T14" fmla="*/ 4 w 7"/>
                    <a:gd name="T15" fmla="*/ 2 h 6"/>
                    <a:gd name="T16" fmla="*/ 5 w 7"/>
                    <a:gd name="T17" fmla="*/ 1 h 6"/>
                    <a:gd name="T18" fmla="*/ 5 w 7"/>
                    <a:gd name="T19" fmla="*/ 1 h 6"/>
                    <a:gd name="T20" fmla="*/ 6 w 7"/>
                    <a:gd name="T21" fmla="*/ 2 h 6"/>
                    <a:gd name="T22" fmla="*/ 6 w 7"/>
                    <a:gd name="T23" fmla="*/ 2 h 6"/>
                    <a:gd name="T24" fmla="*/ 6 w 7"/>
                    <a:gd name="T25" fmla="*/ 2 h 6"/>
                    <a:gd name="T26" fmla="*/ 7 w 7"/>
                    <a:gd name="T27" fmla="*/ 2 h 6"/>
                    <a:gd name="T28" fmla="*/ 6 w 7"/>
                    <a:gd name="T29" fmla="*/ 0 h 6"/>
                    <a:gd name="T30" fmla="*/ 5 w 7"/>
                    <a:gd name="T3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6">
                      <a:moveTo>
                        <a:pt x="5" y="0"/>
                      </a:move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0"/>
                        <a:pt x="3" y="1"/>
                        <a:pt x="3" y="1"/>
                      </a:cubicBezTo>
                      <a:cubicBezTo>
                        <a:pt x="2" y="2"/>
                        <a:pt x="1" y="4"/>
                        <a:pt x="0" y="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4"/>
                        <a:pt x="3" y="3"/>
                        <a:pt x="4" y="2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1"/>
                        <a:pt x="7" y="0"/>
                        <a:pt x="6" y="0"/>
                      </a:cubicBezTo>
                      <a:cubicBezTo>
                        <a:pt x="6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" name="íŝ1íḋe">
                  <a:extLst>
                    <a:ext uri="{FF2B5EF4-FFF2-40B4-BE49-F238E27FC236}">
                      <a16:creationId xmlns:a16="http://schemas.microsoft.com/office/drawing/2014/main" id="{E98C557B-0277-DE7B-DB21-55B823550B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94376" y="-5969000"/>
                  <a:ext cx="26988" cy="85725"/>
                </a:xfrm>
                <a:custGeom>
                  <a:avLst/>
                  <a:gdLst>
                    <a:gd name="T0" fmla="*/ 3 w 7"/>
                    <a:gd name="T1" fmla="*/ 0 h 23"/>
                    <a:gd name="T2" fmla="*/ 1 w 7"/>
                    <a:gd name="T3" fmla="*/ 2 h 23"/>
                    <a:gd name="T4" fmla="*/ 0 w 7"/>
                    <a:gd name="T5" fmla="*/ 15 h 23"/>
                    <a:gd name="T6" fmla="*/ 0 w 7"/>
                    <a:gd name="T7" fmla="*/ 19 h 23"/>
                    <a:gd name="T8" fmla="*/ 5 w 7"/>
                    <a:gd name="T9" fmla="*/ 23 h 23"/>
                    <a:gd name="T10" fmla="*/ 5 w 7"/>
                    <a:gd name="T11" fmla="*/ 23 h 23"/>
                    <a:gd name="T12" fmla="*/ 7 w 7"/>
                    <a:gd name="T13" fmla="*/ 21 h 23"/>
                    <a:gd name="T14" fmla="*/ 5 w 7"/>
                    <a:gd name="T15" fmla="*/ 19 h 23"/>
                    <a:gd name="T16" fmla="*/ 4 w 7"/>
                    <a:gd name="T17" fmla="*/ 18 h 23"/>
                    <a:gd name="T18" fmla="*/ 4 w 7"/>
                    <a:gd name="T19" fmla="*/ 15 h 23"/>
                    <a:gd name="T20" fmla="*/ 5 w 7"/>
                    <a:gd name="T21" fmla="*/ 2 h 23"/>
                    <a:gd name="T22" fmla="*/ 3 w 7"/>
                    <a:gd name="T23" fmla="*/ 0 h 23"/>
                    <a:gd name="T24" fmla="*/ 3 w 7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23">
                      <a:moveTo>
                        <a:pt x="3" y="0"/>
                      </a:move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8"/>
                        <a:pt x="0" y="19"/>
                      </a:cubicBezTo>
                      <a:cubicBezTo>
                        <a:pt x="1" y="21"/>
                        <a:pt x="3" y="23"/>
                        <a:pt x="5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7" y="22"/>
                        <a:pt x="7" y="21"/>
                      </a:cubicBezTo>
                      <a:cubicBezTo>
                        <a:pt x="7" y="20"/>
                        <a:pt x="6" y="19"/>
                        <a:pt x="5" y="19"/>
                      </a:cubicBezTo>
                      <a:cubicBezTo>
                        <a:pt x="5" y="19"/>
                        <a:pt x="4" y="19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5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" name="iş1íḍê">
                  <a:extLst>
                    <a:ext uri="{FF2B5EF4-FFF2-40B4-BE49-F238E27FC236}">
                      <a16:creationId xmlns:a16="http://schemas.microsoft.com/office/drawing/2014/main" id="{B455DBAB-B1C9-28F8-8D4A-2A98847F332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757863" y="-5861050"/>
                  <a:ext cx="107950" cy="49213"/>
                </a:xfrm>
                <a:custGeom>
                  <a:avLst/>
                  <a:gdLst>
                    <a:gd name="T0" fmla="*/ 14 w 29"/>
                    <a:gd name="T1" fmla="*/ 13 h 13"/>
                    <a:gd name="T2" fmla="*/ 12 w 29"/>
                    <a:gd name="T3" fmla="*/ 13 h 13"/>
                    <a:gd name="T4" fmla="*/ 7 w 29"/>
                    <a:gd name="T5" fmla="*/ 12 h 13"/>
                    <a:gd name="T6" fmla="*/ 14 w 29"/>
                    <a:gd name="T7" fmla="*/ 9 h 13"/>
                    <a:gd name="T8" fmla="*/ 22 w 29"/>
                    <a:gd name="T9" fmla="*/ 12 h 13"/>
                    <a:gd name="T10" fmla="*/ 17 w 29"/>
                    <a:gd name="T11" fmla="*/ 13 h 13"/>
                    <a:gd name="T12" fmla="*/ 14 w 29"/>
                    <a:gd name="T13" fmla="*/ 13 h 13"/>
                    <a:gd name="T14" fmla="*/ 14 w 29"/>
                    <a:gd name="T15" fmla="*/ 13 h 13"/>
                    <a:gd name="T16" fmla="*/ 24 w 29"/>
                    <a:gd name="T17" fmla="*/ 0 h 13"/>
                    <a:gd name="T18" fmla="*/ 20 w 29"/>
                    <a:gd name="T19" fmla="*/ 0 h 13"/>
                    <a:gd name="T20" fmla="*/ 14 w 29"/>
                    <a:gd name="T21" fmla="*/ 1 h 13"/>
                    <a:gd name="T22" fmla="*/ 9 w 29"/>
                    <a:gd name="T23" fmla="*/ 0 h 13"/>
                    <a:gd name="T24" fmla="*/ 5 w 29"/>
                    <a:gd name="T25" fmla="*/ 0 h 13"/>
                    <a:gd name="T26" fmla="*/ 4 w 29"/>
                    <a:gd name="T27" fmla="*/ 0 h 13"/>
                    <a:gd name="T28" fmla="*/ 2 w 29"/>
                    <a:gd name="T29" fmla="*/ 1 h 13"/>
                    <a:gd name="T30" fmla="*/ 0 w 29"/>
                    <a:gd name="T31" fmla="*/ 4 h 13"/>
                    <a:gd name="T32" fmla="*/ 0 w 29"/>
                    <a:gd name="T33" fmla="*/ 6 h 13"/>
                    <a:gd name="T34" fmla="*/ 0 w 29"/>
                    <a:gd name="T35" fmla="*/ 6 h 13"/>
                    <a:gd name="T36" fmla="*/ 3 w 29"/>
                    <a:gd name="T37" fmla="*/ 10 h 13"/>
                    <a:gd name="T38" fmla="*/ 4 w 29"/>
                    <a:gd name="T39" fmla="*/ 11 h 13"/>
                    <a:gd name="T40" fmla="*/ 6 w 29"/>
                    <a:gd name="T41" fmla="*/ 12 h 13"/>
                    <a:gd name="T42" fmla="*/ 7 w 29"/>
                    <a:gd name="T43" fmla="*/ 12 h 13"/>
                    <a:gd name="T44" fmla="*/ 12 w 29"/>
                    <a:gd name="T45" fmla="*/ 13 h 13"/>
                    <a:gd name="T46" fmla="*/ 14 w 29"/>
                    <a:gd name="T47" fmla="*/ 13 h 13"/>
                    <a:gd name="T48" fmla="*/ 14 w 29"/>
                    <a:gd name="T49" fmla="*/ 13 h 13"/>
                    <a:gd name="T50" fmla="*/ 17 w 29"/>
                    <a:gd name="T51" fmla="*/ 13 h 13"/>
                    <a:gd name="T52" fmla="*/ 22 w 29"/>
                    <a:gd name="T53" fmla="*/ 12 h 13"/>
                    <a:gd name="T54" fmla="*/ 23 w 29"/>
                    <a:gd name="T55" fmla="*/ 12 h 13"/>
                    <a:gd name="T56" fmla="*/ 25 w 29"/>
                    <a:gd name="T57" fmla="*/ 11 h 13"/>
                    <a:gd name="T58" fmla="*/ 25 w 29"/>
                    <a:gd name="T59" fmla="*/ 10 h 13"/>
                    <a:gd name="T60" fmla="*/ 29 w 29"/>
                    <a:gd name="T61" fmla="*/ 6 h 13"/>
                    <a:gd name="T62" fmla="*/ 29 w 29"/>
                    <a:gd name="T63" fmla="*/ 6 h 13"/>
                    <a:gd name="T64" fmla="*/ 29 w 29"/>
                    <a:gd name="T65" fmla="*/ 4 h 13"/>
                    <a:gd name="T66" fmla="*/ 27 w 29"/>
                    <a:gd name="T67" fmla="*/ 1 h 13"/>
                    <a:gd name="T68" fmla="*/ 27 w 29"/>
                    <a:gd name="T69" fmla="*/ 1 h 13"/>
                    <a:gd name="T70" fmla="*/ 25 w 29"/>
                    <a:gd name="T71" fmla="*/ 0 h 13"/>
                    <a:gd name="T72" fmla="*/ 24 w 29"/>
                    <a:gd name="T7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9" h="13">
                      <a:moveTo>
                        <a:pt x="14" y="13"/>
                      </a:moveTo>
                      <a:cubicBezTo>
                        <a:pt x="14" y="13"/>
                        <a:pt x="13" y="13"/>
                        <a:pt x="12" y="13"/>
                      </a:cubicBezTo>
                      <a:cubicBezTo>
                        <a:pt x="10" y="13"/>
                        <a:pt x="8" y="13"/>
                        <a:pt x="7" y="12"/>
                      </a:cubicBezTo>
                      <a:cubicBezTo>
                        <a:pt x="9" y="10"/>
                        <a:pt x="12" y="9"/>
                        <a:pt x="14" y="9"/>
                      </a:cubicBezTo>
                      <a:cubicBezTo>
                        <a:pt x="17" y="9"/>
                        <a:pt x="20" y="10"/>
                        <a:pt x="22" y="12"/>
                      </a:cubicBezTo>
                      <a:cubicBezTo>
                        <a:pt x="21" y="13"/>
                        <a:pt x="19" y="13"/>
                        <a:pt x="17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moveTo>
                        <a:pt x="24" y="0"/>
                      </a:moveTo>
                      <a:cubicBezTo>
                        <a:pt x="22" y="0"/>
                        <a:pt x="21" y="0"/>
                        <a:pt x="20" y="0"/>
                      </a:cubicBezTo>
                      <a:cubicBezTo>
                        <a:pt x="18" y="1"/>
                        <a:pt x="16" y="1"/>
                        <a:pt x="14" y="1"/>
                      </a:cubicBezTo>
                      <a:cubicBezTo>
                        <a:pt x="13" y="1"/>
                        <a:pt x="11" y="1"/>
                        <a:pt x="9" y="0"/>
                      </a:cubicBezTo>
                      <a:cubicBezTo>
                        <a:pt x="8" y="0"/>
                        <a:pt x="6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0"/>
                        <a:pt x="3" y="0"/>
                        <a:pt x="2" y="1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"/>
                        <a:pt x="2" y="9"/>
                        <a:pt x="3" y="10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5" y="11"/>
                        <a:pt x="5" y="12"/>
                        <a:pt x="6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8" y="13"/>
                        <a:pt x="10" y="13"/>
                        <a:pt x="12" y="13"/>
                      </a:cubicBezTo>
                      <a:cubicBezTo>
                        <a:pt x="13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5" y="13"/>
                        <a:pt x="16" y="13"/>
                        <a:pt x="17" y="13"/>
                      </a:cubicBezTo>
                      <a:cubicBezTo>
                        <a:pt x="19" y="13"/>
                        <a:pt x="21" y="13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4" y="11"/>
                        <a:pt x="25" y="11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7" y="9"/>
                        <a:pt x="28" y="8"/>
                        <a:pt x="29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29" y="6"/>
                        <a:pt x="29" y="5"/>
                        <a:pt x="29" y="4"/>
                      </a:cubicBezTo>
                      <a:cubicBezTo>
                        <a:pt x="29" y="3"/>
                        <a:pt x="28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25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6" name="íşľîḍe">
                  <a:extLst>
                    <a:ext uri="{FF2B5EF4-FFF2-40B4-BE49-F238E27FC236}">
                      <a16:creationId xmlns:a16="http://schemas.microsoft.com/office/drawing/2014/main" id="{A497D131-B2DF-E6EF-7891-F97F1C88691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83263" y="-5827713"/>
                  <a:ext cx="57150" cy="15875"/>
                </a:xfrm>
                <a:custGeom>
                  <a:avLst/>
                  <a:gdLst>
                    <a:gd name="T0" fmla="*/ 7 w 15"/>
                    <a:gd name="T1" fmla="*/ 0 h 4"/>
                    <a:gd name="T2" fmla="*/ 0 w 15"/>
                    <a:gd name="T3" fmla="*/ 3 h 4"/>
                    <a:gd name="T4" fmla="*/ 5 w 15"/>
                    <a:gd name="T5" fmla="*/ 4 h 4"/>
                    <a:gd name="T6" fmla="*/ 7 w 15"/>
                    <a:gd name="T7" fmla="*/ 4 h 4"/>
                    <a:gd name="T8" fmla="*/ 7 w 15"/>
                    <a:gd name="T9" fmla="*/ 4 h 4"/>
                    <a:gd name="T10" fmla="*/ 10 w 15"/>
                    <a:gd name="T11" fmla="*/ 4 h 4"/>
                    <a:gd name="T12" fmla="*/ 15 w 15"/>
                    <a:gd name="T13" fmla="*/ 3 h 4"/>
                    <a:gd name="T14" fmla="*/ 7 w 15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4">
                      <a:moveTo>
                        <a:pt x="7" y="0"/>
                      </a:moveTo>
                      <a:cubicBezTo>
                        <a:pt x="5" y="0"/>
                        <a:pt x="2" y="1"/>
                        <a:pt x="0" y="3"/>
                      </a:cubicBezTo>
                      <a:cubicBezTo>
                        <a:pt x="1" y="4"/>
                        <a:pt x="3" y="4"/>
                        <a:pt x="5" y="4"/>
                      </a:cubicBezTo>
                      <a:cubicBezTo>
                        <a:pt x="6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8" y="4"/>
                        <a:pt x="9" y="4"/>
                        <a:pt x="10" y="4"/>
                      </a:cubicBezTo>
                      <a:cubicBezTo>
                        <a:pt x="12" y="4"/>
                        <a:pt x="14" y="4"/>
                        <a:pt x="15" y="3"/>
                      </a:cubicBezTo>
                      <a:cubicBezTo>
                        <a:pt x="13" y="1"/>
                        <a:pt x="10" y="0"/>
                        <a:pt x="7" y="0"/>
                      </a:cubicBezTo>
                    </a:path>
                  </a:pathLst>
                </a:custGeom>
                <a:solidFill>
                  <a:srgbClr val="E973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7" name="ïSḻiḍè">
                  <a:extLst>
                    <a:ext uri="{FF2B5EF4-FFF2-40B4-BE49-F238E27FC236}">
                      <a16:creationId xmlns:a16="http://schemas.microsoft.com/office/drawing/2014/main" id="{9FC8FE62-B768-4D8D-8BE6-2D5332FF80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64213" y="-5861050"/>
                  <a:ext cx="93663" cy="11113"/>
                </a:xfrm>
                <a:custGeom>
                  <a:avLst/>
                  <a:gdLst>
                    <a:gd name="T0" fmla="*/ 25 w 25"/>
                    <a:gd name="T1" fmla="*/ 1 h 3"/>
                    <a:gd name="T2" fmla="*/ 12 w 25"/>
                    <a:gd name="T3" fmla="*/ 3 h 3"/>
                    <a:gd name="T4" fmla="*/ 0 w 25"/>
                    <a:gd name="T5" fmla="*/ 1 h 3"/>
                    <a:gd name="T6" fmla="*/ 0 w 25"/>
                    <a:gd name="T7" fmla="*/ 1 h 3"/>
                    <a:gd name="T8" fmla="*/ 2 w 25"/>
                    <a:gd name="T9" fmla="*/ 0 h 3"/>
                    <a:gd name="T10" fmla="*/ 7 w 25"/>
                    <a:gd name="T11" fmla="*/ 0 h 3"/>
                    <a:gd name="T12" fmla="*/ 18 w 25"/>
                    <a:gd name="T13" fmla="*/ 0 h 3"/>
                    <a:gd name="T14" fmla="*/ 23 w 25"/>
                    <a:gd name="T15" fmla="*/ 0 h 3"/>
                    <a:gd name="T16" fmla="*/ 25 w 25"/>
                    <a:gd name="T1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">
                      <a:moveTo>
                        <a:pt x="25" y="1"/>
                      </a:moveTo>
                      <a:cubicBezTo>
                        <a:pt x="23" y="2"/>
                        <a:pt x="24" y="3"/>
                        <a:pt x="12" y="3"/>
                      </a:cubicBezTo>
                      <a:cubicBezTo>
                        <a:pt x="1" y="3"/>
                        <a:pt x="2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3" y="0"/>
                        <a:pt x="5" y="0"/>
                        <a:pt x="7" y="0"/>
                      </a:cubicBezTo>
                      <a:cubicBezTo>
                        <a:pt x="11" y="1"/>
                        <a:pt x="14" y="1"/>
                        <a:pt x="18" y="0"/>
                      </a:cubicBezTo>
                      <a:cubicBezTo>
                        <a:pt x="20" y="0"/>
                        <a:pt x="22" y="0"/>
                        <a:pt x="23" y="0"/>
                      </a:cubicBezTo>
                      <a:cubicBezTo>
                        <a:pt x="24" y="0"/>
                        <a:pt x="24" y="0"/>
                        <a:pt x="2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8" name="íṥľídé">
                  <a:extLst>
                    <a:ext uri="{FF2B5EF4-FFF2-40B4-BE49-F238E27FC236}">
                      <a16:creationId xmlns:a16="http://schemas.microsoft.com/office/drawing/2014/main" id="{7AA0963D-867B-E24E-8E16-73BDCF281C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727701" y="-5976938"/>
                  <a:ext cx="22225" cy="22225"/>
                </a:xfrm>
                <a:prstGeom prst="ellipse">
                  <a:avLst/>
                </a:prstGeom>
                <a:solidFill>
                  <a:srgbClr val="633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9" name="íSḻiḋè">
                  <a:extLst>
                    <a:ext uri="{FF2B5EF4-FFF2-40B4-BE49-F238E27FC236}">
                      <a16:creationId xmlns:a16="http://schemas.microsoft.com/office/drawing/2014/main" id="{CF23E67B-684C-F571-3732-C1862B1ACB1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873751" y="-5976938"/>
                  <a:ext cx="22225" cy="22225"/>
                </a:xfrm>
                <a:prstGeom prst="ellipse">
                  <a:avLst/>
                </a:prstGeom>
                <a:solidFill>
                  <a:srgbClr val="633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0" name="íśḻiḋê">
                  <a:extLst>
                    <a:ext uri="{FF2B5EF4-FFF2-40B4-BE49-F238E27FC236}">
                      <a16:creationId xmlns:a16="http://schemas.microsoft.com/office/drawing/2014/main" id="{1C82B7A5-B1DF-4C26-1D9C-563C582B304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89587" y="-4921251"/>
                  <a:ext cx="425451" cy="141287"/>
                </a:xfrm>
                <a:custGeom>
                  <a:avLst/>
                  <a:gdLst>
                    <a:gd name="T0" fmla="*/ 268 w 268"/>
                    <a:gd name="T1" fmla="*/ 7 h 89"/>
                    <a:gd name="T2" fmla="*/ 0 w 268"/>
                    <a:gd name="T3" fmla="*/ 0 h 89"/>
                    <a:gd name="T4" fmla="*/ 129 w 268"/>
                    <a:gd name="T5" fmla="*/ 89 h 89"/>
                    <a:gd name="T6" fmla="*/ 268 w 268"/>
                    <a:gd name="T7" fmla="*/ 7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8" h="89">
                      <a:moveTo>
                        <a:pt x="268" y="7"/>
                      </a:moveTo>
                      <a:lnTo>
                        <a:pt x="0" y="0"/>
                      </a:lnTo>
                      <a:lnTo>
                        <a:pt x="129" y="89"/>
                      </a:lnTo>
                      <a:lnTo>
                        <a:pt x="268" y="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1" name="îšlidé">
                  <a:extLst>
                    <a:ext uri="{FF2B5EF4-FFF2-40B4-BE49-F238E27FC236}">
                      <a16:creationId xmlns:a16="http://schemas.microsoft.com/office/drawing/2014/main" id="{1FF951A9-03AA-899E-DF1B-57D1631E061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89588" y="-4921250"/>
                  <a:ext cx="425450" cy="141288"/>
                </a:xfrm>
                <a:custGeom>
                  <a:avLst/>
                  <a:gdLst>
                    <a:gd name="T0" fmla="*/ 268 w 268"/>
                    <a:gd name="T1" fmla="*/ 7 h 89"/>
                    <a:gd name="T2" fmla="*/ 0 w 268"/>
                    <a:gd name="T3" fmla="*/ 0 h 89"/>
                    <a:gd name="T4" fmla="*/ 129 w 268"/>
                    <a:gd name="T5" fmla="*/ 89 h 89"/>
                    <a:gd name="T6" fmla="*/ 268 w 268"/>
                    <a:gd name="T7" fmla="*/ 7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8" h="89">
                      <a:moveTo>
                        <a:pt x="268" y="7"/>
                      </a:moveTo>
                      <a:lnTo>
                        <a:pt x="0" y="0"/>
                      </a:lnTo>
                      <a:lnTo>
                        <a:pt x="129" y="89"/>
                      </a:lnTo>
                      <a:lnTo>
                        <a:pt x="268" y="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2" name="ïṧḷide">
                  <a:extLst>
                    <a:ext uri="{FF2B5EF4-FFF2-40B4-BE49-F238E27FC236}">
                      <a16:creationId xmlns:a16="http://schemas.microsoft.com/office/drawing/2014/main" id="{A8F12D4A-77D8-2BB8-B859-B6EAA8E9D1E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99138" y="-4899025"/>
                  <a:ext cx="28575" cy="85725"/>
                </a:xfrm>
                <a:custGeom>
                  <a:avLst/>
                  <a:gdLst>
                    <a:gd name="T0" fmla="*/ 8 w 8"/>
                    <a:gd name="T1" fmla="*/ 0 h 23"/>
                    <a:gd name="T2" fmla="*/ 0 w 8"/>
                    <a:gd name="T3" fmla="*/ 0 h 23"/>
                    <a:gd name="T4" fmla="*/ 0 w 8"/>
                    <a:gd name="T5" fmla="*/ 21 h 23"/>
                    <a:gd name="T6" fmla="*/ 4 w 8"/>
                    <a:gd name="T7" fmla="*/ 23 h 23"/>
                    <a:gd name="T8" fmla="*/ 4 w 8"/>
                    <a:gd name="T9" fmla="*/ 23 h 23"/>
                    <a:gd name="T10" fmla="*/ 8 w 8"/>
                    <a:gd name="T11" fmla="*/ 21 h 23"/>
                    <a:gd name="T12" fmla="*/ 8 w 8"/>
                    <a:gd name="T13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3">
                      <a:moveTo>
                        <a:pt x="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21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6" y="22"/>
                        <a:pt x="7" y="22"/>
                        <a:pt x="8" y="21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solidFill>
                  <a:srgbClr val="274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3" name="îśľîdé">
                  <a:extLst>
                    <a:ext uri="{FF2B5EF4-FFF2-40B4-BE49-F238E27FC236}">
                      <a16:creationId xmlns:a16="http://schemas.microsoft.com/office/drawing/2014/main" id="{9642BFEC-D12C-5314-D098-BA6BA8BE22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810251" y="-5703888"/>
                  <a:ext cx="384175" cy="620713"/>
                </a:xfrm>
                <a:custGeom>
                  <a:avLst/>
                  <a:gdLst>
                    <a:gd name="T0" fmla="*/ 90 w 103"/>
                    <a:gd name="T1" fmla="*/ 83 h 166"/>
                    <a:gd name="T2" fmla="*/ 89 w 103"/>
                    <a:gd name="T3" fmla="*/ 166 h 166"/>
                    <a:gd name="T4" fmla="*/ 0 w 103"/>
                    <a:gd name="T5" fmla="*/ 166 h 166"/>
                    <a:gd name="T6" fmla="*/ 0 w 103"/>
                    <a:gd name="T7" fmla="*/ 23 h 166"/>
                    <a:gd name="T8" fmla="*/ 0 w 103"/>
                    <a:gd name="T9" fmla="*/ 23 h 166"/>
                    <a:gd name="T10" fmla="*/ 36 w 103"/>
                    <a:gd name="T11" fmla="*/ 0 h 166"/>
                    <a:gd name="T12" fmla="*/ 81 w 103"/>
                    <a:gd name="T13" fmla="*/ 21 h 166"/>
                    <a:gd name="T14" fmla="*/ 86 w 103"/>
                    <a:gd name="T15" fmla="*/ 23 h 166"/>
                    <a:gd name="T16" fmla="*/ 92 w 103"/>
                    <a:gd name="T17" fmla="*/ 28 h 166"/>
                    <a:gd name="T18" fmla="*/ 100 w 103"/>
                    <a:gd name="T19" fmla="*/ 43 h 166"/>
                    <a:gd name="T20" fmla="*/ 90 w 103"/>
                    <a:gd name="T21" fmla="*/ 83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3" h="166">
                      <a:moveTo>
                        <a:pt x="90" y="83"/>
                      </a:moveTo>
                      <a:cubicBezTo>
                        <a:pt x="87" y="103"/>
                        <a:pt x="89" y="160"/>
                        <a:pt x="89" y="166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6" y="23"/>
                        <a:pt x="31" y="13"/>
                        <a:pt x="36" y="0"/>
                      </a:cubicBezTo>
                      <a:cubicBezTo>
                        <a:pt x="36" y="0"/>
                        <a:pt x="67" y="13"/>
                        <a:pt x="81" y="21"/>
                      </a:cubicBezTo>
                      <a:cubicBezTo>
                        <a:pt x="83" y="22"/>
                        <a:pt x="84" y="22"/>
                        <a:pt x="86" y="23"/>
                      </a:cubicBezTo>
                      <a:cubicBezTo>
                        <a:pt x="88" y="24"/>
                        <a:pt x="90" y="26"/>
                        <a:pt x="92" y="28"/>
                      </a:cubicBezTo>
                      <a:cubicBezTo>
                        <a:pt x="96" y="32"/>
                        <a:pt x="98" y="38"/>
                        <a:pt x="100" y="43"/>
                      </a:cubicBezTo>
                      <a:cubicBezTo>
                        <a:pt x="103" y="55"/>
                        <a:pt x="88" y="69"/>
                        <a:pt x="90" y="8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4" name="îŝḷíḓè">
                  <a:extLst>
                    <a:ext uri="{FF2B5EF4-FFF2-40B4-BE49-F238E27FC236}">
                      <a16:creationId xmlns:a16="http://schemas.microsoft.com/office/drawing/2014/main" id="{13D1E202-489E-F80C-FBE9-F0F6127311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29263" y="-5232400"/>
                  <a:ext cx="209550" cy="138113"/>
                </a:xfrm>
                <a:custGeom>
                  <a:avLst/>
                  <a:gdLst>
                    <a:gd name="T0" fmla="*/ 56 w 56"/>
                    <a:gd name="T1" fmla="*/ 34 h 37"/>
                    <a:gd name="T2" fmla="*/ 32 w 56"/>
                    <a:gd name="T3" fmla="*/ 37 h 37"/>
                    <a:gd name="T4" fmla="*/ 5 w 56"/>
                    <a:gd name="T5" fmla="*/ 26 h 37"/>
                    <a:gd name="T6" fmla="*/ 5 w 56"/>
                    <a:gd name="T7" fmla="*/ 8 h 37"/>
                    <a:gd name="T8" fmla="*/ 31 w 56"/>
                    <a:gd name="T9" fmla="*/ 17 h 37"/>
                    <a:gd name="T10" fmla="*/ 25 w 56"/>
                    <a:gd name="T11" fmla="*/ 4 h 37"/>
                    <a:gd name="T12" fmla="*/ 45 w 56"/>
                    <a:gd name="T13" fmla="*/ 14 h 37"/>
                    <a:gd name="T14" fmla="*/ 55 w 56"/>
                    <a:gd name="T15" fmla="*/ 20 h 37"/>
                    <a:gd name="T16" fmla="*/ 56 w 56"/>
                    <a:gd name="T17" fmla="*/ 3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7">
                      <a:moveTo>
                        <a:pt x="56" y="34"/>
                      </a:moveTo>
                      <a:cubicBezTo>
                        <a:pt x="56" y="34"/>
                        <a:pt x="38" y="37"/>
                        <a:pt x="32" y="37"/>
                      </a:cubicBezTo>
                      <a:cubicBezTo>
                        <a:pt x="25" y="37"/>
                        <a:pt x="10" y="32"/>
                        <a:pt x="5" y="26"/>
                      </a:cubicBezTo>
                      <a:cubicBezTo>
                        <a:pt x="2" y="22"/>
                        <a:pt x="0" y="9"/>
                        <a:pt x="5" y="8"/>
                      </a:cubicBezTo>
                      <a:cubicBezTo>
                        <a:pt x="10" y="8"/>
                        <a:pt x="31" y="17"/>
                        <a:pt x="31" y="17"/>
                      </a:cubicBezTo>
                      <a:cubicBezTo>
                        <a:pt x="31" y="17"/>
                        <a:pt x="22" y="8"/>
                        <a:pt x="25" y="4"/>
                      </a:cubicBezTo>
                      <a:cubicBezTo>
                        <a:pt x="28" y="0"/>
                        <a:pt x="41" y="12"/>
                        <a:pt x="45" y="14"/>
                      </a:cubicBezTo>
                      <a:cubicBezTo>
                        <a:pt x="49" y="16"/>
                        <a:pt x="55" y="20"/>
                        <a:pt x="55" y="20"/>
                      </a:cubicBezTo>
                      <a:cubicBezTo>
                        <a:pt x="56" y="34"/>
                        <a:pt x="56" y="34"/>
                        <a:pt x="56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5" name="ïsḷïḋe">
                  <a:extLst>
                    <a:ext uri="{FF2B5EF4-FFF2-40B4-BE49-F238E27FC236}">
                      <a16:creationId xmlns:a16="http://schemas.microsoft.com/office/drawing/2014/main" id="{7F4B4621-8C06-49D0-A8FB-F50536C9991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015038" y="-5486400"/>
                  <a:ext cx="22225" cy="82550"/>
                </a:xfrm>
                <a:custGeom>
                  <a:avLst/>
                  <a:gdLst>
                    <a:gd name="T0" fmla="*/ 1 w 6"/>
                    <a:gd name="T1" fmla="*/ 0 h 22"/>
                    <a:gd name="T2" fmla="*/ 2 w 6"/>
                    <a:gd name="T3" fmla="*/ 22 h 22"/>
                    <a:gd name="T4" fmla="*/ 6 w 6"/>
                    <a:gd name="T5" fmla="*/ 22 h 22"/>
                    <a:gd name="T6" fmla="*/ 1 w 6"/>
                    <a:gd name="T7" fmla="*/ 2 h 22"/>
                    <a:gd name="T8" fmla="*/ 1 w 6"/>
                    <a:gd name="T9" fmla="*/ 2 h 22"/>
                    <a:gd name="T10" fmla="*/ 1 w 6"/>
                    <a:gd name="T11" fmla="*/ 1 h 22"/>
                    <a:gd name="T12" fmla="*/ 1 w 6"/>
                    <a:gd name="T13" fmla="*/ 1 h 22"/>
                    <a:gd name="T14" fmla="*/ 1 w 6"/>
                    <a:gd name="T15" fmla="*/ 0 h 22"/>
                    <a:gd name="T16" fmla="*/ 1 w 6"/>
                    <a:gd name="T17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22">
                      <a:moveTo>
                        <a:pt x="1" y="0"/>
                      </a:moveTo>
                      <a:cubicBezTo>
                        <a:pt x="0" y="8"/>
                        <a:pt x="1" y="15"/>
                        <a:pt x="2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4" y="13"/>
                        <a:pt x="1" y="5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6" name="íṧḷïḑé">
                  <a:extLst>
                    <a:ext uri="{FF2B5EF4-FFF2-40B4-BE49-F238E27FC236}">
                      <a16:creationId xmlns:a16="http://schemas.microsoft.com/office/drawing/2014/main" id="{CCE16E76-7F90-ED83-B2CB-9321909EB0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11826" y="-5624513"/>
                  <a:ext cx="523875" cy="628650"/>
                </a:xfrm>
                <a:custGeom>
                  <a:avLst/>
                  <a:gdLst>
                    <a:gd name="T0" fmla="*/ 139 w 140"/>
                    <a:gd name="T1" fmla="*/ 122 h 168"/>
                    <a:gd name="T2" fmla="*/ 130 w 140"/>
                    <a:gd name="T3" fmla="*/ 150 h 168"/>
                    <a:gd name="T4" fmla="*/ 120 w 140"/>
                    <a:gd name="T5" fmla="*/ 158 h 168"/>
                    <a:gd name="T6" fmla="*/ 111 w 140"/>
                    <a:gd name="T7" fmla="*/ 160 h 168"/>
                    <a:gd name="T8" fmla="*/ 7 w 140"/>
                    <a:gd name="T9" fmla="*/ 167 h 168"/>
                    <a:gd name="T10" fmla="*/ 3 w 140"/>
                    <a:gd name="T11" fmla="*/ 167 h 168"/>
                    <a:gd name="T12" fmla="*/ 1 w 140"/>
                    <a:gd name="T13" fmla="*/ 144 h 168"/>
                    <a:gd name="T14" fmla="*/ 0 w 140"/>
                    <a:gd name="T15" fmla="*/ 142 h 168"/>
                    <a:gd name="T16" fmla="*/ 1 w 140"/>
                    <a:gd name="T17" fmla="*/ 142 h 168"/>
                    <a:gd name="T18" fmla="*/ 93 w 140"/>
                    <a:gd name="T19" fmla="*/ 126 h 168"/>
                    <a:gd name="T20" fmla="*/ 82 w 140"/>
                    <a:gd name="T21" fmla="*/ 39 h 168"/>
                    <a:gd name="T22" fmla="*/ 82 w 140"/>
                    <a:gd name="T23" fmla="*/ 37 h 168"/>
                    <a:gd name="T24" fmla="*/ 82 w 140"/>
                    <a:gd name="T25" fmla="*/ 37 h 168"/>
                    <a:gd name="T26" fmla="*/ 81 w 140"/>
                    <a:gd name="T27" fmla="*/ 35 h 168"/>
                    <a:gd name="T28" fmla="*/ 107 w 140"/>
                    <a:gd name="T29" fmla="*/ 0 h 168"/>
                    <a:gd name="T30" fmla="*/ 112 w 140"/>
                    <a:gd name="T31" fmla="*/ 2 h 168"/>
                    <a:gd name="T32" fmla="*/ 118 w 140"/>
                    <a:gd name="T33" fmla="*/ 7 h 168"/>
                    <a:gd name="T34" fmla="*/ 118 w 140"/>
                    <a:gd name="T35" fmla="*/ 7 h 168"/>
                    <a:gd name="T36" fmla="*/ 131 w 140"/>
                    <a:gd name="T37" fmla="*/ 29 h 168"/>
                    <a:gd name="T38" fmla="*/ 138 w 140"/>
                    <a:gd name="T39" fmla="*/ 61 h 168"/>
                    <a:gd name="T40" fmla="*/ 139 w 140"/>
                    <a:gd name="T41" fmla="*/ 122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0" h="168">
                      <a:moveTo>
                        <a:pt x="139" y="122"/>
                      </a:moveTo>
                      <a:cubicBezTo>
                        <a:pt x="138" y="133"/>
                        <a:pt x="135" y="143"/>
                        <a:pt x="130" y="150"/>
                      </a:cubicBezTo>
                      <a:cubicBezTo>
                        <a:pt x="127" y="154"/>
                        <a:pt x="124" y="156"/>
                        <a:pt x="120" y="158"/>
                      </a:cubicBezTo>
                      <a:cubicBezTo>
                        <a:pt x="117" y="159"/>
                        <a:pt x="114" y="159"/>
                        <a:pt x="111" y="160"/>
                      </a:cubicBezTo>
                      <a:cubicBezTo>
                        <a:pt x="76" y="164"/>
                        <a:pt x="38" y="168"/>
                        <a:pt x="7" y="167"/>
                      </a:cubicBezTo>
                      <a:cubicBezTo>
                        <a:pt x="5" y="167"/>
                        <a:pt x="4" y="167"/>
                        <a:pt x="3" y="167"/>
                      </a:cubicBezTo>
                      <a:cubicBezTo>
                        <a:pt x="1" y="144"/>
                        <a:pt x="1" y="144"/>
                        <a:pt x="1" y="144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1" y="142"/>
                        <a:pt x="1" y="142"/>
                        <a:pt x="1" y="142"/>
                      </a:cubicBezTo>
                      <a:cubicBezTo>
                        <a:pt x="25" y="142"/>
                        <a:pt x="90" y="129"/>
                        <a:pt x="93" y="126"/>
                      </a:cubicBezTo>
                      <a:cubicBezTo>
                        <a:pt x="105" y="117"/>
                        <a:pt x="84" y="49"/>
                        <a:pt x="82" y="39"/>
                      </a:cubicBezTo>
                      <a:cubicBezTo>
                        <a:pt x="82" y="38"/>
                        <a:pt x="82" y="38"/>
                        <a:pt x="82" y="37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81" y="36"/>
                        <a:pt x="81" y="35"/>
                        <a:pt x="81" y="35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9" y="0"/>
                        <a:pt x="110" y="1"/>
                        <a:pt x="112" y="2"/>
                      </a:cubicBezTo>
                      <a:cubicBezTo>
                        <a:pt x="114" y="3"/>
                        <a:pt x="116" y="5"/>
                        <a:pt x="118" y="7"/>
                      </a:cubicBezTo>
                      <a:cubicBezTo>
                        <a:pt x="118" y="7"/>
                        <a:pt x="118" y="7"/>
                        <a:pt x="118" y="7"/>
                      </a:cubicBezTo>
                      <a:cubicBezTo>
                        <a:pt x="124" y="13"/>
                        <a:pt x="129" y="21"/>
                        <a:pt x="131" y="29"/>
                      </a:cubicBezTo>
                      <a:cubicBezTo>
                        <a:pt x="134" y="40"/>
                        <a:pt x="136" y="50"/>
                        <a:pt x="138" y="61"/>
                      </a:cubicBezTo>
                      <a:cubicBezTo>
                        <a:pt x="139" y="75"/>
                        <a:pt x="140" y="110"/>
                        <a:pt x="139" y="12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7" name="iśľïḑè">
                  <a:extLst>
                    <a:ext uri="{FF2B5EF4-FFF2-40B4-BE49-F238E27FC236}">
                      <a16:creationId xmlns:a16="http://schemas.microsoft.com/office/drawing/2014/main" id="{7D6E5D0B-92E6-9E62-6F83-8AA60DB8EFF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24488" y="-5703888"/>
                  <a:ext cx="385763" cy="620713"/>
                </a:xfrm>
                <a:custGeom>
                  <a:avLst/>
                  <a:gdLst>
                    <a:gd name="T0" fmla="*/ 8 w 103"/>
                    <a:gd name="T1" fmla="*/ 83 h 166"/>
                    <a:gd name="T2" fmla="*/ 9 w 103"/>
                    <a:gd name="T3" fmla="*/ 166 h 166"/>
                    <a:gd name="T4" fmla="*/ 103 w 103"/>
                    <a:gd name="T5" fmla="*/ 166 h 166"/>
                    <a:gd name="T6" fmla="*/ 103 w 103"/>
                    <a:gd name="T7" fmla="*/ 23 h 166"/>
                    <a:gd name="T8" fmla="*/ 102 w 103"/>
                    <a:gd name="T9" fmla="*/ 23 h 166"/>
                    <a:gd name="T10" fmla="*/ 65 w 103"/>
                    <a:gd name="T11" fmla="*/ 0 h 166"/>
                    <a:gd name="T12" fmla="*/ 21 w 103"/>
                    <a:gd name="T13" fmla="*/ 21 h 166"/>
                    <a:gd name="T14" fmla="*/ 17 w 103"/>
                    <a:gd name="T15" fmla="*/ 23 h 166"/>
                    <a:gd name="T16" fmla="*/ 10 w 103"/>
                    <a:gd name="T17" fmla="*/ 28 h 166"/>
                    <a:gd name="T18" fmla="*/ 3 w 103"/>
                    <a:gd name="T19" fmla="*/ 43 h 166"/>
                    <a:gd name="T20" fmla="*/ 8 w 103"/>
                    <a:gd name="T21" fmla="*/ 83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3" h="166">
                      <a:moveTo>
                        <a:pt x="8" y="83"/>
                      </a:moveTo>
                      <a:cubicBezTo>
                        <a:pt x="10" y="103"/>
                        <a:pt x="8" y="160"/>
                        <a:pt x="9" y="166"/>
                      </a:cubicBezTo>
                      <a:cubicBezTo>
                        <a:pt x="103" y="166"/>
                        <a:pt x="103" y="166"/>
                        <a:pt x="103" y="166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102" y="23"/>
                        <a:pt x="102" y="23"/>
                        <a:pt x="102" y="23"/>
                      </a:cubicBezTo>
                      <a:cubicBezTo>
                        <a:pt x="86" y="23"/>
                        <a:pt x="71" y="13"/>
                        <a:pt x="65" y="0"/>
                      </a:cubicBezTo>
                      <a:cubicBezTo>
                        <a:pt x="65" y="0"/>
                        <a:pt x="36" y="13"/>
                        <a:pt x="21" y="21"/>
                      </a:cubicBezTo>
                      <a:cubicBezTo>
                        <a:pt x="19" y="22"/>
                        <a:pt x="18" y="22"/>
                        <a:pt x="17" y="23"/>
                      </a:cubicBezTo>
                      <a:cubicBezTo>
                        <a:pt x="14" y="24"/>
                        <a:pt x="12" y="26"/>
                        <a:pt x="10" y="28"/>
                      </a:cubicBezTo>
                      <a:cubicBezTo>
                        <a:pt x="6" y="32"/>
                        <a:pt x="5" y="38"/>
                        <a:pt x="3" y="43"/>
                      </a:cubicBezTo>
                      <a:cubicBezTo>
                        <a:pt x="0" y="55"/>
                        <a:pt x="10" y="69"/>
                        <a:pt x="8" y="8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ïś1ïḑê">
                  <a:extLst>
                    <a:ext uri="{FF2B5EF4-FFF2-40B4-BE49-F238E27FC236}">
                      <a16:creationId xmlns:a16="http://schemas.microsoft.com/office/drawing/2014/main" id="{A83CD2C2-51CD-0BED-76B3-66658CB8501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880101" y="-5232400"/>
                  <a:ext cx="206375" cy="138113"/>
                </a:xfrm>
                <a:custGeom>
                  <a:avLst/>
                  <a:gdLst>
                    <a:gd name="T0" fmla="*/ 0 w 55"/>
                    <a:gd name="T1" fmla="*/ 34 h 37"/>
                    <a:gd name="T2" fmla="*/ 23 w 55"/>
                    <a:gd name="T3" fmla="*/ 37 h 37"/>
                    <a:gd name="T4" fmla="*/ 50 w 55"/>
                    <a:gd name="T5" fmla="*/ 26 h 37"/>
                    <a:gd name="T6" fmla="*/ 51 w 55"/>
                    <a:gd name="T7" fmla="*/ 8 h 37"/>
                    <a:gd name="T8" fmla="*/ 24 w 55"/>
                    <a:gd name="T9" fmla="*/ 17 h 37"/>
                    <a:gd name="T10" fmla="*/ 30 w 55"/>
                    <a:gd name="T11" fmla="*/ 4 h 37"/>
                    <a:gd name="T12" fmla="*/ 10 w 55"/>
                    <a:gd name="T13" fmla="*/ 14 h 37"/>
                    <a:gd name="T14" fmla="*/ 0 w 55"/>
                    <a:gd name="T15" fmla="*/ 20 h 37"/>
                    <a:gd name="T16" fmla="*/ 0 w 55"/>
                    <a:gd name="T17" fmla="*/ 3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5" h="37">
                      <a:moveTo>
                        <a:pt x="0" y="34"/>
                      </a:moveTo>
                      <a:cubicBezTo>
                        <a:pt x="0" y="34"/>
                        <a:pt x="18" y="37"/>
                        <a:pt x="23" y="37"/>
                      </a:cubicBezTo>
                      <a:cubicBezTo>
                        <a:pt x="31" y="37"/>
                        <a:pt x="46" y="32"/>
                        <a:pt x="50" y="26"/>
                      </a:cubicBezTo>
                      <a:cubicBezTo>
                        <a:pt x="53" y="22"/>
                        <a:pt x="55" y="9"/>
                        <a:pt x="51" y="8"/>
                      </a:cubicBezTo>
                      <a:cubicBezTo>
                        <a:pt x="45" y="8"/>
                        <a:pt x="24" y="17"/>
                        <a:pt x="24" y="17"/>
                      </a:cubicBezTo>
                      <a:cubicBezTo>
                        <a:pt x="24" y="17"/>
                        <a:pt x="33" y="8"/>
                        <a:pt x="30" y="4"/>
                      </a:cubicBezTo>
                      <a:cubicBezTo>
                        <a:pt x="27" y="0"/>
                        <a:pt x="14" y="12"/>
                        <a:pt x="10" y="14"/>
                      </a:cubicBezTo>
                      <a:cubicBezTo>
                        <a:pt x="6" y="16"/>
                        <a:pt x="0" y="20"/>
                        <a:pt x="0" y="20"/>
                      </a:cubicBezTo>
                      <a:cubicBezTo>
                        <a:pt x="0" y="34"/>
                        <a:pt x="0" y="34"/>
                        <a:pt x="0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iṥliḑé">
                  <a:extLst>
                    <a:ext uri="{FF2B5EF4-FFF2-40B4-BE49-F238E27FC236}">
                      <a16:creationId xmlns:a16="http://schemas.microsoft.com/office/drawing/2014/main" id="{3DEB2A80-501E-C817-B826-EFD4C70C53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76888" y="-5486400"/>
                  <a:ext cx="26988" cy="82550"/>
                </a:xfrm>
                <a:custGeom>
                  <a:avLst/>
                  <a:gdLst>
                    <a:gd name="T0" fmla="*/ 6 w 7"/>
                    <a:gd name="T1" fmla="*/ 0 h 22"/>
                    <a:gd name="T2" fmla="*/ 6 w 7"/>
                    <a:gd name="T3" fmla="*/ 1 h 22"/>
                    <a:gd name="T4" fmla="*/ 6 w 7"/>
                    <a:gd name="T5" fmla="*/ 2 h 22"/>
                    <a:gd name="T6" fmla="*/ 6 w 7"/>
                    <a:gd name="T7" fmla="*/ 2 h 22"/>
                    <a:gd name="T8" fmla="*/ 0 w 7"/>
                    <a:gd name="T9" fmla="*/ 22 h 22"/>
                    <a:gd name="T10" fmla="*/ 4 w 7"/>
                    <a:gd name="T11" fmla="*/ 22 h 22"/>
                    <a:gd name="T12" fmla="*/ 6 w 7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22">
                      <a:moveTo>
                        <a:pt x="6" y="0"/>
                      </a:moveTo>
                      <a:cubicBezTo>
                        <a:pt x="6" y="0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5"/>
                        <a:pt x="3" y="13"/>
                        <a:pt x="0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5" y="15"/>
                        <a:pt x="7" y="8"/>
                        <a:pt x="6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is1ïḋê">
                  <a:extLst>
                    <a:ext uri="{FF2B5EF4-FFF2-40B4-BE49-F238E27FC236}">
                      <a16:creationId xmlns:a16="http://schemas.microsoft.com/office/drawing/2014/main" id="{3EEF02EC-93E4-BC2D-C161-CB2C46B459E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383213" y="-5624513"/>
                  <a:ext cx="520700" cy="601663"/>
                </a:xfrm>
                <a:custGeom>
                  <a:avLst/>
                  <a:gdLst>
                    <a:gd name="T0" fmla="*/ 139 w 139"/>
                    <a:gd name="T1" fmla="*/ 138 h 161"/>
                    <a:gd name="T2" fmla="*/ 137 w 139"/>
                    <a:gd name="T3" fmla="*/ 157 h 161"/>
                    <a:gd name="T4" fmla="*/ 137 w 139"/>
                    <a:gd name="T5" fmla="*/ 160 h 161"/>
                    <a:gd name="T6" fmla="*/ 133 w 139"/>
                    <a:gd name="T7" fmla="*/ 145 h 161"/>
                    <a:gd name="T8" fmla="*/ 130 w 139"/>
                    <a:gd name="T9" fmla="*/ 145 h 161"/>
                    <a:gd name="T10" fmla="*/ 125 w 139"/>
                    <a:gd name="T11" fmla="*/ 145 h 161"/>
                    <a:gd name="T12" fmla="*/ 114 w 139"/>
                    <a:gd name="T13" fmla="*/ 145 h 161"/>
                    <a:gd name="T14" fmla="*/ 105 w 139"/>
                    <a:gd name="T15" fmla="*/ 153 h 161"/>
                    <a:gd name="T16" fmla="*/ 91 w 139"/>
                    <a:gd name="T17" fmla="*/ 160 h 161"/>
                    <a:gd name="T18" fmla="*/ 72 w 139"/>
                    <a:gd name="T19" fmla="*/ 159 h 161"/>
                    <a:gd name="T20" fmla="*/ 28 w 139"/>
                    <a:gd name="T21" fmla="*/ 154 h 161"/>
                    <a:gd name="T22" fmla="*/ 20 w 139"/>
                    <a:gd name="T23" fmla="*/ 152 h 161"/>
                    <a:gd name="T24" fmla="*/ 11 w 139"/>
                    <a:gd name="T25" fmla="*/ 146 h 161"/>
                    <a:gd name="T26" fmla="*/ 7 w 139"/>
                    <a:gd name="T27" fmla="*/ 140 h 161"/>
                    <a:gd name="T28" fmla="*/ 4 w 139"/>
                    <a:gd name="T29" fmla="*/ 134 h 161"/>
                    <a:gd name="T30" fmla="*/ 2 w 139"/>
                    <a:gd name="T31" fmla="*/ 61 h 161"/>
                    <a:gd name="T32" fmla="*/ 20 w 139"/>
                    <a:gd name="T33" fmla="*/ 9 h 161"/>
                    <a:gd name="T34" fmla="*/ 21 w 139"/>
                    <a:gd name="T35" fmla="*/ 7 h 161"/>
                    <a:gd name="T36" fmla="*/ 22 w 139"/>
                    <a:gd name="T37" fmla="*/ 6 h 161"/>
                    <a:gd name="T38" fmla="*/ 28 w 139"/>
                    <a:gd name="T39" fmla="*/ 2 h 161"/>
                    <a:gd name="T40" fmla="*/ 32 w 139"/>
                    <a:gd name="T41" fmla="*/ 0 h 161"/>
                    <a:gd name="T42" fmla="*/ 58 w 139"/>
                    <a:gd name="T43" fmla="*/ 37 h 161"/>
                    <a:gd name="T44" fmla="*/ 58 w 139"/>
                    <a:gd name="T45" fmla="*/ 39 h 161"/>
                    <a:gd name="T46" fmla="*/ 44 w 139"/>
                    <a:gd name="T47" fmla="*/ 118 h 161"/>
                    <a:gd name="T48" fmla="*/ 45 w 139"/>
                    <a:gd name="T49" fmla="*/ 119 h 161"/>
                    <a:gd name="T50" fmla="*/ 47 w 139"/>
                    <a:gd name="T51" fmla="*/ 121 h 161"/>
                    <a:gd name="T52" fmla="*/ 49 w 139"/>
                    <a:gd name="T53" fmla="*/ 122 h 161"/>
                    <a:gd name="T54" fmla="*/ 50 w 139"/>
                    <a:gd name="T55" fmla="*/ 122 h 161"/>
                    <a:gd name="T56" fmla="*/ 51 w 139"/>
                    <a:gd name="T57" fmla="*/ 122 h 161"/>
                    <a:gd name="T58" fmla="*/ 52 w 139"/>
                    <a:gd name="T59" fmla="*/ 123 h 161"/>
                    <a:gd name="T60" fmla="*/ 61 w 139"/>
                    <a:gd name="T61" fmla="*/ 125 h 161"/>
                    <a:gd name="T62" fmla="*/ 64 w 139"/>
                    <a:gd name="T63" fmla="*/ 126 h 161"/>
                    <a:gd name="T64" fmla="*/ 71 w 139"/>
                    <a:gd name="T65" fmla="*/ 127 h 161"/>
                    <a:gd name="T66" fmla="*/ 103 w 139"/>
                    <a:gd name="T67" fmla="*/ 133 h 161"/>
                    <a:gd name="T68" fmla="*/ 114 w 139"/>
                    <a:gd name="T69" fmla="*/ 135 h 161"/>
                    <a:gd name="T70" fmla="*/ 114 w 139"/>
                    <a:gd name="T71" fmla="*/ 135 h 161"/>
                    <a:gd name="T72" fmla="*/ 121 w 139"/>
                    <a:gd name="T73" fmla="*/ 136 h 161"/>
                    <a:gd name="T74" fmla="*/ 129 w 139"/>
                    <a:gd name="T75" fmla="*/ 136 h 161"/>
                    <a:gd name="T76" fmla="*/ 138 w 139"/>
                    <a:gd name="T77" fmla="*/ 137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9" h="161">
                      <a:moveTo>
                        <a:pt x="139" y="137"/>
                      </a:moveTo>
                      <a:cubicBezTo>
                        <a:pt x="139" y="138"/>
                        <a:pt x="139" y="138"/>
                        <a:pt x="139" y="138"/>
                      </a:cubicBezTo>
                      <a:cubicBezTo>
                        <a:pt x="139" y="138"/>
                        <a:pt x="139" y="138"/>
                        <a:pt x="139" y="138"/>
                      </a:cubicBezTo>
                      <a:cubicBezTo>
                        <a:pt x="137" y="157"/>
                        <a:pt x="137" y="157"/>
                        <a:pt x="137" y="157"/>
                      </a:cubicBezTo>
                      <a:cubicBezTo>
                        <a:pt x="137" y="157"/>
                        <a:pt x="137" y="157"/>
                        <a:pt x="137" y="157"/>
                      </a:cubicBezTo>
                      <a:cubicBezTo>
                        <a:pt x="137" y="160"/>
                        <a:pt x="137" y="160"/>
                        <a:pt x="137" y="160"/>
                      </a:cubicBezTo>
                      <a:cubicBezTo>
                        <a:pt x="136" y="145"/>
                        <a:pt x="136" y="145"/>
                        <a:pt x="136" y="145"/>
                      </a:cubicBezTo>
                      <a:cubicBezTo>
                        <a:pt x="135" y="145"/>
                        <a:pt x="134" y="145"/>
                        <a:pt x="133" y="145"/>
                      </a:cubicBezTo>
                      <a:cubicBezTo>
                        <a:pt x="132" y="145"/>
                        <a:pt x="131" y="145"/>
                        <a:pt x="130" y="145"/>
                      </a:cubicBezTo>
                      <a:cubicBezTo>
                        <a:pt x="130" y="145"/>
                        <a:pt x="130" y="145"/>
                        <a:pt x="130" y="145"/>
                      </a:cubicBezTo>
                      <a:cubicBezTo>
                        <a:pt x="129" y="145"/>
                        <a:pt x="129" y="145"/>
                        <a:pt x="129" y="145"/>
                      </a:cubicBezTo>
                      <a:cubicBezTo>
                        <a:pt x="128" y="145"/>
                        <a:pt x="126" y="145"/>
                        <a:pt x="125" y="145"/>
                      </a:cubicBezTo>
                      <a:cubicBezTo>
                        <a:pt x="125" y="145"/>
                        <a:pt x="125" y="145"/>
                        <a:pt x="125" y="145"/>
                      </a:cubicBezTo>
                      <a:cubicBezTo>
                        <a:pt x="121" y="145"/>
                        <a:pt x="117" y="145"/>
                        <a:pt x="114" y="145"/>
                      </a:cubicBezTo>
                      <a:cubicBezTo>
                        <a:pt x="114" y="145"/>
                        <a:pt x="114" y="145"/>
                        <a:pt x="114" y="145"/>
                      </a:cubicBezTo>
                      <a:cubicBezTo>
                        <a:pt x="111" y="145"/>
                        <a:pt x="108" y="149"/>
                        <a:pt x="105" y="153"/>
                      </a:cubicBezTo>
                      <a:cubicBezTo>
                        <a:pt x="102" y="157"/>
                        <a:pt x="99" y="161"/>
                        <a:pt x="97" y="161"/>
                      </a:cubicBezTo>
                      <a:cubicBezTo>
                        <a:pt x="95" y="161"/>
                        <a:pt x="93" y="161"/>
                        <a:pt x="91" y="160"/>
                      </a:cubicBezTo>
                      <a:cubicBezTo>
                        <a:pt x="84" y="160"/>
                        <a:pt x="78" y="159"/>
                        <a:pt x="72" y="159"/>
                      </a:cubicBezTo>
                      <a:cubicBezTo>
                        <a:pt x="72" y="159"/>
                        <a:pt x="72" y="159"/>
                        <a:pt x="72" y="159"/>
                      </a:cubicBezTo>
                      <a:cubicBezTo>
                        <a:pt x="70" y="159"/>
                        <a:pt x="68" y="158"/>
                        <a:pt x="66" y="158"/>
                      </a:cubicBezTo>
                      <a:cubicBezTo>
                        <a:pt x="55" y="157"/>
                        <a:pt x="39" y="156"/>
                        <a:pt x="28" y="154"/>
                      </a:cubicBezTo>
                      <a:cubicBezTo>
                        <a:pt x="26" y="154"/>
                        <a:pt x="23" y="153"/>
                        <a:pt x="21" y="153"/>
                      </a:cubicBezTo>
                      <a:cubicBezTo>
                        <a:pt x="20" y="152"/>
                        <a:pt x="20" y="152"/>
                        <a:pt x="20" y="152"/>
                      </a:cubicBezTo>
                      <a:cubicBezTo>
                        <a:pt x="20" y="152"/>
                        <a:pt x="20" y="152"/>
                        <a:pt x="20" y="152"/>
                      </a:cubicBezTo>
                      <a:cubicBezTo>
                        <a:pt x="16" y="151"/>
                        <a:pt x="13" y="149"/>
                        <a:pt x="11" y="146"/>
                      </a:cubicBezTo>
                      <a:cubicBezTo>
                        <a:pt x="11" y="146"/>
                        <a:pt x="10" y="145"/>
                        <a:pt x="10" y="145"/>
                      </a:cubicBezTo>
                      <a:cubicBezTo>
                        <a:pt x="9" y="143"/>
                        <a:pt x="8" y="142"/>
                        <a:pt x="7" y="140"/>
                      </a:cubicBezTo>
                      <a:cubicBezTo>
                        <a:pt x="7" y="140"/>
                        <a:pt x="7" y="140"/>
                        <a:pt x="7" y="140"/>
                      </a:cubicBezTo>
                      <a:cubicBezTo>
                        <a:pt x="6" y="138"/>
                        <a:pt x="5" y="136"/>
                        <a:pt x="4" y="134"/>
                      </a:cubicBezTo>
                      <a:cubicBezTo>
                        <a:pt x="3" y="129"/>
                        <a:pt x="1" y="123"/>
                        <a:pt x="1" y="117"/>
                      </a:cubicBezTo>
                      <a:cubicBezTo>
                        <a:pt x="0" y="105"/>
                        <a:pt x="0" y="75"/>
                        <a:pt x="2" y="61"/>
                      </a:cubicBezTo>
                      <a:cubicBezTo>
                        <a:pt x="3" y="50"/>
                        <a:pt x="6" y="39"/>
                        <a:pt x="8" y="28"/>
                      </a:cubicBezTo>
                      <a:cubicBezTo>
                        <a:pt x="10" y="21"/>
                        <a:pt x="15" y="15"/>
                        <a:pt x="20" y="9"/>
                      </a:cubicBezTo>
                      <a:cubicBezTo>
                        <a:pt x="20" y="8"/>
                        <a:pt x="21" y="8"/>
                        <a:pt x="21" y="7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3" y="5"/>
                        <a:pt x="24" y="4"/>
                        <a:pt x="25" y="4"/>
                      </a:cubicBezTo>
                      <a:cubicBezTo>
                        <a:pt x="26" y="3"/>
                        <a:pt x="27" y="2"/>
                        <a:pt x="28" y="2"/>
                      </a:cubicBezTo>
                      <a:cubicBezTo>
                        <a:pt x="29" y="1"/>
                        <a:pt x="30" y="1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8" y="35"/>
                        <a:pt x="58" y="36"/>
                        <a:pt x="58" y="37"/>
                      </a:cubicBezTo>
                      <a:cubicBezTo>
                        <a:pt x="58" y="37"/>
                        <a:pt x="58" y="37"/>
                        <a:pt x="58" y="37"/>
                      </a:cubicBezTo>
                      <a:cubicBezTo>
                        <a:pt x="58" y="38"/>
                        <a:pt x="58" y="38"/>
                        <a:pt x="58" y="39"/>
                      </a:cubicBezTo>
                      <a:cubicBezTo>
                        <a:pt x="56" y="48"/>
                        <a:pt x="39" y="102"/>
                        <a:pt x="44" y="116"/>
                      </a:cubicBezTo>
                      <a:cubicBezTo>
                        <a:pt x="44" y="117"/>
                        <a:pt x="44" y="117"/>
                        <a:pt x="44" y="118"/>
                      </a:cubicBezTo>
                      <a:cubicBezTo>
                        <a:pt x="44" y="118"/>
                        <a:pt x="44" y="118"/>
                        <a:pt x="44" y="118"/>
                      </a:cubicBezTo>
                      <a:cubicBezTo>
                        <a:pt x="44" y="118"/>
                        <a:pt x="45" y="119"/>
                        <a:pt x="45" y="119"/>
                      </a:cubicBezTo>
                      <a:cubicBezTo>
                        <a:pt x="45" y="119"/>
                        <a:pt x="45" y="120"/>
                        <a:pt x="46" y="120"/>
                      </a:cubicBezTo>
                      <a:cubicBezTo>
                        <a:pt x="47" y="121"/>
                        <a:pt x="47" y="121"/>
                        <a:pt x="47" y="121"/>
                      </a:cubicBezTo>
                      <a:cubicBezTo>
                        <a:pt x="47" y="121"/>
                        <a:pt x="48" y="121"/>
                        <a:pt x="49" y="122"/>
                      </a:cubicBezTo>
                      <a:cubicBezTo>
                        <a:pt x="49" y="122"/>
                        <a:pt x="49" y="122"/>
                        <a:pt x="49" y="122"/>
                      </a:cubicBezTo>
                      <a:cubicBezTo>
                        <a:pt x="50" y="122"/>
                        <a:pt x="50" y="122"/>
                        <a:pt x="50" y="122"/>
                      </a:cubicBezTo>
                      <a:cubicBezTo>
                        <a:pt x="50" y="122"/>
                        <a:pt x="50" y="122"/>
                        <a:pt x="50" y="122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2" y="123"/>
                        <a:pt x="52" y="123"/>
                        <a:pt x="52" y="123"/>
                      </a:cubicBezTo>
                      <a:cubicBezTo>
                        <a:pt x="52" y="123"/>
                        <a:pt x="52" y="123"/>
                        <a:pt x="52" y="123"/>
                      </a:cubicBezTo>
                      <a:cubicBezTo>
                        <a:pt x="53" y="123"/>
                        <a:pt x="53" y="123"/>
                        <a:pt x="54" y="123"/>
                      </a:cubicBezTo>
                      <a:cubicBezTo>
                        <a:pt x="56" y="124"/>
                        <a:pt x="58" y="124"/>
                        <a:pt x="61" y="125"/>
                      </a:cubicBezTo>
                      <a:cubicBezTo>
                        <a:pt x="62" y="125"/>
                        <a:pt x="62" y="125"/>
                        <a:pt x="63" y="125"/>
                      </a:cubicBezTo>
                      <a:cubicBezTo>
                        <a:pt x="63" y="125"/>
                        <a:pt x="64" y="125"/>
                        <a:pt x="64" y="126"/>
                      </a:cubicBezTo>
                      <a:cubicBezTo>
                        <a:pt x="66" y="126"/>
                        <a:pt x="69" y="126"/>
                        <a:pt x="71" y="127"/>
                      </a:cubicBezTo>
                      <a:cubicBezTo>
                        <a:pt x="71" y="127"/>
                        <a:pt x="71" y="127"/>
                        <a:pt x="71" y="127"/>
                      </a:cubicBezTo>
                      <a:cubicBezTo>
                        <a:pt x="71" y="127"/>
                        <a:pt x="71" y="127"/>
                        <a:pt x="71" y="127"/>
                      </a:cubicBezTo>
                      <a:cubicBezTo>
                        <a:pt x="81" y="129"/>
                        <a:pt x="92" y="131"/>
                        <a:pt x="103" y="133"/>
                      </a:cubicBezTo>
                      <a:cubicBezTo>
                        <a:pt x="105" y="133"/>
                        <a:pt x="106" y="133"/>
                        <a:pt x="107" y="134"/>
                      </a:cubicBezTo>
                      <a:cubicBezTo>
                        <a:pt x="109" y="134"/>
                        <a:pt x="111" y="134"/>
                        <a:pt x="114" y="135"/>
                      </a:cubicBezTo>
                      <a:cubicBezTo>
                        <a:pt x="114" y="135"/>
                        <a:pt x="114" y="135"/>
                        <a:pt x="114" y="135"/>
                      </a:cubicBezTo>
                      <a:cubicBezTo>
                        <a:pt x="114" y="135"/>
                        <a:pt x="114" y="135"/>
                        <a:pt x="114" y="135"/>
                      </a:cubicBezTo>
                      <a:cubicBezTo>
                        <a:pt x="115" y="135"/>
                        <a:pt x="116" y="135"/>
                        <a:pt x="118" y="135"/>
                      </a:cubicBezTo>
                      <a:cubicBezTo>
                        <a:pt x="119" y="135"/>
                        <a:pt x="120" y="135"/>
                        <a:pt x="121" y="136"/>
                      </a:cubicBezTo>
                      <a:cubicBezTo>
                        <a:pt x="122" y="136"/>
                        <a:pt x="123" y="136"/>
                        <a:pt x="124" y="136"/>
                      </a:cubicBezTo>
                      <a:cubicBezTo>
                        <a:pt x="126" y="136"/>
                        <a:pt x="128" y="136"/>
                        <a:pt x="129" y="136"/>
                      </a:cubicBezTo>
                      <a:cubicBezTo>
                        <a:pt x="133" y="137"/>
                        <a:pt x="136" y="137"/>
                        <a:pt x="138" y="137"/>
                      </a:cubicBezTo>
                      <a:cubicBezTo>
                        <a:pt x="138" y="137"/>
                        <a:pt x="138" y="137"/>
                        <a:pt x="138" y="137"/>
                      </a:cubicBezTo>
                      <a:cubicBezTo>
                        <a:pt x="139" y="137"/>
                        <a:pt x="139" y="137"/>
                        <a:pt x="139" y="1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ïšľîḓe">
                  <a:extLst>
                    <a:ext uri="{FF2B5EF4-FFF2-40B4-BE49-F238E27FC236}">
                      <a16:creationId xmlns:a16="http://schemas.microsoft.com/office/drawing/2014/main" id="{985A0ED5-21FF-7D61-5B05-82FC83803F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43538" y="-5403850"/>
                  <a:ext cx="728663" cy="504826"/>
                </a:xfrm>
                <a:custGeom>
                  <a:avLst/>
                  <a:gdLst>
                    <a:gd name="T0" fmla="*/ 195 w 195"/>
                    <a:gd name="T1" fmla="*/ 4 h 135"/>
                    <a:gd name="T2" fmla="*/ 195 w 195"/>
                    <a:gd name="T3" fmla="*/ 135 h 135"/>
                    <a:gd name="T4" fmla="*/ 0 w 195"/>
                    <a:gd name="T5" fmla="*/ 135 h 135"/>
                    <a:gd name="T6" fmla="*/ 0 w 195"/>
                    <a:gd name="T7" fmla="*/ 4 h 135"/>
                    <a:gd name="T8" fmla="*/ 3 w 195"/>
                    <a:gd name="T9" fmla="*/ 0 h 135"/>
                    <a:gd name="T10" fmla="*/ 192 w 195"/>
                    <a:gd name="T11" fmla="*/ 0 h 135"/>
                    <a:gd name="T12" fmla="*/ 195 w 195"/>
                    <a:gd name="T13" fmla="*/ 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5" h="135">
                      <a:moveTo>
                        <a:pt x="195" y="4"/>
                      </a:moveTo>
                      <a:cubicBezTo>
                        <a:pt x="195" y="135"/>
                        <a:pt x="195" y="135"/>
                        <a:pt x="195" y="135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92" y="0"/>
                        <a:pt x="192" y="0"/>
                        <a:pt x="192" y="0"/>
                      </a:cubicBezTo>
                      <a:cubicBezTo>
                        <a:pt x="194" y="0"/>
                        <a:pt x="195" y="2"/>
                        <a:pt x="195" y="4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íṧļïḑê">
                  <a:extLst>
                    <a:ext uri="{FF2B5EF4-FFF2-40B4-BE49-F238E27FC236}">
                      <a16:creationId xmlns:a16="http://schemas.microsoft.com/office/drawing/2014/main" id="{57F7C23B-4040-133A-C3C9-59765CE9D0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19726" y="-5160963"/>
                  <a:ext cx="23813" cy="157163"/>
                </a:xfrm>
                <a:custGeom>
                  <a:avLst/>
                  <a:gdLst>
                    <a:gd name="T0" fmla="*/ 6 w 6"/>
                    <a:gd name="T1" fmla="*/ 5 h 42"/>
                    <a:gd name="T2" fmla="*/ 6 w 6"/>
                    <a:gd name="T3" fmla="*/ 42 h 42"/>
                    <a:gd name="T4" fmla="*/ 0 w 6"/>
                    <a:gd name="T5" fmla="*/ 38 h 42"/>
                    <a:gd name="T6" fmla="*/ 2 w 6"/>
                    <a:gd name="T7" fmla="*/ 8 h 42"/>
                    <a:gd name="T8" fmla="*/ 2 w 6"/>
                    <a:gd name="T9" fmla="*/ 0 h 42"/>
                    <a:gd name="T10" fmla="*/ 2 w 6"/>
                    <a:gd name="T11" fmla="*/ 0 h 42"/>
                    <a:gd name="T12" fmla="*/ 5 w 6"/>
                    <a:gd name="T13" fmla="*/ 4 h 42"/>
                    <a:gd name="T14" fmla="*/ 6 w 6"/>
                    <a:gd name="T15" fmla="*/ 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42">
                      <a:moveTo>
                        <a:pt x="6" y="5"/>
                      </a:moveTo>
                      <a:cubicBezTo>
                        <a:pt x="6" y="42"/>
                        <a:pt x="6" y="42"/>
                        <a:pt x="6" y="42"/>
                      </a:cubicBezTo>
                      <a:cubicBezTo>
                        <a:pt x="3" y="40"/>
                        <a:pt x="0" y="38"/>
                        <a:pt x="0" y="38"/>
                      </a:cubicBezTo>
                      <a:cubicBezTo>
                        <a:pt x="1" y="32"/>
                        <a:pt x="2" y="18"/>
                        <a:pt x="2" y="8"/>
                      </a:cubicBezTo>
                      <a:cubicBezTo>
                        <a:pt x="2" y="3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1"/>
                        <a:pt x="4" y="2"/>
                        <a:pt x="5" y="4"/>
                      </a:cubicBezTo>
                      <a:cubicBezTo>
                        <a:pt x="5" y="4"/>
                        <a:pt x="6" y="5"/>
                        <a:pt x="6" y="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íṣ1íḑé">
                  <a:extLst>
                    <a:ext uri="{FF2B5EF4-FFF2-40B4-BE49-F238E27FC236}">
                      <a16:creationId xmlns:a16="http://schemas.microsoft.com/office/drawing/2014/main" id="{A630E1BF-0E6B-54BE-AE9E-926D6A1F67C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24488" y="-5078413"/>
                  <a:ext cx="0" cy="11113"/>
                </a:xfrm>
                <a:custGeom>
                  <a:avLst/>
                  <a:gdLst>
                    <a:gd name="T0" fmla="*/ 0 h 3"/>
                    <a:gd name="T1" fmla="*/ 3 h 3"/>
                    <a:gd name="T2" fmla="*/ 3 h 3"/>
                    <a:gd name="T3" fmla="*/ 0 h 3"/>
                    <a:gd name="T4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DD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íSļïďê">
                  <a:extLst>
                    <a:ext uri="{FF2B5EF4-FFF2-40B4-BE49-F238E27FC236}">
                      <a16:creationId xmlns:a16="http://schemas.microsoft.com/office/drawing/2014/main" id="{6BCFD7FB-E8A0-EB82-0A94-4E91640373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24488" y="-5089525"/>
                  <a:ext cx="3175" cy="11113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3 h 3"/>
                    <a:gd name="T4" fmla="*/ 0 w 1"/>
                    <a:gd name="T5" fmla="*/ 3 h 3"/>
                    <a:gd name="T6" fmla="*/ 1 w 1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0" y="1"/>
                        <a:pt x="1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5" name="ïślíḓè">
                  <a:extLst>
                    <a:ext uri="{FF2B5EF4-FFF2-40B4-BE49-F238E27FC236}">
                      <a16:creationId xmlns:a16="http://schemas.microsoft.com/office/drawing/2014/main" id="{72F546F8-FA84-8818-2192-DDE091DD2F4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24488" y="-5100638"/>
                  <a:ext cx="19050" cy="63500"/>
                </a:xfrm>
                <a:custGeom>
                  <a:avLst/>
                  <a:gdLst>
                    <a:gd name="T0" fmla="*/ 1 w 5"/>
                    <a:gd name="T1" fmla="*/ 0 h 17"/>
                    <a:gd name="T2" fmla="*/ 1 w 5"/>
                    <a:gd name="T3" fmla="*/ 3 h 17"/>
                    <a:gd name="T4" fmla="*/ 0 w 5"/>
                    <a:gd name="T5" fmla="*/ 6 h 17"/>
                    <a:gd name="T6" fmla="*/ 0 w 5"/>
                    <a:gd name="T7" fmla="*/ 9 h 17"/>
                    <a:gd name="T8" fmla="*/ 5 w 5"/>
                    <a:gd name="T9" fmla="*/ 17 h 17"/>
                    <a:gd name="T10" fmla="*/ 5 w 5"/>
                    <a:gd name="T11" fmla="*/ 6 h 17"/>
                    <a:gd name="T12" fmla="*/ 4 w 5"/>
                    <a:gd name="T13" fmla="*/ 4 h 17"/>
                    <a:gd name="T14" fmla="*/ 1 w 5"/>
                    <a:gd name="T15" fmla="*/ 0 h 17"/>
                    <a:gd name="T16" fmla="*/ 1 w 5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7">
                      <a:moveTo>
                        <a:pt x="1" y="0"/>
                      </a:moveTo>
                      <a:cubicBezTo>
                        <a:pt x="1" y="0"/>
                        <a:pt x="1" y="1"/>
                        <a:pt x="1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4" y="5"/>
                        <a:pt x="4" y="4"/>
                      </a:cubicBezTo>
                      <a:cubicBezTo>
                        <a:pt x="3" y="3"/>
                        <a:pt x="2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" name="íś1îdé">
                  <a:extLst>
                    <a:ext uri="{FF2B5EF4-FFF2-40B4-BE49-F238E27FC236}">
                      <a16:creationId xmlns:a16="http://schemas.microsoft.com/office/drawing/2014/main" id="{D7C6D1F4-0CE6-306F-4D73-94C1DAC1C3E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72201" y="-5160963"/>
                  <a:ext cx="26988" cy="165100"/>
                </a:xfrm>
                <a:custGeom>
                  <a:avLst/>
                  <a:gdLst>
                    <a:gd name="T0" fmla="*/ 0 w 7"/>
                    <a:gd name="T1" fmla="*/ 7 h 44"/>
                    <a:gd name="T2" fmla="*/ 0 w 7"/>
                    <a:gd name="T3" fmla="*/ 44 h 44"/>
                    <a:gd name="T4" fmla="*/ 7 w 7"/>
                    <a:gd name="T5" fmla="*/ 40 h 44"/>
                    <a:gd name="T6" fmla="*/ 5 w 7"/>
                    <a:gd name="T7" fmla="*/ 11 h 44"/>
                    <a:gd name="T8" fmla="*/ 4 w 7"/>
                    <a:gd name="T9" fmla="*/ 0 h 44"/>
                    <a:gd name="T10" fmla="*/ 4 w 7"/>
                    <a:gd name="T11" fmla="*/ 0 h 44"/>
                    <a:gd name="T12" fmla="*/ 2 w 7"/>
                    <a:gd name="T13" fmla="*/ 4 h 44"/>
                    <a:gd name="T14" fmla="*/ 0 w 7"/>
                    <a:gd name="T15" fmla="*/ 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4">
                      <a:moveTo>
                        <a:pt x="0" y="7"/>
                      </a:move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4" y="42"/>
                        <a:pt x="7" y="40"/>
                        <a:pt x="7" y="40"/>
                      </a:cubicBezTo>
                      <a:cubicBezTo>
                        <a:pt x="5" y="34"/>
                        <a:pt x="5" y="20"/>
                        <a:pt x="5" y="11"/>
                      </a:cubicBezTo>
                      <a:cubicBezTo>
                        <a:pt x="4" y="5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"/>
                        <a:pt x="3" y="2"/>
                        <a:pt x="2" y="4"/>
                      </a:cubicBezTo>
                      <a:cubicBezTo>
                        <a:pt x="1" y="4"/>
                        <a:pt x="1" y="7"/>
                        <a:pt x="0" y="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" name="ï$ľïḍê">
                  <a:extLst>
                    <a:ext uri="{FF2B5EF4-FFF2-40B4-BE49-F238E27FC236}">
                      <a16:creationId xmlns:a16="http://schemas.microsoft.com/office/drawing/2014/main" id="{98CCE53F-0CD6-25AF-48FA-2A468DB7233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91251" y="-5056188"/>
                  <a:ext cx="3175" cy="14288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0 h 4"/>
                    <a:gd name="T4" fmla="*/ 1 w 1"/>
                    <a:gd name="T5" fmla="*/ 4 h 4"/>
                    <a:gd name="T6" fmla="*/ 1 w 1"/>
                    <a:gd name="T7" fmla="*/ 4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2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BDD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" name="ísḻîḓê">
                  <a:extLst>
                    <a:ext uri="{FF2B5EF4-FFF2-40B4-BE49-F238E27FC236}">
                      <a16:creationId xmlns:a16="http://schemas.microsoft.com/office/drawing/2014/main" id="{0A179C59-B5B4-9C0E-A6A7-862938AAA9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91251" y="-5083175"/>
                  <a:ext cx="0" cy="26988"/>
                </a:xfrm>
                <a:custGeom>
                  <a:avLst/>
                  <a:gdLst>
                    <a:gd name="T0" fmla="*/ 0 h 7"/>
                    <a:gd name="T1" fmla="*/ 0 h 7"/>
                    <a:gd name="T2" fmla="*/ 7 h 7"/>
                    <a:gd name="T3" fmla="*/ 7 h 7"/>
                    <a:gd name="T4" fmla="*/ 0 h 7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4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" name="íṣļíḑe">
                  <a:extLst>
                    <a:ext uri="{FF2B5EF4-FFF2-40B4-BE49-F238E27FC236}">
                      <a16:creationId xmlns:a16="http://schemas.microsoft.com/office/drawing/2014/main" id="{5B4F583E-77EE-AD1B-F7E2-F5A8BDC0F10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72201" y="-5083175"/>
                  <a:ext cx="22225" cy="71438"/>
                </a:xfrm>
                <a:custGeom>
                  <a:avLst/>
                  <a:gdLst>
                    <a:gd name="T0" fmla="*/ 5 w 6"/>
                    <a:gd name="T1" fmla="*/ 0 h 19"/>
                    <a:gd name="T2" fmla="*/ 2 w 6"/>
                    <a:gd name="T3" fmla="*/ 5 h 19"/>
                    <a:gd name="T4" fmla="*/ 0 w 6"/>
                    <a:gd name="T5" fmla="*/ 6 h 19"/>
                    <a:gd name="T6" fmla="*/ 0 w 6"/>
                    <a:gd name="T7" fmla="*/ 19 h 19"/>
                    <a:gd name="T8" fmla="*/ 6 w 6"/>
                    <a:gd name="T9" fmla="*/ 11 h 19"/>
                    <a:gd name="T10" fmla="*/ 5 w 6"/>
                    <a:gd name="T11" fmla="*/ 7 h 19"/>
                    <a:gd name="T12" fmla="*/ 5 w 6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9">
                      <a:moveTo>
                        <a:pt x="5" y="0"/>
                      </a:moveTo>
                      <a:cubicBezTo>
                        <a:pt x="4" y="1"/>
                        <a:pt x="3" y="3"/>
                        <a:pt x="2" y="5"/>
                      </a:cubicBezTo>
                      <a:cubicBezTo>
                        <a:pt x="1" y="5"/>
                        <a:pt x="1" y="6"/>
                        <a:pt x="0" y="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5" y="9"/>
                        <a:pt x="5" y="8"/>
                        <a:pt x="5" y="7"/>
                      </a:cubicBezTo>
                      <a:cubicBezTo>
                        <a:pt x="5" y="4"/>
                        <a:pt x="5" y="2"/>
                        <a:pt x="5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0" name="íSḻîḓè">
                  <a:extLst>
                    <a:ext uri="{FF2B5EF4-FFF2-40B4-BE49-F238E27FC236}">
                      <a16:creationId xmlns:a16="http://schemas.microsoft.com/office/drawing/2014/main" id="{5313CAAC-F6FD-A5F4-E2BB-24A1612E2F7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49888" y="-4659313"/>
                  <a:ext cx="120650" cy="112713"/>
                </a:xfrm>
                <a:custGeom>
                  <a:avLst/>
                  <a:gdLst>
                    <a:gd name="T0" fmla="*/ 3 w 32"/>
                    <a:gd name="T1" fmla="*/ 8 h 30"/>
                    <a:gd name="T2" fmla="*/ 32 w 32"/>
                    <a:gd name="T3" fmla="*/ 0 h 30"/>
                    <a:gd name="T4" fmla="*/ 32 w 32"/>
                    <a:gd name="T5" fmla="*/ 24 h 30"/>
                    <a:gd name="T6" fmla="*/ 3 w 32"/>
                    <a:gd name="T7" fmla="*/ 30 h 30"/>
                    <a:gd name="T8" fmla="*/ 3 w 32"/>
                    <a:gd name="T9" fmla="*/ 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0">
                      <a:moveTo>
                        <a:pt x="3" y="8"/>
                      </a:moveTo>
                      <a:cubicBezTo>
                        <a:pt x="3" y="8"/>
                        <a:pt x="27" y="1"/>
                        <a:pt x="32" y="0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5" y="30"/>
                        <a:pt x="3" y="30"/>
                      </a:cubicBezTo>
                      <a:cubicBezTo>
                        <a:pt x="0" y="29"/>
                        <a:pt x="3" y="8"/>
                        <a:pt x="3" y="8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1" name="ïsḻiḍè">
                  <a:extLst>
                    <a:ext uri="{FF2B5EF4-FFF2-40B4-BE49-F238E27FC236}">
                      <a16:creationId xmlns:a16="http://schemas.microsoft.com/office/drawing/2014/main" id="{517A7B67-FBC0-E09F-EC21-C56FE132453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24501" y="-5160963"/>
                  <a:ext cx="950913" cy="625475"/>
                </a:xfrm>
                <a:custGeom>
                  <a:avLst/>
                  <a:gdLst>
                    <a:gd name="T0" fmla="*/ 253 w 254"/>
                    <a:gd name="T1" fmla="*/ 68 h 167"/>
                    <a:gd name="T2" fmla="*/ 248 w 254"/>
                    <a:gd name="T3" fmla="*/ 82 h 167"/>
                    <a:gd name="T4" fmla="*/ 174 w 254"/>
                    <a:gd name="T5" fmla="*/ 130 h 167"/>
                    <a:gd name="T6" fmla="*/ 8 w 254"/>
                    <a:gd name="T7" fmla="*/ 167 h 167"/>
                    <a:gd name="T8" fmla="*/ 7 w 254"/>
                    <a:gd name="T9" fmla="*/ 161 h 167"/>
                    <a:gd name="T10" fmla="*/ 0 w 254"/>
                    <a:gd name="T11" fmla="*/ 126 h 167"/>
                    <a:gd name="T12" fmla="*/ 186 w 254"/>
                    <a:gd name="T13" fmla="*/ 36 h 167"/>
                    <a:gd name="T14" fmla="*/ 253 w 254"/>
                    <a:gd name="T15" fmla="*/ 37 h 167"/>
                    <a:gd name="T16" fmla="*/ 254 w 254"/>
                    <a:gd name="T17" fmla="*/ 45 h 167"/>
                    <a:gd name="T18" fmla="*/ 253 w 254"/>
                    <a:gd name="T19" fmla="*/ 68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4" h="167">
                      <a:moveTo>
                        <a:pt x="253" y="68"/>
                      </a:moveTo>
                      <a:cubicBezTo>
                        <a:pt x="252" y="74"/>
                        <a:pt x="251" y="79"/>
                        <a:pt x="248" y="82"/>
                      </a:cubicBezTo>
                      <a:cubicBezTo>
                        <a:pt x="241" y="93"/>
                        <a:pt x="225" y="111"/>
                        <a:pt x="174" y="130"/>
                      </a:cubicBezTo>
                      <a:cubicBezTo>
                        <a:pt x="138" y="143"/>
                        <a:pt x="86" y="157"/>
                        <a:pt x="8" y="167"/>
                      </a:cubicBezTo>
                      <a:cubicBezTo>
                        <a:pt x="7" y="161"/>
                        <a:pt x="7" y="161"/>
                        <a:pt x="7" y="161"/>
                      </a:cubicBezTo>
                      <a:cubicBezTo>
                        <a:pt x="0" y="126"/>
                        <a:pt x="0" y="126"/>
                        <a:pt x="0" y="126"/>
                      </a:cubicBezTo>
                      <a:cubicBezTo>
                        <a:pt x="0" y="126"/>
                        <a:pt x="137" y="70"/>
                        <a:pt x="186" y="36"/>
                      </a:cubicBezTo>
                      <a:cubicBezTo>
                        <a:pt x="199" y="26"/>
                        <a:pt x="243" y="0"/>
                        <a:pt x="253" y="37"/>
                      </a:cubicBezTo>
                      <a:cubicBezTo>
                        <a:pt x="253" y="40"/>
                        <a:pt x="254" y="42"/>
                        <a:pt x="254" y="45"/>
                      </a:cubicBezTo>
                      <a:cubicBezTo>
                        <a:pt x="254" y="50"/>
                        <a:pt x="254" y="60"/>
                        <a:pt x="253" y="6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" name="îŝļíḑè">
                  <a:extLst>
                    <a:ext uri="{FF2B5EF4-FFF2-40B4-BE49-F238E27FC236}">
                      <a16:creationId xmlns:a16="http://schemas.microsoft.com/office/drawing/2014/main" id="{168F9088-361E-DFAB-E4D1-1A764954A9F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80001" y="-4651375"/>
                  <a:ext cx="407988" cy="204788"/>
                </a:xfrm>
                <a:custGeom>
                  <a:avLst/>
                  <a:gdLst>
                    <a:gd name="T0" fmla="*/ 109 w 109"/>
                    <a:gd name="T1" fmla="*/ 29 h 55"/>
                    <a:gd name="T2" fmla="*/ 34 w 109"/>
                    <a:gd name="T3" fmla="*/ 43 h 55"/>
                    <a:gd name="T4" fmla="*/ 33 w 109"/>
                    <a:gd name="T5" fmla="*/ 5 h 55"/>
                    <a:gd name="T6" fmla="*/ 84 w 109"/>
                    <a:gd name="T7" fmla="*/ 1 h 55"/>
                    <a:gd name="T8" fmla="*/ 105 w 109"/>
                    <a:gd name="T9" fmla="*/ 1 h 55"/>
                    <a:gd name="T10" fmla="*/ 106 w 109"/>
                    <a:gd name="T11" fmla="*/ 5 h 55"/>
                    <a:gd name="T12" fmla="*/ 109 w 109"/>
                    <a:gd name="T13" fmla="*/ 2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55">
                      <a:moveTo>
                        <a:pt x="109" y="29"/>
                      </a:moveTo>
                      <a:cubicBezTo>
                        <a:pt x="109" y="29"/>
                        <a:pt x="67" y="55"/>
                        <a:pt x="34" y="43"/>
                      </a:cubicBezTo>
                      <a:cubicBezTo>
                        <a:pt x="0" y="31"/>
                        <a:pt x="24" y="9"/>
                        <a:pt x="33" y="5"/>
                      </a:cubicBezTo>
                      <a:cubicBezTo>
                        <a:pt x="44" y="1"/>
                        <a:pt x="67" y="0"/>
                        <a:pt x="84" y="1"/>
                      </a:cubicBezTo>
                      <a:cubicBezTo>
                        <a:pt x="96" y="1"/>
                        <a:pt x="105" y="1"/>
                        <a:pt x="105" y="1"/>
                      </a:cubicBezTo>
                      <a:cubicBezTo>
                        <a:pt x="106" y="5"/>
                        <a:pt x="106" y="5"/>
                        <a:pt x="106" y="5"/>
                      </a:cubicBezTo>
                      <a:lnTo>
                        <a:pt x="109" y="29"/>
                      </a:lnTo>
                      <a:close/>
                    </a:path>
                  </a:pathLst>
                </a:custGeom>
                <a:solidFill>
                  <a:srgbClr val="403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" name="iṥļïḑê">
                  <a:extLst>
                    <a:ext uri="{FF2B5EF4-FFF2-40B4-BE49-F238E27FC236}">
                      <a16:creationId xmlns:a16="http://schemas.microsoft.com/office/drawing/2014/main" id="{6F6FD85C-E5B3-22D0-D019-4B0EEFFF334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094413" y="-4906963"/>
                  <a:ext cx="377825" cy="277813"/>
                </a:xfrm>
                <a:custGeom>
                  <a:avLst/>
                  <a:gdLst>
                    <a:gd name="T0" fmla="*/ 101 w 101"/>
                    <a:gd name="T1" fmla="*/ 0 h 74"/>
                    <a:gd name="T2" fmla="*/ 39 w 101"/>
                    <a:gd name="T3" fmla="*/ 69 h 74"/>
                    <a:gd name="T4" fmla="*/ 16 w 101"/>
                    <a:gd name="T5" fmla="*/ 69 h 74"/>
                    <a:gd name="T6" fmla="*/ 16 w 101"/>
                    <a:gd name="T7" fmla="*/ 74 h 74"/>
                    <a:gd name="T8" fmla="*/ 0 w 101"/>
                    <a:gd name="T9" fmla="*/ 69 h 74"/>
                    <a:gd name="T10" fmla="*/ 96 w 101"/>
                    <a:gd name="T11" fmla="*/ 14 h 74"/>
                    <a:gd name="T12" fmla="*/ 101 w 101"/>
                    <a:gd name="T13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" h="74">
                      <a:moveTo>
                        <a:pt x="101" y="0"/>
                      </a:moveTo>
                      <a:cubicBezTo>
                        <a:pt x="98" y="29"/>
                        <a:pt x="59" y="56"/>
                        <a:pt x="39" y="69"/>
                      </a:cubicBezTo>
                      <a:cubicBezTo>
                        <a:pt x="27" y="69"/>
                        <a:pt x="16" y="69"/>
                        <a:pt x="16" y="69"/>
                      </a:cubicBezTo>
                      <a:cubicBezTo>
                        <a:pt x="16" y="74"/>
                        <a:pt x="16" y="74"/>
                        <a:pt x="16" y="74"/>
                      </a:cubicBezTo>
                      <a:cubicBezTo>
                        <a:pt x="9" y="72"/>
                        <a:pt x="4" y="69"/>
                        <a:pt x="0" y="69"/>
                      </a:cubicBezTo>
                      <a:cubicBezTo>
                        <a:pt x="51" y="50"/>
                        <a:pt x="89" y="25"/>
                        <a:pt x="96" y="14"/>
                      </a:cubicBezTo>
                      <a:cubicBezTo>
                        <a:pt x="99" y="11"/>
                        <a:pt x="100" y="6"/>
                        <a:pt x="101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" name="ïśľíďe">
                  <a:extLst>
                    <a:ext uri="{FF2B5EF4-FFF2-40B4-BE49-F238E27FC236}">
                      <a16:creationId xmlns:a16="http://schemas.microsoft.com/office/drawing/2014/main" id="{B8E70071-082C-D8FE-CA99-487CF11F1E2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551488" y="-5022851"/>
                  <a:ext cx="923925" cy="487363"/>
                </a:xfrm>
                <a:custGeom>
                  <a:avLst/>
                  <a:gdLst>
                    <a:gd name="T0" fmla="*/ 53 w 247"/>
                    <a:gd name="T1" fmla="*/ 115 h 130"/>
                    <a:gd name="T2" fmla="*/ 39 w 247"/>
                    <a:gd name="T3" fmla="*/ 118 h 130"/>
                    <a:gd name="T4" fmla="*/ 10 w 247"/>
                    <a:gd name="T5" fmla="*/ 123 h 130"/>
                    <a:gd name="T6" fmla="*/ 0 w 247"/>
                    <a:gd name="T7" fmla="*/ 124 h 130"/>
                    <a:gd name="T8" fmla="*/ 1 w 247"/>
                    <a:gd name="T9" fmla="*/ 130 h 130"/>
                    <a:gd name="T10" fmla="*/ 70 w 247"/>
                    <a:gd name="T11" fmla="*/ 119 h 130"/>
                    <a:gd name="T12" fmla="*/ 53 w 247"/>
                    <a:gd name="T13" fmla="*/ 115 h 130"/>
                    <a:gd name="T14" fmla="*/ 146 w 247"/>
                    <a:gd name="T15" fmla="*/ 100 h 130"/>
                    <a:gd name="T16" fmla="*/ 146 w 247"/>
                    <a:gd name="T17" fmla="*/ 100 h 130"/>
                    <a:gd name="T18" fmla="*/ 147 w 247"/>
                    <a:gd name="T19" fmla="*/ 100 h 130"/>
                    <a:gd name="T20" fmla="*/ 146 w 247"/>
                    <a:gd name="T21" fmla="*/ 100 h 130"/>
                    <a:gd name="T22" fmla="*/ 246 w 247"/>
                    <a:gd name="T23" fmla="*/ 0 h 130"/>
                    <a:gd name="T24" fmla="*/ 200 w 247"/>
                    <a:gd name="T25" fmla="*/ 58 h 130"/>
                    <a:gd name="T26" fmla="*/ 145 w 247"/>
                    <a:gd name="T27" fmla="*/ 88 h 130"/>
                    <a:gd name="T28" fmla="*/ 148 w 247"/>
                    <a:gd name="T29" fmla="*/ 89 h 130"/>
                    <a:gd name="T30" fmla="*/ 146 w 247"/>
                    <a:gd name="T31" fmla="*/ 99 h 130"/>
                    <a:gd name="T32" fmla="*/ 241 w 247"/>
                    <a:gd name="T33" fmla="*/ 45 h 130"/>
                    <a:gd name="T34" fmla="*/ 241 w 247"/>
                    <a:gd name="T35" fmla="*/ 45 h 130"/>
                    <a:gd name="T36" fmla="*/ 246 w 247"/>
                    <a:gd name="T37" fmla="*/ 31 h 130"/>
                    <a:gd name="T38" fmla="*/ 247 w 247"/>
                    <a:gd name="T39" fmla="*/ 14 h 130"/>
                    <a:gd name="T40" fmla="*/ 247 w 247"/>
                    <a:gd name="T41" fmla="*/ 8 h 130"/>
                    <a:gd name="T42" fmla="*/ 246 w 247"/>
                    <a:gd name="T43" fmla="*/ 0 h 130"/>
                    <a:gd name="T44" fmla="*/ 246 w 247"/>
                    <a:gd name="T45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7" h="130">
                      <a:moveTo>
                        <a:pt x="53" y="115"/>
                      </a:moveTo>
                      <a:cubicBezTo>
                        <a:pt x="48" y="116"/>
                        <a:pt x="43" y="117"/>
                        <a:pt x="39" y="118"/>
                      </a:cubicBezTo>
                      <a:cubicBezTo>
                        <a:pt x="29" y="120"/>
                        <a:pt x="19" y="121"/>
                        <a:pt x="10" y="123"/>
                      </a:cubicBezTo>
                      <a:cubicBezTo>
                        <a:pt x="6" y="123"/>
                        <a:pt x="3" y="123"/>
                        <a:pt x="0" y="124"/>
                      </a:cubicBezTo>
                      <a:cubicBezTo>
                        <a:pt x="1" y="130"/>
                        <a:pt x="1" y="130"/>
                        <a:pt x="1" y="130"/>
                      </a:cubicBezTo>
                      <a:cubicBezTo>
                        <a:pt x="27" y="127"/>
                        <a:pt x="50" y="123"/>
                        <a:pt x="70" y="119"/>
                      </a:cubicBezTo>
                      <a:cubicBezTo>
                        <a:pt x="64" y="118"/>
                        <a:pt x="58" y="117"/>
                        <a:pt x="53" y="115"/>
                      </a:cubicBezTo>
                      <a:moveTo>
                        <a:pt x="146" y="100"/>
                      </a:moveTo>
                      <a:cubicBezTo>
                        <a:pt x="146" y="100"/>
                        <a:pt x="146" y="100"/>
                        <a:pt x="146" y="100"/>
                      </a:cubicBezTo>
                      <a:cubicBezTo>
                        <a:pt x="146" y="100"/>
                        <a:pt x="147" y="100"/>
                        <a:pt x="147" y="100"/>
                      </a:cubicBezTo>
                      <a:cubicBezTo>
                        <a:pt x="147" y="100"/>
                        <a:pt x="146" y="100"/>
                        <a:pt x="146" y="100"/>
                      </a:cubicBezTo>
                      <a:moveTo>
                        <a:pt x="246" y="0"/>
                      </a:moveTo>
                      <a:cubicBezTo>
                        <a:pt x="237" y="24"/>
                        <a:pt x="220" y="44"/>
                        <a:pt x="200" y="58"/>
                      </a:cubicBezTo>
                      <a:cubicBezTo>
                        <a:pt x="183" y="71"/>
                        <a:pt x="164" y="80"/>
                        <a:pt x="145" y="88"/>
                      </a:cubicBezTo>
                      <a:cubicBezTo>
                        <a:pt x="147" y="89"/>
                        <a:pt x="148" y="89"/>
                        <a:pt x="148" y="89"/>
                      </a:cubicBezTo>
                      <a:cubicBezTo>
                        <a:pt x="146" y="99"/>
                        <a:pt x="146" y="99"/>
                        <a:pt x="146" y="99"/>
                      </a:cubicBezTo>
                      <a:cubicBezTo>
                        <a:pt x="197" y="80"/>
                        <a:pt x="234" y="56"/>
                        <a:pt x="241" y="45"/>
                      </a:cubicBezTo>
                      <a:cubicBezTo>
                        <a:pt x="241" y="45"/>
                        <a:pt x="241" y="45"/>
                        <a:pt x="241" y="45"/>
                      </a:cubicBezTo>
                      <a:cubicBezTo>
                        <a:pt x="244" y="42"/>
                        <a:pt x="245" y="37"/>
                        <a:pt x="246" y="31"/>
                      </a:cubicBezTo>
                      <a:cubicBezTo>
                        <a:pt x="247" y="26"/>
                        <a:pt x="247" y="19"/>
                        <a:pt x="247" y="14"/>
                      </a:cubicBezTo>
                      <a:cubicBezTo>
                        <a:pt x="247" y="12"/>
                        <a:pt x="247" y="10"/>
                        <a:pt x="247" y="8"/>
                      </a:cubicBezTo>
                      <a:cubicBezTo>
                        <a:pt x="247" y="5"/>
                        <a:pt x="246" y="3"/>
                        <a:pt x="246" y="0"/>
                      </a:cubicBezTo>
                      <a:cubicBezTo>
                        <a:pt x="246" y="0"/>
                        <a:pt x="246" y="0"/>
                        <a:pt x="246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" name="ïşḷïḋê">
                  <a:extLst>
                    <a:ext uri="{FF2B5EF4-FFF2-40B4-BE49-F238E27FC236}">
                      <a16:creationId xmlns:a16="http://schemas.microsoft.com/office/drawing/2014/main" id="{DABA4912-2A6B-260C-FE12-91C694EBD7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097588" y="-4854575"/>
                  <a:ext cx="355600" cy="206375"/>
                </a:xfrm>
                <a:custGeom>
                  <a:avLst/>
                  <a:gdLst>
                    <a:gd name="T0" fmla="*/ 95 w 95"/>
                    <a:gd name="T1" fmla="*/ 0 h 55"/>
                    <a:gd name="T2" fmla="*/ 0 w 95"/>
                    <a:gd name="T3" fmla="*/ 54 h 55"/>
                    <a:gd name="T4" fmla="*/ 0 w 95"/>
                    <a:gd name="T5" fmla="*/ 55 h 55"/>
                    <a:gd name="T6" fmla="*/ 0 w 95"/>
                    <a:gd name="T7" fmla="*/ 55 h 55"/>
                    <a:gd name="T8" fmla="*/ 1 w 95"/>
                    <a:gd name="T9" fmla="*/ 55 h 55"/>
                    <a:gd name="T10" fmla="*/ 21 w 95"/>
                    <a:gd name="T11" fmla="*/ 48 h 55"/>
                    <a:gd name="T12" fmla="*/ 95 w 95"/>
                    <a:gd name="T13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" h="55">
                      <a:moveTo>
                        <a:pt x="95" y="0"/>
                      </a:moveTo>
                      <a:cubicBezTo>
                        <a:pt x="88" y="11"/>
                        <a:pt x="51" y="35"/>
                        <a:pt x="0" y="54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55"/>
                        <a:pt x="1" y="55"/>
                        <a:pt x="1" y="55"/>
                      </a:cubicBezTo>
                      <a:cubicBezTo>
                        <a:pt x="8" y="53"/>
                        <a:pt x="15" y="51"/>
                        <a:pt x="21" y="48"/>
                      </a:cubicBezTo>
                      <a:cubicBezTo>
                        <a:pt x="72" y="29"/>
                        <a:pt x="88" y="11"/>
                        <a:pt x="95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" name="î$ľïďè">
                  <a:extLst>
                    <a:ext uri="{FF2B5EF4-FFF2-40B4-BE49-F238E27FC236}">
                      <a16:creationId xmlns:a16="http://schemas.microsoft.com/office/drawing/2014/main" id="{EA67922D-2F20-AC06-8220-2BA3F481F76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061076" y="-4659313"/>
                  <a:ext cx="119063" cy="112713"/>
                </a:xfrm>
                <a:custGeom>
                  <a:avLst/>
                  <a:gdLst>
                    <a:gd name="T0" fmla="*/ 29 w 32"/>
                    <a:gd name="T1" fmla="*/ 8 h 30"/>
                    <a:gd name="T2" fmla="*/ 0 w 32"/>
                    <a:gd name="T3" fmla="*/ 0 h 30"/>
                    <a:gd name="T4" fmla="*/ 0 w 32"/>
                    <a:gd name="T5" fmla="*/ 24 h 30"/>
                    <a:gd name="T6" fmla="*/ 29 w 32"/>
                    <a:gd name="T7" fmla="*/ 30 h 30"/>
                    <a:gd name="T8" fmla="*/ 29 w 32"/>
                    <a:gd name="T9" fmla="*/ 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0">
                      <a:moveTo>
                        <a:pt x="29" y="8"/>
                      </a:moveTo>
                      <a:cubicBezTo>
                        <a:pt x="29" y="8"/>
                        <a:pt x="5" y="1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27" y="30"/>
                        <a:pt x="29" y="30"/>
                      </a:cubicBezTo>
                      <a:cubicBezTo>
                        <a:pt x="32" y="29"/>
                        <a:pt x="29" y="8"/>
                        <a:pt x="29" y="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" name="ïsḷîḓe">
                  <a:extLst>
                    <a:ext uri="{FF2B5EF4-FFF2-40B4-BE49-F238E27FC236}">
                      <a16:creationId xmlns:a16="http://schemas.microsoft.com/office/drawing/2014/main" id="{0922A207-859A-3261-4AAD-264BE0CFAC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51438" y="-5153025"/>
                  <a:ext cx="954088" cy="617538"/>
                </a:xfrm>
                <a:custGeom>
                  <a:avLst/>
                  <a:gdLst>
                    <a:gd name="T0" fmla="*/ 255 w 255"/>
                    <a:gd name="T1" fmla="*/ 124 h 165"/>
                    <a:gd name="T2" fmla="*/ 253 w 255"/>
                    <a:gd name="T3" fmla="*/ 135 h 165"/>
                    <a:gd name="T4" fmla="*/ 248 w 255"/>
                    <a:gd name="T5" fmla="*/ 157 h 165"/>
                    <a:gd name="T6" fmla="*/ 248 w 255"/>
                    <a:gd name="T7" fmla="*/ 159 h 165"/>
                    <a:gd name="T8" fmla="*/ 247 w 255"/>
                    <a:gd name="T9" fmla="*/ 165 h 165"/>
                    <a:gd name="T10" fmla="*/ 101 w 255"/>
                    <a:gd name="T11" fmla="*/ 135 h 165"/>
                    <a:gd name="T12" fmla="*/ 81 w 255"/>
                    <a:gd name="T13" fmla="*/ 128 h 165"/>
                    <a:gd name="T14" fmla="*/ 6 w 255"/>
                    <a:gd name="T15" fmla="*/ 80 h 165"/>
                    <a:gd name="T16" fmla="*/ 2 w 255"/>
                    <a:gd name="T17" fmla="*/ 66 h 165"/>
                    <a:gd name="T18" fmla="*/ 1 w 255"/>
                    <a:gd name="T19" fmla="*/ 43 h 165"/>
                    <a:gd name="T20" fmla="*/ 2 w 255"/>
                    <a:gd name="T21" fmla="*/ 35 h 165"/>
                    <a:gd name="T22" fmla="*/ 68 w 255"/>
                    <a:gd name="T23" fmla="*/ 33 h 165"/>
                    <a:gd name="T24" fmla="*/ 69 w 255"/>
                    <a:gd name="T25" fmla="*/ 34 h 165"/>
                    <a:gd name="T26" fmla="*/ 78 w 255"/>
                    <a:gd name="T27" fmla="*/ 40 h 165"/>
                    <a:gd name="T28" fmla="*/ 255 w 255"/>
                    <a:gd name="T29" fmla="*/ 1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5" h="165">
                      <a:moveTo>
                        <a:pt x="255" y="124"/>
                      </a:moveTo>
                      <a:cubicBezTo>
                        <a:pt x="253" y="135"/>
                        <a:pt x="253" y="135"/>
                        <a:pt x="253" y="135"/>
                      </a:cubicBezTo>
                      <a:cubicBezTo>
                        <a:pt x="248" y="157"/>
                        <a:pt x="248" y="157"/>
                        <a:pt x="248" y="157"/>
                      </a:cubicBezTo>
                      <a:cubicBezTo>
                        <a:pt x="248" y="159"/>
                        <a:pt x="248" y="159"/>
                        <a:pt x="248" y="159"/>
                      </a:cubicBezTo>
                      <a:cubicBezTo>
                        <a:pt x="247" y="165"/>
                        <a:pt x="247" y="165"/>
                        <a:pt x="247" y="165"/>
                      </a:cubicBezTo>
                      <a:cubicBezTo>
                        <a:pt x="182" y="156"/>
                        <a:pt x="135" y="146"/>
                        <a:pt x="101" y="135"/>
                      </a:cubicBezTo>
                      <a:cubicBezTo>
                        <a:pt x="94" y="133"/>
                        <a:pt x="87" y="131"/>
                        <a:pt x="81" y="128"/>
                      </a:cubicBezTo>
                      <a:cubicBezTo>
                        <a:pt x="30" y="109"/>
                        <a:pt x="14" y="91"/>
                        <a:pt x="6" y="80"/>
                      </a:cubicBezTo>
                      <a:cubicBezTo>
                        <a:pt x="4" y="77"/>
                        <a:pt x="3" y="72"/>
                        <a:pt x="2" y="66"/>
                      </a:cubicBezTo>
                      <a:cubicBezTo>
                        <a:pt x="1" y="58"/>
                        <a:pt x="0" y="48"/>
                        <a:pt x="1" y="43"/>
                      </a:cubicBezTo>
                      <a:cubicBezTo>
                        <a:pt x="1" y="40"/>
                        <a:pt x="2" y="38"/>
                        <a:pt x="2" y="35"/>
                      </a:cubicBezTo>
                      <a:cubicBezTo>
                        <a:pt x="11" y="0"/>
                        <a:pt x="53" y="23"/>
                        <a:pt x="68" y="33"/>
                      </a:cubicBezTo>
                      <a:cubicBezTo>
                        <a:pt x="68" y="33"/>
                        <a:pt x="69" y="33"/>
                        <a:pt x="69" y="34"/>
                      </a:cubicBezTo>
                      <a:cubicBezTo>
                        <a:pt x="72" y="36"/>
                        <a:pt x="75" y="38"/>
                        <a:pt x="78" y="40"/>
                      </a:cubicBezTo>
                      <a:cubicBezTo>
                        <a:pt x="133" y="75"/>
                        <a:pt x="255" y="124"/>
                        <a:pt x="255" y="124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" name="iş1íḍê">
                  <a:extLst>
                    <a:ext uri="{FF2B5EF4-FFF2-40B4-BE49-F238E27FC236}">
                      <a16:creationId xmlns:a16="http://schemas.microsoft.com/office/drawing/2014/main" id="{56359758-ADE0-09DB-EA8D-E5A240DE4B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42038" y="-4648200"/>
                  <a:ext cx="407988" cy="201613"/>
                </a:xfrm>
                <a:custGeom>
                  <a:avLst/>
                  <a:gdLst>
                    <a:gd name="T0" fmla="*/ 75 w 109"/>
                    <a:gd name="T1" fmla="*/ 42 h 54"/>
                    <a:gd name="T2" fmla="*/ 0 w 109"/>
                    <a:gd name="T3" fmla="*/ 28 h 54"/>
                    <a:gd name="T4" fmla="*/ 3 w 109"/>
                    <a:gd name="T5" fmla="*/ 5 h 54"/>
                    <a:gd name="T6" fmla="*/ 3 w 109"/>
                    <a:gd name="T7" fmla="*/ 0 h 54"/>
                    <a:gd name="T8" fmla="*/ 26 w 109"/>
                    <a:gd name="T9" fmla="*/ 0 h 54"/>
                    <a:gd name="T10" fmla="*/ 75 w 109"/>
                    <a:gd name="T11" fmla="*/ 4 h 54"/>
                    <a:gd name="T12" fmla="*/ 75 w 109"/>
                    <a:gd name="T13" fmla="*/ 42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54">
                      <a:moveTo>
                        <a:pt x="75" y="42"/>
                      </a:moveTo>
                      <a:cubicBezTo>
                        <a:pt x="42" y="54"/>
                        <a:pt x="0" y="28"/>
                        <a:pt x="0" y="28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14" y="0"/>
                        <a:pt x="26" y="0"/>
                      </a:cubicBezTo>
                      <a:cubicBezTo>
                        <a:pt x="43" y="0"/>
                        <a:pt x="65" y="0"/>
                        <a:pt x="75" y="4"/>
                      </a:cubicBezTo>
                      <a:cubicBezTo>
                        <a:pt x="85" y="8"/>
                        <a:pt x="109" y="30"/>
                        <a:pt x="75" y="42"/>
                      </a:cubicBezTo>
                      <a:close/>
                    </a:path>
                  </a:pathLst>
                </a:custGeom>
                <a:solidFill>
                  <a:srgbClr val="403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" name="îṡļiḓé">
                  <a:extLst>
                    <a:ext uri="{FF2B5EF4-FFF2-40B4-BE49-F238E27FC236}">
                      <a16:creationId xmlns:a16="http://schemas.microsoft.com/office/drawing/2014/main" id="{8EEF64A2-4798-DA76-8596-018D234DDA7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57788" y="-4906963"/>
                  <a:ext cx="371475" cy="273050"/>
                </a:xfrm>
                <a:custGeom>
                  <a:avLst/>
                  <a:gdLst>
                    <a:gd name="T0" fmla="*/ 99 w 99"/>
                    <a:gd name="T1" fmla="*/ 69 h 73"/>
                    <a:gd name="T2" fmla="*/ 85 w 99"/>
                    <a:gd name="T3" fmla="*/ 73 h 73"/>
                    <a:gd name="T4" fmla="*/ 84 w 99"/>
                    <a:gd name="T5" fmla="*/ 69 h 73"/>
                    <a:gd name="T6" fmla="*/ 63 w 99"/>
                    <a:gd name="T7" fmla="*/ 69 h 73"/>
                    <a:gd name="T8" fmla="*/ 0 w 99"/>
                    <a:gd name="T9" fmla="*/ 0 h 73"/>
                    <a:gd name="T10" fmla="*/ 4 w 99"/>
                    <a:gd name="T11" fmla="*/ 14 h 73"/>
                    <a:gd name="T12" fmla="*/ 79 w 99"/>
                    <a:gd name="T13" fmla="*/ 62 h 73"/>
                    <a:gd name="T14" fmla="*/ 99 w 99"/>
                    <a:gd name="T15" fmla="*/ 6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73">
                      <a:moveTo>
                        <a:pt x="99" y="69"/>
                      </a:moveTo>
                      <a:cubicBezTo>
                        <a:pt x="95" y="70"/>
                        <a:pt x="90" y="72"/>
                        <a:pt x="85" y="73"/>
                      </a:cubicBezTo>
                      <a:cubicBezTo>
                        <a:pt x="84" y="69"/>
                        <a:pt x="84" y="69"/>
                        <a:pt x="84" y="69"/>
                      </a:cubicBezTo>
                      <a:cubicBezTo>
                        <a:pt x="84" y="69"/>
                        <a:pt x="75" y="69"/>
                        <a:pt x="63" y="69"/>
                      </a:cubicBezTo>
                      <a:cubicBezTo>
                        <a:pt x="43" y="57"/>
                        <a:pt x="3" y="30"/>
                        <a:pt x="0" y="0"/>
                      </a:cubicBezTo>
                      <a:cubicBezTo>
                        <a:pt x="1" y="6"/>
                        <a:pt x="2" y="11"/>
                        <a:pt x="4" y="14"/>
                      </a:cubicBezTo>
                      <a:cubicBezTo>
                        <a:pt x="12" y="25"/>
                        <a:pt x="28" y="43"/>
                        <a:pt x="79" y="62"/>
                      </a:cubicBezTo>
                      <a:cubicBezTo>
                        <a:pt x="85" y="65"/>
                        <a:pt x="92" y="67"/>
                        <a:pt x="99" y="69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" name="ïṥlïḋè">
                  <a:extLst>
                    <a:ext uri="{FF2B5EF4-FFF2-40B4-BE49-F238E27FC236}">
                      <a16:creationId xmlns:a16="http://schemas.microsoft.com/office/drawing/2014/main" id="{A87B8D0E-E875-14B6-9494-D3F11B55F86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73663" y="-4854575"/>
                  <a:ext cx="358775" cy="206375"/>
                </a:xfrm>
                <a:custGeom>
                  <a:avLst/>
                  <a:gdLst>
                    <a:gd name="T0" fmla="*/ 96 w 96"/>
                    <a:gd name="T1" fmla="*/ 55 h 55"/>
                    <a:gd name="T2" fmla="*/ 95 w 96"/>
                    <a:gd name="T3" fmla="*/ 55 h 55"/>
                    <a:gd name="T4" fmla="*/ 75 w 96"/>
                    <a:gd name="T5" fmla="*/ 48 h 55"/>
                    <a:gd name="T6" fmla="*/ 0 w 96"/>
                    <a:gd name="T7" fmla="*/ 0 h 55"/>
                    <a:gd name="T8" fmla="*/ 96 w 96"/>
                    <a:gd name="T9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55">
                      <a:moveTo>
                        <a:pt x="96" y="55"/>
                      </a:moveTo>
                      <a:cubicBezTo>
                        <a:pt x="96" y="55"/>
                        <a:pt x="95" y="55"/>
                        <a:pt x="95" y="55"/>
                      </a:cubicBezTo>
                      <a:cubicBezTo>
                        <a:pt x="88" y="53"/>
                        <a:pt x="81" y="51"/>
                        <a:pt x="75" y="48"/>
                      </a:cubicBezTo>
                      <a:cubicBezTo>
                        <a:pt x="24" y="29"/>
                        <a:pt x="8" y="11"/>
                        <a:pt x="0" y="0"/>
                      </a:cubicBezTo>
                      <a:cubicBezTo>
                        <a:pt x="8" y="11"/>
                        <a:pt x="45" y="36"/>
                        <a:pt x="96" y="5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" name="îṧļîḓè">
                  <a:extLst>
                    <a:ext uri="{FF2B5EF4-FFF2-40B4-BE49-F238E27FC236}">
                      <a16:creationId xmlns:a16="http://schemas.microsoft.com/office/drawing/2014/main" id="{06C890D9-DC63-D5AA-B1C2-863BDD5575E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54613" y="-5022851"/>
                  <a:ext cx="923925" cy="487363"/>
                </a:xfrm>
                <a:custGeom>
                  <a:avLst/>
                  <a:gdLst>
                    <a:gd name="T0" fmla="*/ 1 w 247"/>
                    <a:gd name="T1" fmla="*/ 0 h 130"/>
                    <a:gd name="T2" fmla="*/ 1 w 247"/>
                    <a:gd name="T3" fmla="*/ 0 h 130"/>
                    <a:gd name="T4" fmla="*/ 0 w 247"/>
                    <a:gd name="T5" fmla="*/ 8 h 130"/>
                    <a:gd name="T6" fmla="*/ 0 w 247"/>
                    <a:gd name="T7" fmla="*/ 14 h 130"/>
                    <a:gd name="T8" fmla="*/ 1 w 247"/>
                    <a:gd name="T9" fmla="*/ 31 h 130"/>
                    <a:gd name="T10" fmla="*/ 5 w 247"/>
                    <a:gd name="T11" fmla="*/ 45 h 130"/>
                    <a:gd name="T12" fmla="*/ 5 w 247"/>
                    <a:gd name="T13" fmla="*/ 45 h 130"/>
                    <a:gd name="T14" fmla="*/ 101 w 247"/>
                    <a:gd name="T15" fmla="*/ 100 h 130"/>
                    <a:gd name="T16" fmla="*/ 100 w 247"/>
                    <a:gd name="T17" fmla="*/ 100 h 130"/>
                    <a:gd name="T18" fmla="*/ 246 w 247"/>
                    <a:gd name="T19" fmla="*/ 130 h 130"/>
                    <a:gd name="T20" fmla="*/ 247 w 247"/>
                    <a:gd name="T21" fmla="*/ 124 h 130"/>
                    <a:gd name="T22" fmla="*/ 237 w 247"/>
                    <a:gd name="T23" fmla="*/ 123 h 130"/>
                    <a:gd name="T24" fmla="*/ 208 w 247"/>
                    <a:gd name="T25" fmla="*/ 118 h 130"/>
                    <a:gd name="T26" fmla="*/ 152 w 247"/>
                    <a:gd name="T27" fmla="*/ 105 h 130"/>
                    <a:gd name="T28" fmla="*/ 122 w 247"/>
                    <a:gd name="T29" fmla="*/ 95 h 130"/>
                    <a:gd name="T30" fmla="*/ 47 w 247"/>
                    <a:gd name="T31" fmla="*/ 58 h 130"/>
                    <a:gd name="T32" fmla="*/ 1 w 247"/>
                    <a:gd name="T33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7" h="13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3"/>
                        <a:pt x="0" y="5"/>
                        <a:pt x="0" y="8"/>
                      </a:cubicBezTo>
                      <a:cubicBezTo>
                        <a:pt x="0" y="10"/>
                        <a:pt x="0" y="12"/>
                        <a:pt x="0" y="14"/>
                      </a:cubicBezTo>
                      <a:cubicBezTo>
                        <a:pt x="0" y="19"/>
                        <a:pt x="0" y="26"/>
                        <a:pt x="1" y="31"/>
                      </a:cubicBezTo>
                      <a:cubicBezTo>
                        <a:pt x="2" y="37"/>
                        <a:pt x="3" y="42"/>
                        <a:pt x="5" y="45"/>
                      </a:cubicBez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13" y="56"/>
                        <a:pt x="50" y="81"/>
                        <a:pt x="101" y="100"/>
                      </a:cubicBezTo>
                      <a:cubicBezTo>
                        <a:pt x="101" y="100"/>
                        <a:pt x="100" y="100"/>
                        <a:pt x="100" y="100"/>
                      </a:cubicBezTo>
                      <a:cubicBezTo>
                        <a:pt x="134" y="111"/>
                        <a:pt x="181" y="121"/>
                        <a:pt x="246" y="130"/>
                      </a:cubicBezTo>
                      <a:cubicBezTo>
                        <a:pt x="247" y="124"/>
                        <a:pt x="247" y="124"/>
                        <a:pt x="247" y="124"/>
                      </a:cubicBezTo>
                      <a:cubicBezTo>
                        <a:pt x="244" y="123"/>
                        <a:pt x="240" y="123"/>
                        <a:pt x="237" y="123"/>
                      </a:cubicBezTo>
                      <a:cubicBezTo>
                        <a:pt x="227" y="121"/>
                        <a:pt x="218" y="120"/>
                        <a:pt x="208" y="118"/>
                      </a:cubicBezTo>
                      <a:cubicBezTo>
                        <a:pt x="189" y="115"/>
                        <a:pt x="171" y="110"/>
                        <a:pt x="152" y="105"/>
                      </a:cubicBezTo>
                      <a:cubicBezTo>
                        <a:pt x="142" y="102"/>
                        <a:pt x="132" y="99"/>
                        <a:pt x="122" y="95"/>
                      </a:cubicBezTo>
                      <a:cubicBezTo>
                        <a:pt x="95" y="86"/>
                        <a:pt x="69" y="75"/>
                        <a:pt x="47" y="58"/>
                      </a:cubicBezTo>
                      <a:cubicBezTo>
                        <a:pt x="27" y="44"/>
                        <a:pt x="10" y="24"/>
                        <a:pt x="1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" name="ïsḷídè">
                  <a:extLst>
                    <a:ext uri="{FF2B5EF4-FFF2-40B4-BE49-F238E27FC236}">
                      <a16:creationId xmlns:a16="http://schemas.microsoft.com/office/drawing/2014/main" id="{26D8E213-04CD-7786-A244-1CBA37027F7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73663" y="-4854575"/>
                  <a:ext cx="358775" cy="206375"/>
                </a:xfrm>
                <a:custGeom>
                  <a:avLst/>
                  <a:gdLst>
                    <a:gd name="T0" fmla="*/ 0 w 96"/>
                    <a:gd name="T1" fmla="*/ 0 h 55"/>
                    <a:gd name="T2" fmla="*/ 75 w 96"/>
                    <a:gd name="T3" fmla="*/ 48 h 55"/>
                    <a:gd name="T4" fmla="*/ 95 w 96"/>
                    <a:gd name="T5" fmla="*/ 55 h 55"/>
                    <a:gd name="T6" fmla="*/ 95 w 96"/>
                    <a:gd name="T7" fmla="*/ 55 h 55"/>
                    <a:gd name="T8" fmla="*/ 96 w 96"/>
                    <a:gd name="T9" fmla="*/ 55 h 55"/>
                    <a:gd name="T10" fmla="*/ 0 w 96"/>
                    <a:gd name="T11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5">
                      <a:moveTo>
                        <a:pt x="0" y="0"/>
                      </a:moveTo>
                      <a:cubicBezTo>
                        <a:pt x="8" y="11"/>
                        <a:pt x="24" y="29"/>
                        <a:pt x="75" y="48"/>
                      </a:cubicBezTo>
                      <a:cubicBezTo>
                        <a:pt x="81" y="51"/>
                        <a:pt x="88" y="53"/>
                        <a:pt x="95" y="55"/>
                      </a:cubicBezTo>
                      <a:cubicBezTo>
                        <a:pt x="95" y="55"/>
                        <a:pt x="95" y="55"/>
                        <a:pt x="95" y="55"/>
                      </a:cubicBezTo>
                      <a:cubicBezTo>
                        <a:pt x="95" y="55"/>
                        <a:pt x="96" y="55"/>
                        <a:pt x="96" y="55"/>
                      </a:cubicBezTo>
                      <a:cubicBezTo>
                        <a:pt x="45" y="36"/>
                        <a:pt x="8" y="11"/>
                        <a:pt x="0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iṡľídê">
                <a:extLst>
                  <a:ext uri="{FF2B5EF4-FFF2-40B4-BE49-F238E27FC236}">
                    <a16:creationId xmlns:a16="http://schemas.microsoft.com/office/drawing/2014/main" id="{0E8B266E-5B00-D06A-BFC5-208446DF1255}"/>
                  </a:ext>
                </a:extLst>
              </p:cNvPr>
              <p:cNvSpPr/>
              <p:nvPr userDrawn="1"/>
            </p:nvSpPr>
            <p:spPr>
              <a:xfrm>
                <a:off x="8337874" y="2426295"/>
                <a:ext cx="344198" cy="34419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iṥļïḋê">
                <a:extLst>
                  <a:ext uri="{FF2B5EF4-FFF2-40B4-BE49-F238E27FC236}">
                    <a16:creationId xmlns:a16="http://schemas.microsoft.com/office/drawing/2014/main" id="{836F30A5-11F4-EEC0-F6A4-00F8757F45AA}"/>
                  </a:ext>
                </a:extLst>
              </p:cNvPr>
              <p:cNvSpPr/>
              <p:nvPr userDrawn="1"/>
            </p:nvSpPr>
            <p:spPr>
              <a:xfrm>
                <a:off x="8853450" y="1974762"/>
                <a:ext cx="171525" cy="1715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3220" y="3231227"/>
            <a:ext cx="5145680" cy="1089529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defRPr lang="zh-CN" altLang="en-US" sz="36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73220" y="4376797"/>
            <a:ext cx="5145680" cy="258532"/>
          </a:xfrm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E460E3A-5243-3044-4B48-32CE5A14BB09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3" name="îšlîďê">
              <a:extLst>
                <a:ext uri="{FF2B5EF4-FFF2-40B4-BE49-F238E27FC236}">
                  <a16:creationId xmlns:a16="http://schemas.microsoft.com/office/drawing/2014/main" id="{E0111BE5-5C32-A8FD-DDD6-CF69D9078B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2507" y="4661435"/>
              <a:ext cx="5129493" cy="2196565"/>
            </a:xfrm>
            <a:custGeom>
              <a:avLst/>
              <a:gdLst>
                <a:gd name="T0" fmla="*/ 0 w 692"/>
                <a:gd name="T1" fmla="*/ 295 h 295"/>
                <a:gd name="T2" fmla="*/ 123 w 692"/>
                <a:gd name="T3" fmla="*/ 191 h 295"/>
                <a:gd name="T4" fmla="*/ 207 w 692"/>
                <a:gd name="T5" fmla="*/ 163 h 295"/>
                <a:gd name="T6" fmla="*/ 253 w 692"/>
                <a:gd name="T7" fmla="*/ 165 h 295"/>
                <a:gd name="T8" fmla="*/ 364 w 692"/>
                <a:gd name="T9" fmla="*/ 103 h 295"/>
                <a:gd name="T10" fmla="*/ 364 w 692"/>
                <a:gd name="T11" fmla="*/ 103 h 295"/>
                <a:gd name="T12" fmla="*/ 497 w 692"/>
                <a:gd name="T13" fmla="*/ 44 h 295"/>
                <a:gd name="T14" fmla="*/ 543 w 692"/>
                <a:gd name="T15" fmla="*/ 54 h 295"/>
                <a:gd name="T16" fmla="*/ 637 w 692"/>
                <a:gd name="T17" fmla="*/ 37 h 295"/>
                <a:gd name="T18" fmla="*/ 692 w 692"/>
                <a:gd name="T19" fmla="*/ 0 h 295"/>
                <a:gd name="T20" fmla="*/ 692 w 692"/>
                <a:gd name="T21" fmla="*/ 295 h 295"/>
                <a:gd name="T22" fmla="*/ 0 w 692"/>
                <a:gd name="T23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2" h="295">
                  <a:moveTo>
                    <a:pt x="0" y="295"/>
                  </a:moveTo>
                  <a:cubicBezTo>
                    <a:pt x="123" y="191"/>
                    <a:pt x="123" y="191"/>
                    <a:pt x="123" y="191"/>
                  </a:cubicBezTo>
                  <a:cubicBezTo>
                    <a:pt x="146" y="172"/>
                    <a:pt x="176" y="162"/>
                    <a:pt x="207" y="163"/>
                  </a:cubicBezTo>
                  <a:cubicBezTo>
                    <a:pt x="253" y="165"/>
                    <a:pt x="253" y="165"/>
                    <a:pt x="253" y="165"/>
                  </a:cubicBezTo>
                  <a:cubicBezTo>
                    <a:pt x="299" y="167"/>
                    <a:pt x="342" y="143"/>
                    <a:pt x="364" y="103"/>
                  </a:cubicBezTo>
                  <a:cubicBezTo>
                    <a:pt x="364" y="103"/>
                    <a:pt x="364" y="103"/>
                    <a:pt x="364" y="103"/>
                  </a:cubicBezTo>
                  <a:cubicBezTo>
                    <a:pt x="390" y="56"/>
                    <a:pt x="444" y="32"/>
                    <a:pt x="497" y="44"/>
                  </a:cubicBezTo>
                  <a:cubicBezTo>
                    <a:pt x="543" y="54"/>
                    <a:pt x="543" y="54"/>
                    <a:pt x="543" y="54"/>
                  </a:cubicBezTo>
                  <a:cubicBezTo>
                    <a:pt x="575" y="61"/>
                    <a:pt x="609" y="55"/>
                    <a:pt x="637" y="37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692" y="295"/>
                    <a:pt x="692" y="295"/>
                    <a:pt x="692" y="295"/>
                  </a:cubicBezTo>
                  <a:lnTo>
                    <a:pt x="0" y="2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ïS1îdê">
              <a:extLst>
                <a:ext uri="{FF2B5EF4-FFF2-40B4-BE49-F238E27FC236}">
                  <a16:creationId xmlns:a16="http://schemas.microsoft.com/office/drawing/2014/main" id="{9FE57F24-6759-8AB8-F12B-9D821D8FBE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1"/>
              <a:ext cx="10089398" cy="6743229"/>
            </a:xfrm>
            <a:custGeom>
              <a:avLst/>
              <a:gdLst>
                <a:gd name="T0" fmla="*/ 0 w 671"/>
                <a:gd name="T1" fmla="*/ 384 h 448"/>
                <a:gd name="T2" fmla="*/ 103 w 671"/>
                <a:gd name="T3" fmla="*/ 426 h 448"/>
                <a:gd name="T4" fmla="*/ 223 w 671"/>
                <a:gd name="T5" fmla="*/ 358 h 448"/>
                <a:gd name="T6" fmla="*/ 223 w 671"/>
                <a:gd name="T7" fmla="*/ 358 h 448"/>
                <a:gd name="T8" fmla="*/ 299 w 671"/>
                <a:gd name="T9" fmla="*/ 284 h 448"/>
                <a:gd name="T10" fmla="*/ 382 w 671"/>
                <a:gd name="T11" fmla="*/ 274 h 448"/>
                <a:gd name="T12" fmla="*/ 459 w 671"/>
                <a:gd name="T13" fmla="*/ 176 h 448"/>
                <a:gd name="T14" fmla="*/ 458 w 671"/>
                <a:gd name="T15" fmla="*/ 166 h 448"/>
                <a:gd name="T16" fmla="*/ 507 w 671"/>
                <a:gd name="T17" fmla="*/ 76 h 448"/>
                <a:gd name="T18" fmla="*/ 671 w 671"/>
                <a:gd name="T19" fmla="*/ 0 h 448"/>
                <a:gd name="T20" fmla="*/ 0 w 671"/>
                <a:gd name="T21" fmla="*/ 0 h 448"/>
                <a:gd name="T22" fmla="*/ 0 w 671"/>
                <a:gd name="T23" fmla="*/ 38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1" h="448">
                  <a:moveTo>
                    <a:pt x="0" y="384"/>
                  </a:moveTo>
                  <a:cubicBezTo>
                    <a:pt x="103" y="426"/>
                    <a:pt x="103" y="426"/>
                    <a:pt x="103" y="426"/>
                  </a:cubicBezTo>
                  <a:cubicBezTo>
                    <a:pt x="156" y="448"/>
                    <a:pt x="215" y="414"/>
                    <a:pt x="223" y="358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9" y="319"/>
                    <a:pt x="260" y="288"/>
                    <a:pt x="299" y="284"/>
                  </a:cubicBezTo>
                  <a:cubicBezTo>
                    <a:pt x="382" y="274"/>
                    <a:pt x="382" y="274"/>
                    <a:pt x="382" y="274"/>
                  </a:cubicBezTo>
                  <a:cubicBezTo>
                    <a:pt x="431" y="268"/>
                    <a:pt x="465" y="224"/>
                    <a:pt x="459" y="176"/>
                  </a:cubicBezTo>
                  <a:cubicBezTo>
                    <a:pt x="458" y="166"/>
                    <a:pt x="458" y="166"/>
                    <a:pt x="458" y="166"/>
                  </a:cubicBezTo>
                  <a:cubicBezTo>
                    <a:pt x="449" y="111"/>
                    <a:pt x="473" y="92"/>
                    <a:pt x="507" y="76"/>
                  </a:cubicBezTo>
                  <a:cubicBezTo>
                    <a:pt x="671" y="0"/>
                    <a:pt x="671" y="0"/>
                    <a:pt x="67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65437CF-674F-73E0-B6B6-0E802C515993}"/>
                </a:ext>
              </a:extLst>
            </p:cNvPr>
            <p:cNvGrpSpPr/>
            <p:nvPr userDrawn="1"/>
          </p:nvGrpSpPr>
          <p:grpSpPr>
            <a:xfrm>
              <a:off x="4828114" y="1974762"/>
              <a:ext cx="6981070" cy="3368498"/>
              <a:chOff x="4828114" y="1974762"/>
              <a:chExt cx="6981070" cy="336849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E0A8E9B-864B-2234-9EA0-D9D722DA8091}"/>
                  </a:ext>
                </a:extLst>
              </p:cNvPr>
              <p:cNvGrpSpPr/>
              <p:nvPr userDrawn="1"/>
            </p:nvGrpSpPr>
            <p:grpSpPr>
              <a:xfrm>
                <a:off x="4828114" y="2196565"/>
                <a:ext cx="6981070" cy="3146695"/>
                <a:chOff x="1101726" y="-7346950"/>
                <a:chExt cx="9459912" cy="4264025"/>
              </a:xfrm>
            </p:grpSpPr>
            <p:sp>
              <p:nvSpPr>
                <p:cNvPr id="12" name="išľíḑé">
                  <a:extLst>
                    <a:ext uri="{FF2B5EF4-FFF2-40B4-BE49-F238E27FC236}">
                      <a16:creationId xmlns:a16="http://schemas.microsoft.com/office/drawing/2014/main" id="{3E191F6C-BA53-8C89-5F09-4D74E63F3C5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779588" y="-7077076"/>
                  <a:ext cx="8767763" cy="3824289"/>
                </a:xfrm>
                <a:custGeom>
                  <a:avLst/>
                  <a:gdLst>
                    <a:gd name="T0" fmla="*/ 2319 w 2343"/>
                    <a:gd name="T1" fmla="*/ 836 h 1022"/>
                    <a:gd name="T2" fmla="*/ 2197 w 2343"/>
                    <a:gd name="T3" fmla="*/ 668 h 1022"/>
                    <a:gd name="T4" fmla="*/ 2069 w 2343"/>
                    <a:gd name="T5" fmla="*/ 503 h 1022"/>
                    <a:gd name="T6" fmla="*/ 1960 w 2343"/>
                    <a:gd name="T7" fmla="*/ 247 h 1022"/>
                    <a:gd name="T8" fmla="*/ 1743 w 2343"/>
                    <a:gd name="T9" fmla="*/ 194 h 1022"/>
                    <a:gd name="T10" fmla="*/ 1515 w 2343"/>
                    <a:gd name="T11" fmla="*/ 221 h 1022"/>
                    <a:gd name="T12" fmla="*/ 1043 w 2343"/>
                    <a:gd name="T13" fmla="*/ 40 h 1022"/>
                    <a:gd name="T14" fmla="*/ 616 w 2343"/>
                    <a:gd name="T15" fmla="*/ 125 h 1022"/>
                    <a:gd name="T16" fmla="*/ 427 w 2343"/>
                    <a:gd name="T17" fmla="*/ 517 h 1022"/>
                    <a:gd name="T18" fmla="*/ 415 w 2343"/>
                    <a:gd name="T19" fmla="*/ 634 h 1022"/>
                    <a:gd name="T20" fmla="*/ 285 w 2343"/>
                    <a:gd name="T21" fmla="*/ 713 h 1022"/>
                    <a:gd name="T22" fmla="*/ 129 w 2343"/>
                    <a:gd name="T23" fmla="*/ 740 h 1022"/>
                    <a:gd name="T24" fmla="*/ 8 w 2343"/>
                    <a:gd name="T25" fmla="*/ 886 h 1022"/>
                    <a:gd name="T26" fmla="*/ 29 w 2343"/>
                    <a:gd name="T27" fmla="*/ 1017 h 1022"/>
                    <a:gd name="T28" fmla="*/ 191 w 2343"/>
                    <a:gd name="T29" fmla="*/ 1017 h 1022"/>
                    <a:gd name="T30" fmla="*/ 309 w 2343"/>
                    <a:gd name="T31" fmla="*/ 1017 h 1022"/>
                    <a:gd name="T32" fmla="*/ 381 w 2343"/>
                    <a:gd name="T33" fmla="*/ 1017 h 1022"/>
                    <a:gd name="T34" fmla="*/ 515 w 2343"/>
                    <a:gd name="T35" fmla="*/ 1017 h 1022"/>
                    <a:gd name="T36" fmla="*/ 571 w 2343"/>
                    <a:gd name="T37" fmla="*/ 1017 h 1022"/>
                    <a:gd name="T38" fmla="*/ 851 w 2343"/>
                    <a:gd name="T39" fmla="*/ 1017 h 1022"/>
                    <a:gd name="T40" fmla="*/ 2172 w 2343"/>
                    <a:gd name="T41" fmla="*/ 1017 h 1022"/>
                    <a:gd name="T42" fmla="*/ 2255 w 2343"/>
                    <a:gd name="T43" fmla="*/ 1019 h 1022"/>
                    <a:gd name="T44" fmla="*/ 2304 w 2343"/>
                    <a:gd name="T45" fmla="*/ 1022 h 1022"/>
                    <a:gd name="T46" fmla="*/ 2319 w 2343"/>
                    <a:gd name="T47" fmla="*/ 836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343" h="1022">
                      <a:moveTo>
                        <a:pt x="2319" y="836"/>
                      </a:moveTo>
                      <a:cubicBezTo>
                        <a:pt x="2294" y="771"/>
                        <a:pt x="2245" y="718"/>
                        <a:pt x="2197" y="668"/>
                      </a:cubicBezTo>
                      <a:cubicBezTo>
                        <a:pt x="2148" y="617"/>
                        <a:pt x="2098" y="566"/>
                        <a:pt x="2069" y="503"/>
                      </a:cubicBezTo>
                      <a:cubicBezTo>
                        <a:pt x="2029" y="417"/>
                        <a:pt x="2028" y="311"/>
                        <a:pt x="1960" y="247"/>
                      </a:cubicBezTo>
                      <a:cubicBezTo>
                        <a:pt x="1904" y="194"/>
                        <a:pt x="1819" y="186"/>
                        <a:pt x="1743" y="194"/>
                      </a:cubicBezTo>
                      <a:cubicBezTo>
                        <a:pt x="1667" y="202"/>
                        <a:pt x="1591" y="224"/>
                        <a:pt x="1515" y="221"/>
                      </a:cubicBezTo>
                      <a:cubicBezTo>
                        <a:pt x="1345" y="213"/>
                        <a:pt x="1207" y="84"/>
                        <a:pt x="1043" y="40"/>
                      </a:cubicBezTo>
                      <a:cubicBezTo>
                        <a:pt x="898" y="0"/>
                        <a:pt x="735" y="33"/>
                        <a:pt x="616" y="125"/>
                      </a:cubicBezTo>
                      <a:cubicBezTo>
                        <a:pt x="497" y="217"/>
                        <a:pt x="425" y="367"/>
                        <a:pt x="427" y="517"/>
                      </a:cubicBezTo>
                      <a:cubicBezTo>
                        <a:pt x="427" y="557"/>
                        <a:pt x="432" y="599"/>
                        <a:pt x="415" y="634"/>
                      </a:cubicBezTo>
                      <a:cubicBezTo>
                        <a:pt x="392" y="682"/>
                        <a:pt x="337" y="705"/>
                        <a:pt x="285" y="713"/>
                      </a:cubicBezTo>
                      <a:cubicBezTo>
                        <a:pt x="233" y="722"/>
                        <a:pt x="178" y="721"/>
                        <a:pt x="129" y="740"/>
                      </a:cubicBezTo>
                      <a:cubicBezTo>
                        <a:pt x="68" y="764"/>
                        <a:pt x="21" y="821"/>
                        <a:pt x="8" y="886"/>
                      </a:cubicBezTo>
                      <a:cubicBezTo>
                        <a:pt x="0" y="930"/>
                        <a:pt x="8" y="977"/>
                        <a:pt x="29" y="1017"/>
                      </a:cubicBezTo>
                      <a:cubicBezTo>
                        <a:pt x="191" y="1017"/>
                        <a:pt x="191" y="1017"/>
                        <a:pt x="191" y="1017"/>
                      </a:cubicBezTo>
                      <a:cubicBezTo>
                        <a:pt x="309" y="1017"/>
                        <a:pt x="309" y="1017"/>
                        <a:pt x="309" y="1017"/>
                      </a:cubicBezTo>
                      <a:cubicBezTo>
                        <a:pt x="381" y="1017"/>
                        <a:pt x="381" y="1017"/>
                        <a:pt x="381" y="1017"/>
                      </a:cubicBezTo>
                      <a:cubicBezTo>
                        <a:pt x="515" y="1017"/>
                        <a:pt x="515" y="1017"/>
                        <a:pt x="515" y="1017"/>
                      </a:cubicBezTo>
                      <a:cubicBezTo>
                        <a:pt x="571" y="1017"/>
                        <a:pt x="571" y="1017"/>
                        <a:pt x="571" y="1017"/>
                      </a:cubicBezTo>
                      <a:cubicBezTo>
                        <a:pt x="851" y="1017"/>
                        <a:pt x="851" y="1017"/>
                        <a:pt x="851" y="1017"/>
                      </a:cubicBezTo>
                      <a:cubicBezTo>
                        <a:pt x="2172" y="1017"/>
                        <a:pt x="2172" y="1017"/>
                        <a:pt x="2172" y="1017"/>
                      </a:cubicBezTo>
                      <a:cubicBezTo>
                        <a:pt x="2203" y="1017"/>
                        <a:pt x="2231" y="1018"/>
                        <a:pt x="2255" y="1019"/>
                      </a:cubicBezTo>
                      <a:cubicBezTo>
                        <a:pt x="2274" y="1020"/>
                        <a:pt x="2290" y="1021"/>
                        <a:pt x="2304" y="1022"/>
                      </a:cubicBezTo>
                      <a:cubicBezTo>
                        <a:pt x="2342" y="971"/>
                        <a:pt x="2343" y="897"/>
                        <a:pt x="2319" y="836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îsḻîḑê">
                  <a:extLst>
                    <a:ext uri="{FF2B5EF4-FFF2-40B4-BE49-F238E27FC236}">
                      <a16:creationId xmlns:a16="http://schemas.microsoft.com/office/drawing/2014/main" id="{F321DB5A-B033-C217-531B-59502A73119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87626" y="-6302375"/>
                  <a:ext cx="7450139" cy="3032125"/>
                </a:xfrm>
                <a:custGeom>
                  <a:avLst/>
                  <a:gdLst>
                    <a:gd name="T0" fmla="*/ 96 w 1991"/>
                    <a:gd name="T1" fmla="*/ 810 h 810"/>
                    <a:gd name="T2" fmla="*/ 93 w 1991"/>
                    <a:gd name="T3" fmla="*/ 810 h 810"/>
                    <a:gd name="T4" fmla="*/ 81 w 1991"/>
                    <a:gd name="T5" fmla="*/ 810 h 810"/>
                    <a:gd name="T6" fmla="*/ 83 w 1991"/>
                    <a:gd name="T7" fmla="*/ 810 h 810"/>
                    <a:gd name="T8" fmla="*/ 96 w 1991"/>
                    <a:gd name="T9" fmla="*/ 810 h 810"/>
                    <a:gd name="T10" fmla="*/ 301 w 1991"/>
                    <a:gd name="T11" fmla="*/ 810 h 810"/>
                    <a:gd name="T12" fmla="*/ 299 w 1991"/>
                    <a:gd name="T13" fmla="*/ 810 h 810"/>
                    <a:gd name="T14" fmla="*/ 287 w 1991"/>
                    <a:gd name="T15" fmla="*/ 810 h 810"/>
                    <a:gd name="T16" fmla="*/ 289 w 1991"/>
                    <a:gd name="T17" fmla="*/ 810 h 810"/>
                    <a:gd name="T18" fmla="*/ 301 w 1991"/>
                    <a:gd name="T19" fmla="*/ 810 h 810"/>
                    <a:gd name="T20" fmla="*/ 1139 w 1991"/>
                    <a:gd name="T21" fmla="*/ 810 h 810"/>
                    <a:gd name="T22" fmla="*/ 635 w 1991"/>
                    <a:gd name="T23" fmla="*/ 810 h 810"/>
                    <a:gd name="T24" fmla="*/ 355 w 1991"/>
                    <a:gd name="T25" fmla="*/ 810 h 810"/>
                    <a:gd name="T26" fmla="*/ 358 w 1991"/>
                    <a:gd name="T27" fmla="*/ 810 h 810"/>
                    <a:gd name="T28" fmla="*/ 637 w 1991"/>
                    <a:gd name="T29" fmla="*/ 810 h 810"/>
                    <a:gd name="T30" fmla="*/ 1108 w 1991"/>
                    <a:gd name="T31" fmla="*/ 810 h 810"/>
                    <a:gd name="T32" fmla="*/ 1139 w 1991"/>
                    <a:gd name="T33" fmla="*/ 810 h 810"/>
                    <a:gd name="T34" fmla="*/ 1832 w 1991"/>
                    <a:gd name="T35" fmla="*/ 239 h 810"/>
                    <a:gd name="T36" fmla="*/ 1853 w 1991"/>
                    <a:gd name="T37" fmla="*/ 296 h 810"/>
                    <a:gd name="T38" fmla="*/ 1981 w 1991"/>
                    <a:gd name="T39" fmla="*/ 461 h 810"/>
                    <a:gd name="T40" fmla="*/ 1991 w 1991"/>
                    <a:gd name="T41" fmla="*/ 471 h 810"/>
                    <a:gd name="T42" fmla="*/ 1832 w 1991"/>
                    <a:gd name="T43" fmla="*/ 239 h 810"/>
                    <a:gd name="T44" fmla="*/ 317 w 1991"/>
                    <a:gd name="T45" fmla="*/ 0 h 810"/>
                    <a:gd name="T46" fmla="*/ 222 w 1991"/>
                    <a:gd name="T47" fmla="*/ 48 h 810"/>
                    <a:gd name="T48" fmla="*/ 56 w 1991"/>
                    <a:gd name="T49" fmla="*/ 356 h 810"/>
                    <a:gd name="T50" fmla="*/ 36 w 1991"/>
                    <a:gd name="T51" fmla="*/ 491 h 810"/>
                    <a:gd name="T52" fmla="*/ 0 w 1991"/>
                    <a:gd name="T53" fmla="*/ 514 h 810"/>
                    <a:gd name="T54" fmla="*/ 69 w 1991"/>
                    <a:gd name="T55" fmla="*/ 506 h 810"/>
                    <a:gd name="T56" fmla="*/ 199 w 1991"/>
                    <a:gd name="T57" fmla="*/ 427 h 810"/>
                    <a:gd name="T58" fmla="*/ 211 w 1991"/>
                    <a:gd name="T59" fmla="*/ 310 h 810"/>
                    <a:gd name="T60" fmla="*/ 317 w 1991"/>
                    <a:gd name="T61" fmla="*/ 0 h 8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91" h="810">
                      <a:moveTo>
                        <a:pt x="96" y="810"/>
                      </a:moveTo>
                      <a:cubicBezTo>
                        <a:pt x="93" y="810"/>
                        <a:pt x="93" y="810"/>
                        <a:pt x="93" y="810"/>
                      </a:cubicBezTo>
                      <a:cubicBezTo>
                        <a:pt x="81" y="810"/>
                        <a:pt x="81" y="810"/>
                        <a:pt x="81" y="810"/>
                      </a:cubicBezTo>
                      <a:cubicBezTo>
                        <a:pt x="83" y="810"/>
                        <a:pt x="83" y="810"/>
                        <a:pt x="83" y="810"/>
                      </a:cubicBezTo>
                      <a:cubicBezTo>
                        <a:pt x="96" y="810"/>
                        <a:pt x="96" y="810"/>
                        <a:pt x="96" y="810"/>
                      </a:cubicBezTo>
                      <a:moveTo>
                        <a:pt x="301" y="810"/>
                      </a:moveTo>
                      <a:cubicBezTo>
                        <a:pt x="299" y="810"/>
                        <a:pt x="299" y="810"/>
                        <a:pt x="299" y="810"/>
                      </a:cubicBezTo>
                      <a:cubicBezTo>
                        <a:pt x="287" y="810"/>
                        <a:pt x="287" y="810"/>
                        <a:pt x="287" y="810"/>
                      </a:cubicBezTo>
                      <a:cubicBezTo>
                        <a:pt x="289" y="810"/>
                        <a:pt x="289" y="810"/>
                        <a:pt x="289" y="810"/>
                      </a:cubicBezTo>
                      <a:cubicBezTo>
                        <a:pt x="301" y="810"/>
                        <a:pt x="301" y="810"/>
                        <a:pt x="301" y="810"/>
                      </a:cubicBezTo>
                      <a:moveTo>
                        <a:pt x="1139" y="810"/>
                      </a:moveTo>
                      <a:cubicBezTo>
                        <a:pt x="635" y="810"/>
                        <a:pt x="635" y="810"/>
                        <a:pt x="635" y="810"/>
                      </a:cubicBezTo>
                      <a:cubicBezTo>
                        <a:pt x="355" y="810"/>
                        <a:pt x="355" y="810"/>
                        <a:pt x="355" y="810"/>
                      </a:cubicBezTo>
                      <a:cubicBezTo>
                        <a:pt x="358" y="810"/>
                        <a:pt x="358" y="810"/>
                        <a:pt x="358" y="810"/>
                      </a:cubicBezTo>
                      <a:cubicBezTo>
                        <a:pt x="637" y="810"/>
                        <a:pt x="637" y="810"/>
                        <a:pt x="637" y="810"/>
                      </a:cubicBezTo>
                      <a:cubicBezTo>
                        <a:pt x="1108" y="810"/>
                        <a:pt x="1108" y="810"/>
                        <a:pt x="1108" y="810"/>
                      </a:cubicBezTo>
                      <a:cubicBezTo>
                        <a:pt x="1139" y="810"/>
                        <a:pt x="1139" y="810"/>
                        <a:pt x="1139" y="810"/>
                      </a:cubicBezTo>
                      <a:moveTo>
                        <a:pt x="1832" y="239"/>
                      </a:moveTo>
                      <a:cubicBezTo>
                        <a:pt x="1838" y="258"/>
                        <a:pt x="1844" y="277"/>
                        <a:pt x="1853" y="296"/>
                      </a:cubicBezTo>
                      <a:cubicBezTo>
                        <a:pt x="1882" y="359"/>
                        <a:pt x="1932" y="410"/>
                        <a:pt x="1981" y="461"/>
                      </a:cubicBezTo>
                      <a:cubicBezTo>
                        <a:pt x="1984" y="464"/>
                        <a:pt x="1987" y="468"/>
                        <a:pt x="1991" y="471"/>
                      </a:cubicBezTo>
                      <a:cubicBezTo>
                        <a:pt x="1983" y="379"/>
                        <a:pt x="1926" y="286"/>
                        <a:pt x="1832" y="239"/>
                      </a:cubicBezTo>
                      <a:moveTo>
                        <a:pt x="317" y="0"/>
                      </a:moveTo>
                      <a:cubicBezTo>
                        <a:pt x="283" y="13"/>
                        <a:pt x="251" y="29"/>
                        <a:pt x="222" y="48"/>
                      </a:cubicBezTo>
                      <a:cubicBezTo>
                        <a:pt x="111" y="122"/>
                        <a:pt x="47" y="240"/>
                        <a:pt x="56" y="356"/>
                      </a:cubicBezTo>
                      <a:cubicBezTo>
                        <a:pt x="60" y="403"/>
                        <a:pt x="72" y="455"/>
                        <a:pt x="36" y="491"/>
                      </a:cubicBezTo>
                      <a:cubicBezTo>
                        <a:pt x="26" y="501"/>
                        <a:pt x="13" y="508"/>
                        <a:pt x="0" y="514"/>
                      </a:cubicBezTo>
                      <a:cubicBezTo>
                        <a:pt x="23" y="512"/>
                        <a:pt x="46" y="510"/>
                        <a:pt x="69" y="506"/>
                      </a:cubicBezTo>
                      <a:cubicBezTo>
                        <a:pt x="121" y="498"/>
                        <a:pt x="176" y="475"/>
                        <a:pt x="199" y="427"/>
                      </a:cubicBezTo>
                      <a:cubicBezTo>
                        <a:pt x="216" y="392"/>
                        <a:pt x="211" y="350"/>
                        <a:pt x="211" y="310"/>
                      </a:cubicBezTo>
                      <a:cubicBezTo>
                        <a:pt x="209" y="199"/>
                        <a:pt x="249" y="88"/>
                        <a:pt x="317" y="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îṩḷïde">
                  <a:extLst>
                    <a:ext uri="{FF2B5EF4-FFF2-40B4-BE49-F238E27FC236}">
                      <a16:creationId xmlns:a16="http://schemas.microsoft.com/office/drawing/2014/main" id="{60AA7213-5CC8-5C44-B58D-1F064E2E474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006550" y="-6434138"/>
                  <a:ext cx="8037512" cy="3163888"/>
                </a:xfrm>
                <a:custGeom>
                  <a:avLst/>
                  <a:gdLst>
                    <a:gd name="T0" fmla="*/ 1115 w 2148"/>
                    <a:gd name="T1" fmla="*/ 372 h 845"/>
                    <a:gd name="T2" fmla="*/ 1115 w 2148"/>
                    <a:gd name="T3" fmla="*/ 384 h 845"/>
                    <a:gd name="T4" fmla="*/ 980 w 2148"/>
                    <a:gd name="T5" fmla="*/ 195 h 845"/>
                    <a:gd name="T6" fmla="*/ 1921 w 2148"/>
                    <a:gd name="T7" fmla="*/ 701 h 845"/>
                    <a:gd name="T8" fmla="*/ 1948 w 2148"/>
                    <a:gd name="T9" fmla="*/ 845 h 845"/>
                    <a:gd name="T10" fmla="*/ 1364 w 2148"/>
                    <a:gd name="T11" fmla="*/ 701 h 845"/>
                    <a:gd name="T12" fmla="*/ 1453 w 2148"/>
                    <a:gd name="T13" fmla="*/ 701 h 845"/>
                    <a:gd name="T14" fmla="*/ 1570 w 2148"/>
                    <a:gd name="T15" fmla="*/ 701 h 845"/>
                    <a:gd name="T16" fmla="*/ 1687 w 2148"/>
                    <a:gd name="T17" fmla="*/ 701 h 845"/>
                    <a:gd name="T18" fmla="*/ 1804 w 2148"/>
                    <a:gd name="T19" fmla="*/ 701 h 845"/>
                    <a:gd name="T20" fmla="*/ 1921 w 2148"/>
                    <a:gd name="T21" fmla="*/ 701 h 845"/>
                    <a:gd name="T22" fmla="*/ 424 w 2148"/>
                    <a:gd name="T23" fmla="*/ 595 h 845"/>
                    <a:gd name="T24" fmla="*/ 474 w 2148"/>
                    <a:gd name="T25" fmla="*/ 35 h 845"/>
                    <a:gd name="T26" fmla="*/ 157 w 2148"/>
                    <a:gd name="T27" fmla="*/ 549 h 845"/>
                    <a:gd name="T28" fmla="*/ 116 w 2148"/>
                    <a:gd name="T29" fmla="*/ 845 h 845"/>
                    <a:gd name="T30" fmla="*/ 253 w 2148"/>
                    <a:gd name="T31" fmla="*/ 845 h 845"/>
                    <a:gd name="T32" fmla="*/ 456 w 2148"/>
                    <a:gd name="T33" fmla="*/ 845 h 845"/>
                    <a:gd name="T34" fmla="*/ 1296 w 2148"/>
                    <a:gd name="T35" fmla="*/ 845 h 845"/>
                    <a:gd name="T36" fmla="*/ 2138 w 2148"/>
                    <a:gd name="T37" fmla="*/ 496 h 845"/>
                    <a:gd name="T38" fmla="*/ 1833 w 2148"/>
                    <a:gd name="T39" fmla="*/ 240 h 845"/>
                    <a:gd name="T40" fmla="*/ 1118 w 2148"/>
                    <a:gd name="T41" fmla="*/ 160 h 845"/>
                    <a:gd name="T42" fmla="*/ 1055 w 2148"/>
                    <a:gd name="T43" fmla="*/ 148 h 845"/>
                    <a:gd name="T44" fmla="*/ 1047 w 2148"/>
                    <a:gd name="T45" fmla="*/ 180 h 845"/>
                    <a:gd name="T46" fmla="*/ 1099 w 2148"/>
                    <a:gd name="T47" fmla="*/ 216 h 845"/>
                    <a:gd name="T48" fmla="*/ 1110 w 2148"/>
                    <a:gd name="T49" fmla="*/ 223 h 845"/>
                    <a:gd name="T50" fmla="*/ 1131 w 2148"/>
                    <a:gd name="T51" fmla="*/ 338 h 845"/>
                    <a:gd name="T52" fmla="*/ 1121 w 2148"/>
                    <a:gd name="T53" fmla="*/ 372 h 845"/>
                    <a:gd name="T54" fmla="*/ 1195 w 2148"/>
                    <a:gd name="T55" fmla="*/ 377 h 845"/>
                    <a:gd name="T56" fmla="*/ 1195 w 2148"/>
                    <a:gd name="T57" fmla="*/ 408 h 845"/>
                    <a:gd name="T58" fmla="*/ 1110 w 2148"/>
                    <a:gd name="T59" fmla="*/ 482 h 845"/>
                    <a:gd name="T60" fmla="*/ 1352 w 2148"/>
                    <a:gd name="T61" fmla="*/ 495 h 845"/>
                    <a:gd name="T62" fmla="*/ 897 w 2148"/>
                    <a:gd name="T63" fmla="*/ 553 h 845"/>
                    <a:gd name="T64" fmla="*/ 957 w 2148"/>
                    <a:gd name="T65" fmla="*/ 612 h 845"/>
                    <a:gd name="T66" fmla="*/ 744 w 2148"/>
                    <a:gd name="T67" fmla="*/ 495 h 845"/>
                    <a:gd name="T68" fmla="*/ 928 w 2148"/>
                    <a:gd name="T69" fmla="*/ 477 h 845"/>
                    <a:gd name="T70" fmla="*/ 843 w 2148"/>
                    <a:gd name="T71" fmla="*/ 391 h 845"/>
                    <a:gd name="T72" fmla="*/ 867 w 2148"/>
                    <a:gd name="T73" fmla="*/ 358 h 845"/>
                    <a:gd name="T74" fmla="*/ 915 w 2148"/>
                    <a:gd name="T75" fmla="*/ 365 h 845"/>
                    <a:gd name="T76" fmla="*/ 914 w 2148"/>
                    <a:gd name="T77" fmla="*/ 361 h 845"/>
                    <a:gd name="T78" fmla="*/ 905 w 2148"/>
                    <a:gd name="T79" fmla="*/ 333 h 845"/>
                    <a:gd name="T80" fmla="*/ 925 w 2148"/>
                    <a:gd name="T81" fmla="*/ 223 h 845"/>
                    <a:gd name="T82" fmla="*/ 925 w 2148"/>
                    <a:gd name="T83" fmla="*/ 223 h 845"/>
                    <a:gd name="T84" fmla="*/ 932 w 2148"/>
                    <a:gd name="T85" fmla="*/ 218 h 845"/>
                    <a:gd name="T86" fmla="*/ 936 w 2148"/>
                    <a:gd name="T87" fmla="*/ 216 h 845"/>
                    <a:gd name="T88" fmla="*/ 985 w 2148"/>
                    <a:gd name="T89" fmla="*/ 192 h 845"/>
                    <a:gd name="T90" fmla="*/ 990 w 2148"/>
                    <a:gd name="T91" fmla="*/ 180 h 845"/>
                    <a:gd name="T92" fmla="*/ 982 w 2148"/>
                    <a:gd name="T93" fmla="*/ 149 h 845"/>
                    <a:gd name="T94" fmla="*/ 975 w 2148"/>
                    <a:gd name="T95" fmla="*/ 118 h 845"/>
                    <a:gd name="T96" fmla="*/ 787 w 2148"/>
                    <a:gd name="T97" fmla="*/ 12 h 8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48" h="845">
                      <a:moveTo>
                        <a:pt x="914" y="378"/>
                      </a:moveTo>
                      <a:cubicBezTo>
                        <a:pt x="916" y="379"/>
                        <a:pt x="918" y="380"/>
                        <a:pt x="920" y="382"/>
                      </a:cubicBezTo>
                      <a:cubicBezTo>
                        <a:pt x="917" y="380"/>
                        <a:pt x="914" y="378"/>
                        <a:pt x="914" y="378"/>
                      </a:cubicBezTo>
                      <a:moveTo>
                        <a:pt x="1115" y="372"/>
                      </a:moveTo>
                      <a:cubicBezTo>
                        <a:pt x="1115" y="372"/>
                        <a:pt x="1115" y="372"/>
                        <a:pt x="1115" y="372"/>
                      </a:cubicBezTo>
                      <a:cubicBezTo>
                        <a:pt x="1115" y="384"/>
                        <a:pt x="1115" y="384"/>
                        <a:pt x="1115" y="384"/>
                      </a:cubicBezTo>
                      <a:cubicBezTo>
                        <a:pt x="1118" y="383"/>
                        <a:pt x="1120" y="381"/>
                        <a:pt x="1122" y="380"/>
                      </a:cubicBezTo>
                      <a:cubicBezTo>
                        <a:pt x="1121" y="380"/>
                        <a:pt x="1118" y="382"/>
                        <a:pt x="1115" y="384"/>
                      </a:cubicBezTo>
                      <a:cubicBezTo>
                        <a:pt x="1115" y="372"/>
                        <a:pt x="1115" y="372"/>
                        <a:pt x="1115" y="372"/>
                      </a:cubicBezTo>
                      <a:moveTo>
                        <a:pt x="980" y="195"/>
                      </a:moveTo>
                      <a:cubicBezTo>
                        <a:pt x="981" y="197"/>
                        <a:pt x="982" y="199"/>
                        <a:pt x="983" y="200"/>
                      </a:cubicBezTo>
                      <a:cubicBezTo>
                        <a:pt x="982" y="199"/>
                        <a:pt x="981" y="197"/>
                        <a:pt x="980" y="195"/>
                      </a:cubicBezTo>
                      <a:moveTo>
                        <a:pt x="1054" y="195"/>
                      </a:moveTo>
                      <a:cubicBezTo>
                        <a:pt x="1054" y="195"/>
                        <a:pt x="1054" y="196"/>
                        <a:pt x="1054" y="196"/>
                      </a:cubicBezTo>
                      <a:cubicBezTo>
                        <a:pt x="1054" y="196"/>
                        <a:pt x="1054" y="195"/>
                        <a:pt x="1054" y="195"/>
                      </a:cubicBezTo>
                      <a:moveTo>
                        <a:pt x="1921" y="701"/>
                      </a:moveTo>
                      <a:cubicBezTo>
                        <a:pt x="1948" y="701"/>
                        <a:pt x="1948" y="701"/>
                        <a:pt x="1948" y="701"/>
                      </a:cubicBezTo>
                      <a:cubicBezTo>
                        <a:pt x="1955" y="701"/>
                        <a:pt x="1961" y="707"/>
                        <a:pt x="1961" y="714"/>
                      </a:cubicBezTo>
                      <a:cubicBezTo>
                        <a:pt x="1961" y="832"/>
                        <a:pt x="1961" y="832"/>
                        <a:pt x="1961" y="832"/>
                      </a:cubicBezTo>
                      <a:cubicBezTo>
                        <a:pt x="1961" y="839"/>
                        <a:pt x="1955" y="845"/>
                        <a:pt x="1948" y="845"/>
                      </a:cubicBezTo>
                      <a:cubicBezTo>
                        <a:pt x="1364" y="845"/>
                        <a:pt x="1364" y="845"/>
                        <a:pt x="1364" y="845"/>
                      </a:cubicBezTo>
                      <a:cubicBezTo>
                        <a:pt x="1357" y="845"/>
                        <a:pt x="1351" y="839"/>
                        <a:pt x="1351" y="832"/>
                      </a:cubicBezTo>
                      <a:cubicBezTo>
                        <a:pt x="1351" y="714"/>
                        <a:pt x="1351" y="714"/>
                        <a:pt x="1351" y="714"/>
                      </a:cubicBezTo>
                      <a:cubicBezTo>
                        <a:pt x="1351" y="707"/>
                        <a:pt x="1357" y="701"/>
                        <a:pt x="1364" y="701"/>
                      </a:cubicBezTo>
                      <a:cubicBezTo>
                        <a:pt x="1390" y="701"/>
                        <a:pt x="1390" y="701"/>
                        <a:pt x="1390" y="701"/>
                      </a:cubicBezTo>
                      <a:cubicBezTo>
                        <a:pt x="1394" y="701"/>
                        <a:pt x="1394" y="701"/>
                        <a:pt x="1394" y="701"/>
                      </a:cubicBezTo>
                      <a:cubicBezTo>
                        <a:pt x="1449" y="701"/>
                        <a:pt x="1449" y="701"/>
                        <a:pt x="1449" y="701"/>
                      </a:cubicBezTo>
                      <a:cubicBezTo>
                        <a:pt x="1453" y="701"/>
                        <a:pt x="1453" y="701"/>
                        <a:pt x="1453" y="701"/>
                      </a:cubicBezTo>
                      <a:cubicBezTo>
                        <a:pt x="1508" y="701"/>
                        <a:pt x="1508" y="701"/>
                        <a:pt x="1508" y="701"/>
                      </a:cubicBezTo>
                      <a:cubicBezTo>
                        <a:pt x="1512" y="701"/>
                        <a:pt x="1512" y="701"/>
                        <a:pt x="1512" y="701"/>
                      </a:cubicBezTo>
                      <a:cubicBezTo>
                        <a:pt x="1566" y="701"/>
                        <a:pt x="1566" y="701"/>
                        <a:pt x="1566" y="701"/>
                      </a:cubicBezTo>
                      <a:cubicBezTo>
                        <a:pt x="1570" y="701"/>
                        <a:pt x="1570" y="701"/>
                        <a:pt x="1570" y="701"/>
                      </a:cubicBezTo>
                      <a:cubicBezTo>
                        <a:pt x="1625" y="701"/>
                        <a:pt x="1625" y="701"/>
                        <a:pt x="1625" y="701"/>
                      </a:cubicBezTo>
                      <a:cubicBezTo>
                        <a:pt x="1629" y="701"/>
                        <a:pt x="1629" y="701"/>
                        <a:pt x="1629" y="701"/>
                      </a:cubicBezTo>
                      <a:cubicBezTo>
                        <a:pt x="1683" y="701"/>
                        <a:pt x="1683" y="701"/>
                        <a:pt x="1683" y="701"/>
                      </a:cubicBezTo>
                      <a:cubicBezTo>
                        <a:pt x="1687" y="701"/>
                        <a:pt x="1687" y="701"/>
                        <a:pt x="1687" y="701"/>
                      </a:cubicBezTo>
                      <a:cubicBezTo>
                        <a:pt x="1742" y="701"/>
                        <a:pt x="1742" y="701"/>
                        <a:pt x="1742" y="701"/>
                      </a:cubicBezTo>
                      <a:cubicBezTo>
                        <a:pt x="1746" y="701"/>
                        <a:pt x="1746" y="701"/>
                        <a:pt x="1746" y="701"/>
                      </a:cubicBezTo>
                      <a:cubicBezTo>
                        <a:pt x="1800" y="701"/>
                        <a:pt x="1800" y="701"/>
                        <a:pt x="1800" y="701"/>
                      </a:cubicBezTo>
                      <a:cubicBezTo>
                        <a:pt x="1804" y="701"/>
                        <a:pt x="1804" y="701"/>
                        <a:pt x="1804" y="701"/>
                      </a:cubicBezTo>
                      <a:cubicBezTo>
                        <a:pt x="1859" y="701"/>
                        <a:pt x="1859" y="701"/>
                        <a:pt x="1859" y="701"/>
                      </a:cubicBezTo>
                      <a:cubicBezTo>
                        <a:pt x="1863" y="701"/>
                        <a:pt x="1863" y="701"/>
                        <a:pt x="1863" y="701"/>
                      </a:cubicBezTo>
                      <a:cubicBezTo>
                        <a:pt x="1917" y="701"/>
                        <a:pt x="1917" y="701"/>
                        <a:pt x="1917" y="701"/>
                      </a:cubicBezTo>
                      <a:cubicBezTo>
                        <a:pt x="1921" y="701"/>
                        <a:pt x="1921" y="701"/>
                        <a:pt x="1921" y="701"/>
                      </a:cubicBezTo>
                      <a:moveTo>
                        <a:pt x="228" y="845"/>
                      </a:moveTo>
                      <a:cubicBezTo>
                        <a:pt x="228" y="572"/>
                        <a:pt x="228" y="572"/>
                        <a:pt x="228" y="572"/>
                      </a:cubicBezTo>
                      <a:cubicBezTo>
                        <a:pt x="402" y="572"/>
                        <a:pt x="402" y="572"/>
                        <a:pt x="402" y="572"/>
                      </a:cubicBezTo>
                      <a:cubicBezTo>
                        <a:pt x="424" y="595"/>
                        <a:pt x="424" y="595"/>
                        <a:pt x="424" y="595"/>
                      </a:cubicBezTo>
                      <a:cubicBezTo>
                        <a:pt x="424" y="845"/>
                        <a:pt x="424" y="845"/>
                        <a:pt x="424" y="845"/>
                      </a:cubicBezTo>
                      <a:cubicBezTo>
                        <a:pt x="228" y="845"/>
                        <a:pt x="228" y="845"/>
                        <a:pt x="228" y="845"/>
                      </a:cubicBezTo>
                      <a:moveTo>
                        <a:pt x="673" y="0"/>
                      </a:moveTo>
                      <a:cubicBezTo>
                        <a:pt x="604" y="0"/>
                        <a:pt x="536" y="12"/>
                        <a:pt x="474" y="35"/>
                      </a:cubicBezTo>
                      <a:cubicBezTo>
                        <a:pt x="406" y="123"/>
                        <a:pt x="366" y="234"/>
                        <a:pt x="368" y="345"/>
                      </a:cubicBezTo>
                      <a:cubicBezTo>
                        <a:pt x="368" y="385"/>
                        <a:pt x="373" y="427"/>
                        <a:pt x="356" y="462"/>
                      </a:cubicBezTo>
                      <a:cubicBezTo>
                        <a:pt x="333" y="510"/>
                        <a:pt x="278" y="533"/>
                        <a:pt x="226" y="541"/>
                      </a:cubicBezTo>
                      <a:cubicBezTo>
                        <a:pt x="203" y="545"/>
                        <a:pt x="180" y="547"/>
                        <a:pt x="157" y="549"/>
                      </a:cubicBezTo>
                      <a:cubicBezTo>
                        <a:pt x="139" y="558"/>
                        <a:pt x="118" y="565"/>
                        <a:pt x="100" y="574"/>
                      </a:cubicBezTo>
                      <a:cubicBezTo>
                        <a:pt x="35" y="607"/>
                        <a:pt x="0" y="674"/>
                        <a:pt x="14" y="735"/>
                      </a:cubicBezTo>
                      <a:cubicBezTo>
                        <a:pt x="25" y="781"/>
                        <a:pt x="64" y="822"/>
                        <a:pt x="115" y="845"/>
                      </a:cubicBezTo>
                      <a:cubicBezTo>
                        <a:pt x="116" y="845"/>
                        <a:pt x="116" y="845"/>
                        <a:pt x="116" y="845"/>
                      </a:cubicBezTo>
                      <a:cubicBezTo>
                        <a:pt x="235" y="845"/>
                        <a:pt x="235" y="845"/>
                        <a:pt x="235" y="845"/>
                      </a:cubicBezTo>
                      <a:cubicBezTo>
                        <a:pt x="238" y="845"/>
                        <a:pt x="238" y="845"/>
                        <a:pt x="238" y="845"/>
                      </a:cubicBezTo>
                      <a:cubicBezTo>
                        <a:pt x="250" y="845"/>
                        <a:pt x="250" y="845"/>
                        <a:pt x="250" y="845"/>
                      </a:cubicBezTo>
                      <a:cubicBezTo>
                        <a:pt x="253" y="845"/>
                        <a:pt x="253" y="845"/>
                        <a:pt x="253" y="845"/>
                      </a:cubicBezTo>
                      <a:cubicBezTo>
                        <a:pt x="321" y="845"/>
                        <a:pt x="321" y="845"/>
                        <a:pt x="321" y="845"/>
                      </a:cubicBezTo>
                      <a:cubicBezTo>
                        <a:pt x="440" y="845"/>
                        <a:pt x="440" y="845"/>
                        <a:pt x="440" y="845"/>
                      </a:cubicBezTo>
                      <a:cubicBezTo>
                        <a:pt x="444" y="845"/>
                        <a:pt x="444" y="845"/>
                        <a:pt x="444" y="845"/>
                      </a:cubicBezTo>
                      <a:cubicBezTo>
                        <a:pt x="456" y="845"/>
                        <a:pt x="456" y="845"/>
                        <a:pt x="456" y="845"/>
                      </a:cubicBezTo>
                      <a:cubicBezTo>
                        <a:pt x="458" y="845"/>
                        <a:pt x="458" y="845"/>
                        <a:pt x="458" y="845"/>
                      </a:cubicBezTo>
                      <a:cubicBezTo>
                        <a:pt x="512" y="845"/>
                        <a:pt x="512" y="845"/>
                        <a:pt x="512" y="845"/>
                      </a:cubicBezTo>
                      <a:cubicBezTo>
                        <a:pt x="792" y="845"/>
                        <a:pt x="792" y="845"/>
                        <a:pt x="792" y="845"/>
                      </a:cubicBezTo>
                      <a:cubicBezTo>
                        <a:pt x="1296" y="845"/>
                        <a:pt x="1296" y="845"/>
                        <a:pt x="1296" y="845"/>
                      </a:cubicBezTo>
                      <a:cubicBezTo>
                        <a:pt x="1984" y="845"/>
                        <a:pt x="1984" y="845"/>
                        <a:pt x="1984" y="845"/>
                      </a:cubicBezTo>
                      <a:cubicBezTo>
                        <a:pt x="2070" y="756"/>
                        <a:pt x="2140" y="654"/>
                        <a:pt x="2148" y="542"/>
                      </a:cubicBezTo>
                      <a:cubicBezTo>
                        <a:pt x="2148" y="530"/>
                        <a:pt x="2148" y="518"/>
                        <a:pt x="2148" y="506"/>
                      </a:cubicBezTo>
                      <a:cubicBezTo>
                        <a:pt x="2144" y="503"/>
                        <a:pt x="2141" y="499"/>
                        <a:pt x="2138" y="496"/>
                      </a:cubicBezTo>
                      <a:cubicBezTo>
                        <a:pt x="2089" y="445"/>
                        <a:pt x="2039" y="394"/>
                        <a:pt x="2010" y="331"/>
                      </a:cubicBezTo>
                      <a:cubicBezTo>
                        <a:pt x="2001" y="312"/>
                        <a:pt x="1995" y="293"/>
                        <a:pt x="1989" y="274"/>
                      </a:cubicBezTo>
                      <a:cubicBezTo>
                        <a:pt x="1969" y="264"/>
                        <a:pt x="1947" y="256"/>
                        <a:pt x="1923" y="250"/>
                      </a:cubicBezTo>
                      <a:cubicBezTo>
                        <a:pt x="1893" y="243"/>
                        <a:pt x="1863" y="240"/>
                        <a:pt x="1833" y="240"/>
                      </a:cubicBezTo>
                      <a:cubicBezTo>
                        <a:pt x="1776" y="240"/>
                        <a:pt x="1718" y="250"/>
                        <a:pt x="1659" y="260"/>
                      </a:cubicBezTo>
                      <a:cubicBezTo>
                        <a:pt x="1601" y="271"/>
                        <a:pt x="1542" y="281"/>
                        <a:pt x="1483" y="281"/>
                      </a:cubicBezTo>
                      <a:cubicBezTo>
                        <a:pt x="1477" y="281"/>
                        <a:pt x="1470" y="281"/>
                        <a:pt x="1464" y="280"/>
                      </a:cubicBezTo>
                      <a:cubicBezTo>
                        <a:pt x="1337" y="275"/>
                        <a:pt x="1223" y="219"/>
                        <a:pt x="1118" y="160"/>
                      </a:cubicBezTo>
                      <a:cubicBezTo>
                        <a:pt x="1101" y="151"/>
                        <a:pt x="1084" y="141"/>
                        <a:pt x="1067" y="132"/>
                      </a:cubicBezTo>
                      <a:cubicBezTo>
                        <a:pt x="1066" y="140"/>
                        <a:pt x="1061" y="150"/>
                        <a:pt x="1057" y="150"/>
                      </a:cubicBezTo>
                      <a:cubicBezTo>
                        <a:pt x="1056" y="150"/>
                        <a:pt x="1056" y="150"/>
                        <a:pt x="1055" y="149"/>
                      </a:cubicBezTo>
                      <a:cubicBezTo>
                        <a:pt x="1055" y="149"/>
                        <a:pt x="1055" y="149"/>
                        <a:pt x="1055" y="148"/>
                      </a:cubicBezTo>
                      <a:cubicBezTo>
                        <a:pt x="1054" y="150"/>
                        <a:pt x="1054" y="152"/>
                        <a:pt x="1053" y="154"/>
                      </a:cubicBezTo>
                      <a:cubicBezTo>
                        <a:pt x="1052" y="158"/>
                        <a:pt x="1050" y="162"/>
                        <a:pt x="1047" y="166"/>
                      </a:cubicBezTo>
                      <a:cubicBezTo>
                        <a:pt x="1047" y="166"/>
                        <a:pt x="1047" y="166"/>
                        <a:pt x="1047" y="166"/>
                      </a:cubicBezTo>
                      <a:cubicBezTo>
                        <a:pt x="1047" y="180"/>
                        <a:pt x="1047" y="180"/>
                        <a:pt x="1047" y="180"/>
                      </a:cubicBezTo>
                      <a:cubicBezTo>
                        <a:pt x="1047" y="186"/>
                        <a:pt x="1054" y="194"/>
                        <a:pt x="1054" y="195"/>
                      </a:cubicBezTo>
                      <a:cubicBezTo>
                        <a:pt x="1054" y="195"/>
                        <a:pt x="1054" y="195"/>
                        <a:pt x="1054" y="195"/>
                      </a:cubicBezTo>
                      <a:cubicBezTo>
                        <a:pt x="1054" y="195"/>
                        <a:pt x="1085" y="208"/>
                        <a:pt x="1099" y="216"/>
                      </a:cubicBezTo>
                      <a:cubicBezTo>
                        <a:pt x="1099" y="216"/>
                        <a:pt x="1099" y="216"/>
                        <a:pt x="1099" y="216"/>
                      </a:cubicBezTo>
                      <a:cubicBezTo>
                        <a:pt x="1101" y="216"/>
                        <a:pt x="1102" y="217"/>
                        <a:pt x="1104" y="218"/>
                      </a:cubicBezTo>
                      <a:cubicBezTo>
                        <a:pt x="1106" y="219"/>
                        <a:pt x="1108" y="221"/>
                        <a:pt x="1110" y="223"/>
                      </a:cubicBezTo>
                      <a:cubicBezTo>
                        <a:pt x="1110" y="223"/>
                        <a:pt x="1110" y="223"/>
                        <a:pt x="1110" y="223"/>
                      </a:cubicBezTo>
                      <a:cubicBezTo>
                        <a:pt x="1110" y="223"/>
                        <a:pt x="1110" y="223"/>
                        <a:pt x="1110" y="223"/>
                      </a:cubicBezTo>
                      <a:cubicBezTo>
                        <a:pt x="1110" y="223"/>
                        <a:pt x="1110" y="223"/>
                        <a:pt x="1110" y="223"/>
                      </a:cubicBezTo>
                      <a:cubicBezTo>
                        <a:pt x="1116" y="229"/>
                        <a:pt x="1121" y="237"/>
                        <a:pt x="1123" y="245"/>
                      </a:cubicBezTo>
                      <a:cubicBezTo>
                        <a:pt x="1126" y="256"/>
                        <a:pt x="1128" y="266"/>
                        <a:pt x="1130" y="277"/>
                      </a:cubicBezTo>
                      <a:cubicBezTo>
                        <a:pt x="1131" y="291"/>
                        <a:pt x="1132" y="326"/>
                        <a:pt x="1131" y="338"/>
                      </a:cubicBezTo>
                      <a:cubicBezTo>
                        <a:pt x="1130" y="349"/>
                        <a:pt x="1127" y="359"/>
                        <a:pt x="1122" y="366"/>
                      </a:cubicBezTo>
                      <a:cubicBezTo>
                        <a:pt x="1121" y="367"/>
                        <a:pt x="1121" y="367"/>
                        <a:pt x="1120" y="368"/>
                      </a:cubicBezTo>
                      <a:cubicBezTo>
                        <a:pt x="1120" y="369"/>
                        <a:pt x="1121" y="370"/>
                        <a:pt x="1121" y="372"/>
                      </a:cubicBezTo>
                      <a:cubicBezTo>
                        <a:pt x="1121" y="372"/>
                        <a:pt x="1121" y="372"/>
                        <a:pt x="1121" y="372"/>
                      </a:cubicBezTo>
                      <a:cubicBezTo>
                        <a:pt x="1121" y="375"/>
                        <a:pt x="1121" y="378"/>
                        <a:pt x="1122" y="380"/>
                      </a:cubicBezTo>
                      <a:cubicBezTo>
                        <a:pt x="1124" y="378"/>
                        <a:pt x="1126" y="377"/>
                        <a:pt x="1128" y="376"/>
                      </a:cubicBezTo>
                      <a:cubicBezTo>
                        <a:pt x="1136" y="370"/>
                        <a:pt x="1156" y="358"/>
                        <a:pt x="1172" y="358"/>
                      </a:cubicBezTo>
                      <a:cubicBezTo>
                        <a:pt x="1182" y="358"/>
                        <a:pt x="1191" y="363"/>
                        <a:pt x="1195" y="377"/>
                      </a:cubicBezTo>
                      <a:cubicBezTo>
                        <a:pt x="1195" y="377"/>
                        <a:pt x="1195" y="377"/>
                        <a:pt x="1195" y="377"/>
                      </a:cubicBezTo>
                      <a:cubicBezTo>
                        <a:pt x="1195" y="380"/>
                        <a:pt x="1196" y="382"/>
                        <a:pt x="1196" y="385"/>
                      </a:cubicBezTo>
                      <a:cubicBezTo>
                        <a:pt x="1196" y="387"/>
                        <a:pt x="1196" y="389"/>
                        <a:pt x="1196" y="391"/>
                      </a:cubicBezTo>
                      <a:cubicBezTo>
                        <a:pt x="1196" y="396"/>
                        <a:pt x="1196" y="403"/>
                        <a:pt x="1195" y="408"/>
                      </a:cubicBezTo>
                      <a:cubicBezTo>
                        <a:pt x="1195" y="408"/>
                        <a:pt x="1195" y="408"/>
                        <a:pt x="1195" y="408"/>
                      </a:cubicBezTo>
                      <a:cubicBezTo>
                        <a:pt x="1192" y="437"/>
                        <a:pt x="1153" y="464"/>
                        <a:pt x="1133" y="477"/>
                      </a:cubicBezTo>
                      <a:cubicBezTo>
                        <a:pt x="1121" y="477"/>
                        <a:pt x="1110" y="477"/>
                        <a:pt x="1110" y="477"/>
                      </a:cubicBezTo>
                      <a:cubicBezTo>
                        <a:pt x="1110" y="482"/>
                        <a:pt x="1110" y="482"/>
                        <a:pt x="1110" y="482"/>
                      </a:cubicBezTo>
                      <a:cubicBezTo>
                        <a:pt x="1104" y="480"/>
                        <a:pt x="1099" y="478"/>
                        <a:pt x="1096" y="477"/>
                      </a:cubicBezTo>
                      <a:cubicBezTo>
                        <a:pt x="1096" y="477"/>
                        <a:pt x="1095" y="477"/>
                        <a:pt x="1095" y="477"/>
                      </a:cubicBezTo>
                      <a:cubicBezTo>
                        <a:pt x="1091" y="495"/>
                        <a:pt x="1091" y="495"/>
                        <a:pt x="1091" y="495"/>
                      </a:cubicBezTo>
                      <a:cubicBezTo>
                        <a:pt x="1352" y="495"/>
                        <a:pt x="1352" y="495"/>
                        <a:pt x="1352" y="495"/>
                      </a:cubicBezTo>
                      <a:cubicBezTo>
                        <a:pt x="1352" y="516"/>
                        <a:pt x="1352" y="516"/>
                        <a:pt x="1352" y="516"/>
                      </a:cubicBezTo>
                      <a:cubicBezTo>
                        <a:pt x="957" y="516"/>
                        <a:pt x="957" y="516"/>
                        <a:pt x="957" y="516"/>
                      </a:cubicBezTo>
                      <a:cubicBezTo>
                        <a:pt x="934" y="516"/>
                        <a:pt x="934" y="516"/>
                        <a:pt x="934" y="516"/>
                      </a:cubicBezTo>
                      <a:cubicBezTo>
                        <a:pt x="914" y="516"/>
                        <a:pt x="897" y="533"/>
                        <a:pt x="897" y="553"/>
                      </a:cubicBezTo>
                      <a:cubicBezTo>
                        <a:pt x="897" y="574"/>
                        <a:pt x="914" y="590"/>
                        <a:pt x="934" y="590"/>
                      </a:cubicBezTo>
                      <a:cubicBezTo>
                        <a:pt x="1352" y="590"/>
                        <a:pt x="1352" y="590"/>
                        <a:pt x="1352" y="590"/>
                      </a:cubicBezTo>
                      <a:cubicBezTo>
                        <a:pt x="1352" y="612"/>
                        <a:pt x="1352" y="612"/>
                        <a:pt x="1352" y="612"/>
                      </a:cubicBezTo>
                      <a:cubicBezTo>
                        <a:pt x="957" y="612"/>
                        <a:pt x="957" y="612"/>
                        <a:pt x="957" y="612"/>
                      </a:cubicBezTo>
                      <a:cubicBezTo>
                        <a:pt x="934" y="612"/>
                        <a:pt x="934" y="612"/>
                        <a:pt x="934" y="612"/>
                      </a:cubicBezTo>
                      <a:cubicBezTo>
                        <a:pt x="744" y="612"/>
                        <a:pt x="744" y="612"/>
                        <a:pt x="744" y="612"/>
                      </a:cubicBezTo>
                      <a:cubicBezTo>
                        <a:pt x="711" y="612"/>
                        <a:pt x="685" y="586"/>
                        <a:pt x="685" y="553"/>
                      </a:cubicBezTo>
                      <a:cubicBezTo>
                        <a:pt x="685" y="521"/>
                        <a:pt x="711" y="495"/>
                        <a:pt x="744" y="495"/>
                      </a:cubicBezTo>
                      <a:cubicBezTo>
                        <a:pt x="923" y="495"/>
                        <a:pt x="923" y="495"/>
                        <a:pt x="923" y="495"/>
                      </a:cubicBezTo>
                      <a:cubicBezTo>
                        <a:pt x="924" y="489"/>
                        <a:pt x="925" y="482"/>
                        <a:pt x="925" y="482"/>
                      </a:cubicBezTo>
                      <a:cubicBezTo>
                        <a:pt x="925" y="482"/>
                        <a:pt x="926" y="481"/>
                        <a:pt x="929" y="481"/>
                      </a:cubicBezTo>
                      <a:cubicBezTo>
                        <a:pt x="928" y="477"/>
                        <a:pt x="928" y="477"/>
                        <a:pt x="928" y="477"/>
                      </a:cubicBezTo>
                      <a:cubicBezTo>
                        <a:pt x="928" y="477"/>
                        <a:pt x="919" y="477"/>
                        <a:pt x="907" y="477"/>
                      </a:cubicBezTo>
                      <a:cubicBezTo>
                        <a:pt x="887" y="465"/>
                        <a:pt x="847" y="438"/>
                        <a:pt x="844" y="408"/>
                      </a:cubicBezTo>
                      <a:cubicBezTo>
                        <a:pt x="844" y="408"/>
                        <a:pt x="844" y="408"/>
                        <a:pt x="844" y="408"/>
                      </a:cubicBezTo>
                      <a:cubicBezTo>
                        <a:pt x="843" y="403"/>
                        <a:pt x="843" y="396"/>
                        <a:pt x="843" y="391"/>
                      </a:cubicBezTo>
                      <a:cubicBezTo>
                        <a:pt x="843" y="389"/>
                        <a:pt x="843" y="387"/>
                        <a:pt x="843" y="385"/>
                      </a:cubicBezTo>
                      <a:cubicBezTo>
                        <a:pt x="843" y="382"/>
                        <a:pt x="844" y="380"/>
                        <a:pt x="844" y="377"/>
                      </a:cubicBezTo>
                      <a:cubicBezTo>
                        <a:pt x="844" y="377"/>
                        <a:pt x="844" y="377"/>
                        <a:pt x="844" y="377"/>
                      </a:cubicBezTo>
                      <a:cubicBezTo>
                        <a:pt x="848" y="363"/>
                        <a:pt x="857" y="358"/>
                        <a:pt x="867" y="358"/>
                      </a:cubicBezTo>
                      <a:cubicBezTo>
                        <a:pt x="882" y="358"/>
                        <a:pt x="901" y="369"/>
                        <a:pt x="910" y="375"/>
                      </a:cubicBezTo>
                      <a:cubicBezTo>
                        <a:pt x="910" y="375"/>
                        <a:pt x="911" y="375"/>
                        <a:pt x="911" y="376"/>
                      </a:cubicBezTo>
                      <a:cubicBezTo>
                        <a:pt x="912" y="376"/>
                        <a:pt x="913" y="377"/>
                        <a:pt x="914" y="378"/>
                      </a:cubicBezTo>
                      <a:cubicBezTo>
                        <a:pt x="914" y="375"/>
                        <a:pt x="915" y="370"/>
                        <a:pt x="915" y="365"/>
                      </a:cubicBezTo>
                      <a:cubicBezTo>
                        <a:pt x="915" y="365"/>
                        <a:pt x="915" y="365"/>
                        <a:pt x="915" y="365"/>
                      </a:cubicBezTo>
                      <a:cubicBezTo>
                        <a:pt x="915" y="364"/>
                        <a:pt x="915" y="363"/>
                        <a:pt x="915" y="362"/>
                      </a:cubicBezTo>
                      <a:cubicBezTo>
                        <a:pt x="915" y="362"/>
                        <a:pt x="915" y="362"/>
                        <a:pt x="915" y="362"/>
                      </a:cubicBezTo>
                      <a:cubicBezTo>
                        <a:pt x="915" y="362"/>
                        <a:pt x="914" y="361"/>
                        <a:pt x="914" y="361"/>
                      </a:cubicBezTo>
                      <a:cubicBezTo>
                        <a:pt x="913" y="359"/>
                        <a:pt x="912" y="358"/>
                        <a:pt x="911" y="356"/>
                      </a:cubicBezTo>
                      <a:cubicBezTo>
                        <a:pt x="911" y="356"/>
                        <a:pt x="911" y="356"/>
                        <a:pt x="911" y="356"/>
                      </a:cubicBezTo>
                      <a:cubicBezTo>
                        <a:pt x="910" y="354"/>
                        <a:pt x="909" y="352"/>
                        <a:pt x="908" y="350"/>
                      </a:cubicBezTo>
                      <a:cubicBezTo>
                        <a:pt x="907" y="345"/>
                        <a:pt x="905" y="339"/>
                        <a:pt x="905" y="333"/>
                      </a:cubicBezTo>
                      <a:cubicBezTo>
                        <a:pt x="904" y="321"/>
                        <a:pt x="904" y="291"/>
                        <a:pt x="906" y="277"/>
                      </a:cubicBezTo>
                      <a:cubicBezTo>
                        <a:pt x="907" y="266"/>
                        <a:pt x="910" y="255"/>
                        <a:pt x="912" y="244"/>
                      </a:cubicBezTo>
                      <a:cubicBezTo>
                        <a:pt x="914" y="237"/>
                        <a:pt x="919" y="231"/>
                        <a:pt x="924" y="225"/>
                      </a:cubicBezTo>
                      <a:cubicBezTo>
                        <a:pt x="924" y="224"/>
                        <a:pt x="925" y="224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5" y="223"/>
                        <a:pt x="925" y="223"/>
                        <a:pt x="925" y="223"/>
                      </a:cubicBezTo>
                      <a:cubicBezTo>
                        <a:pt x="926" y="223"/>
                        <a:pt x="926" y="222"/>
                        <a:pt x="926" y="222"/>
                      </a:cubicBezTo>
                      <a:cubicBezTo>
                        <a:pt x="927" y="221"/>
                        <a:pt x="928" y="220"/>
                        <a:pt x="929" y="220"/>
                      </a:cubicBezTo>
                      <a:cubicBezTo>
                        <a:pt x="930" y="219"/>
                        <a:pt x="931" y="218"/>
                        <a:pt x="932" y="218"/>
                      </a:cubicBezTo>
                      <a:cubicBezTo>
                        <a:pt x="932" y="218"/>
                        <a:pt x="933" y="217"/>
                        <a:pt x="934" y="217"/>
                      </a:cubicBezTo>
                      <a:cubicBezTo>
                        <a:pt x="934" y="217"/>
                        <a:pt x="934" y="217"/>
                        <a:pt x="935" y="216"/>
                      </a:cubicBezTo>
                      <a:cubicBezTo>
                        <a:pt x="935" y="216"/>
                        <a:pt x="936" y="216"/>
                        <a:pt x="936" y="216"/>
                      </a:cubicBezTo>
                      <a:cubicBezTo>
                        <a:pt x="936" y="216"/>
                        <a:pt x="936" y="216"/>
                        <a:pt x="936" y="216"/>
                      </a:cubicBezTo>
                      <a:cubicBezTo>
                        <a:pt x="951" y="208"/>
                        <a:pt x="980" y="195"/>
                        <a:pt x="980" y="195"/>
                      </a:cubicBezTo>
                      <a:cubicBezTo>
                        <a:pt x="980" y="195"/>
                        <a:pt x="980" y="195"/>
                        <a:pt x="980" y="195"/>
                      </a:cubicBezTo>
                      <a:cubicBezTo>
                        <a:pt x="982" y="195"/>
                        <a:pt x="984" y="193"/>
                        <a:pt x="985" y="192"/>
                      </a:cubicBezTo>
                      <a:cubicBezTo>
                        <a:pt x="985" y="192"/>
                        <a:pt x="985" y="192"/>
                        <a:pt x="985" y="192"/>
                      </a:cubicBezTo>
                      <a:cubicBezTo>
                        <a:pt x="988" y="189"/>
                        <a:pt x="989" y="185"/>
                        <a:pt x="990" y="181"/>
                      </a:cubicBezTo>
                      <a:cubicBezTo>
                        <a:pt x="990" y="180"/>
                        <a:pt x="990" y="180"/>
                        <a:pt x="990" y="180"/>
                      </a:cubicBezTo>
                      <a:cubicBezTo>
                        <a:pt x="990" y="180"/>
                        <a:pt x="990" y="180"/>
                        <a:pt x="990" y="180"/>
                      </a:cubicBezTo>
                      <a:cubicBezTo>
                        <a:pt x="990" y="180"/>
                        <a:pt x="990" y="180"/>
                        <a:pt x="990" y="180"/>
                      </a:cubicBezTo>
                      <a:cubicBezTo>
                        <a:pt x="990" y="166"/>
                        <a:pt x="990" y="166"/>
                        <a:pt x="990" y="166"/>
                      </a:cubicBezTo>
                      <a:cubicBezTo>
                        <a:pt x="990" y="166"/>
                        <a:pt x="990" y="166"/>
                        <a:pt x="990" y="166"/>
                      </a:cubicBezTo>
                      <a:cubicBezTo>
                        <a:pt x="987" y="162"/>
                        <a:pt x="985" y="158"/>
                        <a:pt x="984" y="154"/>
                      </a:cubicBezTo>
                      <a:cubicBezTo>
                        <a:pt x="983" y="152"/>
                        <a:pt x="983" y="150"/>
                        <a:pt x="982" y="149"/>
                      </a:cubicBezTo>
                      <a:cubicBezTo>
                        <a:pt x="982" y="149"/>
                        <a:pt x="982" y="149"/>
                        <a:pt x="982" y="149"/>
                      </a:cubicBezTo>
                      <a:cubicBezTo>
                        <a:pt x="981" y="150"/>
                        <a:pt x="981" y="150"/>
                        <a:pt x="980" y="150"/>
                      </a:cubicBezTo>
                      <a:cubicBezTo>
                        <a:pt x="974" y="150"/>
                        <a:pt x="966" y="130"/>
                        <a:pt x="970" y="122"/>
                      </a:cubicBezTo>
                      <a:cubicBezTo>
                        <a:pt x="972" y="119"/>
                        <a:pt x="973" y="118"/>
                        <a:pt x="975" y="118"/>
                      </a:cubicBezTo>
                      <a:cubicBezTo>
                        <a:pt x="975" y="118"/>
                        <a:pt x="976" y="118"/>
                        <a:pt x="977" y="119"/>
                      </a:cubicBezTo>
                      <a:cubicBezTo>
                        <a:pt x="975" y="111"/>
                        <a:pt x="973" y="95"/>
                        <a:pt x="972" y="87"/>
                      </a:cubicBezTo>
                      <a:cubicBezTo>
                        <a:pt x="972" y="85"/>
                        <a:pt x="972" y="83"/>
                        <a:pt x="973" y="80"/>
                      </a:cubicBezTo>
                      <a:cubicBezTo>
                        <a:pt x="915" y="51"/>
                        <a:pt x="854" y="25"/>
                        <a:pt x="787" y="12"/>
                      </a:cubicBezTo>
                      <a:cubicBezTo>
                        <a:pt x="750" y="4"/>
                        <a:pt x="711" y="0"/>
                        <a:pt x="673" y="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işľîdè">
                  <a:extLst>
                    <a:ext uri="{FF2B5EF4-FFF2-40B4-BE49-F238E27FC236}">
                      <a16:creationId xmlns:a16="http://schemas.microsoft.com/office/drawing/2014/main" id="{EC6AB461-9ED8-2693-B4FA-E8A42E28ABE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9623426" y="-3270250"/>
                  <a:ext cx="325438" cy="0"/>
                </a:xfrm>
                <a:custGeom>
                  <a:avLst/>
                  <a:gdLst>
                    <a:gd name="T0" fmla="*/ 77 w 87"/>
                    <a:gd name="T1" fmla="*/ 0 w 87"/>
                    <a:gd name="T2" fmla="*/ 78 w 87"/>
                    <a:gd name="T3" fmla="*/ 87 w 87"/>
                    <a:gd name="T4" fmla="*/ 77 w 87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87">
                      <a:moveTo>
                        <a:pt x="7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81" y="0"/>
                        <a:pt x="84" y="0"/>
                        <a:pt x="87" y="0"/>
                      </a:cubicBezTo>
                      <a:cubicBezTo>
                        <a:pt x="84" y="0"/>
                        <a:pt x="81" y="0"/>
                        <a:pt x="77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îSľíḑè">
                  <a:extLst>
                    <a:ext uri="{FF2B5EF4-FFF2-40B4-BE49-F238E27FC236}">
                      <a16:creationId xmlns:a16="http://schemas.microsoft.com/office/drawing/2014/main" id="{E2154783-DFFA-6723-57A2-868BB2A01D4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9910763" y="-3270250"/>
                  <a:ext cx="366713" cy="6350"/>
                </a:xfrm>
                <a:custGeom>
                  <a:avLst/>
                  <a:gdLst>
                    <a:gd name="T0" fmla="*/ 1 w 98"/>
                    <a:gd name="T1" fmla="*/ 0 h 2"/>
                    <a:gd name="T2" fmla="*/ 0 w 98"/>
                    <a:gd name="T3" fmla="*/ 0 h 2"/>
                    <a:gd name="T4" fmla="*/ 10 w 98"/>
                    <a:gd name="T5" fmla="*/ 0 h 2"/>
                    <a:gd name="T6" fmla="*/ 84 w 98"/>
                    <a:gd name="T7" fmla="*/ 2 h 2"/>
                    <a:gd name="T8" fmla="*/ 98 w 98"/>
                    <a:gd name="T9" fmla="*/ 2 h 2"/>
                    <a:gd name="T10" fmla="*/ 84 w 98"/>
                    <a:gd name="T11" fmla="*/ 2 h 2"/>
                    <a:gd name="T12" fmla="*/ 1 w 9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7" y="0"/>
                        <a:pt x="10" y="0"/>
                      </a:cubicBezTo>
                      <a:cubicBezTo>
                        <a:pt x="38" y="0"/>
                        <a:pt x="63" y="1"/>
                        <a:pt x="84" y="2"/>
                      </a:cubicBezTo>
                      <a:cubicBezTo>
                        <a:pt x="89" y="2"/>
                        <a:pt x="93" y="2"/>
                        <a:pt x="98" y="2"/>
                      </a:cubicBezTo>
                      <a:cubicBezTo>
                        <a:pt x="93" y="2"/>
                        <a:pt x="89" y="2"/>
                        <a:pt x="84" y="2"/>
                      </a:cubicBezTo>
                      <a:cubicBezTo>
                        <a:pt x="60" y="1"/>
                        <a:pt x="33" y="0"/>
                        <a:pt x="1" y="0"/>
                      </a:cubicBezTo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iṡḷïďe">
                  <a:extLst>
                    <a:ext uri="{FF2B5EF4-FFF2-40B4-BE49-F238E27FC236}">
                      <a16:creationId xmlns:a16="http://schemas.microsoft.com/office/drawing/2014/main" id="{3B6743B3-D47D-3E9E-93B7-3ADA216C555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01901" y="-3270250"/>
                  <a:ext cx="5200650" cy="0"/>
                </a:xfrm>
                <a:custGeom>
                  <a:avLst/>
                  <a:gdLst>
                    <a:gd name="T0" fmla="*/ 280 w 3276"/>
                    <a:gd name="T1" fmla="*/ 250 w 3276"/>
                    <a:gd name="T2" fmla="*/ 0 w 3276"/>
                    <a:gd name="T3" fmla="*/ 0 w 3276"/>
                    <a:gd name="T4" fmla="*/ 280 w 3276"/>
                    <a:gd name="T5" fmla="*/ 764 w 3276"/>
                    <a:gd name="T6" fmla="*/ 735 w 3276"/>
                    <a:gd name="T7" fmla="*/ 448 w 3276"/>
                    <a:gd name="T8" fmla="*/ 443 w 3276"/>
                    <a:gd name="T9" fmla="*/ 441 w 3276"/>
                    <a:gd name="T10" fmla="*/ 408 w 3276"/>
                    <a:gd name="T11" fmla="*/ 448 w 3276"/>
                    <a:gd name="T12" fmla="*/ 764 w 3276"/>
                    <a:gd name="T13" fmla="*/ 3276 w 3276"/>
                    <a:gd name="T14" fmla="*/ 2666 w 3276"/>
                    <a:gd name="T15" fmla="*/ 1513 w 3276"/>
                    <a:gd name="T16" fmla="*/ 856 w 3276"/>
                    <a:gd name="T17" fmla="*/ 898 w 3276"/>
                    <a:gd name="T18" fmla="*/ 1556 w 3276"/>
                    <a:gd name="T19" fmla="*/ 3276 w 327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</a:cxnLst>
                  <a:rect l="0" t="0" r="r" b="b"/>
                  <a:pathLst>
                    <a:path w="3276">
                      <a:moveTo>
                        <a:pt x="280" y="0"/>
                      </a:moveTo>
                      <a:lnTo>
                        <a:pt x="25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80" y="0"/>
                      </a:lnTo>
                      <a:close/>
                      <a:moveTo>
                        <a:pt x="764" y="0"/>
                      </a:moveTo>
                      <a:lnTo>
                        <a:pt x="735" y="0"/>
                      </a:lnTo>
                      <a:lnTo>
                        <a:pt x="448" y="0"/>
                      </a:lnTo>
                      <a:lnTo>
                        <a:pt x="443" y="0"/>
                      </a:lnTo>
                      <a:lnTo>
                        <a:pt x="441" y="0"/>
                      </a:lnTo>
                      <a:lnTo>
                        <a:pt x="408" y="0"/>
                      </a:lnTo>
                      <a:lnTo>
                        <a:pt x="448" y="0"/>
                      </a:lnTo>
                      <a:lnTo>
                        <a:pt x="764" y="0"/>
                      </a:lnTo>
                      <a:close/>
                      <a:moveTo>
                        <a:pt x="3276" y="0"/>
                      </a:moveTo>
                      <a:lnTo>
                        <a:pt x="2666" y="0"/>
                      </a:lnTo>
                      <a:lnTo>
                        <a:pt x="1513" y="0"/>
                      </a:lnTo>
                      <a:lnTo>
                        <a:pt x="856" y="0"/>
                      </a:lnTo>
                      <a:lnTo>
                        <a:pt x="898" y="0"/>
                      </a:lnTo>
                      <a:lnTo>
                        <a:pt x="1556" y="0"/>
                      </a:lnTo>
                      <a:lnTo>
                        <a:pt x="3276" y="0"/>
                      </a:lnTo>
                      <a:close/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îśḷîďè">
                  <a:extLst>
                    <a:ext uri="{FF2B5EF4-FFF2-40B4-BE49-F238E27FC236}">
                      <a16:creationId xmlns:a16="http://schemas.microsoft.com/office/drawing/2014/main" id="{117F9134-F0BF-2E9A-4D88-BEC2EB13D3B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01901" y="-3270250"/>
                  <a:ext cx="5200650" cy="0"/>
                </a:xfrm>
                <a:custGeom>
                  <a:avLst/>
                  <a:gdLst>
                    <a:gd name="T0" fmla="*/ 280 w 3276"/>
                    <a:gd name="T1" fmla="*/ 250 w 3276"/>
                    <a:gd name="T2" fmla="*/ 0 w 3276"/>
                    <a:gd name="T3" fmla="*/ 0 w 3276"/>
                    <a:gd name="T4" fmla="*/ 280 w 3276"/>
                    <a:gd name="T5" fmla="*/ 764 w 3276"/>
                    <a:gd name="T6" fmla="*/ 735 w 3276"/>
                    <a:gd name="T7" fmla="*/ 448 w 3276"/>
                    <a:gd name="T8" fmla="*/ 443 w 3276"/>
                    <a:gd name="T9" fmla="*/ 441 w 3276"/>
                    <a:gd name="T10" fmla="*/ 408 w 3276"/>
                    <a:gd name="T11" fmla="*/ 448 w 3276"/>
                    <a:gd name="T12" fmla="*/ 764 w 3276"/>
                    <a:gd name="T13" fmla="*/ 3276 w 3276"/>
                    <a:gd name="T14" fmla="*/ 2666 w 3276"/>
                    <a:gd name="T15" fmla="*/ 1513 w 3276"/>
                    <a:gd name="T16" fmla="*/ 856 w 3276"/>
                    <a:gd name="T17" fmla="*/ 898 w 3276"/>
                    <a:gd name="T18" fmla="*/ 1556 w 3276"/>
                    <a:gd name="T19" fmla="*/ 3276 w 327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</a:cxnLst>
                  <a:rect l="0" t="0" r="r" b="b"/>
                  <a:pathLst>
                    <a:path w="3276">
                      <a:moveTo>
                        <a:pt x="280" y="0"/>
                      </a:moveTo>
                      <a:lnTo>
                        <a:pt x="25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80" y="0"/>
                      </a:lnTo>
                      <a:moveTo>
                        <a:pt x="764" y="0"/>
                      </a:moveTo>
                      <a:lnTo>
                        <a:pt x="735" y="0"/>
                      </a:lnTo>
                      <a:lnTo>
                        <a:pt x="448" y="0"/>
                      </a:lnTo>
                      <a:lnTo>
                        <a:pt x="443" y="0"/>
                      </a:lnTo>
                      <a:lnTo>
                        <a:pt x="441" y="0"/>
                      </a:lnTo>
                      <a:lnTo>
                        <a:pt x="408" y="0"/>
                      </a:lnTo>
                      <a:lnTo>
                        <a:pt x="448" y="0"/>
                      </a:lnTo>
                      <a:lnTo>
                        <a:pt x="764" y="0"/>
                      </a:lnTo>
                      <a:moveTo>
                        <a:pt x="3276" y="0"/>
                      </a:moveTo>
                      <a:lnTo>
                        <a:pt x="2666" y="0"/>
                      </a:lnTo>
                      <a:lnTo>
                        <a:pt x="1513" y="0"/>
                      </a:lnTo>
                      <a:lnTo>
                        <a:pt x="856" y="0"/>
                      </a:lnTo>
                      <a:lnTo>
                        <a:pt x="898" y="0"/>
                      </a:lnTo>
                      <a:lnTo>
                        <a:pt x="1556" y="0"/>
                      </a:lnTo>
                      <a:lnTo>
                        <a:pt x="327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islíḓè">
                  <a:extLst>
                    <a:ext uri="{FF2B5EF4-FFF2-40B4-BE49-F238E27FC236}">
                      <a16:creationId xmlns:a16="http://schemas.microsoft.com/office/drawing/2014/main" id="{090C195A-F0A8-9E43-F48A-29F9BE88249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898776" y="-3270250"/>
                  <a:ext cx="3835400" cy="0"/>
                </a:xfrm>
                <a:custGeom>
                  <a:avLst/>
                  <a:gdLst>
                    <a:gd name="T0" fmla="*/ 191 w 2416"/>
                    <a:gd name="T1" fmla="*/ 30 w 2416"/>
                    <a:gd name="T2" fmla="*/ 0 w 2416"/>
                    <a:gd name="T3" fmla="*/ 30 w 2416"/>
                    <a:gd name="T4" fmla="*/ 158 w 2416"/>
                    <a:gd name="T5" fmla="*/ 191 w 2416"/>
                    <a:gd name="T6" fmla="*/ 2416 w 2416"/>
                    <a:gd name="T7" fmla="*/ 1306 w 2416"/>
                    <a:gd name="T8" fmla="*/ 648 w 2416"/>
                    <a:gd name="T9" fmla="*/ 641 w 2416"/>
                    <a:gd name="T10" fmla="*/ 514 w 2416"/>
                    <a:gd name="T11" fmla="*/ 485 w 2416"/>
                    <a:gd name="T12" fmla="*/ 514 w 2416"/>
                    <a:gd name="T13" fmla="*/ 606 w 2416"/>
                    <a:gd name="T14" fmla="*/ 1263 w 2416"/>
                    <a:gd name="T15" fmla="*/ 2416 w 241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</a:cxnLst>
                  <a:rect l="0" t="0" r="r" b="b"/>
                  <a:pathLst>
                    <a:path w="2416">
                      <a:moveTo>
                        <a:pt x="191" y="0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158" y="0"/>
                      </a:lnTo>
                      <a:lnTo>
                        <a:pt x="191" y="0"/>
                      </a:lnTo>
                      <a:close/>
                      <a:moveTo>
                        <a:pt x="2416" y="0"/>
                      </a:moveTo>
                      <a:lnTo>
                        <a:pt x="1306" y="0"/>
                      </a:lnTo>
                      <a:lnTo>
                        <a:pt x="648" y="0"/>
                      </a:lnTo>
                      <a:lnTo>
                        <a:pt x="641" y="0"/>
                      </a:lnTo>
                      <a:lnTo>
                        <a:pt x="514" y="0"/>
                      </a:lnTo>
                      <a:lnTo>
                        <a:pt x="485" y="0"/>
                      </a:lnTo>
                      <a:lnTo>
                        <a:pt x="514" y="0"/>
                      </a:lnTo>
                      <a:lnTo>
                        <a:pt x="606" y="0"/>
                      </a:lnTo>
                      <a:lnTo>
                        <a:pt x="1263" y="0"/>
                      </a:lnTo>
                      <a:lnTo>
                        <a:pt x="2416" y="0"/>
                      </a:lnTo>
                      <a:close/>
                    </a:path>
                  </a:pathLst>
                </a:custGeom>
                <a:solidFill>
                  <a:srgbClr val="D8E9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iṧḻiḍe">
                  <a:extLst>
                    <a:ext uri="{FF2B5EF4-FFF2-40B4-BE49-F238E27FC236}">
                      <a16:creationId xmlns:a16="http://schemas.microsoft.com/office/drawing/2014/main" id="{EB9AC6D8-1248-6B70-C9B4-9F8805A3BD7B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898776" y="-3270250"/>
                  <a:ext cx="3835400" cy="0"/>
                </a:xfrm>
                <a:custGeom>
                  <a:avLst/>
                  <a:gdLst>
                    <a:gd name="T0" fmla="*/ 191 w 2416"/>
                    <a:gd name="T1" fmla="*/ 30 w 2416"/>
                    <a:gd name="T2" fmla="*/ 0 w 2416"/>
                    <a:gd name="T3" fmla="*/ 30 w 2416"/>
                    <a:gd name="T4" fmla="*/ 158 w 2416"/>
                    <a:gd name="T5" fmla="*/ 191 w 2416"/>
                    <a:gd name="T6" fmla="*/ 2416 w 2416"/>
                    <a:gd name="T7" fmla="*/ 1306 w 2416"/>
                    <a:gd name="T8" fmla="*/ 648 w 2416"/>
                    <a:gd name="T9" fmla="*/ 641 w 2416"/>
                    <a:gd name="T10" fmla="*/ 514 w 2416"/>
                    <a:gd name="T11" fmla="*/ 485 w 2416"/>
                    <a:gd name="T12" fmla="*/ 514 w 2416"/>
                    <a:gd name="T13" fmla="*/ 606 w 2416"/>
                    <a:gd name="T14" fmla="*/ 1263 w 2416"/>
                    <a:gd name="T15" fmla="*/ 2416 w 241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</a:cxnLst>
                  <a:rect l="0" t="0" r="r" b="b"/>
                  <a:pathLst>
                    <a:path w="2416">
                      <a:moveTo>
                        <a:pt x="191" y="0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158" y="0"/>
                      </a:lnTo>
                      <a:lnTo>
                        <a:pt x="191" y="0"/>
                      </a:lnTo>
                      <a:moveTo>
                        <a:pt x="2416" y="0"/>
                      </a:moveTo>
                      <a:lnTo>
                        <a:pt x="1306" y="0"/>
                      </a:lnTo>
                      <a:lnTo>
                        <a:pt x="648" y="0"/>
                      </a:lnTo>
                      <a:lnTo>
                        <a:pt x="641" y="0"/>
                      </a:lnTo>
                      <a:lnTo>
                        <a:pt x="514" y="0"/>
                      </a:lnTo>
                      <a:lnTo>
                        <a:pt x="485" y="0"/>
                      </a:lnTo>
                      <a:lnTo>
                        <a:pt x="514" y="0"/>
                      </a:lnTo>
                      <a:lnTo>
                        <a:pt x="606" y="0"/>
                      </a:lnTo>
                      <a:lnTo>
                        <a:pt x="1263" y="0"/>
                      </a:lnTo>
                      <a:lnTo>
                        <a:pt x="241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íŝḷiḓé">
                  <a:extLst>
                    <a:ext uri="{FF2B5EF4-FFF2-40B4-BE49-F238E27FC236}">
                      <a16:creationId xmlns:a16="http://schemas.microsoft.com/office/drawing/2014/main" id="{7A970DB4-309D-CB9D-0615-5DEEE0760AC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1301" y="-32527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í$ļîḋe">
                  <a:extLst>
                    <a:ext uri="{FF2B5EF4-FFF2-40B4-BE49-F238E27FC236}">
                      <a16:creationId xmlns:a16="http://schemas.microsoft.com/office/drawing/2014/main" id="{A8B4791E-AFF1-EF8E-D51F-149B05E4EC5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334626" y="-3259138"/>
                  <a:ext cx="66675" cy="6350"/>
                </a:xfrm>
                <a:custGeom>
                  <a:avLst/>
                  <a:gdLst>
                    <a:gd name="T0" fmla="*/ 0 w 18"/>
                    <a:gd name="T1" fmla="*/ 0 h 2"/>
                    <a:gd name="T2" fmla="*/ 18 w 18"/>
                    <a:gd name="T3" fmla="*/ 2 h 2"/>
                    <a:gd name="T4" fmla="*/ 18 w 18"/>
                    <a:gd name="T5" fmla="*/ 2 h 2"/>
                    <a:gd name="T6" fmla="*/ 0 w 18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">
                      <a:moveTo>
                        <a:pt x="0" y="0"/>
                      </a:moveTo>
                      <a:cubicBezTo>
                        <a:pt x="6" y="1"/>
                        <a:pt x="12" y="1"/>
                        <a:pt x="18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2" y="1"/>
                        <a:pt x="6" y="1"/>
                        <a:pt x="0" y="0"/>
                      </a:cubicBezTo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iṧľîḍé">
                  <a:extLst>
                    <a:ext uri="{FF2B5EF4-FFF2-40B4-BE49-F238E27FC236}">
                      <a16:creationId xmlns:a16="http://schemas.microsoft.com/office/drawing/2014/main" id="{B4030C55-1765-8E60-A3E9-9F6A654D9B7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30363" y="-3252788"/>
                  <a:ext cx="8931275" cy="161925"/>
                </a:xfrm>
                <a:custGeom>
                  <a:avLst/>
                  <a:gdLst>
                    <a:gd name="T0" fmla="*/ 639 w 2387"/>
                    <a:gd name="T1" fmla="*/ 41 h 43"/>
                    <a:gd name="T2" fmla="*/ 668 w 2387"/>
                    <a:gd name="T3" fmla="*/ 41 h 43"/>
                    <a:gd name="T4" fmla="*/ 840 w 2387"/>
                    <a:gd name="T5" fmla="*/ 43 h 43"/>
                    <a:gd name="T6" fmla="*/ 668 w 2387"/>
                    <a:gd name="T7" fmla="*/ 41 h 43"/>
                    <a:gd name="T8" fmla="*/ 639 w 2387"/>
                    <a:gd name="T9" fmla="*/ 41 h 43"/>
                    <a:gd name="T10" fmla="*/ 186 w 2387"/>
                    <a:gd name="T11" fmla="*/ 27 h 43"/>
                    <a:gd name="T12" fmla="*/ 207 w 2387"/>
                    <a:gd name="T13" fmla="*/ 29 h 43"/>
                    <a:gd name="T14" fmla="*/ 280 w 2387"/>
                    <a:gd name="T15" fmla="*/ 31 h 43"/>
                    <a:gd name="T16" fmla="*/ 380 w 2387"/>
                    <a:gd name="T17" fmla="*/ 35 h 43"/>
                    <a:gd name="T18" fmla="*/ 280 w 2387"/>
                    <a:gd name="T19" fmla="*/ 31 h 43"/>
                    <a:gd name="T20" fmla="*/ 207 w 2387"/>
                    <a:gd name="T21" fmla="*/ 28 h 43"/>
                    <a:gd name="T22" fmla="*/ 186 w 2387"/>
                    <a:gd name="T23" fmla="*/ 27 h 43"/>
                    <a:gd name="T24" fmla="*/ 132 w 2387"/>
                    <a:gd name="T25" fmla="*/ 25 h 43"/>
                    <a:gd name="T26" fmla="*/ 133 w 2387"/>
                    <a:gd name="T27" fmla="*/ 25 h 43"/>
                    <a:gd name="T28" fmla="*/ 140 w 2387"/>
                    <a:gd name="T29" fmla="*/ 25 h 43"/>
                    <a:gd name="T30" fmla="*/ 133 w 2387"/>
                    <a:gd name="T31" fmla="*/ 25 h 43"/>
                    <a:gd name="T32" fmla="*/ 132 w 2387"/>
                    <a:gd name="T33" fmla="*/ 25 h 43"/>
                    <a:gd name="T34" fmla="*/ 13 w 2387"/>
                    <a:gd name="T35" fmla="*/ 13 h 43"/>
                    <a:gd name="T36" fmla="*/ 123 w 2387"/>
                    <a:gd name="T37" fmla="*/ 24 h 43"/>
                    <a:gd name="T38" fmla="*/ 126 w 2387"/>
                    <a:gd name="T39" fmla="*/ 24 h 43"/>
                    <a:gd name="T40" fmla="*/ 123 w 2387"/>
                    <a:gd name="T41" fmla="*/ 24 h 43"/>
                    <a:gd name="T42" fmla="*/ 13 w 2387"/>
                    <a:gd name="T43" fmla="*/ 13 h 43"/>
                    <a:gd name="T44" fmla="*/ 0 w 2387"/>
                    <a:gd name="T45" fmla="*/ 7 h 43"/>
                    <a:gd name="T46" fmla="*/ 0 w 2387"/>
                    <a:gd name="T47" fmla="*/ 7 h 43"/>
                    <a:gd name="T48" fmla="*/ 0 w 2387"/>
                    <a:gd name="T49" fmla="*/ 7 h 43"/>
                    <a:gd name="T50" fmla="*/ 2 w 2387"/>
                    <a:gd name="T51" fmla="*/ 5 h 43"/>
                    <a:gd name="T52" fmla="*/ 0 w 2387"/>
                    <a:gd name="T53" fmla="*/ 7 h 43"/>
                    <a:gd name="T54" fmla="*/ 2 w 2387"/>
                    <a:gd name="T55" fmla="*/ 5 h 43"/>
                    <a:gd name="T56" fmla="*/ 2 w 2387"/>
                    <a:gd name="T57" fmla="*/ 5 h 43"/>
                    <a:gd name="T58" fmla="*/ 2 w 2387"/>
                    <a:gd name="T59" fmla="*/ 5 h 43"/>
                    <a:gd name="T60" fmla="*/ 2 w 2387"/>
                    <a:gd name="T61" fmla="*/ 5 h 43"/>
                    <a:gd name="T62" fmla="*/ 2349 w 2387"/>
                    <a:gd name="T63" fmla="*/ 0 h 43"/>
                    <a:gd name="T64" fmla="*/ 2387 w 2387"/>
                    <a:gd name="T65" fmla="*/ 7 h 43"/>
                    <a:gd name="T66" fmla="*/ 2349 w 2387"/>
                    <a:gd name="T67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87" h="43">
                      <a:moveTo>
                        <a:pt x="639" y="41"/>
                      </a:moveTo>
                      <a:cubicBezTo>
                        <a:pt x="649" y="41"/>
                        <a:pt x="658" y="41"/>
                        <a:pt x="668" y="41"/>
                      </a:cubicBezTo>
                      <a:cubicBezTo>
                        <a:pt x="723" y="42"/>
                        <a:pt x="780" y="43"/>
                        <a:pt x="840" y="43"/>
                      </a:cubicBezTo>
                      <a:cubicBezTo>
                        <a:pt x="780" y="43"/>
                        <a:pt x="723" y="42"/>
                        <a:pt x="668" y="41"/>
                      </a:cubicBezTo>
                      <a:cubicBezTo>
                        <a:pt x="658" y="41"/>
                        <a:pt x="649" y="41"/>
                        <a:pt x="639" y="41"/>
                      </a:cubicBezTo>
                      <a:moveTo>
                        <a:pt x="186" y="27"/>
                      </a:moveTo>
                      <a:cubicBezTo>
                        <a:pt x="193" y="28"/>
                        <a:pt x="200" y="28"/>
                        <a:pt x="207" y="29"/>
                      </a:cubicBezTo>
                      <a:cubicBezTo>
                        <a:pt x="230" y="30"/>
                        <a:pt x="254" y="31"/>
                        <a:pt x="280" y="31"/>
                      </a:cubicBezTo>
                      <a:cubicBezTo>
                        <a:pt x="311" y="33"/>
                        <a:pt x="344" y="34"/>
                        <a:pt x="380" y="35"/>
                      </a:cubicBezTo>
                      <a:cubicBezTo>
                        <a:pt x="344" y="34"/>
                        <a:pt x="311" y="33"/>
                        <a:pt x="280" y="31"/>
                      </a:cubicBezTo>
                      <a:cubicBezTo>
                        <a:pt x="254" y="31"/>
                        <a:pt x="230" y="30"/>
                        <a:pt x="207" y="28"/>
                      </a:cubicBezTo>
                      <a:cubicBezTo>
                        <a:pt x="200" y="28"/>
                        <a:pt x="193" y="28"/>
                        <a:pt x="186" y="27"/>
                      </a:cubicBezTo>
                      <a:moveTo>
                        <a:pt x="132" y="25"/>
                      </a:moveTo>
                      <a:cubicBezTo>
                        <a:pt x="132" y="25"/>
                        <a:pt x="133" y="25"/>
                        <a:pt x="133" y="25"/>
                      </a:cubicBezTo>
                      <a:cubicBezTo>
                        <a:pt x="135" y="25"/>
                        <a:pt x="137" y="25"/>
                        <a:pt x="140" y="25"/>
                      </a:cubicBezTo>
                      <a:cubicBezTo>
                        <a:pt x="137" y="25"/>
                        <a:pt x="135" y="25"/>
                        <a:pt x="133" y="25"/>
                      </a:cubicBezTo>
                      <a:cubicBezTo>
                        <a:pt x="133" y="25"/>
                        <a:pt x="132" y="25"/>
                        <a:pt x="132" y="25"/>
                      </a:cubicBezTo>
                      <a:moveTo>
                        <a:pt x="13" y="13"/>
                      </a:moveTo>
                      <a:cubicBezTo>
                        <a:pt x="32" y="17"/>
                        <a:pt x="70" y="21"/>
                        <a:pt x="123" y="24"/>
                      </a:cubicBezTo>
                      <a:cubicBezTo>
                        <a:pt x="124" y="24"/>
                        <a:pt x="125" y="24"/>
                        <a:pt x="126" y="24"/>
                      </a:cubicBezTo>
                      <a:cubicBezTo>
                        <a:pt x="125" y="24"/>
                        <a:pt x="124" y="24"/>
                        <a:pt x="123" y="24"/>
                      </a:cubicBezTo>
                      <a:cubicBezTo>
                        <a:pt x="70" y="21"/>
                        <a:pt x="32" y="17"/>
                        <a:pt x="13" y="13"/>
                      </a:cubicBezTo>
                      <a:moveTo>
                        <a:pt x="0" y="7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moveTo>
                        <a:pt x="2" y="5"/>
                      </a:moveTo>
                      <a:cubicBezTo>
                        <a:pt x="1" y="6"/>
                        <a:pt x="1" y="6"/>
                        <a:pt x="0" y="7"/>
                      </a:cubicBezTo>
                      <a:cubicBezTo>
                        <a:pt x="1" y="6"/>
                        <a:pt x="1" y="6"/>
                        <a:pt x="2" y="5"/>
                      </a:cubicBezTo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moveTo>
                        <a:pt x="2349" y="0"/>
                      </a:moveTo>
                      <a:cubicBezTo>
                        <a:pt x="2373" y="3"/>
                        <a:pt x="2386" y="5"/>
                        <a:pt x="2387" y="7"/>
                      </a:cubicBezTo>
                      <a:cubicBezTo>
                        <a:pt x="2386" y="5"/>
                        <a:pt x="2373" y="3"/>
                        <a:pt x="2349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iṩ1iḍê">
                  <a:extLst>
                    <a:ext uri="{FF2B5EF4-FFF2-40B4-BE49-F238E27FC236}">
                      <a16:creationId xmlns:a16="http://schemas.microsoft.com/office/drawing/2014/main" id="{E98443E4-FECB-FABC-C65B-645D4BF051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702551" y="-3270250"/>
                  <a:ext cx="1920875" cy="0"/>
                </a:xfrm>
                <a:custGeom>
                  <a:avLst/>
                  <a:gdLst>
                    <a:gd name="T0" fmla="*/ 1210 w 1210"/>
                    <a:gd name="T1" fmla="*/ 1205 w 1210"/>
                    <a:gd name="T2" fmla="*/ 73 w 1210"/>
                    <a:gd name="T3" fmla="*/ 0 w 1210"/>
                    <a:gd name="T4" fmla="*/ 1210 w 121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210">
                      <a:moveTo>
                        <a:pt x="1210" y="0"/>
                      </a:moveTo>
                      <a:lnTo>
                        <a:pt x="1205" y="0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1210" y="0"/>
                      </a:lnTo>
                      <a:close/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islïḋé">
                  <a:extLst>
                    <a:ext uri="{FF2B5EF4-FFF2-40B4-BE49-F238E27FC236}">
                      <a16:creationId xmlns:a16="http://schemas.microsoft.com/office/drawing/2014/main" id="{1652A886-AE70-2672-E296-F8C106ED661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702551" y="-3270250"/>
                  <a:ext cx="1920875" cy="0"/>
                </a:xfrm>
                <a:custGeom>
                  <a:avLst/>
                  <a:gdLst>
                    <a:gd name="T0" fmla="*/ 1210 w 1210"/>
                    <a:gd name="T1" fmla="*/ 1205 w 1210"/>
                    <a:gd name="T2" fmla="*/ 73 w 1210"/>
                    <a:gd name="T3" fmla="*/ 0 w 1210"/>
                    <a:gd name="T4" fmla="*/ 1210 w 121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210">
                      <a:moveTo>
                        <a:pt x="1210" y="0"/>
                      </a:moveTo>
                      <a:lnTo>
                        <a:pt x="1205" y="0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12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íS1îḍè">
                  <a:extLst>
                    <a:ext uri="{FF2B5EF4-FFF2-40B4-BE49-F238E27FC236}">
                      <a16:creationId xmlns:a16="http://schemas.microsoft.com/office/drawing/2014/main" id="{2DDC98A9-6DA6-217D-1878-D8BC8A4E783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818438" y="-3270250"/>
                  <a:ext cx="1797050" cy="0"/>
                </a:xfrm>
                <a:custGeom>
                  <a:avLst/>
                  <a:gdLst>
                    <a:gd name="T0" fmla="*/ 1132 w 1132"/>
                    <a:gd name="T1" fmla="*/ 1054 w 1132"/>
                    <a:gd name="T2" fmla="*/ 0 w 1132"/>
                    <a:gd name="T3" fmla="*/ 1132 w 113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32">
                      <a:moveTo>
                        <a:pt x="1132" y="0"/>
                      </a:moveTo>
                      <a:lnTo>
                        <a:pt x="1054" y="0"/>
                      </a:lnTo>
                      <a:lnTo>
                        <a:pt x="0" y="0"/>
                      </a:lnTo>
                      <a:lnTo>
                        <a:pt x="1132" y="0"/>
                      </a:lnTo>
                      <a:close/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iśļiḍé">
                  <a:extLst>
                    <a:ext uri="{FF2B5EF4-FFF2-40B4-BE49-F238E27FC236}">
                      <a16:creationId xmlns:a16="http://schemas.microsoft.com/office/drawing/2014/main" id="{5BF1F45A-C0C6-BFA3-EF23-0415CB2804D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818438" y="-3270250"/>
                  <a:ext cx="1797050" cy="0"/>
                </a:xfrm>
                <a:custGeom>
                  <a:avLst/>
                  <a:gdLst>
                    <a:gd name="T0" fmla="*/ 1132 w 1132"/>
                    <a:gd name="T1" fmla="*/ 1054 w 1132"/>
                    <a:gd name="T2" fmla="*/ 0 w 1132"/>
                    <a:gd name="T3" fmla="*/ 1132 w 113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32">
                      <a:moveTo>
                        <a:pt x="1132" y="0"/>
                      </a:moveTo>
                      <a:lnTo>
                        <a:pt x="1054" y="0"/>
                      </a:lnTo>
                      <a:lnTo>
                        <a:pt x="0" y="0"/>
                      </a:lnTo>
                      <a:lnTo>
                        <a:pt x="11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îṥḷiḋê">
                  <a:extLst>
                    <a:ext uri="{FF2B5EF4-FFF2-40B4-BE49-F238E27FC236}">
                      <a16:creationId xmlns:a16="http://schemas.microsoft.com/office/drawing/2014/main" id="{F5F18758-7CE3-B393-D4FD-7F292597BD3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36713" y="-3270250"/>
                  <a:ext cx="250825" cy="36513"/>
                </a:xfrm>
                <a:custGeom>
                  <a:avLst/>
                  <a:gdLst>
                    <a:gd name="T0" fmla="*/ 67 w 67"/>
                    <a:gd name="T1" fmla="*/ 0 h 10"/>
                    <a:gd name="T2" fmla="*/ 62 w 67"/>
                    <a:gd name="T3" fmla="*/ 0 h 10"/>
                    <a:gd name="T4" fmla="*/ 0 w 67"/>
                    <a:gd name="T5" fmla="*/ 10 h 10"/>
                    <a:gd name="T6" fmla="*/ 62 w 67"/>
                    <a:gd name="T7" fmla="*/ 0 h 10"/>
                    <a:gd name="T8" fmla="*/ 67 w 67"/>
                    <a:gd name="T9" fmla="*/ 0 h 10"/>
                    <a:gd name="T10" fmla="*/ 67 w 67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7" h="10"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27" y="3"/>
                        <a:pt x="6" y="7"/>
                        <a:pt x="0" y="10"/>
                      </a:cubicBezTo>
                      <a:cubicBezTo>
                        <a:pt x="6" y="7"/>
                        <a:pt x="27" y="3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ïṡľíďê">
                  <a:extLst>
                    <a:ext uri="{FF2B5EF4-FFF2-40B4-BE49-F238E27FC236}">
                      <a16:creationId xmlns:a16="http://schemas.microsoft.com/office/drawing/2014/main" id="{8CF562F2-F52D-DB18-DB20-BCE5A4DA361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277476" y="-3263900"/>
                  <a:ext cx="57150" cy="4763"/>
                </a:xfrm>
                <a:custGeom>
                  <a:avLst/>
                  <a:gdLst>
                    <a:gd name="T0" fmla="*/ 0 w 15"/>
                    <a:gd name="T1" fmla="*/ 0 h 1"/>
                    <a:gd name="T2" fmla="*/ 15 w 15"/>
                    <a:gd name="T3" fmla="*/ 1 h 1"/>
                    <a:gd name="T4" fmla="*/ 0 w 1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">
                      <a:moveTo>
                        <a:pt x="0" y="0"/>
                      </a:moveTo>
                      <a:cubicBezTo>
                        <a:pt x="5" y="1"/>
                        <a:pt x="10" y="1"/>
                        <a:pt x="15" y="1"/>
                      </a:cubicBezTo>
                      <a:cubicBezTo>
                        <a:pt x="10" y="1"/>
                        <a:pt x="5" y="1"/>
                        <a:pt x="0" y="0"/>
                      </a:cubicBezTo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ïślïḋé">
                  <a:extLst>
                    <a:ext uri="{FF2B5EF4-FFF2-40B4-BE49-F238E27FC236}">
                      <a16:creationId xmlns:a16="http://schemas.microsoft.com/office/drawing/2014/main" id="{22DD7945-7768-680D-C626-D7B1F4F3C78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30363" y="-3252788"/>
                  <a:ext cx="8931275" cy="169863"/>
                </a:xfrm>
                <a:custGeom>
                  <a:avLst/>
                  <a:gdLst>
                    <a:gd name="T0" fmla="*/ 380 w 2387"/>
                    <a:gd name="T1" fmla="*/ 35 h 45"/>
                    <a:gd name="T2" fmla="*/ 407 w 2387"/>
                    <a:gd name="T3" fmla="*/ 36 h 45"/>
                    <a:gd name="T4" fmla="*/ 412 w 2387"/>
                    <a:gd name="T5" fmla="*/ 36 h 45"/>
                    <a:gd name="T6" fmla="*/ 623 w 2387"/>
                    <a:gd name="T7" fmla="*/ 40 h 45"/>
                    <a:gd name="T8" fmla="*/ 639 w 2387"/>
                    <a:gd name="T9" fmla="*/ 41 h 45"/>
                    <a:gd name="T10" fmla="*/ 623 w 2387"/>
                    <a:gd name="T11" fmla="*/ 40 h 45"/>
                    <a:gd name="T12" fmla="*/ 412 w 2387"/>
                    <a:gd name="T13" fmla="*/ 36 h 45"/>
                    <a:gd name="T14" fmla="*/ 407 w 2387"/>
                    <a:gd name="T15" fmla="*/ 36 h 45"/>
                    <a:gd name="T16" fmla="*/ 380 w 2387"/>
                    <a:gd name="T17" fmla="*/ 35 h 45"/>
                    <a:gd name="T18" fmla="*/ 140 w 2387"/>
                    <a:gd name="T19" fmla="*/ 25 h 45"/>
                    <a:gd name="T20" fmla="*/ 141 w 2387"/>
                    <a:gd name="T21" fmla="*/ 25 h 45"/>
                    <a:gd name="T22" fmla="*/ 186 w 2387"/>
                    <a:gd name="T23" fmla="*/ 27 h 45"/>
                    <a:gd name="T24" fmla="*/ 141 w 2387"/>
                    <a:gd name="T25" fmla="*/ 25 h 45"/>
                    <a:gd name="T26" fmla="*/ 140 w 2387"/>
                    <a:gd name="T27" fmla="*/ 25 h 45"/>
                    <a:gd name="T28" fmla="*/ 126 w 2387"/>
                    <a:gd name="T29" fmla="*/ 24 h 45"/>
                    <a:gd name="T30" fmla="*/ 132 w 2387"/>
                    <a:gd name="T31" fmla="*/ 25 h 45"/>
                    <a:gd name="T32" fmla="*/ 126 w 2387"/>
                    <a:gd name="T33" fmla="*/ 24 h 45"/>
                    <a:gd name="T34" fmla="*/ 2387 w 2387"/>
                    <a:gd name="T35" fmla="*/ 7 h 45"/>
                    <a:gd name="T36" fmla="*/ 2387 w 2387"/>
                    <a:gd name="T37" fmla="*/ 7 h 45"/>
                    <a:gd name="T38" fmla="*/ 1193 w 2387"/>
                    <a:gd name="T39" fmla="*/ 45 h 45"/>
                    <a:gd name="T40" fmla="*/ 858 w 2387"/>
                    <a:gd name="T41" fmla="*/ 43 h 45"/>
                    <a:gd name="T42" fmla="*/ 840 w 2387"/>
                    <a:gd name="T43" fmla="*/ 43 h 45"/>
                    <a:gd name="T44" fmla="*/ 858 w 2387"/>
                    <a:gd name="T45" fmla="*/ 43 h 45"/>
                    <a:gd name="T46" fmla="*/ 1193 w 2387"/>
                    <a:gd name="T47" fmla="*/ 45 h 45"/>
                    <a:gd name="T48" fmla="*/ 2387 w 2387"/>
                    <a:gd name="T49" fmla="*/ 7 h 45"/>
                    <a:gd name="T50" fmla="*/ 2387 w 2387"/>
                    <a:gd name="T51" fmla="*/ 7 h 45"/>
                    <a:gd name="T52" fmla="*/ 0 w 2387"/>
                    <a:gd name="T53" fmla="*/ 7 h 45"/>
                    <a:gd name="T54" fmla="*/ 0 w 2387"/>
                    <a:gd name="T55" fmla="*/ 7 h 45"/>
                    <a:gd name="T56" fmla="*/ 13 w 2387"/>
                    <a:gd name="T57" fmla="*/ 13 h 45"/>
                    <a:gd name="T58" fmla="*/ 0 w 2387"/>
                    <a:gd name="T59" fmla="*/ 7 h 45"/>
                    <a:gd name="T60" fmla="*/ 0 w 2387"/>
                    <a:gd name="T61" fmla="*/ 7 h 45"/>
                    <a:gd name="T62" fmla="*/ 0 w 2387"/>
                    <a:gd name="T63" fmla="*/ 7 h 45"/>
                    <a:gd name="T64" fmla="*/ 0 w 2387"/>
                    <a:gd name="T65" fmla="*/ 7 h 45"/>
                    <a:gd name="T66" fmla="*/ 0 w 2387"/>
                    <a:gd name="T67" fmla="*/ 7 h 45"/>
                    <a:gd name="T68" fmla="*/ 2 w 2387"/>
                    <a:gd name="T69" fmla="*/ 5 h 45"/>
                    <a:gd name="T70" fmla="*/ 2 w 2387"/>
                    <a:gd name="T71" fmla="*/ 5 h 45"/>
                    <a:gd name="T72" fmla="*/ 2 w 2387"/>
                    <a:gd name="T73" fmla="*/ 5 h 45"/>
                    <a:gd name="T74" fmla="*/ 2344 w 2387"/>
                    <a:gd name="T75" fmla="*/ 0 h 45"/>
                    <a:gd name="T76" fmla="*/ 2346 w 2387"/>
                    <a:gd name="T77" fmla="*/ 0 h 45"/>
                    <a:gd name="T78" fmla="*/ 2349 w 2387"/>
                    <a:gd name="T79" fmla="*/ 0 h 45"/>
                    <a:gd name="T80" fmla="*/ 2346 w 2387"/>
                    <a:gd name="T81" fmla="*/ 0 h 45"/>
                    <a:gd name="T82" fmla="*/ 2344 w 2387"/>
                    <a:gd name="T83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387" h="45">
                      <a:moveTo>
                        <a:pt x="380" y="35"/>
                      </a:moveTo>
                      <a:cubicBezTo>
                        <a:pt x="389" y="35"/>
                        <a:pt x="398" y="35"/>
                        <a:pt x="407" y="36"/>
                      </a:cubicBezTo>
                      <a:cubicBezTo>
                        <a:pt x="408" y="36"/>
                        <a:pt x="410" y="36"/>
                        <a:pt x="412" y="36"/>
                      </a:cubicBezTo>
                      <a:cubicBezTo>
                        <a:pt x="476" y="37"/>
                        <a:pt x="547" y="39"/>
                        <a:pt x="623" y="40"/>
                      </a:cubicBezTo>
                      <a:cubicBezTo>
                        <a:pt x="628" y="40"/>
                        <a:pt x="634" y="40"/>
                        <a:pt x="639" y="41"/>
                      </a:cubicBezTo>
                      <a:cubicBezTo>
                        <a:pt x="634" y="40"/>
                        <a:pt x="628" y="40"/>
                        <a:pt x="623" y="40"/>
                      </a:cubicBezTo>
                      <a:cubicBezTo>
                        <a:pt x="547" y="39"/>
                        <a:pt x="476" y="37"/>
                        <a:pt x="412" y="36"/>
                      </a:cubicBezTo>
                      <a:cubicBezTo>
                        <a:pt x="410" y="36"/>
                        <a:pt x="408" y="36"/>
                        <a:pt x="407" y="36"/>
                      </a:cubicBezTo>
                      <a:cubicBezTo>
                        <a:pt x="398" y="35"/>
                        <a:pt x="389" y="35"/>
                        <a:pt x="380" y="35"/>
                      </a:cubicBezTo>
                      <a:moveTo>
                        <a:pt x="140" y="25"/>
                      </a:moveTo>
                      <a:cubicBezTo>
                        <a:pt x="140" y="25"/>
                        <a:pt x="141" y="25"/>
                        <a:pt x="141" y="25"/>
                      </a:cubicBezTo>
                      <a:cubicBezTo>
                        <a:pt x="155" y="26"/>
                        <a:pt x="170" y="27"/>
                        <a:pt x="186" y="27"/>
                      </a:cubicBezTo>
                      <a:cubicBezTo>
                        <a:pt x="170" y="27"/>
                        <a:pt x="155" y="26"/>
                        <a:pt x="141" y="25"/>
                      </a:cubicBezTo>
                      <a:cubicBezTo>
                        <a:pt x="141" y="25"/>
                        <a:pt x="140" y="25"/>
                        <a:pt x="140" y="25"/>
                      </a:cubicBezTo>
                      <a:moveTo>
                        <a:pt x="126" y="24"/>
                      </a:moveTo>
                      <a:cubicBezTo>
                        <a:pt x="128" y="24"/>
                        <a:pt x="130" y="24"/>
                        <a:pt x="132" y="25"/>
                      </a:cubicBezTo>
                      <a:cubicBezTo>
                        <a:pt x="130" y="24"/>
                        <a:pt x="128" y="24"/>
                        <a:pt x="126" y="24"/>
                      </a:cubicBezTo>
                      <a:moveTo>
                        <a:pt x="2387" y="7"/>
                      </a:moveTo>
                      <a:cubicBezTo>
                        <a:pt x="2387" y="7"/>
                        <a:pt x="2387" y="7"/>
                        <a:pt x="2387" y="7"/>
                      </a:cubicBezTo>
                      <a:cubicBezTo>
                        <a:pt x="2387" y="28"/>
                        <a:pt x="1852" y="45"/>
                        <a:pt x="1193" y="45"/>
                      </a:cubicBezTo>
                      <a:cubicBezTo>
                        <a:pt x="1077" y="45"/>
                        <a:pt x="964" y="44"/>
                        <a:pt x="858" y="43"/>
                      </a:cubicBezTo>
                      <a:cubicBezTo>
                        <a:pt x="852" y="43"/>
                        <a:pt x="846" y="43"/>
                        <a:pt x="840" y="43"/>
                      </a:cubicBezTo>
                      <a:cubicBezTo>
                        <a:pt x="846" y="43"/>
                        <a:pt x="852" y="43"/>
                        <a:pt x="858" y="43"/>
                      </a:cubicBezTo>
                      <a:cubicBezTo>
                        <a:pt x="965" y="44"/>
                        <a:pt x="1077" y="45"/>
                        <a:pt x="1193" y="45"/>
                      </a:cubicBezTo>
                      <a:cubicBezTo>
                        <a:pt x="1852" y="45"/>
                        <a:pt x="2387" y="28"/>
                        <a:pt x="2387" y="7"/>
                      </a:cubicBezTo>
                      <a:cubicBezTo>
                        <a:pt x="2387" y="7"/>
                        <a:pt x="2387" y="7"/>
                        <a:pt x="2387" y="7"/>
                      </a:cubicBezTo>
                      <a:moveTo>
                        <a:pt x="0" y="7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9"/>
                        <a:pt x="5" y="11"/>
                        <a:pt x="13" y="13"/>
                      </a:cubicBezTo>
                      <a:cubicBezTo>
                        <a:pt x="5" y="11"/>
                        <a:pt x="0" y="9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moveTo>
                        <a:pt x="0" y="7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moveTo>
                        <a:pt x="2344" y="0"/>
                      </a:moveTo>
                      <a:cubicBezTo>
                        <a:pt x="2345" y="0"/>
                        <a:pt x="2345" y="0"/>
                        <a:pt x="2346" y="0"/>
                      </a:cubicBezTo>
                      <a:cubicBezTo>
                        <a:pt x="2347" y="0"/>
                        <a:pt x="2348" y="0"/>
                        <a:pt x="2349" y="0"/>
                      </a:cubicBezTo>
                      <a:cubicBezTo>
                        <a:pt x="2348" y="0"/>
                        <a:pt x="2347" y="0"/>
                        <a:pt x="2346" y="0"/>
                      </a:cubicBezTo>
                      <a:cubicBezTo>
                        <a:pt x="2345" y="0"/>
                        <a:pt x="2345" y="0"/>
                        <a:pt x="2344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íṡḻïḋe">
                  <a:extLst>
                    <a:ext uri="{FF2B5EF4-FFF2-40B4-BE49-F238E27FC236}">
                      <a16:creationId xmlns:a16="http://schemas.microsoft.com/office/drawing/2014/main" id="{93F958F2-EDD8-E17D-9BEA-095FB2E214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30363" y="-3270250"/>
                  <a:ext cx="8931275" cy="187325"/>
                </a:xfrm>
                <a:custGeom>
                  <a:avLst/>
                  <a:gdLst>
                    <a:gd name="T0" fmla="*/ 2214 w 2387"/>
                    <a:gd name="T1" fmla="*/ 0 h 50"/>
                    <a:gd name="T2" fmla="*/ 2136 w 2387"/>
                    <a:gd name="T3" fmla="*/ 0 h 50"/>
                    <a:gd name="T4" fmla="*/ 1623 w 2387"/>
                    <a:gd name="T5" fmla="*/ 0 h 50"/>
                    <a:gd name="T6" fmla="*/ 893 w 2387"/>
                    <a:gd name="T7" fmla="*/ 0 h 50"/>
                    <a:gd name="T8" fmla="*/ 614 w 2387"/>
                    <a:gd name="T9" fmla="*/ 0 h 50"/>
                    <a:gd name="T10" fmla="*/ 596 w 2387"/>
                    <a:gd name="T11" fmla="*/ 0 h 50"/>
                    <a:gd name="T12" fmla="*/ 557 w 2387"/>
                    <a:gd name="T13" fmla="*/ 0 h 50"/>
                    <a:gd name="T14" fmla="*/ 423 w 2387"/>
                    <a:gd name="T15" fmla="*/ 0 h 50"/>
                    <a:gd name="T16" fmla="*/ 406 w 2387"/>
                    <a:gd name="T17" fmla="*/ 0 h 50"/>
                    <a:gd name="T18" fmla="*/ 352 w 2387"/>
                    <a:gd name="T19" fmla="*/ 0 h 50"/>
                    <a:gd name="T20" fmla="*/ 233 w 2387"/>
                    <a:gd name="T21" fmla="*/ 0 h 50"/>
                    <a:gd name="T22" fmla="*/ 233 w 2387"/>
                    <a:gd name="T23" fmla="*/ 0 h 50"/>
                    <a:gd name="T24" fmla="*/ 231 w 2387"/>
                    <a:gd name="T25" fmla="*/ 0 h 50"/>
                    <a:gd name="T26" fmla="*/ 69 w 2387"/>
                    <a:gd name="T27" fmla="*/ 0 h 50"/>
                    <a:gd name="T28" fmla="*/ 69 w 2387"/>
                    <a:gd name="T29" fmla="*/ 0 h 50"/>
                    <a:gd name="T30" fmla="*/ 64 w 2387"/>
                    <a:gd name="T31" fmla="*/ 0 h 50"/>
                    <a:gd name="T32" fmla="*/ 2 w 2387"/>
                    <a:gd name="T33" fmla="*/ 10 h 50"/>
                    <a:gd name="T34" fmla="*/ 2 w 2387"/>
                    <a:gd name="T35" fmla="*/ 10 h 50"/>
                    <a:gd name="T36" fmla="*/ 2 w 2387"/>
                    <a:gd name="T37" fmla="*/ 10 h 50"/>
                    <a:gd name="T38" fmla="*/ 0 w 2387"/>
                    <a:gd name="T39" fmla="*/ 12 h 50"/>
                    <a:gd name="T40" fmla="*/ 0 w 2387"/>
                    <a:gd name="T41" fmla="*/ 12 h 50"/>
                    <a:gd name="T42" fmla="*/ 0 w 2387"/>
                    <a:gd name="T43" fmla="*/ 12 h 50"/>
                    <a:gd name="T44" fmla="*/ 0 w 2387"/>
                    <a:gd name="T45" fmla="*/ 12 h 50"/>
                    <a:gd name="T46" fmla="*/ 13 w 2387"/>
                    <a:gd name="T47" fmla="*/ 18 h 50"/>
                    <a:gd name="T48" fmla="*/ 123 w 2387"/>
                    <a:gd name="T49" fmla="*/ 29 h 50"/>
                    <a:gd name="T50" fmla="*/ 126 w 2387"/>
                    <a:gd name="T51" fmla="*/ 29 h 50"/>
                    <a:gd name="T52" fmla="*/ 132 w 2387"/>
                    <a:gd name="T53" fmla="*/ 30 h 50"/>
                    <a:gd name="T54" fmla="*/ 133 w 2387"/>
                    <a:gd name="T55" fmla="*/ 30 h 50"/>
                    <a:gd name="T56" fmla="*/ 140 w 2387"/>
                    <a:gd name="T57" fmla="*/ 30 h 50"/>
                    <a:gd name="T58" fmla="*/ 141 w 2387"/>
                    <a:gd name="T59" fmla="*/ 30 h 50"/>
                    <a:gd name="T60" fmla="*/ 186 w 2387"/>
                    <a:gd name="T61" fmla="*/ 32 h 50"/>
                    <a:gd name="T62" fmla="*/ 207 w 2387"/>
                    <a:gd name="T63" fmla="*/ 33 h 50"/>
                    <a:gd name="T64" fmla="*/ 280 w 2387"/>
                    <a:gd name="T65" fmla="*/ 36 h 50"/>
                    <a:gd name="T66" fmla="*/ 380 w 2387"/>
                    <a:gd name="T67" fmla="*/ 40 h 50"/>
                    <a:gd name="T68" fmla="*/ 407 w 2387"/>
                    <a:gd name="T69" fmla="*/ 41 h 50"/>
                    <a:gd name="T70" fmla="*/ 412 w 2387"/>
                    <a:gd name="T71" fmla="*/ 41 h 50"/>
                    <a:gd name="T72" fmla="*/ 623 w 2387"/>
                    <a:gd name="T73" fmla="*/ 45 h 50"/>
                    <a:gd name="T74" fmla="*/ 639 w 2387"/>
                    <a:gd name="T75" fmla="*/ 46 h 50"/>
                    <a:gd name="T76" fmla="*/ 668 w 2387"/>
                    <a:gd name="T77" fmla="*/ 46 h 50"/>
                    <a:gd name="T78" fmla="*/ 840 w 2387"/>
                    <a:gd name="T79" fmla="*/ 48 h 50"/>
                    <a:gd name="T80" fmla="*/ 858 w 2387"/>
                    <a:gd name="T81" fmla="*/ 48 h 50"/>
                    <a:gd name="T82" fmla="*/ 1193 w 2387"/>
                    <a:gd name="T83" fmla="*/ 50 h 50"/>
                    <a:gd name="T84" fmla="*/ 2387 w 2387"/>
                    <a:gd name="T85" fmla="*/ 12 h 50"/>
                    <a:gd name="T86" fmla="*/ 2387 w 2387"/>
                    <a:gd name="T87" fmla="*/ 12 h 50"/>
                    <a:gd name="T88" fmla="*/ 2349 w 2387"/>
                    <a:gd name="T89" fmla="*/ 5 h 50"/>
                    <a:gd name="T90" fmla="*/ 2346 w 2387"/>
                    <a:gd name="T91" fmla="*/ 5 h 50"/>
                    <a:gd name="T92" fmla="*/ 2344 w 2387"/>
                    <a:gd name="T93" fmla="*/ 5 h 50"/>
                    <a:gd name="T94" fmla="*/ 2344 w 2387"/>
                    <a:gd name="T95" fmla="*/ 5 h 50"/>
                    <a:gd name="T96" fmla="*/ 2344 w 2387"/>
                    <a:gd name="T97" fmla="*/ 5 h 50"/>
                    <a:gd name="T98" fmla="*/ 2295 w 2387"/>
                    <a:gd name="T99" fmla="*/ 2 h 50"/>
                    <a:gd name="T100" fmla="*/ 2223 w 2387"/>
                    <a:gd name="T101" fmla="*/ 0 h 50"/>
                    <a:gd name="T102" fmla="*/ 2214 w 2387"/>
                    <a:gd name="T10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87" h="50">
                      <a:moveTo>
                        <a:pt x="2214" y="0"/>
                      </a:moveTo>
                      <a:cubicBezTo>
                        <a:pt x="2136" y="0"/>
                        <a:pt x="2136" y="0"/>
                        <a:pt x="2136" y="0"/>
                      </a:cubicBezTo>
                      <a:cubicBezTo>
                        <a:pt x="1623" y="0"/>
                        <a:pt x="1623" y="0"/>
                        <a:pt x="1623" y="0"/>
                      </a:cubicBezTo>
                      <a:cubicBezTo>
                        <a:pt x="893" y="0"/>
                        <a:pt x="893" y="0"/>
                        <a:pt x="893" y="0"/>
                      </a:cubicBezTo>
                      <a:cubicBezTo>
                        <a:pt x="614" y="0"/>
                        <a:pt x="614" y="0"/>
                        <a:pt x="614" y="0"/>
                      </a:cubicBezTo>
                      <a:cubicBezTo>
                        <a:pt x="596" y="0"/>
                        <a:pt x="596" y="0"/>
                        <a:pt x="596" y="0"/>
                      </a:cubicBezTo>
                      <a:cubicBezTo>
                        <a:pt x="557" y="0"/>
                        <a:pt x="557" y="0"/>
                        <a:pt x="557" y="0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cubicBezTo>
                        <a:pt x="406" y="0"/>
                        <a:pt x="406" y="0"/>
                        <a:pt x="406" y="0"/>
                      </a:cubicBezTo>
                      <a:cubicBezTo>
                        <a:pt x="352" y="0"/>
                        <a:pt x="352" y="0"/>
                        <a:pt x="352" y="0"/>
                      </a:cubicBezTo>
                      <a:cubicBezTo>
                        <a:pt x="233" y="0"/>
                        <a:pt x="233" y="0"/>
                        <a:pt x="233" y="0"/>
                      </a:cubicBezTo>
                      <a:cubicBezTo>
                        <a:pt x="233" y="0"/>
                        <a:pt x="233" y="0"/>
                        <a:pt x="233" y="0"/>
                      </a:cubicBezTo>
                      <a:cubicBezTo>
                        <a:pt x="231" y="0"/>
                        <a:pt x="231" y="0"/>
                        <a:pt x="231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9" y="3"/>
                        <a:pt x="8" y="7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1" y="11"/>
                        <a:pt x="1" y="11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4"/>
                        <a:pt x="5" y="16"/>
                        <a:pt x="13" y="18"/>
                      </a:cubicBezTo>
                      <a:cubicBezTo>
                        <a:pt x="32" y="22"/>
                        <a:pt x="70" y="26"/>
                        <a:pt x="123" y="29"/>
                      </a:cubicBezTo>
                      <a:cubicBezTo>
                        <a:pt x="124" y="29"/>
                        <a:pt x="125" y="29"/>
                        <a:pt x="126" y="29"/>
                      </a:cubicBezTo>
                      <a:cubicBezTo>
                        <a:pt x="128" y="29"/>
                        <a:pt x="130" y="29"/>
                        <a:pt x="132" y="30"/>
                      </a:cubicBezTo>
                      <a:cubicBezTo>
                        <a:pt x="132" y="30"/>
                        <a:pt x="133" y="30"/>
                        <a:pt x="133" y="30"/>
                      </a:cubicBezTo>
                      <a:cubicBezTo>
                        <a:pt x="135" y="30"/>
                        <a:pt x="137" y="30"/>
                        <a:pt x="140" y="30"/>
                      </a:cubicBezTo>
                      <a:cubicBezTo>
                        <a:pt x="140" y="30"/>
                        <a:pt x="141" y="30"/>
                        <a:pt x="141" y="30"/>
                      </a:cubicBezTo>
                      <a:cubicBezTo>
                        <a:pt x="155" y="31"/>
                        <a:pt x="170" y="32"/>
                        <a:pt x="186" y="32"/>
                      </a:cubicBezTo>
                      <a:cubicBezTo>
                        <a:pt x="193" y="33"/>
                        <a:pt x="200" y="33"/>
                        <a:pt x="207" y="33"/>
                      </a:cubicBezTo>
                      <a:cubicBezTo>
                        <a:pt x="230" y="35"/>
                        <a:pt x="254" y="36"/>
                        <a:pt x="280" y="36"/>
                      </a:cubicBezTo>
                      <a:cubicBezTo>
                        <a:pt x="311" y="38"/>
                        <a:pt x="344" y="39"/>
                        <a:pt x="380" y="40"/>
                      </a:cubicBezTo>
                      <a:cubicBezTo>
                        <a:pt x="389" y="40"/>
                        <a:pt x="398" y="40"/>
                        <a:pt x="407" y="41"/>
                      </a:cubicBezTo>
                      <a:cubicBezTo>
                        <a:pt x="408" y="41"/>
                        <a:pt x="410" y="41"/>
                        <a:pt x="412" y="41"/>
                      </a:cubicBezTo>
                      <a:cubicBezTo>
                        <a:pt x="476" y="42"/>
                        <a:pt x="547" y="44"/>
                        <a:pt x="623" y="45"/>
                      </a:cubicBezTo>
                      <a:cubicBezTo>
                        <a:pt x="628" y="45"/>
                        <a:pt x="634" y="45"/>
                        <a:pt x="639" y="46"/>
                      </a:cubicBezTo>
                      <a:cubicBezTo>
                        <a:pt x="649" y="46"/>
                        <a:pt x="658" y="46"/>
                        <a:pt x="668" y="46"/>
                      </a:cubicBezTo>
                      <a:cubicBezTo>
                        <a:pt x="723" y="47"/>
                        <a:pt x="780" y="48"/>
                        <a:pt x="840" y="48"/>
                      </a:cubicBezTo>
                      <a:cubicBezTo>
                        <a:pt x="846" y="48"/>
                        <a:pt x="852" y="48"/>
                        <a:pt x="858" y="48"/>
                      </a:cubicBezTo>
                      <a:cubicBezTo>
                        <a:pt x="964" y="49"/>
                        <a:pt x="1077" y="50"/>
                        <a:pt x="1193" y="50"/>
                      </a:cubicBezTo>
                      <a:cubicBezTo>
                        <a:pt x="1852" y="50"/>
                        <a:pt x="2387" y="33"/>
                        <a:pt x="2387" y="12"/>
                      </a:cubicBezTo>
                      <a:cubicBezTo>
                        <a:pt x="2387" y="12"/>
                        <a:pt x="2387" y="12"/>
                        <a:pt x="2387" y="12"/>
                      </a:cubicBezTo>
                      <a:cubicBezTo>
                        <a:pt x="2386" y="10"/>
                        <a:pt x="2373" y="8"/>
                        <a:pt x="2349" y="5"/>
                      </a:cubicBezTo>
                      <a:cubicBezTo>
                        <a:pt x="2348" y="5"/>
                        <a:pt x="2347" y="5"/>
                        <a:pt x="2346" y="5"/>
                      </a:cubicBezTo>
                      <a:cubicBezTo>
                        <a:pt x="2345" y="5"/>
                        <a:pt x="2345" y="5"/>
                        <a:pt x="2344" y="5"/>
                      </a:cubicBezTo>
                      <a:cubicBezTo>
                        <a:pt x="2344" y="5"/>
                        <a:pt x="2344" y="5"/>
                        <a:pt x="2344" y="5"/>
                      </a:cubicBezTo>
                      <a:cubicBezTo>
                        <a:pt x="2344" y="5"/>
                        <a:pt x="2344" y="5"/>
                        <a:pt x="2344" y="5"/>
                      </a:cubicBezTo>
                      <a:cubicBezTo>
                        <a:pt x="2330" y="4"/>
                        <a:pt x="2314" y="3"/>
                        <a:pt x="2295" y="2"/>
                      </a:cubicBezTo>
                      <a:cubicBezTo>
                        <a:pt x="2274" y="1"/>
                        <a:pt x="2250" y="0"/>
                        <a:pt x="2223" y="0"/>
                      </a:cubicBezTo>
                      <a:cubicBezTo>
                        <a:pt x="2220" y="0"/>
                        <a:pt x="2217" y="0"/>
                        <a:pt x="2214" y="0"/>
                      </a:cubicBezTo>
                    </a:path>
                  </a:pathLst>
                </a:custGeom>
                <a:solidFill>
                  <a:srgbClr val="C3D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5" name="iṥľiḍe">
                  <a:extLst>
                    <a:ext uri="{FF2B5EF4-FFF2-40B4-BE49-F238E27FC236}">
                      <a16:creationId xmlns:a16="http://schemas.microsoft.com/office/drawing/2014/main" id="{1E4A5C70-8FDE-E083-C20E-C69C75A8025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887538" y="-3270250"/>
                  <a:ext cx="8513763" cy="17463"/>
                </a:xfrm>
                <a:custGeom>
                  <a:avLst/>
                  <a:gdLst>
                    <a:gd name="T0" fmla="*/ 162 w 2275"/>
                    <a:gd name="T1" fmla="*/ 0 h 5"/>
                    <a:gd name="T2" fmla="*/ 146 w 2275"/>
                    <a:gd name="T3" fmla="*/ 0 h 5"/>
                    <a:gd name="T4" fmla="*/ 145 w 2275"/>
                    <a:gd name="T5" fmla="*/ 0 h 5"/>
                    <a:gd name="T6" fmla="*/ 145 w 2275"/>
                    <a:gd name="T7" fmla="*/ 0 h 5"/>
                    <a:gd name="T8" fmla="*/ 0 w 2275"/>
                    <a:gd name="T9" fmla="*/ 0 h 5"/>
                    <a:gd name="T10" fmla="*/ 0 w 2275"/>
                    <a:gd name="T11" fmla="*/ 0 h 5"/>
                    <a:gd name="T12" fmla="*/ 162 w 2275"/>
                    <a:gd name="T13" fmla="*/ 0 h 5"/>
                    <a:gd name="T14" fmla="*/ 2154 w 2275"/>
                    <a:gd name="T15" fmla="*/ 0 h 5"/>
                    <a:gd name="T16" fmla="*/ 2226 w 2275"/>
                    <a:gd name="T17" fmla="*/ 2 h 5"/>
                    <a:gd name="T18" fmla="*/ 2275 w 2275"/>
                    <a:gd name="T19" fmla="*/ 5 h 5"/>
                    <a:gd name="T20" fmla="*/ 2275 w 2275"/>
                    <a:gd name="T21" fmla="*/ 5 h 5"/>
                    <a:gd name="T22" fmla="*/ 2257 w 2275"/>
                    <a:gd name="T23" fmla="*/ 3 h 5"/>
                    <a:gd name="T24" fmla="*/ 2242 w 2275"/>
                    <a:gd name="T25" fmla="*/ 2 h 5"/>
                    <a:gd name="T26" fmla="*/ 2228 w 2275"/>
                    <a:gd name="T27" fmla="*/ 2 h 5"/>
                    <a:gd name="T28" fmla="*/ 2154 w 2275"/>
                    <a:gd name="T2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5" h="5">
                      <a:moveTo>
                        <a:pt x="162" y="0"/>
                      </a:moveTo>
                      <a:cubicBezTo>
                        <a:pt x="146" y="0"/>
                        <a:pt x="146" y="0"/>
                        <a:pt x="146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62" y="0"/>
                        <a:pt x="162" y="0"/>
                        <a:pt x="162" y="0"/>
                      </a:cubicBezTo>
                      <a:moveTo>
                        <a:pt x="2154" y="0"/>
                      </a:moveTo>
                      <a:cubicBezTo>
                        <a:pt x="2181" y="0"/>
                        <a:pt x="2205" y="1"/>
                        <a:pt x="2226" y="2"/>
                      </a:cubicBezTo>
                      <a:cubicBezTo>
                        <a:pt x="2245" y="3"/>
                        <a:pt x="2261" y="4"/>
                        <a:pt x="2275" y="5"/>
                      </a:cubicBezTo>
                      <a:cubicBezTo>
                        <a:pt x="2275" y="5"/>
                        <a:pt x="2275" y="5"/>
                        <a:pt x="2275" y="5"/>
                      </a:cubicBezTo>
                      <a:cubicBezTo>
                        <a:pt x="2269" y="4"/>
                        <a:pt x="2263" y="4"/>
                        <a:pt x="2257" y="3"/>
                      </a:cubicBezTo>
                      <a:cubicBezTo>
                        <a:pt x="2252" y="3"/>
                        <a:pt x="2247" y="3"/>
                        <a:pt x="2242" y="2"/>
                      </a:cubicBezTo>
                      <a:cubicBezTo>
                        <a:pt x="2237" y="2"/>
                        <a:pt x="2233" y="2"/>
                        <a:pt x="2228" y="2"/>
                      </a:cubicBezTo>
                      <a:cubicBezTo>
                        <a:pt x="2207" y="1"/>
                        <a:pt x="2182" y="0"/>
                        <a:pt x="2154" y="0"/>
                      </a:cubicBezTo>
                    </a:path>
                  </a:pathLst>
                </a:custGeom>
                <a:solidFill>
                  <a:srgbClr val="ABCC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6" name="iş1íḍê">
                  <a:extLst>
                    <a:ext uri="{FF2B5EF4-FFF2-40B4-BE49-F238E27FC236}">
                      <a16:creationId xmlns:a16="http://schemas.microsoft.com/office/drawing/2014/main" id="{BD803E01-93DE-314A-E4E8-8B0E2A5E00A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8978901" y="-6759575"/>
                  <a:ext cx="928688" cy="1077913"/>
                </a:xfrm>
                <a:custGeom>
                  <a:avLst/>
                  <a:gdLst>
                    <a:gd name="T0" fmla="*/ 112 w 248"/>
                    <a:gd name="T1" fmla="*/ 0 h 288"/>
                    <a:gd name="T2" fmla="*/ 94 w 248"/>
                    <a:gd name="T3" fmla="*/ 1 h 288"/>
                    <a:gd name="T4" fmla="*/ 27 w 248"/>
                    <a:gd name="T5" fmla="*/ 27 h 288"/>
                    <a:gd name="T6" fmla="*/ 9 w 248"/>
                    <a:gd name="T7" fmla="*/ 95 h 288"/>
                    <a:gd name="T8" fmla="*/ 84 w 248"/>
                    <a:gd name="T9" fmla="*/ 167 h 288"/>
                    <a:gd name="T10" fmla="*/ 119 w 248"/>
                    <a:gd name="T11" fmla="*/ 221 h 288"/>
                    <a:gd name="T12" fmla="*/ 157 w 248"/>
                    <a:gd name="T13" fmla="*/ 273 h 288"/>
                    <a:gd name="T14" fmla="*/ 197 w 248"/>
                    <a:gd name="T15" fmla="*/ 288 h 288"/>
                    <a:gd name="T16" fmla="*/ 217 w 248"/>
                    <a:gd name="T17" fmla="*/ 283 h 288"/>
                    <a:gd name="T18" fmla="*/ 243 w 248"/>
                    <a:gd name="T19" fmla="*/ 219 h 288"/>
                    <a:gd name="T20" fmla="*/ 211 w 248"/>
                    <a:gd name="T21" fmla="*/ 154 h 288"/>
                    <a:gd name="T22" fmla="*/ 179 w 248"/>
                    <a:gd name="T23" fmla="*/ 88 h 288"/>
                    <a:gd name="T24" fmla="*/ 165 w 248"/>
                    <a:gd name="T25" fmla="*/ 13 h 288"/>
                    <a:gd name="T26" fmla="*/ 112 w 248"/>
                    <a:gd name="T27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8" h="288">
                      <a:moveTo>
                        <a:pt x="112" y="0"/>
                      </a:moveTo>
                      <a:cubicBezTo>
                        <a:pt x="105" y="0"/>
                        <a:pt x="99" y="0"/>
                        <a:pt x="94" y="1"/>
                      </a:cubicBezTo>
                      <a:cubicBezTo>
                        <a:pt x="69" y="2"/>
                        <a:pt x="44" y="10"/>
                        <a:pt x="27" y="27"/>
                      </a:cubicBezTo>
                      <a:cubicBezTo>
                        <a:pt x="9" y="45"/>
                        <a:pt x="0" y="72"/>
                        <a:pt x="9" y="95"/>
                      </a:cubicBezTo>
                      <a:cubicBezTo>
                        <a:pt x="20" y="128"/>
                        <a:pt x="59" y="141"/>
                        <a:pt x="84" y="167"/>
                      </a:cubicBezTo>
                      <a:cubicBezTo>
                        <a:pt x="99" y="182"/>
                        <a:pt x="109" y="202"/>
                        <a:pt x="119" y="221"/>
                      </a:cubicBezTo>
                      <a:cubicBezTo>
                        <a:pt x="129" y="240"/>
                        <a:pt x="140" y="260"/>
                        <a:pt x="157" y="273"/>
                      </a:cubicBezTo>
                      <a:cubicBezTo>
                        <a:pt x="168" y="282"/>
                        <a:pt x="182" y="288"/>
                        <a:pt x="197" y="288"/>
                      </a:cubicBezTo>
                      <a:cubicBezTo>
                        <a:pt x="204" y="288"/>
                        <a:pt x="211" y="286"/>
                        <a:pt x="217" y="283"/>
                      </a:cubicBezTo>
                      <a:cubicBezTo>
                        <a:pt x="239" y="272"/>
                        <a:pt x="248" y="243"/>
                        <a:pt x="243" y="219"/>
                      </a:cubicBezTo>
                      <a:cubicBezTo>
                        <a:pt x="239" y="195"/>
                        <a:pt x="225" y="174"/>
                        <a:pt x="211" y="154"/>
                      </a:cubicBezTo>
                      <a:cubicBezTo>
                        <a:pt x="197" y="133"/>
                        <a:pt x="183" y="112"/>
                        <a:pt x="179" y="88"/>
                      </a:cubicBezTo>
                      <a:cubicBezTo>
                        <a:pt x="176" y="66"/>
                        <a:pt x="183" y="31"/>
                        <a:pt x="165" y="13"/>
                      </a:cubicBezTo>
                      <a:cubicBezTo>
                        <a:pt x="154" y="2"/>
                        <a:pt x="131" y="0"/>
                        <a:pt x="112" y="0"/>
                      </a:cubicBezTo>
                    </a:path>
                  </a:pathLst>
                </a:custGeom>
                <a:solidFill>
                  <a:srgbClr val="EFF6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7" name="iSḻiďê">
                  <a:extLst>
                    <a:ext uri="{FF2B5EF4-FFF2-40B4-BE49-F238E27FC236}">
                      <a16:creationId xmlns:a16="http://schemas.microsoft.com/office/drawing/2014/main" id="{4490420F-BC28-347D-4418-E315577A376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01726" y="-4005263"/>
                  <a:ext cx="395288" cy="730250"/>
                </a:xfrm>
                <a:custGeom>
                  <a:avLst/>
                  <a:gdLst>
                    <a:gd name="T0" fmla="*/ 49 w 106"/>
                    <a:gd name="T1" fmla="*/ 0 h 195"/>
                    <a:gd name="T2" fmla="*/ 25 w 106"/>
                    <a:gd name="T3" fmla="*/ 7 h 195"/>
                    <a:gd name="T4" fmla="*/ 2 w 106"/>
                    <a:gd name="T5" fmla="*/ 48 h 195"/>
                    <a:gd name="T6" fmla="*/ 14 w 106"/>
                    <a:gd name="T7" fmla="*/ 95 h 195"/>
                    <a:gd name="T8" fmla="*/ 33 w 106"/>
                    <a:gd name="T9" fmla="*/ 135 h 195"/>
                    <a:gd name="T10" fmla="*/ 29 w 106"/>
                    <a:gd name="T11" fmla="*/ 179 h 195"/>
                    <a:gd name="T12" fmla="*/ 54 w 106"/>
                    <a:gd name="T13" fmla="*/ 195 h 195"/>
                    <a:gd name="T14" fmla="*/ 57 w 106"/>
                    <a:gd name="T15" fmla="*/ 195 h 195"/>
                    <a:gd name="T16" fmla="*/ 86 w 106"/>
                    <a:gd name="T17" fmla="*/ 176 h 195"/>
                    <a:gd name="T18" fmla="*/ 93 w 106"/>
                    <a:gd name="T19" fmla="*/ 57 h 195"/>
                    <a:gd name="T20" fmla="*/ 71 w 106"/>
                    <a:gd name="T21" fmla="*/ 7 h 195"/>
                    <a:gd name="T22" fmla="*/ 49 w 106"/>
                    <a:gd name="T23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6" h="195">
                      <a:moveTo>
                        <a:pt x="49" y="0"/>
                      </a:moveTo>
                      <a:cubicBezTo>
                        <a:pt x="40" y="0"/>
                        <a:pt x="32" y="2"/>
                        <a:pt x="25" y="7"/>
                      </a:cubicBezTo>
                      <a:cubicBezTo>
                        <a:pt x="11" y="16"/>
                        <a:pt x="3" y="32"/>
                        <a:pt x="2" y="48"/>
                      </a:cubicBezTo>
                      <a:cubicBezTo>
                        <a:pt x="0" y="65"/>
                        <a:pt x="5" y="81"/>
                        <a:pt x="14" y="95"/>
                      </a:cubicBezTo>
                      <a:cubicBezTo>
                        <a:pt x="21" y="108"/>
                        <a:pt x="32" y="120"/>
                        <a:pt x="33" y="135"/>
                      </a:cubicBezTo>
                      <a:cubicBezTo>
                        <a:pt x="34" y="150"/>
                        <a:pt x="24" y="165"/>
                        <a:pt x="29" y="179"/>
                      </a:cubicBezTo>
                      <a:cubicBezTo>
                        <a:pt x="32" y="189"/>
                        <a:pt x="43" y="195"/>
                        <a:pt x="54" y="195"/>
                      </a:cubicBezTo>
                      <a:cubicBezTo>
                        <a:pt x="55" y="195"/>
                        <a:pt x="56" y="195"/>
                        <a:pt x="57" y="195"/>
                      </a:cubicBezTo>
                      <a:cubicBezTo>
                        <a:pt x="69" y="194"/>
                        <a:pt x="79" y="186"/>
                        <a:pt x="86" y="176"/>
                      </a:cubicBezTo>
                      <a:cubicBezTo>
                        <a:pt x="106" y="142"/>
                        <a:pt x="98" y="93"/>
                        <a:pt x="93" y="57"/>
                      </a:cubicBezTo>
                      <a:cubicBezTo>
                        <a:pt x="91" y="38"/>
                        <a:pt x="86" y="18"/>
                        <a:pt x="71" y="7"/>
                      </a:cubicBezTo>
                      <a:cubicBezTo>
                        <a:pt x="64" y="2"/>
                        <a:pt x="57" y="0"/>
                        <a:pt x="49" y="0"/>
                      </a:cubicBezTo>
                    </a:path>
                  </a:pathLst>
                </a:custGeom>
                <a:solidFill>
                  <a:srgbClr val="EFF6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8" name="íSliḓe">
                  <a:extLst>
                    <a:ext uri="{FF2B5EF4-FFF2-40B4-BE49-F238E27FC236}">
                      <a16:creationId xmlns:a16="http://schemas.microsoft.com/office/drawing/2014/main" id="{7AA2A977-7A4C-A897-4A07-DD6D4409C81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852738" y="-4292600"/>
                  <a:ext cx="733425" cy="1022350"/>
                </a:xfrm>
                <a:custGeom>
                  <a:avLst/>
                  <a:gdLst>
                    <a:gd name="T0" fmla="*/ 462 w 462"/>
                    <a:gd name="T1" fmla="*/ 54 h 644"/>
                    <a:gd name="T2" fmla="*/ 462 w 462"/>
                    <a:gd name="T3" fmla="*/ 644 h 644"/>
                    <a:gd name="T4" fmla="*/ 0 w 462"/>
                    <a:gd name="T5" fmla="*/ 644 h 644"/>
                    <a:gd name="T6" fmla="*/ 0 w 462"/>
                    <a:gd name="T7" fmla="*/ 0 h 644"/>
                    <a:gd name="T8" fmla="*/ 411 w 462"/>
                    <a:gd name="T9" fmla="*/ 0 h 644"/>
                    <a:gd name="T10" fmla="*/ 462 w 462"/>
                    <a:gd name="T11" fmla="*/ 54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2" h="644">
                      <a:moveTo>
                        <a:pt x="462" y="54"/>
                      </a:moveTo>
                      <a:lnTo>
                        <a:pt x="462" y="644"/>
                      </a:lnTo>
                      <a:lnTo>
                        <a:pt x="0" y="644"/>
                      </a:lnTo>
                      <a:lnTo>
                        <a:pt x="0" y="0"/>
                      </a:lnTo>
                      <a:lnTo>
                        <a:pt x="411" y="0"/>
                      </a:lnTo>
                      <a:lnTo>
                        <a:pt x="462" y="5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9" name="iṡ1ïďe">
                  <a:extLst>
                    <a:ext uri="{FF2B5EF4-FFF2-40B4-BE49-F238E27FC236}">
                      <a16:creationId xmlns:a16="http://schemas.microsoft.com/office/drawing/2014/main" id="{A0F22E8F-DFEC-6DCA-0830-004D6F871B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852738" y="-4292600"/>
                  <a:ext cx="733425" cy="1022350"/>
                </a:xfrm>
                <a:custGeom>
                  <a:avLst/>
                  <a:gdLst>
                    <a:gd name="T0" fmla="*/ 462 w 462"/>
                    <a:gd name="T1" fmla="*/ 54 h 644"/>
                    <a:gd name="T2" fmla="*/ 462 w 462"/>
                    <a:gd name="T3" fmla="*/ 644 h 644"/>
                    <a:gd name="T4" fmla="*/ 0 w 462"/>
                    <a:gd name="T5" fmla="*/ 644 h 644"/>
                    <a:gd name="T6" fmla="*/ 0 w 462"/>
                    <a:gd name="T7" fmla="*/ 0 h 644"/>
                    <a:gd name="T8" fmla="*/ 411 w 462"/>
                    <a:gd name="T9" fmla="*/ 0 h 644"/>
                    <a:gd name="T10" fmla="*/ 462 w 462"/>
                    <a:gd name="T11" fmla="*/ 54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2" h="644">
                      <a:moveTo>
                        <a:pt x="462" y="54"/>
                      </a:moveTo>
                      <a:lnTo>
                        <a:pt x="462" y="644"/>
                      </a:lnTo>
                      <a:lnTo>
                        <a:pt x="0" y="644"/>
                      </a:lnTo>
                      <a:lnTo>
                        <a:pt x="0" y="0"/>
                      </a:lnTo>
                      <a:lnTo>
                        <a:pt x="411" y="0"/>
                      </a:lnTo>
                      <a:lnTo>
                        <a:pt x="462" y="5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0" name="ïŝlîďé">
                  <a:extLst>
                    <a:ext uri="{FF2B5EF4-FFF2-40B4-BE49-F238E27FC236}">
                      <a16:creationId xmlns:a16="http://schemas.microsoft.com/office/drawing/2014/main" id="{6E214C14-058F-5F41-C516-B0D263F166E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935288" y="-4176713"/>
                  <a:ext cx="176213" cy="201613"/>
                </a:xfrm>
                <a:custGeom>
                  <a:avLst/>
                  <a:gdLst>
                    <a:gd name="T0" fmla="*/ 111 w 111"/>
                    <a:gd name="T1" fmla="*/ 127 h 127"/>
                    <a:gd name="T2" fmla="*/ 85 w 111"/>
                    <a:gd name="T3" fmla="*/ 127 h 127"/>
                    <a:gd name="T4" fmla="*/ 55 w 111"/>
                    <a:gd name="T5" fmla="*/ 40 h 127"/>
                    <a:gd name="T6" fmla="*/ 26 w 111"/>
                    <a:gd name="T7" fmla="*/ 127 h 127"/>
                    <a:gd name="T8" fmla="*/ 0 w 111"/>
                    <a:gd name="T9" fmla="*/ 127 h 127"/>
                    <a:gd name="T10" fmla="*/ 43 w 111"/>
                    <a:gd name="T11" fmla="*/ 0 h 127"/>
                    <a:gd name="T12" fmla="*/ 69 w 111"/>
                    <a:gd name="T13" fmla="*/ 0 h 127"/>
                    <a:gd name="T14" fmla="*/ 111 w 111"/>
                    <a:gd name="T15" fmla="*/ 127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1" h="127">
                      <a:moveTo>
                        <a:pt x="111" y="127"/>
                      </a:moveTo>
                      <a:lnTo>
                        <a:pt x="85" y="127"/>
                      </a:lnTo>
                      <a:lnTo>
                        <a:pt x="55" y="40"/>
                      </a:lnTo>
                      <a:lnTo>
                        <a:pt x="26" y="127"/>
                      </a:lnTo>
                      <a:lnTo>
                        <a:pt x="0" y="127"/>
                      </a:lnTo>
                      <a:lnTo>
                        <a:pt x="43" y="0"/>
                      </a:lnTo>
                      <a:lnTo>
                        <a:pt x="69" y="0"/>
                      </a:lnTo>
                      <a:lnTo>
                        <a:pt x="111" y="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1" name="îšḻíḋê">
                  <a:extLst>
                    <a:ext uri="{FF2B5EF4-FFF2-40B4-BE49-F238E27FC236}">
                      <a16:creationId xmlns:a16="http://schemas.microsoft.com/office/drawing/2014/main" id="{6FFB0BF1-5F6E-A18E-D919-93EE9C0289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81326" y="-4064000"/>
                  <a:ext cx="80963" cy="365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" name="ïŝḻíḑe">
                  <a:extLst>
                    <a:ext uri="{FF2B5EF4-FFF2-40B4-BE49-F238E27FC236}">
                      <a16:creationId xmlns:a16="http://schemas.microsoft.com/office/drawing/2014/main" id="{6752F3AC-D8E6-E377-AD1A-E1E3CAE13B7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19451" y="-4102100"/>
                  <a:ext cx="288925" cy="1587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" name="îsľiḓè">
                  <a:extLst>
                    <a:ext uri="{FF2B5EF4-FFF2-40B4-BE49-F238E27FC236}">
                      <a16:creationId xmlns:a16="http://schemas.microsoft.com/office/drawing/2014/main" id="{883CE1A7-D966-4398-AD23-0A2BE791761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19451" y="-4102100"/>
                  <a:ext cx="288925" cy="15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4" name="isḷide">
                  <a:extLst>
                    <a:ext uri="{FF2B5EF4-FFF2-40B4-BE49-F238E27FC236}">
                      <a16:creationId xmlns:a16="http://schemas.microsoft.com/office/drawing/2014/main" id="{6E7F78EC-BFBA-7DDC-8B5D-6B4A1CB30E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19451" y="-4016375"/>
                  <a:ext cx="288925" cy="1587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5" name="i$1ïḍê">
                  <a:extLst>
                    <a:ext uri="{FF2B5EF4-FFF2-40B4-BE49-F238E27FC236}">
                      <a16:creationId xmlns:a16="http://schemas.microsoft.com/office/drawing/2014/main" id="{13D137FE-A5C0-98D7-9F26-C9AF5B1FAA7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19451" y="-4016375"/>
                  <a:ext cx="288925" cy="15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6" name="îṣ1íḑe">
                  <a:extLst>
                    <a:ext uri="{FF2B5EF4-FFF2-40B4-BE49-F238E27FC236}">
                      <a16:creationId xmlns:a16="http://schemas.microsoft.com/office/drawing/2014/main" id="{FCDB706D-C2CB-EC75-535F-7849A55E2DA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925888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7" name="ïşḻidê">
                  <a:extLst>
                    <a:ext uri="{FF2B5EF4-FFF2-40B4-BE49-F238E27FC236}">
                      <a16:creationId xmlns:a16="http://schemas.microsoft.com/office/drawing/2014/main" id="{EFA55E78-5272-F9A9-74A4-20A5F6F59B0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925888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8" name="íṥḷïḋé">
                  <a:extLst>
                    <a:ext uri="{FF2B5EF4-FFF2-40B4-BE49-F238E27FC236}">
                      <a16:creationId xmlns:a16="http://schemas.microsoft.com/office/drawing/2014/main" id="{8645C7E0-D007-34A2-3DFD-AC3A2A73464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835400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9" name="îŝḻiḍê">
                  <a:extLst>
                    <a:ext uri="{FF2B5EF4-FFF2-40B4-BE49-F238E27FC236}">
                      <a16:creationId xmlns:a16="http://schemas.microsoft.com/office/drawing/2014/main" id="{71EF7930-A21D-4026-5408-B86C0536F0D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835400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0" name="ïṩḷïḋê">
                  <a:extLst>
                    <a:ext uri="{FF2B5EF4-FFF2-40B4-BE49-F238E27FC236}">
                      <a16:creationId xmlns:a16="http://schemas.microsoft.com/office/drawing/2014/main" id="{24513B8E-5615-4F4D-18E5-7FE14AF295B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749675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1" name="ïSliďê">
                  <a:extLst>
                    <a:ext uri="{FF2B5EF4-FFF2-40B4-BE49-F238E27FC236}">
                      <a16:creationId xmlns:a16="http://schemas.microsoft.com/office/drawing/2014/main" id="{D8B0ED4F-7F60-4496-AB5F-2FBC5DADA32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749675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2" name="iṡļidé">
                  <a:extLst>
                    <a:ext uri="{FF2B5EF4-FFF2-40B4-BE49-F238E27FC236}">
                      <a16:creationId xmlns:a16="http://schemas.microsoft.com/office/drawing/2014/main" id="{6CE7C444-D23A-39B8-B305-DD23890CB1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660775"/>
                  <a:ext cx="579438" cy="1587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3" name="íṧḻïďé">
                  <a:extLst>
                    <a:ext uri="{FF2B5EF4-FFF2-40B4-BE49-F238E27FC236}">
                      <a16:creationId xmlns:a16="http://schemas.microsoft.com/office/drawing/2014/main" id="{44FE4218-96AA-8913-5793-31D3C6302E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660775"/>
                  <a:ext cx="579438" cy="15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4" name="íSḻíḋê">
                  <a:extLst>
                    <a:ext uri="{FF2B5EF4-FFF2-40B4-BE49-F238E27FC236}">
                      <a16:creationId xmlns:a16="http://schemas.microsoft.com/office/drawing/2014/main" id="{00B048DA-7FE4-594E-1313-A64D3D5983E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570288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5" name="ïṥ1íḍe">
                  <a:extLst>
                    <a:ext uri="{FF2B5EF4-FFF2-40B4-BE49-F238E27FC236}">
                      <a16:creationId xmlns:a16="http://schemas.microsoft.com/office/drawing/2014/main" id="{EB3FBCCC-8E07-4672-2DF5-20B4A73BBEC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570288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6" name="í$ḷïḍe">
                  <a:extLst>
                    <a:ext uri="{FF2B5EF4-FFF2-40B4-BE49-F238E27FC236}">
                      <a16:creationId xmlns:a16="http://schemas.microsoft.com/office/drawing/2014/main" id="{2733B4F3-E104-A93E-7EB6-92AF6C1972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484563"/>
                  <a:ext cx="579438" cy="1587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7" name="ïsļîďê">
                  <a:extLst>
                    <a:ext uri="{FF2B5EF4-FFF2-40B4-BE49-F238E27FC236}">
                      <a16:creationId xmlns:a16="http://schemas.microsoft.com/office/drawing/2014/main" id="{B8459A05-B70B-ABB9-803A-21523B4D1CE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484563"/>
                  <a:ext cx="579438" cy="15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" name="iṩļiḑé">
                  <a:extLst>
                    <a:ext uri="{FF2B5EF4-FFF2-40B4-BE49-F238E27FC236}">
                      <a16:creationId xmlns:a16="http://schemas.microsoft.com/office/drawing/2014/main" id="{84DE032E-F111-2F06-0286-6E173FD6222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394075"/>
                  <a:ext cx="579438" cy="142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" name="ïSļiḍe">
                  <a:extLst>
                    <a:ext uri="{FF2B5EF4-FFF2-40B4-BE49-F238E27FC236}">
                      <a16:creationId xmlns:a16="http://schemas.microsoft.com/office/drawing/2014/main" id="{7CC178BA-4B9D-5CD8-FB2C-9A796C38D20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28938" y="-3394075"/>
                  <a:ext cx="579438" cy="14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" name="ïṩḷíḍè">
                  <a:extLst>
                    <a:ext uri="{FF2B5EF4-FFF2-40B4-BE49-F238E27FC236}">
                      <a16:creationId xmlns:a16="http://schemas.microsoft.com/office/drawing/2014/main" id="{46A2F67C-A880-794D-DC33-D9C86758A14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505201" y="-4292600"/>
                  <a:ext cx="80963" cy="85725"/>
                </a:xfrm>
                <a:custGeom>
                  <a:avLst/>
                  <a:gdLst>
                    <a:gd name="T0" fmla="*/ 51 w 51"/>
                    <a:gd name="T1" fmla="*/ 54 h 54"/>
                    <a:gd name="T2" fmla="*/ 0 w 51"/>
                    <a:gd name="T3" fmla="*/ 54 h 54"/>
                    <a:gd name="T4" fmla="*/ 0 w 51"/>
                    <a:gd name="T5" fmla="*/ 0 h 54"/>
                    <a:gd name="T6" fmla="*/ 51 w 51"/>
                    <a:gd name="T7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" h="54">
                      <a:moveTo>
                        <a:pt x="51" y="54"/>
                      </a:moveTo>
                      <a:lnTo>
                        <a:pt x="0" y="54"/>
                      </a:lnTo>
                      <a:lnTo>
                        <a:pt x="0" y="0"/>
                      </a:lnTo>
                      <a:lnTo>
                        <a:pt x="51" y="54"/>
                      </a:lnTo>
                      <a:close/>
                    </a:path>
                  </a:pathLst>
                </a:custGeom>
                <a:solidFill>
                  <a:srgbClr val="E590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" name="ïŝḻíḓê">
                  <a:extLst>
                    <a:ext uri="{FF2B5EF4-FFF2-40B4-BE49-F238E27FC236}">
                      <a16:creationId xmlns:a16="http://schemas.microsoft.com/office/drawing/2014/main" id="{6AB75C6C-11D5-A265-59C2-CA75DC6DA72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84689" y="-7181851"/>
                  <a:ext cx="1149350" cy="647700"/>
                </a:xfrm>
                <a:custGeom>
                  <a:avLst/>
                  <a:gdLst>
                    <a:gd name="T0" fmla="*/ 199 w 307"/>
                    <a:gd name="T1" fmla="*/ 147 h 173"/>
                    <a:gd name="T2" fmla="*/ 234 w 307"/>
                    <a:gd name="T3" fmla="*/ 147 h 173"/>
                    <a:gd name="T4" fmla="*/ 275 w 307"/>
                    <a:gd name="T5" fmla="*/ 173 h 173"/>
                    <a:gd name="T6" fmla="*/ 275 w 307"/>
                    <a:gd name="T7" fmla="*/ 173 h 173"/>
                    <a:gd name="T8" fmla="*/ 275 w 307"/>
                    <a:gd name="T9" fmla="*/ 147 h 173"/>
                    <a:gd name="T10" fmla="*/ 299 w 307"/>
                    <a:gd name="T11" fmla="*/ 147 h 173"/>
                    <a:gd name="T12" fmla="*/ 307 w 307"/>
                    <a:gd name="T13" fmla="*/ 139 h 173"/>
                    <a:gd name="T14" fmla="*/ 307 w 307"/>
                    <a:gd name="T15" fmla="*/ 8 h 173"/>
                    <a:gd name="T16" fmla="*/ 299 w 307"/>
                    <a:gd name="T17" fmla="*/ 0 h 173"/>
                    <a:gd name="T18" fmla="*/ 8 w 307"/>
                    <a:gd name="T19" fmla="*/ 0 h 173"/>
                    <a:gd name="T20" fmla="*/ 0 w 307"/>
                    <a:gd name="T21" fmla="*/ 8 h 173"/>
                    <a:gd name="T22" fmla="*/ 0 w 307"/>
                    <a:gd name="T23" fmla="*/ 139 h 173"/>
                    <a:gd name="T24" fmla="*/ 8 w 307"/>
                    <a:gd name="T25" fmla="*/ 147 h 173"/>
                    <a:gd name="T26" fmla="*/ 199 w 307"/>
                    <a:gd name="T27" fmla="*/ 147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7" h="173">
                      <a:moveTo>
                        <a:pt x="199" y="147"/>
                      </a:moveTo>
                      <a:cubicBezTo>
                        <a:pt x="234" y="147"/>
                        <a:pt x="234" y="147"/>
                        <a:pt x="234" y="147"/>
                      </a:cubicBezTo>
                      <a:cubicBezTo>
                        <a:pt x="275" y="173"/>
                        <a:pt x="275" y="173"/>
                        <a:pt x="275" y="173"/>
                      </a:cubicBezTo>
                      <a:cubicBezTo>
                        <a:pt x="275" y="173"/>
                        <a:pt x="275" y="173"/>
                        <a:pt x="275" y="173"/>
                      </a:cubicBezTo>
                      <a:cubicBezTo>
                        <a:pt x="275" y="147"/>
                        <a:pt x="275" y="147"/>
                        <a:pt x="275" y="147"/>
                      </a:cubicBezTo>
                      <a:cubicBezTo>
                        <a:pt x="299" y="147"/>
                        <a:pt x="299" y="147"/>
                        <a:pt x="299" y="147"/>
                      </a:cubicBezTo>
                      <a:cubicBezTo>
                        <a:pt x="304" y="147"/>
                        <a:pt x="307" y="143"/>
                        <a:pt x="307" y="139"/>
                      </a:cubicBezTo>
                      <a:cubicBezTo>
                        <a:pt x="307" y="8"/>
                        <a:pt x="307" y="8"/>
                        <a:pt x="307" y="8"/>
                      </a:cubicBezTo>
                      <a:cubicBezTo>
                        <a:pt x="307" y="3"/>
                        <a:pt x="304" y="0"/>
                        <a:pt x="29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3"/>
                        <a:pt x="4" y="147"/>
                        <a:pt x="8" y="147"/>
                      </a:cubicBezTo>
                      <a:cubicBezTo>
                        <a:pt x="199" y="147"/>
                        <a:pt x="199" y="147"/>
                        <a:pt x="199" y="147"/>
                      </a:cubicBezTo>
                    </a:path>
                  </a:pathLst>
                </a:custGeom>
                <a:solidFill>
                  <a:schemeClr val="accent6">
                    <a:lumMod val="9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542" name="iṩľïdê">
                  <a:extLst>
                    <a:ext uri="{FF2B5EF4-FFF2-40B4-BE49-F238E27FC236}">
                      <a16:creationId xmlns:a16="http://schemas.microsoft.com/office/drawing/2014/main" id="{C4B2E2B1-F45F-ABAD-CC95-1FE1437729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7010400"/>
                  <a:ext cx="441325" cy="11113"/>
                </a:xfrm>
                <a:prstGeom prst="rect">
                  <a:avLst/>
                </a:prstGeom>
                <a:solidFill>
                  <a:srgbClr val="79A2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" name="iṣ1iḋé">
                  <a:extLst>
                    <a:ext uri="{FF2B5EF4-FFF2-40B4-BE49-F238E27FC236}">
                      <a16:creationId xmlns:a16="http://schemas.microsoft.com/office/drawing/2014/main" id="{1F5B371D-FB6D-100C-F591-F9152B67B22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7010399"/>
                  <a:ext cx="441325" cy="1111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iṥḻîḑè">
                  <a:extLst>
                    <a:ext uri="{FF2B5EF4-FFF2-40B4-BE49-F238E27FC236}">
                      <a16:creationId xmlns:a16="http://schemas.microsoft.com/office/drawing/2014/main" id="{AE782AF3-C3A7-D1EA-40E3-ACC1BCA4D7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6916738"/>
                  <a:ext cx="882650" cy="11113"/>
                </a:xfrm>
                <a:prstGeom prst="rect">
                  <a:avLst/>
                </a:prstGeom>
                <a:solidFill>
                  <a:srgbClr val="79A2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îśḷíďê">
                  <a:extLst>
                    <a:ext uri="{FF2B5EF4-FFF2-40B4-BE49-F238E27FC236}">
                      <a16:creationId xmlns:a16="http://schemas.microsoft.com/office/drawing/2014/main" id="{4CA975EB-64CC-5DEC-F640-FA609457F1A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6916738"/>
                  <a:ext cx="882651" cy="1111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íṡḷiďe">
                  <a:extLst>
                    <a:ext uri="{FF2B5EF4-FFF2-40B4-BE49-F238E27FC236}">
                      <a16:creationId xmlns:a16="http://schemas.microsoft.com/office/drawing/2014/main" id="{62FBA9B5-D34F-9DB2-C3B2-8878A0F07C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6819900"/>
                  <a:ext cx="882650" cy="11113"/>
                </a:xfrm>
                <a:prstGeom prst="rect">
                  <a:avLst/>
                </a:prstGeom>
                <a:solidFill>
                  <a:srgbClr val="79A2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ïṧḷîḋe">
                  <a:extLst>
                    <a:ext uri="{FF2B5EF4-FFF2-40B4-BE49-F238E27FC236}">
                      <a16:creationId xmlns:a16="http://schemas.microsoft.com/office/drawing/2014/main" id="{DB748F66-6F2C-8E5C-7E6C-86D38FB9E9D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19626" y="-6819900"/>
                  <a:ext cx="882651" cy="1111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íşḻîdê">
                  <a:extLst>
                    <a:ext uri="{FF2B5EF4-FFF2-40B4-BE49-F238E27FC236}">
                      <a16:creationId xmlns:a16="http://schemas.microsoft.com/office/drawing/2014/main" id="{D0E910A2-8744-DE97-402E-6910CE98DA7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43501" y="-4064000"/>
                  <a:ext cx="1587500" cy="276225"/>
                </a:xfrm>
                <a:custGeom>
                  <a:avLst/>
                  <a:gdLst>
                    <a:gd name="T0" fmla="*/ 424 w 424"/>
                    <a:gd name="T1" fmla="*/ 74 h 74"/>
                    <a:gd name="T2" fmla="*/ 36 w 424"/>
                    <a:gd name="T3" fmla="*/ 74 h 74"/>
                    <a:gd name="T4" fmla="*/ 0 w 424"/>
                    <a:gd name="T5" fmla="*/ 37 h 74"/>
                    <a:gd name="T6" fmla="*/ 36 w 424"/>
                    <a:gd name="T7" fmla="*/ 0 h 74"/>
                    <a:gd name="T8" fmla="*/ 424 w 424"/>
                    <a:gd name="T9" fmla="*/ 0 h 74"/>
                    <a:gd name="T10" fmla="*/ 424 w 424"/>
                    <a:gd name="T11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4" h="74">
                      <a:moveTo>
                        <a:pt x="424" y="74"/>
                      </a:moveTo>
                      <a:cubicBezTo>
                        <a:pt x="36" y="74"/>
                        <a:pt x="36" y="74"/>
                        <a:pt x="36" y="74"/>
                      </a:cubicBezTo>
                      <a:cubicBezTo>
                        <a:pt x="16" y="74"/>
                        <a:pt x="0" y="57"/>
                        <a:pt x="0" y="37"/>
                      </a:cubicBezTo>
                      <a:cubicBezTo>
                        <a:pt x="0" y="16"/>
                        <a:pt x="16" y="0"/>
                        <a:pt x="36" y="0"/>
                      </a:cubicBezTo>
                      <a:cubicBezTo>
                        <a:pt x="424" y="0"/>
                        <a:pt x="424" y="0"/>
                        <a:pt x="424" y="0"/>
                      </a:cubicBezTo>
                      <a:lnTo>
                        <a:pt x="424" y="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iṧliḋê">
                  <a:extLst>
                    <a:ext uri="{FF2B5EF4-FFF2-40B4-BE49-F238E27FC236}">
                      <a16:creationId xmlns:a16="http://schemas.microsoft.com/office/drawing/2014/main" id="{6F66FF91-C21C-6400-23FC-F84CC4E0EED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46576" y="-4146550"/>
                  <a:ext cx="2495550" cy="438150"/>
                </a:xfrm>
                <a:custGeom>
                  <a:avLst/>
                  <a:gdLst>
                    <a:gd name="T0" fmla="*/ 249 w 667"/>
                    <a:gd name="T1" fmla="*/ 22 h 117"/>
                    <a:gd name="T2" fmla="*/ 273 w 667"/>
                    <a:gd name="T3" fmla="*/ 22 h 117"/>
                    <a:gd name="T4" fmla="*/ 667 w 667"/>
                    <a:gd name="T5" fmla="*/ 22 h 117"/>
                    <a:gd name="T6" fmla="*/ 667 w 667"/>
                    <a:gd name="T7" fmla="*/ 0 h 117"/>
                    <a:gd name="T8" fmla="*/ 273 w 667"/>
                    <a:gd name="T9" fmla="*/ 0 h 117"/>
                    <a:gd name="T10" fmla="*/ 249 w 667"/>
                    <a:gd name="T11" fmla="*/ 0 h 117"/>
                    <a:gd name="T12" fmla="*/ 59 w 667"/>
                    <a:gd name="T13" fmla="*/ 0 h 117"/>
                    <a:gd name="T14" fmla="*/ 0 w 667"/>
                    <a:gd name="T15" fmla="*/ 59 h 117"/>
                    <a:gd name="T16" fmla="*/ 59 w 667"/>
                    <a:gd name="T17" fmla="*/ 117 h 117"/>
                    <a:gd name="T18" fmla="*/ 249 w 667"/>
                    <a:gd name="T19" fmla="*/ 117 h 117"/>
                    <a:gd name="T20" fmla="*/ 273 w 667"/>
                    <a:gd name="T21" fmla="*/ 117 h 117"/>
                    <a:gd name="T22" fmla="*/ 667 w 667"/>
                    <a:gd name="T23" fmla="*/ 117 h 117"/>
                    <a:gd name="T24" fmla="*/ 667 w 667"/>
                    <a:gd name="T25" fmla="*/ 96 h 117"/>
                    <a:gd name="T26" fmla="*/ 273 w 667"/>
                    <a:gd name="T27" fmla="*/ 96 h 117"/>
                    <a:gd name="T28" fmla="*/ 249 w 667"/>
                    <a:gd name="T29" fmla="*/ 96 h 117"/>
                    <a:gd name="T30" fmla="*/ 213 w 667"/>
                    <a:gd name="T31" fmla="*/ 59 h 117"/>
                    <a:gd name="T32" fmla="*/ 249 w 667"/>
                    <a:gd name="T33" fmla="*/ 22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67" h="117">
                      <a:moveTo>
                        <a:pt x="249" y="22"/>
                      </a:moveTo>
                      <a:cubicBezTo>
                        <a:pt x="273" y="22"/>
                        <a:pt x="273" y="22"/>
                        <a:pt x="273" y="22"/>
                      </a:cubicBezTo>
                      <a:cubicBezTo>
                        <a:pt x="667" y="22"/>
                        <a:pt x="667" y="22"/>
                        <a:pt x="667" y="22"/>
                      </a:cubicBezTo>
                      <a:cubicBezTo>
                        <a:pt x="667" y="0"/>
                        <a:pt x="667" y="0"/>
                        <a:pt x="667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49" y="0"/>
                        <a:pt x="249" y="0"/>
                        <a:pt x="24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27" y="0"/>
                        <a:pt x="0" y="26"/>
                        <a:pt x="0" y="59"/>
                      </a:cubicBezTo>
                      <a:cubicBezTo>
                        <a:pt x="0" y="91"/>
                        <a:pt x="27" y="117"/>
                        <a:pt x="59" y="117"/>
                      </a:cubicBezTo>
                      <a:cubicBezTo>
                        <a:pt x="249" y="117"/>
                        <a:pt x="249" y="117"/>
                        <a:pt x="249" y="117"/>
                      </a:cubicBezTo>
                      <a:cubicBezTo>
                        <a:pt x="273" y="117"/>
                        <a:pt x="273" y="117"/>
                        <a:pt x="273" y="117"/>
                      </a:cubicBezTo>
                      <a:cubicBezTo>
                        <a:pt x="667" y="117"/>
                        <a:pt x="667" y="117"/>
                        <a:pt x="667" y="117"/>
                      </a:cubicBezTo>
                      <a:cubicBezTo>
                        <a:pt x="667" y="96"/>
                        <a:pt x="667" y="96"/>
                        <a:pt x="667" y="96"/>
                      </a:cubicBezTo>
                      <a:cubicBezTo>
                        <a:pt x="273" y="96"/>
                        <a:pt x="273" y="96"/>
                        <a:pt x="273" y="96"/>
                      </a:cubicBezTo>
                      <a:cubicBezTo>
                        <a:pt x="249" y="96"/>
                        <a:pt x="249" y="96"/>
                        <a:pt x="249" y="96"/>
                      </a:cubicBezTo>
                      <a:cubicBezTo>
                        <a:pt x="229" y="96"/>
                        <a:pt x="213" y="79"/>
                        <a:pt x="213" y="59"/>
                      </a:cubicBezTo>
                      <a:cubicBezTo>
                        <a:pt x="213" y="38"/>
                        <a:pt x="229" y="22"/>
                        <a:pt x="249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îślîḓè">
                  <a:extLst>
                    <a:ext uri="{FF2B5EF4-FFF2-40B4-BE49-F238E27FC236}">
                      <a16:creationId xmlns:a16="http://schemas.microsoft.com/office/drawing/2014/main" id="{84ED9504-F14E-69F1-64D6-D4EC58024E5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60951" y="-4146550"/>
                  <a:ext cx="1781175" cy="438150"/>
                </a:xfrm>
                <a:custGeom>
                  <a:avLst/>
                  <a:gdLst>
                    <a:gd name="T0" fmla="*/ 476 w 476"/>
                    <a:gd name="T1" fmla="*/ 96 h 117"/>
                    <a:gd name="T2" fmla="*/ 58 w 476"/>
                    <a:gd name="T3" fmla="*/ 96 h 117"/>
                    <a:gd name="T4" fmla="*/ 22 w 476"/>
                    <a:gd name="T5" fmla="*/ 59 h 117"/>
                    <a:gd name="T6" fmla="*/ 58 w 476"/>
                    <a:gd name="T7" fmla="*/ 22 h 117"/>
                    <a:gd name="T8" fmla="*/ 476 w 476"/>
                    <a:gd name="T9" fmla="*/ 22 h 117"/>
                    <a:gd name="T10" fmla="*/ 476 w 476"/>
                    <a:gd name="T11" fmla="*/ 0 h 117"/>
                    <a:gd name="T12" fmla="*/ 58 w 476"/>
                    <a:gd name="T13" fmla="*/ 0 h 117"/>
                    <a:gd name="T14" fmla="*/ 0 w 476"/>
                    <a:gd name="T15" fmla="*/ 59 h 117"/>
                    <a:gd name="T16" fmla="*/ 58 w 476"/>
                    <a:gd name="T17" fmla="*/ 117 h 117"/>
                    <a:gd name="T18" fmla="*/ 476 w 476"/>
                    <a:gd name="T19" fmla="*/ 117 h 117"/>
                    <a:gd name="T20" fmla="*/ 476 w 476"/>
                    <a:gd name="T21" fmla="*/ 9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6" h="117">
                      <a:moveTo>
                        <a:pt x="476" y="96"/>
                      </a:moveTo>
                      <a:cubicBezTo>
                        <a:pt x="58" y="96"/>
                        <a:pt x="58" y="96"/>
                        <a:pt x="58" y="96"/>
                      </a:cubicBezTo>
                      <a:cubicBezTo>
                        <a:pt x="38" y="96"/>
                        <a:pt x="22" y="79"/>
                        <a:pt x="22" y="59"/>
                      </a:cubicBezTo>
                      <a:cubicBezTo>
                        <a:pt x="22" y="38"/>
                        <a:pt x="38" y="22"/>
                        <a:pt x="58" y="22"/>
                      </a:cubicBezTo>
                      <a:cubicBezTo>
                        <a:pt x="476" y="22"/>
                        <a:pt x="476" y="22"/>
                        <a:pt x="476" y="22"/>
                      </a:cubicBezTo>
                      <a:cubicBezTo>
                        <a:pt x="476" y="0"/>
                        <a:pt x="476" y="0"/>
                        <a:pt x="476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6" y="0"/>
                        <a:pt x="0" y="26"/>
                        <a:pt x="0" y="59"/>
                      </a:cubicBezTo>
                      <a:cubicBezTo>
                        <a:pt x="0" y="91"/>
                        <a:pt x="26" y="117"/>
                        <a:pt x="58" y="117"/>
                      </a:cubicBezTo>
                      <a:cubicBezTo>
                        <a:pt x="476" y="117"/>
                        <a:pt x="476" y="117"/>
                        <a:pt x="476" y="117"/>
                      </a:cubicBezTo>
                      <a:lnTo>
                        <a:pt x="476" y="9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iṣļíḑê">
                  <a:extLst>
                    <a:ext uri="{FF2B5EF4-FFF2-40B4-BE49-F238E27FC236}">
                      <a16:creationId xmlns:a16="http://schemas.microsoft.com/office/drawing/2014/main" id="{C7B52519-ABE4-1A64-659A-2E1306FA2B2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356226" y="-4502150"/>
                  <a:ext cx="1590675" cy="276225"/>
                </a:xfrm>
                <a:custGeom>
                  <a:avLst/>
                  <a:gdLst>
                    <a:gd name="T0" fmla="*/ 425 w 425"/>
                    <a:gd name="T1" fmla="*/ 74 h 74"/>
                    <a:gd name="T2" fmla="*/ 37 w 425"/>
                    <a:gd name="T3" fmla="*/ 74 h 74"/>
                    <a:gd name="T4" fmla="*/ 0 w 425"/>
                    <a:gd name="T5" fmla="*/ 37 h 74"/>
                    <a:gd name="T6" fmla="*/ 37 w 425"/>
                    <a:gd name="T7" fmla="*/ 0 h 74"/>
                    <a:gd name="T8" fmla="*/ 425 w 425"/>
                    <a:gd name="T9" fmla="*/ 0 h 74"/>
                    <a:gd name="T10" fmla="*/ 425 w 425"/>
                    <a:gd name="T11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5" h="74">
                      <a:moveTo>
                        <a:pt x="425" y="74"/>
                      </a:moveTo>
                      <a:cubicBezTo>
                        <a:pt x="37" y="74"/>
                        <a:pt x="37" y="74"/>
                        <a:pt x="37" y="74"/>
                      </a:cubicBezTo>
                      <a:cubicBezTo>
                        <a:pt x="17" y="74"/>
                        <a:pt x="0" y="58"/>
                        <a:pt x="0" y="37"/>
                      </a:cubicBezTo>
                      <a:cubicBezTo>
                        <a:pt x="0" y="17"/>
                        <a:pt x="17" y="0"/>
                        <a:pt x="37" y="0"/>
                      </a:cubicBezTo>
                      <a:cubicBezTo>
                        <a:pt x="425" y="0"/>
                        <a:pt x="425" y="0"/>
                        <a:pt x="425" y="0"/>
                      </a:cubicBezTo>
                      <a:lnTo>
                        <a:pt x="425" y="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ïşḷïḋè">
                  <a:extLst>
                    <a:ext uri="{FF2B5EF4-FFF2-40B4-BE49-F238E27FC236}">
                      <a16:creationId xmlns:a16="http://schemas.microsoft.com/office/drawing/2014/main" id="{F67EDC09-9C54-F3C7-AF6E-0D36723F57E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64063" y="-4581525"/>
                  <a:ext cx="2495550" cy="438150"/>
                </a:xfrm>
                <a:custGeom>
                  <a:avLst/>
                  <a:gdLst>
                    <a:gd name="T0" fmla="*/ 249 w 667"/>
                    <a:gd name="T1" fmla="*/ 21 h 117"/>
                    <a:gd name="T2" fmla="*/ 272 w 667"/>
                    <a:gd name="T3" fmla="*/ 21 h 117"/>
                    <a:gd name="T4" fmla="*/ 667 w 667"/>
                    <a:gd name="T5" fmla="*/ 21 h 117"/>
                    <a:gd name="T6" fmla="*/ 667 w 667"/>
                    <a:gd name="T7" fmla="*/ 0 h 117"/>
                    <a:gd name="T8" fmla="*/ 272 w 667"/>
                    <a:gd name="T9" fmla="*/ 0 h 117"/>
                    <a:gd name="T10" fmla="*/ 249 w 667"/>
                    <a:gd name="T11" fmla="*/ 0 h 117"/>
                    <a:gd name="T12" fmla="*/ 59 w 667"/>
                    <a:gd name="T13" fmla="*/ 0 h 117"/>
                    <a:gd name="T14" fmla="*/ 0 w 667"/>
                    <a:gd name="T15" fmla="*/ 58 h 117"/>
                    <a:gd name="T16" fmla="*/ 59 w 667"/>
                    <a:gd name="T17" fmla="*/ 117 h 117"/>
                    <a:gd name="T18" fmla="*/ 249 w 667"/>
                    <a:gd name="T19" fmla="*/ 117 h 117"/>
                    <a:gd name="T20" fmla="*/ 272 w 667"/>
                    <a:gd name="T21" fmla="*/ 117 h 117"/>
                    <a:gd name="T22" fmla="*/ 667 w 667"/>
                    <a:gd name="T23" fmla="*/ 117 h 117"/>
                    <a:gd name="T24" fmla="*/ 667 w 667"/>
                    <a:gd name="T25" fmla="*/ 95 h 117"/>
                    <a:gd name="T26" fmla="*/ 272 w 667"/>
                    <a:gd name="T27" fmla="*/ 95 h 117"/>
                    <a:gd name="T28" fmla="*/ 249 w 667"/>
                    <a:gd name="T29" fmla="*/ 95 h 117"/>
                    <a:gd name="T30" fmla="*/ 212 w 667"/>
                    <a:gd name="T31" fmla="*/ 58 h 117"/>
                    <a:gd name="T32" fmla="*/ 249 w 667"/>
                    <a:gd name="T33" fmla="*/ 2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67" h="117">
                      <a:moveTo>
                        <a:pt x="249" y="21"/>
                      </a:moveTo>
                      <a:cubicBezTo>
                        <a:pt x="272" y="21"/>
                        <a:pt x="272" y="21"/>
                        <a:pt x="272" y="21"/>
                      </a:cubicBezTo>
                      <a:cubicBezTo>
                        <a:pt x="667" y="21"/>
                        <a:pt x="667" y="21"/>
                        <a:pt x="667" y="21"/>
                      </a:cubicBezTo>
                      <a:cubicBezTo>
                        <a:pt x="667" y="0"/>
                        <a:pt x="667" y="0"/>
                        <a:pt x="667" y="0"/>
                      </a:cubicBezTo>
                      <a:cubicBezTo>
                        <a:pt x="272" y="0"/>
                        <a:pt x="272" y="0"/>
                        <a:pt x="272" y="0"/>
                      </a:cubicBezTo>
                      <a:cubicBezTo>
                        <a:pt x="249" y="0"/>
                        <a:pt x="249" y="0"/>
                        <a:pt x="24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26" y="0"/>
                        <a:pt x="0" y="26"/>
                        <a:pt x="0" y="58"/>
                      </a:cubicBezTo>
                      <a:cubicBezTo>
                        <a:pt x="0" y="91"/>
                        <a:pt x="26" y="117"/>
                        <a:pt x="59" y="117"/>
                      </a:cubicBezTo>
                      <a:cubicBezTo>
                        <a:pt x="249" y="117"/>
                        <a:pt x="249" y="117"/>
                        <a:pt x="249" y="117"/>
                      </a:cubicBezTo>
                      <a:cubicBezTo>
                        <a:pt x="272" y="117"/>
                        <a:pt x="272" y="117"/>
                        <a:pt x="272" y="117"/>
                      </a:cubicBezTo>
                      <a:cubicBezTo>
                        <a:pt x="667" y="117"/>
                        <a:pt x="667" y="117"/>
                        <a:pt x="667" y="117"/>
                      </a:cubicBezTo>
                      <a:cubicBezTo>
                        <a:pt x="667" y="95"/>
                        <a:pt x="667" y="95"/>
                        <a:pt x="667" y="95"/>
                      </a:cubicBezTo>
                      <a:cubicBezTo>
                        <a:pt x="272" y="95"/>
                        <a:pt x="272" y="95"/>
                        <a:pt x="272" y="95"/>
                      </a:cubicBezTo>
                      <a:cubicBezTo>
                        <a:pt x="249" y="95"/>
                        <a:pt x="249" y="95"/>
                        <a:pt x="249" y="95"/>
                      </a:cubicBezTo>
                      <a:cubicBezTo>
                        <a:pt x="229" y="95"/>
                        <a:pt x="212" y="79"/>
                        <a:pt x="212" y="58"/>
                      </a:cubicBezTo>
                      <a:cubicBezTo>
                        <a:pt x="212" y="38"/>
                        <a:pt x="229" y="21"/>
                        <a:pt x="249" y="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iṥľïḋé">
                  <a:extLst>
                    <a:ext uri="{FF2B5EF4-FFF2-40B4-BE49-F238E27FC236}">
                      <a16:creationId xmlns:a16="http://schemas.microsoft.com/office/drawing/2014/main" id="{5CA8AF3B-0E45-EC2C-B11E-6474601B181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78438" y="-4581525"/>
                  <a:ext cx="1781175" cy="438150"/>
                </a:xfrm>
                <a:custGeom>
                  <a:avLst/>
                  <a:gdLst>
                    <a:gd name="T0" fmla="*/ 476 w 476"/>
                    <a:gd name="T1" fmla="*/ 95 h 117"/>
                    <a:gd name="T2" fmla="*/ 58 w 476"/>
                    <a:gd name="T3" fmla="*/ 95 h 117"/>
                    <a:gd name="T4" fmla="*/ 21 w 476"/>
                    <a:gd name="T5" fmla="*/ 58 h 117"/>
                    <a:gd name="T6" fmla="*/ 58 w 476"/>
                    <a:gd name="T7" fmla="*/ 21 h 117"/>
                    <a:gd name="T8" fmla="*/ 476 w 476"/>
                    <a:gd name="T9" fmla="*/ 21 h 117"/>
                    <a:gd name="T10" fmla="*/ 476 w 476"/>
                    <a:gd name="T11" fmla="*/ 0 h 117"/>
                    <a:gd name="T12" fmla="*/ 58 w 476"/>
                    <a:gd name="T13" fmla="*/ 0 h 117"/>
                    <a:gd name="T14" fmla="*/ 0 w 476"/>
                    <a:gd name="T15" fmla="*/ 58 h 117"/>
                    <a:gd name="T16" fmla="*/ 58 w 476"/>
                    <a:gd name="T17" fmla="*/ 117 h 117"/>
                    <a:gd name="T18" fmla="*/ 476 w 476"/>
                    <a:gd name="T19" fmla="*/ 117 h 117"/>
                    <a:gd name="T20" fmla="*/ 476 w 476"/>
                    <a:gd name="T21" fmla="*/ 95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6" h="117">
                      <a:moveTo>
                        <a:pt x="476" y="95"/>
                      </a:moveTo>
                      <a:cubicBezTo>
                        <a:pt x="58" y="95"/>
                        <a:pt x="58" y="95"/>
                        <a:pt x="58" y="95"/>
                      </a:cubicBezTo>
                      <a:cubicBezTo>
                        <a:pt x="38" y="95"/>
                        <a:pt x="21" y="79"/>
                        <a:pt x="21" y="58"/>
                      </a:cubicBezTo>
                      <a:cubicBezTo>
                        <a:pt x="21" y="38"/>
                        <a:pt x="38" y="21"/>
                        <a:pt x="58" y="21"/>
                      </a:cubicBezTo>
                      <a:cubicBezTo>
                        <a:pt x="476" y="21"/>
                        <a:pt x="476" y="21"/>
                        <a:pt x="476" y="21"/>
                      </a:cubicBezTo>
                      <a:cubicBezTo>
                        <a:pt x="476" y="0"/>
                        <a:pt x="476" y="0"/>
                        <a:pt x="476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6" y="0"/>
                        <a:pt x="0" y="26"/>
                        <a:pt x="0" y="58"/>
                      </a:cubicBezTo>
                      <a:cubicBezTo>
                        <a:pt x="0" y="91"/>
                        <a:pt x="26" y="117"/>
                        <a:pt x="58" y="117"/>
                      </a:cubicBezTo>
                      <a:cubicBezTo>
                        <a:pt x="476" y="117"/>
                        <a:pt x="476" y="117"/>
                        <a:pt x="476" y="117"/>
                      </a:cubicBezTo>
                      <a:cubicBezTo>
                        <a:pt x="476" y="95"/>
                        <a:pt x="476" y="95"/>
                        <a:pt x="476" y="9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íšlïḍe">
                  <a:extLst>
                    <a:ext uri="{FF2B5EF4-FFF2-40B4-BE49-F238E27FC236}">
                      <a16:creationId xmlns:a16="http://schemas.microsoft.com/office/drawing/2014/main" id="{80119E8D-4D58-BD0C-CE59-6585E8F01AE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619626" y="-3630613"/>
                  <a:ext cx="1587500" cy="277813"/>
                </a:xfrm>
                <a:custGeom>
                  <a:avLst/>
                  <a:gdLst>
                    <a:gd name="T0" fmla="*/ 0 w 424"/>
                    <a:gd name="T1" fmla="*/ 0 h 74"/>
                    <a:gd name="T2" fmla="*/ 387 w 424"/>
                    <a:gd name="T3" fmla="*/ 0 h 74"/>
                    <a:gd name="T4" fmla="*/ 424 w 424"/>
                    <a:gd name="T5" fmla="*/ 37 h 74"/>
                    <a:gd name="T6" fmla="*/ 387 w 424"/>
                    <a:gd name="T7" fmla="*/ 74 h 74"/>
                    <a:gd name="T8" fmla="*/ 0 w 424"/>
                    <a:gd name="T9" fmla="*/ 74 h 74"/>
                    <a:gd name="T10" fmla="*/ 0 w 424"/>
                    <a:gd name="T11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4" h="74">
                      <a:moveTo>
                        <a:pt x="0" y="0"/>
                      </a:moveTo>
                      <a:cubicBezTo>
                        <a:pt x="387" y="0"/>
                        <a:pt x="387" y="0"/>
                        <a:pt x="387" y="0"/>
                      </a:cubicBezTo>
                      <a:cubicBezTo>
                        <a:pt x="408" y="0"/>
                        <a:pt x="424" y="17"/>
                        <a:pt x="424" y="37"/>
                      </a:cubicBezTo>
                      <a:cubicBezTo>
                        <a:pt x="424" y="58"/>
                        <a:pt x="408" y="74"/>
                        <a:pt x="387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ï$1ïḑé">
                  <a:extLst>
                    <a:ext uri="{FF2B5EF4-FFF2-40B4-BE49-F238E27FC236}">
                      <a16:creationId xmlns:a16="http://schemas.microsoft.com/office/drawing/2014/main" id="{A9C1A807-1670-5892-35F3-33F7D10C1A5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06913" y="-3713162"/>
                  <a:ext cx="2492375" cy="442913"/>
                </a:xfrm>
                <a:custGeom>
                  <a:avLst/>
                  <a:gdLst>
                    <a:gd name="T0" fmla="*/ 454 w 666"/>
                    <a:gd name="T1" fmla="*/ 59 h 118"/>
                    <a:gd name="T2" fmla="*/ 417 w 666"/>
                    <a:gd name="T3" fmla="*/ 96 h 118"/>
                    <a:gd name="T4" fmla="*/ 394 w 666"/>
                    <a:gd name="T5" fmla="*/ 96 h 118"/>
                    <a:gd name="T6" fmla="*/ 0 w 666"/>
                    <a:gd name="T7" fmla="*/ 96 h 118"/>
                    <a:gd name="T8" fmla="*/ 0 w 666"/>
                    <a:gd name="T9" fmla="*/ 118 h 118"/>
                    <a:gd name="T10" fmla="*/ 394 w 666"/>
                    <a:gd name="T11" fmla="*/ 118 h 118"/>
                    <a:gd name="T12" fmla="*/ 417 w 666"/>
                    <a:gd name="T13" fmla="*/ 118 h 118"/>
                    <a:gd name="T14" fmla="*/ 608 w 666"/>
                    <a:gd name="T15" fmla="*/ 118 h 118"/>
                    <a:gd name="T16" fmla="*/ 666 w 666"/>
                    <a:gd name="T17" fmla="*/ 59 h 118"/>
                    <a:gd name="T18" fmla="*/ 608 w 666"/>
                    <a:gd name="T19" fmla="*/ 0 h 118"/>
                    <a:gd name="T20" fmla="*/ 417 w 666"/>
                    <a:gd name="T21" fmla="*/ 0 h 118"/>
                    <a:gd name="T22" fmla="*/ 394 w 666"/>
                    <a:gd name="T23" fmla="*/ 0 h 118"/>
                    <a:gd name="T24" fmla="*/ 0 w 666"/>
                    <a:gd name="T25" fmla="*/ 0 h 118"/>
                    <a:gd name="T26" fmla="*/ 0 w 666"/>
                    <a:gd name="T27" fmla="*/ 22 h 118"/>
                    <a:gd name="T28" fmla="*/ 394 w 666"/>
                    <a:gd name="T29" fmla="*/ 22 h 118"/>
                    <a:gd name="T30" fmla="*/ 417 w 666"/>
                    <a:gd name="T31" fmla="*/ 22 h 118"/>
                    <a:gd name="T32" fmla="*/ 454 w 666"/>
                    <a:gd name="T33" fmla="*/ 59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66" h="118">
                      <a:moveTo>
                        <a:pt x="454" y="59"/>
                      </a:moveTo>
                      <a:cubicBezTo>
                        <a:pt x="454" y="80"/>
                        <a:pt x="438" y="96"/>
                        <a:pt x="417" y="96"/>
                      </a:cubicBezTo>
                      <a:cubicBezTo>
                        <a:pt x="394" y="96"/>
                        <a:pt x="394" y="96"/>
                        <a:pt x="394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118"/>
                        <a:pt x="0" y="118"/>
                        <a:pt x="0" y="118"/>
                      </a:cubicBezTo>
                      <a:cubicBezTo>
                        <a:pt x="394" y="118"/>
                        <a:pt x="394" y="118"/>
                        <a:pt x="394" y="118"/>
                      </a:cubicBezTo>
                      <a:cubicBezTo>
                        <a:pt x="417" y="118"/>
                        <a:pt x="417" y="118"/>
                        <a:pt x="417" y="118"/>
                      </a:cubicBezTo>
                      <a:cubicBezTo>
                        <a:pt x="608" y="118"/>
                        <a:pt x="608" y="118"/>
                        <a:pt x="608" y="118"/>
                      </a:cubicBezTo>
                      <a:cubicBezTo>
                        <a:pt x="640" y="118"/>
                        <a:pt x="666" y="92"/>
                        <a:pt x="666" y="59"/>
                      </a:cubicBezTo>
                      <a:cubicBezTo>
                        <a:pt x="666" y="27"/>
                        <a:pt x="640" y="0"/>
                        <a:pt x="608" y="0"/>
                      </a:cubicBezTo>
                      <a:cubicBezTo>
                        <a:pt x="417" y="0"/>
                        <a:pt x="417" y="0"/>
                        <a:pt x="417" y="0"/>
                      </a:cubicBezTo>
                      <a:cubicBezTo>
                        <a:pt x="394" y="0"/>
                        <a:pt x="394" y="0"/>
                        <a:pt x="39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94" y="22"/>
                        <a:pt x="394" y="22"/>
                        <a:pt x="394" y="22"/>
                      </a:cubicBezTo>
                      <a:cubicBezTo>
                        <a:pt x="417" y="22"/>
                        <a:pt x="417" y="22"/>
                        <a:pt x="417" y="22"/>
                      </a:cubicBezTo>
                      <a:cubicBezTo>
                        <a:pt x="438" y="22"/>
                        <a:pt x="454" y="39"/>
                        <a:pt x="454" y="5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i$ḻiḍé">
                  <a:extLst>
                    <a:ext uri="{FF2B5EF4-FFF2-40B4-BE49-F238E27FC236}">
                      <a16:creationId xmlns:a16="http://schemas.microsoft.com/office/drawing/2014/main" id="{7C9D1FF9-0A24-CF76-EC4D-17D9CB42BC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06913" y="-3713163"/>
                  <a:ext cx="1781175" cy="442913"/>
                </a:xfrm>
                <a:custGeom>
                  <a:avLst/>
                  <a:gdLst>
                    <a:gd name="T0" fmla="*/ 0 w 476"/>
                    <a:gd name="T1" fmla="*/ 118 h 118"/>
                    <a:gd name="T2" fmla="*/ 417 w 476"/>
                    <a:gd name="T3" fmla="*/ 118 h 118"/>
                    <a:gd name="T4" fmla="*/ 476 w 476"/>
                    <a:gd name="T5" fmla="*/ 59 h 118"/>
                    <a:gd name="T6" fmla="*/ 417 w 476"/>
                    <a:gd name="T7" fmla="*/ 0 h 118"/>
                    <a:gd name="T8" fmla="*/ 0 w 476"/>
                    <a:gd name="T9" fmla="*/ 0 h 118"/>
                    <a:gd name="T10" fmla="*/ 0 w 476"/>
                    <a:gd name="T11" fmla="*/ 22 h 118"/>
                    <a:gd name="T12" fmla="*/ 417 w 476"/>
                    <a:gd name="T13" fmla="*/ 22 h 118"/>
                    <a:gd name="T14" fmla="*/ 454 w 476"/>
                    <a:gd name="T15" fmla="*/ 59 h 118"/>
                    <a:gd name="T16" fmla="*/ 417 w 476"/>
                    <a:gd name="T17" fmla="*/ 96 h 118"/>
                    <a:gd name="T18" fmla="*/ 0 w 476"/>
                    <a:gd name="T19" fmla="*/ 96 h 118"/>
                    <a:gd name="T20" fmla="*/ 0 w 476"/>
                    <a:gd name="T21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6" h="118">
                      <a:moveTo>
                        <a:pt x="0" y="118"/>
                      </a:moveTo>
                      <a:cubicBezTo>
                        <a:pt x="417" y="118"/>
                        <a:pt x="417" y="118"/>
                        <a:pt x="417" y="118"/>
                      </a:cubicBezTo>
                      <a:cubicBezTo>
                        <a:pt x="450" y="118"/>
                        <a:pt x="476" y="92"/>
                        <a:pt x="476" y="59"/>
                      </a:cubicBezTo>
                      <a:cubicBezTo>
                        <a:pt x="476" y="27"/>
                        <a:pt x="450" y="0"/>
                        <a:pt x="4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417" y="22"/>
                        <a:pt x="417" y="22"/>
                        <a:pt x="417" y="22"/>
                      </a:cubicBezTo>
                      <a:cubicBezTo>
                        <a:pt x="438" y="22"/>
                        <a:pt x="454" y="39"/>
                        <a:pt x="454" y="59"/>
                      </a:cubicBezTo>
                      <a:cubicBezTo>
                        <a:pt x="454" y="80"/>
                        <a:pt x="438" y="96"/>
                        <a:pt x="417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lnTo>
                        <a:pt x="0" y="1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3" name="îšľiḓe">
                  <a:extLst>
                    <a:ext uri="{FF2B5EF4-FFF2-40B4-BE49-F238E27FC236}">
                      <a16:creationId xmlns:a16="http://schemas.microsoft.com/office/drawing/2014/main" id="{D04E2BE7-1594-58C3-0991-57AAB998DD1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850063" y="-6729413"/>
                  <a:ext cx="212725" cy="242888"/>
                </a:xfrm>
                <a:custGeom>
                  <a:avLst/>
                  <a:gdLst>
                    <a:gd name="T0" fmla="*/ 54 w 57"/>
                    <a:gd name="T1" fmla="*/ 29 h 65"/>
                    <a:gd name="T2" fmla="*/ 7 w 57"/>
                    <a:gd name="T3" fmla="*/ 1 h 65"/>
                    <a:gd name="T4" fmla="*/ 0 w 57"/>
                    <a:gd name="T5" fmla="*/ 5 h 65"/>
                    <a:gd name="T6" fmla="*/ 0 w 57"/>
                    <a:gd name="T7" fmla="*/ 60 h 65"/>
                    <a:gd name="T8" fmla="*/ 7 w 57"/>
                    <a:gd name="T9" fmla="*/ 63 h 65"/>
                    <a:gd name="T10" fmla="*/ 54 w 57"/>
                    <a:gd name="T11" fmla="*/ 36 h 65"/>
                    <a:gd name="T12" fmla="*/ 54 w 57"/>
                    <a:gd name="T13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65">
                      <a:moveTo>
                        <a:pt x="54" y="29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4" y="0"/>
                        <a:pt x="0" y="2"/>
                        <a:pt x="0" y="5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4" y="65"/>
                        <a:pt x="7" y="63"/>
                      </a:cubicBezTo>
                      <a:cubicBezTo>
                        <a:pt x="54" y="36"/>
                        <a:pt x="54" y="36"/>
                        <a:pt x="54" y="36"/>
                      </a:cubicBezTo>
                      <a:cubicBezTo>
                        <a:pt x="57" y="34"/>
                        <a:pt x="57" y="30"/>
                        <a:pt x="54" y="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i$ľïdé">
                  <a:extLst>
                    <a:ext uri="{FF2B5EF4-FFF2-40B4-BE49-F238E27FC236}">
                      <a16:creationId xmlns:a16="http://schemas.microsoft.com/office/drawing/2014/main" id="{3864B648-C4D1-69E4-9EB6-2D9B79B3CE2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202363" y="-6254750"/>
                  <a:ext cx="1508125" cy="434975"/>
                </a:xfrm>
                <a:custGeom>
                  <a:avLst/>
                  <a:gdLst>
                    <a:gd name="T0" fmla="*/ 0 w 403"/>
                    <a:gd name="T1" fmla="*/ 0 h 116"/>
                    <a:gd name="T2" fmla="*/ 0 w 403"/>
                    <a:gd name="T3" fmla="*/ 71 h 116"/>
                    <a:gd name="T4" fmla="*/ 8 w 403"/>
                    <a:gd name="T5" fmla="*/ 79 h 116"/>
                    <a:gd name="T6" fmla="*/ 27 w 403"/>
                    <a:gd name="T7" fmla="*/ 79 h 116"/>
                    <a:gd name="T8" fmla="*/ 27 w 403"/>
                    <a:gd name="T9" fmla="*/ 116 h 116"/>
                    <a:gd name="T10" fmla="*/ 65 w 403"/>
                    <a:gd name="T11" fmla="*/ 79 h 116"/>
                    <a:gd name="T12" fmla="*/ 395 w 403"/>
                    <a:gd name="T13" fmla="*/ 79 h 116"/>
                    <a:gd name="T14" fmla="*/ 403 w 403"/>
                    <a:gd name="T15" fmla="*/ 71 h 116"/>
                    <a:gd name="T16" fmla="*/ 403 w 403"/>
                    <a:gd name="T17" fmla="*/ 0 h 116"/>
                    <a:gd name="T18" fmla="*/ 0 w 403"/>
                    <a:gd name="T1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3" h="116">
                      <a:moveTo>
                        <a:pt x="0" y="0"/>
                      </a:move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5"/>
                        <a:pt x="3" y="79"/>
                        <a:pt x="8" y="79"/>
                      </a:cubicBezTo>
                      <a:cubicBezTo>
                        <a:pt x="27" y="79"/>
                        <a:pt x="27" y="79"/>
                        <a:pt x="27" y="79"/>
                      </a:cubicBezTo>
                      <a:cubicBezTo>
                        <a:pt x="27" y="116"/>
                        <a:pt x="27" y="116"/>
                        <a:pt x="27" y="116"/>
                      </a:cubicBezTo>
                      <a:cubicBezTo>
                        <a:pt x="65" y="79"/>
                        <a:pt x="65" y="79"/>
                        <a:pt x="65" y="79"/>
                      </a:cubicBezTo>
                      <a:cubicBezTo>
                        <a:pt x="395" y="79"/>
                        <a:pt x="395" y="79"/>
                        <a:pt x="395" y="79"/>
                      </a:cubicBezTo>
                      <a:cubicBezTo>
                        <a:pt x="399" y="79"/>
                        <a:pt x="403" y="75"/>
                        <a:pt x="403" y="71"/>
                      </a:cubicBezTo>
                      <a:cubicBezTo>
                        <a:pt x="403" y="0"/>
                        <a:pt x="403" y="0"/>
                        <a:pt x="403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5" name="íṧ1îdê">
                  <a:extLst>
                    <a:ext uri="{FF2B5EF4-FFF2-40B4-BE49-F238E27FC236}">
                      <a16:creationId xmlns:a16="http://schemas.microsoft.com/office/drawing/2014/main" id="{1B947E2C-B4FC-AEE4-0D60-8A23C5CFF4A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434138" y="-6122988"/>
                  <a:ext cx="954088" cy="38100"/>
                </a:xfrm>
                <a:custGeom>
                  <a:avLst/>
                  <a:gdLst>
                    <a:gd name="T0" fmla="*/ 255 w 255"/>
                    <a:gd name="T1" fmla="*/ 0 h 10"/>
                    <a:gd name="T2" fmla="*/ 6 w 255"/>
                    <a:gd name="T3" fmla="*/ 0 h 10"/>
                    <a:gd name="T4" fmla="*/ 0 w 255"/>
                    <a:gd name="T5" fmla="*/ 5 h 10"/>
                    <a:gd name="T6" fmla="*/ 6 w 255"/>
                    <a:gd name="T7" fmla="*/ 10 h 10"/>
                    <a:gd name="T8" fmla="*/ 255 w 255"/>
                    <a:gd name="T9" fmla="*/ 10 h 10"/>
                    <a:gd name="T10" fmla="*/ 255 w 255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10">
                      <a:moveTo>
                        <a:pt x="255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8"/>
                        <a:pt x="3" y="10"/>
                        <a:pt x="6" y="10"/>
                      </a:cubicBezTo>
                      <a:cubicBezTo>
                        <a:pt x="255" y="10"/>
                        <a:pt x="255" y="10"/>
                        <a:pt x="255" y="10"/>
                      </a:cubicBezTo>
                      <a:cubicBezTo>
                        <a:pt x="255" y="0"/>
                        <a:pt x="255" y="0"/>
                        <a:pt x="255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iślíḑè">
                  <a:extLst>
                    <a:ext uri="{FF2B5EF4-FFF2-40B4-BE49-F238E27FC236}">
                      <a16:creationId xmlns:a16="http://schemas.microsoft.com/office/drawing/2014/main" id="{66F63E25-D7B8-8231-C9A0-54C707BA0D6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426326" y="-6122988"/>
                  <a:ext cx="201613" cy="38100"/>
                </a:xfrm>
                <a:custGeom>
                  <a:avLst/>
                  <a:gdLst>
                    <a:gd name="T0" fmla="*/ 49 w 54"/>
                    <a:gd name="T1" fmla="*/ 0 h 10"/>
                    <a:gd name="T2" fmla="*/ 0 w 54"/>
                    <a:gd name="T3" fmla="*/ 0 h 10"/>
                    <a:gd name="T4" fmla="*/ 0 w 54"/>
                    <a:gd name="T5" fmla="*/ 10 h 10"/>
                    <a:gd name="T6" fmla="*/ 49 w 54"/>
                    <a:gd name="T7" fmla="*/ 10 h 10"/>
                    <a:gd name="T8" fmla="*/ 54 w 54"/>
                    <a:gd name="T9" fmla="*/ 5 h 10"/>
                    <a:gd name="T10" fmla="*/ 49 w 54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" h="10">
                      <a:moveTo>
                        <a:pt x="4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51" y="10"/>
                        <a:pt x="54" y="8"/>
                        <a:pt x="54" y="5"/>
                      </a:cubicBezTo>
                      <a:cubicBezTo>
                        <a:pt x="54" y="2"/>
                        <a:pt x="51" y="0"/>
                        <a:pt x="49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îşľiďe">
                  <a:extLst>
                    <a:ext uri="{FF2B5EF4-FFF2-40B4-BE49-F238E27FC236}">
                      <a16:creationId xmlns:a16="http://schemas.microsoft.com/office/drawing/2014/main" id="{19CBF313-2C38-8A60-CA07-EF167A28C72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284913" y="-6153150"/>
                  <a:ext cx="30163" cy="96838"/>
                </a:xfrm>
                <a:prstGeom prst="rect">
                  <a:avLst/>
                </a:pr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íṧ1îḋè">
                  <a:extLst>
                    <a:ext uri="{FF2B5EF4-FFF2-40B4-BE49-F238E27FC236}">
                      <a16:creationId xmlns:a16="http://schemas.microsoft.com/office/drawing/2014/main" id="{01E97351-6F4A-F1D2-B9E1-DC29F10EBE6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284913" y="-6153150"/>
                  <a:ext cx="30163" cy="96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iś1iḓe">
                  <a:extLst>
                    <a:ext uri="{FF2B5EF4-FFF2-40B4-BE49-F238E27FC236}">
                      <a16:creationId xmlns:a16="http://schemas.microsoft.com/office/drawing/2014/main" id="{E031D33C-5298-F51E-EE4A-F23733542D2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345238" y="-6153150"/>
                  <a:ext cx="25400" cy="96838"/>
                </a:xfrm>
                <a:prstGeom prst="rect">
                  <a:avLst/>
                </a:pr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îş1íḍê">
                  <a:extLst>
                    <a:ext uri="{FF2B5EF4-FFF2-40B4-BE49-F238E27FC236}">
                      <a16:creationId xmlns:a16="http://schemas.microsoft.com/office/drawing/2014/main" id="{CBCBEB37-F826-6F60-17F7-CFCA9FFA692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345238" y="-6153150"/>
                  <a:ext cx="25400" cy="96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îṡ1ide">
                  <a:extLst>
                    <a:ext uri="{FF2B5EF4-FFF2-40B4-BE49-F238E27FC236}">
                      <a16:creationId xmlns:a16="http://schemas.microsoft.com/office/drawing/2014/main" id="{C8EE044D-9630-A976-F1C4-8326746784A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388226" y="-6153150"/>
                  <a:ext cx="38100" cy="90488"/>
                </a:xfrm>
                <a:custGeom>
                  <a:avLst/>
                  <a:gdLst>
                    <a:gd name="T0" fmla="*/ 9 w 10"/>
                    <a:gd name="T1" fmla="*/ 0 h 24"/>
                    <a:gd name="T2" fmla="*/ 2 w 10"/>
                    <a:gd name="T3" fmla="*/ 0 h 24"/>
                    <a:gd name="T4" fmla="*/ 0 w 10"/>
                    <a:gd name="T5" fmla="*/ 1 h 24"/>
                    <a:gd name="T6" fmla="*/ 0 w 10"/>
                    <a:gd name="T7" fmla="*/ 23 h 24"/>
                    <a:gd name="T8" fmla="*/ 2 w 10"/>
                    <a:gd name="T9" fmla="*/ 24 h 24"/>
                    <a:gd name="T10" fmla="*/ 9 w 10"/>
                    <a:gd name="T11" fmla="*/ 24 h 24"/>
                    <a:gd name="T12" fmla="*/ 10 w 10"/>
                    <a:gd name="T13" fmla="*/ 23 h 24"/>
                    <a:gd name="T14" fmla="*/ 10 w 10"/>
                    <a:gd name="T15" fmla="*/ 1 h 24"/>
                    <a:gd name="T16" fmla="*/ 9 w 10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24">
                      <a:moveTo>
                        <a:pt x="9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4"/>
                        <a:pt x="1" y="24"/>
                        <a:pt x="2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0" y="24"/>
                        <a:pt x="10" y="24"/>
                        <a:pt x="10" y="2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0"/>
                        <a:pt x="10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íśliḑê">
                  <a:extLst>
                    <a:ext uri="{FF2B5EF4-FFF2-40B4-BE49-F238E27FC236}">
                      <a16:creationId xmlns:a16="http://schemas.microsoft.com/office/drawing/2014/main" id="{6BC571E0-30BD-7A4D-C5AC-6B0A80A5B8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946901" y="-5610225"/>
                  <a:ext cx="1077913" cy="317500"/>
                </a:xfrm>
                <a:custGeom>
                  <a:avLst/>
                  <a:gdLst>
                    <a:gd name="T0" fmla="*/ 6 w 288"/>
                    <a:gd name="T1" fmla="*/ 0 h 85"/>
                    <a:gd name="T2" fmla="*/ 281 w 288"/>
                    <a:gd name="T3" fmla="*/ 0 h 85"/>
                    <a:gd name="T4" fmla="*/ 288 w 288"/>
                    <a:gd name="T5" fmla="*/ 7 h 85"/>
                    <a:gd name="T6" fmla="*/ 288 w 288"/>
                    <a:gd name="T7" fmla="*/ 78 h 85"/>
                    <a:gd name="T8" fmla="*/ 281 w 288"/>
                    <a:gd name="T9" fmla="*/ 85 h 85"/>
                    <a:gd name="T10" fmla="*/ 6 w 288"/>
                    <a:gd name="T11" fmla="*/ 85 h 85"/>
                    <a:gd name="T12" fmla="*/ 0 w 288"/>
                    <a:gd name="T13" fmla="*/ 78 h 85"/>
                    <a:gd name="T14" fmla="*/ 0 w 288"/>
                    <a:gd name="T15" fmla="*/ 7 h 85"/>
                    <a:gd name="T16" fmla="*/ 6 w 288"/>
                    <a:gd name="T1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85">
                      <a:moveTo>
                        <a:pt x="6" y="0"/>
                      </a:moveTo>
                      <a:cubicBezTo>
                        <a:pt x="281" y="0"/>
                        <a:pt x="281" y="0"/>
                        <a:pt x="281" y="0"/>
                      </a:cubicBezTo>
                      <a:cubicBezTo>
                        <a:pt x="285" y="0"/>
                        <a:pt x="288" y="3"/>
                        <a:pt x="288" y="7"/>
                      </a:cubicBezTo>
                      <a:cubicBezTo>
                        <a:pt x="288" y="78"/>
                        <a:pt x="288" y="78"/>
                        <a:pt x="288" y="78"/>
                      </a:cubicBezTo>
                      <a:cubicBezTo>
                        <a:pt x="288" y="82"/>
                        <a:pt x="285" y="85"/>
                        <a:pt x="281" y="85"/>
                      </a:cubicBezTo>
                      <a:cubicBezTo>
                        <a:pt x="6" y="85"/>
                        <a:pt x="6" y="85"/>
                        <a:pt x="6" y="85"/>
                      </a:cubicBezTo>
                      <a:cubicBezTo>
                        <a:pt x="3" y="85"/>
                        <a:pt x="0" y="82"/>
                        <a:pt x="0" y="78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îşlíḍè">
                  <a:extLst>
                    <a:ext uri="{FF2B5EF4-FFF2-40B4-BE49-F238E27FC236}">
                      <a16:creationId xmlns:a16="http://schemas.microsoft.com/office/drawing/2014/main" id="{ABCFAD21-FE97-F71C-FFB9-04834D94C4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00888" y="-5519738"/>
                  <a:ext cx="104775" cy="138113"/>
                </a:xfrm>
                <a:custGeom>
                  <a:avLst/>
                  <a:gdLst>
                    <a:gd name="T0" fmla="*/ 0 w 66"/>
                    <a:gd name="T1" fmla="*/ 44 h 87"/>
                    <a:gd name="T2" fmla="*/ 66 w 66"/>
                    <a:gd name="T3" fmla="*/ 87 h 87"/>
                    <a:gd name="T4" fmla="*/ 64 w 66"/>
                    <a:gd name="T5" fmla="*/ 0 h 87"/>
                    <a:gd name="T6" fmla="*/ 0 w 66"/>
                    <a:gd name="T7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87">
                      <a:moveTo>
                        <a:pt x="0" y="44"/>
                      </a:moveTo>
                      <a:lnTo>
                        <a:pt x="66" y="87"/>
                      </a:lnTo>
                      <a:lnTo>
                        <a:pt x="64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îṧļîḍê">
                  <a:extLst>
                    <a:ext uri="{FF2B5EF4-FFF2-40B4-BE49-F238E27FC236}">
                      <a16:creationId xmlns:a16="http://schemas.microsoft.com/office/drawing/2014/main" id="{A90CBFC6-E6A9-1E70-E96D-42A90B573C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434263" y="-5519738"/>
                  <a:ext cx="33338" cy="13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ïşļïḑé">
                  <a:extLst>
                    <a:ext uri="{FF2B5EF4-FFF2-40B4-BE49-F238E27FC236}">
                      <a16:creationId xmlns:a16="http://schemas.microsoft.com/office/drawing/2014/main" id="{F82722B0-3209-4720-E5DE-E1EEC139F9C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500938" y="-5519738"/>
                  <a:ext cx="33338" cy="13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" name="í$ļîḑè">
                  <a:extLst>
                    <a:ext uri="{FF2B5EF4-FFF2-40B4-BE49-F238E27FC236}">
                      <a16:creationId xmlns:a16="http://schemas.microsoft.com/office/drawing/2014/main" id="{BB13566C-B255-B4DF-4778-5C049C3C2A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766051" y="-5524500"/>
                  <a:ext cx="101600" cy="142875"/>
                </a:xfrm>
                <a:custGeom>
                  <a:avLst/>
                  <a:gdLst>
                    <a:gd name="T0" fmla="*/ 64 w 64"/>
                    <a:gd name="T1" fmla="*/ 45 h 90"/>
                    <a:gd name="T2" fmla="*/ 0 w 64"/>
                    <a:gd name="T3" fmla="*/ 0 h 90"/>
                    <a:gd name="T4" fmla="*/ 0 w 64"/>
                    <a:gd name="T5" fmla="*/ 90 h 90"/>
                    <a:gd name="T6" fmla="*/ 64 w 64"/>
                    <a:gd name="T7" fmla="*/ 45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4" h="90">
                      <a:moveTo>
                        <a:pt x="64" y="45"/>
                      </a:moveTo>
                      <a:lnTo>
                        <a:pt x="0" y="0"/>
                      </a:lnTo>
                      <a:lnTo>
                        <a:pt x="0" y="90"/>
                      </a:lnTo>
                      <a:lnTo>
                        <a:pt x="64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" name="ïśḷïḋê">
                  <a:extLst>
                    <a:ext uri="{FF2B5EF4-FFF2-40B4-BE49-F238E27FC236}">
                      <a16:creationId xmlns:a16="http://schemas.microsoft.com/office/drawing/2014/main" id="{D29ADFA2-1D72-7857-7378-58DA2C5DA5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4676" y="-4367213"/>
                  <a:ext cx="215900" cy="355600"/>
                </a:xfrm>
                <a:custGeom>
                  <a:avLst/>
                  <a:gdLst>
                    <a:gd name="T0" fmla="*/ 20 w 58"/>
                    <a:gd name="T1" fmla="*/ 81 h 95"/>
                    <a:gd name="T2" fmla="*/ 40 w 58"/>
                    <a:gd name="T3" fmla="*/ 94 h 95"/>
                    <a:gd name="T4" fmla="*/ 54 w 58"/>
                    <a:gd name="T5" fmla="*/ 85 h 95"/>
                    <a:gd name="T6" fmla="*/ 58 w 58"/>
                    <a:gd name="T7" fmla="*/ 68 h 95"/>
                    <a:gd name="T8" fmla="*/ 27 w 58"/>
                    <a:gd name="T9" fmla="*/ 13 h 95"/>
                    <a:gd name="T10" fmla="*/ 3 w 58"/>
                    <a:gd name="T11" fmla="*/ 11 h 95"/>
                    <a:gd name="T12" fmla="*/ 5 w 58"/>
                    <a:gd name="T13" fmla="*/ 44 h 95"/>
                    <a:gd name="T14" fmla="*/ 20 w 58"/>
                    <a:gd name="T15" fmla="*/ 8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95">
                      <a:moveTo>
                        <a:pt x="20" y="81"/>
                      </a:moveTo>
                      <a:cubicBezTo>
                        <a:pt x="25" y="88"/>
                        <a:pt x="32" y="95"/>
                        <a:pt x="40" y="94"/>
                      </a:cubicBezTo>
                      <a:cubicBezTo>
                        <a:pt x="46" y="94"/>
                        <a:pt x="51" y="90"/>
                        <a:pt x="54" y="85"/>
                      </a:cubicBezTo>
                      <a:cubicBezTo>
                        <a:pt x="57" y="80"/>
                        <a:pt x="58" y="74"/>
                        <a:pt x="58" y="68"/>
                      </a:cubicBezTo>
                      <a:cubicBezTo>
                        <a:pt x="58" y="46"/>
                        <a:pt x="45" y="24"/>
                        <a:pt x="27" y="13"/>
                      </a:cubicBezTo>
                      <a:cubicBezTo>
                        <a:pt x="21" y="9"/>
                        <a:pt x="7" y="0"/>
                        <a:pt x="3" y="11"/>
                      </a:cubicBezTo>
                      <a:cubicBezTo>
                        <a:pt x="0" y="20"/>
                        <a:pt x="3" y="35"/>
                        <a:pt x="5" y="44"/>
                      </a:cubicBezTo>
                      <a:cubicBezTo>
                        <a:pt x="8" y="57"/>
                        <a:pt x="13" y="70"/>
                        <a:pt x="20" y="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" name="isḷíḍê">
                  <a:extLst>
                    <a:ext uri="{FF2B5EF4-FFF2-40B4-BE49-F238E27FC236}">
                      <a16:creationId xmlns:a16="http://schemas.microsoft.com/office/drawing/2014/main" id="{0DDCC126-5DA8-1FA2-3586-99ADE5508AE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73576" y="-4225925"/>
                  <a:ext cx="217488" cy="955674"/>
                </a:xfrm>
                <a:custGeom>
                  <a:avLst/>
                  <a:gdLst>
                    <a:gd name="T0" fmla="*/ 0 w 58"/>
                    <a:gd name="T1" fmla="*/ 1 h 255"/>
                    <a:gd name="T2" fmla="*/ 31 w 58"/>
                    <a:gd name="T3" fmla="*/ 104 h 255"/>
                    <a:gd name="T4" fmla="*/ 54 w 58"/>
                    <a:gd name="T5" fmla="*/ 255 h 255"/>
                    <a:gd name="T6" fmla="*/ 58 w 58"/>
                    <a:gd name="T7" fmla="*/ 255 h 255"/>
                    <a:gd name="T8" fmla="*/ 34 w 58"/>
                    <a:gd name="T9" fmla="*/ 103 h 255"/>
                    <a:gd name="T10" fmla="*/ 3 w 58"/>
                    <a:gd name="T11" fmla="*/ 0 h 255"/>
                    <a:gd name="T12" fmla="*/ 0 w 58"/>
                    <a:gd name="T13" fmla="*/ 1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" h="255">
                      <a:moveTo>
                        <a:pt x="0" y="1"/>
                      </a:moveTo>
                      <a:cubicBezTo>
                        <a:pt x="7" y="18"/>
                        <a:pt x="19" y="57"/>
                        <a:pt x="31" y="104"/>
                      </a:cubicBezTo>
                      <a:cubicBezTo>
                        <a:pt x="42" y="151"/>
                        <a:pt x="52" y="206"/>
                        <a:pt x="54" y="255"/>
                      </a:cubicBezTo>
                      <a:cubicBezTo>
                        <a:pt x="58" y="255"/>
                        <a:pt x="58" y="255"/>
                        <a:pt x="58" y="255"/>
                      </a:cubicBezTo>
                      <a:cubicBezTo>
                        <a:pt x="56" y="206"/>
                        <a:pt x="46" y="150"/>
                        <a:pt x="34" y="103"/>
                      </a:cubicBezTo>
                      <a:cubicBezTo>
                        <a:pt x="23" y="56"/>
                        <a:pt x="11" y="17"/>
                        <a:pt x="3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" name="ïśļïďé">
                  <a:extLst>
                    <a:ext uri="{FF2B5EF4-FFF2-40B4-BE49-F238E27FC236}">
                      <a16:creationId xmlns:a16="http://schemas.microsoft.com/office/drawing/2014/main" id="{BFE85016-46C0-49D3-DA95-87945272207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789363" y="-5314950"/>
                  <a:ext cx="717550" cy="962025"/>
                </a:xfrm>
                <a:custGeom>
                  <a:avLst/>
                  <a:gdLst>
                    <a:gd name="T0" fmla="*/ 18 w 192"/>
                    <a:gd name="T1" fmla="*/ 160 h 257"/>
                    <a:gd name="T2" fmla="*/ 15 w 192"/>
                    <a:gd name="T3" fmla="*/ 234 h 257"/>
                    <a:gd name="T4" fmla="*/ 74 w 192"/>
                    <a:gd name="T5" fmla="*/ 251 h 257"/>
                    <a:gd name="T6" fmla="*/ 127 w 192"/>
                    <a:gd name="T7" fmla="*/ 214 h 257"/>
                    <a:gd name="T8" fmla="*/ 189 w 192"/>
                    <a:gd name="T9" fmla="*/ 44 h 257"/>
                    <a:gd name="T10" fmla="*/ 182 w 192"/>
                    <a:gd name="T11" fmla="*/ 5 h 257"/>
                    <a:gd name="T12" fmla="*/ 143 w 192"/>
                    <a:gd name="T13" fmla="*/ 20 h 257"/>
                    <a:gd name="T14" fmla="*/ 74 w 192"/>
                    <a:gd name="T15" fmla="*/ 76 h 257"/>
                    <a:gd name="T16" fmla="*/ 18 w 192"/>
                    <a:gd name="T17" fmla="*/ 160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257">
                      <a:moveTo>
                        <a:pt x="18" y="160"/>
                      </a:moveTo>
                      <a:cubicBezTo>
                        <a:pt x="7" y="184"/>
                        <a:pt x="0" y="213"/>
                        <a:pt x="15" y="234"/>
                      </a:cubicBezTo>
                      <a:cubicBezTo>
                        <a:pt x="28" y="252"/>
                        <a:pt x="53" y="257"/>
                        <a:pt x="74" y="251"/>
                      </a:cubicBezTo>
                      <a:cubicBezTo>
                        <a:pt x="95" y="245"/>
                        <a:pt x="112" y="230"/>
                        <a:pt x="127" y="214"/>
                      </a:cubicBezTo>
                      <a:cubicBezTo>
                        <a:pt x="167" y="167"/>
                        <a:pt x="189" y="106"/>
                        <a:pt x="189" y="44"/>
                      </a:cubicBezTo>
                      <a:cubicBezTo>
                        <a:pt x="189" y="34"/>
                        <a:pt x="192" y="11"/>
                        <a:pt x="182" y="5"/>
                      </a:cubicBezTo>
                      <a:cubicBezTo>
                        <a:pt x="171" y="0"/>
                        <a:pt x="151" y="15"/>
                        <a:pt x="143" y="20"/>
                      </a:cubicBezTo>
                      <a:cubicBezTo>
                        <a:pt x="118" y="35"/>
                        <a:pt x="95" y="54"/>
                        <a:pt x="74" y="76"/>
                      </a:cubicBezTo>
                      <a:cubicBezTo>
                        <a:pt x="51" y="100"/>
                        <a:pt x="32" y="129"/>
                        <a:pt x="18" y="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" name="išḻíḋe">
                  <a:extLst>
                    <a:ext uri="{FF2B5EF4-FFF2-40B4-BE49-F238E27FC236}">
                      <a16:creationId xmlns:a16="http://schemas.microsoft.com/office/drawing/2014/main" id="{B20222DE-DE2A-CB9C-96FC-AB99045B2D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767138" y="-4913313"/>
                  <a:ext cx="485775" cy="1638300"/>
                </a:xfrm>
                <a:custGeom>
                  <a:avLst/>
                  <a:gdLst>
                    <a:gd name="T0" fmla="*/ 126 w 130"/>
                    <a:gd name="T1" fmla="*/ 0 h 438"/>
                    <a:gd name="T2" fmla="*/ 42 w 130"/>
                    <a:gd name="T3" fmla="*/ 144 h 438"/>
                    <a:gd name="T4" fmla="*/ 0 w 130"/>
                    <a:gd name="T5" fmla="*/ 438 h 438"/>
                    <a:gd name="T6" fmla="*/ 4 w 130"/>
                    <a:gd name="T7" fmla="*/ 438 h 438"/>
                    <a:gd name="T8" fmla="*/ 46 w 130"/>
                    <a:gd name="T9" fmla="*/ 146 h 438"/>
                    <a:gd name="T10" fmla="*/ 130 w 130"/>
                    <a:gd name="T11" fmla="*/ 3 h 438"/>
                    <a:gd name="T12" fmla="*/ 126 w 130"/>
                    <a:gd name="T13" fmla="*/ 0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0" h="438">
                      <a:moveTo>
                        <a:pt x="126" y="0"/>
                      </a:moveTo>
                      <a:cubicBezTo>
                        <a:pt x="97" y="36"/>
                        <a:pt x="66" y="78"/>
                        <a:pt x="42" y="144"/>
                      </a:cubicBezTo>
                      <a:cubicBezTo>
                        <a:pt x="19" y="211"/>
                        <a:pt x="2" y="302"/>
                        <a:pt x="0" y="438"/>
                      </a:cubicBezTo>
                      <a:cubicBezTo>
                        <a:pt x="4" y="438"/>
                        <a:pt x="4" y="438"/>
                        <a:pt x="4" y="438"/>
                      </a:cubicBezTo>
                      <a:cubicBezTo>
                        <a:pt x="6" y="302"/>
                        <a:pt x="23" y="212"/>
                        <a:pt x="46" y="146"/>
                      </a:cubicBezTo>
                      <a:cubicBezTo>
                        <a:pt x="70" y="80"/>
                        <a:pt x="100" y="39"/>
                        <a:pt x="130" y="3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" name="îṩļîḓè">
                  <a:extLst>
                    <a:ext uri="{FF2B5EF4-FFF2-40B4-BE49-F238E27FC236}">
                      <a16:creationId xmlns:a16="http://schemas.microsoft.com/office/drawing/2014/main" id="{9E5BD36F-7DCA-7792-75AD-CF4EBED06E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417888" y="-3892550"/>
                  <a:ext cx="1392238" cy="622300"/>
                </a:xfrm>
                <a:custGeom>
                  <a:avLst/>
                  <a:gdLst>
                    <a:gd name="T0" fmla="*/ 7 w 372"/>
                    <a:gd name="T1" fmla="*/ 126 h 166"/>
                    <a:gd name="T2" fmla="*/ 28 w 372"/>
                    <a:gd name="T3" fmla="*/ 166 h 166"/>
                    <a:gd name="T4" fmla="*/ 367 w 372"/>
                    <a:gd name="T5" fmla="*/ 166 h 166"/>
                    <a:gd name="T6" fmla="*/ 297 w 372"/>
                    <a:gd name="T7" fmla="*/ 140 h 166"/>
                    <a:gd name="T8" fmla="*/ 288 w 372"/>
                    <a:gd name="T9" fmla="*/ 100 h 166"/>
                    <a:gd name="T10" fmla="*/ 254 w 372"/>
                    <a:gd name="T11" fmla="*/ 96 h 166"/>
                    <a:gd name="T12" fmla="*/ 223 w 372"/>
                    <a:gd name="T13" fmla="*/ 116 h 166"/>
                    <a:gd name="T14" fmla="*/ 245 w 372"/>
                    <a:gd name="T15" fmla="*/ 84 h 166"/>
                    <a:gd name="T16" fmla="*/ 237 w 372"/>
                    <a:gd name="T17" fmla="*/ 48 h 166"/>
                    <a:gd name="T18" fmla="*/ 207 w 372"/>
                    <a:gd name="T19" fmla="*/ 43 h 166"/>
                    <a:gd name="T20" fmla="*/ 178 w 372"/>
                    <a:gd name="T21" fmla="*/ 58 h 166"/>
                    <a:gd name="T22" fmla="*/ 149 w 372"/>
                    <a:gd name="T23" fmla="*/ 9 h 166"/>
                    <a:gd name="T24" fmla="*/ 92 w 372"/>
                    <a:gd name="T25" fmla="*/ 13 h 166"/>
                    <a:gd name="T26" fmla="*/ 69 w 372"/>
                    <a:gd name="T27" fmla="*/ 65 h 166"/>
                    <a:gd name="T28" fmla="*/ 68 w 372"/>
                    <a:gd name="T29" fmla="*/ 74 h 166"/>
                    <a:gd name="T30" fmla="*/ 56 w 372"/>
                    <a:gd name="T31" fmla="*/ 75 h 166"/>
                    <a:gd name="T32" fmla="*/ 46 w 372"/>
                    <a:gd name="T33" fmla="*/ 65 h 166"/>
                    <a:gd name="T34" fmla="*/ 15 w 372"/>
                    <a:gd name="T35" fmla="*/ 65 h 166"/>
                    <a:gd name="T36" fmla="*/ 1 w 372"/>
                    <a:gd name="T37" fmla="*/ 94 h 166"/>
                    <a:gd name="T38" fmla="*/ 7 w 372"/>
                    <a:gd name="T39" fmla="*/ 12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2" h="166">
                      <a:moveTo>
                        <a:pt x="7" y="126"/>
                      </a:moveTo>
                      <a:cubicBezTo>
                        <a:pt x="13" y="140"/>
                        <a:pt x="20" y="154"/>
                        <a:pt x="28" y="166"/>
                      </a:cubicBezTo>
                      <a:cubicBezTo>
                        <a:pt x="367" y="166"/>
                        <a:pt x="367" y="166"/>
                        <a:pt x="367" y="166"/>
                      </a:cubicBezTo>
                      <a:cubicBezTo>
                        <a:pt x="372" y="134"/>
                        <a:pt x="297" y="140"/>
                        <a:pt x="297" y="140"/>
                      </a:cubicBezTo>
                      <a:cubicBezTo>
                        <a:pt x="302" y="127"/>
                        <a:pt x="300" y="109"/>
                        <a:pt x="288" y="100"/>
                      </a:cubicBezTo>
                      <a:cubicBezTo>
                        <a:pt x="279" y="93"/>
                        <a:pt x="265" y="92"/>
                        <a:pt x="254" y="96"/>
                      </a:cubicBezTo>
                      <a:cubicBezTo>
                        <a:pt x="242" y="101"/>
                        <a:pt x="233" y="108"/>
                        <a:pt x="223" y="116"/>
                      </a:cubicBezTo>
                      <a:cubicBezTo>
                        <a:pt x="232" y="106"/>
                        <a:pt x="241" y="96"/>
                        <a:pt x="245" y="84"/>
                      </a:cubicBezTo>
                      <a:cubicBezTo>
                        <a:pt x="249" y="71"/>
                        <a:pt x="247" y="56"/>
                        <a:pt x="237" y="48"/>
                      </a:cubicBezTo>
                      <a:cubicBezTo>
                        <a:pt x="229" y="41"/>
                        <a:pt x="217" y="40"/>
                        <a:pt x="207" y="43"/>
                      </a:cubicBezTo>
                      <a:cubicBezTo>
                        <a:pt x="196" y="45"/>
                        <a:pt x="187" y="52"/>
                        <a:pt x="178" y="58"/>
                      </a:cubicBezTo>
                      <a:cubicBezTo>
                        <a:pt x="178" y="38"/>
                        <a:pt x="166" y="18"/>
                        <a:pt x="149" y="9"/>
                      </a:cubicBezTo>
                      <a:cubicBezTo>
                        <a:pt x="131" y="0"/>
                        <a:pt x="108" y="1"/>
                        <a:pt x="92" y="13"/>
                      </a:cubicBezTo>
                      <a:cubicBezTo>
                        <a:pt x="76" y="24"/>
                        <a:pt x="67" y="45"/>
                        <a:pt x="69" y="65"/>
                      </a:cubicBezTo>
                      <a:cubicBezTo>
                        <a:pt x="70" y="68"/>
                        <a:pt x="70" y="72"/>
                        <a:pt x="68" y="74"/>
                      </a:cubicBezTo>
                      <a:cubicBezTo>
                        <a:pt x="66" y="78"/>
                        <a:pt x="59" y="78"/>
                        <a:pt x="56" y="75"/>
                      </a:cubicBezTo>
                      <a:cubicBezTo>
                        <a:pt x="52" y="72"/>
                        <a:pt x="49" y="68"/>
                        <a:pt x="46" y="65"/>
                      </a:cubicBezTo>
                      <a:cubicBezTo>
                        <a:pt x="37" y="57"/>
                        <a:pt x="24" y="58"/>
                        <a:pt x="15" y="65"/>
                      </a:cubicBezTo>
                      <a:cubicBezTo>
                        <a:pt x="6" y="71"/>
                        <a:pt x="1" y="83"/>
                        <a:pt x="1" y="94"/>
                      </a:cubicBezTo>
                      <a:cubicBezTo>
                        <a:pt x="0" y="105"/>
                        <a:pt x="4" y="116"/>
                        <a:pt x="7" y="1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" name="í$ľïḍe">
                  <a:extLst>
                    <a:ext uri="{FF2B5EF4-FFF2-40B4-BE49-F238E27FC236}">
                      <a16:creationId xmlns:a16="http://schemas.microsoft.com/office/drawing/2014/main" id="{EBA32F92-4DB0-3DCD-9B05-5F6145D22D9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056438" y="-3810000"/>
                  <a:ext cx="2281238" cy="539750"/>
                </a:xfrm>
                <a:custGeom>
                  <a:avLst/>
                  <a:gdLst>
                    <a:gd name="T0" fmla="*/ 610 w 610"/>
                    <a:gd name="T1" fmla="*/ 131 h 144"/>
                    <a:gd name="T2" fmla="*/ 610 w 610"/>
                    <a:gd name="T3" fmla="*/ 13 h 144"/>
                    <a:gd name="T4" fmla="*/ 597 w 610"/>
                    <a:gd name="T5" fmla="*/ 0 h 144"/>
                    <a:gd name="T6" fmla="*/ 13 w 610"/>
                    <a:gd name="T7" fmla="*/ 0 h 144"/>
                    <a:gd name="T8" fmla="*/ 0 w 610"/>
                    <a:gd name="T9" fmla="*/ 13 h 144"/>
                    <a:gd name="T10" fmla="*/ 0 w 610"/>
                    <a:gd name="T11" fmla="*/ 131 h 144"/>
                    <a:gd name="T12" fmla="*/ 13 w 610"/>
                    <a:gd name="T13" fmla="*/ 144 h 144"/>
                    <a:gd name="T14" fmla="*/ 597 w 610"/>
                    <a:gd name="T15" fmla="*/ 144 h 144"/>
                    <a:gd name="T16" fmla="*/ 610 w 610"/>
                    <a:gd name="T17" fmla="*/ 131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0" h="144">
                      <a:moveTo>
                        <a:pt x="610" y="131"/>
                      </a:moveTo>
                      <a:cubicBezTo>
                        <a:pt x="610" y="13"/>
                        <a:pt x="610" y="13"/>
                        <a:pt x="610" y="13"/>
                      </a:cubicBezTo>
                      <a:cubicBezTo>
                        <a:pt x="610" y="6"/>
                        <a:pt x="604" y="0"/>
                        <a:pt x="597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0" y="138"/>
                        <a:pt x="6" y="144"/>
                        <a:pt x="13" y="144"/>
                      </a:cubicBezTo>
                      <a:cubicBezTo>
                        <a:pt x="597" y="144"/>
                        <a:pt x="597" y="144"/>
                        <a:pt x="597" y="144"/>
                      </a:cubicBezTo>
                      <a:cubicBezTo>
                        <a:pt x="604" y="144"/>
                        <a:pt x="610" y="138"/>
                        <a:pt x="610" y="131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" name="îṥľîḍè">
                  <a:extLst>
                    <a:ext uri="{FF2B5EF4-FFF2-40B4-BE49-F238E27FC236}">
                      <a16:creationId xmlns:a16="http://schemas.microsoft.com/office/drawing/2014/main" id="{33E92FEA-246D-9CAC-EEF0-6F056D2925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202488" y="-3810000"/>
                  <a:ext cx="14288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" name="ïṡļîdè">
                  <a:extLst>
                    <a:ext uri="{FF2B5EF4-FFF2-40B4-BE49-F238E27FC236}">
                      <a16:creationId xmlns:a16="http://schemas.microsoft.com/office/drawing/2014/main" id="{9C420C76-A89C-67CD-47BC-985E3840B20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202488" y="-3810000"/>
                  <a:ext cx="14288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" name="iṩlïḋê">
                  <a:extLst>
                    <a:ext uri="{FF2B5EF4-FFF2-40B4-BE49-F238E27FC236}">
                      <a16:creationId xmlns:a16="http://schemas.microsoft.com/office/drawing/2014/main" id="{92503DF5-9534-87F3-6B31-6F7033DF64F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423151" y="-3810000"/>
                  <a:ext cx="14288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" name="îṣḻîḍê">
                  <a:extLst>
                    <a:ext uri="{FF2B5EF4-FFF2-40B4-BE49-F238E27FC236}">
                      <a16:creationId xmlns:a16="http://schemas.microsoft.com/office/drawing/2014/main" id="{DB35F69D-B62A-DE82-74BD-0F905F8A51D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423151" y="-3810000"/>
                  <a:ext cx="14288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" name="iṣľîdè">
                  <a:extLst>
                    <a:ext uri="{FF2B5EF4-FFF2-40B4-BE49-F238E27FC236}">
                      <a16:creationId xmlns:a16="http://schemas.microsoft.com/office/drawing/2014/main" id="{B5616271-51E0-3508-24CE-0208C4F38C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643813" y="-3810000"/>
                  <a:ext cx="14288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" name="íSḻîḋè">
                  <a:extLst>
                    <a:ext uri="{FF2B5EF4-FFF2-40B4-BE49-F238E27FC236}">
                      <a16:creationId xmlns:a16="http://schemas.microsoft.com/office/drawing/2014/main" id="{230166DA-DC4E-61F1-61EE-5292B5A8F97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643813" y="-3810000"/>
                  <a:ext cx="14288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" name="íṥľîḍê">
                  <a:extLst>
                    <a:ext uri="{FF2B5EF4-FFF2-40B4-BE49-F238E27FC236}">
                      <a16:creationId xmlns:a16="http://schemas.microsoft.com/office/drawing/2014/main" id="{802E02FB-8DF2-1AD5-416E-093B0C24502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859713" y="-3810000"/>
                  <a:ext cx="15875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" name="îšľíḍè">
                  <a:extLst>
                    <a:ext uri="{FF2B5EF4-FFF2-40B4-BE49-F238E27FC236}">
                      <a16:creationId xmlns:a16="http://schemas.microsoft.com/office/drawing/2014/main" id="{962C9634-2B01-D856-1205-1801BAD10EC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859713" y="-3810000"/>
                  <a:ext cx="15875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" name="iṩḻîḋê">
                  <a:extLst>
                    <a:ext uri="{FF2B5EF4-FFF2-40B4-BE49-F238E27FC236}">
                      <a16:creationId xmlns:a16="http://schemas.microsoft.com/office/drawing/2014/main" id="{CEA0A7B0-C43C-2506-3A68-BFDE9D1B299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080376" y="-3810000"/>
                  <a:ext cx="15875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" name="iṧ1îḍê">
                  <a:extLst>
                    <a:ext uri="{FF2B5EF4-FFF2-40B4-BE49-F238E27FC236}">
                      <a16:creationId xmlns:a16="http://schemas.microsoft.com/office/drawing/2014/main" id="{EC5A0A74-9D2A-21E5-A0D9-908140A3E08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080376" y="-3810000"/>
                  <a:ext cx="15875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" name="iṩlíḋe">
                  <a:extLst>
                    <a:ext uri="{FF2B5EF4-FFF2-40B4-BE49-F238E27FC236}">
                      <a16:creationId xmlns:a16="http://schemas.microsoft.com/office/drawing/2014/main" id="{D0C2EFB4-2CC1-3508-F7D1-111B0F616CA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297863" y="-3810000"/>
                  <a:ext cx="15875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" name="íṥ1ïḍê">
                  <a:extLst>
                    <a:ext uri="{FF2B5EF4-FFF2-40B4-BE49-F238E27FC236}">
                      <a16:creationId xmlns:a16="http://schemas.microsoft.com/office/drawing/2014/main" id="{FFE3A6AD-95A3-6F57-86F0-D517478A233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297863" y="-3810000"/>
                  <a:ext cx="15875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" name="íşliḋé">
                  <a:extLst>
                    <a:ext uri="{FF2B5EF4-FFF2-40B4-BE49-F238E27FC236}">
                      <a16:creationId xmlns:a16="http://schemas.microsoft.com/office/drawing/2014/main" id="{EEBC94F1-4C1D-2647-82A1-4306D6650C2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518526" y="-3810000"/>
                  <a:ext cx="15875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" name="îšliḍé">
                  <a:extLst>
                    <a:ext uri="{FF2B5EF4-FFF2-40B4-BE49-F238E27FC236}">
                      <a16:creationId xmlns:a16="http://schemas.microsoft.com/office/drawing/2014/main" id="{B631728E-B117-7A8C-F0EA-FDBA2286551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518526" y="-3810000"/>
                  <a:ext cx="15875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5" name="íşḷiḍè">
                  <a:extLst>
                    <a:ext uri="{FF2B5EF4-FFF2-40B4-BE49-F238E27FC236}">
                      <a16:creationId xmlns:a16="http://schemas.microsoft.com/office/drawing/2014/main" id="{7E32EA77-B5E2-0F5D-AF5D-59784CC4F79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736013" y="-3810000"/>
                  <a:ext cx="14288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" name="iṧ1îḑê">
                  <a:extLst>
                    <a:ext uri="{FF2B5EF4-FFF2-40B4-BE49-F238E27FC236}">
                      <a16:creationId xmlns:a16="http://schemas.microsoft.com/office/drawing/2014/main" id="{B167C2E2-E4D8-7AD1-FAF5-0196E6A1EA8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736013" y="-3810000"/>
                  <a:ext cx="14288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7" name="îśļíďê">
                  <a:extLst>
                    <a:ext uri="{FF2B5EF4-FFF2-40B4-BE49-F238E27FC236}">
                      <a16:creationId xmlns:a16="http://schemas.microsoft.com/office/drawing/2014/main" id="{36513437-81D7-92C1-44F6-0E4592FC15C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956676" y="-3810000"/>
                  <a:ext cx="14288" cy="184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8" name="iS1idè">
                  <a:extLst>
                    <a:ext uri="{FF2B5EF4-FFF2-40B4-BE49-F238E27FC236}">
                      <a16:creationId xmlns:a16="http://schemas.microsoft.com/office/drawing/2014/main" id="{D86DF957-6B38-9D3B-252F-D247C6377FF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8956676" y="-3810000"/>
                  <a:ext cx="14288" cy="184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9" name="îşļîďé">
                  <a:extLst>
                    <a:ext uri="{FF2B5EF4-FFF2-40B4-BE49-F238E27FC236}">
                      <a16:creationId xmlns:a16="http://schemas.microsoft.com/office/drawing/2014/main" id="{7291111C-BA0D-61FF-470A-607B4801DD7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9174163" y="-3810000"/>
                  <a:ext cx="14288" cy="1158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0" name="îşḻîďè">
                  <a:extLst>
                    <a:ext uri="{FF2B5EF4-FFF2-40B4-BE49-F238E27FC236}">
                      <a16:creationId xmlns:a16="http://schemas.microsoft.com/office/drawing/2014/main" id="{7BBD937C-97EB-AF3C-5C28-4FA81629359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9174163" y="-3810000"/>
                  <a:ext cx="14288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1" name="íṡ1îḓé">
                  <a:extLst>
                    <a:ext uri="{FF2B5EF4-FFF2-40B4-BE49-F238E27FC236}">
                      <a16:creationId xmlns:a16="http://schemas.microsoft.com/office/drawing/2014/main" id="{295D3567-7E0E-1281-89C9-C54ABE2F1EB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8451851" y="-3390900"/>
                  <a:ext cx="96838" cy="60325"/>
                </a:xfrm>
                <a:custGeom>
                  <a:avLst/>
                  <a:gdLst>
                    <a:gd name="T0" fmla="*/ 0 w 61"/>
                    <a:gd name="T1" fmla="*/ 38 h 38"/>
                    <a:gd name="T2" fmla="*/ 61 w 61"/>
                    <a:gd name="T3" fmla="*/ 24 h 38"/>
                    <a:gd name="T4" fmla="*/ 56 w 61"/>
                    <a:gd name="T5" fmla="*/ 19 h 38"/>
                    <a:gd name="T6" fmla="*/ 0 w 61"/>
                    <a:gd name="T7" fmla="*/ 0 h 38"/>
                    <a:gd name="T8" fmla="*/ 0 w 61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8">
                      <a:moveTo>
                        <a:pt x="0" y="38"/>
                      </a:moveTo>
                      <a:lnTo>
                        <a:pt x="61" y="24"/>
                      </a:lnTo>
                      <a:lnTo>
                        <a:pt x="56" y="19"/>
                      </a:lnTo>
                      <a:lnTo>
                        <a:pt x="0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633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2" name="îṧľíḍê">
                  <a:extLst>
                    <a:ext uri="{FF2B5EF4-FFF2-40B4-BE49-F238E27FC236}">
                      <a16:creationId xmlns:a16="http://schemas.microsoft.com/office/drawing/2014/main" id="{8D0D874E-73E4-0E9F-2D3A-455A4F9E511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8215313" y="-3465513"/>
                  <a:ext cx="236538" cy="195263"/>
                </a:xfrm>
                <a:custGeom>
                  <a:avLst/>
                  <a:gdLst>
                    <a:gd name="T0" fmla="*/ 0 w 149"/>
                    <a:gd name="T1" fmla="*/ 123 h 123"/>
                    <a:gd name="T2" fmla="*/ 149 w 149"/>
                    <a:gd name="T3" fmla="*/ 85 h 123"/>
                    <a:gd name="T4" fmla="*/ 149 w 149"/>
                    <a:gd name="T5" fmla="*/ 47 h 123"/>
                    <a:gd name="T6" fmla="*/ 0 w 149"/>
                    <a:gd name="T7" fmla="*/ 0 h 123"/>
                    <a:gd name="T8" fmla="*/ 0 w 149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23">
                      <a:moveTo>
                        <a:pt x="0" y="123"/>
                      </a:moveTo>
                      <a:lnTo>
                        <a:pt x="149" y="85"/>
                      </a:lnTo>
                      <a:lnTo>
                        <a:pt x="149" y="47"/>
                      </a:lnTo>
                      <a:lnTo>
                        <a:pt x="0" y="0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3" name="ïśḻíďè">
                  <a:extLst>
                    <a:ext uri="{FF2B5EF4-FFF2-40B4-BE49-F238E27FC236}">
                      <a16:creationId xmlns:a16="http://schemas.microsoft.com/office/drawing/2014/main" id="{F5BBB2AE-16E4-9D42-D43C-57644B9550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756401" y="-3465513"/>
                  <a:ext cx="1458913" cy="195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4" name="îśḷíḍè">
                  <a:extLst>
                    <a:ext uri="{FF2B5EF4-FFF2-40B4-BE49-F238E27FC236}">
                      <a16:creationId xmlns:a16="http://schemas.microsoft.com/office/drawing/2014/main" id="{A1E426D2-BAC8-5E57-4AA3-79DBAAC0170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659563" y="-3465513"/>
                  <a:ext cx="96838" cy="195263"/>
                </a:xfrm>
                <a:prstGeom prst="rect">
                  <a:avLst/>
                </a:prstGeom>
                <a:solidFill>
                  <a:srgbClr val="5886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5" name="ïṥḻíďé">
                  <a:extLst>
                    <a:ext uri="{FF2B5EF4-FFF2-40B4-BE49-F238E27FC236}">
                      <a16:creationId xmlns:a16="http://schemas.microsoft.com/office/drawing/2014/main" id="{AA0A6934-4327-232A-AD2C-E0BDF506AA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494463" y="-3465513"/>
                  <a:ext cx="165100" cy="195263"/>
                </a:xfrm>
                <a:custGeom>
                  <a:avLst/>
                  <a:gdLst>
                    <a:gd name="T0" fmla="*/ 0 w 44"/>
                    <a:gd name="T1" fmla="*/ 4 h 52"/>
                    <a:gd name="T2" fmla="*/ 0 w 44"/>
                    <a:gd name="T3" fmla="*/ 48 h 52"/>
                    <a:gd name="T4" fmla="*/ 5 w 44"/>
                    <a:gd name="T5" fmla="*/ 52 h 52"/>
                    <a:gd name="T6" fmla="*/ 44 w 44"/>
                    <a:gd name="T7" fmla="*/ 52 h 52"/>
                    <a:gd name="T8" fmla="*/ 44 w 44"/>
                    <a:gd name="T9" fmla="*/ 0 h 52"/>
                    <a:gd name="T10" fmla="*/ 5 w 44"/>
                    <a:gd name="T11" fmla="*/ 0 h 52"/>
                    <a:gd name="T12" fmla="*/ 0 w 44"/>
                    <a:gd name="T13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52">
                      <a:moveTo>
                        <a:pt x="0" y="4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0"/>
                        <a:pt x="2" y="52"/>
                        <a:pt x="5" y="52"/>
                      </a:cubicBezTo>
                      <a:cubicBezTo>
                        <a:pt x="44" y="52"/>
                        <a:pt x="44" y="52"/>
                        <a:pt x="44" y="52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solidFill>
                  <a:srgbClr val="FEF9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6" name="ïşľíďé">
                  <a:extLst>
                    <a:ext uri="{FF2B5EF4-FFF2-40B4-BE49-F238E27FC236}">
                      <a16:creationId xmlns:a16="http://schemas.microsoft.com/office/drawing/2014/main" id="{F910ABA1-C9C9-49F5-EFD0-6C056A5BB1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269164" y="-7189788"/>
                  <a:ext cx="576263" cy="509587"/>
                </a:xfrm>
                <a:custGeom>
                  <a:avLst/>
                  <a:gdLst>
                    <a:gd name="T0" fmla="*/ 126 w 154"/>
                    <a:gd name="T1" fmla="*/ 121 h 136"/>
                    <a:gd name="T2" fmla="*/ 147 w 154"/>
                    <a:gd name="T3" fmla="*/ 70 h 136"/>
                    <a:gd name="T4" fmla="*/ 105 w 154"/>
                    <a:gd name="T5" fmla="*/ 17 h 136"/>
                    <a:gd name="T6" fmla="*/ 37 w 154"/>
                    <a:gd name="T7" fmla="*/ 13 h 136"/>
                    <a:gd name="T8" fmla="*/ 8 w 154"/>
                    <a:gd name="T9" fmla="*/ 60 h 136"/>
                    <a:gd name="T10" fmla="*/ 7 w 154"/>
                    <a:gd name="T11" fmla="*/ 61 h 136"/>
                    <a:gd name="T12" fmla="*/ 53 w 154"/>
                    <a:gd name="T13" fmla="*/ 117 h 136"/>
                    <a:gd name="T14" fmla="*/ 126 w 154"/>
                    <a:gd name="T15" fmla="*/ 123 h 136"/>
                    <a:gd name="T16" fmla="*/ 126 w 154"/>
                    <a:gd name="T17" fmla="*/ 12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" h="136">
                      <a:moveTo>
                        <a:pt x="126" y="121"/>
                      </a:moveTo>
                      <a:cubicBezTo>
                        <a:pt x="147" y="70"/>
                        <a:pt x="147" y="70"/>
                        <a:pt x="147" y="70"/>
                      </a:cubicBezTo>
                      <a:cubicBezTo>
                        <a:pt x="154" y="57"/>
                        <a:pt x="135" y="33"/>
                        <a:pt x="105" y="17"/>
                      </a:cubicBezTo>
                      <a:cubicBezTo>
                        <a:pt x="75" y="1"/>
                        <a:pt x="44" y="0"/>
                        <a:pt x="37" y="13"/>
                      </a:cubicBezTo>
                      <a:cubicBezTo>
                        <a:pt x="8" y="60"/>
                        <a:pt x="8" y="60"/>
                        <a:pt x="8" y="60"/>
                      </a:cubicBezTo>
                      <a:cubicBezTo>
                        <a:pt x="7" y="60"/>
                        <a:pt x="7" y="61"/>
                        <a:pt x="7" y="61"/>
                      </a:cubicBezTo>
                      <a:cubicBezTo>
                        <a:pt x="0" y="75"/>
                        <a:pt x="23" y="101"/>
                        <a:pt x="53" y="117"/>
                      </a:cubicBezTo>
                      <a:cubicBezTo>
                        <a:pt x="84" y="133"/>
                        <a:pt x="118" y="136"/>
                        <a:pt x="126" y="123"/>
                      </a:cubicBezTo>
                      <a:cubicBezTo>
                        <a:pt x="126" y="122"/>
                        <a:pt x="126" y="122"/>
                        <a:pt x="126" y="1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7" name="ïṩlíḍè">
                  <a:extLst>
                    <a:ext uri="{FF2B5EF4-FFF2-40B4-BE49-F238E27FC236}">
                      <a16:creationId xmlns:a16="http://schemas.microsoft.com/office/drawing/2014/main" id="{906D0284-DDDE-8658-8D91-7DFF252BA5D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310438" y="-7029450"/>
                  <a:ext cx="460375" cy="296863"/>
                </a:xfrm>
                <a:custGeom>
                  <a:avLst/>
                  <a:gdLst>
                    <a:gd name="T0" fmla="*/ 49 w 123"/>
                    <a:gd name="T1" fmla="*/ 61 h 79"/>
                    <a:gd name="T2" fmla="*/ 119 w 123"/>
                    <a:gd name="T3" fmla="*/ 70 h 79"/>
                    <a:gd name="T4" fmla="*/ 123 w 123"/>
                    <a:gd name="T5" fmla="*/ 60 h 79"/>
                    <a:gd name="T6" fmla="*/ 57 w 123"/>
                    <a:gd name="T7" fmla="*/ 46 h 79"/>
                    <a:gd name="T8" fmla="*/ 7 w 123"/>
                    <a:gd name="T9" fmla="*/ 0 h 79"/>
                    <a:gd name="T10" fmla="*/ 1 w 123"/>
                    <a:gd name="T11" fmla="*/ 9 h 79"/>
                    <a:gd name="T12" fmla="*/ 49 w 123"/>
                    <a:gd name="T13" fmla="*/ 61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3" h="79">
                      <a:moveTo>
                        <a:pt x="49" y="61"/>
                      </a:moveTo>
                      <a:cubicBezTo>
                        <a:pt x="77" y="75"/>
                        <a:pt x="108" y="79"/>
                        <a:pt x="119" y="70"/>
                      </a:cubicBezTo>
                      <a:cubicBezTo>
                        <a:pt x="123" y="60"/>
                        <a:pt x="123" y="60"/>
                        <a:pt x="123" y="60"/>
                      </a:cubicBezTo>
                      <a:cubicBezTo>
                        <a:pt x="108" y="64"/>
                        <a:pt x="81" y="59"/>
                        <a:pt x="57" y="46"/>
                      </a:cubicBezTo>
                      <a:cubicBezTo>
                        <a:pt x="32" y="34"/>
                        <a:pt x="12" y="15"/>
                        <a:pt x="7" y="0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24"/>
                        <a:pt x="22" y="46"/>
                        <a:pt x="49" y="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8" name="ïśļîḑé">
                  <a:extLst>
                    <a:ext uri="{FF2B5EF4-FFF2-40B4-BE49-F238E27FC236}">
                      <a16:creationId xmlns:a16="http://schemas.microsoft.com/office/drawing/2014/main" id="{06980200-813C-E001-BA5A-CA87625DA7B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216776" y="-7346950"/>
                  <a:ext cx="882650" cy="457200"/>
                </a:xfrm>
                <a:custGeom>
                  <a:avLst/>
                  <a:gdLst>
                    <a:gd name="T0" fmla="*/ 236 w 556"/>
                    <a:gd name="T1" fmla="*/ 224 h 288"/>
                    <a:gd name="T2" fmla="*/ 0 w 556"/>
                    <a:gd name="T3" fmla="*/ 0 h 288"/>
                    <a:gd name="T4" fmla="*/ 325 w 556"/>
                    <a:gd name="T5" fmla="*/ 54 h 288"/>
                    <a:gd name="T6" fmla="*/ 556 w 556"/>
                    <a:gd name="T7" fmla="*/ 288 h 288"/>
                    <a:gd name="T8" fmla="*/ 236 w 556"/>
                    <a:gd name="T9" fmla="*/ 224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6" h="288">
                      <a:moveTo>
                        <a:pt x="236" y="224"/>
                      </a:moveTo>
                      <a:lnTo>
                        <a:pt x="0" y="0"/>
                      </a:lnTo>
                      <a:lnTo>
                        <a:pt x="325" y="54"/>
                      </a:lnTo>
                      <a:lnTo>
                        <a:pt x="556" y="288"/>
                      </a:lnTo>
                      <a:lnTo>
                        <a:pt x="236" y="2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9" name="îś1îdé">
                  <a:extLst>
                    <a:ext uri="{FF2B5EF4-FFF2-40B4-BE49-F238E27FC236}">
                      <a16:creationId xmlns:a16="http://schemas.microsoft.com/office/drawing/2014/main" id="{09B36707-6833-68D8-180A-E442C402B01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205663" y="-7346950"/>
                  <a:ext cx="893763" cy="479425"/>
                </a:xfrm>
                <a:custGeom>
                  <a:avLst/>
                  <a:gdLst>
                    <a:gd name="T0" fmla="*/ 563 w 563"/>
                    <a:gd name="T1" fmla="*/ 288 h 302"/>
                    <a:gd name="T2" fmla="*/ 554 w 563"/>
                    <a:gd name="T3" fmla="*/ 302 h 302"/>
                    <a:gd name="T4" fmla="*/ 236 w 563"/>
                    <a:gd name="T5" fmla="*/ 238 h 302"/>
                    <a:gd name="T6" fmla="*/ 0 w 563"/>
                    <a:gd name="T7" fmla="*/ 14 h 302"/>
                    <a:gd name="T8" fmla="*/ 7 w 563"/>
                    <a:gd name="T9" fmla="*/ 0 h 302"/>
                    <a:gd name="T10" fmla="*/ 243 w 563"/>
                    <a:gd name="T11" fmla="*/ 224 h 302"/>
                    <a:gd name="T12" fmla="*/ 563 w 563"/>
                    <a:gd name="T13" fmla="*/ 288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3" h="302">
                      <a:moveTo>
                        <a:pt x="563" y="288"/>
                      </a:moveTo>
                      <a:lnTo>
                        <a:pt x="554" y="302"/>
                      </a:lnTo>
                      <a:lnTo>
                        <a:pt x="236" y="238"/>
                      </a:lnTo>
                      <a:lnTo>
                        <a:pt x="0" y="14"/>
                      </a:lnTo>
                      <a:lnTo>
                        <a:pt x="7" y="0"/>
                      </a:lnTo>
                      <a:lnTo>
                        <a:pt x="243" y="224"/>
                      </a:lnTo>
                      <a:lnTo>
                        <a:pt x="563" y="288"/>
                      </a:lnTo>
                      <a:close/>
                    </a:path>
                  </a:pathLst>
                </a:custGeom>
                <a:solidFill>
                  <a:srgbClr val="2F42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0" name="îş1îďe">
                  <a:extLst>
                    <a:ext uri="{FF2B5EF4-FFF2-40B4-BE49-F238E27FC236}">
                      <a16:creationId xmlns:a16="http://schemas.microsoft.com/office/drawing/2014/main" id="{78E78CDD-4C6B-B69B-B5E2-486AB66A46F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261226" y="-7239000"/>
                  <a:ext cx="400050" cy="153988"/>
                </a:xfrm>
                <a:custGeom>
                  <a:avLst/>
                  <a:gdLst>
                    <a:gd name="T0" fmla="*/ 107 w 107"/>
                    <a:gd name="T1" fmla="*/ 30 h 41"/>
                    <a:gd name="T2" fmla="*/ 105 w 107"/>
                    <a:gd name="T3" fmla="*/ 27 h 41"/>
                    <a:gd name="T4" fmla="*/ 22 w 107"/>
                    <a:gd name="T5" fmla="*/ 0 h 41"/>
                    <a:gd name="T6" fmla="*/ 22 w 107"/>
                    <a:gd name="T7" fmla="*/ 0 h 41"/>
                    <a:gd name="T8" fmla="*/ 21 w 107"/>
                    <a:gd name="T9" fmla="*/ 0 h 41"/>
                    <a:gd name="T10" fmla="*/ 19 w 107"/>
                    <a:gd name="T11" fmla="*/ 1 h 41"/>
                    <a:gd name="T12" fmla="*/ 0 w 107"/>
                    <a:gd name="T13" fmla="*/ 39 h 41"/>
                    <a:gd name="T14" fmla="*/ 4 w 107"/>
                    <a:gd name="T15" fmla="*/ 41 h 41"/>
                    <a:gd name="T16" fmla="*/ 22 w 107"/>
                    <a:gd name="T17" fmla="*/ 5 h 41"/>
                    <a:gd name="T18" fmla="*/ 104 w 107"/>
                    <a:gd name="T19" fmla="*/ 32 h 41"/>
                    <a:gd name="T20" fmla="*/ 107 w 107"/>
                    <a:gd name="T21" fmla="*/ 3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" h="41">
                      <a:moveTo>
                        <a:pt x="107" y="30"/>
                      </a:moveTo>
                      <a:cubicBezTo>
                        <a:pt x="107" y="29"/>
                        <a:pt x="107" y="27"/>
                        <a:pt x="105" y="27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0" y="0"/>
                        <a:pt x="20" y="0"/>
                        <a:pt x="19" y="1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104" y="32"/>
                        <a:pt x="104" y="32"/>
                        <a:pt x="104" y="32"/>
                      </a:cubicBezTo>
                      <a:cubicBezTo>
                        <a:pt x="105" y="32"/>
                        <a:pt x="107" y="31"/>
                        <a:pt x="107" y="3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1" name="ïśḻïḍè">
                  <a:extLst>
                    <a:ext uri="{FF2B5EF4-FFF2-40B4-BE49-F238E27FC236}">
                      <a16:creationId xmlns:a16="http://schemas.microsoft.com/office/drawing/2014/main" id="{173E9E0C-AA0C-8ED9-E1E5-476EBC159D9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78676" y="-7099300"/>
                  <a:ext cx="104775" cy="146050"/>
                </a:xfrm>
                <a:custGeom>
                  <a:avLst/>
                  <a:gdLst>
                    <a:gd name="T0" fmla="*/ 15 w 28"/>
                    <a:gd name="T1" fmla="*/ 37 h 39"/>
                    <a:gd name="T2" fmla="*/ 27 w 28"/>
                    <a:gd name="T3" fmla="*/ 9 h 39"/>
                    <a:gd name="T4" fmla="*/ 24 w 28"/>
                    <a:gd name="T5" fmla="*/ 2 h 39"/>
                    <a:gd name="T6" fmla="*/ 16 w 28"/>
                    <a:gd name="T7" fmla="*/ 4 h 39"/>
                    <a:gd name="T8" fmla="*/ 1 w 28"/>
                    <a:gd name="T9" fmla="*/ 29 h 39"/>
                    <a:gd name="T10" fmla="*/ 1 w 28"/>
                    <a:gd name="T11" fmla="*/ 29 h 39"/>
                    <a:gd name="T12" fmla="*/ 6 w 28"/>
                    <a:gd name="T13" fmla="*/ 37 h 39"/>
                    <a:gd name="T14" fmla="*/ 15 w 28"/>
                    <a:gd name="T15" fmla="*/ 3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39">
                      <a:moveTo>
                        <a:pt x="15" y="37"/>
                      </a:move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8" y="7"/>
                        <a:pt x="28" y="4"/>
                        <a:pt x="24" y="2"/>
                      </a:cubicBezTo>
                      <a:cubicBezTo>
                        <a:pt x="20" y="0"/>
                        <a:pt x="17" y="2"/>
                        <a:pt x="16" y="4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31"/>
                        <a:pt x="2" y="34"/>
                        <a:pt x="6" y="37"/>
                      </a:cubicBezTo>
                      <a:cubicBezTo>
                        <a:pt x="10" y="39"/>
                        <a:pt x="14" y="39"/>
                        <a:pt x="15" y="3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2" name="îṣlíḑè">
                  <a:extLst>
                    <a:ext uri="{FF2B5EF4-FFF2-40B4-BE49-F238E27FC236}">
                      <a16:creationId xmlns:a16="http://schemas.microsoft.com/office/drawing/2014/main" id="{B0B71B03-8A11-3E14-8A1F-75D5D825E10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67376" y="-5811838"/>
                  <a:ext cx="277813" cy="193675"/>
                </a:xfrm>
                <a:custGeom>
                  <a:avLst/>
                  <a:gdLst>
                    <a:gd name="T0" fmla="*/ 74 w 74"/>
                    <a:gd name="T1" fmla="*/ 29 h 52"/>
                    <a:gd name="T2" fmla="*/ 38 w 74"/>
                    <a:gd name="T3" fmla="*/ 52 h 52"/>
                    <a:gd name="T4" fmla="*/ 37 w 74"/>
                    <a:gd name="T5" fmla="*/ 52 h 52"/>
                    <a:gd name="T6" fmla="*/ 0 w 74"/>
                    <a:gd name="T7" fmla="*/ 29 h 52"/>
                    <a:gd name="T8" fmla="*/ 5 w 74"/>
                    <a:gd name="T9" fmla="*/ 26 h 52"/>
                    <a:gd name="T10" fmla="*/ 5 w 74"/>
                    <a:gd name="T11" fmla="*/ 26 h 52"/>
                    <a:gd name="T12" fmla="*/ 10 w 74"/>
                    <a:gd name="T13" fmla="*/ 15 h 52"/>
                    <a:gd name="T14" fmla="*/ 10 w 74"/>
                    <a:gd name="T15" fmla="*/ 14 h 52"/>
                    <a:gd name="T16" fmla="*/ 10 w 74"/>
                    <a:gd name="T17" fmla="*/ 14 h 52"/>
                    <a:gd name="T18" fmla="*/ 10 w 74"/>
                    <a:gd name="T19" fmla="*/ 14 h 52"/>
                    <a:gd name="T20" fmla="*/ 10 w 74"/>
                    <a:gd name="T21" fmla="*/ 0 h 52"/>
                    <a:gd name="T22" fmla="*/ 67 w 74"/>
                    <a:gd name="T23" fmla="*/ 0 h 52"/>
                    <a:gd name="T24" fmla="*/ 67 w 74"/>
                    <a:gd name="T25" fmla="*/ 14 h 52"/>
                    <a:gd name="T26" fmla="*/ 74 w 74"/>
                    <a:gd name="T27" fmla="*/ 2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52">
                      <a:moveTo>
                        <a:pt x="74" y="29"/>
                      </a:moveTo>
                      <a:cubicBezTo>
                        <a:pt x="69" y="43"/>
                        <a:pt x="55" y="52"/>
                        <a:pt x="38" y="52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20" y="52"/>
                        <a:pt x="6" y="42"/>
                        <a:pt x="0" y="29"/>
                      </a:cubicBezTo>
                      <a:cubicBezTo>
                        <a:pt x="2" y="29"/>
                        <a:pt x="4" y="27"/>
                        <a:pt x="5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8" y="23"/>
                        <a:pt x="9" y="19"/>
                        <a:pt x="10" y="15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14"/>
                        <a:pt x="67" y="14"/>
                        <a:pt x="67" y="14"/>
                      </a:cubicBezTo>
                      <a:cubicBezTo>
                        <a:pt x="67" y="20"/>
                        <a:pt x="74" y="28"/>
                        <a:pt x="74" y="29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3" name="iśḻíḍe">
                  <a:extLst>
                    <a:ext uri="{FF2B5EF4-FFF2-40B4-BE49-F238E27FC236}">
                      <a16:creationId xmlns:a16="http://schemas.microsoft.com/office/drawing/2014/main" id="{1F9ED6C1-B6A7-EEDE-6996-A45CEBE3A12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67376" y="-5811838"/>
                  <a:ext cx="277813" cy="193675"/>
                </a:xfrm>
                <a:custGeom>
                  <a:avLst/>
                  <a:gdLst>
                    <a:gd name="T0" fmla="*/ 67 w 74"/>
                    <a:gd name="T1" fmla="*/ 0 h 52"/>
                    <a:gd name="T2" fmla="*/ 67 w 74"/>
                    <a:gd name="T3" fmla="*/ 0 h 52"/>
                    <a:gd name="T4" fmla="*/ 57 w 74"/>
                    <a:gd name="T5" fmla="*/ 10 h 52"/>
                    <a:gd name="T6" fmla="*/ 49 w 74"/>
                    <a:gd name="T7" fmla="*/ 15 h 52"/>
                    <a:gd name="T8" fmla="*/ 44 w 74"/>
                    <a:gd name="T9" fmla="*/ 16 h 52"/>
                    <a:gd name="T10" fmla="*/ 40 w 74"/>
                    <a:gd name="T11" fmla="*/ 18 h 52"/>
                    <a:gd name="T12" fmla="*/ 38 w 74"/>
                    <a:gd name="T13" fmla="*/ 18 h 52"/>
                    <a:gd name="T14" fmla="*/ 37 w 74"/>
                    <a:gd name="T15" fmla="*/ 18 h 52"/>
                    <a:gd name="T16" fmla="*/ 32 w 74"/>
                    <a:gd name="T17" fmla="*/ 16 h 52"/>
                    <a:gd name="T18" fmla="*/ 27 w 74"/>
                    <a:gd name="T19" fmla="*/ 14 h 52"/>
                    <a:gd name="T20" fmla="*/ 20 w 74"/>
                    <a:gd name="T21" fmla="*/ 10 h 52"/>
                    <a:gd name="T22" fmla="*/ 10 w 74"/>
                    <a:gd name="T23" fmla="*/ 0 h 52"/>
                    <a:gd name="T24" fmla="*/ 10 w 74"/>
                    <a:gd name="T25" fmla="*/ 0 h 52"/>
                    <a:gd name="T26" fmla="*/ 10 w 74"/>
                    <a:gd name="T27" fmla="*/ 14 h 52"/>
                    <a:gd name="T28" fmla="*/ 10 w 74"/>
                    <a:gd name="T29" fmla="*/ 14 h 52"/>
                    <a:gd name="T30" fmla="*/ 10 w 74"/>
                    <a:gd name="T31" fmla="*/ 14 h 52"/>
                    <a:gd name="T32" fmla="*/ 10 w 74"/>
                    <a:gd name="T33" fmla="*/ 15 h 52"/>
                    <a:gd name="T34" fmla="*/ 5 w 74"/>
                    <a:gd name="T35" fmla="*/ 26 h 52"/>
                    <a:gd name="T36" fmla="*/ 5 w 74"/>
                    <a:gd name="T37" fmla="*/ 26 h 52"/>
                    <a:gd name="T38" fmla="*/ 0 w 74"/>
                    <a:gd name="T39" fmla="*/ 29 h 52"/>
                    <a:gd name="T40" fmla="*/ 0 w 74"/>
                    <a:gd name="T41" fmla="*/ 29 h 52"/>
                    <a:gd name="T42" fmla="*/ 3 w 74"/>
                    <a:gd name="T43" fmla="*/ 34 h 52"/>
                    <a:gd name="T44" fmla="*/ 37 w 74"/>
                    <a:gd name="T45" fmla="*/ 52 h 52"/>
                    <a:gd name="T46" fmla="*/ 38 w 74"/>
                    <a:gd name="T47" fmla="*/ 52 h 52"/>
                    <a:gd name="T48" fmla="*/ 38 w 74"/>
                    <a:gd name="T49" fmla="*/ 52 h 52"/>
                    <a:gd name="T50" fmla="*/ 74 w 74"/>
                    <a:gd name="T51" fmla="*/ 30 h 52"/>
                    <a:gd name="T52" fmla="*/ 74 w 74"/>
                    <a:gd name="T53" fmla="*/ 29 h 52"/>
                    <a:gd name="T54" fmla="*/ 74 w 74"/>
                    <a:gd name="T55" fmla="*/ 29 h 52"/>
                    <a:gd name="T56" fmla="*/ 67 w 74"/>
                    <a:gd name="T57" fmla="*/ 14 h 52"/>
                    <a:gd name="T58" fmla="*/ 67 w 74"/>
                    <a:gd name="T5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4" h="52">
                      <a:moveTo>
                        <a:pt x="67" y="0"/>
                      </a:move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4"/>
                        <a:pt x="61" y="7"/>
                        <a:pt x="57" y="10"/>
                      </a:cubicBezTo>
                      <a:cubicBezTo>
                        <a:pt x="54" y="12"/>
                        <a:pt x="52" y="13"/>
                        <a:pt x="49" y="15"/>
                      </a:cubicBezTo>
                      <a:cubicBezTo>
                        <a:pt x="47" y="15"/>
                        <a:pt x="46" y="16"/>
                        <a:pt x="44" y="16"/>
                      </a:cubicBezTo>
                      <a:cubicBezTo>
                        <a:pt x="42" y="17"/>
                        <a:pt x="41" y="17"/>
                        <a:pt x="40" y="18"/>
                      </a:cubicBezTo>
                      <a:cubicBezTo>
                        <a:pt x="39" y="18"/>
                        <a:pt x="39" y="18"/>
                        <a:pt x="38" y="18"/>
                      </a:cubicBezTo>
                      <a:cubicBezTo>
                        <a:pt x="38" y="18"/>
                        <a:pt x="37" y="18"/>
                        <a:pt x="37" y="18"/>
                      </a:cubicBezTo>
                      <a:cubicBezTo>
                        <a:pt x="36" y="17"/>
                        <a:pt x="34" y="17"/>
                        <a:pt x="32" y="16"/>
                      </a:cubicBezTo>
                      <a:cubicBezTo>
                        <a:pt x="31" y="16"/>
                        <a:pt x="29" y="15"/>
                        <a:pt x="27" y="14"/>
                      </a:cubicBezTo>
                      <a:cubicBezTo>
                        <a:pt x="25" y="13"/>
                        <a:pt x="22" y="12"/>
                        <a:pt x="20" y="10"/>
                      </a:cubicBezTo>
                      <a:cubicBezTo>
                        <a:pt x="16" y="7"/>
                        <a:pt x="12" y="4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9" y="19"/>
                        <a:pt x="8" y="23"/>
                        <a:pt x="5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4" y="27"/>
                        <a:pt x="2" y="29"/>
                        <a:pt x="0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" y="31"/>
                        <a:pt x="2" y="33"/>
                        <a:pt x="3" y="34"/>
                      </a:cubicBezTo>
                      <a:cubicBezTo>
                        <a:pt x="10" y="45"/>
                        <a:pt x="23" y="52"/>
                        <a:pt x="37" y="52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54" y="52"/>
                        <a:pt x="68" y="43"/>
                        <a:pt x="74" y="30"/>
                      </a:cubicBezTo>
                      <a:cubicBezTo>
                        <a:pt x="74" y="30"/>
                        <a:pt x="74" y="29"/>
                        <a:pt x="74" y="29"/>
                      </a:cubicBezTo>
                      <a:cubicBezTo>
                        <a:pt x="74" y="29"/>
                        <a:pt x="74" y="29"/>
                        <a:pt x="74" y="29"/>
                      </a:cubicBezTo>
                      <a:cubicBezTo>
                        <a:pt x="74" y="28"/>
                        <a:pt x="67" y="20"/>
                        <a:pt x="67" y="14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F19A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" name="ïsḻiḓé">
                  <a:extLst>
                    <a:ext uri="{FF2B5EF4-FFF2-40B4-BE49-F238E27FC236}">
                      <a16:creationId xmlns:a16="http://schemas.microsoft.com/office/drawing/2014/main" id="{2B865FEA-2FCD-46B4-4BB1-EDB3A7CC73B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34038" y="-6254750"/>
                  <a:ext cx="388938" cy="292100"/>
                </a:xfrm>
                <a:custGeom>
                  <a:avLst/>
                  <a:gdLst>
                    <a:gd name="T0" fmla="*/ 7 w 104"/>
                    <a:gd name="T1" fmla="*/ 76 h 78"/>
                    <a:gd name="T2" fmla="*/ 1 w 104"/>
                    <a:gd name="T3" fmla="*/ 39 h 78"/>
                    <a:gd name="T4" fmla="*/ 58 w 104"/>
                    <a:gd name="T5" fmla="*/ 0 h 78"/>
                    <a:gd name="T6" fmla="*/ 73 w 104"/>
                    <a:gd name="T7" fmla="*/ 18 h 78"/>
                    <a:gd name="T8" fmla="*/ 89 w 104"/>
                    <a:gd name="T9" fmla="*/ 72 h 78"/>
                    <a:gd name="T10" fmla="*/ 88 w 104"/>
                    <a:gd name="T11" fmla="*/ 78 h 78"/>
                    <a:gd name="T12" fmla="*/ 7 w 104"/>
                    <a:gd name="T13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" h="78">
                      <a:moveTo>
                        <a:pt x="7" y="76"/>
                      </a:moveTo>
                      <a:cubicBezTo>
                        <a:pt x="7" y="76"/>
                        <a:pt x="2" y="51"/>
                        <a:pt x="1" y="39"/>
                      </a:cubicBezTo>
                      <a:cubicBezTo>
                        <a:pt x="0" y="26"/>
                        <a:pt x="22" y="0"/>
                        <a:pt x="58" y="0"/>
                      </a:cubicBezTo>
                      <a:cubicBezTo>
                        <a:pt x="64" y="0"/>
                        <a:pt x="73" y="5"/>
                        <a:pt x="73" y="18"/>
                      </a:cubicBezTo>
                      <a:cubicBezTo>
                        <a:pt x="73" y="18"/>
                        <a:pt x="104" y="13"/>
                        <a:pt x="89" y="72"/>
                      </a:cubicBezTo>
                      <a:cubicBezTo>
                        <a:pt x="88" y="78"/>
                        <a:pt x="88" y="78"/>
                        <a:pt x="88" y="78"/>
                      </a:cubicBezTo>
                      <a:cubicBezTo>
                        <a:pt x="7" y="76"/>
                        <a:pt x="7" y="76"/>
                        <a:pt x="7" y="76"/>
                      </a:cubicBezTo>
                    </a:path>
                  </a:pathLst>
                </a:custGeom>
                <a:solidFill>
                  <a:srgbClr val="633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5" name="íṡḻîḓe">
                  <a:extLst>
                    <a:ext uri="{FF2B5EF4-FFF2-40B4-BE49-F238E27FC236}">
                      <a16:creationId xmlns:a16="http://schemas.microsoft.com/office/drawing/2014/main" id="{D1047107-9C1E-1865-0F47-A420AE3114D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70499" y="-6130925"/>
                  <a:ext cx="295275" cy="385763"/>
                </a:xfrm>
                <a:custGeom>
                  <a:avLst/>
                  <a:gdLst>
                    <a:gd name="T0" fmla="*/ 79 w 79"/>
                    <a:gd name="T1" fmla="*/ 37 h 103"/>
                    <a:gd name="T2" fmla="*/ 74 w 79"/>
                    <a:gd name="T3" fmla="*/ 73 h 103"/>
                    <a:gd name="T4" fmla="*/ 58 w 79"/>
                    <a:gd name="T5" fmla="*/ 95 h 103"/>
                    <a:gd name="T6" fmla="*/ 50 w 79"/>
                    <a:gd name="T7" fmla="*/ 100 h 103"/>
                    <a:gd name="T8" fmla="*/ 45 w 79"/>
                    <a:gd name="T9" fmla="*/ 101 h 103"/>
                    <a:gd name="T10" fmla="*/ 41 w 79"/>
                    <a:gd name="T11" fmla="*/ 103 h 103"/>
                    <a:gd name="T12" fmla="*/ 39 w 79"/>
                    <a:gd name="T13" fmla="*/ 103 h 103"/>
                    <a:gd name="T14" fmla="*/ 38 w 79"/>
                    <a:gd name="T15" fmla="*/ 103 h 103"/>
                    <a:gd name="T16" fmla="*/ 33 w 79"/>
                    <a:gd name="T17" fmla="*/ 101 h 103"/>
                    <a:gd name="T18" fmla="*/ 28 w 79"/>
                    <a:gd name="T19" fmla="*/ 99 h 103"/>
                    <a:gd name="T20" fmla="*/ 21 w 79"/>
                    <a:gd name="T21" fmla="*/ 95 h 103"/>
                    <a:gd name="T22" fmla="*/ 5 w 79"/>
                    <a:gd name="T23" fmla="*/ 73 h 103"/>
                    <a:gd name="T24" fmla="*/ 0 w 79"/>
                    <a:gd name="T25" fmla="*/ 37 h 103"/>
                    <a:gd name="T26" fmla="*/ 1 w 79"/>
                    <a:gd name="T27" fmla="*/ 29 h 103"/>
                    <a:gd name="T28" fmla="*/ 5 w 79"/>
                    <a:gd name="T29" fmla="*/ 22 h 103"/>
                    <a:gd name="T30" fmla="*/ 13 w 79"/>
                    <a:gd name="T31" fmla="*/ 6 h 103"/>
                    <a:gd name="T32" fmla="*/ 20 w 79"/>
                    <a:gd name="T33" fmla="*/ 6 h 103"/>
                    <a:gd name="T34" fmla="*/ 58 w 79"/>
                    <a:gd name="T35" fmla="*/ 4 h 103"/>
                    <a:gd name="T36" fmla="*/ 72 w 79"/>
                    <a:gd name="T37" fmla="*/ 23 h 103"/>
                    <a:gd name="T38" fmla="*/ 78 w 79"/>
                    <a:gd name="T39" fmla="*/ 29 h 103"/>
                    <a:gd name="T40" fmla="*/ 79 w 79"/>
                    <a:gd name="T41" fmla="*/ 37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9" h="103">
                      <a:moveTo>
                        <a:pt x="79" y="37"/>
                      </a:moveTo>
                      <a:cubicBezTo>
                        <a:pt x="79" y="52"/>
                        <a:pt x="77" y="65"/>
                        <a:pt x="74" y="73"/>
                      </a:cubicBezTo>
                      <a:cubicBezTo>
                        <a:pt x="72" y="82"/>
                        <a:pt x="66" y="89"/>
                        <a:pt x="58" y="95"/>
                      </a:cubicBezTo>
                      <a:cubicBezTo>
                        <a:pt x="55" y="97"/>
                        <a:pt x="53" y="98"/>
                        <a:pt x="50" y="100"/>
                      </a:cubicBezTo>
                      <a:cubicBezTo>
                        <a:pt x="48" y="100"/>
                        <a:pt x="47" y="101"/>
                        <a:pt x="45" y="101"/>
                      </a:cubicBezTo>
                      <a:cubicBezTo>
                        <a:pt x="43" y="102"/>
                        <a:pt x="42" y="102"/>
                        <a:pt x="41" y="103"/>
                      </a:cubicBezTo>
                      <a:cubicBezTo>
                        <a:pt x="40" y="103"/>
                        <a:pt x="40" y="103"/>
                        <a:pt x="39" y="103"/>
                      </a:cubicBezTo>
                      <a:cubicBezTo>
                        <a:pt x="39" y="103"/>
                        <a:pt x="38" y="103"/>
                        <a:pt x="38" y="103"/>
                      </a:cubicBezTo>
                      <a:cubicBezTo>
                        <a:pt x="37" y="102"/>
                        <a:pt x="35" y="102"/>
                        <a:pt x="33" y="101"/>
                      </a:cubicBezTo>
                      <a:cubicBezTo>
                        <a:pt x="32" y="101"/>
                        <a:pt x="30" y="100"/>
                        <a:pt x="28" y="99"/>
                      </a:cubicBezTo>
                      <a:cubicBezTo>
                        <a:pt x="26" y="98"/>
                        <a:pt x="23" y="97"/>
                        <a:pt x="21" y="95"/>
                      </a:cubicBezTo>
                      <a:cubicBezTo>
                        <a:pt x="13" y="89"/>
                        <a:pt x="7" y="81"/>
                        <a:pt x="5" y="73"/>
                      </a:cubicBezTo>
                      <a:cubicBezTo>
                        <a:pt x="2" y="65"/>
                        <a:pt x="0" y="52"/>
                        <a:pt x="0" y="37"/>
                      </a:cubicBezTo>
                      <a:cubicBezTo>
                        <a:pt x="0" y="35"/>
                        <a:pt x="0" y="30"/>
                        <a:pt x="1" y="29"/>
                      </a:cubicBezTo>
                      <a:cubicBezTo>
                        <a:pt x="4" y="25"/>
                        <a:pt x="5" y="24"/>
                        <a:pt x="5" y="22"/>
                      </a:cubicBezTo>
                      <a:cubicBezTo>
                        <a:pt x="3" y="5"/>
                        <a:pt x="13" y="6"/>
                        <a:pt x="13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43" y="7"/>
                        <a:pt x="53" y="6"/>
                        <a:pt x="58" y="4"/>
                      </a:cubicBezTo>
                      <a:cubicBezTo>
                        <a:pt x="76" y="0"/>
                        <a:pt x="71" y="21"/>
                        <a:pt x="72" y="23"/>
                      </a:cubicBezTo>
                      <a:cubicBezTo>
                        <a:pt x="72" y="24"/>
                        <a:pt x="77" y="27"/>
                        <a:pt x="78" y="29"/>
                      </a:cubicBezTo>
                      <a:cubicBezTo>
                        <a:pt x="78" y="30"/>
                        <a:pt x="79" y="35"/>
                        <a:pt x="79" y="37"/>
                      </a:cubicBezTo>
                    </a:path>
                  </a:pathLst>
                </a:custGeom>
                <a:solidFill>
                  <a:srgbClr val="FDB8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6" name="îsļiḍe">
                  <a:extLst>
                    <a:ext uri="{FF2B5EF4-FFF2-40B4-BE49-F238E27FC236}">
                      <a16:creationId xmlns:a16="http://schemas.microsoft.com/office/drawing/2014/main" id="{CBB9835B-4D25-307C-0471-09D8CC9D7BD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21287" y="-6010276"/>
                  <a:ext cx="63500" cy="149226"/>
                </a:xfrm>
                <a:custGeom>
                  <a:avLst/>
                  <a:gdLst>
                    <a:gd name="T0" fmla="*/ 17 w 17"/>
                    <a:gd name="T1" fmla="*/ 34 h 40"/>
                    <a:gd name="T2" fmla="*/ 16 w 17"/>
                    <a:gd name="T3" fmla="*/ 36 h 40"/>
                    <a:gd name="T4" fmla="*/ 4 w 17"/>
                    <a:gd name="T5" fmla="*/ 9 h 40"/>
                    <a:gd name="T6" fmla="*/ 15 w 17"/>
                    <a:gd name="T7" fmla="*/ 10 h 40"/>
                    <a:gd name="T8" fmla="*/ 17 w 17"/>
                    <a:gd name="T9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0">
                      <a:moveTo>
                        <a:pt x="17" y="34"/>
                      </a:moveTo>
                      <a:cubicBezTo>
                        <a:pt x="17" y="34"/>
                        <a:pt x="16" y="36"/>
                        <a:pt x="16" y="36"/>
                      </a:cubicBezTo>
                      <a:cubicBezTo>
                        <a:pt x="9" y="40"/>
                        <a:pt x="0" y="18"/>
                        <a:pt x="4" y="9"/>
                      </a:cubicBezTo>
                      <a:cubicBezTo>
                        <a:pt x="9" y="0"/>
                        <a:pt x="15" y="10"/>
                        <a:pt x="15" y="10"/>
                      </a:cubicBezTo>
                      <a:cubicBezTo>
                        <a:pt x="17" y="34"/>
                        <a:pt x="17" y="34"/>
                        <a:pt x="17" y="34"/>
                      </a:cubicBezTo>
                    </a:path>
                  </a:pathLst>
                </a:custGeom>
                <a:solidFill>
                  <a:srgbClr val="FDB8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7" name="ísḻide">
                  <a:extLst>
                    <a:ext uri="{FF2B5EF4-FFF2-40B4-BE49-F238E27FC236}">
                      <a16:creationId xmlns:a16="http://schemas.microsoft.com/office/drawing/2014/main" id="{633EA005-78DD-E94A-B2A1-BA758706BB5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951486" y="-6010276"/>
                  <a:ext cx="63500" cy="149226"/>
                </a:xfrm>
                <a:custGeom>
                  <a:avLst/>
                  <a:gdLst>
                    <a:gd name="T0" fmla="*/ 3 w 17"/>
                    <a:gd name="T1" fmla="*/ 10 h 40"/>
                    <a:gd name="T2" fmla="*/ 13 w 17"/>
                    <a:gd name="T3" fmla="*/ 9 h 40"/>
                    <a:gd name="T4" fmla="*/ 1 w 17"/>
                    <a:gd name="T5" fmla="*/ 36 h 40"/>
                    <a:gd name="T6" fmla="*/ 0 w 17"/>
                    <a:gd name="T7" fmla="*/ 34 h 40"/>
                    <a:gd name="T8" fmla="*/ 3 w 17"/>
                    <a:gd name="T9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0">
                      <a:moveTo>
                        <a:pt x="3" y="10"/>
                      </a:moveTo>
                      <a:cubicBezTo>
                        <a:pt x="3" y="10"/>
                        <a:pt x="8" y="0"/>
                        <a:pt x="13" y="9"/>
                      </a:cubicBezTo>
                      <a:cubicBezTo>
                        <a:pt x="17" y="18"/>
                        <a:pt x="8" y="40"/>
                        <a:pt x="1" y="36"/>
                      </a:cubicBezTo>
                      <a:cubicBezTo>
                        <a:pt x="1" y="36"/>
                        <a:pt x="0" y="34"/>
                        <a:pt x="0" y="34"/>
                      </a:cubicBezTo>
                      <a:cubicBezTo>
                        <a:pt x="3" y="10"/>
                        <a:pt x="3" y="10"/>
                        <a:pt x="3" y="10"/>
                      </a:cubicBezTo>
                    </a:path>
                  </a:pathLst>
                </a:custGeom>
                <a:solidFill>
                  <a:srgbClr val="FDB8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8" name="íṡḷîḋê">
                  <a:extLst>
                    <a:ext uri="{FF2B5EF4-FFF2-40B4-BE49-F238E27FC236}">
                      <a16:creationId xmlns:a16="http://schemas.microsoft.com/office/drawing/2014/main" id="{E5584B95-B46F-8004-1FDF-2D81D1D7850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97538" y="-6015038"/>
                  <a:ext cx="82550" cy="26988"/>
                </a:xfrm>
                <a:custGeom>
                  <a:avLst/>
                  <a:gdLst>
                    <a:gd name="T0" fmla="*/ 15 w 22"/>
                    <a:gd name="T1" fmla="*/ 0 h 7"/>
                    <a:gd name="T2" fmla="*/ 14 w 22"/>
                    <a:gd name="T3" fmla="*/ 0 h 7"/>
                    <a:gd name="T4" fmla="*/ 10 w 22"/>
                    <a:gd name="T5" fmla="*/ 1 h 7"/>
                    <a:gd name="T6" fmla="*/ 6 w 22"/>
                    <a:gd name="T7" fmla="*/ 2 h 7"/>
                    <a:gd name="T8" fmla="*/ 2 w 22"/>
                    <a:gd name="T9" fmla="*/ 3 h 7"/>
                    <a:gd name="T10" fmla="*/ 1 w 22"/>
                    <a:gd name="T11" fmla="*/ 6 h 7"/>
                    <a:gd name="T12" fmla="*/ 2 w 22"/>
                    <a:gd name="T13" fmla="*/ 7 h 7"/>
                    <a:gd name="T14" fmla="*/ 3 w 22"/>
                    <a:gd name="T15" fmla="*/ 6 h 7"/>
                    <a:gd name="T16" fmla="*/ 7 w 22"/>
                    <a:gd name="T17" fmla="*/ 5 h 7"/>
                    <a:gd name="T18" fmla="*/ 10 w 22"/>
                    <a:gd name="T19" fmla="*/ 4 h 7"/>
                    <a:gd name="T20" fmla="*/ 14 w 22"/>
                    <a:gd name="T21" fmla="*/ 4 h 7"/>
                    <a:gd name="T22" fmla="*/ 15 w 22"/>
                    <a:gd name="T23" fmla="*/ 4 h 7"/>
                    <a:gd name="T24" fmla="*/ 17 w 22"/>
                    <a:gd name="T25" fmla="*/ 4 h 7"/>
                    <a:gd name="T26" fmla="*/ 20 w 22"/>
                    <a:gd name="T27" fmla="*/ 4 h 7"/>
                    <a:gd name="T28" fmla="*/ 20 w 22"/>
                    <a:gd name="T29" fmla="*/ 4 h 7"/>
                    <a:gd name="T30" fmla="*/ 22 w 22"/>
                    <a:gd name="T31" fmla="*/ 3 h 7"/>
                    <a:gd name="T32" fmla="*/ 20 w 22"/>
                    <a:gd name="T33" fmla="*/ 1 h 7"/>
                    <a:gd name="T34" fmla="*/ 17 w 22"/>
                    <a:gd name="T35" fmla="*/ 1 h 7"/>
                    <a:gd name="T36" fmla="*/ 15 w 22"/>
                    <a:gd name="T3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" h="7">
                      <a:moveTo>
                        <a:pt x="15" y="0"/>
                      </a:moveTo>
                      <a:cubicBezTo>
                        <a:pt x="15" y="0"/>
                        <a:pt x="14" y="0"/>
                        <a:pt x="14" y="0"/>
                      </a:cubicBezTo>
                      <a:cubicBezTo>
                        <a:pt x="13" y="1"/>
                        <a:pt x="11" y="1"/>
                        <a:pt x="10" y="1"/>
                      </a:cubicBezTo>
                      <a:cubicBezTo>
                        <a:pt x="9" y="1"/>
                        <a:pt x="7" y="1"/>
                        <a:pt x="6" y="2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1" y="4"/>
                        <a:pt x="0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7"/>
                        <a:pt x="3" y="7"/>
                        <a:pt x="3" y="6"/>
                      </a:cubicBezTo>
                      <a:cubicBezTo>
                        <a:pt x="4" y="6"/>
                        <a:pt x="5" y="5"/>
                        <a:pt x="7" y="5"/>
                      </a:cubicBezTo>
                      <a:cubicBezTo>
                        <a:pt x="8" y="5"/>
                        <a:pt x="9" y="4"/>
                        <a:pt x="10" y="4"/>
                      </a:cubicBezTo>
                      <a:cubicBezTo>
                        <a:pt x="12" y="4"/>
                        <a:pt x="13" y="4"/>
                        <a:pt x="14" y="4"/>
                      </a:cubicBezTo>
                      <a:cubicBezTo>
                        <a:pt x="14" y="4"/>
                        <a:pt x="15" y="4"/>
                        <a:pt x="15" y="4"/>
                      </a:cubicBezTo>
                      <a:cubicBezTo>
                        <a:pt x="16" y="4"/>
                        <a:pt x="16" y="4"/>
                        <a:pt x="17" y="4"/>
                      </a:cubicBezTo>
                      <a:cubicBezTo>
                        <a:pt x="18" y="4"/>
                        <a:pt x="19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1" y="4"/>
                        <a:pt x="21" y="4"/>
                        <a:pt x="22" y="3"/>
                      </a:cubicBezTo>
                      <a:cubicBezTo>
                        <a:pt x="22" y="2"/>
                        <a:pt x="21" y="1"/>
                        <a:pt x="20" y="1"/>
                      </a:cubicBezTo>
                      <a:cubicBezTo>
                        <a:pt x="19" y="1"/>
                        <a:pt x="18" y="1"/>
                        <a:pt x="17" y="1"/>
                      </a:cubicBezTo>
                      <a:cubicBezTo>
                        <a:pt x="17" y="1"/>
                        <a:pt x="16" y="0"/>
                        <a:pt x="15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9" name="îSļïḓê">
                  <a:extLst>
                    <a:ext uri="{FF2B5EF4-FFF2-40B4-BE49-F238E27FC236}">
                      <a16:creationId xmlns:a16="http://schemas.microsoft.com/office/drawing/2014/main" id="{13F788F3-1469-84D3-63A5-79991CCCE1E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846763" y="-6015038"/>
                  <a:ext cx="79375" cy="26988"/>
                </a:xfrm>
                <a:custGeom>
                  <a:avLst/>
                  <a:gdLst>
                    <a:gd name="T0" fmla="*/ 7 w 21"/>
                    <a:gd name="T1" fmla="*/ 0 h 7"/>
                    <a:gd name="T2" fmla="*/ 4 w 21"/>
                    <a:gd name="T3" fmla="*/ 1 h 7"/>
                    <a:gd name="T4" fmla="*/ 2 w 21"/>
                    <a:gd name="T5" fmla="*/ 1 h 7"/>
                    <a:gd name="T6" fmla="*/ 0 w 21"/>
                    <a:gd name="T7" fmla="*/ 3 h 7"/>
                    <a:gd name="T8" fmla="*/ 2 w 21"/>
                    <a:gd name="T9" fmla="*/ 4 h 7"/>
                    <a:gd name="T10" fmla="*/ 2 w 21"/>
                    <a:gd name="T11" fmla="*/ 4 h 7"/>
                    <a:gd name="T12" fmla="*/ 5 w 21"/>
                    <a:gd name="T13" fmla="*/ 4 h 7"/>
                    <a:gd name="T14" fmla="*/ 7 w 21"/>
                    <a:gd name="T15" fmla="*/ 4 h 7"/>
                    <a:gd name="T16" fmla="*/ 8 w 21"/>
                    <a:gd name="T17" fmla="*/ 4 h 7"/>
                    <a:gd name="T18" fmla="*/ 11 w 21"/>
                    <a:gd name="T19" fmla="*/ 4 h 7"/>
                    <a:gd name="T20" fmla="*/ 15 w 21"/>
                    <a:gd name="T21" fmla="*/ 5 h 7"/>
                    <a:gd name="T22" fmla="*/ 19 w 21"/>
                    <a:gd name="T23" fmla="*/ 6 h 7"/>
                    <a:gd name="T24" fmla="*/ 19 w 21"/>
                    <a:gd name="T25" fmla="*/ 7 h 7"/>
                    <a:gd name="T26" fmla="*/ 21 w 21"/>
                    <a:gd name="T27" fmla="*/ 6 h 7"/>
                    <a:gd name="T28" fmla="*/ 20 w 21"/>
                    <a:gd name="T29" fmla="*/ 3 h 7"/>
                    <a:gd name="T30" fmla="*/ 16 w 21"/>
                    <a:gd name="T31" fmla="*/ 2 h 7"/>
                    <a:gd name="T32" fmla="*/ 12 w 21"/>
                    <a:gd name="T33" fmla="*/ 1 h 7"/>
                    <a:gd name="T34" fmla="*/ 8 w 21"/>
                    <a:gd name="T35" fmla="*/ 0 h 7"/>
                    <a:gd name="T36" fmla="*/ 7 w 21"/>
                    <a:gd name="T3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" h="7">
                      <a:moveTo>
                        <a:pt x="7" y="0"/>
                      </a:moveTo>
                      <a:cubicBezTo>
                        <a:pt x="6" y="0"/>
                        <a:pt x="5" y="1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5" y="4"/>
                      </a:cubicBezTo>
                      <a:cubicBezTo>
                        <a:pt x="5" y="4"/>
                        <a:pt x="6" y="4"/>
                        <a:pt x="7" y="4"/>
                      </a:cubicBezTo>
                      <a:cubicBezTo>
                        <a:pt x="7" y="4"/>
                        <a:pt x="7" y="4"/>
                        <a:pt x="8" y="4"/>
                      </a:cubicBezTo>
                      <a:cubicBezTo>
                        <a:pt x="9" y="4"/>
                        <a:pt x="10" y="4"/>
                        <a:pt x="11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ubicBezTo>
                        <a:pt x="16" y="5"/>
                        <a:pt x="17" y="6"/>
                        <a:pt x="19" y="6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7"/>
                        <a:pt x="21" y="6"/>
                        <a:pt x="21" y="6"/>
                      </a:cubicBezTo>
                      <a:cubicBezTo>
                        <a:pt x="21" y="5"/>
                        <a:pt x="21" y="4"/>
                        <a:pt x="20" y="3"/>
                      </a:cubicBezTo>
                      <a:cubicBezTo>
                        <a:pt x="19" y="3"/>
                        <a:pt x="17" y="2"/>
                        <a:pt x="16" y="2"/>
                      </a:cubicBezTo>
                      <a:cubicBezTo>
                        <a:pt x="15" y="1"/>
                        <a:pt x="13" y="1"/>
                        <a:pt x="12" y="1"/>
                      </a:cubicBezTo>
                      <a:cubicBezTo>
                        <a:pt x="10" y="1"/>
                        <a:pt x="9" y="1"/>
                        <a:pt x="8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0" name="íŝļiḍe">
                  <a:extLst>
                    <a:ext uri="{FF2B5EF4-FFF2-40B4-BE49-F238E27FC236}">
                      <a16:creationId xmlns:a16="http://schemas.microsoft.com/office/drawing/2014/main" id="{998DE33B-86C0-E8AB-59DC-B67B45344D3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637213" y="-5973763"/>
                  <a:ext cx="26988" cy="26988"/>
                </a:xfrm>
                <a:custGeom>
                  <a:avLst/>
                  <a:gdLst>
                    <a:gd name="T0" fmla="*/ 2 w 7"/>
                    <a:gd name="T1" fmla="*/ 0 h 7"/>
                    <a:gd name="T2" fmla="*/ 1 w 7"/>
                    <a:gd name="T3" fmla="*/ 0 h 7"/>
                    <a:gd name="T4" fmla="*/ 0 w 7"/>
                    <a:gd name="T5" fmla="*/ 2 h 7"/>
                    <a:gd name="T6" fmla="*/ 0 w 7"/>
                    <a:gd name="T7" fmla="*/ 3 h 7"/>
                    <a:gd name="T8" fmla="*/ 1 w 7"/>
                    <a:gd name="T9" fmla="*/ 3 h 7"/>
                    <a:gd name="T10" fmla="*/ 1 w 7"/>
                    <a:gd name="T11" fmla="*/ 2 h 7"/>
                    <a:gd name="T12" fmla="*/ 1 w 7"/>
                    <a:gd name="T13" fmla="*/ 2 h 7"/>
                    <a:gd name="T14" fmla="*/ 2 w 7"/>
                    <a:gd name="T15" fmla="*/ 2 h 7"/>
                    <a:gd name="T16" fmla="*/ 3 w 7"/>
                    <a:gd name="T17" fmla="*/ 2 h 7"/>
                    <a:gd name="T18" fmla="*/ 5 w 7"/>
                    <a:gd name="T19" fmla="*/ 6 h 7"/>
                    <a:gd name="T20" fmla="*/ 6 w 7"/>
                    <a:gd name="T21" fmla="*/ 7 h 7"/>
                    <a:gd name="T22" fmla="*/ 6 w 7"/>
                    <a:gd name="T23" fmla="*/ 7 h 7"/>
                    <a:gd name="T24" fmla="*/ 7 w 7"/>
                    <a:gd name="T25" fmla="*/ 6 h 7"/>
                    <a:gd name="T26" fmla="*/ 4 w 7"/>
                    <a:gd name="T27" fmla="*/ 1 h 7"/>
                    <a:gd name="T28" fmla="*/ 3 w 7"/>
                    <a:gd name="T29" fmla="*/ 0 h 7"/>
                    <a:gd name="T30" fmla="*/ 2 w 7"/>
                    <a:gd name="T3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7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3"/>
                        <a:pt x="0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4"/>
                        <a:pt x="5" y="3"/>
                        <a:pt x="4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1" name="îṧḻíḓè">
                  <a:extLst>
                    <a:ext uri="{FF2B5EF4-FFF2-40B4-BE49-F238E27FC236}">
                      <a16:creationId xmlns:a16="http://schemas.microsoft.com/office/drawing/2014/main" id="{B311AD95-11B0-924B-8232-CFF63917674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959476" y="-5973763"/>
                  <a:ext cx="25400" cy="22225"/>
                </a:xfrm>
                <a:custGeom>
                  <a:avLst/>
                  <a:gdLst>
                    <a:gd name="T0" fmla="*/ 5 w 7"/>
                    <a:gd name="T1" fmla="*/ 0 h 6"/>
                    <a:gd name="T2" fmla="*/ 4 w 7"/>
                    <a:gd name="T3" fmla="*/ 0 h 6"/>
                    <a:gd name="T4" fmla="*/ 3 w 7"/>
                    <a:gd name="T5" fmla="*/ 1 h 6"/>
                    <a:gd name="T6" fmla="*/ 0 w 7"/>
                    <a:gd name="T7" fmla="*/ 5 h 6"/>
                    <a:gd name="T8" fmla="*/ 0 w 7"/>
                    <a:gd name="T9" fmla="*/ 6 h 6"/>
                    <a:gd name="T10" fmla="*/ 1 w 7"/>
                    <a:gd name="T11" fmla="*/ 6 h 6"/>
                    <a:gd name="T12" fmla="*/ 1 w 7"/>
                    <a:gd name="T13" fmla="*/ 6 h 6"/>
                    <a:gd name="T14" fmla="*/ 4 w 7"/>
                    <a:gd name="T15" fmla="*/ 2 h 6"/>
                    <a:gd name="T16" fmla="*/ 5 w 7"/>
                    <a:gd name="T17" fmla="*/ 1 h 6"/>
                    <a:gd name="T18" fmla="*/ 5 w 7"/>
                    <a:gd name="T19" fmla="*/ 1 h 6"/>
                    <a:gd name="T20" fmla="*/ 6 w 7"/>
                    <a:gd name="T21" fmla="*/ 2 h 6"/>
                    <a:gd name="T22" fmla="*/ 6 w 7"/>
                    <a:gd name="T23" fmla="*/ 2 h 6"/>
                    <a:gd name="T24" fmla="*/ 6 w 7"/>
                    <a:gd name="T25" fmla="*/ 2 h 6"/>
                    <a:gd name="T26" fmla="*/ 7 w 7"/>
                    <a:gd name="T27" fmla="*/ 2 h 6"/>
                    <a:gd name="T28" fmla="*/ 6 w 7"/>
                    <a:gd name="T29" fmla="*/ 0 h 6"/>
                    <a:gd name="T30" fmla="*/ 5 w 7"/>
                    <a:gd name="T3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6">
                      <a:moveTo>
                        <a:pt x="5" y="0"/>
                      </a:move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0"/>
                        <a:pt x="3" y="1"/>
                        <a:pt x="3" y="1"/>
                      </a:cubicBezTo>
                      <a:cubicBezTo>
                        <a:pt x="2" y="2"/>
                        <a:pt x="1" y="4"/>
                        <a:pt x="0" y="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4"/>
                        <a:pt x="3" y="3"/>
                        <a:pt x="4" y="2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1"/>
                        <a:pt x="7" y="0"/>
                        <a:pt x="6" y="0"/>
                      </a:cubicBezTo>
                      <a:cubicBezTo>
                        <a:pt x="6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2" name="ï$ḷïďè">
                  <a:extLst>
                    <a:ext uri="{FF2B5EF4-FFF2-40B4-BE49-F238E27FC236}">
                      <a16:creationId xmlns:a16="http://schemas.microsoft.com/office/drawing/2014/main" id="{0F3EFE39-2E0A-9D0F-E9F3-998D670F8D4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94376" y="-5969000"/>
                  <a:ext cx="26988" cy="85725"/>
                </a:xfrm>
                <a:custGeom>
                  <a:avLst/>
                  <a:gdLst>
                    <a:gd name="T0" fmla="*/ 3 w 7"/>
                    <a:gd name="T1" fmla="*/ 0 h 23"/>
                    <a:gd name="T2" fmla="*/ 1 w 7"/>
                    <a:gd name="T3" fmla="*/ 2 h 23"/>
                    <a:gd name="T4" fmla="*/ 0 w 7"/>
                    <a:gd name="T5" fmla="*/ 15 h 23"/>
                    <a:gd name="T6" fmla="*/ 0 w 7"/>
                    <a:gd name="T7" fmla="*/ 19 h 23"/>
                    <a:gd name="T8" fmla="*/ 5 w 7"/>
                    <a:gd name="T9" fmla="*/ 23 h 23"/>
                    <a:gd name="T10" fmla="*/ 5 w 7"/>
                    <a:gd name="T11" fmla="*/ 23 h 23"/>
                    <a:gd name="T12" fmla="*/ 7 w 7"/>
                    <a:gd name="T13" fmla="*/ 21 h 23"/>
                    <a:gd name="T14" fmla="*/ 5 w 7"/>
                    <a:gd name="T15" fmla="*/ 19 h 23"/>
                    <a:gd name="T16" fmla="*/ 4 w 7"/>
                    <a:gd name="T17" fmla="*/ 18 h 23"/>
                    <a:gd name="T18" fmla="*/ 4 w 7"/>
                    <a:gd name="T19" fmla="*/ 15 h 23"/>
                    <a:gd name="T20" fmla="*/ 5 w 7"/>
                    <a:gd name="T21" fmla="*/ 2 h 23"/>
                    <a:gd name="T22" fmla="*/ 3 w 7"/>
                    <a:gd name="T23" fmla="*/ 0 h 23"/>
                    <a:gd name="T24" fmla="*/ 3 w 7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23">
                      <a:moveTo>
                        <a:pt x="3" y="0"/>
                      </a:move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8"/>
                        <a:pt x="0" y="19"/>
                      </a:cubicBezTo>
                      <a:cubicBezTo>
                        <a:pt x="1" y="21"/>
                        <a:pt x="3" y="23"/>
                        <a:pt x="5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7" y="22"/>
                        <a:pt x="7" y="21"/>
                      </a:cubicBezTo>
                      <a:cubicBezTo>
                        <a:pt x="7" y="20"/>
                        <a:pt x="6" y="19"/>
                        <a:pt x="5" y="19"/>
                      </a:cubicBezTo>
                      <a:cubicBezTo>
                        <a:pt x="5" y="19"/>
                        <a:pt x="4" y="19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5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3" name="iṧḻïḓè">
                  <a:extLst>
                    <a:ext uri="{FF2B5EF4-FFF2-40B4-BE49-F238E27FC236}">
                      <a16:creationId xmlns:a16="http://schemas.microsoft.com/office/drawing/2014/main" id="{315F46A2-D4A5-5702-71FA-4C825F13B29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757863" y="-5861050"/>
                  <a:ext cx="107950" cy="49213"/>
                </a:xfrm>
                <a:custGeom>
                  <a:avLst/>
                  <a:gdLst>
                    <a:gd name="T0" fmla="*/ 14 w 29"/>
                    <a:gd name="T1" fmla="*/ 13 h 13"/>
                    <a:gd name="T2" fmla="*/ 12 w 29"/>
                    <a:gd name="T3" fmla="*/ 13 h 13"/>
                    <a:gd name="T4" fmla="*/ 7 w 29"/>
                    <a:gd name="T5" fmla="*/ 12 h 13"/>
                    <a:gd name="T6" fmla="*/ 14 w 29"/>
                    <a:gd name="T7" fmla="*/ 9 h 13"/>
                    <a:gd name="T8" fmla="*/ 22 w 29"/>
                    <a:gd name="T9" fmla="*/ 12 h 13"/>
                    <a:gd name="T10" fmla="*/ 17 w 29"/>
                    <a:gd name="T11" fmla="*/ 13 h 13"/>
                    <a:gd name="T12" fmla="*/ 14 w 29"/>
                    <a:gd name="T13" fmla="*/ 13 h 13"/>
                    <a:gd name="T14" fmla="*/ 14 w 29"/>
                    <a:gd name="T15" fmla="*/ 13 h 13"/>
                    <a:gd name="T16" fmla="*/ 24 w 29"/>
                    <a:gd name="T17" fmla="*/ 0 h 13"/>
                    <a:gd name="T18" fmla="*/ 20 w 29"/>
                    <a:gd name="T19" fmla="*/ 0 h 13"/>
                    <a:gd name="T20" fmla="*/ 14 w 29"/>
                    <a:gd name="T21" fmla="*/ 1 h 13"/>
                    <a:gd name="T22" fmla="*/ 9 w 29"/>
                    <a:gd name="T23" fmla="*/ 0 h 13"/>
                    <a:gd name="T24" fmla="*/ 5 w 29"/>
                    <a:gd name="T25" fmla="*/ 0 h 13"/>
                    <a:gd name="T26" fmla="*/ 4 w 29"/>
                    <a:gd name="T27" fmla="*/ 0 h 13"/>
                    <a:gd name="T28" fmla="*/ 2 w 29"/>
                    <a:gd name="T29" fmla="*/ 1 h 13"/>
                    <a:gd name="T30" fmla="*/ 0 w 29"/>
                    <a:gd name="T31" fmla="*/ 4 h 13"/>
                    <a:gd name="T32" fmla="*/ 0 w 29"/>
                    <a:gd name="T33" fmla="*/ 6 h 13"/>
                    <a:gd name="T34" fmla="*/ 0 w 29"/>
                    <a:gd name="T35" fmla="*/ 6 h 13"/>
                    <a:gd name="T36" fmla="*/ 3 w 29"/>
                    <a:gd name="T37" fmla="*/ 10 h 13"/>
                    <a:gd name="T38" fmla="*/ 4 w 29"/>
                    <a:gd name="T39" fmla="*/ 11 h 13"/>
                    <a:gd name="T40" fmla="*/ 6 w 29"/>
                    <a:gd name="T41" fmla="*/ 12 h 13"/>
                    <a:gd name="T42" fmla="*/ 7 w 29"/>
                    <a:gd name="T43" fmla="*/ 12 h 13"/>
                    <a:gd name="T44" fmla="*/ 12 w 29"/>
                    <a:gd name="T45" fmla="*/ 13 h 13"/>
                    <a:gd name="T46" fmla="*/ 14 w 29"/>
                    <a:gd name="T47" fmla="*/ 13 h 13"/>
                    <a:gd name="T48" fmla="*/ 14 w 29"/>
                    <a:gd name="T49" fmla="*/ 13 h 13"/>
                    <a:gd name="T50" fmla="*/ 17 w 29"/>
                    <a:gd name="T51" fmla="*/ 13 h 13"/>
                    <a:gd name="T52" fmla="*/ 22 w 29"/>
                    <a:gd name="T53" fmla="*/ 12 h 13"/>
                    <a:gd name="T54" fmla="*/ 23 w 29"/>
                    <a:gd name="T55" fmla="*/ 12 h 13"/>
                    <a:gd name="T56" fmla="*/ 25 w 29"/>
                    <a:gd name="T57" fmla="*/ 11 h 13"/>
                    <a:gd name="T58" fmla="*/ 25 w 29"/>
                    <a:gd name="T59" fmla="*/ 10 h 13"/>
                    <a:gd name="T60" fmla="*/ 29 w 29"/>
                    <a:gd name="T61" fmla="*/ 6 h 13"/>
                    <a:gd name="T62" fmla="*/ 29 w 29"/>
                    <a:gd name="T63" fmla="*/ 6 h 13"/>
                    <a:gd name="T64" fmla="*/ 29 w 29"/>
                    <a:gd name="T65" fmla="*/ 4 h 13"/>
                    <a:gd name="T66" fmla="*/ 27 w 29"/>
                    <a:gd name="T67" fmla="*/ 1 h 13"/>
                    <a:gd name="T68" fmla="*/ 27 w 29"/>
                    <a:gd name="T69" fmla="*/ 1 h 13"/>
                    <a:gd name="T70" fmla="*/ 25 w 29"/>
                    <a:gd name="T71" fmla="*/ 0 h 13"/>
                    <a:gd name="T72" fmla="*/ 24 w 29"/>
                    <a:gd name="T7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9" h="13">
                      <a:moveTo>
                        <a:pt x="14" y="13"/>
                      </a:moveTo>
                      <a:cubicBezTo>
                        <a:pt x="14" y="13"/>
                        <a:pt x="13" y="13"/>
                        <a:pt x="12" y="13"/>
                      </a:cubicBezTo>
                      <a:cubicBezTo>
                        <a:pt x="10" y="13"/>
                        <a:pt x="8" y="13"/>
                        <a:pt x="7" y="12"/>
                      </a:cubicBezTo>
                      <a:cubicBezTo>
                        <a:pt x="9" y="10"/>
                        <a:pt x="12" y="9"/>
                        <a:pt x="14" y="9"/>
                      </a:cubicBezTo>
                      <a:cubicBezTo>
                        <a:pt x="17" y="9"/>
                        <a:pt x="20" y="10"/>
                        <a:pt x="22" y="12"/>
                      </a:cubicBezTo>
                      <a:cubicBezTo>
                        <a:pt x="21" y="13"/>
                        <a:pt x="19" y="13"/>
                        <a:pt x="17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moveTo>
                        <a:pt x="24" y="0"/>
                      </a:moveTo>
                      <a:cubicBezTo>
                        <a:pt x="22" y="0"/>
                        <a:pt x="21" y="0"/>
                        <a:pt x="20" y="0"/>
                      </a:cubicBezTo>
                      <a:cubicBezTo>
                        <a:pt x="18" y="1"/>
                        <a:pt x="16" y="1"/>
                        <a:pt x="14" y="1"/>
                      </a:cubicBezTo>
                      <a:cubicBezTo>
                        <a:pt x="13" y="1"/>
                        <a:pt x="11" y="1"/>
                        <a:pt x="9" y="0"/>
                      </a:cubicBezTo>
                      <a:cubicBezTo>
                        <a:pt x="8" y="0"/>
                        <a:pt x="6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0"/>
                        <a:pt x="3" y="0"/>
                        <a:pt x="2" y="1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"/>
                        <a:pt x="2" y="9"/>
                        <a:pt x="3" y="10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5" y="11"/>
                        <a:pt x="5" y="12"/>
                        <a:pt x="6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8" y="13"/>
                        <a:pt x="10" y="13"/>
                        <a:pt x="12" y="13"/>
                      </a:cubicBezTo>
                      <a:cubicBezTo>
                        <a:pt x="13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5" y="13"/>
                        <a:pt x="16" y="13"/>
                        <a:pt x="17" y="13"/>
                      </a:cubicBezTo>
                      <a:cubicBezTo>
                        <a:pt x="19" y="13"/>
                        <a:pt x="21" y="13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4" y="11"/>
                        <a:pt x="25" y="11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7" y="9"/>
                        <a:pt x="28" y="8"/>
                        <a:pt x="29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29" y="6"/>
                        <a:pt x="29" y="5"/>
                        <a:pt x="29" y="4"/>
                      </a:cubicBezTo>
                      <a:cubicBezTo>
                        <a:pt x="29" y="3"/>
                        <a:pt x="28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25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rgbClr val="EE8B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" name="ïṧ1idé">
                  <a:extLst>
                    <a:ext uri="{FF2B5EF4-FFF2-40B4-BE49-F238E27FC236}">
                      <a16:creationId xmlns:a16="http://schemas.microsoft.com/office/drawing/2014/main" id="{72C2DB87-4A25-0536-5924-0A87D64EACB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83263" y="-5827713"/>
                  <a:ext cx="57150" cy="15875"/>
                </a:xfrm>
                <a:custGeom>
                  <a:avLst/>
                  <a:gdLst>
                    <a:gd name="T0" fmla="*/ 7 w 15"/>
                    <a:gd name="T1" fmla="*/ 0 h 4"/>
                    <a:gd name="T2" fmla="*/ 0 w 15"/>
                    <a:gd name="T3" fmla="*/ 3 h 4"/>
                    <a:gd name="T4" fmla="*/ 5 w 15"/>
                    <a:gd name="T5" fmla="*/ 4 h 4"/>
                    <a:gd name="T6" fmla="*/ 7 w 15"/>
                    <a:gd name="T7" fmla="*/ 4 h 4"/>
                    <a:gd name="T8" fmla="*/ 7 w 15"/>
                    <a:gd name="T9" fmla="*/ 4 h 4"/>
                    <a:gd name="T10" fmla="*/ 10 w 15"/>
                    <a:gd name="T11" fmla="*/ 4 h 4"/>
                    <a:gd name="T12" fmla="*/ 15 w 15"/>
                    <a:gd name="T13" fmla="*/ 3 h 4"/>
                    <a:gd name="T14" fmla="*/ 7 w 15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4">
                      <a:moveTo>
                        <a:pt x="7" y="0"/>
                      </a:moveTo>
                      <a:cubicBezTo>
                        <a:pt x="5" y="0"/>
                        <a:pt x="2" y="1"/>
                        <a:pt x="0" y="3"/>
                      </a:cubicBezTo>
                      <a:cubicBezTo>
                        <a:pt x="1" y="4"/>
                        <a:pt x="3" y="4"/>
                        <a:pt x="5" y="4"/>
                      </a:cubicBezTo>
                      <a:cubicBezTo>
                        <a:pt x="6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8" y="4"/>
                        <a:pt x="9" y="4"/>
                        <a:pt x="10" y="4"/>
                      </a:cubicBezTo>
                      <a:cubicBezTo>
                        <a:pt x="12" y="4"/>
                        <a:pt x="14" y="4"/>
                        <a:pt x="15" y="3"/>
                      </a:cubicBezTo>
                      <a:cubicBezTo>
                        <a:pt x="13" y="1"/>
                        <a:pt x="10" y="0"/>
                        <a:pt x="7" y="0"/>
                      </a:cubicBezTo>
                    </a:path>
                  </a:pathLst>
                </a:custGeom>
                <a:solidFill>
                  <a:srgbClr val="E973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" name="íṣľïḓê">
                  <a:extLst>
                    <a:ext uri="{FF2B5EF4-FFF2-40B4-BE49-F238E27FC236}">
                      <a16:creationId xmlns:a16="http://schemas.microsoft.com/office/drawing/2014/main" id="{0437E63A-E713-D281-5DEA-D89BFFD393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64213" y="-5861050"/>
                  <a:ext cx="93663" cy="11113"/>
                </a:xfrm>
                <a:custGeom>
                  <a:avLst/>
                  <a:gdLst>
                    <a:gd name="T0" fmla="*/ 25 w 25"/>
                    <a:gd name="T1" fmla="*/ 1 h 3"/>
                    <a:gd name="T2" fmla="*/ 12 w 25"/>
                    <a:gd name="T3" fmla="*/ 3 h 3"/>
                    <a:gd name="T4" fmla="*/ 0 w 25"/>
                    <a:gd name="T5" fmla="*/ 1 h 3"/>
                    <a:gd name="T6" fmla="*/ 0 w 25"/>
                    <a:gd name="T7" fmla="*/ 1 h 3"/>
                    <a:gd name="T8" fmla="*/ 2 w 25"/>
                    <a:gd name="T9" fmla="*/ 0 h 3"/>
                    <a:gd name="T10" fmla="*/ 7 w 25"/>
                    <a:gd name="T11" fmla="*/ 0 h 3"/>
                    <a:gd name="T12" fmla="*/ 18 w 25"/>
                    <a:gd name="T13" fmla="*/ 0 h 3"/>
                    <a:gd name="T14" fmla="*/ 23 w 25"/>
                    <a:gd name="T15" fmla="*/ 0 h 3"/>
                    <a:gd name="T16" fmla="*/ 25 w 25"/>
                    <a:gd name="T1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">
                      <a:moveTo>
                        <a:pt x="25" y="1"/>
                      </a:moveTo>
                      <a:cubicBezTo>
                        <a:pt x="23" y="2"/>
                        <a:pt x="24" y="3"/>
                        <a:pt x="12" y="3"/>
                      </a:cubicBezTo>
                      <a:cubicBezTo>
                        <a:pt x="1" y="3"/>
                        <a:pt x="2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3" y="0"/>
                        <a:pt x="5" y="0"/>
                        <a:pt x="7" y="0"/>
                      </a:cubicBezTo>
                      <a:cubicBezTo>
                        <a:pt x="11" y="1"/>
                        <a:pt x="14" y="1"/>
                        <a:pt x="18" y="0"/>
                      </a:cubicBezTo>
                      <a:cubicBezTo>
                        <a:pt x="20" y="0"/>
                        <a:pt x="22" y="0"/>
                        <a:pt x="23" y="0"/>
                      </a:cubicBezTo>
                      <a:cubicBezTo>
                        <a:pt x="24" y="0"/>
                        <a:pt x="24" y="0"/>
                        <a:pt x="2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6" name="îśḷïḍè">
                  <a:extLst>
                    <a:ext uri="{FF2B5EF4-FFF2-40B4-BE49-F238E27FC236}">
                      <a16:creationId xmlns:a16="http://schemas.microsoft.com/office/drawing/2014/main" id="{712EEF46-340F-D50E-55B3-41F4A9666C0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727701" y="-5976938"/>
                  <a:ext cx="22225" cy="22225"/>
                </a:xfrm>
                <a:prstGeom prst="ellipse">
                  <a:avLst/>
                </a:prstGeom>
                <a:solidFill>
                  <a:srgbClr val="633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7" name="isļíďe">
                  <a:extLst>
                    <a:ext uri="{FF2B5EF4-FFF2-40B4-BE49-F238E27FC236}">
                      <a16:creationId xmlns:a16="http://schemas.microsoft.com/office/drawing/2014/main" id="{BD3F7EF8-54FE-1502-6A6F-5B272B31E61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873751" y="-5976938"/>
                  <a:ext cx="22225" cy="22225"/>
                </a:xfrm>
                <a:prstGeom prst="ellipse">
                  <a:avLst/>
                </a:prstGeom>
                <a:solidFill>
                  <a:srgbClr val="633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8" name="iş1iḓê">
                  <a:extLst>
                    <a:ext uri="{FF2B5EF4-FFF2-40B4-BE49-F238E27FC236}">
                      <a16:creationId xmlns:a16="http://schemas.microsoft.com/office/drawing/2014/main" id="{1B51BA8E-7462-D738-D5C3-22F72708D48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89587" y="-4921251"/>
                  <a:ext cx="425451" cy="141287"/>
                </a:xfrm>
                <a:custGeom>
                  <a:avLst/>
                  <a:gdLst>
                    <a:gd name="T0" fmla="*/ 268 w 268"/>
                    <a:gd name="T1" fmla="*/ 7 h 89"/>
                    <a:gd name="T2" fmla="*/ 0 w 268"/>
                    <a:gd name="T3" fmla="*/ 0 h 89"/>
                    <a:gd name="T4" fmla="*/ 129 w 268"/>
                    <a:gd name="T5" fmla="*/ 89 h 89"/>
                    <a:gd name="T6" fmla="*/ 268 w 268"/>
                    <a:gd name="T7" fmla="*/ 7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8" h="89">
                      <a:moveTo>
                        <a:pt x="268" y="7"/>
                      </a:moveTo>
                      <a:lnTo>
                        <a:pt x="0" y="0"/>
                      </a:lnTo>
                      <a:lnTo>
                        <a:pt x="129" y="89"/>
                      </a:lnTo>
                      <a:lnTo>
                        <a:pt x="268" y="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9" name="ïṡḻíḋé">
                  <a:extLst>
                    <a:ext uri="{FF2B5EF4-FFF2-40B4-BE49-F238E27FC236}">
                      <a16:creationId xmlns:a16="http://schemas.microsoft.com/office/drawing/2014/main" id="{31B96BAF-E9A0-6B07-0C05-E651C74189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89588" y="-4921250"/>
                  <a:ext cx="425450" cy="141288"/>
                </a:xfrm>
                <a:custGeom>
                  <a:avLst/>
                  <a:gdLst>
                    <a:gd name="T0" fmla="*/ 268 w 268"/>
                    <a:gd name="T1" fmla="*/ 7 h 89"/>
                    <a:gd name="T2" fmla="*/ 0 w 268"/>
                    <a:gd name="T3" fmla="*/ 0 h 89"/>
                    <a:gd name="T4" fmla="*/ 129 w 268"/>
                    <a:gd name="T5" fmla="*/ 89 h 89"/>
                    <a:gd name="T6" fmla="*/ 268 w 268"/>
                    <a:gd name="T7" fmla="*/ 7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8" h="89">
                      <a:moveTo>
                        <a:pt x="268" y="7"/>
                      </a:moveTo>
                      <a:lnTo>
                        <a:pt x="0" y="0"/>
                      </a:lnTo>
                      <a:lnTo>
                        <a:pt x="129" y="89"/>
                      </a:lnTo>
                      <a:lnTo>
                        <a:pt x="268" y="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0" name="ïṩḷiḓe">
                  <a:extLst>
                    <a:ext uri="{FF2B5EF4-FFF2-40B4-BE49-F238E27FC236}">
                      <a16:creationId xmlns:a16="http://schemas.microsoft.com/office/drawing/2014/main" id="{7751122A-9BD1-CB28-5B91-B951A5A1565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99138" y="-4899025"/>
                  <a:ext cx="28575" cy="85725"/>
                </a:xfrm>
                <a:custGeom>
                  <a:avLst/>
                  <a:gdLst>
                    <a:gd name="T0" fmla="*/ 8 w 8"/>
                    <a:gd name="T1" fmla="*/ 0 h 23"/>
                    <a:gd name="T2" fmla="*/ 0 w 8"/>
                    <a:gd name="T3" fmla="*/ 0 h 23"/>
                    <a:gd name="T4" fmla="*/ 0 w 8"/>
                    <a:gd name="T5" fmla="*/ 21 h 23"/>
                    <a:gd name="T6" fmla="*/ 4 w 8"/>
                    <a:gd name="T7" fmla="*/ 23 h 23"/>
                    <a:gd name="T8" fmla="*/ 4 w 8"/>
                    <a:gd name="T9" fmla="*/ 23 h 23"/>
                    <a:gd name="T10" fmla="*/ 8 w 8"/>
                    <a:gd name="T11" fmla="*/ 21 h 23"/>
                    <a:gd name="T12" fmla="*/ 8 w 8"/>
                    <a:gd name="T13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3">
                      <a:moveTo>
                        <a:pt x="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21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6" y="22"/>
                        <a:pt x="7" y="22"/>
                        <a:pt x="8" y="21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solidFill>
                  <a:srgbClr val="274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1" name="ïşļïḋé">
                  <a:extLst>
                    <a:ext uri="{FF2B5EF4-FFF2-40B4-BE49-F238E27FC236}">
                      <a16:creationId xmlns:a16="http://schemas.microsoft.com/office/drawing/2014/main" id="{99F2CA06-8E40-A93B-AE34-483F149C959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810251" y="-5703888"/>
                  <a:ext cx="384175" cy="620713"/>
                </a:xfrm>
                <a:custGeom>
                  <a:avLst/>
                  <a:gdLst>
                    <a:gd name="T0" fmla="*/ 90 w 103"/>
                    <a:gd name="T1" fmla="*/ 83 h 166"/>
                    <a:gd name="T2" fmla="*/ 89 w 103"/>
                    <a:gd name="T3" fmla="*/ 166 h 166"/>
                    <a:gd name="T4" fmla="*/ 0 w 103"/>
                    <a:gd name="T5" fmla="*/ 166 h 166"/>
                    <a:gd name="T6" fmla="*/ 0 w 103"/>
                    <a:gd name="T7" fmla="*/ 23 h 166"/>
                    <a:gd name="T8" fmla="*/ 0 w 103"/>
                    <a:gd name="T9" fmla="*/ 23 h 166"/>
                    <a:gd name="T10" fmla="*/ 36 w 103"/>
                    <a:gd name="T11" fmla="*/ 0 h 166"/>
                    <a:gd name="T12" fmla="*/ 81 w 103"/>
                    <a:gd name="T13" fmla="*/ 21 h 166"/>
                    <a:gd name="T14" fmla="*/ 86 w 103"/>
                    <a:gd name="T15" fmla="*/ 23 h 166"/>
                    <a:gd name="T16" fmla="*/ 92 w 103"/>
                    <a:gd name="T17" fmla="*/ 28 h 166"/>
                    <a:gd name="T18" fmla="*/ 100 w 103"/>
                    <a:gd name="T19" fmla="*/ 43 h 166"/>
                    <a:gd name="T20" fmla="*/ 90 w 103"/>
                    <a:gd name="T21" fmla="*/ 83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3" h="166">
                      <a:moveTo>
                        <a:pt x="90" y="83"/>
                      </a:moveTo>
                      <a:cubicBezTo>
                        <a:pt x="87" y="103"/>
                        <a:pt x="89" y="160"/>
                        <a:pt x="89" y="166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6" y="23"/>
                        <a:pt x="31" y="13"/>
                        <a:pt x="36" y="0"/>
                      </a:cubicBezTo>
                      <a:cubicBezTo>
                        <a:pt x="36" y="0"/>
                        <a:pt x="67" y="13"/>
                        <a:pt x="81" y="21"/>
                      </a:cubicBezTo>
                      <a:cubicBezTo>
                        <a:pt x="83" y="22"/>
                        <a:pt x="84" y="22"/>
                        <a:pt x="86" y="23"/>
                      </a:cubicBezTo>
                      <a:cubicBezTo>
                        <a:pt x="88" y="24"/>
                        <a:pt x="90" y="26"/>
                        <a:pt x="92" y="28"/>
                      </a:cubicBezTo>
                      <a:cubicBezTo>
                        <a:pt x="96" y="32"/>
                        <a:pt x="98" y="38"/>
                        <a:pt x="100" y="43"/>
                      </a:cubicBezTo>
                      <a:cubicBezTo>
                        <a:pt x="103" y="55"/>
                        <a:pt x="88" y="69"/>
                        <a:pt x="90" y="8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2" name="îṡľîḓé">
                  <a:extLst>
                    <a:ext uri="{FF2B5EF4-FFF2-40B4-BE49-F238E27FC236}">
                      <a16:creationId xmlns:a16="http://schemas.microsoft.com/office/drawing/2014/main" id="{D87A9494-E1FF-42FD-6C75-245878FE5E8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29263" y="-5232400"/>
                  <a:ext cx="209550" cy="138113"/>
                </a:xfrm>
                <a:custGeom>
                  <a:avLst/>
                  <a:gdLst>
                    <a:gd name="T0" fmla="*/ 56 w 56"/>
                    <a:gd name="T1" fmla="*/ 34 h 37"/>
                    <a:gd name="T2" fmla="*/ 32 w 56"/>
                    <a:gd name="T3" fmla="*/ 37 h 37"/>
                    <a:gd name="T4" fmla="*/ 5 w 56"/>
                    <a:gd name="T5" fmla="*/ 26 h 37"/>
                    <a:gd name="T6" fmla="*/ 5 w 56"/>
                    <a:gd name="T7" fmla="*/ 8 h 37"/>
                    <a:gd name="T8" fmla="*/ 31 w 56"/>
                    <a:gd name="T9" fmla="*/ 17 h 37"/>
                    <a:gd name="T10" fmla="*/ 25 w 56"/>
                    <a:gd name="T11" fmla="*/ 4 h 37"/>
                    <a:gd name="T12" fmla="*/ 45 w 56"/>
                    <a:gd name="T13" fmla="*/ 14 h 37"/>
                    <a:gd name="T14" fmla="*/ 55 w 56"/>
                    <a:gd name="T15" fmla="*/ 20 h 37"/>
                    <a:gd name="T16" fmla="*/ 56 w 56"/>
                    <a:gd name="T17" fmla="*/ 3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7">
                      <a:moveTo>
                        <a:pt x="56" y="34"/>
                      </a:moveTo>
                      <a:cubicBezTo>
                        <a:pt x="56" y="34"/>
                        <a:pt x="38" y="37"/>
                        <a:pt x="32" y="37"/>
                      </a:cubicBezTo>
                      <a:cubicBezTo>
                        <a:pt x="25" y="37"/>
                        <a:pt x="10" y="32"/>
                        <a:pt x="5" y="26"/>
                      </a:cubicBezTo>
                      <a:cubicBezTo>
                        <a:pt x="2" y="22"/>
                        <a:pt x="0" y="9"/>
                        <a:pt x="5" y="8"/>
                      </a:cubicBezTo>
                      <a:cubicBezTo>
                        <a:pt x="10" y="8"/>
                        <a:pt x="31" y="17"/>
                        <a:pt x="31" y="17"/>
                      </a:cubicBezTo>
                      <a:cubicBezTo>
                        <a:pt x="31" y="17"/>
                        <a:pt x="22" y="8"/>
                        <a:pt x="25" y="4"/>
                      </a:cubicBezTo>
                      <a:cubicBezTo>
                        <a:pt x="28" y="0"/>
                        <a:pt x="41" y="12"/>
                        <a:pt x="45" y="14"/>
                      </a:cubicBezTo>
                      <a:cubicBezTo>
                        <a:pt x="49" y="16"/>
                        <a:pt x="55" y="20"/>
                        <a:pt x="55" y="20"/>
                      </a:cubicBezTo>
                      <a:cubicBezTo>
                        <a:pt x="56" y="34"/>
                        <a:pt x="56" y="34"/>
                        <a:pt x="56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3" name="îṩḷide">
                  <a:extLst>
                    <a:ext uri="{FF2B5EF4-FFF2-40B4-BE49-F238E27FC236}">
                      <a16:creationId xmlns:a16="http://schemas.microsoft.com/office/drawing/2014/main" id="{375DE631-7D26-A82C-D09C-16B316C5FC7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015038" y="-5486400"/>
                  <a:ext cx="22225" cy="82550"/>
                </a:xfrm>
                <a:custGeom>
                  <a:avLst/>
                  <a:gdLst>
                    <a:gd name="T0" fmla="*/ 1 w 6"/>
                    <a:gd name="T1" fmla="*/ 0 h 22"/>
                    <a:gd name="T2" fmla="*/ 2 w 6"/>
                    <a:gd name="T3" fmla="*/ 22 h 22"/>
                    <a:gd name="T4" fmla="*/ 6 w 6"/>
                    <a:gd name="T5" fmla="*/ 22 h 22"/>
                    <a:gd name="T6" fmla="*/ 1 w 6"/>
                    <a:gd name="T7" fmla="*/ 2 h 22"/>
                    <a:gd name="T8" fmla="*/ 1 w 6"/>
                    <a:gd name="T9" fmla="*/ 2 h 22"/>
                    <a:gd name="T10" fmla="*/ 1 w 6"/>
                    <a:gd name="T11" fmla="*/ 1 h 22"/>
                    <a:gd name="T12" fmla="*/ 1 w 6"/>
                    <a:gd name="T13" fmla="*/ 1 h 22"/>
                    <a:gd name="T14" fmla="*/ 1 w 6"/>
                    <a:gd name="T15" fmla="*/ 0 h 22"/>
                    <a:gd name="T16" fmla="*/ 1 w 6"/>
                    <a:gd name="T17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22">
                      <a:moveTo>
                        <a:pt x="1" y="0"/>
                      </a:moveTo>
                      <a:cubicBezTo>
                        <a:pt x="0" y="8"/>
                        <a:pt x="1" y="15"/>
                        <a:pt x="2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4" y="13"/>
                        <a:pt x="1" y="5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4" name="î$ḻíďè">
                  <a:extLst>
                    <a:ext uri="{FF2B5EF4-FFF2-40B4-BE49-F238E27FC236}">
                      <a16:creationId xmlns:a16="http://schemas.microsoft.com/office/drawing/2014/main" id="{8BC480C4-0E12-01AC-790D-E78EC148FE6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11826" y="-5624513"/>
                  <a:ext cx="523875" cy="628650"/>
                </a:xfrm>
                <a:custGeom>
                  <a:avLst/>
                  <a:gdLst>
                    <a:gd name="T0" fmla="*/ 139 w 140"/>
                    <a:gd name="T1" fmla="*/ 122 h 168"/>
                    <a:gd name="T2" fmla="*/ 130 w 140"/>
                    <a:gd name="T3" fmla="*/ 150 h 168"/>
                    <a:gd name="T4" fmla="*/ 120 w 140"/>
                    <a:gd name="T5" fmla="*/ 158 h 168"/>
                    <a:gd name="T6" fmla="*/ 111 w 140"/>
                    <a:gd name="T7" fmla="*/ 160 h 168"/>
                    <a:gd name="T8" fmla="*/ 7 w 140"/>
                    <a:gd name="T9" fmla="*/ 167 h 168"/>
                    <a:gd name="T10" fmla="*/ 3 w 140"/>
                    <a:gd name="T11" fmla="*/ 167 h 168"/>
                    <a:gd name="T12" fmla="*/ 1 w 140"/>
                    <a:gd name="T13" fmla="*/ 144 h 168"/>
                    <a:gd name="T14" fmla="*/ 0 w 140"/>
                    <a:gd name="T15" fmla="*/ 142 h 168"/>
                    <a:gd name="T16" fmla="*/ 1 w 140"/>
                    <a:gd name="T17" fmla="*/ 142 h 168"/>
                    <a:gd name="T18" fmla="*/ 93 w 140"/>
                    <a:gd name="T19" fmla="*/ 126 h 168"/>
                    <a:gd name="T20" fmla="*/ 82 w 140"/>
                    <a:gd name="T21" fmla="*/ 39 h 168"/>
                    <a:gd name="T22" fmla="*/ 82 w 140"/>
                    <a:gd name="T23" fmla="*/ 37 h 168"/>
                    <a:gd name="T24" fmla="*/ 82 w 140"/>
                    <a:gd name="T25" fmla="*/ 37 h 168"/>
                    <a:gd name="T26" fmla="*/ 81 w 140"/>
                    <a:gd name="T27" fmla="*/ 35 h 168"/>
                    <a:gd name="T28" fmla="*/ 107 w 140"/>
                    <a:gd name="T29" fmla="*/ 0 h 168"/>
                    <a:gd name="T30" fmla="*/ 112 w 140"/>
                    <a:gd name="T31" fmla="*/ 2 h 168"/>
                    <a:gd name="T32" fmla="*/ 118 w 140"/>
                    <a:gd name="T33" fmla="*/ 7 h 168"/>
                    <a:gd name="T34" fmla="*/ 118 w 140"/>
                    <a:gd name="T35" fmla="*/ 7 h 168"/>
                    <a:gd name="T36" fmla="*/ 131 w 140"/>
                    <a:gd name="T37" fmla="*/ 29 h 168"/>
                    <a:gd name="T38" fmla="*/ 138 w 140"/>
                    <a:gd name="T39" fmla="*/ 61 h 168"/>
                    <a:gd name="T40" fmla="*/ 139 w 140"/>
                    <a:gd name="T41" fmla="*/ 122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0" h="168">
                      <a:moveTo>
                        <a:pt x="139" y="122"/>
                      </a:moveTo>
                      <a:cubicBezTo>
                        <a:pt x="138" y="133"/>
                        <a:pt x="135" y="143"/>
                        <a:pt x="130" y="150"/>
                      </a:cubicBezTo>
                      <a:cubicBezTo>
                        <a:pt x="127" y="154"/>
                        <a:pt x="124" y="156"/>
                        <a:pt x="120" y="158"/>
                      </a:cubicBezTo>
                      <a:cubicBezTo>
                        <a:pt x="117" y="159"/>
                        <a:pt x="114" y="159"/>
                        <a:pt x="111" y="160"/>
                      </a:cubicBezTo>
                      <a:cubicBezTo>
                        <a:pt x="76" y="164"/>
                        <a:pt x="38" y="168"/>
                        <a:pt x="7" y="167"/>
                      </a:cubicBezTo>
                      <a:cubicBezTo>
                        <a:pt x="5" y="167"/>
                        <a:pt x="4" y="167"/>
                        <a:pt x="3" y="167"/>
                      </a:cubicBezTo>
                      <a:cubicBezTo>
                        <a:pt x="1" y="144"/>
                        <a:pt x="1" y="144"/>
                        <a:pt x="1" y="144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1" y="142"/>
                        <a:pt x="1" y="142"/>
                        <a:pt x="1" y="142"/>
                      </a:cubicBezTo>
                      <a:cubicBezTo>
                        <a:pt x="25" y="142"/>
                        <a:pt x="90" y="129"/>
                        <a:pt x="93" y="126"/>
                      </a:cubicBezTo>
                      <a:cubicBezTo>
                        <a:pt x="105" y="117"/>
                        <a:pt x="84" y="49"/>
                        <a:pt x="82" y="39"/>
                      </a:cubicBezTo>
                      <a:cubicBezTo>
                        <a:pt x="82" y="38"/>
                        <a:pt x="82" y="38"/>
                        <a:pt x="82" y="37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81" y="36"/>
                        <a:pt x="81" y="35"/>
                        <a:pt x="81" y="35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9" y="0"/>
                        <a:pt x="110" y="1"/>
                        <a:pt x="112" y="2"/>
                      </a:cubicBezTo>
                      <a:cubicBezTo>
                        <a:pt x="114" y="3"/>
                        <a:pt x="116" y="5"/>
                        <a:pt x="118" y="7"/>
                      </a:cubicBezTo>
                      <a:cubicBezTo>
                        <a:pt x="118" y="7"/>
                        <a:pt x="118" y="7"/>
                        <a:pt x="118" y="7"/>
                      </a:cubicBezTo>
                      <a:cubicBezTo>
                        <a:pt x="124" y="13"/>
                        <a:pt x="129" y="21"/>
                        <a:pt x="131" y="29"/>
                      </a:cubicBezTo>
                      <a:cubicBezTo>
                        <a:pt x="134" y="40"/>
                        <a:pt x="136" y="50"/>
                        <a:pt x="138" y="61"/>
                      </a:cubicBezTo>
                      <a:cubicBezTo>
                        <a:pt x="139" y="75"/>
                        <a:pt x="140" y="110"/>
                        <a:pt x="139" y="12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5" name="ï$ḻiďe">
                  <a:extLst>
                    <a:ext uri="{FF2B5EF4-FFF2-40B4-BE49-F238E27FC236}">
                      <a16:creationId xmlns:a16="http://schemas.microsoft.com/office/drawing/2014/main" id="{FDAA0CEF-4C3F-475D-8B9A-73C52DA6A8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24488" y="-5703888"/>
                  <a:ext cx="385763" cy="620713"/>
                </a:xfrm>
                <a:custGeom>
                  <a:avLst/>
                  <a:gdLst>
                    <a:gd name="T0" fmla="*/ 8 w 103"/>
                    <a:gd name="T1" fmla="*/ 83 h 166"/>
                    <a:gd name="T2" fmla="*/ 9 w 103"/>
                    <a:gd name="T3" fmla="*/ 166 h 166"/>
                    <a:gd name="T4" fmla="*/ 103 w 103"/>
                    <a:gd name="T5" fmla="*/ 166 h 166"/>
                    <a:gd name="T6" fmla="*/ 103 w 103"/>
                    <a:gd name="T7" fmla="*/ 23 h 166"/>
                    <a:gd name="T8" fmla="*/ 102 w 103"/>
                    <a:gd name="T9" fmla="*/ 23 h 166"/>
                    <a:gd name="T10" fmla="*/ 65 w 103"/>
                    <a:gd name="T11" fmla="*/ 0 h 166"/>
                    <a:gd name="T12" fmla="*/ 21 w 103"/>
                    <a:gd name="T13" fmla="*/ 21 h 166"/>
                    <a:gd name="T14" fmla="*/ 17 w 103"/>
                    <a:gd name="T15" fmla="*/ 23 h 166"/>
                    <a:gd name="T16" fmla="*/ 10 w 103"/>
                    <a:gd name="T17" fmla="*/ 28 h 166"/>
                    <a:gd name="T18" fmla="*/ 3 w 103"/>
                    <a:gd name="T19" fmla="*/ 43 h 166"/>
                    <a:gd name="T20" fmla="*/ 8 w 103"/>
                    <a:gd name="T21" fmla="*/ 83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3" h="166">
                      <a:moveTo>
                        <a:pt x="8" y="83"/>
                      </a:moveTo>
                      <a:cubicBezTo>
                        <a:pt x="10" y="103"/>
                        <a:pt x="8" y="160"/>
                        <a:pt x="9" y="166"/>
                      </a:cubicBezTo>
                      <a:cubicBezTo>
                        <a:pt x="103" y="166"/>
                        <a:pt x="103" y="166"/>
                        <a:pt x="103" y="166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102" y="23"/>
                        <a:pt x="102" y="23"/>
                        <a:pt x="102" y="23"/>
                      </a:cubicBezTo>
                      <a:cubicBezTo>
                        <a:pt x="86" y="23"/>
                        <a:pt x="71" y="13"/>
                        <a:pt x="65" y="0"/>
                      </a:cubicBezTo>
                      <a:cubicBezTo>
                        <a:pt x="65" y="0"/>
                        <a:pt x="36" y="13"/>
                        <a:pt x="21" y="21"/>
                      </a:cubicBezTo>
                      <a:cubicBezTo>
                        <a:pt x="19" y="22"/>
                        <a:pt x="18" y="22"/>
                        <a:pt x="17" y="23"/>
                      </a:cubicBezTo>
                      <a:cubicBezTo>
                        <a:pt x="14" y="24"/>
                        <a:pt x="12" y="26"/>
                        <a:pt x="10" y="28"/>
                      </a:cubicBezTo>
                      <a:cubicBezTo>
                        <a:pt x="6" y="32"/>
                        <a:pt x="5" y="38"/>
                        <a:pt x="3" y="43"/>
                      </a:cubicBezTo>
                      <a:cubicBezTo>
                        <a:pt x="0" y="55"/>
                        <a:pt x="10" y="69"/>
                        <a:pt x="8" y="8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6" name="îşlíḍê">
                  <a:extLst>
                    <a:ext uri="{FF2B5EF4-FFF2-40B4-BE49-F238E27FC236}">
                      <a16:creationId xmlns:a16="http://schemas.microsoft.com/office/drawing/2014/main" id="{4FDE406C-EB97-AB21-08A4-A72F0815839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880101" y="-5232400"/>
                  <a:ext cx="206375" cy="138113"/>
                </a:xfrm>
                <a:custGeom>
                  <a:avLst/>
                  <a:gdLst>
                    <a:gd name="T0" fmla="*/ 0 w 55"/>
                    <a:gd name="T1" fmla="*/ 34 h 37"/>
                    <a:gd name="T2" fmla="*/ 23 w 55"/>
                    <a:gd name="T3" fmla="*/ 37 h 37"/>
                    <a:gd name="T4" fmla="*/ 50 w 55"/>
                    <a:gd name="T5" fmla="*/ 26 h 37"/>
                    <a:gd name="T6" fmla="*/ 51 w 55"/>
                    <a:gd name="T7" fmla="*/ 8 h 37"/>
                    <a:gd name="T8" fmla="*/ 24 w 55"/>
                    <a:gd name="T9" fmla="*/ 17 h 37"/>
                    <a:gd name="T10" fmla="*/ 30 w 55"/>
                    <a:gd name="T11" fmla="*/ 4 h 37"/>
                    <a:gd name="T12" fmla="*/ 10 w 55"/>
                    <a:gd name="T13" fmla="*/ 14 h 37"/>
                    <a:gd name="T14" fmla="*/ 0 w 55"/>
                    <a:gd name="T15" fmla="*/ 20 h 37"/>
                    <a:gd name="T16" fmla="*/ 0 w 55"/>
                    <a:gd name="T17" fmla="*/ 3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5" h="37">
                      <a:moveTo>
                        <a:pt x="0" y="34"/>
                      </a:moveTo>
                      <a:cubicBezTo>
                        <a:pt x="0" y="34"/>
                        <a:pt x="18" y="37"/>
                        <a:pt x="23" y="37"/>
                      </a:cubicBezTo>
                      <a:cubicBezTo>
                        <a:pt x="31" y="37"/>
                        <a:pt x="46" y="32"/>
                        <a:pt x="50" y="26"/>
                      </a:cubicBezTo>
                      <a:cubicBezTo>
                        <a:pt x="53" y="22"/>
                        <a:pt x="55" y="9"/>
                        <a:pt x="51" y="8"/>
                      </a:cubicBezTo>
                      <a:cubicBezTo>
                        <a:pt x="45" y="8"/>
                        <a:pt x="24" y="17"/>
                        <a:pt x="24" y="17"/>
                      </a:cubicBezTo>
                      <a:cubicBezTo>
                        <a:pt x="24" y="17"/>
                        <a:pt x="33" y="8"/>
                        <a:pt x="30" y="4"/>
                      </a:cubicBezTo>
                      <a:cubicBezTo>
                        <a:pt x="27" y="0"/>
                        <a:pt x="14" y="12"/>
                        <a:pt x="10" y="14"/>
                      </a:cubicBezTo>
                      <a:cubicBezTo>
                        <a:pt x="6" y="16"/>
                        <a:pt x="0" y="20"/>
                        <a:pt x="0" y="20"/>
                      </a:cubicBezTo>
                      <a:cubicBezTo>
                        <a:pt x="0" y="34"/>
                        <a:pt x="0" y="34"/>
                        <a:pt x="0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7" name="îSḷíḓè">
                  <a:extLst>
                    <a:ext uri="{FF2B5EF4-FFF2-40B4-BE49-F238E27FC236}">
                      <a16:creationId xmlns:a16="http://schemas.microsoft.com/office/drawing/2014/main" id="{407A00BA-B3FC-F026-F122-9091F5740C7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76888" y="-5486400"/>
                  <a:ext cx="26988" cy="82550"/>
                </a:xfrm>
                <a:custGeom>
                  <a:avLst/>
                  <a:gdLst>
                    <a:gd name="T0" fmla="*/ 6 w 7"/>
                    <a:gd name="T1" fmla="*/ 0 h 22"/>
                    <a:gd name="T2" fmla="*/ 6 w 7"/>
                    <a:gd name="T3" fmla="*/ 1 h 22"/>
                    <a:gd name="T4" fmla="*/ 6 w 7"/>
                    <a:gd name="T5" fmla="*/ 2 h 22"/>
                    <a:gd name="T6" fmla="*/ 6 w 7"/>
                    <a:gd name="T7" fmla="*/ 2 h 22"/>
                    <a:gd name="T8" fmla="*/ 0 w 7"/>
                    <a:gd name="T9" fmla="*/ 22 h 22"/>
                    <a:gd name="T10" fmla="*/ 4 w 7"/>
                    <a:gd name="T11" fmla="*/ 22 h 22"/>
                    <a:gd name="T12" fmla="*/ 6 w 7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22">
                      <a:moveTo>
                        <a:pt x="6" y="0"/>
                      </a:moveTo>
                      <a:cubicBezTo>
                        <a:pt x="6" y="0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5"/>
                        <a:pt x="3" y="13"/>
                        <a:pt x="0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5" y="15"/>
                        <a:pt x="7" y="8"/>
                        <a:pt x="6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î$ļíḑê">
                  <a:extLst>
                    <a:ext uri="{FF2B5EF4-FFF2-40B4-BE49-F238E27FC236}">
                      <a16:creationId xmlns:a16="http://schemas.microsoft.com/office/drawing/2014/main" id="{219CC464-1380-AD21-6C40-F5908F62AA9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383213" y="-5624513"/>
                  <a:ext cx="520700" cy="601663"/>
                </a:xfrm>
                <a:custGeom>
                  <a:avLst/>
                  <a:gdLst>
                    <a:gd name="T0" fmla="*/ 139 w 139"/>
                    <a:gd name="T1" fmla="*/ 138 h 161"/>
                    <a:gd name="T2" fmla="*/ 137 w 139"/>
                    <a:gd name="T3" fmla="*/ 157 h 161"/>
                    <a:gd name="T4" fmla="*/ 137 w 139"/>
                    <a:gd name="T5" fmla="*/ 160 h 161"/>
                    <a:gd name="T6" fmla="*/ 133 w 139"/>
                    <a:gd name="T7" fmla="*/ 145 h 161"/>
                    <a:gd name="T8" fmla="*/ 130 w 139"/>
                    <a:gd name="T9" fmla="*/ 145 h 161"/>
                    <a:gd name="T10" fmla="*/ 125 w 139"/>
                    <a:gd name="T11" fmla="*/ 145 h 161"/>
                    <a:gd name="T12" fmla="*/ 114 w 139"/>
                    <a:gd name="T13" fmla="*/ 145 h 161"/>
                    <a:gd name="T14" fmla="*/ 105 w 139"/>
                    <a:gd name="T15" fmla="*/ 153 h 161"/>
                    <a:gd name="T16" fmla="*/ 91 w 139"/>
                    <a:gd name="T17" fmla="*/ 160 h 161"/>
                    <a:gd name="T18" fmla="*/ 72 w 139"/>
                    <a:gd name="T19" fmla="*/ 159 h 161"/>
                    <a:gd name="T20" fmla="*/ 28 w 139"/>
                    <a:gd name="T21" fmla="*/ 154 h 161"/>
                    <a:gd name="T22" fmla="*/ 20 w 139"/>
                    <a:gd name="T23" fmla="*/ 152 h 161"/>
                    <a:gd name="T24" fmla="*/ 11 w 139"/>
                    <a:gd name="T25" fmla="*/ 146 h 161"/>
                    <a:gd name="T26" fmla="*/ 7 w 139"/>
                    <a:gd name="T27" fmla="*/ 140 h 161"/>
                    <a:gd name="T28" fmla="*/ 4 w 139"/>
                    <a:gd name="T29" fmla="*/ 134 h 161"/>
                    <a:gd name="T30" fmla="*/ 2 w 139"/>
                    <a:gd name="T31" fmla="*/ 61 h 161"/>
                    <a:gd name="T32" fmla="*/ 20 w 139"/>
                    <a:gd name="T33" fmla="*/ 9 h 161"/>
                    <a:gd name="T34" fmla="*/ 21 w 139"/>
                    <a:gd name="T35" fmla="*/ 7 h 161"/>
                    <a:gd name="T36" fmla="*/ 22 w 139"/>
                    <a:gd name="T37" fmla="*/ 6 h 161"/>
                    <a:gd name="T38" fmla="*/ 28 w 139"/>
                    <a:gd name="T39" fmla="*/ 2 h 161"/>
                    <a:gd name="T40" fmla="*/ 32 w 139"/>
                    <a:gd name="T41" fmla="*/ 0 h 161"/>
                    <a:gd name="T42" fmla="*/ 58 w 139"/>
                    <a:gd name="T43" fmla="*/ 37 h 161"/>
                    <a:gd name="T44" fmla="*/ 58 w 139"/>
                    <a:gd name="T45" fmla="*/ 39 h 161"/>
                    <a:gd name="T46" fmla="*/ 44 w 139"/>
                    <a:gd name="T47" fmla="*/ 118 h 161"/>
                    <a:gd name="T48" fmla="*/ 45 w 139"/>
                    <a:gd name="T49" fmla="*/ 119 h 161"/>
                    <a:gd name="T50" fmla="*/ 47 w 139"/>
                    <a:gd name="T51" fmla="*/ 121 h 161"/>
                    <a:gd name="T52" fmla="*/ 49 w 139"/>
                    <a:gd name="T53" fmla="*/ 122 h 161"/>
                    <a:gd name="T54" fmla="*/ 50 w 139"/>
                    <a:gd name="T55" fmla="*/ 122 h 161"/>
                    <a:gd name="T56" fmla="*/ 51 w 139"/>
                    <a:gd name="T57" fmla="*/ 122 h 161"/>
                    <a:gd name="T58" fmla="*/ 52 w 139"/>
                    <a:gd name="T59" fmla="*/ 123 h 161"/>
                    <a:gd name="T60" fmla="*/ 61 w 139"/>
                    <a:gd name="T61" fmla="*/ 125 h 161"/>
                    <a:gd name="T62" fmla="*/ 64 w 139"/>
                    <a:gd name="T63" fmla="*/ 126 h 161"/>
                    <a:gd name="T64" fmla="*/ 71 w 139"/>
                    <a:gd name="T65" fmla="*/ 127 h 161"/>
                    <a:gd name="T66" fmla="*/ 103 w 139"/>
                    <a:gd name="T67" fmla="*/ 133 h 161"/>
                    <a:gd name="T68" fmla="*/ 114 w 139"/>
                    <a:gd name="T69" fmla="*/ 135 h 161"/>
                    <a:gd name="T70" fmla="*/ 114 w 139"/>
                    <a:gd name="T71" fmla="*/ 135 h 161"/>
                    <a:gd name="T72" fmla="*/ 121 w 139"/>
                    <a:gd name="T73" fmla="*/ 136 h 161"/>
                    <a:gd name="T74" fmla="*/ 129 w 139"/>
                    <a:gd name="T75" fmla="*/ 136 h 161"/>
                    <a:gd name="T76" fmla="*/ 138 w 139"/>
                    <a:gd name="T77" fmla="*/ 137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9" h="161">
                      <a:moveTo>
                        <a:pt x="139" y="137"/>
                      </a:moveTo>
                      <a:cubicBezTo>
                        <a:pt x="139" y="138"/>
                        <a:pt x="139" y="138"/>
                        <a:pt x="139" y="138"/>
                      </a:cubicBezTo>
                      <a:cubicBezTo>
                        <a:pt x="139" y="138"/>
                        <a:pt x="139" y="138"/>
                        <a:pt x="139" y="138"/>
                      </a:cubicBezTo>
                      <a:cubicBezTo>
                        <a:pt x="137" y="157"/>
                        <a:pt x="137" y="157"/>
                        <a:pt x="137" y="157"/>
                      </a:cubicBezTo>
                      <a:cubicBezTo>
                        <a:pt x="137" y="157"/>
                        <a:pt x="137" y="157"/>
                        <a:pt x="137" y="157"/>
                      </a:cubicBezTo>
                      <a:cubicBezTo>
                        <a:pt x="137" y="160"/>
                        <a:pt x="137" y="160"/>
                        <a:pt x="137" y="160"/>
                      </a:cubicBezTo>
                      <a:cubicBezTo>
                        <a:pt x="136" y="145"/>
                        <a:pt x="136" y="145"/>
                        <a:pt x="136" y="145"/>
                      </a:cubicBezTo>
                      <a:cubicBezTo>
                        <a:pt x="135" y="145"/>
                        <a:pt x="134" y="145"/>
                        <a:pt x="133" y="145"/>
                      </a:cubicBezTo>
                      <a:cubicBezTo>
                        <a:pt x="132" y="145"/>
                        <a:pt x="131" y="145"/>
                        <a:pt x="130" y="145"/>
                      </a:cubicBezTo>
                      <a:cubicBezTo>
                        <a:pt x="130" y="145"/>
                        <a:pt x="130" y="145"/>
                        <a:pt x="130" y="145"/>
                      </a:cubicBezTo>
                      <a:cubicBezTo>
                        <a:pt x="129" y="145"/>
                        <a:pt x="129" y="145"/>
                        <a:pt x="129" y="145"/>
                      </a:cubicBezTo>
                      <a:cubicBezTo>
                        <a:pt x="128" y="145"/>
                        <a:pt x="126" y="145"/>
                        <a:pt x="125" y="145"/>
                      </a:cubicBezTo>
                      <a:cubicBezTo>
                        <a:pt x="125" y="145"/>
                        <a:pt x="125" y="145"/>
                        <a:pt x="125" y="145"/>
                      </a:cubicBezTo>
                      <a:cubicBezTo>
                        <a:pt x="121" y="145"/>
                        <a:pt x="117" y="145"/>
                        <a:pt x="114" y="145"/>
                      </a:cubicBezTo>
                      <a:cubicBezTo>
                        <a:pt x="114" y="145"/>
                        <a:pt x="114" y="145"/>
                        <a:pt x="114" y="145"/>
                      </a:cubicBezTo>
                      <a:cubicBezTo>
                        <a:pt x="111" y="145"/>
                        <a:pt x="108" y="149"/>
                        <a:pt x="105" y="153"/>
                      </a:cubicBezTo>
                      <a:cubicBezTo>
                        <a:pt x="102" y="157"/>
                        <a:pt x="99" y="161"/>
                        <a:pt x="97" y="161"/>
                      </a:cubicBezTo>
                      <a:cubicBezTo>
                        <a:pt x="95" y="161"/>
                        <a:pt x="93" y="161"/>
                        <a:pt x="91" y="160"/>
                      </a:cubicBezTo>
                      <a:cubicBezTo>
                        <a:pt x="84" y="160"/>
                        <a:pt x="78" y="159"/>
                        <a:pt x="72" y="159"/>
                      </a:cubicBezTo>
                      <a:cubicBezTo>
                        <a:pt x="72" y="159"/>
                        <a:pt x="72" y="159"/>
                        <a:pt x="72" y="159"/>
                      </a:cubicBezTo>
                      <a:cubicBezTo>
                        <a:pt x="70" y="159"/>
                        <a:pt x="68" y="158"/>
                        <a:pt x="66" y="158"/>
                      </a:cubicBezTo>
                      <a:cubicBezTo>
                        <a:pt x="55" y="157"/>
                        <a:pt x="39" y="156"/>
                        <a:pt x="28" y="154"/>
                      </a:cubicBezTo>
                      <a:cubicBezTo>
                        <a:pt x="26" y="154"/>
                        <a:pt x="23" y="153"/>
                        <a:pt x="21" y="153"/>
                      </a:cubicBezTo>
                      <a:cubicBezTo>
                        <a:pt x="20" y="152"/>
                        <a:pt x="20" y="152"/>
                        <a:pt x="20" y="152"/>
                      </a:cubicBezTo>
                      <a:cubicBezTo>
                        <a:pt x="20" y="152"/>
                        <a:pt x="20" y="152"/>
                        <a:pt x="20" y="152"/>
                      </a:cubicBezTo>
                      <a:cubicBezTo>
                        <a:pt x="16" y="151"/>
                        <a:pt x="13" y="149"/>
                        <a:pt x="11" y="146"/>
                      </a:cubicBezTo>
                      <a:cubicBezTo>
                        <a:pt x="11" y="146"/>
                        <a:pt x="10" y="145"/>
                        <a:pt x="10" y="145"/>
                      </a:cubicBezTo>
                      <a:cubicBezTo>
                        <a:pt x="9" y="143"/>
                        <a:pt x="8" y="142"/>
                        <a:pt x="7" y="140"/>
                      </a:cubicBezTo>
                      <a:cubicBezTo>
                        <a:pt x="7" y="140"/>
                        <a:pt x="7" y="140"/>
                        <a:pt x="7" y="140"/>
                      </a:cubicBezTo>
                      <a:cubicBezTo>
                        <a:pt x="6" y="138"/>
                        <a:pt x="5" y="136"/>
                        <a:pt x="4" y="134"/>
                      </a:cubicBezTo>
                      <a:cubicBezTo>
                        <a:pt x="3" y="129"/>
                        <a:pt x="1" y="123"/>
                        <a:pt x="1" y="117"/>
                      </a:cubicBezTo>
                      <a:cubicBezTo>
                        <a:pt x="0" y="105"/>
                        <a:pt x="0" y="75"/>
                        <a:pt x="2" y="61"/>
                      </a:cubicBezTo>
                      <a:cubicBezTo>
                        <a:pt x="3" y="50"/>
                        <a:pt x="6" y="39"/>
                        <a:pt x="8" y="28"/>
                      </a:cubicBezTo>
                      <a:cubicBezTo>
                        <a:pt x="10" y="21"/>
                        <a:pt x="15" y="15"/>
                        <a:pt x="20" y="9"/>
                      </a:cubicBezTo>
                      <a:cubicBezTo>
                        <a:pt x="20" y="8"/>
                        <a:pt x="21" y="8"/>
                        <a:pt x="21" y="7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3" y="5"/>
                        <a:pt x="24" y="4"/>
                        <a:pt x="25" y="4"/>
                      </a:cubicBezTo>
                      <a:cubicBezTo>
                        <a:pt x="26" y="3"/>
                        <a:pt x="27" y="2"/>
                        <a:pt x="28" y="2"/>
                      </a:cubicBezTo>
                      <a:cubicBezTo>
                        <a:pt x="29" y="1"/>
                        <a:pt x="30" y="1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8" y="35"/>
                        <a:pt x="58" y="36"/>
                        <a:pt x="58" y="37"/>
                      </a:cubicBezTo>
                      <a:cubicBezTo>
                        <a:pt x="58" y="37"/>
                        <a:pt x="58" y="37"/>
                        <a:pt x="58" y="37"/>
                      </a:cubicBezTo>
                      <a:cubicBezTo>
                        <a:pt x="58" y="38"/>
                        <a:pt x="58" y="38"/>
                        <a:pt x="58" y="39"/>
                      </a:cubicBezTo>
                      <a:cubicBezTo>
                        <a:pt x="56" y="48"/>
                        <a:pt x="39" y="102"/>
                        <a:pt x="44" y="116"/>
                      </a:cubicBezTo>
                      <a:cubicBezTo>
                        <a:pt x="44" y="117"/>
                        <a:pt x="44" y="117"/>
                        <a:pt x="44" y="118"/>
                      </a:cubicBezTo>
                      <a:cubicBezTo>
                        <a:pt x="44" y="118"/>
                        <a:pt x="44" y="118"/>
                        <a:pt x="44" y="118"/>
                      </a:cubicBezTo>
                      <a:cubicBezTo>
                        <a:pt x="44" y="118"/>
                        <a:pt x="45" y="119"/>
                        <a:pt x="45" y="119"/>
                      </a:cubicBezTo>
                      <a:cubicBezTo>
                        <a:pt x="45" y="119"/>
                        <a:pt x="45" y="120"/>
                        <a:pt x="46" y="120"/>
                      </a:cubicBezTo>
                      <a:cubicBezTo>
                        <a:pt x="47" y="121"/>
                        <a:pt x="47" y="121"/>
                        <a:pt x="47" y="121"/>
                      </a:cubicBezTo>
                      <a:cubicBezTo>
                        <a:pt x="47" y="121"/>
                        <a:pt x="48" y="121"/>
                        <a:pt x="49" y="122"/>
                      </a:cubicBezTo>
                      <a:cubicBezTo>
                        <a:pt x="49" y="122"/>
                        <a:pt x="49" y="122"/>
                        <a:pt x="49" y="122"/>
                      </a:cubicBezTo>
                      <a:cubicBezTo>
                        <a:pt x="50" y="122"/>
                        <a:pt x="50" y="122"/>
                        <a:pt x="50" y="122"/>
                      </a:cubicBezTo>
                      <a:cubicBezTo>
                        <a:pt x="50" y="122"/>
                        <a:pt x="50" y="122"/>
                        <a:pt x="50" y="122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2" y="123"/>
                        <a:pt x="52" y="123"/>
                        <a:pt x="52" y="123"/>
                      </a:cubicBezTo>
                      <a:cubicBezTo>
                        <a:pt x="52" y="123"/>
                        <a:pt x="52" y="123"/>
                        <a:pt x="52" y="123"/>
                      </a:cubicBezTo>
                      <a:cubicBezTo>
                        <a:pt x="53" y="123"/>
                        <a:pt x="53" y="123"/>
                        <a:pt x="54" y="123"/>
                      </a:cubicBezTo>
                      <a:cubicBezTo>
                        <a:pt x="56" y="124"/>
                        <a:pt x="58" y="124"/>
                        <a:pt x="61" y="125"/>
                      </a:cubicBezTo>
                      <a:cubicBezTo>
                        <a:pt x="62" y="125"/>
                        <a:pt x="62" y="125"/>
                        <a:pt x="63" y="125"/>
                      </a:cubicBezTo>
                      <a:cubicBezTo>
                        <a:pt x="63" y="125"/>
                        <a:pt x="64" y="125"/>
                        <a:pt x="64" y="126"/>
                      </a:cubicBezTo>
                      <a:cubicBezTo>
                        <a:pt x="66" y="126"/>
                        <a:pt x="69" y="126"/>
                        <a:pt x="71" y="127"/>
                      </a:cubicBezTo>
                      <a:cubicBezTo>
                        <a:pt x="71" y="127"/>
                        <a:pt x="71" y="127"/>
                        <a:pt x="71" y="127"/>
                      </a:cubicBezTo>
                      <a:cubicBezTo>
                        <a:pt x="71" y="127"/>
                        <a:pt x="71" y="127"/>
                        <a:pt x="71" y="127"/>
                      </a:cubicBezTo>
                      <a:cubicBezTo>
                        <a:pt x="81" y="129"/>
                        <a:pt x="92" y="131"/>
                        <a:pt x="103" y="133"/>
                      </a:cubicBezTo>
                      <a:cubicBezTo>
                        <a:pt x="105" y="133"/>
                        <a:pt x="106" y="133"/>
                        <a:pt x="107" y="134"/>
                      </a:cubicBezTo>
                      <a:cubicBezTo>
                        <a:pt x="109" y="134"/>
                        <a:pt x="111" y="134"/>
                        <a:pt x="114" y="135"/>
                      </a:cubicBezTo>
                      <a:cubicBezTo>
                        <a:pt x="114" y="135"/>
                        <a:pt x="114" y="135"/>
                        <a:pt x="114" y="135"/>
                      </a:cubicBezTo>
                      <a:cubicBezTo>
                        <a:pt x="114" y="135"/>
                        <a:pt x="114" y="135"/>
                        <a:pt x="114" y="135"/>
                      </a:cubicBezTo>
                      <a:cubicBezTo>
                        <a:pt x="115" y="135"/>
                        <a:pt x="116" y="135"/>
                        <a:pt x="118" y="135"/>
                      </a:cubicBezTo>
                      <a:cubicBezTo>
                        <a:pt x="119" y="135"/>
                        <a:pt x="120" y="135"/>
                        <a:pt x="121" y="136"/>
                      </a:cubicBezTo>
                      <a:cubicBezTo>
                        <a:pt x="122" y="136"/>
                        <a:pt x="123" y="136"/>
                        <a:pt x="124" y="136"/>
                      </a:cubicBezTo>
                      <a:cubicBezTo>
                        <a:pt x="126" y="136"/>
                        <a:pt x="128" y="136"/>
                        <a:pt x="129" y="136"/>
                      </a:cubicBezTo>
                      <a:cubicBezTo>
                        <a:pt x="133" y="137"/>
                        <a:pt x="136" y="137"/>
                        <a:pt x="138" y="137"/>
                      </a:cubicBezTo>
                      <a:cubicBezTo>
                        <a:pt x="138" y="137"/>
                        <a:pt x="138" y="137"/>
                        <a:pt x="138" y="137"/>
                      </a:cubicBezTo>
                      <a:cubicBezTo>
                        <a:pt x="139" y="137"/>
                        <a:pt x="139" y="137"/>
                        <a:pt x="139" y="1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ïšľïḍé">
                  <a:extLst>
                    <a:ext uri="{FF2B5EF4-FFF2-40B4-BE49-F238E27FC236}">
                      <a16:creationId xmlns:a16="http://schemas.microsoft.com/office/drawing/2014/main" id="{B1C58499-7521-B114-9A79-52FFB071358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43538" y="-5403850"/>
                  <a:ext cx="728663" cy="504826"/>
                </a:xfrm>
                <a:custGeom>
                  <a:avLst/>
                  <a:gdLst>
                    <a:gd name="T0" fmla="*/ 195 w 195"/>
                    <a:gd name="T1" fmla="*/ 4 h 135"/>
                    <a:gd name="T2" fmla="*/ 195 w 195"/>
                    <a:gd name="T3" fmla="*/ 135 h 135"/>
                    <a:gd name="T4" fmla="*/ 0 w 195"/>
                    <a:gd name="T5" fmla="*/ 135 h 135"/>
                    <a:gd name="T6" fmla="*/ 0 w 195"/>
                    <a:gd name="T7" fmla="*/ 4 h 135"/>
                    <a:gd name="T8" fmla="*/ 3 w 195"/>
                    <a:gd name="T9" fmla="*/ 0 h 135"/>
                    <a:gd name="T10" fmla="*/ 192 w 195"/>
                    <a:gd name="T11" fmla="*/ 0 h 135"/>
                    <a:gd name="T12" fmla="*/ 195 w 195"/>
                    <a:gd name="T13" fmla="*/ 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5" h="135">
                      <a:moveTo>
                        <a:pt x="195" y="4"/>
                      </a:moveTo>
                      <a:cubicBezTo>
                        <a:pt x="195" y="135"/>
                        <a:pt x="195" y="135"/>
                        <a:pt x="195" y="135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92" y="0"/>
                        <a:pt x="192" y="0"/>
                        <a:pt x="192" y="0"/>
                      </a:cubicBezTo>
                      <a:cubicBezTo>
                        <a:pt x="194" y="0"/>
                        <a:pt x="195" y="2"/>
                        <a:pt x="195" y="4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iṥḻide">
                  <a:extLst>
                    <a:ext uri="{FF2B5EF4-FFF2-40B4-BE49-F238E27FC236}">
                      <a16:creationId xmlns:a16="http://schemas.microsoft.com/office/drawing/2014/main" id="{2D076641-A656-ADED-752D-2442CA2FE80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19726" y="-5160963"/>
                  <a:ext cx="23813" cy="157163"/>
                </a:xfrm>
                <a:custGeom>
                  <a:avLst/>
                  <a:gdLst>
                    <a:gd name="T0" fmla="*/ 6 w 6"/>
                    <a:gd name="T1" fmla="*/ 5 h 42"/>
                    <a:gd name="T2" fmla="*/ 6 w 6"/>
                    <a:gd name="T3" fmla="*/ 42 h 42"/>
                    <a:gd name="T4" fmla="*/ 0 w 6"/>
                    <a:gd name="T5" fmla="*/ 38 h 42"/>
                    <a:gd name="T6" fmla="*/ 2 w 6"/>
                    <a:gd name="T7" fmla="*/ 8 h 42"/>
                    <a:gd name="T8" fmla="*/ 2 w 6"/>
                    <a:gd name="T9" fmla="*/ 0 h 42"/>
                    <a:gd name="T10" fmla="*/ 2 w 6"/>
                    <a:gd name="T11" fmla="*/ 0 h 42"/>
                    <a:gd name="T12" fmla="*/ 5 w 6"/>
                    <a:gd name="T13" fmla="*/ 4 h 42"/>
                    <a:gd name="T14" fmla="*/ 6 w 6"/>
                    <a:gd name="T15" fmla="*/ 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42">
                      <a:moveTo>
                        <a:pt x="6" y="5"/>
                      </a:moveTo>
                      <a:cubicBezTo>
                        <a:pt x="6" y="42"/>
                        <a:pt x="6" y="42"/>
                        <a:pt x="6" y="42"/>
                      </a:cubicBezTo>
                      <a:cubicBezTo>
                        <a:pt x="3" y="40"/>
                        <a:pt x="0" y="38"/>
                        <a:pt x="0" y="38"/>
                      </a:cubicBezTo>
                      <a:cubicBezTo>
                        <a:pt x="1" y="32"/>
                        <a:pt x="2" y="18"/>
                        <a:pt x="2" y="8"/>
                      </a:cubicBezTo>
                      <a:cubicBezTo>
                        <a:pt x="2" y="3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1"/>
                        <a:pt x="4" y="2"/>
                        <a:pt x="5" y="4"/>
                      </a:cubicBezTo>
                      <a:cubicBezTo>
                        <a:pt x="5" y="4"/>
                        <a:pt x="6" y="5"/>
                        <a:pt x="6" y="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îṡľídê">
                  <a:extLst>
                    <a:ext uri="{FF2B5EF4-FFF2-40B4-BE49-F238E27FC236}">
                      <a16:creationId xmlns:a16="http://schemas.microsoft.com/office/drawing/2014/main" id="{11B8D34D-F430-8065-AEFF-5BEC29B2C2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24488" y="-5078413"/>
                  <a:ext cx="0" cy="11113"/>
                </a:xfrm>
                <a:custGeom>
                  <a:avLst/>
                  <a:gdLst>
                    <a:gd name="T0" fmla="*/ 0 h 3"/>
                    <a:gd name="T1" fmla="*/ 3 h 3"/>
                    <a:gd name="T2" fmla="*/ 3 h 3"/>
                    <a:gd name="T3" fmla="*/ 0 h 3"/>
                    <a:gd name="T4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DD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íś1ïḑe">
                  <a:extLst>
                    <a:ext uri="{FF2B5EF4-FFF2-40B4-BE49-F238E27FC236}">
                      <a16:creationId xmlns:a16="http://schemas.microsoft.com/office/drawing/2014/main" id="{361DBA85-4131-D177-5A18-E9D42A0F5CF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24488" y="-5089525"/>
                  <a:ext cx="3175" cy="11113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3 h 3"/>
                    <a:gd name="T4" fmla="*/ 0 w 1"/>
                    <a:gd name="T5" fmla="*/ 3 h 3"/>
                    <a:gd name="T6" fmla="*/ 1 w 1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0" y="1"/>
                        <a:pt x="1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íśļîďé">
                  <a:extLst>
                    <a:ext uri="{FF2B5EF4-FFF2-40B4-BE49-F238E27FC236}">
                      <a16:creationId xmlns:a16="http://schemas.microsoft.com/office/drawing/2014/main" id="{C3EE6A6A-75B0-6E53-FC73-461DB562A56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24488" y="-5100638"/>
                  <a:ext cx="19050" cy="63500"/>
                </a:xfrm>
                <a:custGeom>
                  <a:avLst/>
                  <a:gdLst>
                    <a:gd name="T0" fmla="*/ 1 w 5"/>
                    <a:gd name="T1" fmla="*/ 0 h 17"/>
                    <a:gd name="T2" fmla="*/ 1 w 5"/>
                    <a:gd name="T3" fmla="*/ 3 h 17"/>
                    <a:gd name="T4" fmla="*/ 0 w 5"/>
                    <a:gd name="T5" fmla="*/ 6 h 17"/>
                    <a:gd name="T6" fmla="*/ 0 w 5"/>
                    <a:gd name="T7" fmla="*/ 9 h 17"/>
                    <a:gd name="T8" fmla="*/ 5 w 5"/>
                    <a:gd name="T9" fmla="*/ 17 h 17"/>
                    <a:gd name="T10" fmla="*/ 5 w 5"/>
                    <a:gd name="T11" fmla="*/ 6 h 17"/>
                    <a:gd name="T12" fmla="*/ 4 w 5"/>
                    <a:gd name="T13" fmla="*/ 4 h 17"/>
                    <a:gd name="T14" fmla="*/ 1 w 5"/>
                    <a:gd name="T15" fmla="*/ 0 h 17"/>
                    <a:gd name="T16" fmla="*/ 1 w 5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7">
                      <a:moveTo>
                        <a:pt x="1" y="0"/>
                      </a:moveTo>
                      <a:cubicBezTo>
                        <a:pt x="1" y="0"/>
                        <a:pt x="1" y="1"/>
                        <a:pt x="1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4" y="5"/>
                        <a:pt x="4" y="4"/>
                      </a:cubicBezTo>
                      <a:cubicBezTo>
                        <a:pt x="3" y="3"/>
                        <a:pt x="2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îṥļiḍe">
                  <a:extLst>
                    <a:ext uri="{FF2B5EF4-FFF2-40B4-BE49-F238E27FC236}">
                      <a16:creationId xmlns:a16="http://schemas.microsoft.com/office/drawing/2014/main" id="{9E4A9E42-0689-3A0E-2AE6-1A239B58E8E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72201" y="-5160963"/>
                  <a:ext cx="26988" cy="165100"/>
                </a:xfrm>
                <a:custGeom>
                  <a:avLst/>
                  <a:gdLst>
                    <a:gd name="T0" fmla="*/ 0 w 7"/>
                    <a:gd name="T1" fmla="*/ 7 h 44"/>
                    <a:gd name="T2" fmla="*/ 0 w 7"/>
                    <a:gd name="T3" fmla="*/ 44 h 44"/>
                    <a:gd name="T4" fmla="*/ 7 w 7"/>
                    <a:gd name="T5" fmla="*/ 40 h 44"/>
                    <a:gd name="T6" fmla="*/ 5 w 7"/>
                    <a:gd name="T7" fmla="*/ 11 h 44"/>
                    <a:gd name="T8" fmla="*/ 4 w 7"/>
                    <a:gd name="T9" fmla="*/ 0 h 44"/>
                    <a:gd name="T10" fmla="*/ 4 w 7"/>
                    <a:gd name="T11" fmla="*/ 0 h 44"/>
                    <a:gd name="T12" fmla="*/ 2 w 7"/>
                    <a:gd name="T13" fmla="*/ 4 h 44"/>
                    <a:gd name="T14" fmla="*/ 0 w 7"/>
                    <a:gd name="T15" fmla="*/ 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4">
                      <a:moveTo>
                        <a:pt x="0" y="7"/>
                      </a:move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4" y="42"/>
                        <a:pt x="7" y="40"/>
                        <a:pt x="7" y="40"/>
                      </a:cubicBezTo>
                      <a:cubicBezTo>
                        <a:pt x="5" y="34"/>
                        <a:pt x="5" y="20"/>
                        <a:pt x="5" y="11"/>
                      </a:cubicBezTo>
                      <a:cubicBezTo>
                        <a:pt x="4" y="5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"/>
                        <a:pt x="3" y="2"/>
                        <a:pt x="2" y="4"/>
                      </a:cubicBezTo>
                      <a:cubicBezTo>
                        <a:pt x="1" y="4"/>
                        <a:pt x="1" y="7"/>
                        <a:pt x="0" y="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5" name="îŝľîḋê">
                  <a:extLst>
                    <a:ext uri="{FF2B5EF4-FFF2-40B4-BE49-F238E27FC236}">
                      <a16:creationId xmlns:a16="http://schemas.microsoft.com/office/drawing/2014/main" id="{801BD1A2-3629-AEC7-3810-98803D3CFF8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91251" y="-5056188"/>
                  <a:ext cx="3175" cy="14288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0 h 4"/>
                    <a:gd name="T4" fmla="*/ 1 w 1"/>
                    <a:gd name="T5" fmla="*/ 4 h 4"/>
                    <a:gd name="T6" fmla="*/ 1 w 1"/>
                    <a:gd name="T7" fmla="*/ 4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2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BDD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" name="ïśḻîḑè">
                  <a:extLst>
                    <a:ext uri="{FF2B5EF4-FFF2-40B4-BE49-F238E27FC236}">
                      <a16:creationId xmlns:a16="http://schemas.microsoft.com/office/drawing/2014/main" id="{A09F1B9E-3322-B6EC-2CAA-7AA38FCA39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91251" y="-5083175"/>
                  <a:ext cx="0" cy="26988"/>
                </a:xfrm>
                <a:custGeom>
                  <a:avLst/>
                  <a:gdLst>
                    <a:gd name="T0" fmla="*/ 0 h 7"/>
                    <a:gd name="T1" fmla="*/ 0 h 7"/>
                    <a:gd name="T2" fmla="*/ 7 h 7"/>
                    <a:gd name="T3" fmla="*/ 7 h 7"/>
                    <a:gd name="T4" fmla="*/ 0 h 7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4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" name="ïś1ïďè">
                  <a:extLst>
                    <a:ext uri="{FF2B5EF4-FFF2-40B4-BE49-F238E27FC236}">
                      <a16:creationId xmlns:a16="http://schemas.microsoft.com/office/drawing/2014/main" id="{C6FA03A3-AB55-90CE-440C-CBB552D27E3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72201" y="-5083175"/>
                  <a:ext cx="22225" cy="71438"/>
                </a:xfrm>
                <a:custGeom>
                  <a:avLst/>
                  <a:gdLst>
                    <a:gd name="T0" fmla="*/ 5 w 6"/>
                    <a:gd name="T1" fmla="*/ 0 h 19"/>
                    <a:gd name="T2" fmla="*/ 2 w 6"/>
                    <a:gd name="T3" fmla="*/ 5 h 19"/>
                    <a:gd name="T4" fmla="*/ 0 w 6"/>
                    <a:gd name="T5" fmla="*/ 6 h 19"/>
                    <a:gd name="T6" fmla="*/ 0 w 6"/>
                    <a:gd name="T7" fmla="*/ 19 h 19"/>
                    <a:gd name="T8" fmla="*/ 6 w 6"/>
                    <a:gd name="T9" fmla="*/ 11 h 19"/>
                    <a:gd name="T10" fmla="*/ 5 w 6"/>
                    <a:gd name="T11" fmla="*/ 7 h 19"/>
                    <a:gd name="T12" fmla="*/ 5 w 6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9">
                      <a:moveTo>
                        <a:pt x="5" y="0"/>
                      </a:moveTo>
                      <a:cubicBezTo>
                        <a:pt x="4" y="1"/>
                        <a:pt x="3" y="3"/>
                        <a:pt x="2" y="5"/>
                      </a:cubicBezTo>
                      <a:cubicBezTo>
                        <a:pt x="1" y="5"/>
                        <a:pt x="1" y="6"/>
                        <a:pt x="0" y="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5" y="9"/>
                        <a:pt x="5" y="8"/>
                        <a:pt x="5" y="7"/>
                      </a:cubicBezTo>
                      <a:cubicBezTo>
                        <a:pt x="5" y="4"/>
                        <a:pt x="5" y="2"/>
                        <a:pt x="5" y="0"/>
                      </a:cubicBezTo>
                    </a:path>
                  </a:pathLst>
                </a:custGeom>
                <a:solidFill>
                  <a:srgbClr val="DFED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" name="ïşlíḍe">
                  <a:extLst>
                    <a:ext uri="{FF2B5EF4-FFF2-40B4-BE49-F238E27FC236}">
                      <a16:creationId xmlns:a16="http://schemas.microsoft.com/office/drawing/2014/main" id="{8A8684B6-653C-F33B-3260-0278DF83F79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49888" y="-4659313"/>
                  <a:ext cx="120650" cy="112713"/>
                </a:xfrm>
                <a:custGeom>
                  <a:avLst/>
                  <a:gdLst>
                    <a:gd name="T0" fmla="*/ 3 w 32"/>
                    <a:gd name="T1" fmla="*/ 8 h 30"/>
                    <a:gd name="T2" fmla="*/ 32 w 32"/>
                    <a:gd name="T3" fmla="*/ 0 h 30"/>
                    <a:gd name="T4" fmla="*/ 32 w 32"/>
                    <a:gd name="T5" fmla="*/ 24 h 30"/>
                    <a:gd name="T6" fmla="*/ 3 w 32"/>
                    <a:gd name="T7" fmla="*/ 30 h 30"/>
                    <a:gd name="T8" fmla="*/ 3 w 32"/>
                    <a:gd name="T9" fmla="*/ 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0">
                      <a:moveTo>
                        <a:pt x="3" y="8"/>
                      </a:moveTo>
                      <a:cubicBezTo>
                        <a:pt x="3" y="8"/>
                        <a:pt x="27" y="1"/>
                        <a:pt x="32" y="0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5" y="30"/>
                        <a:pt x="3" y="30"/>
                      </a:cubicBezTo>
                      <a:cubicBezTo>
                        <a:pt x="0" y="29"/>
                        <a:pt x="3" y="8"/>
                        <a:pt x="3" y="8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" name="iṥļíḑé">
                  <a:extLst>
                    <a:ext uri="{FF2B5EF4-FFF2-40B4-BE49-F238E27FC236}">
                      <a16:creationId xmlns:a16="http://schemas.microsoft.com/office/drawing/2014/main" id="{566D6637-BF77-1375-A4B9-B21B89A2F87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24501" y="-5160963"/>
                  <a:ext cx="950913" cy="625475"/>
                </a:xfrm>
                <a:custGeom>
                  <a:avLst/>
                  <a:gdLst>
                    <a:gd name="T0" fmla="*/ 253 w 254"/>
                    <a:gd name="T1" fmla="*/ 68 h 167"/>
                    <a:gd name="T2" fmla="*/ 248 w 254"/>
                    <a:gd name="T3" fmla="*/ 82 h 167"/>
                    <a:gd name="T4" fmla="*/ 174 w 254"/>
                    <a:gd name="T5" fmla="*/ 130 h 167"/>
                    <a:gd name="T6" fmla="*/ 8 w 254"/>
                    <a:gd name="T7" fmla="*/ 167 h 167"/>
                    <a:gd name="T8" fmla="*/ 7 w 254"/>
                    <a:gd name="T9" fmla="*/ 161 h 167"/>
                    <a:gd name="T10" fmla="*/ 0 w 254"/>
                    <a:gd name="T11" fmla="*/ 126 h 167"/>
                    <a:gd name="T12" fmla="*/ 186 w 254"/>
                    <a:gd name="T13" fmla="*/ 36 h 167"/>
                    <a:gd name="T14" fmla="*/ 253 w 254"/>
                    <a:gd name="T15" fmla="*/ 37 h 167"/>
                    <a:gd name="T16" fmla="*/ 254 w 254"/>
                    <a:gd name="T17" fmla="*/ 45 h 167"/>
                    <a:gd name="T18" fmla="*/ 253 w 254"/>
                    <a:gd name="T19" fmla="*/ 68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4" h="167">
                      <a:moveTo>
                        <a:pt x="253" y="68"/>
                      </a:moveTo>
                      <a:cubicBezTo>
                        <a:pt x="252" y="74"/>
                        <a:pt x="251" y="79"/>
                        <a:pt x="248" y="82"/>
                      </a:cubicBezTo>
                      <a:cubicBezTo>
                        <a:pt x="241" y="93"/>
                        <a:pt x="225" y="111"/>
                        <a:pt x="174" y="130"/>
                      </a:cubicBezTo>
                      <a:cubicBezTo>
                        <a:pt x="138" y="143"/>
                        <a:pt x="86" y="157"/>
                        <a:pt x="8" y="167"/>
                      </a:cubicBezTo>
                      <a:cubicBezTo>
                        <a:pt x="7" y="161"/>
                        <a:pt x="7" y="161"/>
                        <a:pt x="7" y="161"/>
                      </a:cubicBezTo>
                      <a:cubicBezTo>
                        <a:pt x="0" y="126"/>
                        <a:pt x="0" y="126"/>
                        <a:pt x="0" y="126"/>
                      </a:cubicBezTo>
                      <a:cubicBezTo>
                        <a:pt x="0" y="126"/>
                        <a:pt x="137" y="70"/>
                        <a:pt x="186" y="36"/>
                      </a:cubicBezTo>
                      <a:cubicBezTo>
                        <a:pt x="199" y="26"/>
                        <a:pt x="243" y="0"/>
                        <a:pt x="253" y="37"/>
                      </a:cubicBezTo>
                      <a:cubicBezTo>
                        <a:pt x="253" y="40"/>
                        <a:pt x="254" y="42"/>
                        <a:pt x="254" y="45"/>
                      </a:cubicBezTo>
                      <a:cubicBezTo>
                        <a:pt x="254" y="50"/>
                        <a:pt x="254" y="60"/>
                        <a:pt x="253" y="6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0" name="íṥ1íḑè">
                  <a:extLst>
                    <a:ext uri="{FF2B5EF4-FFF2-40B4-BE49-F238E27FC236}">
                      <a16:creationId xmlns:a16="http://schemas.microsoft.com/office/drawing/2014/main" id="{D7FD5312-4802-73BF-6C60-9B557914B5A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80001" y="-4651375"/>
                  <a:ext cx="407988" cy="204788"/>
                </a:xfrm>
                <a:custGeom>
                  <a:avLst/>
                  <a:gdLst>
                    <a:gd name="T0" fmla="*/ 109 w 109"/>
                    <a:gd name="T1" fmla="*/ 29 h 55"/>
                    <a:gd name="T2" fmla="*/ 34 w 109"/>
                    <a:gd name="T3" fmla="*/ 43 h 55"/>
                    <a:gd name="T4" fmla="*/ 33 w 109"/>
                    <a:gd name="T5" fmla="*/ 5 h 55"/>
                    <a:gd name="T6" fmla="*/ 84 w 109"/>
                    <a:gd name="T7" fmla="*/ 1 h 55"/>
                    <a:gd name="T8" fmla="*/ 105 w 109"/>
                    <a:gd name="T9" fmla="*/ 1 h 55"/>
                    <a:gd name="T10" fmla="*/ 106 w 109"/>
                    <a:gd name="T11" fmla="*/ 5 h 55"/>
                    <a:gd name="T12" fmla="*/ 109 w 109"/>
                    <a:gd name="T13" fmla="*/ 2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55">
                      <a:moveTo>
                        <a:pt x="109" y="29"/>
                      </a:moveTo>
                      <a:cubicBezTo>
                        <a:pt x="109" y="29"/>
                        <a:pt x="67" y="55"/>
                        <a:pt x="34" y="43"/>
                      </a:cubicBezTo>
                      <a:cubicBezTo>
                        <a:pt x="0" y="31"/>
                        <a:pt x="24" y="9"/>
                        <a:pt x="33" y="5"/>
                      </a:cubicBezTo>
                      <a:cubicBezTo>
                        <a:pt x="44" y="1"/>
                        <a:pt x="67" y="0"/>
                        <a:pt x="84" y="1"/>
                      </a:cubicBezTo>
                      <a:cubicBezTo>
                        <a:pt x="96" y="1"/>
                        <a:pt x="105" y="1"/>
                        <a:pt x="105" y="1"/>
                      </a:cubicBezTo>
                      <a:cubicBezTo>
                        <a:pt x="106" y="5"/>
                        <a:pt x="106" y="5"/>
                        <a:pt x="106" y="5"/>
                      </a:cubicBezTo>
                      <a:lnTo>
                        <a:pt x="109" y="29"/>
                      </a:lnTo>
                      <a:close/>
                    </a:path>
                  </a:pathLst>
                </a:custGeom>
                <a:solidFill>
                  <a:srgbClr val="403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1" name="íṥ1iďe">
                  <a:extLst>
                    <a:ext uri="{FF2B5EF4-FFF2-40B4-BE49-F238E27FC236}">
                      <a16:creationId xmlns:a16="http://schemas.microsoft.com/office/drawing/2014/main" id="{76384DD0-6FC9-F753-8CD3-38C2C96228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094413" y="-4906963"/>
                  <a:ext cx="377825" cy="277813"/>
                </a:xfrm>
                <a:custGeom>
                  <a:avLst/>
                  <a:gdLst>
                    <a:gd name="T0" fmla="*/ 101 w 101"/>
                    <a:gd name="T1" fmla="*/ 0 h 74"/>
                    <a:gd name="T2" fmla="*/ 39 w 101"/>
                    <a:gd name="T3" fmla="*/ 69 h 74"/>
                    <a:gd name="T4" fmla="*/ 16 w 101"/>
                    <a:gd name="T5" fmla="*/ 69 h 74"/>
                    <a:gd name="T6" fmla="*/ 16 w 101"/>
                    <a:gd name="T7" fmla="*/ 74 h 74"/>
                    <a:gd name="T8" fmla="*/ 0 w 101"/>
                    <a:gd name="T9" fmla="*/ 69 h 74"/>
                    <a:gd name="T10" fmla="*/ 96 w 101"/>
                    <a:gd name="T11" fmla="*/ 14 h 74"/>
                    <a:gd name="T12" fmla="*/ 101 w 101"/>
                    <a:gd name="T13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" h="74">
                      <a:moveTo>
                        <a:pt x="101" y="0"/>
                      </a:moveTo>
                      <a:cubicBezTo>
                        <a:pt x="98" y="29"/>
                        <a:pt x="59" y="56"/>
                        <a:pt x="39" y="69"/>
                      </a:cubicBezTo>
                      <a:cubicBezTo>
                        <a:pt x="27" y="69"/>
                        <a:pt x="16" y="69"/>
                        <a:pt x="16" y="69"/>
                      </a:cubicBezTo>
                      <a:cubicBezTo>
                        <a:pt x="16" y="74"/>
                        <a:pt x="16" y="74"/>
                        <a:pt x="16" y="74"/>
                      </a:cubicBezTo>
                      <a:cubicBezTo>
                        <a:pt x="9" y="72"/>
                        <a:pt x="4" y="69"/>
                        <a:pt x="0" y="69"/>
                      </a:cubicBezTo>
                      <a:cubicBezTo>
                        <a:pt x="51" y="50"/>
                        <a:pt x="89" y="25"/>
                        <a:pt x="96" y="14"/>
                      </a:cubicBezTo>
                      <a:cubicBezTo>
                        <a:pt x="99" y="11"/>
                        <a:pt x="100" y="6"/>
                        <a:pt x="101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" name="iṣļíďé">
                  <a:extLst>
                    <a:ext uri="{FF2B5EF4-FFF2-40B4-BE49-F238E27FC236}">
                      <a16:creationId xmlns:a16="http://schemas.microsoft.com/office/drawing/2014/main" id="{DE7BE1BD-9BE2-8D17-8081-512DD15A778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551488" y="-5022851"/>
                  <a:ext cx="923925" cy="487363"/>
                </a:xfrm>
                <a:custGeom>
                  <a:avLst/>
                  <a:gdLst>
                    <a:gd name="T0" fmla="*/ 53 w 247"/>
                    <a:gd name="T1" fmla="*/ 115 h 130"/>
                    <a:gd name="T2" fmla="*/ 39 w 247"/>
                    <a:gd name="T3" fmla="*/ 118 h 130"/>
                    <a:gd name="T4" fmla="*/ 10 w 247"/>
                    <a:gd name="T5" fmla="*/ 123 h 130"/>
                    <a:gd name="T6" fmla="*/ 0 w 247"/>
                    <a:gd name="T7" fmla="*/ 124 h 130"/>
                    <a:gd name="T8" fmla="*/ 1 w 247"/>
                    <a:gd name="T9" fmla="*/ 130 h 130"/>
                    <a:gd name="T10" fmla="*/ 70 w 247"/>
                    <a:gd name="T11" fmla="*/ 119 h 130"/>
                    <a:gd name="T12" fmla="*/ 53 w 247"/>
                    <a:gd name="T13" fmla="*/ 115 h 130"/>
                    <a:gd name="T14" fmla="*/ 146 w 247"/>
                    <a:gd name="T15" fmla="*/ 100 h 130"/>
                    <a:gd name="T16" fmla="*/ 146 w 247"/>
                    <a:gd name="T17" fmla="*/ 100 h 130"/>
                    <a:gd name="T18" fmla="*/ 147 w 247"/>
                    <a:gd name="T19" fmla="*/ 100 h 130"/>
                    <a:gd name="T20" fmla="*/ 146 w 247"/>
                    <a:gd name="T21" fmla="*/ 100 h 130"/>
                    <a:gd name="T22" fmla="*/ 246 w 247"/>
                    <a:gd name="T23" fmla="*/ 0 h 130"/>
                    <a:gd name="T24" fmla="*/ 200 w 247"/>
                    <a:gd name="T25" fmla="*/ 58 h 130"/>
                    <a:gd name="T26" fmla="*/ 145 w 247"/>
                    <a:gd name="T27" fmla="*/ 88 h 130"/>
                    <a:gd name="T28" fmla="*/ 148 w 247"/>
                    <a:gd name="T29" fmla="*/ 89 h 130"/>
                    <a:gd name="T30" fmla="*/ 146 w 247"/>
                    <a:gd name="T31" fmla="*/ 99 h 130"/>
                    <a:gd name="T32" fmla="*/ 241 w 247"/>
                    <a:gd name="T33" fmla="*/ 45 h 130"/>
                    <a:gd name="T34" fmla="*/ 241 w 247"/>
                    <a:gd name="T35" fmla="*/ 45 h 130"/>
                    <a:gd name="T36" fmla="*/ 246 w 247"/>
                    <a:gd name="T37" fmla="*/ 31 h 130"/>
                    <a:gd name="T38" fmla="*/ 247 w 247"/>
                    <a:gd name="T39" fmla="*/ 14 h 130"/>
                    <a:gd name="T40" fmla="*/ 247 w 247"/>
                    <a:gd name="T41" fmla="*/ 8 h 130"/>
                    <a:gd name="T42" fmla="*/ 246 w 247"/>
                    <a:gd name="T43" fmla="*/ 0 h 130"/>
                    <a:gd name="T44" fmla="*/ 246 w 247"/>
                    <a:gd name="T45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7" h="130">
                      <a:moveTo>
                        <a:pt x="53" y="115"/>
                      </a:moveTo>
                      <a:cubicBezTo>
                        <a:pt x="48" y="116"/>
                        <a:pt x="43" y="117"/>
                        <a:pt x="39" y="118"/>
                      </a:cubicBezTo>
                      <a:cubicBezTo>
                        <a:pt x="29" y="120"/>
                        <a:pt x="19" y="121"/>
                        <a:pt x="10" y="123"/>
                      </a:cubicBezTo>
                      <a:cubicBezTo>
                        <a:pt x="6" y="123"/>
                        <a:pt x="3" y="123"/>
                        <a:pt x="0" y="124"/>
                      </a:cubicBezTo>
                      <a:cubicBezTo>
                        <a:pt x="1" y="130"/>
                        <a:pt x="1" y="130"/>
                        <a:pt x="1" y="130"/>
                      </a:cubicBezTo>
                      <a:cubicBezTo>
                        <a:pt x="27" y="127"/>
                        <a:pt x="50" y="123"/>
                        <a:pt x="70" y="119"/>
                      </a:cubicBezTo>
                      <a:cubicBezTo>
                        <a:pt x="64" y="118"/>
                        <a:pt x="58" y="117"/>
                        <a:pt x="53" y="115"/>
                      </a:cubicBezTo>
                      <a:moveTo>
                        <a:pt x="146" y="100"/>
                      </a:moveTo>
                      <a:cubicBezTo>
                        <a:pt x="146" y="100"/>
                        <a:pt x="146" y="100"/>
                        <a:pt x="146" y="100"/>
                      </a:cubicBezTo>
                      <a:cubicBezTo>
                        <a:pt x="146" y="100"/>
                        <a:pt x="147" y="100"/>
                        <a:pt x="147" y="100"/>
                      </a:cubicBezTo>
                      <a:cubicBezTo>
                        <a:pt x="147" y="100"/>
                        <a:pt x="146" y="100"/>
                        <a:pt x="146" y="100"/>
                      </a:cubicBezTo>
                      <a:moveTo>
                        <a:pt x="246" y="0"/>
                      </a:moveTo>
                      <a:cubicBezTo>
                        <a:pt x="237" y="24"/>
                        <a:pt x="220" y="44"/>
                        <a:pt x="200" y="58"/>
                      </a:cubicBezTo>
                      <a:cubicBezTo>
                        <a:pt x="183" y="71"/>
                        <a:pt x="164" y="80"/>
                        <a:pt x="145" y="88"/>
                      </a:cubicBezTo>
                      <a:cubicBezTo>
                        <a:pt x="147" y="89"/>
                        <a:pt x="148" y="89"/>
                        <a:pt x="148" y="89"/>
                      </a:cubicBezTo>
                      <a:cubicBezTo>
                        <a:pt x="146" y="99"/>
                        <a:pt x="146" y="99"/>
                        <a:pt x="146" y="99"/>
                      </a:cubicBezTo>
                      <a:cubicBezTo>
                        <a:pt x="197" y="80"/>
                        <a:pt x="234" y="56"/>
                        <a:pt x="241" y="45"/>
                      </a:cubicBezTo>
                      <a:cubicBezTo>
                        <a:pt x="241" y="45"/>
                        <a:pt x="241" y="45"/>
                        <a:pt x="241" y="45"/>
                      </a:cubicBezTo>
                      <a:cubicBezTo>
                        <a:pt x="244" y="42"/>
                        <a:pt x="245" y="37"/>
                        <a:pt x="246" y="31"/>
                      </a:cubicBezTo>
                      <a:cubicBezTo>
                        <a:pt x="247" y="26"/>
                        <a:pt x="247" y="19"/>
                        <a:pt x="247" y="14"/>
                      </a:cubicBezTo>
                      <a:cubicBezTo>
                        <a:pt x="247" y="12"/>
                        <a:pt x="247" y="10"/>
                        <a:pt x="247" y="8"/>
                      </a:cubicBezTo>
                      <a:cubicBezTo>
                        <a:pt x="247" y="5"/>
                        <a:pt x="246" y="3"/>
                        <a:pt x="246" y="0"/>
                      </a:cubicBezTo>
                      <a:cubicBezTo>
                        <a:pt x="246" y="0"/>
                        <a:pt x="246" y="0"/>
                        <a:pt x="246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" name="îṧļíḍè">
                  <a:extLst>
                    <a:ext uri="{FF2B5EF4-FFF2-40B4-BE49-F238E27FC236}">
                      <a16:creationId xmlns:a16="http://schemas.microsoft.com/office/drawing/2014/main" id="{FED1B6ED-D901-FF25-FEAB-E89835906BD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097588" y="-4854575"/>
                  <a:ext cx="355600" cy="206375"/>
                </a:xfrm>
                <a:custGeom>
                  <a:avLst/>
                  <a:gdLst>
                    <a:gd name="T0" fmla="*/ 95 w 95"/>
                    <a:gd name="T1" fmla="*/ 0 h 55"/>
                    <a:gd name="T2" fmla="*/ 0 w 95"/>
                    <a:gd name="T3" fmla="*/ 54 h 55"/>
                    <a:gd name="T4" fmla="*/ 0 w 95"/>
                    <a:gd name="T5" fmla="*/ 55 h 55"/>
                    <a:gd name="T6" fmla="*/ 0 w 95"/>
                    <a:gd name="T7" fmla="*/ 55 h 55"/>
                    <a:gd name="T8" fmla="*/ 1 w 95"/>
                    <a:gd name="T9" fmla="*/ 55 h 55"/>
                    <a:gd name="T10" fmla="*/ 21 w 95"/>
                    <a:gd name="T11" fmla="*/ 48 h 55"/>
                    <a:gd name="T12" fmla="*/ 95 w 95"/>
                    <a:gd name="T13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" h="55">
                      <a:moveTo>
                        <a:pt x="95" y="0"/>
                      </a:moveTo>
                      <a:cubicBezTo>
                        <a:pt x="88" y="11"/>
                        <a:pt x="51" y="35"/>
                        <a:pt x="0" y="54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55"/>
                        <a:pt x="1" y="55"/>
                        <a:pt x="1" y="55"/>
                      </a:cubicBezTo>
                      <a:cubicBezTo>
                        <a:pt x="8" y="53"/>
                        <a:pt x="15" y="51"/>
                        <a:pt x="21" y="48"/>
                      </a:cubicBezTo>
                      <a:cubicBezTo>
                        <a:pt x="72" y="29"/>
                        <a:pt x="88" y="11"/>
                        <a:pt x="95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" name="ïṡlíḓé">
                  <a:extLst>
                    <a:ext uri="{FF2B5EF4-FFF2-40B4-BE49-F238E27FC236}">
                      <a16:creationId xmlns:a16="http://schemas.microsoft.com/office/drawing/2014/main" id="{C6F62CD0-B499-525F-1A39-EDDA1AD6B76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061076" y="-4659313"/>
                  <a:ext cx="119063" cy="112713"/>
                </a:xfrm>
                <a:custGeom>
                  <a:avLst/>
                  <a:gdLst>
                    <a:gd name="T0" fmla="*/ 29 w 32"/>
                    <a:gd name="T1" fmla="*/ 8 h 30"/>
                    <a:gd name="T2" fmla="*/ 0 w 32"/>
                    <a:gd name="T3" fmla="*/ 0 h 30"/>
                    <a:gd name="T4" fmla="*/ 0 w 32"/>
                    <a:gd name="T5" fmla="*/ 24 h 30"/>
                    <a:gd name="T6" fmla="*/ 29 w 32"/>
                    <a:gd name="T7" fmla="*/ 30 h 30"/>
                    <a:gd name="T8" fmla="*/ 29 w 32"/>
                    <a:gd name="T9" fmla="*/ 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0">
                      <a:moveTo>
                        <a:pt x="29" y="8"/>
                      </a:moveTo>
                      <a:cubicBezTo>
                        <a:pt x="29" y="8"/>
                        <a:pt x="5" y="1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27" y="30"/>
                        <a:pt x="29" y="30"/>
                      </a:cubicBezTo>
                      <a:cubicBezTo>
                        <a:pt x="32" y="29"/>
                        <a:pt x="29" y="8"/>
                        <a:pt x="29" y="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" name="íŝḷíḍe">
                  <a:extLst>
                    <a:ext uri="{FF2B5EF4-FFF2-40B4-BE49-F238E27FC236}">
                      <a16:creationId xmlns:a16="http://schemas.microsoft.com/office/drawing/2014/main" id="{6BD90A4D-386C-462A-97A2-E8F58FE8FE2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51438" y="-5153025"/>
                  <a:ext cx="954088" cy="617538"/>
                </a:xfrm>
                <a:custGeom>
                  <a:avLst/>
                  <a:gdLst>
                    <a:gd name="T0" fmla="*/ 255 w 255"/>
                    <a:gd name="T1" fmla="*/ 124 h 165"/>
                    <a:gd name="T2" fmla="*/ 253 w 255"/>
                    <a:gd name="T3" fmla="*/ 135 h 165"/>
                    <a:gd name="T4" fmla="*/ 248 w 255"/>
                    <a:gd name="T5" fmla="*/ 157 h 165"/>
                    <a:gd name="T6" fmla="*/ 248 w 255"/>
                    <a:gd name="T7" fmla="*/ 159 h 165"/>
                    <a:gd name="T8" fmla="*/ 247 w 255"/>
                    <a:gd name="T9" fmla="*/ 165 h 165"/>
                    <a:gd name="T10" fmla="*/ 101 w 255"/>
                    <a:gd name="T11" fmla="*/ 135 h 165"/>
                    <a:gd name="T12" fmla="*/ 81 w 255"/>
                    <a:gd name="T13" fmla="*/ 128 h 165"/>
                    <a:gd name="T14" fmla="*/ 6 w 255"/>
                    <a:gd name="T15" fmla="*/ 80 h 165"/>
                    <a:gd name="T16" fmla="*/ 2 w 255"/>
                    <a:gd name="T17" fmla="*/ 66 h 165"/>
                    <a:gd name="T18" fmla="*/ 1 w 255"/>
                    <a:gd name="T19" fmla="*/ 43 h 165"/>
                    <a:gd name="T20" fmla="*/ 2 w 255"/>
                    <a:gd name="T21" fmla="*/ 35 h 165"/>
                    <a:gd name="T22" fmla="*/ 68 w 255"/>
                    <a:gd name="T23" fmla="*/ 33 h 165"/>
                    <a:gd name="T24" fmla="*/ 69 w 255"/>
                    <a:gd name="T25" fmla="*/ 34 h 165"/>
                    <a:gd name="T26" fmla="*/ 78 w 255"/>
                    <a:gd name="T27" fmla="*/ 40 h 165"/>
                    <a:gd name="T28" fmla="*/ 255 w 255"/>
                    <a:gd name="T29" fmla="*/ 1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5" h="165">
                      <a:moveTo>
                        <a:pt x="255" y="124"/>
                      </a:moveTo>
                      <a:cubicBezTo>
                        <a:pt x="253" y="135"/>
                        <a:pt x="253" y="135"/>
                        <a:pt x="253" y="135"/>
                      </a:cubicBezTo>
                      <a:cubicBezTo>
                        <a:pt x="248" y="157"/>
                        <a:pt x="248" y="157"/>
                        <a:pt x="248" y="157"/>
                      </a:cubicBezTo>
                      <a:cubicBezTo>
                        <a:pt x="248" y="159"/>
                        <a:pt x="248" y="159"/>
                        <a:pt x="248" y="159"/>
                      </a:cubicBezTo>
                      <a:cubicBezTo>
                        <a:pt x="247" y="165"/>
                        <a:pt x="247" y="165"/>
                        <a:pt x="247" y="165"/>
                      </a:cubicBezTo>
                      <a:cubicBezTo>
                        <a:pt x="182" y="156"/>
                        <a:pt x="135" y="146"/>
                        <a:pt x="101" y="135"/>
                      </a:cubicBezTo>
                      <a:cubicBezTo>
                        <a:pt x="94" y="133"/>
                        <a:pt x="87" y="131"/>
                        <a:pt x="81" y="128"/>
                      </a:cubicBezTo>
                      <a:cubicBezTo>
                        <a:pt x="30" y="109"/>
                        <a:pt x="14" y="91"/>
                        <a:pt x="6" y="80"/>
                      </a:cubicBezTo>
                      <a:cubicBezTo>
                        <a:pt x="4" y="77"/>
                        <a:pt x="3" y="72"/>
                        <a:pt x="2" y="66"/>
                      </a:cubicBezTo>
                      <a:cubicBezTo>
                        <a:pt x="1" y="58"/>
                        <a:pt x="0" y="48"/>
                        <a:pt x="1" y="43"/>
                      </a:cubicBezTo>
                      <a:cubicBezTo>
                        <a:pt x="1" y="40"/>
                        <a:pt x="2" y="38"/>
                        <a:pt x="2" y="35"/>
                      </a:cubicBezTo>
                      <a:cubicBezTo>
                        <a:pt x="11" y="0"/>
                        <a:pt x="53" y="23"/>
                        <a:pt x="68" y="33"/>
                      </a:cubicBezTo>
                      <a:cubicBezTo>
                        <a:pt x="68" y="33"/>
                        <a:pt x="69" y="33"/>
                        <a:pt x="69" y="34"/>
                      </a:cubicBezTo>
                      <a:cubicBezTo>
                        <a:pt x="72" y="36"/>
                        <a:pt x="75" y="38"/>
                        <a:pt x="78" y="40"/>
                      </a:cubicBezTo>
                      <a:cubicBezTo>
                        <a:pt x="133" y="75"/>
                        <a:pt x="255" y="124"/>
                        <a:pt x="255" y="124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" name="íṡļïḑè">
                  <a:extLst>
                    <a:ext uri="{FF2B5EF4-FFF2-40B4-BE49-F238E27FC236}">
                      <a16:creationId xmlns:a16="http://schemas.microsoft.com/office/drawing/2014/main" id="{CCBF11DF-F096-1979-E748-5AAD9A84518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142038" y="-4648200"/>
                  <a:ext cx="407988" cy="201613"/>
                </a:xfrm>
                <a:custGeom>
                  <a:avLst/>
                  <a:gdLst>
                    <a:gd name="T0" fmla="*/ 75 w 109"/>
                    <a:gd name="T1" fmla="*/ 42 h 54"/>
                    <a:gd name="T2" fmla="*/ 0 w 109"/>
                    <a:gd name="T3" fmla="*/ 28 h 54"/>
                    <a:gd name="T4" fmla="*/ 3 w 109"/>
                    <a:gd name="T5" fmla="*/ 5 h 54"/>
                    <a:gd name="T6" fmla="*/ 3 w 109"/>
                    <a:gd name="T7" fmla="*/ 0 h 54"/>
                    <a:gd name="T8" fmla="*/ 26 w 109"/>
                    <a:gd name="T9" fmla="*/ 0 h 54"/>
                    <a:gd name="T10" fmla="*/ 75 w 109"/>
                    <a:gd name="T11" fmla="*/ 4 h 54"/>
                    <a:gd name="T12" fmla="*/ 75 w 109"/>
                    <a:gd name="T13" fmla="*/ 42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54">
                      <a:moveTo>
                        <a:pt x="75" y="42"/>
                      </a:moveTo>
                      <a:cubicBezTo>
                        <a:pt x="42" y="54"/>
                        <a:pt x="0" y="28"/>
                        <a:pt x="0" y="28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14" y="0"/>
                        <a:pt x="26" y="0"/>
                      </a:cubicBezTo>
                      <a:cubicBezTo>
                        <a:pt x="43" y="0"/>
                        <a:pt x="65" y="0"/>
                        <a:pt x="75" y="4"/>
                      </a:cubicBezTo>
                      <a:cubicBezTo>
                        <a:pt x="85" y="8"/>
                        <a:pt x="109" y="30"/>
                        <a:pt x="75" y="42"/>
                      </a:cubicBezTo>
                      <a:close/>
                    </a:path>
                  </a:pathLst>
                </a:custGeom>
                <a:solidFill>
                  <a:srgbClr val="403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" name="iŝ1idê">
                  <a:extLst>
                    <a:ext uri="{FF2B5EF4-FFF2-40B4-BE49-F238E27FC236}">
                      <a16:creationId xmlns:a16="http://schemas.microsoft.com/office/drawing/2014/main" id="{43F6627F-4A4A-2821-C494-219941193DA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57788" y="-4906963"/>
                  <a:ext cx="371475" cy="273050"/>
                </a:xfrm>
                <a:custGeom>
                  <a:avLst/>
                  <a:gdLst>
                    <a:gd name="T0" fmla="*/ 99 w 99"/>
                    <a:gd name="T1" fmla="*/ 69 h 73"/>
                    <a:gd name="T2" fmla="*/ 85 w 99"/>
                    <a:gd name="T3" fmla="*/ 73 h 73"/>
                    <a:gd name="T4" fmla="*/ 84 w 99"/>
                    <a:gd name="T5" fmla="*/ 69 h 73"/>
                    <a:gd name="T6" fmla="*/ 63 w 99"/>
                    <a:gd name="T7" fmla="*/ 69 h 73"/>
                    <a:gd name="T8" fmla="*/ 0 w 99"/>
                    <a:gd name="T9" fmla="*/ 0 h 73"/>
                    <a:gd name="T10" fmla="*/ 4 w 99"/>
                    <a:gd name="T11" fmla="*/ 14 h 73"/>
                    <a:gd name="T12" fmla="*/ 79 w 99"/>
                    <a:gd name="T13" fmla="*/ 62 h 73"/>
                    <a:gd name="T14" fmla="*/ 99 w 99"/>
                    <a:gd name="T15" fmla="*/ 6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73">
                      <a:moveTo>
                        <a:pt x="99" y="69"/>
                      </a:moveTo>
                      <a:cubicBezTo>
                        <a:pt x="95" y="70"/>
                        <a:pt x="90" y="72"/>
                        <a:pt x="85" y="73"/>
                      </a:cubicBezTo>
                      <a:cubicBezTo>
                        <a:pt x="84" y="69"/>
                        <a:pt x="84" y="69"/>
                        <a:pt x="84" y="69"/>
                      </a:cubicBezTo>
                      <a:cubicBezTo>
                        <a:pt x="84" y="69"/>
                        <a:pt x="75" y="69"/>
                        <a:pt x="63" y="69"/>
                      </a:cubicBezTo>
                      <a:cubicBezTo>
                        <a:pt x="43" y="57"/>
                        <a:pt x="3" y="30"/>
                        <a:pt x="0" y="0"/>
                      </a:cubicBezTo>
                      <a:cubicBezTo>
                        <a:pt x="1" y="6"/>
                        <a:pt x="2" y="11"/>
                        <a:pt x="4" y="14"/>
                      </a:cubicBezTo>
                      <a:cubicBezTo>
                        <a:pt x="12" y="25"/>
                        <a:pt x="28" y="43"/>
                        <a:pt x="79" y="62"/>
                      </a:cubicBezTo>
                      <a:cubicBezTo>
                        <a:pt x="85" y="65"/>
                        <a:pt x="92" y="67"/>
                        <a:pt x="99" y="69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" name="îŝḷiḑê">
                  <a:extLst>
                    <a:ext uri="{FF2B5EF4-FFF2-40B4-BE49-F238E27FC236}">
                      <a16:creationId xmlns:a16="http://schemas.microsoft.com/office/drawing/2014/main" id="{166DFCEC-253E-774B-65D4-205E518238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73663" y="-4854575"/>
                  <a:ext cx="358775" cy="206375"/>
                </a:xfrm>
                <a:custGeom>
                  <a:avLst/>
                  <a:gdLst>
                    <a:gd name="T0" fmla="*/ 96 w 96"/>
                    <a:gd name="T1" fmla="*/ 55 h 55"/>
                    <a:gd name="T2" fmla="*/ 95 w 96"/>
                    <a:gd name="T3" fmla="*/ 55 h 55"/>
                    <a:gd name="T4" fmla="*/ 75 w 96"/>
                    <a:gd name="T5" fmla="*/ 48 h 55"/>
                    <a:gd name="T6" fmla="*/ 0 w 96"/>
                    <a:gd name="T7" fmla="*/ 0 h 55"/>
                    <a:gd name="T8" fmla="*/ 96 w 96"/>
                    <a:gd name="T9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55">
                      <a:moveTo>
                        <a:pt x="96" y="55"/>
                      </a:moveTo>
                      <a:cubicBezTo>
                        <a:pt x="96" y="55"/>
                        <a:pt x="95" y="55"/>
                        <a:pt x="95" y="55"/>
                      </a:cubicBezTo>
                      <a:cubicBezTo>
                        <a:pt x="88" y="53"/>
                        <a:pt x="81" y="51"/>
                        <a:pt x="75" y="48"/>
                      </a:cubicBezTo>
                      <a:cubicBezTo>
                        <a:pt x="24" y="29"/>
                        <a:pt x="8" y="11"/>
                        <a:pt x="0" y="0"/>
                      </a:cubicBezTo>
                      <a:cubicBezTo>
                        <a:pt x="8" y="11"/>
                        <a:pt x="45" y="36"/>
                        <a:pt x="96" y="5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" name="iSlîḑè">
                  <a:extLst>
                    <a:ext uri="{FF2B5EF4-FFF2-40B4-BE49-F238E27FC236}">
                      <a16:creationId xmlns:a16="http://schemas.microsoft.com/office/drawing/2014/main" id="{84E2F52A-322C-70C8-DFD8-7998F0305D3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54613" y="-5022851"/>
                  <a:ext cx="923925" cy="487363"/>
                </a:xfrm>
                <a:custGeom>
                  <a:avLst/>
                  <a:gdLst>
                    <a:gd name="T0" fmla="*/ 1 w 247"/>
                    <a:gd name="T1" fmla="*/ 0 h 130"/>
                    <a:gd name="T2" fmla="*/ 1 w 247"/>
                    <a:gd name="T3" fmla="*/ 0 h 130"/>
                    <a:gd name="T4" fmla="*/ 0 w 247"/>
                    <a:gd name="T5" fmla="*/ 8 h 130"/>
                    <a:gd name="T6" fmla="*/ 0 w 247"/>
                    <a:gd name="T7" fmla="*/ 14 h 130"/>
                    <a:gd name="T8" fmla="*/ 1 w 247"/>
                    <a:gd name="T9" fmla="*/ 31 h 130"/>
                    <a:gd name="T10" fmla="*/ 5 w 247"/>
                    <a:gd name="T11" fmla="*/ 45 h 130"/>
                    <a:gd name="T12" fmla="*/ 5 w 247"/>
                    <a:gd name="T13" fmla="*/ 45 h 130"/>
                    <a:gd name="T14" fmla="*/ 101 w 247"/>
                    <a:gd name="T15" fmla="*/ 100 h 130"/>
                    <a:gd name="T16" fmla="*/ 100 w 247"/>
                    <a:gd name="T17" fmla="*/ 100 h 130"/>
                    <a:gd name="T18" fmla="*/ 246 w 247"/>
                    <a:gd name="T19" fmla="*/ 130 h 130"/>
                    <a:gd name="T20" fmla="*/ 247 w 247"/>
                    <a:gd name="T21" fmla="*/ 124 h 130"/>
                    <a:gd name="T22" fmla="*/ 237 w 247"/>
                    <a:gd name="T23" fmla="*/ 123 h 130"/>
                    <a:gd name="T24" fmla="*/ 208 w 247"/>
                    <a:gd name="T25" fmla="*/ 118 h 130"/>
                    <a:gd name="T26" fmla="*/ 152 w 247"/>
                    <a:gd name="T27" fmla="*/ 105 h 130"/>
                    <a:gd name="T28" fmla="*/ 122 w 247"/>
                    <a:gd name="T29" fmla="*/ 95 h 130"/>
                    <a:gd name="T30" fmla="*/ 47 w 247"/>
                    <a:gd name="T31" fmla="*/ 58 h 130"/>
                    <a:gd name="T32" fmla="*/ 1 w 247"/>
                    <a:gd name="T33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7" h="130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3"/>
                        <a:pt x="0" y="5"/>
                        <a:pt x="0" y="8"/>
                      </a:cubicBezTo>
                      <a:cubicBezTo>
                        <a:pt x="0" y="10"/>
                        <a:pt x="0" y="12"/>
                        <a:pt x="0" y="14"/>
                      </a:cubicBezTo>
                      <a:cubicBezTo>
                        <a:pt x="0" y="19"/>
                        <a:pt x="0" y="26"/>
                        <a:pt x="1" y="31"/>
                      </a:cubicBezTo>
                      <a:cubicBezTo>
                        <a:pt x="2" y="37"/>
                        <a:pt x="3" y="42"/>
                        <a:pt x="5" y="45"/>
                      </a:cubicBez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13" y="56"/>
                        <a:pt x="50" y="81"/>
                        <a:pt x="101" y="100"/>
                      </a:cubicBezTo>
                      <a:cubicBezTo>
                        <a:pt x="101" y="100"/>
                        <a:pt x="100" y="100"/>
                        <a:pt x="100" y="100"/>
                      </a:cubicBezTo>
                      <a:cubicBezTo>
                        <a:pt x="134" y="111"/>
                        <a:pt x="181" y="121"/>
                        <a:pt x="246" y="130"/>
                      </a:cubicBezTo>
                      <a:cubicBezTo>
                        <a:pt x="247" y="124"/>
                        <a:pt x="247" y="124"/>
                        <a:pt x="247" y="124"/>
                      </a:cubicBezTo>
                      <a:cubicBezTo>
                        <a:pt x="244" y="123"/>
                        <a:pt x="240" y="123"/>
                        <a:pt x="237" y="123"/>
                      </a:cubicBezTo>
                      <a:cubicBezTo>
                        <a:pt x="227" y="121"/>
                        <a:pt x="218" y="120"/>
                        <a:pt x="208" y="118"/>
                      </a:cubicBezTo>
                      <a:cubicBezTo>
                        <a:pt x="189" y="115"/>
                        <a:pt x="171" y="110"/>
                        <a:pt x="152" y="105"/>
                      </a:cubicBezTo>
                      <a:cubicBezTo>
                        <a:pt x="142" y="102"/>
                        <a:pt x="132" y="99"/>
                        <a:pt x="122" y="95"/>
                      </a:cubicBezTo>
                      <a:cubicBezTo>
                        <a:pt x="95" y="86"/>
                        <a:pt x="69" y="75"/>
                        <a:pt x="47" y="58"/>
                      </a:cubicBezTo>
                      <a:cubicBezTo>
                        <a:pt x="27" y="44"/>
                        <a:pt x="10" y="24"/>
                        <a:pt x="1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" name="işḷíḓe">
                  <a:extLst>
                    <a:ext uri="{FF2B5EF4-FFF2-40B4-BE49-F238E27FC236}">
                      <a16:creationId xmlns:a16="http://schemas.microsoft.com/office/drawing/2014/main" id="{960E8B16-F27F-E87B-14B4-55562DA3F6F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73663" y="-4854575"/>
                  <a:ext cx="358775" cy="206375"/>
                </a:xfrm>
                <a:custGeom>
                  <a:avLst/>
                  <a:gdLst>
                    <a:gd name="T0" fmla="*/ 0 w 96"/>
                    <a:gd name="T1" fmla="*/ 0 h 55"/>
                    <a:gd name="T2" fmla="*/ 75 w 96"/>
                    <a:gd name="T3" fmla="*/ 48 h 55"/>
                    <a:gd name="T4" fmla="*/ 95 w 96"/>
                    <a:gd name="T5" fmla="*/ 55 h 55"/>
                    <a:gd name="T6" fmla="*/ 95 w 96"/>
                    <a:gd name="T7" fmla="*/ 55 h 55"/>
                    <a:gd name="T8" fmla="*/ 96 w 96"/>
                    <a:gd name="T9" fmla="*/ 55 h 55"/>
                    <a:gd name="T10" fmla="*/ 0 w 96"/>
                    <a:gd name="T11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5">
                      <a:moveTo>
                        <a:pt x="0" y="0"/>
                      </a:moveTo>
                      <a:cubicBezTo>
                        <a:pt x="8" y="11"/>
                        <a:pt x="24" y="29"/>
                        <a:pt x="75" y="48"/>
                      </a:cubicBezTo>
                      <a:cubicBezTo>
                        <a:pt x="81" y="51"/>
                        <a:pt x="88" y="53"/>
                        <a:pt x="95" y="55"/>
                      </a:cubicBezTo>
                      <a:cubicBezTo>
                        <a:pt x="95" y="55"/>
                        <a:pt x="95" y="55"/>
                        <a:pt x="95" y="55"/>
                      </a:cubicBezTo>
                      <a:cubicBezTo>
                        <a:pt x="95" y="55"/>
                        <a:pt x="96" y="55"/>
                        <a:pt x="96" y="55"/>
                      </a:cubicBezTo>
                      <a:cubicBezTo>
                        <a:pt x="45" y="36"/>
                        <a:pt x="8" y="11"/>
                        <a:pt x="0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íšlîdé">
                <a:extLst>
                  <a:ext uri="{FF2B5EF4-FFF2-40B4-BE49-F238E27FC236}">
                    <a16:creationId xmlns:a16="http://schemas.microsoft.com/office/drawing/2014/main" id="{4B0ABC50-551A-F116-FE10-844BDB8052E9}"/>
                  </a:ext>
                </a:extLst>
              </p:cNvPr>
              <p:cNvSpPr/>
              <p:nvPr userDrawn="1"/>
            </p:nvSpPr>
            <p:spPr>
              <a:xfrm>
                <a:off x="8337874" y="2426295"/>
                <a:ext cx="344198" cy="34419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iṧ1idé">
                <a:extLst>
                  <a:ext uri="{FF2B5EF4-FFF2-40B4-BE49-F238E27FC236}">
                    <a16:creationId xmlns:a16="http://schemas.microsoft.com/office/drawing/2014/main" id="{1500361B-C1DF-5251-BFE1-4E41F3FACDC7}"/>
                  </a:ext>
                </a:extLst>
              </p:cNvPr>
              <p:cNvSpPr/>
              <p:nvPr userDrawn="1"/>
            </p:nvSpPr>
            <p:spPr>
              <a:xfrm>
                <a:off x="8853450" y="1974762"/>
                <a:ext cx="171525" cy="1715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1098745"/>
            <a:ext cx="5282998" cy="3083921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buNone/>
              <a:defRPr lang="en-US" altLang="zh-CN" sz="72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6354" y="5837829"/>
            <a:ext cx="5162546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837829"/>
            <a:ext cx="5175248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2023/7/23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ḻ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ṥ1iḋe">
            <a:extLst>
              <a:ext uri="{FF2B5EF4-FFF2-40B4-BE49-F238E27FC236}">
                <a16:creationId xmlns:a16="http://schemas.microsoft.com/office/drawing/2014/main" id="{7E21516B-4ABB-4E09-987D-1ABA41122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4833601"/>
            <a:ext cx="5159373" cy="410752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/>
              <a:t>组员 </a:t>
            </a:r>
            <a:r>
              <a:rPr lang="en-US" altLang="zh-CN" sz="1400" dirty="0"/>
              <a:t>   </a:t>
            </a:r>
            <a:r>
              <a:rPr lang="zh-CN" altLang="en-US" sz="1400" dirty="0"/>
              <a:t>徐航、郭嘉禾、孙郁恒、周庄奕、刘以翀</a:t>
            </a:r>
            <a:endParaRPr lang="en-GB" altLang="zh-CN" sz="1400" dirty="0"/>
          </a:p>
        </p:txBody>
      </p:sp>
      <p:sp>
        <p:nvSpPr>
          <p:cNvPr id="9" name="ïśļíḋé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066532"/>
            <a:ext cx="6081060" cy="1754326"/>
          </a:xfrm>
        </p:spPr>
        <p:txBody>
          <a:bodyPr/>
          <a:lstStyle/>
          <a:p>
            <a:r>
              <a:rPr lang="zh-CN" altLang="en-US" sz="5400" dirty="0"/>
              <a:t>精准扶贫信息系统 </a:t>
            </a:r>
            <a:r>
              <a:rPr lang="zh-CN" altLang="en-US" sz="4000" dirty="0"/>
              <a:t>答辩</a:t>
            </a:r>
          </a:p>
        </p:txBody>
      </p:sp>
      <p:sp>
        <p:nvSpPr>
          <p:cNvPr id="10" name="íŝľíďê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281229"/>
            <a:ext cx="2701365" cy="326076"/>
          </a:xfrm>
        </p:spPr>
        <p:txBody>
          <a:bodyPr/>
          <a:lstStyle/>
          <a:p>
            <a:r>
              <a:rPr lang="zh-CN" altLang="en-US" dirty="0"/>
              <a:t>组长       杨家禹</a:t>
            </a:r>
            <a:endParaRPr lang="en-GB" altLang="zh-CN" dirty="0"/>
          </a:p>
        </p:txBody>
      </p:sp>
      <p:sp>
        <p:nvSpPr>
          <p:cNvPr id="7" name="îsḷíḑè">
            <a:extLst>
              <a:ext uri="{FF2B5EF4-FFF2-40B4-BE49-F238E27FC236}">
                <a16:creationId xmlns:a16="http://schemas.microsoft.com/office/drawing/2014/main" id="{20E843E0-8A96-020D-475C-D985F1B24EE7}"/>
              </a:ext>
            </a:extLst>
          </p:cNvPr>
          <p:cNvSpPr txBox="1">
            <a:spLocks/>
          </p:cNvSpPr>
          <p:nvPr/>
        </p:nvSpPr>
        <p:spPr>
          <a:xfrm>
            <a:off x="660400" y="723900"/>
            <a:ext cx="1039091" cy="29627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DA50D-DD61-B87B-358D-C9F6B6B71D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ḷi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îşľíḍé">
            <a:extLst>
              <a:ext uri="{FF2B5EF4-FFF2-40B4-BE49-F238E27FC236}">
                <a16:creationId xmlns:a16="http://schemas.microsoft.com/office/drawing/2014/main" id="{08CD4EA9-9613-4B3A-9BE9-24646F66B5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1130300"/>
            <a:ext cx="2836562" cy="923330"/>
          </a:xfrm>
        </p:spPr>
        <p:txBody>
          <a:bodyPr/>
          <a:lstStyle/>
          <a:p>
            <a:r>
              <a:rPr lang="zh-CN" altLang="en-US" sz="6000" dirty="0"/>
              <a:t>目录</a:t>
            </a:r>
          </a:p>
        </p:txBody>
      </p:sp>
      <p:grpSp>
        <p:nvGrpSpPr>
          <p:cNvPr id="41" name="iš1ïḑe">
            <a:extLst>
              <a:ext uri="{FF2B5EF4-FFF2-40B4-BE49-F238E27FC236}">
                <a16:creationId xmlns:a16="http://schemas.microsoft.com/office/drawing/2014/main" id="{43859076-441C-19D8-86E4-E216881A4E2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0" name="íşļíḋè">
              <a:extLst>
                <a:ext uri="{FF2B5EF4-FFF2-40B4-BE49-F238E27FC236}">
                  <a16:creationId xmlns:a16="http://schemas.microsoft.com/office/drawing/2014/main" id="{8F77EB4D-F80D-963D-4BF4-C7D04DCF20A5}"/>
                </a:ext>
              </a:extLst>
            </p:cNvPr>
            <p:cNvGrpSpPr/>
            <p:nvPr/>
          </p:nvGrpSpPr>
          <p:grpSpPr>
            <a:xfrm>
              <a:off x="0" y="0"/>
              <a:ext cx="7608029" cy="6858000"/>
              <a:chOff x="0" y="0"/>
              <a:chExt cx="7608029" cy="6858000"/>
            </a:xfrm>
          </p:grpSpPr>
          <p:sp>
            <p:nvSpPr>
              <p:cNvPr id="39" name="íṡļíḍe">
                <a:extLst>
                  <a:ext uri="{FF2B5EF4-FFF2-40B4-BE49-F238E27FC236}">
                    <a16:creationId xmlns:a16="http://schemas.microsoft.com/office/drawing/2014/main" id="{2C0C8C70-A832-B1D0-1171-D7DD17B48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263" y="0"/>
                <a:ext cx="3632766" cy="2009877"/>
              </a:xfrm>
              <a:custGeom>
                <a:avLst/>
                <a:gdLst>
                  <a:gd name="T0" fmla="*/ 0 w 1490"/>
                  <a:gd name="T1" fmla="*/ 0 h 823"/>
                  <a:gd name="T2" fmla="*/ 412 w 1490"/>
                  <a:gd name="T3" fmla="*/ 205 h 823"/>
                  <a:gd name="T4" fmla="*/ 717 w 1490"/>
                  <a:gd name="T5" fmla="*/ 311 h 823"/>
                  <a:gd name="T6" fmla="*/ 717 w 1490"/>
                  <a:gd name="T7" fmla="*/ 311 h 823"/>
                  <a:gd name="T8" fmla="*/ 1480 w 1490"/>
                  <a:gd name="T9" fmla="*/ 808 h 823"/>
                  <a:gd name="T10" fmla="*/ 1490 w 1490"/>
                  <a:gd name="T11" fmla="*/ 823 h 823"/>
                  <a:gd name="T12" fmla="*/ 1490 w 1490"/>
                  <a:gd name="T13" fmla="*/ 0 h 823"/>
                  <a:gd name="T14" fmla="*/ 0 w 1490"/>
                  <a:gd name="T15" fmla="*/ 0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90" h="823">
                    <a:moveTo>
                      <a:pt x="0" y="0"/>
                    </a:moveTo>
                    <a:cubicBezTo>
                      <a:pt x="412" y="205"/>
                      <a:pt x="412" y="205"/>
                      <a:pt x="412" y="205"/>
                    </a:cubicBezTo>
                    <a:cubicBezTo>
                      <a:pt x="508" y="254"/>
                      <a:pt x="611" y="289"/>
                      <a:pt x="717" y="311"/>
                    </a:cubicBezTo>
                    <a:cubicBezTo>
                      <a:pt x="717" y="311"/>
                      <a:pt x="717" y="311"/>
                      <a:pt x="717" y="311"/>
                    </a:cubicBezTo>
                    <a:cubicBezTo>
                      <a:pt x="1025" y="375"/>
                      <a:pt x="1297" y="552"/>
                      <a:pt x="1480" y="808"/>
                    </a:cubicBezTo>
                    <a:cubicBezTo>
                      <a:pt x="1490" y="823"/>
                      <a:pt x="1490" y="823"/>
                      <a:pt x="1490" y="823"/>
                    </a:cubicBezTo>
                    <a:cubicBezTo>
                      <a:pt x="1490" y="0"/>
                      <a:pt x="1490" y="0"/>
                      <a:pt x="149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íṡ1ïḋè">
                <a:extLst>
                  <a:ext uri="{FF2B5EF4-FFF2-40B4-BE49-F238E27FC236}">
                    <a16:creationId xmlns:a16="http://schemas.microsoft.com/office/drawing/2014/main" id="{F9F74914-4F38-BE5D-49F3-C388C30846C9}"/>
                  </a:ext>
                </a:extLst>
              </p:cNvPr>
              <p:cNvSpPr/>
              <p:nvPr/>
            </p:nvSpPr>
            <p:spPr>
              <a:xfrm>
                <a:off x="0" y="5629065"/>
                <a:ext cx="2104571" cy="1228935"/>
              </a:xfrm>
              <a:custGeom>
                <a:avLst/>
                <a:gdLst>
                  <a:gd name="connsiteX0" fmla="*/ 581025 w 3733972"/>
                  <a:gd name="connsiteY0" fmla="*/ 0 h 2180401"/>
                  <a:gd name="connsiteX1" fmla="*/ 1885950 w 3733972"/>
                  <a:gd name="connsiteY1" fmla="*/ 1304925 h 2180401"/>
                  <a:gd name="connsiteX2" fmla="*/ 1879213 w 3733972"/>
                  <a:gd name="connsiteY2" fmla="*/ 1438346 h 2180401"/>
                  <a:gd name="connsiteX3" fmla="*/ 1874645 w 3733972"/>
                  <a:gd name="connsiteY3" fmla="*/ 1468277 h 2180401"/>
                  <a:gd name="connsiteX4" fmla="*/ 1926721 w 3733972"/>
                  <a:gd name="connsiteY4" fmla="*/ 1454887 h 2180401"/>
                  <a:gd name="connsiteX5" fmla="*/ 2087032 w 3733972"/>
                  <a:gd name="connsiteY5" fmla="*/ 1438726 h 2180401"/>
                  <a:gd name="connsiteX6" fmla="*/ 2746632 w 3733972"/>
                  <a:gd name="connsiteY6" fmla="*/ 1789433 h 2180401"/>
                  <a:gd name="connsiteX7" fmla="*/ 2810940 w 3733972"/>
                  <a:gd name="connsiteY7" fmla="*/ 1907911 h 2180401"/>
                  <a:gd name="connsiteX8" fmla="*/ 2841926 w 3733972"/>
                  <a:gd name="connsiteY8" fmla="*/ 1870356 h 2180401"/>
                  <a:gd name="connsiteX9" fmla="*/ 3214014 w 3733972"/>
                  <a:gd name="connsiteY9" fmla="*/ 1716232 h 2180401"/>
                  <a:gd name="connsiteX10" fmla="*/ 3729535 w 3733972"/>
                  <a:gd name="connsiteY10" fmla="*/ 2136394 h 2180401"/>
                  <a:gd name="connsiteX11" fmla="*/ 3733972 w 3733972"/>
                  <a:gd name="connsiteY11" fmla="*/ 2180401 h 2180401"/>
                  <a:gd name="connsiteX12" fmla="*/ 0 w 3733972"/>
                  <a:gd name="connsiteY12" fmla="*/ 2180401 h 2180401"/>
                  <a:gd name="connsiteX13" fmla="*/ 0 w 3733972"/>
                  <a:gd name="connsiteY13" fmla="*/ 137757 h 2180401"/>
                  <a:gd name="connsiteX14" fmla="*/ 73089 w 3733972"/>
                  <a:gd name="connsiteY14" fmla="*/ 102548 h 2180401"/>
                  <a:gd name="connsiteX15" fmla="*/ 581025 w 3733972"/>
                  <a:gd name="connsiteY15" fmla="*/ 0 h 218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33972" h="2180401">
                    <a:moveTo>
                      <a:pt x="581025" y="0"/>
                    </a:moveTo>
                    <a:cubicBezTo>
                      <a:pt x="1301715" y="0"/>
                      <a:pt x="1885950" y="584235"/>
                      <a:pt x="1885950" y="1304925"/>
                    </a:cubicBezTo>
                    <a:cubicBezTo>
                      <a:pt x="1885950" y="1349968"/>
                      <a:pt x="1883668" y="1394478"/>
                      <a:pt x="1879213" y="1438346"/>
                    </a:cubicBezTo>
                    <a:lnTo>
                      <a:pt x="1874645" y="1468277"/>
                    </a:lnTo>
                    <a:lnTo>
                      <a:pt x="1926721" y="1454887"/>
                    </a:lnTo>
                    <a:cubicBezTo>
                      <a:pt x="1978503" y="1444290"/>
                      <a:pt x="2032118" y="1438726"/>
                      <a:pt x="2087032" y="1438726"/>
                    </a:cubicBezTo>
                    <a:cubicBezTo>
                      <a:pt x="2361604" y="1438726"/>
                      <a:pt x="2603683" y="1577841"/>
                      <a:pt x="2746632" y="1789433"/>
                    </a:cubicBezTo>
                    <a:lnTo>
                      <a:pt x="2810940" y="1907911"/>
                    </a:lnTo>
                    <a:lnTo>
                      <a:pt x="2841926" y="1870356"/>
                    </a:lnTo>
                    <a:cubicBezTo>
                      <a:pt x="2937152" y="1775131"/>
                      <a:pt x="3068705" y="1716232"/>
                      <a:pt x="3214014" y="1716232"/>
                    </a:cubicBezTo>
                    <a:cubicBezTo>
                      <a:pt x="3468306" y="1716232"/>
                      <a:pt x="3680468" y="1896608"/>
                      <a:pt x="3729535" y="2136394"/>
                    </a:cubicBezTo>
                    <a:lnTo>
                      <a:pt x="3733972" y="2180401"/>
                    </a:lnTo>
                    <a:lnTo>
                      <a:pt x="0" y="2180401"/>
                    </a:lnTo>
                    <a:lnTo>
                      <a:pt x="0" y="137757"/>
                    </a:lnTo>
                    <a:lnTo>
                      <a:pt x="73089" y="102548"/>
                    </a:lnTo>
                    <a:cubicBezTo>
                      <a:pt x="229209" y="36515"/>
                      <a:pt x="400853" y="0"/>
                      <a:pt x="5810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íşḷïḓè">
              <a:extLst>
                <a:ext uri="{FF2B5EF4-FFF2-40B4-BE49-F238E27FC236}">
                  <a16:creationId xmlns:a16="http://schemas.microsoft.com/office/drawing/2014/main" id="{33A15135-335C-47D5-B301-CBF656D7B2AC}"/>
                </a:ext>
              </a:extLst>
            </p:cNvPr>
            <p:cNvGrpSpPr/>
            <p:nvPr/>
          </p:nvGrpSpPr>
          <p:grpSpPr>
            <a:xfrm>
              <a:off x="660400" y="0"/>
              <a:ext cx="11531600" cy="6858000"/>
              <a:chOff x="660400" y="0"/>
              <a:chExt cx="11531600" cy="6858000"/>
            </a:xfrm>
          </p:grpSpPr>
          <p:sp>
            <p:nvSpPr>
              <p:cNvPr id="7" name="išľïḍe">
                <a:extLst>
                  <a:ext uri="{FF2B5EF4-FFF2-40B4-BE49-F238E27FC236}">
                    <a16:creationId xmlns:a16="http://schemas.microsoft.com/office/drawing/2014/main" id="{58C2D6CE-37E6-4053-B659-D15565C9AF99}"/>
                  </a:ext>
                </a:extLst>
              </p:cNvPr>
              <p:cNvSpPr txBox="1"/>
              <p:nvPr/>
            </p:nvSpPr>
            <p:spPr>
              <a:xfrm>
                <a:off x="660400" y="2035669"/>
                <a:ext cx="30798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rPr>
                  <a:t>CONTENTS</a:t>
                </a:r>
              </a:p>
            </p:txBody>
          </p:sp>
          <p:grpSp>
            <p:nvGrpSpPr>
              <p:cNvPr id="25" name="ïšļîďé">
                <a:extLst>
                  <a:ext uri="{FF2B5EF4-FFF2-40B4-BE49-F238E27FC236}">
                    <a16:creationId xmlns:a16="http://schemas.microsoft.com/office/drawing/2014/main" id="{7C79ADC8-3815-48B1-9CFF-398005731071}"/>
                  </a:ext>
                </a:extLst>
              </p:cNvPr>
              <p:cNvGrpSpPr/>
              <p:nvPr/>
            </p:nvGrpSpPr>
            <p:grpSpPr>
              <a:xfrm>
                <a:off x="744956" y="3717151"/>
                <a:ext cx="3130388" cy="755883"/>
                <a:chOff x="744956" y="3304732"/>
                <a:chExt cx="3130388" cy="755883"/>
              </a:xfrm>
            </p:grpSpPr>
            <p:sp>
              <p:nvSpPr>
                <p:cNvPr id="19" name="îsļíḓe">
                  <a:extLst>
                    <a:ext uri="{FF2B5EF4-FFF2-40B4-BE49-F238E27FC236}">
                      <a16:creationId xmlns:a16="http://schemas.microsoft.com/office/drawing/2014/main" id="{CE020713-C4DF-4717-B79B-539DBDA5011C}"/>
                    </a:ext>
                  </a:extLst>
                </p:cNvPr>
                <p:cNvSpPr txBox="1"/>
                <p:nvPr/>
              </p:nvSpPr>
              <p:spPr>
                <a:xfrm>
                  <a:off x="744958" y="3775922"/>
                  <a:ext cx="3130386" cy="284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r>
                    <a:rPr lang="en-US" altLang="zh-CN" sz="1600" dirty="0"/>
                    <a:t>Job content overview</a:t>
                  </a:r>
                </a:p>
              </p:txBody>
            </p:sp>
            <p:sp>
              <p:nvSpPr>
                <p:cNvPr id="20" name="i$ļíḋê">
                  <a:extLst>
                    <a:ext uri="{FF2B5EF4-FFF2-40B4-BE49-F238E27FC236}">
                      <a16:creationId xmlns:a16="http://schemas.microsoft.com/office/drawing/2014/main" id="{4C32924F-43F5-4572-9DB9-BF9958292BD5}"/>
                    </a:ext>
                  </a:extLst>
                </p:cNvPr>
                <p:cNvSpPr txBox="1"/>
                <p:nvPr/>
              </p:nvSpPr>
              <p:spPr>
                <a:xfrm>
                  <a:off x="744956" y="3304732"/>
                  <a:ext cx="2894108" cy="461665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r>
                    <a:rPr lang="zh-CN" altLang="en-US" sz="2400" dirty="0">
                      <a:solidFill>
                        <a:schemeClr val="accent1"/>
                      </a:solidFill>
                      <a:effectLst/>
                    </a:rPr>
                    <a:t>工作内容概述 </a:t>
                  </a:r>
                  <a:r>
                    <a:rPr lang="en-US" altLang="zh-CN" sz="2400" dirty="0">
                      <a:solidFill>
                        <a:schemeClr val="accent1"/>
                      </a:solidFill>
                      <a:effectLst/>
                    </a:rPr>
                    <a:t>01.</a:t>
                  </a:r>
                </a:p>
              </p:txBody>
            </p:sp>
          </p:grpSp>
          <p:grpSp>
            <p:nvGrpSpPr>
              <p:cNvPr id="28" name="í$ļïḍé">
                <a:extLst>
                  <a:ext uri="{FF2B5EF4-FFF2-40B4-BE49-F238E27FC236}">
                    <a16:creationId xmlns:a16="http://schemas.microsoft.com/office/drawing/2014/main" id="{070ED8EC-2099-42EC-ABC3-640A6E8C44D1}"/>
                  </a:ext>
                </a:extLst>
              </p:cNvPr>
              <p:cNvGrpSpPr/>
              <p:nvPr/>
            </p:nvGrpSpPr>
            <p:grpSpPr>
              <a:xfrm>
                <a:off x="711881" y="4916738"/>
                <a:ext cx="3263382" cy="810962"/>
                <a:chOff x="711881" y="4721349"/>
                <a:chExt cx="3263382" cy="810962"/>
              </a:xfrm>
            </p:grpSpPr>
            <p:sp>
              <p:nvSpPr>
                <p:cNvPr id="17" name="íŝ1iḋè">
                  <a:extLst>
                    <a:ext uri="{FF2B5EF4-FFF2-40B4-BE49-F238E27FC236}">
                      <a16:creationId xmlns:a16="http://schemas.microsoft.com/office/drawing/2014/main" id="{B93050E3-7BA2-47F0-B2FE-C30A4497D48B}"/>
                    </a:ext>
                  </a:extLst>
                </p:cNvPr>
                <p:cNvSpPr txBox="1"/>
                <p:nvPr/>
              </p:nvSpPr>
              <p:spPr>
                <a:xfrm>
                  <a:off x="744958" y="5247618"/>
                  <a:ext cx="3130386" cy="284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r>
                    <a:rPr lang="en-US" altLang="zh-CN" sz="1600" dirty="0"/>
                    <a:t>Problems and Solutions</a:t>
                  </a:r>
                </a:p>
              </p:txBody>
            </p:sp>
            <p:sp>
              <p:nvSpPr>
                <p:cNvPr id="18" name="iṩḻîḑé">
                  <a:extLst>
                    <a:ext uri="{FF2B5EF4-FFF2-40B4-BE49-F238E27FC236}">
                      <a16:creationId xmlns:a16="http://schemas.microsoft.com/office/drawing/2014/main" id="{3023E861-FED2-4A9E-84A9-40B32D6C6C93}"/>
                    </a:ext>
                  </a:extLst>
                </p:cNvPr>
                <p:cNvSpPr txBox="1"/>
                <p:nvPr/>
              </p:nvSpPr>
              <p:spPr>
                <a:xfrm>
                  <a:off x="711881" y="4721349"/>
                  <a:ext cx="3263382" cy="461665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r>
                    <a:rPr lang="zh-CN" altLang="en-US" sz="2400" dirty="0">
                      <a:solidFill>
                        <a:schemeClr val="accent1"/>
                      </a:solidFill>
                      <a:effectLst/>
                    </a:rPr>
                    <a:t>问题与解决方案 </a:t>
                  </a:r>
                  <a:r>
                    <a:rPr lang="en-US" altLang="zh-CN" sz="2400" dirty="0">
                      <a:solidFill>
                        <a:schemeClr val="accent1"/>
                      </a:solidFill>
                      <a:effectLst/>
                    </a:rPr>
                    <a:t>03.</a:t>
                  </a:r>
                </a:p>
              </p:txBody>
            </p:sp>
          </p:grpSp>
          <p:grpSp>
            <p:nvGrpSpPr>
              <p:cNvPr id="26" name="îṥľíde">
                <a:extLst>
                  <a:ext uri="{FF2B5EF4-FFF2-40B4-BE49-F238E27FC236}">
                    <a16:creationId xmlns:a16="http://schemas.microsoft.com/office/drawing/2014/main" id="{B8183FF1-EC77-4B3D-962E-A2D61330C807}"/>
                  </a:ext>
                </a:extLst>
              </p:cNvPr>
              <p:cNvGrpSpPr/>
              <p:nvPr/>
            </p:nvGrpSpPr>
            <p:grpSpPr>
              <a:xfrm>
                <a:off x="3975263" y="3717151"/>
                <a:ext cx="3130388" cy="755883"/>
                <a:chOff x="3975263" y="3304732"/>
                <a:chExt cx="3130388" cy="755883"/>
              </a:xfrm>
            </p:grpSpPr>
            <p:sp>
              <p:nvSpPr>
                <p:cNvPr id="15" name="îslîḓé">
                  <a:extLst>
                    <a:ext uri="{FF2B5EF4-FFF2-40B4-BE49-F238E27FC236}">
                      <a16:creationId xmlns:a16="http://schemas.microsoft.com/office/drawing/2014/main" id="{F37D5E97-A7F6-469E-A358-6EB65EC62BB0}"/>
                    </a:ext>
                  </a:extLst>
                </p:cNvPr>
                <p:cNvSpPr txBox="1"/>
                <p:nvPr/>
              </p:nvSpPr>
              <p:spPr>
                <a:xfrm>
                  <a:off x="3975265" y="3775922"/>
                  <a:ext cx="3130386" cy="284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r>
                    <a:rPr lang="en-US" altLang="zh-CN" sz="1600" dirty="0"/>
                    <a:t>Work item performance</a:t>
                  </a:r>
                </a:p>
              </p:txBody>
            </p:sp>
            <p:sp>
              <p:nvSpPr>
                <p:cNvPr id="16" name="ïṧḷíḍe">
                  <a:extLst>
                    <a:ext uri="{FF2B5EF4-FFF2-40B4-BE49-F238E27FC236}">
                      <a16:creationId xmlns:a16="http://schemas.microsoft.com/office/drawing/2014/main" id="{4C98BD8E-8730-4AFE-8474-4D1AD42EDD5B}"/>
                    </a:ext>
                  </a:extLst>
                </p:cNvPr>
                <p:cNvSpPr txBox="1"/>
                <p:nvPr/>
              </p:nvSpPr>
              <p:spPr>
                <a:xfrm>
                  <a:off x="3975263" y="3304732"/>
                  <a:ext cx="2894108" cy="461665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r>
                    <a:rPr lang="zh-CN" altLang="en-US" sz="2400" dirty="0">
                      <a:solidFill>
                        <a:schemeClr val="accent1"/>
                      </a:solidFill>
                      <a:effectLst/>
                    </a:rPr>
                    <a:t>工作项目展示 </a:t>
                  </a:r>
                  <a:r>
                    <a:rPr lang="en-US" altLang="zh-CN" sz="2400" dirty="0">
                      <a:solidFill>
                        <a:schemeClr val="accent1"/>
                      </a:solidFill>
                      <a:effectLst/>
                    </a:rPr>
                    <a:t>02.</a:t>
                  </a:r>
                </a:p>
              </p:txBody>
            </p:sp>
          </p:grpSp>
          <p:sp>
            <p:nvSpPr>
              <p:cNvPr id="6" name="îš1ídè">
                <a:extLst>
                  <a:ext uri="{FF2B5EF4-FFF2-40B4-BE49-F238E27FC236}">
                    <a16:creationId xmlns:a16="http://schemas.microsoft.com/office/drawing/2014/main" id="{74BE0E0F-8FBB-4618-B486-01BC8B5345B1}"/>
                  </a:ext>
                </a:extLst>
              </p:cNvPr>
              <p:cNvSpPr/>
              <p:nvPr/>
            </p:nvSpPr>
            <p:spPr>
              <a:xfrm>
                <a:off x="7306733" y="0"/>
                <a:ext cx="4885267" cy="6858000"/>
              </a:xfrm>
              <a:prstGeom prst="rect">
                <a:avLst/>
              </a:prstGeom>
              <a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 l="-55461" r="-55173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íšḻîḍè">
            <a:extLst>
              <a:ext uri="{FF2B5EF4-FFF2-40B4-BE49-F238E27FC236}">
                <a16:creationId xmlns:a16="http://schemas.microsoft.com/office/drawing/2014/main" id="{BA751F52-EDAF-40BE-9D1E-E677218A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821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ŝ1ï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ŝlid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220" y="3470219"/>
            <a:ext cx="5145680" cy="701731"/>
          </a:xfrm>
        </p:spPr>
        <p:txBody>
          <a:bodyPr/>
          <a:lstStyle/>
          <a:p>
            <a:r>
              <a:rPr lang="zh-CN" altLang="en-US" sz="4400" dirty="0"/>
              <a:t>工作内容概述</a:t>
            </a:r>
          </a:p>
        </p:txBody>
      </p:sp>
      <p:sp>
        <p:nvSpPr>
          <p:cNvPr id="5" name="íṩḻiḍe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3220" y="4248543"/>
            <a:ext cx="5145680" cy="313932"/>
          </a:xfrm>
        </p:spPr>
        <p:txBody>
          <a:bodyPr/>
          <a:lstStyle/>
          <a:p>
            <a:r>
              <a:rPr lang="en-GB" altLang="zh-CN" sz="1600" dirty="0"/>
              <a:t>Job content overview</a:t>
            </a:r>
          </a:p>
        </p:txBody>
      </p:sp>
      <p:sp>
        <p:nvSpPr>
          <p:cNvPr id="2" name="ïṧ1iḓé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2" name="iSḻiḑè">
            <a:extLst>
              <a:ext uri="{FF2B5EF4-FFF2-40B4-BE49-F238E27FC236}">
                <a16:creationId xmlns:a16="http://schemas.microsoft.com/office/drawing/2014/main" id="{C5F39C24-6061-4445-8588-CFD422582178}"/>
              </a:ext>
            </a:extLst>
          </p:cNvPr>
          <p:cNvSpPr txBox="1">
            <a:spLocks/>
          </p:cNvSpPr>
          <p:nvPr/>
        </p:nvSpPr>
        <p:spPr>
          <a:xfrm>
            <a:off x="6373220" y="2727269"/>
            <a:ext cx="5145680" cy="7017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4400" dirty="0"/>
              <a:t>01.</a:t>
            </a:r>
            <a:endParaRPr lang="en-GB" sz="4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1í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iṡľide">
            <a:extLst>
              <a:ext uri="{FF2B5EF4-FFF2-40B4-BE49-F238E27FC236}">
                <a16:creationId xmlns:a16="http://schemas.microsoft.com/office/drawing/2014/main" id="{0D8650CB-EE51-D40F-CC96-031EF443D167}"/>
              </a:ext>
            </a:extLst>
          </p:cNvPr>
          <p:cNvGrpSpPr/>
          <p:nvPr/>
        </p:nvGrpSpPr>
        <p:grpSpPr>
          <a:xfrm>
            <a:off x="188258" y="1346603"/>
            <a:ext cx="12195175" cy="6228574"/>
            <a:chOff x="0" y="629426"/>
            <a:chExt cx="12195175" cy="6228574"/>
          </a:xfrm>
        </p:grpSpPr>
        <p:grpSp>
          <p:nvGrpSpPr>
            <p:cNvPr id="75" name="íṩḻídé">
              <a:extLst>
                <a:ext uri="{FF2B5EF4-FFF2-40B4-BE49-F238E27FC236}">
                  <a16:creationId xmlns:a16="http://schemas.microsoft.com/office/drawing/2014/main" id="{9A52ACDC-FA52-0D39-0571-066FD18E2AA3}"/>
                </a:ext>
              </a:extLst>
            </p:cNvPr>
            <p:cNvGrpSpPr/>
            <p:nvPr/>
          </p:nvGrpSpPr>
          <p:grpSpPr>
            <a:xfrm>
              <a:off x="0" y="629426"/>
              <a:ext cx="12195175" cy="6228574"/>
              <a:chOff x="0" y="629426"/>
              <a:chExt cx="12195175" cy="6228574"/>
            </a:xfrm>
          </p:grpSpPr>
          <p:sp>
            <p:nvSpPr>
              <p:cNvPr id="19" name="íśļïḓé">
                <a:extLst>
                  <a:ext uri="{FF2B5EF4-FFF2-40B4-BE49-F238E27FC236}">
                    <a16:creationId xmlns:a16="http://schemas.microsoft.com/office/drawing/2014/main" id="{2AB552C6-3487-02F4-C727-D4DE0A4A2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657" y="629426"/>
                <a:ext cx="1614243" cy="715045"/>
              </a:xfrm>
              <a:custGeom>
                <a:avLst/>
                <a:gdLst>
                  <a:gd name="T0" fmla="*/ 94 w 974"/>
                  <a:gd name="T1" fmla="*/ 48 h 431"/>
                  <a:gd name="T2" fmla="*/ 94 w 974"/>
                  <a:gd name="T3" fmla="*/ 48 h 431"/>
                  <a:gd name="T4" fmla="*/ 113 w 974"/>
                  <a:gd name="T5" fmla="*/ 329 h 431"/>
                  <a:gd name="T6" fmla="*/ 113 w 974"/>
                  <a:gd name="T7" fmla="*/ 329 h 431"/>
                  <a:gd name="T8" fmla="*/ 396 w 974"/>
                  <a:gd name="T9" fmla="*/ 417 h 431"/>
                  <a:gd name="T10" fmla="*/ 487 w 974"/>
                  <a:gd name="T11" fmla="*/ 423 h 431"/>
                  <a:gd name="T12" fmla="*/ 815 w 974"/>
                  <a:gd name="T13" fmla="*/ 358 h 431"/>
                  <a:gd name="T14" fmla="*/ 898 w 974"/>
                  <a:gd name="T15" fmla="*/ 316 h 431"/>
                  <a:gd name="T16" fmla="*/ 966 w 974"/>
                  <a:gd name="T17" fmla="*/ 223 h 431"/>
                  <a:gd name="T18" fmla="*/ 966 w 974"/>
                  <a:gd name="T19" fmla="*/ 223 h 431"/>
                  <a:gd name="T20" fmla="*/ 890 w 974"/>
                  <a:gd name="T21" fmla="*/ 90 h 431"/>
                  <a:gd name="T22" fmla="*/ 888 w 974"/>
                  <a:gd name="T23" fmla="*/ 90 h 431"/>
                  <a:gd name="T24" fmla="*/ 814 w 974"/>
                  <a:gd name="T25" fmla="*/ 84 h 431"/>
                  <a:gd name="T26" fmla="*/ 669 w 974"/>
                  <a:gd name="T27" fmla="*/ 117 h 431"/>
                  <a:gd name="T28" fmla="*/ 412 w 974"/>
                  <a:gd name="T29" fmla="*/ 90 h 431"/>
                  <a:gd name="T30" fmla="*/ 272 w 974"/>
                  <a:gd name="T31" fmla="*/ 27 h 431"/>
                  <a:gd name="T32" fmla="*/ 94 w 974"/>
                  <a:gd name="T33" fmla="*/ 48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4" h="431">
                    <a:moveTo>
                      <a:pt x="94" y="48"/>
                    </a:moveTo>
                    <a:cubicBezTo>
                      <a:pt x="94" y="48"/>
                      <a:pt x="94" y="48"/>
                      <a:pt x="94" y="48"/>
                    </a:cubicBezTo>
                    <a:cubicBezTo>
                      <a:pt x="0" y="123"/>
                      <a:pt x="10" y="268"/>
                      <a:pt x="113" y="329"/>
                    </a:cubicBezTo>
                    <a:cubicBezTo>
                      <a:pt x="113" y="329"/>
                      <a:pt x="113" y="329"/>
                      <a:pt x="113" y="329"/>
                    </a:cubicBezTo>
                    <a:cubicBezTo>
                      <a:pt x="199" y="380"/>
                      <a:pt x="296" y="410"/>
                      <a:pt x="396" y="417"/>
                    </a:cubicBezTo>
                    <a:cubicBezTo>
                      <a:pt x="487" y="423"/>
                      <a:pt x="487" y="423"/>
                      <a:pt x="487" y="423"/>
                    </a:cubicBezTo>
                    <a:cubicBezTo>
                      <a:pt x="600" y="431"/>
                      <a:pt x="714" y="408"/>
                      <a:pt x="815" y="358"/>
                    </a:cubicBezTo>
                    <a:cubicBezTo>
                      <a:pt x="898" y="316"/>
                      <a:pt x="898" y="316"/>
                      <a:pt x="898" y="316"/>
                    </a:cubicBezTo>
                    <a:cubicBezTo>
                      <a:pt x="935" y="298"/>
                      <a:pt x="960" y="263"/>
                      <a:pt x="966" y="223"/>
                    </a:cubicBezTo>
                    <a:cubicBezTo>
                      <a:pt x="966" y="223"/>
                      <a:pt x="966" y="223"/>
                      <a:pt x="966" y="223"/>
                    </a:cubicBezTo>
                    <a:cubicBezTo>
                      <a:pt x="974" y="167"/>
                      <a:pt x="943" y="112"/>
                      <a:pt x="890" y="90"/>
                    </a:cubicBezTo>
                    <a:cubicBezTo>
                      <a:pt x="888" y="90"/>
                      <a:pt x="888" y="90"/>
                      <a:pt x="888" y="90"/>
                    </a:cubicBezTo>
                    <a:cubicBezTo>
                      <a:pt x="865" y="80"/>
                      <a:pt x="839" y="78"/>
                      <a:pt x="814" y="84"/>
                    </a:cubicBezTo>
                    <a:cubicBezTo>
                      <a:pt x="669" y="117"/>
                      <a:pt x="669" y="117"/>
                      <a:pt x="669" y="117"/>
                    </a:cubicBezTo>
                    <a:cubicBezTo>
                      <a:pt x="583" y="136"/>
                      <a:pt x="492" y="127"/>
                      <a:pt x="412" y="90"/>
                    </a:cubicBezTo>
                    <a:cubicBezTo>
                      <a:pt x="272" y="27"/>
                      <a:pt x="272" y="27"/>
                      <a:pt x="272" y="27"/>
                    </a:cubicBezTo>
                    <a:cubicBezTo>
                      <a:pt x="213" y="0"/>
                      <a:pt x="144" y="8"/>
                      <a:pt x="94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íṩḻîḓe">
                <a:extLst>
                  <a:ext uri="{FF2B5EF4-FFF2-40B4-BE49-F238E27FC236}">
                    <a16:creationId xmlns:a16="http://schemas.microsoft.com/office/drawing/2014/main" id="{C6662D47-77C6-DF8D-7998-594DE67E4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200558"/>
                <a:ext cx="12195175" cy="3657442"/>
              </a:xfrm>
              <a:custGeom>
                <a:avLst/>
                <a:gdLst>
                  <a:gd name="T0" fmla="*/ 1715 w 3844"/>
                  <a:gd name="T1" fmla="*/ 1101 h 2156"/>
                  <a:gd name="T2" fmla="*/ 1715 w 3844"/>
                  <a:gd name="T3" fmla="*/ 1101 h 2156"/>
                  <a:gd name="T4" fmla="*/ 2573 w 3844"/>
                  <a:gd name="T5" fmla="*/ 1281 h 2156"/>
                  <a:gd name="T6" fmla="*/ 2787 w 3844"/>
                  <a:gd name="T7" fmla="*/ 1401 h 2156"/>
                  <a:gd name="T8" fmla="*/ 3686 w 3844"/>
                  <a:gd name="T9" fmla="*/ 1576 h 2156"/>
                  <a:gd name="T10" fmla="*/ 3844 w 3844"/>
                  <a:gd name="T11" fmla="*/ 1556 h 2156"/>
                  <a:gd name="T12" fmla="*/ 3844 w 3844"/>
                  <a:gd name="T13" fmla="*/ 2156 h 2156"/>
                  <a:gd name="T14" fmla="*/ 0 w 3844"/>
                  <a:gd name="T15" fmla="*/ 2156 h 2156"/>
                  <a:gd name="T16" fmla="*/ 0 w 3844"/>
                  <a:gd name="T17" fmla="*/ 0 h 2156"/>
                  <a:gd name="T18" fmla="*/ 409 w 3844"/>
                  <a:gd name="T19" fmla="*/ 533 h 2156"/>
                  <a:gd name="T20" fmla="*/ 1715 w 3844"/>
                  <a:gd name="T21" fmla="*/ 11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44" h="2156">
                    <a:moveTo>
                      <a:pt x="1715" y="1101"/>
                    </a:moveTo>
                    <a:cubicBezTo>
                      <a:pt x="1715" y="1101"/>
                      <a:pt x="1715" y="1101"/>
                      <a:pt x="1715" y="1101"/>
                    </a:cubicBezTo>
                    <a:cubicBezTo>
                      <a:pt x="2012" y="1072"/>
                      <a:pt x="2312" y="1134"/>
                      <a:pt x="2573" y="1281"/>
                    </a:cubicBezTo>
                    <a:cubicBezTo>
                      <a:pt x="2787" y="1401"/>
                      <a:pt x="2787" y="1401"/>
                      <a:pt x="2787" y="1401"/>
                    </a:cubicBezTo>
                    <a:cubicBezTo>
                      <a:pt x="3061" y="1553"/>
                      <a:pt x="3376" y="1615"/>
                      <a:pt x="3686" y="1576"/>
                    </a:cubicBezTo>
                    <a:cubicBezTo>
                      <a:pt x="3844" y="1556"/>
                      <a:pt x="3844" y="1556"/>
                      <a:pt x="3844" y="1556"/>
                    </a:cubicBezTo>
                    <a:cubicBezTo>
                      <a:pt x="3844" y="2156"/>
                      <a:pt x="3844" y="2156"/>
                      <a:pt x="3844" y="2156"/>
                    </a:cubicBezTo>
                    <a:cubicBezTo>
                      <a:pt x="0" y="2156"/>
                      <a:pt x="0" y="2156"/>
                      <a:pt x="0" y="2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09" y="533"/>
                      <a:pt x="409" y="533"/>
                      <a:pt x="409" y="533"/>
                    </a:cubicBezTo>
                    <a:cubicBezTo>
                      <a:pt x="717" y="936"/>
                      <a:pt x="1211" y="1150"/>
                      <a:pt x="1715" y="11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1" name="îṧ1ïḓe">
              <a:extLst>
                <a:ext uri="{FF2B5EF4-FFF2-40B4-BE49-F238E27FC236}">
                  <a16:creationId xmlns:a16="http://schemas.microsoft.com/office/drawing/2014/main" id="{1AA29D90-442F-4CE4-A574-51FB71A09DA7}"/>
                </a:ext>
              </a:extLst>
            </p:cNvPr>
            <p:cNvGrpSpPr/>
            <p:nvPr/>
          </p:nvGrpSpPr>
          <p:grpSpPr>
            <a:xfrm>
              <a:off x="787102" y="1168757"/>
              <a:ext cx="10757820" cy="4353393"/>
              <a:chOff x="787102" y="1168757"/>
              <a:chExt cx="10757820" cy="4353393"/>
            </a:xfrm>
          </p:grpSpPr>
          <p:grpSp>
            <p:nvGrpSpPr>
              <p:cNvPr id="5" name="îşḷîďê">
                <a:extLst>
                  <a:ext uri="{FF2B5EF4-FFF2-40B4-BE49-F238E27FC236}">
                    <a16:creationId xmlns:a16="http://schemas.microsoft.com/office/drawing/2014/main" id="{E281B263-67A9-4632-B712-82D0B0B0D66E}"/>
                  </a:ext>
                </a:extLst>
              </p:cNvPr>
              <p:cNvGrpSpPr/>
              <p:nvPr/>
            </p:nvGrpSpPr>
            <p:grpSpPr>
              <a:xfrm flipH="1">
                <a:off x="787102" y="2266403"/>
                <a:ext cx="4852055" cy="3255747"/>
                <a:chOff x="3359636" y="2003370"/>
                <a:chExt cx="4852055" cy="3255747"/>
              </a:xfrm>
            </p:grpSpPr>
            <p:grpSp>
              <p:nvGrpSpPr>
                <p:cNvPr id="21" name="ïṣḷiďè">
                  <a:extLst>
                    <a:ext uri="{FF2B5EF4-FFF2-40B4-BE49-F238E27FC236}">
                      <a16:creationId xmlns:a16="http://schemas.microsoft.com/office/drawing/2014/main" id="{36B30FC5-969C-4F46-BC91-2BE2D67D4E52}"/>
                    </a:ext>
                  </a:extLst>
                </p:cNvPr>
                <p:cNvGrpSpPr/>
                <p:nvPr/>
              </p:nvGrpSpPr>
              <p:grpSpPr>
                <a:xfrm>
                  <a:off x="3578187" y="2573400"/>
                  <a:ext cx="4245708" cy="2685717"/>
                  <a:chOff x="1055182" y="2203039"/>
                  <a:chExt cx="4245708" cy="2685717"/>
                </a:xfrm>
              </p:grpSpPr>
              <p:sp>
                <p:nvSpPr>
                  <p:cNvPr id="50" name="îŝḻíďè">
                    <a:extLst>
                      <a:ext uri="{FF2B5EF4-FFF2-40B4-BE49-F238E27FC236}">
                        <a16:creationId xmlns:a16="http://schemas.microsoft.com/office/drawing/2014/main" id="{8ABE49B6-23F6-4682-98DD-1BB654A2D654}"/>
                      </a:ext>
                    </a:extLst>
                  </p:cNvPr>
                  <p:cNvSpPr/>
                  <p:nvPr/>
                </p:nvSpPr>
                <p:spPr>
                  <a:xfrm>
                    <a:off x="2449089" y="3071135"/>
                    <a:ext cx="2076536" cy="1604288"/>
                  </a:xfrm>
                  <a:custGeom>
                    <a:avLst/>
                    <a:gdLst>
                      <a:gd name="connsiteX0" fmla="*/ 1083702 w 2076536"/>
                      <a:gd name="connsiteY0" fmla="*/ 10879 h 1604288"/>
                      <a:gd name="connsiteX1" fmla="*/ 1525642 w 2076536"/>
                      <a:gd name="connsiteY1" fmla="*/ 66108 h 1604288"/>
                      <a:gd name="connsiteX2" fmla="*/ 2073139 w 2076536"/>
                      <a:gd name="connsiteY2" fmla="*/ 1011084 h 1604288"/>
                      <a:gd name="connsiteX3" fmla="*/ 1580020 w 2076536"/>
                      <a:gd name="connsiteY3" fmla="*/ 1207052 h 1604288"/>
                      <a:gd name="connsiteX4" fmla="*/ 1513275 w 2076536"/>
                      <a:gd name="connsiteY4" fmla="*/ 1081240 h 1604288"/>
                      <a:gd name="connsiteX5" fmla="*/ 1551444 w 2076536"/>
                      <a:gd name="connsiteY5" fmla="*/ 1338835 h 1604288"/>
                      <a:gd name="connsiteX6" fmla="*/ 824187 w 2076536"/>
                      <a:gd name="connsiteY6" fmla="*/ 1554528 h 1604288"/>
                      <a:gd name="connsiteX7" fmla="*/ 72194 w 2076536"/>
                      <a:gd name="connsiteY7" fmla="*/ 1530112 h 1604288"/>
                      <a:gd name="connsiteX8" fmla="*/ -3398 w 2076536"/>
                      <a:gd name="connsiteY8" fmla="*/ 1502284 h 1604288"/>
                      <a:gd name="connsiteX9" fmla="*/ 216451 w 2076536"/>
                      <a:gd name="connsiteY9" fmla="*/ 148846 h 1604288"/>
                      <a:gd name="connsiteX10" fmla="*/ 1083702 w 2076536"/>
                      <a:gd name="connsiteY10" fmla="*/ 10879 h 1604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76536" h="1604288">
                        <a:moveTo>
                          <a:pt x="1083702" y="10879"/>
                        </a:moveTo>
                        <a:cubicBezTo>
                          <a:pt x="1083702" y="10879"/>
                          <a:pt x="1442265" y="16850"/>
                          <a:pt x="1525642" y="66108"/>
                        </a:cubicBezTo>
                        <a:cubicBezTo>
                          <a:pt x="1609020" y="115367"/>
                          <a:pt x="1990721" y="744320"/>
                          <a:pt x="2073139" y="1011084"/>
                        </a:cubicBezTo>
                        <a:cubicBezTo>
                          <a:pt x="2073139" y="1011084"/>
                          <a:pt x="1857659" y="1199802"/>
                          <a:pt x="1580020" y="1207052"/>
                        </a:cubicBezTo>
                        <a:lnTo>
                          <a:pt x="1513275" y="1081240"/>
                        </a:lnTo>
                        <a:lnTo>
                          <a:pt x="1551444" y="1338835"/>
                        </a:lnTo>
                        <a:lnTo>
                          <a:pt x="824187" y="1554528"/>
                        </a:lnTo>
                        <a:cubicBezTo>
                          <a:pt x="577469" y="1627691"/>
                          <a:pt x="313690" y="1619118"/>
                          <a:pt x="72194" y="1530112"/>
                        </a:cubicBezTo>
                        <a:lnTo>
                          <a:pt x="-3398" y="1502284"/>
                        </a:lnTo>
                        <a:cubicBezTo>
                          <a:pt x="-3398" y="1502284"/>
                          <a:pt x="-2227" y="278176"/>
                          <a:pt x="216451" y="148846"/>
                        </a:cubicBezTo>
                        <a:cubicBezTo>
                          <a:pt x="411140" y="33269"/>
                          <a:pt x="833037" y="-27291"/>
                          <a:pt x="1083702" y="108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ïṩ1íďe">
                    <a:extLst>
                      <a:ext uri="{FF2B5EF4-FFF2-40B4-BE49-F238E27FC236}">
                        <a16:creationId xmlns:a16="http://schemas.microsoft.com/office/drawing/2014/main" id="{13CC0C62-00F3-40D4-B3C7-7809DCB442EC}"/>
                      </a:ext>
                    </a:extLst>
                  </p:cNvPr>
                  <p:cNvSpPr/>
                  <p:nvPr/>
                </p:nvSpPr>
                <p:spPr>
                  <a:xfrm>
                    <a:off x="3085575" y="2373410"/>
                    <a:ext cx="450990" cy="888253"/>
                  </a:xfrm>
                  <a:custGeom>
                    <a:avLst/>
                    <a:gdLst>
                      <a:gd name="connsiteX0" fmla="*/ -3361 w 450990"/>
                      <a:gd name="connsiteY0" fmla="*/ 106840 h 888253"/>
                      <a:gd name="connsiteX1" fmla="*/ -3361 w 450990"/>
                      <a:gd name="connsiteY1" fmla="*/ 453356 h 888253"/>
                      <a:gd name="connsiteX2" fmla="*/ 94196 w 450990"/>
                      <a:gd name="connsiteY2" fmla="*/ 585139 h 888253"/>
                      <a:gd name="connsiteX3" fmla="*/ 75113 w 450990"/>
                      <a:gd name="connsiteY3" fmla="*/ 741444 h 888253"/>
                      <a:gd name="connsiteX4" fmla="*/ 158488 w 450990"/>
                      <a:gd name="connsiteY4" fmla="*/ 872801 h 888253"/>
                      <a:gd name="connsiteX5" fmla="*/ 255300 w 450990"/>
                      <a:gd name="connsiteY5" fmla="*/ 887727 h 888253"/>
                      <a:gd name="connsiteX6" fmla="*/ 445618 w 450990"/>
                      <a:gd name="connsiteY6" fmla="*/ 755945 h 888253"/>
                      <a:gd name="connsiteX7" fmla="*/ 426106 w 450990"/>
                      <a:gd name="connsiteY7" fmla="*/ 502188 h 888253"/>
                      <a:gd name="connsiteX8" fmla="*/ 429625 w 450990"/>
                      <a:gd name="connsiteY8" fmla="*/ 399086 h 888253"/>
                      <a:gd name="connsiteX9" fmla="*/ 416298 w 450990"/>
                      <a:gd name="connsiteY9" fmla="*/ -527 h 888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0990" h="888253">
                        <a:moveTo>
                          <a:pt x="-3361" y="106840"/>
                        </a:moveTo>
                        <a:lnTo>
                          <a:pt x="-3361" y="453356"/>
                        </a:lnTo>
                        <a:cubicBezTo>
                          <a:pt x="-3361" y="453356"/>
                          <a:pt x="-8265" y="570638"/>
                          <a:pt x="94196" y="585139"/>
                        </a:cubicBezTo>
                        <a:lnTo>
                          <a:pt x="75113" y="741444"/>
                        </a:lnTo>
                        <a:cubicBezTo>
                          <a:pt x="67754" y="799573"/>
                          <a:pt x="102726" y="854728"/>
                          <a:pt x="158488" y="872801"/>
                        </a:cubicBezTo>
                        <a:cubicBezTo>
                          <a:pt x="189836" y="882716"/>
                          <a:pt x="222460" y="887748"/>
                          <a:pt x="255300" y="887727"/>
                        </a:cubicBezTo>
                        <a:cubicBezTo>
                          <a:pt x="372582" y="887727"/>
                          <a:pt x="435914" y="799872"/>
                          <a:pt x="445618" y="755945"/>
                        </a:cubicBezTo>
                        <a:cubicBezTo>
                          <a:pt x="455320" y="712017"/>
                          <a:pt x="426106" y="502188"/>
                          <a:pt x="426106" y="502188"/>
                        </a:cubicBezTo>
                        <a:lnTo>
                          <a:pt x="429625" y="399086"/>
                        </a:lnTo>
                        <a:lnTo>
                          <a:pt x="416298" y="-527"/>
                        </a:lnTo>
                        <a:close/>
                      </a:path>
                    </a:pathLst>
                  </a:custGeom>
                  <a:solidFill>
                    <a:srgbClr val="F9D1B9"/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íṣļíḑe">
                    <a:extLst>
                      <a:ext uri="{FF2B5EF4-FFF2-40B4-BE49-F238E27FC236}">
                        <a16:creationId xmlns:a16="http://schemas.microsoft.com/office/drawing/2014/main" id="{DAB80782-34FE-4E1A-B6E5-3CDB1812A8EC}"/>
                      </a:ext>
                    </a:extLst>
                  </p:cNvPr>
                  <p:cNvSpPr/>
                  <p:nvPr/>
                </p:nvSpPr>
                <p:spPr>
                  <a:xfrm>
                    <a:off x="3241001" y="2607938"/>
                    <a:ext cx="132219" cy="46097"/>
                  </a:xfrm>
                  <a:custGeom>
                    <a:avLst/>
                    <a:gdLst>
                      <a:gd name="connsiteX0" fmla="*/ 123970 w 132219"/>
                      <a:gd name="connsiteY0" fmla="*/ 45570 h 46097"/>
                      <a:gd name="connsiteX1" fmla="*/ 127382 w 132219"/>
                      <a:gd name="connsiteY1" fmla="*/ 44184 h 46097"/>
                      <a:gd name="connsiteX2" fmla="*/ 127382 w 132219"/>
                      <a:gd name="connsiteY2" fmla="*/ 37254 h 46097"/>
                      <a:gd name="connsiteX3" fmla="*/ -1736 w 132219"/>
                      <a:gd name="connsiteY3" fmla="*/ 17315 h 46097"/>
                      <a:gd name="connsiteX4" fmla="*/ -2163 w 132219"/>
                      <a:gd name="connsiteY4" fmla="*/ 24246 h 46097"/>
                      <a:gd name="connsiteX5" fmla="*/ 4342 w 132219"/>
                      <a:gd name="connsiteY5" fmla="*/ 24992 h 46097"/>
                      <a:gd name="connsiteX6" fmla="*/ 120344 w 132219"/>
                      <a:gd name="connsiteY6" fmla="*/ 44077 h 46097"/>
                      <a:gd name="connsiteX7" fmla="*/ 123970 w 132219"/>
                      <a:gd name="connsiteY7" fmla="*/ 45570 h 46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2219" h="46097">
                        <a:moveTo>
                          <a:pt x="123970" y="45570"/>
                        </a:moveTo>
                        <a:cubicBezTo>
                          <a:pt x="125248" y="45591"/>
                          <a:pt x="126528" y="45090"/>
                          <a:pt x="127382" y="44184"/>
                        </a:cubicBezTo>
                        <a:cubicBezTo>
                          <a:pt x="129301" y="42265"/>
                          <a:pt x="129301" y="39173"/>
                          <a:pt x="127382" y="37254"/>
                        </a:cubicBezTo>
                        <a:cubicBezTo>
                          <a:pt x="126742" y="36614"/>
                          <a:pt x="59571" y="-32049"/>
                          <a:pt x="-1736" y="17315"/>
                        </a:cubicBezTo>
                        <a:cubicBezTo>
                          <a:pt x="-3761" y="19117"/>
                          <a:pt x="-3975" y="22220"/>
                          <a:pt x="-2163" y="24246"/>
                        </a:cubicBezTo>
                        <a:cubicBezTo>
                          <a:pt x="-455" y="26090"/>
                          <a:pt x="2317" y="26410"/>
                          <a:pt x="4342" y="24992"/>
                        </a:cubicBezTo>
                        <a:cubicBezTo>
                          <a:pt x="58717" y="-18828"/>
                          <a:pt x="117892" y="41518"/>
                          <a:pt x="120344" y="44077"/>
                        </a:cubicBezTo>
                        <a:cubicBezTo>
                          <a:pt x="121304" y="45047"/>
                          <a:pt x="122582" y="45580"/>
                          <a:pt x="123970" y="45570"/>
                        </a:cubicBezTo>
                        <a:close/>
                      </a:path>
                    </a:pathLst>
                  </a:custGeom>
                  <a:solidFill>
                    <a:srgbClr val="21111D"/>
                  </a:solidFill>
                  <a:ln w="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ïśḷîḓe">
                    <a:extLst>
                      <a:ext uri="{FF2B5EF4-FFF2-40B4-BE49-F238E27FC236}">
                        <a16:creationId xmlns:a16="http://schemas.microsoft.com/office/drawing/2014/main" id="{E52CE52E-7F9D-463A-8D1D-2C6FC0208738}"/>
                      </a:ext>
                    </a:extLst>
                  </p:cNvPr>
                  <p:cNvSpPr/>
                  <p:nvPr/>
                </p:nvSpPr>
                <p:spPr>
                  <a:xfrm>
                    <a:off x="3091048" y="2591506"/>
                    <a:ext cx="81006" cy="33209"/>
                  </a:xfrm>
                  <a:custGeom>
                    <a:avLst/>
                    <a:gdLst>
                      <a:gd name="connsiteX0" fmla="*/ 72729 w 81006"/>
                      <a:gd name="connsiteY0" fmla="*/ 32681 h 33209"/>
                      <a:gd name="connsiteX1" fmla="*/ 76462 w 81006"/>
                      <a:gd name="connsiteY1" fmla="*/ 30975 h 33209"/>
                      <a:gd name="connsiteX2" fmla="*/ 75928 w 81006"/>
                      <a:gd name="connsiteY2" fmla="*/ 24152 h 33209"/>
                      <a:gd name="connsiteX3" fmla="*/ -2012 w 81006"/>
                      <a:gd name="connsiteY3" fmla="*/ 7838 h 33209"/>
                      <a:gd name="connsiteX4" fmla="*/ -1905 w 81006"/>
                      <a:gd name="connsiteY4" fmla="*/ 14769 h 33209"/>
                      <a:gd name="connsiteX5" fmla="*/ 4280 w 81006"/>
                      <a:gd name="connsiteY5" fmla="*/ 15302 h 33209"/>
                      <a:gd name="connsiteX6" fmla="*/ 69533 w 81006"/>
                      <a:gd name="connsiteY6" fmla="*/ 31508 h 33209"/>
                      <a:gd name="connsiteX7" fmla="*/ 72729 w 81006"/>
                      <a:gd name="connsiteY7" fmla="*/ 32681 h 332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1006" h="33209">
                        <a:moveTo>
                          <a:pt x="72729" y="32681"/>
                        </a:moveTo>
                        <a:cubicBezTo>
                          <a:pt x="74117" y="32713"/>
                          <a:pt x="75501" y="32084"/>
                          <a:pt x="76462" y="30975"/>
                        </a:cubicBezTo>
                        <a:cubicBezTo>
                          <a:pt x="78167" y="28928"/>
                          <a:pt x="77953" y="25911"/>
                          <a:pt x="75928" y="24152"/>
                        </a:cubicBezTo>
                        <a:cubicBezTo>
                          <a:pt x="74010" y="22445"/>
                          <a:pt x="27416" y="-17431"/>
                          <a:pt x="-2012" y="7838"/>
                        </a:cubicBezTo>
                        <a:cubicBezTo>
                          <a:pt x="-3930" y="9779"/>
                          <a:pt x="-3823" y="12882"/>
                          <a:pt x="-1905" y="14769"/>
                        </a:cubicBezTo>
                        <a:cubicBezTo>
                          <a:pt x="-197" y="16400"/>
                          <a:pt x="2361" y="16624"/>
                          <a:pt x="4280" y="15302"/>
                        </a:cubicBezTo>
                        <a:cubicBezTo>
                          <a:pt x="27416" y="-4529"/>
                          <a:pt x="69106" y="31188"/>
                          <a:pt x="69533" y="31508"/>
                        </a:cubicBezTo>
                        <a:cubicBezTo>
                          <a:pt x="70384" y="32297"/>
                          <a:pt x="71558" y="32713"/>
                          <a:pt x="72729" y="32681"/>
                        </a:cubicBezTo>
                        <a:close/>
                      </a:path>
                    </a:pathLst>
                  </a:custGeom>
                  <a:solidFill>
                    <a:srgbClr val="21111D"/>
                  </a:solidFill>
                  <a:ln w="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ïṧľîde">
                    <a:extLst>
                      <a:ext uri="{FF2B5EF4-FFF2-40B4-BE49-F238E27FC236}">
                        <a16:creationId xmlns:a16="http://schemas.microsoft.com/office/drawing/2014/main" id="{0A3D674C-D515-4CA1-85F5-AB19BB34EA63}"/>
                      </a:ext>
                    </a:extLst>
                  </p:cNvPr>
                  <p:cNvSpPr/>
                  <p:nvPr/>
                </p:nvSpPr>
                <p:spPr>
                  <a:xfrm>
                    <a:off x="3269745" y="2659152"/>
                    <a:ext cx="29213" cy="29213"/>
                  </a:xfrm>
                  <a:custGeom>
                    <a:avLst/>
                    <a:gdLst>
                      <a:gd name="connsiteX0" fmla="*/ 29214 w 29213"/>
                      <a:gd name="connsiteY0" fmla="*/ 14607 h 29213"/>
                      <a:gd name="connsiteX1" fmla="*/ 14607 w 29213"/>
                      <a:gd name="connsiteY1" fmla="*/ 29214 h 29213"/>
                      <a:gd name="connsiteX2" fmla="*/ 0 w 29213"/>
                      <a:gd name="connsiteY2" fmla="*/ 14607 h 29213"/>
                      <a:gd name="connsiteX3" fmla="*/ 14607 w 29213"/>
                      <a:gd name="connsiteY3" fmla="*/ 0 h 29213"/>
                      <a:gd name="connsiteX4" fmla="*/ 29214 w 29213"/>
                      <a:gd name="connsiteY4" fmla="*/ 14607 h 29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29213">
                        <a:moveTo>
                          <a:pt x="29214" y="14607"/>
                        </a:moveTo>
                        <a:cubicBezTo>
                          <a:pt x="29214" y="22674"/>
                          <a:pt x="22674" y="29214"/>
                          <a:pt x="14607" y="29214"/>
                        </a:cubicBezTo>
                        <a:cubicBezTo>
                          <a:pt x="6540" y="29214"/>
                          <a:pt x="0" y="22674"/>
                          <a:pt x="0" y="14607"/>
                        </a:cubicBezTo>
                        <a:cubicBezTo>
                          <a:pt x="0" y="6540"/>
                          <a:pt x="6540" y="0"/>
                          <a:pt x="14607" y="0"/>
                        </a:cubicBezTo>
                        <a:cubicBezTo>
                          <a:pt x="22674" y="0"/>
                          <a:pt x="29214" y="6540"/>
                          <a:pt x="29214" y="146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ïśļîďê">
                    <a:extLst>
                      <a:ext uri="{FF2B5EF4-FFF2-40B4-BE49-F238E27FC236}">
                        <a16:creationId xmlns:a16="http://schemas.microsoft.com/office/drawing/2014/main" id="{E26DC577-8D85-48EA-8101-0B80DDAC79CC}"/>
                      </a:ext>
                    </a:extLst>
                  </p:cNvPr>
                  <p:cNvSpPr/>
                  <p:nvPr/>
                </p:nvSpPr>
                <p:spPr>
                  <a:xfrm>
                    <a:off x="3114080" y="2644545"/>
                    <a:ext cx="29213" cy="29213"/>
                  </a:xfrm>
                  <a:custGeom>
                    <a:avLst/>
                    <a:gdLst>
                      <a:gd name="connsiteX0" fmla="*/ 29214 w 29213"/>
                      <a:gd name="connsiteY0" fmla="*/ 14607 h 29213"/>
                      <a:gd name="connsiteX1" fmla="*/ 14607 w 29213"/>
                      <a:gd name="connsiteY1" fmla="*/ 29214 h 29213"/>
                      <a:gd name="connsiteX2" fmla="*/ 0 w 29213"/>
                      <a:gd name="connsiteY2" fmla="*/ 14607 h 29213"/>
                      <a:gd name="connsiteX3" fmla="*/ 14607 w 29213"/>
                      <a:gd name="connsiteY3" fmla="*/ 0 h 29213"/>
                      <a:gd name="connsiteX4" fmla="*/ 29214 w 29213"/>
                      <a:gd name="connsiteY4" fmla="*/ 14607 h 29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29213">
                        <a:moveTo>
                          <a:pt x="29214" y="14607"/>
                        </a:moveTo>
                        <a:cubicBezTo>
                          <a:pt x="29214" y="22674"/>
                          <a:pt x="22674" y="29214"/>
                          <a:pt x="14607" y="29214"/>
                        </a:cubicBezTo>
                        <a:cubicBezTo>
                          <a:pt x="6540" y="29214"/>
                          <a:pt x="0" y="22674"/>
                          <a:pt x="0" y="14607"/>
                        </a:cubicBezTo>
                        <a:cubicBezTo>
                          <a:pt x="0" y="6540"/>
                          <a:pt x="6540" y="0"/>
                          <a:pt x="14607" y="0"/>
                        </a:cubicBezTo>
                        <a:cubicBezTo>
                          <a:pt x="22674" y="0"/>
                          <a:pt x="29214" y="6540"/>
                          <a:pt x="29214" y="146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i$ḻïdè">
                    <a:extLst>
                      <a:ext uri="{FF2B5EF4-FFF2-40B4-BE49-F238E27FC236}">
                        <a16:creationId xmlns:a16="http://schemas.microsoft.com/office/drawing/2014/main" id="{126C5FC8-80B0-4B9B-B0A0-B80886F1ED13}"/>
                      </a:ext>
                    </a:extLst>
                  </p:cNvPr>
                  <p:cNvSpPr/>
                  <p:nvPr/>
                </p:nvSpPr>
                <p:spPr>
                  <a:xfrm>
                    <a:off x="2945169" y="2203039"/>
                    <a:ext cx="586874" cy="345674"/>
                  </a:xfrm>
                  <a:custGeom>
                    <a:avLst/>
                    <a:gdLst>
                      <a:gd name="connsiteX0" fmla="*/ 539658 w 560756"/>
                      <a:gd name="connsiteY0" fmla="*/ 188509 h 345674"/>
                      <a:gd name="connsiteX1" fmla="*/ 498821 w 560756"/>
                      <a:gd name="connsiteY1" fmla="*/ 313362 h 345674"/>
                      <a:gd name="connsiteX2" fmla="*/ 83536 w 560756"/>
                      <a:gd name="connsiteY2" fmla="*/ 286493 h 345674"/>
                      <a:gd name="connsiteX3" fmla="*/ 32891 w 560756"/>
                      <a:gd name="connsiteY3" fmla="*/ 60885 h 345674"/>
                      <a:gd name="connsiteX4" fmla="*/ 246132 w 560756"/>
                      <a:gd name="connsiteY4" fmla="*/ 23248 h 345674"/>
                      <a:gd name="connsiteX5" fmla="*/ 416724 w 560756"/>
                      <a:gd name="connsiteY5" fmla="*/ 10667 h 345674"/>
                      <a:gd name="connsiteX6" fmla="*/ 556609 w 560756"/>
                      <a:gd name="connsiteY6" fmla="*/ 144049 h 345674"/>
                      <a:gd name="connsiteX7" fmla="*/ 539658 w 560756"/>
                      <a:gd name="connsiteY7" fmla="*/ 188509 h 345674"/>
                      <a:gd name="connsiteX0" fmla="*/ 586871 w 586874"/>
                      <a:gd name="connsiteY0" fmla="*/ 221420 h 345674"/>
                      <a:gd name="connsiteX1" fmla="*/ 502219 w 586874"/>
                      <a:gd name="connsiteY1" fmla="*/ 313888 h 345674"/>
                      <a:gd name="connsiteX2" fmla="*/ 86934 w 586874"/>
                      <a:gd name="connsiteY2" fmla="*/ 287019 h 345674"/>
                      <a:gd name="connsiteX3" fmla="*/ 36289 w 586874"/>
                      <a:gd name="connsiteY3" fmla="*/ 61411 h 345674"/>
                      <a:gd name="connsiteX4" fmla="*/ 249530 w 586874"/>
                      <a:gd name="connsiteY4" fmla="*/ 23774 h 345674"/>
                      <a:gd name="connsiteX5" fmla="*/ 420122 w 586874"/>
                      <a:gd name="connsiteY5" fmla="*/ 11193 h 345674"/>
                      <a:gd name="connsiteX6" fmla="*/ 560007 w 586874"/>
                      <a:gd name="connsiteY6" fmla="*/ 144575 h 345674"/>
                      <a:gd name="connsiteX7" fmla="*/ 586871 w 586874"/>
                      <a:gd name="connsiteY7" fmla="*/ 221420 h 345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86874" h="345674">
                        <a:moveTo>
                          <a:pt x="586871" y="221420"/>
                        </a:moveTo>
                        <a:cubicBezTo>
                          <a:pt x="573259" y="263038"/>
                          <a:pt x="515831" y="272270"/>
                          <a:pt x="502219" y="313888"/>
                        </a:cubicBezTo>
                        <a:cubicBezTo>
                          <a:pt x="502219" y="313888"/>
                          <a:pt x="213811" y="400890"/>
                          <a:pt x="86934" y="287019"/>
                        </a:cubicBezTo>
                        <a:cubicBezTo>
                          <a:pt x="-39946" y="173149"/>
                          <a:pt x="-921" y="118453"/>
                          <a:pt x="36289" y="61411"/>
                        </a:cubicBezTo>
                        <a:cubicBezTo>
                          <a:pt x="54628" y="33263"/>
                          <a:pt x="142162" y="-23885"/>
                          <a:pt x="249530" y="23774"/>
                        </a:cubicBezTo>
                        <a:cubicBezTo>
                          <a:pt x="308171" y="49789"/>
                          <a:pt x="351459" y="-27830"/>
                          <a:pt x="420122" y="11193"/>
                        </a:cubicBezTo>
                        <a:cubicBezTo>
                          <a:pt x="488785" y="50216"/>
                          <a:pt x="532216" y="109537"/>
                          <a:pt x="560007" y="144575"/>
                        </a:cubicBezTo>
                        <a:cubicBezTo>
                          <a:pt x="587798" y="179613"/>
                          <a:pt x="586871" y="221420"/>
                          <a:pt x="586871" y="221420"/>
                        </a:cubicBezTo>
                        <a:close/>
                      </a:path>
                    </a:pathLst>
                  </a:custGeom>
                  <a:solidFill>
                    <a:srgbClr val="21111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i$ḻîdè">
                    <a:extLst>
                      <a:ext uri="{FF2B5EF4-FFF2-40B4-BE49-F238E27FC236}">
                        <a16:creationId xmlns:a16="http://schemas.microsoft.com/office/drawing/2014/main" id="{E8CF02C3-41F1-4380-8898-2F7F6C5DE5A3}"/>
                      </a:ext>
                    </a:extLst>
                  </p:cNvPr>
                  <p:cNvSpPr/>
                  <p:nvPr/>
                </p:nvSpPr>
                <p:spPr>
                  <a:xfrm>
                    <a:off x="3445455" y="2343830"/>
                    <a:ext cx="197051" cy="535988"/>
                  </a:xfrm>
                  <a:custGeom>
                    <a:avLst/>
                    <a:gdLst>
                      <a:gd name="connsiteX0" fmla="*/ 37865 w 197051"/>
                      <a:gd name="connsiteY0" fmla="*/ -481 h 535988"/>
                      <a:gd name="connsiteX1" fmla="*/ 182013 w 197051"/>
                      <a:gd name="connsiteY1" fmla="*/ 102514 h 535988"/>
                      <a:gd name="connsiteX2" fmla="*/ 170073 w 197051"/>
                      <a:gd name="connsiteY2" fmla="*/ 300081 h 535988"/>
                      <a:gd name="connsiteX3" fmla="*/ 37865 w 197051"/>
                      <a:gd name="connsiteY3" fmla="*/ 534646 h 535988"/>
                      <a:gd name="connsiteX4" fmla="*/ -3398 w 197051"/>
                      <a:gd name="connsiteY4" fmla="*/ 174057 h 535988"/>
                      <a:gd name="connsiteX5" fmla="*/ 49912 w 197051"/>
                      <a:gd name="connsiteY5" fmla="*/ 30759 h 535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7051" h="535988">
                        <a:moveTo>
                          <a:pt x="37865" y="-481"/>
                        </a:moveTo>
                        <a:cubicBezTo>
                          <a:pt x="37865" y="-481"/>
                          <a:pt x="150561" y="-5918"/>
                          <a:pt x="182013" y="102514"/>
                        </a:cubicBezTo>
                        <a:cubicBezTo>
                          <a:pt x="213468" y="210947"/>
                          <a:pt x="171351" y="267776"/>
                          <a:pt x="170073" y="300081"/>
                        </a:cubicBezTo>
                        <a:cubicBezTo>
                          <a:pt x="168792" y="332387"/>
                          <a:pt x="191397" y="550426"/>
                          <a:pt x="37865" y="534646"/>
                        </a:cubicBezTo>
                        <a:lnTo>
                          <a:pt x="-3398" y="174057"/>
                        </a:lnTo>
                        <a:lnTo>
                          <a:pt x="49912" y="30759"/>
                        </a:lnTo>
                        <a:close/>
                      </a:path>
                    </a:pathLst>
                  </a:custGeom>
                  <a:solidFill>
                    <a:srgbClr val="21111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íṩ1îḋé">
                    <a:extLst>
                      <a:ext uri="{FF2B5EF4-FFF2-40B4-BE49-F238E27FC236}">
                        <a16:creationId xmlns:a16="http://schemas.microsoft.com/office/drawing/2014/main" id="{E8883BC1-747F-430B-9A62-4BEC6FC4ED64}"/>
                      </a:ext>
                    </a:extLst>
                  </p:cNvPr>
                  <p:cNvSpPr/>
                  <p:nvPr/>
                </p:nvSpPr>
                <p:spPr>
                  <a:xfrm rot="21220585">
                    <a:off x="3453279" y="2572918"/>
                    <a:ext cx="87855" cy="175710"/>
                  </a:xfrm>
                  <a:custGeom>
                    <a:avLst/>
                    <a:gdLst>
                      <a:gd name="connsiteX0" fmla="*/ 175710 w 175710"/>
                      <a:gd name="connsiteY0" fmla="*/ 87855 h 175710"/>
                      <a:gd name="connsiteX1" fmla="*/ 87855 w 175710"/>
                      <a:gd name="connsiteY1" fmla="*/ 175710 h 175710"/>
                      <a:gd name="connsiteX2" fmla="*/ 0 w 175710"/>
                      <a:gd name="connsiteY2" fmla="*/ 87855 h 175710"/>
                      <a:gd name="connsiteX3" fmla="*/ 87855 w 175710"/>
                      <a:gd name="connsiteY3" fmla="*/ 0 h 175710"/>
                      <a:gd name="connsiteX4" fmla="*/ 175710 w 175710"/>
                      <a:gd name="connsiteY4" fmla="*/ 87855 h 175710"/>
                      <a:gd name="connsiteX0" fmla="*/ 0 w 175710"/>
                      <a:gd name="connsiteY0" fmla="*/ 87855 h 179295"/>
                      <a:gd name="connsiteX1" fmla="*/ 87855 w 175710"/>
                      <a:gd name="connsiteY1" fmla="*/ 0 h 179295"/>
                      <a:gd name="connsiteX2" fmla="*/ 175710 w 175710"/>
                      <a:gd name="connsiteY2" fmla="*/ 87855 h 179295"/>
                      <a:gd name="connsiteX3" fmla="*/ 87855 w 175710"/>
                      <a:gd name="connsiteY3" fmla="*/ 175710 h 179295"/>
                      <a:gd name="connsiteX4" fmla="*/ 91440 w 175710"/>
                      <a:gd name="connsiteY4" fmla="*/ 179295 h 179295"/>
                      <a:gd name="connsiteX0" fmla="*/ 51520 w 139375"/>
                      <a:gd name="connsiteY0" fmla="*/ 0 h 179295"/>
                      <a:gd name="connsiteX1" fmla="*/ 139375 w 139375"/>
                      <a:gd name="connsiteY1" fmla="*/ 87855 h 179295"/>
                      <a:gd name="connsiteX2" fmla="*/ 51520 w 139375"/>
                      <a:gd name="connsiteY2" fmla="*/ 175710 h 179295"/>
                      <a:gd name="connsiteX3" fmla="*/ 55105 w 139375"/>
                      <a:gd name="connsiteY3" fmla="*/ 179295 h 179295"/>
                      <a:gd name="connsiteX0" fmla="*/ 0 w 87855"/>
                      <a:gd name="connsiteY0" fmla="*/ 0 h 175710"/>
                      <a:gd name="connsiteX1" fmla="*/ 87855 w 87855"/>
                      <a:gd name="connsiteY1" fmla="*/ 87855 h 175710"/>
                      <a:gd name="connsiteX2" fmla="*/ 0 w 87855"/>
                      <a:gd name="connsiteY2" fmla="*/ 175710 h 175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7855" h="175710">
                        <a:moveTo>
                          <a:pt x="0" y="0"/>
                        </a:moveTo>
                        <a:cubicBezTo>
                          <a:pt x="48521" y="0"/>
                          <a:pt x="87855" y="39334"/>
                          <a:pt x="87855" y="87855"/>
                        </a:cubicBezTo>
                        <a:cubicBezTo>
                          <a:pt x="87855" y="136376"/>
                          <a:pt x="48521" y="175710"/>
                          <a:pt x="0" y="175710"/>
                        </a:cubicBezTo>
                      </a:path>
                    </a:pathLst>
                  </a:custGeom>
                  <a:solidFill>
                    <a:srgbClr val="F9D1B9"/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îşḻîḑe">
                    <a:extLst>
                      <a:ext uri="{FF2B5EF4-FFF2-40B4-BE49-F238E27FC236}">
                        <a16:creationId xmlns:a16="http://schemas.microsoft.com/office/drawing/2014/main" id="{C81B829C-1A00-41BA-8CD9-12347CCE277F}"/>
                      </a:ext>
                    </a:extLst>
                  </p:cNvPr>
                  <p:cNvSpPr/>
                  <p:nvPr/>
                </p:nvSpPr>
                <p:spPr>
                  <a:xfrm>
                    <a:off x="3450573" y="2625424"/>
                    <a:ext cx="70729" cy="97273"/>
                  </a:xfrm>
                  <a:custGeom>
                    <a:avLst/>
                    <a:gdLst>
                      <a:gd name="connsiteX0" fmla="*/ 31040 w 70729"/>
                      <a:gd name="connsiteY0" fmla="*/ 96534 h 97273"/>
                      <a:gd name="connsiteX1" fmla="*/ 65478 w 70729"/>
                      <a:gd name="connsiteY1" fmla="*/ 69132 h 97273"/>
                      <a:gd name="connsiteX2" fmla="*/ 51617 w 70729"/>
                      <a:gd name="connsiteY2" fmla="*/ 28937 h 97273"/>
                      <a:gd name="connsiteX3" fmla="*/ 5452 w 70729"/>
                      <a:gd name="connsiteY3" fmla="*/ 30643 h 97273"/>
                      <a:gd name="connsiteX4" fmla="*/ 23150 w 70729"/>
                      <a:gd name="connsiteY4" fmla="*/ 9319 h 97273"/>
                      <a:gd name="connsiteX5" fmla="*/ 62172 w 70729"/>
                      <a:gd name="connsiteY5" fmla="*/ 6760 h 97273"/>
                      <a:gd name="connsiteX6" fmla="*/ 65478 w 70729"/>
                      <a:gd name="connsiteY6" fmla="*/ 5704 h 97273"/>
                      <a:gd name="connsiteX7" fmla="*/ 64413 w 70729"/>
                      <a:gd name="connsiteY7" fmla="*/ 2399 h 97273"/>
                      <a:gd name="connsiteX8" fmla="*/ 63773 w 70729"/>
                      <a:gd name="connsiteY8" fmla="*/ 2175 h 97273"/>
                      <a:gd name="connsiteX9" fmla="*/ 21125 w 70729"/>
                      <a:gd name="connsiteY9" fmla="*/ 4947 h 97273"/>
                      <a:gd name="connsiteX10" fmla="*/ -1373 w 70729"/>
                      <a:gd name="connsiteY10" fmla="*/ 36934 h 97273"/>
                      <a:gd name="connsiteX11" fmla="*/ -3398 w 70729"/>
                      <a:gd name="connsiteY11" fmla="*/ 45356 h 97273"/>
                      <a:gd name="connsiteX12" fmla="*/ 2786 w 70729"/>
                      <a:gd name="connsiteY12" fmla="*/ 39172 h 97273"/>
                      <a:gd name="connsiteX13" fmla="*/ 49271 w 70729"/>
                      <a:gd name="connsiteY13" fmla="*/ 33308 h 97273"/>
                      <a:gd name="connsiteX14" fmla="*/ 61001 w 70729"/>
                      <a:gd name="connsiteY14" fmla="*/ 67960 h 97273"/>
                      <a:gd name="connsiteX15" fmla="*/ 31253 w 70729"/>
                      <a:gd name="connsiteY15" fmla="*/ 91843 h 97273"/>
                      <a:gd name="connsiteX16" fmla="*/ 30720 w 70729"/>
                      <a:gd name="connsiteY16" fmla="*/ 91843 h 97273"/>
                      <a:gd name="connsiteX17" fmla="*/ 28268 w 70729"/>
                      <a:gd name="connsiteY17" fmla="*/ 94295 h 97273"/>
                      <a:gd name="connsiteX18" fmla="*/ 30720 w 70729"/>
                      <a:gd name="connsiteY18" fmla="*/ 96747 h 972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0729" h="97273">
                        <a:moveTo>
                          <a:pt x="31040" y="96534"/>
                        </a:moveTo>
                        <a:cubicBezTo>
                          <a:pt x="47353" y="96108"/>
                          <a:pt x="61428" y="84923"/>
                          <a:pt x="65478" y="69132"/>
                        </a:cubicBezTo>
                        <a:cubicBezTo>
                          <a:pt x="70596" y="54142"/>
                          <a:pt x="64838" y="37595"/>
                          <a:pt x="51617" y="28937"/>
                        </a:cubicBezTo>
                        <a:cubicBezTo>
                          <a:pt x="37331" y="20055"/>
                          <a:pt x="19100" y="20737"/>
                          <a:pt x="5452" y="30643"/>
                        </a:cubicBezTo>
                        <a:cubicBezTo>
                          <a:pt x="8544" y="21634"/>
                          <a:pt x="14833" y="14063"/>
                          <a:pt x="23150" y="9319"/>
                        </a:cubicBezTo>
                        <a:cubicBezTo>
                          <a:pt x="35413" y="3689"/>
                          <a:pt x="49271" y="2772"/>
                          <a:pt x="62172" y="6760"/>
                        </a:cubicBezTo>
                        <a:cubicBezTo>
                          <a:pt x="63346" y="7378"/>
                          <a:pt x="64838" y="6909"/>
                          <a:pt x="65478" y="5704"/>
                        </a:cubicBezTo>
                        <a:cubicBezTo>
                          <a:pt x="66118" y="4500"/>
                          <a:pt x="65585" y="3028"/>
                          <a:pt x="64413" y="2399"/>
                        </a:cubicBezTo>
                        <a:cubicBezTo>
                          <a:pt x="64200" y="2292"/>
                          <a:pt x="63986" y="2218"/>
                          <a:pt x="63773" y="2175"/>
                        </a:cubicBezTo>
                        <a:cubicBezTo>
                          <a:pt x="49698" y="-2217"/>
                          <a:pt x="34452" y="-1226"/>
                          <a:pt x="21125" y="4947"/>
                        </a:cubicBezTo>
                        <a:cubicBezTo>
                          <a:pt x="9396" y="11952"/>
                          <a:pt x="1292" y="23574"/>
                          <a:pt x="-1373" y="36934"/>
                        </a:cubicBezTo>
                        <a:lnTo>
                          <a:pt x="-3398" y="45356"/>
                        </a:lnTo>
                        <a:lnTo>
                          <a:pt x="2786" y="39172"/>
                        </a:lnTo>
                        <a:cubicBezTo>
                          <a:pt x="15153" y="26890"/>
                          <a:pt x="34239" y="24480"/>
                          <a:pt x="49271" y="33308"/>
                        </a:cubicBezTo>
                        <a:cubicBezTo>
                          <a:pt x="60574" y="40857"/>
                          <a:pt x="65371" y="55091"/>
                          <a:pt x="61001" y="67960"/>
                        </a:cubicBezTo>
                        <a:cubicBezTo>
                          <a:pt x="57481" y="81607"/>
                          <a:pt x="45328" y="91310"/>
                          <a:pt x="31253" y="91843"/>
                        </a:cubicBezTo>
                        <a:lnTo>
                          <a:pt x="30720" y="91843"/>
                        </a:lnTo>
                        <a:cubicBezTo>
                          <a:pt x="29335" y="91843"/>
                          <a:pt x="28268" y="92941"/>
                          <a:pt x="28268" y="94295"/>
                        </a:cubicBezTo>
                        <a:cubicBezTo>
                          <a:pt x="28268" y="95649"/>
                          <a:pt x="29335" y="96747"/>
                          <a:pt x="30720" y="96747"/>
                        </a:cubicBezTo>
                        <a:close/>
                      </a:path>
                    </a:pathLst>
                  </a:custGeom>
                  <a:solidFill>
                    <a:srgbClr val="F07162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ïśľïḑé">
                    <a:extLst>
                      <a:ext uri="{FF2B5EF4-FFF2-40B4-BE49-F238E27FC236}">
                        <a16:creationId xmlns:a16="http://schemas.microsoft.com/office/drawing/2014/main" id="{602C0D15-51B5-497C-BEF4-5FA63B1F8A07}"/>
                      </a:ext>
                    </a:extLst>
                  </p:cNvPr>
                  <p:cNvSpPr/>
                  <p:nvPr/>
                </p:nvSpPr>
                <p:spPr>
                  <a:xfrm>
                    <a:off x="3174169" y="2841542"/>
                    <a:ext cx="293147" cy="250063"/>
                  </a:xfrm>
                  <a:custGeom>
                    <a:avLst/>
                    <a:gdLst>
                      <a:gd name="connsiteX0" fmla="*/ 248331 w 251729"/>
                      <a:gd name="connsiteY0" fmla="*/ -527 h 214732"/>
                      <a:gd name="connsiteX1" fmla="*/ -3398 w 251729"/>
                      <a:gd name="connsiteY1" fmla="*/ 214206 h 214732"/>
                      <a:gd name="connsiteX2" fmla="*/ 10674 w 251729"/>
                      <a:gd name="connsiteY2" fmla="*/ 98950 h 214732"/>
                      <a:gd name="connsiteX3" fmla="*/ 248331 w 251729"/>
                      <a:gd name="connsiteY3" fmla="*/ -527 h 214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1729" h="214732">
                        <a:moveTo>
                          <a:pt x="248331" y="-527"/>
                        </a:moveTo>
                        <a:cubicBezTo>
                          <a:pt x="248331" y="-527"/>
                          <a:pt x="241401" y="195548"/>
                          <a:pt x="-3398" y="214206"/>
                        </a:cubicBezTo>
                        <a:lnTo>
                          <a:pt x="10674" y="98950"/>
                        </a:lnTo>
                        <a:cubicBezTo>
                          <a:pt x="10674" y="98950"/>
                          <a:pt x="169539" y="130829"/>
                          <a:pt x="248331" y="-527"/>
                        </a:cubicBezTo>
                        <a:close/>
                      </a:path>
                    </a:pathLst>
                  </a:custGeom>
                  <a:solidFill>
                    <a:srgbClr val="F4846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îŝḷîdè">
                    <a:extLst>
                      <a:ext uri="{FF2B5EF4-FFF2-40B4-BE49-F238E27FC236}">
                        <a16:creationId xmlns:a16="http://schemas.microsoft.com/office/drawing/2014/main" id="{816D6BAC-38BB-4128-95D2-CAC6EF278A18}"/>
                      </a:ext>
                    </a:extLst>
                  </p:cNvPr>
                  <p:cNvSpPr/>
                  <p:nvPr/>
                </p:nvSpPr>
                <p:spPr>
                  <a:xfrm>
                    <a:off x="2633991" y="4136589"/>
                    <a:ext cx="1903399" cy="714776"/>
                  </a:xfrm>
                  <a:custGeom>
                    <a:avLst/>
                    <a:gdLst>
                      <a:gd name="connsiteX0" fmla="*/ 310 w 1903399"/>
                      <a:gd name="connsiteY0" fmla="*/ 553792 h 714776"/>
                      <a:gd name="connsiteX1" fmla="*/ 83154 w 1903399"/>
                      <a:gd name="connsiteY1" fmla="*/ 424889 h 714776"/>
                      <a:gd name="connsiteX2" fmla="*/ 83154 w 1903399"/>
                      <a:gd name="connsiteY2" fmla="*/ 424889 h 714776"/>
                      <a:gd name="connsiteX3" fmla="*/ 279441 w 1903399"/>
                      <a:gd name="connsiteY3" fmla="*/ 245660 h 714776"/>
                      <a:gd name="connsiteX4" fmla="*/ 1411324 w 1903399"/>
                      <a:gd name="connsiteY4" fmla="*/ 170386 h 714776"/>
                      <a:gd name="connsiteX5" fmla="*/ 1395118 w 1903399"/>
                      <a:gd name="connsiteY5" fmla="*/ 141278 h 714776"/>
                      <a:gd name="connsiteX6" fmla="*/ 1593323 w 1903399"/>
                      <a:gd name="connsiteY6" fmla="*/ 108013 h 714776"/>
                      <a:gd name="connsiteX7" fmla="*/ 1719136 w 1903399"/>
                      <a:gd name="connsiteY7" fmla="*/ 48412 h 714776"/>
                      <a:gd name="connsiteX8" fmla="*/ 1832261 w 1903399"/>
                      <a:gd name="connsiteY8" fmla="*/ -527 h 714776"/>
                      <a:gd name="connsiteX9" fmla="*/ 1861368 w 1903399"/>
                      <a:gd name="connsiteY9" fmla="*/ 460499 h 714776"/>
                      <a:gd name="connsiteX10" fmla="*/ 345972 w 1903399"/>
                      <a:gd name="connsiteY10" fmla="*/ 557524 h 714776"/>
                      <a:gd name="connsiteX11" fmla="*/ 244470 w 1903399"/>
                      <a:gd name="connsiteY11" fmla="*/ 667450 h 714776"/>
                      <a:gd name="connsiteX12" fmla="*/ 223679 w 1903399"/>
                      <a:gd name="connsiteY12" fmla="*/ 699436 h 714776"/>
                      <a:gd name="connsiteX13" fmla="*/ 178579 w 1903399"/>
                      <a:gd name="connsiteY13" fmla="*/ 708979 h 714776"/>
                      <a:gd name="connsiteX14" fmla="*/ 169091 w 1903399"/>
                      <a:gd name="connsiteY14" fmla="*/ 663931 h 714776"/>
                      <a:gd name="connsiteX15" fmla="*/ 160454 w 1903399"/>
                      <a:gd name="connsiteY15" fmla="*/ 677259 h 714776"/>
                      <a:gd name="connsiteX16" fmla="*/ 115354 w 1903399"/>
                      <a:gd name="connsiteY16" fmla="*/ 686748 h 714776"/>
                      <a:gd name="connsiteX17" fmla="*/ 115354 w 1903399"/>
                      <a:gd name="connsiteY17" fmla="*/ 686748 h 714776"/>
                      <a:gd name="connsiteX18" fmla="*/ 105863 w 1903399"/>
                      <a:gd name="connsiteY18" fmla="*/ 641701 h 714776"/>
                      <a:gd name="connsiteX19" fmla="*/ 60763 w 1903399"/>
                      <a:gd name="connsiteY19" fmla="*/ 651243 h 714776"/>
                      <a:gd name="connsiteX20" fmla="*/ 51275 w 1903399"/>
                      <a:gd name="connsiteY20" fmla="*/ 606250 h 714776"/>
                      <a:gd name="connsiteX21" fmla="*/ 59912 w 1903399"/>
                      <a:gd name="connsiteY21" fmla="*/ 592816 h 714776"/>
                      <a:gd name="connsiteX22" fmla="*/ 15876 w 1903399"/>
                      <a:gd name="connsiteY22" fmla="*/ 603008 h 714776"/>
                      <a:gd name="connsiteX23" fmla="*/ 14918 w 1903399"/>
                      <a:gd name="connsiteY23" fmla="*/ 602411 h 714776"/>
                      <a:gd name="connsiteX24" fmla="*/ 14918 w 1903399"/>
                      <a:gd name="connsiteY24" fmla="*/ 602411 h 714776"/>
                      <a:gd name="connsiteX25" fmla="*/ 13211 w 1903399"/>
                      <a:gd name="connsiteY25" fmla="*/ 601132 h 714776"/>
                      <a:gd name="connsiteX26" fmla="*/ 13211 w 1903399"/>
                      <a:gd name="connsiteY26" fmla="*/ 601132 h 714776"/>
                      <a:gd name="connsiteX27" fmla="*/ 12464 w 1903399"/>
                      <a:gd name="connsiteY27" fmla="*/ 600492 h 714776"/>
                      <a:gd name="connsiteX28" fmla="*/ 12464 w 1903399"/>
                      <a:gd name="connsiteY28" fmla="*/ 600492 h 714776"/>
                      <a:gd name="connsiteX29" fmla="*/ 7133 w 1903399"/>
                      <a:gd name="connsiteY29" fmla="*/ 594841 h 714776"/>
                      <a:gd name="connsiteX30" fmla="*/ 310 w 1903399"/>
                      <a:gd name="connsiteY30" fmla="*/ 553792 h 714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903399" h="714776">
                        <a:moveTo>
                          <a:pt x="310" y="553792"/>
                        </a:moveTo>
                        <a:lnTo>
                          <a:pt x="83154" y="424889"/>
                        </a:lnTo>
                        <a:lnTo>
                          <a:pt x="83154" y="424889"/>
                        </a:lnTo>
                        <a:cubicBezTo>
                          <a:pt x="128895" y="351108"/>
                          <a:pt x="202675" y="254296"/>
                          <a:pt x="279441" y="245660"/>
                        </a:cubicBezTo>
                        <a:cubicBezTo>
                          <a:pt x="404827" y="231693"/>
                          <a:pt x="1168976" y="200240"/>
                          <a:pt x="1411324" y="170386"/>
                        </a:cubicBezTo>
                        <a:cubicBezTo>
                          <a:pt x="1411324" y="170386"/>
                          <a:pt x="1394691" y="141172"/>
                          <a:pt x="1395118" y="141278"/>
                        </a:cubicBezTo>
                        <a:cubicBezTo>
                          <a:pt x="1397997" y="141918"/>
                          <a:pt x="1593323" y="108013"/>
                          <a:pt x="1593323" y="108013"/>
                        </a:cubicBezTo>
                        <a:lnTo>
                          <a:pt x="1719136" y="48412"/>
                        </a:lnTo>
                        <a:lnTo>
                          <a:pt x="1832261" y="-527"/>
                        </a:lnTo>
                        <a:cubicBezTo>
                          <a:pt x="1863500" y="121234"/>
                          <a:pt x="1949543" y="321147"/>
                          <a:pt x="1861368" y="460499"/>
                        </a:cubicBezTo>
                        <a:cubicBezTo>
                          <a:pt x="1698879" y="717988"/>
                          <a:pt x="456219" y="591216"/>
                          <a:pt x="345972" y="557524"/>
                        </a:cubicBezTo>
                        <a:lnTo>
                          <a:pt x="244470" y="667450"/>
                        </a:lnTo>
                        <a:lnTo>
                          <a:pt x="223679" y="699436"/>
                        </a:lnTo>
                        <a:cubicBezTo>
                          <a:pt x="213871" y="714512"/>
                          <a:pt x="193718" y="718787"/>
                          <a:pt x="178579" y="708979"/>
                        </a:cubicBezTo>
                        <a:cubicBezTo>
                          <a:pt x="163547" y="699169"/>
                          <a:pt x="159280" y="679007"/>
                          <a:pt x="169091" y="663931"/>
                        </a:cubicBezTo>
                        <a:lnTo>
                          <a:pt x="160454" y="677259"/>
                        </a:lnTo>
                        <a:cubicBezTo>
                          <a:pt x="150646" y="692313"/>
                          <a:pt x="130386" y="696557"/>
                          <a:pt x="115354" y="686748"/>
                        </a:cubicBezTo>
                        <a:lnTo>
                          <a:pt x="115354" y="686748"/>
                        </a:lnTo>
                        <a:cubicBezTo>
                          <a:pt x="125162" y="671672"/>
                          <a:pt x="120898" y="651510"/>
                          <a:pt x="105863" y="641701"/>
                        </a:cubicBezTo>
                        <a:cubicBezTo>
                          <a:pt x="90724" y="631892"/>
                          <a:pt x="70574" y="636167"/>
                          <a:pt x="60763" y="651243"/>
                        </a:cubicBezTo>
                        <a:cubicBezTo>
                          <a:pt x="45731" y="641434"/>
                          <a:pt x="41467" y="621294"/>
                          <a:pt x="51275" y="606250"/>
                        </a:cubicBezTo>
                        <a:lnTo>
                          <a:pt x="59912" y="592816"/>
                        </a:lnTo>
                        <a:cubicBezTo>
                          <a:pt x="50528" y="607795"/>
                          <a:pt x="30805" y="612370"/>
                          <a:pt x="15876" y="603008"/>
                        </a:cubicBezTo>
                        <a:cubicBezTo>
                          <a:pt x="15556" y="602816"/>
                          <a:pt x="15236" y="602614"/>
                          <a:pt x="14918" y="602411"/>
                        </a:cubicBezTo>
                        <a:lnTo>
                          <a:pt x="14918" y="602411"/>
                        </a:lnTo>
                        <a:lnTo>
                          <a:pt x="13211" y="601132"/>
                        </a:lnTo>
                        <a:lnTo>
                          <a:pt x="13211" y="601132"/>
                        </a:lnTo>
                        <a:lnTo>
                          <a:pt x="12464" y="600492"/>
                        </a:lnTo>
                        <a:lnTo>
                          <a:pt x="12464" y="600492"/>
                        </a:lnTo>
                        <a:cubicBezTo>
                          <a:pt x="10439" y="598818"/>
                          <a:pt x="8734" y="596931"/>
                          <a:pt x="7133" y="594841"/>
                        </a:cubicBezTo>
                        <a:cubicBezTo>
                          <a:pt x="-3740" y="584062"/>
                          <a:pt x="-6512" y="567515"/>
                          <a:pt x="310" y="553792"/>
                        </a:cubicBezTo>
                        <a:close/>
                      </a:path>
                    </a:pathLst>
                  </a:custGeom>
                  <a:solidFill>
                    <a:srgbClr val="F9D1B9"/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íSlíḑé">
                    <a:extLst>
                      <a:ext uri="{FF2B5EF4-FFF2-40B4-BE49-F238E27FC236}">
                        <a16:creationId xmlns:a16="http://schemas.microsoft.com/office/drawing/2014/main" id="{6C3940F4-2BE1-4C0E-B3FE-54D029601C4A}"/>
                      </a:ext>
                    </a:extLst>
                  </p:cNvPr>
                  <p:cNvSpPr/>
                  <p:nvPr/>
                </p:nvSpPr>
                <p:spPr>
                  <a:xfrm>
                    <a:off x="2679252" y="4578986"/>
                    <a:ext cx="126169" cy="169725"/>
                  </a:xfrm>
                  <a:custGeom>
                    <a:avLst/>
                    <a:gdLst>
                      <a:gd name="connsiteX0" fmla="*/ 363 w 126169"/>
                      <a:gd name="connsiteY0" fmla="*/ 169077 h 169725"/>
                      <a:gd name="connsiteX1" fmla="*/ 5374 w 126169"/>
                      <a:gd name="connsiteY1" fmla="*/ 167158 h 169725"/>
                      <a:gd name="connsiteX2" fmla="*/ 121803 w 126169"/>
                      <a:gd name="connsiteY2" fmla="*/ 7227 h 169725"/>
                      <a:gd name="connsiteX3" fmla="*/ 120845 w 126169"/>
                      <a:gd name="connsiteY3" fmla="*/ 510 h 169725"/>
                      <a:gd name="connsiteX4" fmla="*/ 120738 w 126169"/>
                      <a:gd name="connsiteY4" fmla="*/ 403 h 169725"/>
                      <a:gd name="connsiteX5" fmla="*/ 113913 w 126169"/>
                      <a:gd name="connsiteY5" fmla="*/ 1469 h 169725"/>
                      <a:gd name="connsiteX6" fmla="*/ -2516 w 126169"/>
                      <a:gd name="connsiteY6" fmla="*/ 161400 h 169725"/>
                      <a:gd name="connsiteX7" fmla="*/ -1448 w 126169"/>
                      <a:gd name="connsiteY7" fmla="*/ 168224 h 169725"/>
                      <a:gd name="connsiteX8" fmla="*/ 363 w 126169"/>
                      <a:gd name="connsiteY8" fmla="*/ 169077 h 16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6169" h="169725">
                        <a:moveTo>
                          <a:pt x="363" y="169077"/>
                        </a:moveTo>
                        <a:cubicBezTo>
                          <a:pt x="2282" y="169514"/>
                          <a:pt x="4203" y="168757"/>
                          <a:pt x="5374" y="167158"/>
                        </a:cubicBezTo>
                        <a:lnTo>
                          <a:pt x="121803" y="7227"/>
                        </a:lnTo>
                        <a:cubicBezTo>
                          <a:pt x="123404" y="5116"/>
                          <a:pt x="122977" y="2109"/>
                          <a:pt x="120845" y="510"/>
                        </a:cubicBezTo>
                        <a:cubicBezTo>
                          <a:pt x="120845" y="467"/>
                          <a:pt x="120738" y="435"/>
                          <a:pt x="120738" y="403"/>
                        </a:cubicBezTo>
                        <a:cubicBezTo>
                          <a:pt x="118606" y="-1175"/>
                          <a:pt x="115514" y="-695"/>
                          <a:pt x="113913" y="1469"/>
                        </a:cubicBezTo>
                        <a:lnTo>
                          <a:pt x="-2516" y="161400"/>
                        </a:lnTo>
                        <a:cubicBezTo>
                          <a:pt x="-4007" y="163596"/>
                          <a:pt x="-3580" y="166592"/>
                          <a:pt x="-1448" y="168224"/>
                        </a:cubicBezTo>
                        <a:cubicBezTo>
                          <a:pt x="-915" y="168597"/>
                          <a:pt x="-277" y="168885"/>
                          <a:pt x="363" y="169077"/>
                        </a:cubicBezTo>
                        <a:close/>
                      </a:path>
                    </a:pathLst>
                  </a:custGeom>
                  <a:solidFill>
                    <a:srgbClr val="F07162"/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i$ļiḋé">
                    <a:extLst>
                      <a:ext uri="{FF2B5EF4-FFF2-40B4-BE49-F238E27FC236}">
                        <a16:creationId xmlns:a16="http://schemas.microsoft.com/office/drawing/2014/main" id="{C206134B-613B-4746-AED5-EB1CE26948DB}"/>
                      </a:ext>
                    </a:extLst>
                  </p:cNvPr>
                  <p:cNvSpPr/>
                  <p:nvPr/>
                </p:nvSpPr>
                <p:spPr>
                  <a:xfrm>
                    <a:off x="2730252" y="4620893"/>
                    <a:ext cx="120963" cy="174514"/>
                  </a:xfrm>
                  <a:custGeom>
                    <a:avLst/>
                    <a:gdLst>
                      <a:gd name="connsiteX0" fmla="*/ 541 w 120963"/>
                      <a:gd name="connsiteY0" fmla="*/ 173870 h 174514"/>
                      <a:gd name="connsiteX1" fmla="*/ 5659 w 120963"/>
                      <a:gd name="connsiteY1" fmla="*/ 171844 h 174514"/>
                      <a:gd name="connsiteX2" fmla="*/ 116756 w 120963"/>
                      <a:gd name="connsiteY2" fmla="*/ 7116 h 174514"/>
                      <a:gd name="connsiteX3" fmla="*/ 115372 w 120963"/>
                      <a:gd name="connsiteY3" fmla="*/ 292 h 174514"/>
                      <a:gd name="connsiteX4" fmla="*/ 108760 w 120963"/>
                      <a:gd name="connsiteY4" fmla="*/ 1593 h 174514"/>
                      <a:gd name="connsiteX5" fmla="*/ 108653 w 120963"/>
                      <a:gd name="connsiteY5" fmla="*/ 1678 h 174514"/>
                      <a:gd name="connsiteX6" fmla="*/ -2551 w 120963"/>
                      <a:gd name="connsiteY6" fmla="*/ 166407 h 174514"/>
                      <a:gd name="connsiteX7" fmla="*/ -1377 w 120963"/>
                      <a:gd name="connsiteY7" fmla="*/ 173081 h 174514"/>
                      <a:gd name="connsiteX8" fmla="*/ -1270 w 120963"/>
                      <a:gd name="connsiteY8" fmla="*/ 173124 h 174514"/>
                      <a:gd name="connsiteX9" fmla="*/ 541 w 120963"/>
                      <a:gd name="connsiteY9" fmla="*/ 173870 h 1745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0963" h="174514">
                        <a:moveTo>
                          <a:pt x="541" y="173870"/>
                        </a:moveTo>
                        <a:cubicBezTo>
                          <a:pt x="2460" y="174308"/>
                          <a:pt x="4485" y="173508"/>
                          <a:pt x="5659" y="171844"/>
                        </a:cubicBezTo>
                        <a:lnTo>
                          <a:pt x="116756" y="7116"/>
                        </a:lnTo>
                        <a:cubicBezTo>
                          <a:pt x="118251" y="4834"/>
                          <a:pt x="117610" y="1817"/>
                          <a:pt x="115372" y="292"/>
                        </a:cubicBezTo>
                        <a:cubicBezTo>
                          <a:pt x="113133" y="-1190"/>
                          <a:pt x="110147" y="-603"/>
                          <a:pt x="108760" y="1593"/>
                        </a:cubicBezTo>
                        <a:cubicBezTo>
                          <a:pt x="108653" y="1614"/>
                          <a:pt x="108653" y="1646"/>
                          <a:pt x="108653" y="1678"/>
                        </a:cubicBezTo>
                        <a:lnTo>
                          <a:pt x="-2551" y="166407"/>
                        </a:lnTo>
                        <a:cubicBezTo>
                          <a:pt x="-4043" y="168582"/>
                          <a:pt x="-3512" y="171578"/>
                          <a:pt x="-1377" y="173081"/>
                        </a:cubicBezTo>
                        <a:cubicBezTo>
                          <a:pt x="-1270" y="173092"/>
                          <a:pt x="-1270" y="173113"/>
                          <a:pt x="-1270" y="173124"/>
                        </a:cubicBezTo>
                        <a:cubicBezTo>
                          <a:pt x="-739" y="173540"/>
                          <a:pt x="-99" y="173795"/>
                          <a:pt x="541" y="173870"/>
                        </a:cubicBezTo>
                        <a:close/>
                      </a:path>
                    </a:pathLst>
                  </a:custGeom>
                  <a:solidFill>
                    <a:srgbClr val="F07162"/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i$1idê">
                    <a:extLst>
                      <a:ext uri="{FF2B5EF4-FFF2-40B4-BE49-F238E27FC236}">
                        <a16:creationId xmlns:a16="http://schemas.microsoft.com/office/drawing/2014/main" id="{DC4CFFE4-FD51-4EA8-8BB5-D3A8928F2F47}"/>
                      </a:ext>
                    </a:extLst>
                  </p:cNvPr>
                  <p:cNvSpPr/>
                  <p:nvPr/>
                </p:nvSpPr>
                <p:spPr>
                  <a:xfrm>
                    <a:off x="2792091" y="4675835"/>
                    <a:ext cx="102205" cy="149426"/>
                  </a:xfrm>
                  <a:custGeom>
                    <a:avLst/>
                    <a:gdLst>
                      <a:gd name="connsiteX0" fmla="*/ 436 w 102205"/>
                      <a:gd name="connsiteY0" fmla="*/ 148782 h 149426"/>
                      <a:gd name="connsiteX1" fmla="*/ 5553 w 102205"/>
                      <a:gd name="connsiteY1" fmla="*/ 146649 h 149426"/>
                      <a:gd name="connsiteX2" fmla="*/ 97992 w 102205"/>
                      <a:gd name="connsiteY2" fmla="*/ 6977 h 149426"/>
                      <a:gd name="connsiteX3" fmla="*/ 96714 w 102205"/>
                      <a:gd name="connsiteY3" fmla="*/ 313 h 149426"/>
                      <a:gd name="connsiteX4" fmla="*/ 96608 w 102205"/>
                      <a:gd name="connsiteY4" fmla="*/ 260 h 149426"/>
                      <a:gd name="connsiteX5" fmla="*/ 89782 w 102205"/>
                      <a:gd name="connsiteY5" fmla="*/ 1646 h 149426"/>
                      <a:gd name="connsiteX6" fmla="*/ -2550 w 102205"/>
                      <a:gd name="connsiteY6" fmla="*/ 141318 h 149426"/>
                      <a:gd name="connsiteX7" fmla="*/ -1378 w 102205"/>
                      <a:gd name="connsiteY7" fmla="*/ 147993 h 149426"/>
                      <a:gd name="connsiteX8" fmla="*/ -1272 w 102205"/>
                      <a:gd name="connsiteY8" fmla="*/ 148036 h 1494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2205" h="149426">
                        <a:moveTo>
                          <a:pt x="436" y="148782"/>
                        </a:moveTo>
                        <a:cubicBezTo>
                          <a:pt x="2461" y="149230"/>
                          <a:pt x="4486" y="148376"/>
                          <a:pt x="5553" y="146649"/>
                        </a:cubicBezTo>
                        <a:lnTo>
                          <a:pt x="97992" y="6977"/>
                        </a:lnTo>
                        <a:cubicBezTo>
                          <a:pt x="99487" y="4781"/>
                          <a:pt x="98846" y="1795"/>
                          <a:pt x="96714" y="313"/>
                        </a:cubicBezTo>
                        <a:cubicBezTo>
                          <a:pt x="96714" y="302"/>
                          <a:pt x="96608" y="281"/>
                          <a:pt x="96608" y="260"/>
                        </a:cubicBezTo>
                        <a:cubicBezTo>
                          <a:pt x="94366" y="-1190"/>
                          <a:pt x="91277" y="-582"/>
                          <a:pt x="89782" y="1646"/>
                        </a:cubicBezTo>
                        <a:lnTo>
                          <a:pt x="-2550" y="141318"/>
                        </a:lnTo>
                        <a:cubicBezTo>
                          <a:pt x="-4044" y="143493"/>
                          <a:pt x="-3510" y="146489"/>
                          <a:pt x="-1378" y="147993"/>
                        </a:cubicBezTo>
                        <a:cubicBezTo>
                          <a:pt x="-1272" y="148004"/>
                          <a:pt x="-1272" y="148025"/>
                          <a:pt x="-1272" y="148036"/>
                        </a:cubicBezTo>
                        <a:close/>
                      </a:path>
                    </a:pathLst>
                  </a:custGeom>
                  <a:solidFill>
                    <a:srgbClr val="F07162"/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ïṥļïďê">
                    <a:extLst>
                      <a:ext uri="{FF2B5EF4-FFF2-40B4-BE49-F238E27FC236}">
                        <a16:creationId xmlns:a16="http://schemas.microsoft.com/office/drawing/2014/main" id="{7A713712-6601-4871-BB84-E7E946FA4D3C}"/>
                      </a:ext>
                    </a:extLst>
                  </p:cNvPr>
                  <p:cNvSpPr/>
                  <p:nvPr/>
                </p:nvSpPr>
                <p:spPr>
                  <a:xfrm rot="16308600">
                    <a:off x="2476653" y="3874381"/>
                    <a:ext cx="622022" cy="14606"/>
                  </a:xfrm>
                  <a:custGeom>
                    <a:avLst/>
                    <a:gdLst>
                      <a:gd name="connsiteX0" fmla="*/ -3399 w 622022"/>
                      <a:gd name="connsiteY0" fmla="*/ -526 h 14606"/>
                      <a:gd name="connsiteX1" fmla="*/ 618625 w 622022"/>
                      <a:gd name="connsiteY1" fmla="*/ -526 h 14606"/>
                      <a:gd name="connsiteX2" fmla="*/ 618625 w 622022"/>
                      <a:gd name="connsiteY2" fmla="*/ 14081 h 14606"/>
                      <a:gd name="connsiteX3" fmla="*/ -3399 w 622022"/>
                      <a:gd name="connsiteY3" fmla="*/ 14081 h 14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2022" h="14606">
                        <a:moveTo>
                          <a:pt x="-3399" y="-526"/>
                        </a:moveTo>
                        <a:lnTo>
                          <a:pt x="618625" y="-526"/>
                        </a:lnTo>
                        <a:lnTo>
                          <a:pt x="618625" y="14081"/>
                        </a:lnTo>
                        <a:lnTo>
                          <a:pt x="-3399" y="14081"/>
                        </a:lnTo>
                        <a:close/>
                      </a:path>
                    </a:pathLst>
                  </a:custGeom>
                  <a:solidFill>
                    <a:srgbClr val="21111D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ï$ļíďè">
                    <a:extLst>
                      <a:ext uri="{FF2B5EF4-FFF2-40B4-BE49-F238E27FC236}">
                        <a16:creationId xmlns:a16="http://schemas.microsoft.com/office/drawing/2014/main" id="{7184F81A-B156-47DA-B162-A857FBDEAC91}"/>
                      </a:ext>
                    </a:extLst>
                  </p:cNvPr>
                  <p:cNvSpPr/>
                  <p:nvPr/>
                </p:nvSpPr>
                <p:spPr>
                  <a:xfrm rot="20191200">
                    <a:off x="3880797" y="3589498"/>
                    <a:ext cx="14606" cy="729389"/>
                  </a:xfrm>
                  <a:custGeom>
                    <a:avLst/>
                    <a:gdLst>
                      <a:gd name="connsiteX0" fmla="*/ -3398 w 14606"/>
                      <a:gd name="connsiteY0" fmla="*/ -526 h 729389"/>
                      <a:gd name="connsiteX1" fmla="*/ 11211 w 14606"/>
                      <a:gd name="connsiteY1" fmla="*/ -526 h 729389"/>
                      <a:gd name="connsiteX2" fmla="*/ 11211 w 14606"/>
                      <a:gd name="connsiteY2" fmla="*/ 728863 h 729389"/>
                      <a:gd name="connsiteX3" fmla="*/ -3398 w 14606"/>
                      <a:gd name="connsiteY3" fmla="*/ 728863 h 729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06" h="729389">
                        <a:moveTo>
                          <a:pt x="-3398" y="-526"/>
                        </a:moveTo>
                        <a:lnTo>
                          <a:pt x="11211" y="-526"/>
                        </a:lnTo>
                        <a:lnTo>
                          <a:pt x="11211" y="728863"/>
                        </a:lnTo>
                        <a:lnTo>
                          <a:pt x="-3398" y="728863"/>
                        </a:lnTo>
                        <a:close/>
                      </a:path>
                    </a:pathLst>
                  </a:custGeom>
                  <a:solidFill>
                    <a:srgbClr val="21111D"/>
                  </a:solidFill>
                  <a:ln w="0" cap="rnd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îṣľîḋe">
                    <a:extLst>
                      <a:ext uri="{FF2B5EF4-FFF2-40B4-BE49-F238E27FC236}">
                        <a16:creationId xmlns:a16="http://schemas.microsoft.com/office/drawing/2014/main" id="{641DFD34-AE22-4781-B6CC-FE28793E1C16}"/>
                      </a:ext>
                    </a:extLst>
                  </p:cNvPr>
                  <p:cNvSpPr/>
                  <p:nvPr/>
                </p:nvSpPr>
                <p:spPr>
                  <a:xfrm rot="21049199">
                    <a:off x="3966293" y="4110042"/>
                    <a:ext cx="14606" cy="203111"/>
                  </a:xfrm>
                  <a:custGeom>
                    <a:avLst/>
                    <a:gdLst>
                      <a:gd name="connsiteX0" fmla="*/ -3397 w 14606"/>
                      <a:gd name="connsiteY0" fmla="*/ -527 h 203111"/>
                      <a:gd name="connsiteX1" fmla="*/ 11211 w 14606"/>
                      <a:gd name="connsiteY1" fmla="*/ -527 h 203111"/>
                      <a:gd name="connsiteX2" fmla="*/ 11211 w 14606"/>
                      <a:gd name="connsiteY2" fmla="*/ 202585 h 203111"/>
                      <a:gd name="connsiteX3" fmla="*/ -3397 w 14606"/>
                      <a:gd name="connsiteY3" fmla="*/ 202585 h 2031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06" h="203111">
                        <a:moveTo>
                          <a:pt x="-3397" y="-527"/>
                        </a:moveTo>
                        <a:lnTo>
                          <a:pt x="11211" y="-527"/>
                        </a:lnTo>
                        <a:lnTo>
                          <a:pt x="11211" y="202585"/>
                        </a:lnTo>
                        <a:lnTo>
                          <a:pt x="-3397" y="202585"/>
                        </a:lnTo>
                        <a:close/>
                      </a:path>
                    </a:pathLst>
                  </a:custGeom>
                  <a:solidFill>
                    <a:srgbClr val="21111D"/>
                  </a:solidFill>
                  <a:ln w="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í$ľíḍè">
                    <a:extLst>
                      <a:ext uri="{FF2B5EF4-FFF2-40B4-BE49-F238E27FC236}">
                        <a16:creationId xmlns:a16="http://schemas.microsoft.com/office/drawing/2014/main" id="{3A11020C-8141-4B05-ACD4-54DFBB71558A}"/>
                      </a:ext>
                    </a:extLst>
                  </p:cNvPr>
                  <p:cNvSpPr/>
                  <p:nvPr/>
                </p:nvSpPr>
                <p:spPr>
                  <a:xfrm>
                    <a:off x="3164510" y="2633645"/>
                    <a:ext cx="55989" cy="138844"/>
                  </a:xfrm>
                  <a:custGeom>
                    <a:avLst/>
                    <a:gdLst>
                      <a:gd name="connsiteX0" fmla="*/ 50125 w 55989"/>
                      <a:gd name="connsiteY0" fmla="*/ 138318 h 138844"/>
                      <a:gd name="connsiteX1" fmla="*/ 52471 w 55989"/>
                      <a:gd name="connsiteY1" fmla="*/ 136719 h 138844"/>
                      <a:gd name="connsiteX2" fmla="*/ 50872 w 55989"/>
                      <a:gd name="connsiteY2" fmla="*/ 133626 h 138844"/>
                      <a:gd name="connsiteX3" fmla="*/ 50872 w 55989"/>
                      <a:gd name="connsiteY3" fmla="*/ 133626 h 138844"/>
                      <a:gd name="connsiteX4" fmla="*/ 1933 w 55989"/>
                      <a:gd name="connsiteY4" fmla="*/ 117420 h 138844"/>
                      <a:gd name="connsiteX5" fmla="*/ 17395 w 55989"/>
                      <a:gd name="connsiteY5" fmla="*/ 2270 h 138844"/>
                      <a:gd name="connsiteX6" fmla="*/ 15367 w 55989"/>
                      <a:gd name="connsiteY6" fmla="*/ -502 h 138844"/>
                      <a:gd name="connsiteX7" fmla="*/ 12595 w 55989"/>
                      <a:gd name="connsiteY7" fmla="*/ 1588 h 138844"/>
                      <a:gd name="connsiteX8" fmla="*/ 12595 w 55989"/>
                      <a:gd name="connsiteY8" fmla="*/ 1630 h 138844"/>
                      <a:gd name="connsiteX9" fmla="*/ -3398 w 55989"/>
                      <a:gd name="connsiteY9" fmla="*/ 120726 h 138844"/>
                      <a:gd name="connsiteX10" fmla="*/ 49381 w 55989"/>
                      <a:gd name="connsiteY10" fmla="*/ 138211 h 13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5989" h="138844">
                        <a:moveTo>
                          <a:pt x="50125" y="138318"/>
                        </a:moveTo>
                        <a:cubicBezTo>
                          <a:pt x="51192" y="138307"/>
                          <a:pt x="52046" y="137678"/>
                          <a:pt x="52471" y="136719"/>
                        </a:cubicBezTo>
                        <a:cubicBezTo>
                          <a:pt x="52897" y="135428"/>
                          <a:pt x="52153" y="134042"/>
                          <a:pt x="50872" y="133626"/>
                        </a:cubicBezTo>
                        <a:cubicBezTo>
                          <a:pt x="50872" y="133626"/>
                          <a:pt x="50872" y="133626"/>
                          <a:pt x="50872" y="133626"/>
                        </a:cubicBezTo>
                        <a:lnTo>
                          <a:pt x="1933" y="117420"/>
                        </a:lnTo>
                        <a:lnTo>
                          <a:pt x="17395" y="2270"/>
                        </a:lnTo>
                        <a:cubicBezTo>
                          <a:pt x="17608" y="948"/>
                          <a:pt x="16648" y="-289"/>
                          <a:pt x="15367" y="-502"/>
                        </a:cubicBezTo>
                        <a:cubicBezTo>
                          <a:pt x="13982" y="-694"/>
                          <a:pt x="12808" y="244"/>
                          <a:pt x="12595" y="1588"/>
                        </a:cubicBezTo>
                        <a:cubicBezTo>
                          <a:pt x="12595" y="1598"/>
                          <a:pt x="12595" y="1620"/>
                          <a:pt x="12595" y="1630"/>
                        </a:cubicBezTo>
                        <a:lnTo>
                          <a:pt x="-3398" y="120726"/>
                        </a:lnTo>
                        <a:lnTo>
                          <a:pt x="49381" y="138211"/>
                        </a:lnTo>
                        <a:close/>
                      </a:path>
                    </a:pathLst>
                  </a:custGeom>
                  <a:solidFill>
                    <a:srgbClr val="F07162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íš1ïḓè">
                    <a:extLst>
                      <a:ext uri="{FF2B5EF4-FFF2-40B4-BE49-F238E27FC236}">
                        <a16:creationId xmlns:a16="http://schemas.microsoft.com/office/drawing/2014/main" id="{16C0B8AC-2968-469C-83DE-432F6AD119B8}"/>
                      </a:ext>
                    </a:extLst>
                  </p:cNvPr>
                  <p:cNvSpPr/>
                  <p:nvPr/>
                </p:nvSpPr>
                <p:spPr>
                  <a:xfrm>
                    <a:off x="3159286" y="2817483"/>
                    <a:ext cx="96598" cy="40319"/>
                  </a:xfrm>
                  <a:custGeom>
                    <a:avLst/>
                    <a:gdLst>
                      <a:gd name="connsiteX0" fmla="*/ 93200 w 96598"/>
                      <a:gd name="connsiteY0" fmla="*/ 2032 h 40319"/>
                      <a:gd name="connsiteX1" fmla="*/ -3398 w 96598"/>
                      <a:gd name="connsiteY1" fmla="*/ -527 h 40319"/>
                      <a:gd name="connsiteX2" fmla="*/ 43943 w 96598"/>
                      <a:gd name="connsiteY2" fmla="*/ 39776 h 40319"/>
                      <a:gd name="connsiteX3" fmla="*/ 93200 w 96598"/>
                      <a:gd name="connsiteY3" fmla="*/ 2032 h 40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6598" h="40319">
                        <a:moveTo>
                          <a:pt x="93200" y="2032"/>
                        </a:moveTo>
                        <a:cubicBezTo>
                          <a:pt x="91709" y="2032"/>
                          <a:pt x="-3398" y="-527"/>
                          <a:pt x="-3398" y="-527"/>
                        </a:cubicBezTo>
                        <a:cubicBezTo>
                          <a:pt x="-3398" y="-527"/>
                          <a:pt x="8544" y="38816"/>
                          <a:pt x="43943" y="39776"/>
                        </a:cubicBezTo>
                        <a:cubicBezTo>
                          <a:pt x="79339" y="40735"/>
                          <a:pt x="93200" y="2032"/>
                          <a:pt x="93200" y="2032"/>
                        </a:cubicBezTo>
                        <a:close/>
                      </a:path>
                    </a:pathLst>
                  </a:custGeom>
                  <a:noFill/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îṥļïḓé">
                    <a:extLst>
                      <a:ext uri="{FF2B5EF4-FFF2-40B4-BE49-F238E27FC236}">
                        <a16:creationId xmlns:a16="http://schemas.microsoft.com/office/drawing/2014/main" id="{10720808-AFD7-4746-9D25-940D8821FD41}"/>
                      </a:ext>
                    </a:extLst>
                  </p:cNvPr>
                  <p:cNvSpPr/>
                  <p:nvPr/>
                </p:nvSpPr>
                <p:spPr>
                  <a:xfrm>
                    <a:off x="1055182" y="4761799"/>
                    <a:ext cx="4245708" cy="126957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1" name="ïṥ1íḑè">
                    <a:extLst>
                      <a:ext uri="{FF2B5EF4-FFF2-40B4-BE49-F238E27FC236}">
                        <a16:creationId xmlns:a16="http://schemas.microsoft.com/office/drawing/2014/main" id="{0F9B0BB8-7E07-4F44-A04A-5E7517D463CD}"/>
                      </a:ext>
                    </a:extLst>
                  </p:cNvPr>
                  <p:cNvGrpSpPr/>
                  <p:nvPr/>
                </p:nvGrpSpPr>
                <p:grpSpPr>
                  <a:xfrm>
                    <a:off x="1434408" y="4066701"/>
                    <a:ext cx="1673854" cy="707191"/>
                    <a:chOff x="6913712" y="2899585"/>
                    <a:chExt cx="1673854" cy="707191"/>
                  </a:xfrm>
                </p:grpSpPr>
                <p:sp>
                  <p:nvSpPr>
                    <p:cNvPr id="72" name="išlíḑé">
                      <a:extLst>
                        <a:ext uri="{FF2B5EF4-FFF2-40B4-BE49-F238E27FC236}">
                          <a16:creationId xmlns:a16="http://schemas.microsoft.com/office/drawing/2014/main" id="{574907F9-B1C1-46E9-981C-793328867E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13712" y="2899585"/>
                      <a:ext cx="1309646" cy="627880"/>
                    </a:xfrm>
                    <a:custGeom>
                      <a:avLst/>
                      <a:gdLst>
                        <a:gd name="connsiteX0" fmla="*/ 648614 w 812772"/>
                        <a:gd name="connsiteY0" fmla="*/ 21135 h 389666"/>
                        <a:gd name="connsiteX1" fmla="*/ 615369 w 812772"/>
                        <a:gd name="connsiteY1" fmla="*/ -453 h 389666"/>
                        <a:gd name="connsiteX2" fmla="*/ 29250 w 812772"/>
                        <a:gd name="connsiteY2" fmla="*/ -453 h 389666"/>
                        <a:gd name="connsiteX3" fmla="*/ -520 w 812772"/>
                        <a:gd name="connsiteY3" fmla="*/ 29360 h 389666"/>
                        <a:gd name="connsiteX4" fmla="*/ 2050 w 812772"/>
                        <a:gd name="connsiteY4" fmla="*/ 41428 h 389666"/>
                        <a:gd name="connsiteX5" fmla="*/ 156620 w 812772"/>
                        <a:gd name="connsiteY5" fmla="*/ 389214 h 389666"/>
                        <a:gd name="connsiteX6" fmla="*/ 812253 w 812772"/>
                        <a:gd name="connsiteY6" fmla="*/ 389214 h 3896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2772" h="389666">
                          <a:moveTo>
                            <a:pt x="648614" y="21135"/>
                          </a:moveTo>
                          <a:cubicBezTo>
                            <a:pt x="642786" y="7988"/>
                            <a:pt x="629747" y="-474"/>
                            <a:pt x="615369" y="-453"/>
                          </a:cubicBezTo>
                          <a:lnTo>
                            <a:pt x="29250" y="-453"/>
                          </a:lnTo>
                          <a:cubicBezTo>
                            <a:pt x="12800" y="-432"/>
                            <a:pt x="-520" y="12910"/>
                            <a:pt x="-520" y="29360"/>
                          </a:cubicBezTo>
                          <a:cubicBezTo>
                            <a:pt x="-520" y="33527"/>
                            <a:pt x="366" y="37628"/>
                            <a:pt x="2050" y="41428"/>
                          </a:cubicBezTo>
                          <a:lnTo>
                            <a:pt x="156620" y="389214"/>
                          </a:lnTo>
                          <a:lnTo>
                            <a:pt x="812253" y="389214"/>
                          </a:lnTo>
                          <a:close/>
                        </a:path>
                      </a:pathLst>
                    </a:custGeom>
                    <a:solidFill>
                      <a:srgbClr val="AFCBFA"/>
                    </a:solidFill>
                    <a:ln w="9525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" name="iṥḻïḓê">
                      <a:extLst>
                        <a:ext uri="{FF2B5EF4-FFF2-40B4-BE49-F238E27FC236}">
                          <a16:creationId xmlns:a16="http://schemas.microsoft.com/office/drawing/2014/main" id="{9B5D43C9-C053-42E8-93F8-7707A4C93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5958" y="3527465"/>
                      <a:ext cx="1451608" cy="79311"/>
                    </a:xfrm>
                    <a:custGeom>
                      <a:avLst/>
                      <a:gdLst>
                        <a:gd name="connsiteX0" fmla="*/ 875745 w 900875"/>
                        <a:gd name="connsiteY0" fmla="*/ 48769 h 49221"/>
                        <a:gd name="connsiteX1" fmla="*/ 24091 w 900875"/>
                        <a:gd name="connsiteY1" fmla="*/ 48769 h 49221"/>
                        <a:gd name="connsiteX2" fmla="*/ -520 w 900875"/>
                        <a:gd name="connsiteY2" fmla="*/ 24158 h 49221"/>
                        <a:gd name="connsiteX3" fmla="*/ 24091 w 900875"/>
                        <a:gd name="connsiteY3" fmla="*/ -453 h 49221"/>
                        <a:gd name="connsiteX4" fmla="*/ 875745 w 900875"/>
                        <a:gd name="connsiteY4" fmla="*/ -453 h 49221"/>
                        <a:gd name="connsiteX5" fmla="*/ 900355 w 900875"/>
                        <a:gd name="connsiteY5" fmla="*/ 24158 h 49221"/>
                        <a:gd name="connsiteX6" fmla="*/ 875745 w 900875"/>
                        <a:gd name="connsiteY6" fmla="*/ 48769 h 492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0875" h="49221">
                          <a:moveTo>
                            <a:pt x="875745" y="48769"/>
                          </a:moveTo>
                          <a:lnTo>
                            <a:pt x="24091" y="48769"/>
                          </a:lnTo>
                          <a:cubicBezTo>
                            <a:pt x="10490" y="48769"/>
                            <a:pt x="-520" y="37759"/>
                            <a:pt x="-520" y="24158"/>
                          </a:cubicBezTo>
                          <a:cubicBezTo>
                            <a:pt x="-520" y="10557"/>
                            <a:pt x="10490" y="-453"/>
                            <a:pt x="24091" y="-453"/>
                          </a:cubicBezTo>
                          <a:lnTo>
                            <a:pt x="875745" y="-453"/>
                          </a:lnTo>
                          <a:cubicBezTo>
                            <a:pt x="889345" y="-453"/>
                            <a:pt x="900355" y="10557"/>
                            <a:pt x="900355" y="24158"/>
                          </a:cubicBezTo>
                          <a:cubicBezTo>
                            <a:pt x="900355" y="37759"/>
                            <a:pt x="889345" y="48769"/>
                            <a:pt x="875745" y="48769"/>
                          </a:cubicBezTo>
                          <a:close/>
                        </a:path>
                      </a:pathLst>
                    </a:custGeom>
                    <a:solidFill>
                      <a:srgbClr val="AFCBFA"/>
                    </a:solidFill>
                    <a:ln w="9525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íṥ1iḋe">
                      <a:extLst>
                        <a:ext uri="{FF2B5EF4-FFF2-40B4-BE49-F238E27FC236}">
                          <a16:creationId xmlns:a16="http://schemas.microsoft.com/office/drawing/2014/main" id="{BE784BFA-D014-4C25-A4B4-494C7B7EE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3116" y="3130909"/>
                      <a:ext cx="164883" cy="164883"/>
                    </a:xfrm>
                    <a:custGeom>
                      <a:avLst/>
                      <a:gdLst>
                        <a:gd name="connsiteX0" fmla="*/ 101808 w 102327"/>
                        <a:gd name="connsiteY0" fmla="*/ 50711 h 102327"/>
                        <a:gd name="connsiteX1" fmla="*/ 50644 w 102327"/>
                        <a:gd name="connsiteY1" fmla="*/ 101875 h 102327"/>
                        <a:gd name="connsiteX2" fmla="*/ -520 w 102327"/>
                        <a:gd name="connsiteY2" fmla="*/ 50711 h 102327"/>
                        <a:gd name="connsiteX3" fmla="*/ 50644 w 102327"/>
                        <a:gd name="connsiteY3" fmla="*/ -453 h 102327"/>
                        <a:gd name="connsiteX4" fmla="*/ 101808 w 102327"/>
                        <a:gd name="connsiteY4" fmla="*/ 50711 h 1023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2327" h="102327">
                          <a:moveTo>
                            <a:pt x="101808" y="50711"/>
                          </a:moveTo>
                          <a:cubicBezTo>
                            <a:pt x="101808" y="78970"/>
                            <a:pt x="78903" y="101875"/>
                            <a:pt x="50644" y="101875"/>
                          </a:cubicBezTo>
                          <a:cubicBezTo>
                            <a:pt x="22385" y="101875"/>
                            <a:pt x="-520" y="78970"/>
                            <a:pt x="-520" y="50711"/>
                          </a:cubicBezTo>
                          <a:cubicBezTo>
                            <a:pt x="-520" y="22452"/>
                            <a:pt x="22385" y="-453"/>
                            <a:pt x="50644" y="-453"/>
                          </a:cubicBezTo>
                          <a:cubicBezTo>
                            <a:pt x="78903" y="-453"/>
                            <a:pt x="101808" y="22452"/>
                            <a:pt x="101808" y="5071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" name="ïSľiḓè">
                  <a:extLst>
                    <a:ext uri="{FF2B5EF4-FFF2-40B4-BE49-F238E27FC236}">
                      <a16:creationId xmlns:a16="http://schemas.microsoft.com/office/drawing/2014/main" id="{1D774270-F755-403F-9BDF-C6C27A11ADF8}"/>
                    </a:ext>
                  </a:extLst>
                </p:cNvPr>
                <p:cNvGrpSpPr/>
                <p:nvPr/>
              </p:nvGrpSpPr>
              <p:grpSpPr>
                <a:xfrm>
                  <a:off x="6573835" y="2003370"/>
                  <a:ext cx="1637856" cy="1850491"/>
                  <a:chOff x="7176485" y="874119"/>
                  <a:chExt cx="2119306" cy="2394445"/>
                </a:xfrm>
              </p:grpSpPr>
              <p:sp>
                <p:nvSpPr>
                  <p:cNvPr id="31" name="îṧḻïḓê">
                    <a:extLst>
                      <a:ext uri="{FF2B5EF4-FFF2-40B4-BE49-F238E27FC236}">
                        <a16:creationId xmlns:a16="http://schemas.microsoft.com/office/drawing/2014/main" id="{335EEBA4-7B12-4CD9-95E5-4433008F8785}"/>
                      </a:ext>
                    </a:extLst>
                  </p:cNvPr>
                  <p:cNvSpPr/>
                  <p:nvPr/>
                </p:nvSpPr>
                <p:spPr>
                  <a:xfrm>
                    <a:off x="7589190" y="1330827"/>
                    <a:ext cx="1306319" cy="1594851"/>
                  </a:xfrm>
                  <a:custGeom>
                    <a:avLst/>
                    <a:gdLst>
                      <a:gd name="connsiteX0" fmla="*/ 1302514 w 1306319"/>
                      <a:gd name="connsiteY0" fmla="*/ 652281 h 1594851"/>
                      <a:gd name="connsiteX1" fmla="*/ 649355 w 1306319"/>
                      <a:gd name="connsiteY1" fmla="*/ -879 h 1594851"/>
                      <a:gd name="connsiteX2" fmla="*/ -3805 w 1306319"/>
                      <a:gd name="connsiteY2" fmla="*/ 652281 h 1594851"/>
                      <a:gd name="connsiteX3" fmla="*/ 184696 w 1306319"/>
                      <a:gd name="connsiteY3" fmla="*/ 1111278 h 1594851"/>
                      <a:gd name="connsiteX4" fmla="*/ 184696 w 1306319"/>
                      <a:gd name="connsiteY4" fmla="*/ 1111278 h 1594851"/>
                      <a:gd name="connsiteX5" fmla="*/ 449110 w 1306319"/>
                      <a:gd name="connsiteY5" fmla="*/ 1553051 h 1594851"/>
                      <a:gd name="connsiteX6" fmla="*/ 649385 w 1306319"/>
                      <a:gd name="connsiteY6" fmla="*/ 1593973 h 1594851"/>
                      <a:gd name="connsiteX7" fmla="*/ 849629 w 1306319"/>
                      <a:gd name="connsiteY7" fmla="*/ 1553051 h 1594851"/>
                      <a:gd name="connsiteX8" fmla="*/ 1114043 w 1306319"/>
                      <a:gd name="connsiteY8" fmla="*/ 1111278 h 1594851"/>
                      <a:gd name="connsiteX9" fmla="*/ 1114043 w 1306319"/>
                      <a:gd name="connsiteY9" fmla="*/ 1111278 h 1594851"/>
                      <a:gd name="connsiteX10" fmla="*/ 1302514 w 1306319"/>
                      <a:gd name="connsiteY10" fmla="*/ 652281 h 1594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06319" h="1594851">
                        <a:moveTo>
                          <a:pt x="1302514" y="652281"/>
                        </a:moveTo>
                        <a:cubicBezTo>
                          <a:pt x="1302514" y="291539"/>
                          <a:pt x="1010066" y="-879"/>
                          <a:pt x="649355" y="-879"/>
                        </a:cubicBezTo>
                        <a:cubicBezTo>
                          <a:pt x="288643" y="-879"/>
                          <a:pt x="-3805" y="291539"/>
                          <a:pt x="-3805" y="652281"/>
                        </a:cubicBezTo>
                        <a:cubicBezTo>
                          <a:pt x="-4016" y="824160"/>
                          <a:pt x="63736" y="989174"/>
                          <a:pt x="184696" y="1111278"/>
                        </a:cubicBezTo>
                        <a:lnTo>
                          <a:pt x="184696" y="1111278"/>
                        </a:lnTo>
                        <a:cubicBezTo>
                          <a:pt x="184696" y="1111278"/>
                          <a:pt x="382382" y="1322664"/>
                          <a:pt x="449110" y="1553051"/>
                        </a:cubicBezTo>
                        <a:cubicBezTo>
                          <a:pt x="449110" y="1553051"/>
                          <a:pt x="563235" y="1591805"/>
                          <a:pt x="649385" y="1593973"/>
                        </a:cubicBezTo>
                        <a:cubicBezTo>
                          <a:pt x="735505" y="1591805"/>
                          <a:pt x="849629" y="1553051"/>
                          <a:pt x="849629" y="1553051"/>
                        </a:cubicBezTo>
                        <a:cubicBezTo>
                          <a:pt x="916388" y="1322664"/>
                          <a:pt x="1114043" y="1111278"/>
                          <a:pt x="1114043" y="1111278"/>
                        </a:cubicBezTo>
                        <a:lnTo>
                          <a:pt x="1114043" y="1111278"/>
                        </a:lnTo>
                        <a:cubicBezTo>
                          <a:pt x="1235003" y="989174"/>
                          <a:pt x="1302755" y="824160"/>
                          <a:pt x="1302514" y="65228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  <a:alpha val="75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işḷiḍé">
                    <a:extLst>
                      <a:ext uri="{FF2B5EF4-FFF2-40B4-BE49-F238E27FC236}">
                        <a16:creationId xmlns:a16="http://schemas.microsoft.com/office/drawing/2014/main" id="{CAC47216-DE51-4C41-9F8F-FB9537FA6BC7}"/>
                      </a:ext>
                    </a:extLst>
                  </p:cNvPr>
                  <p:cNvSpPr/>
                  <p:nvPr/>
                </p:nvSpPr>
                <p:spPr>
                  <a:xfrm>
                    <a:off x="8140663" y="3167057"/>
                    <a:ext cx="203044" cy="101507"/>
                  </a:xfrm>
                  <a:custGeom>
                    <a:avLst/>
                    <a:gdLst>
                      <a:gd name="connsiteX0" fmla="*/ 97732 w 203044"/>
                      <a:gd name="connsiteY0" fmla="*/ 100629 h 101507"/>
                      <a:gd name="connsiteX1" fmla="*/ 97732 w 203044"/>
                      <a:gd name="connsiteY1" fmla="*/ 100629 h 101507"/>
                      <a:gd name="connsiteX2" fmla="*/ -3805 w 203044"/>
                      <a:gd name="connsiteY2" fmla="*/ -879 h 101507"/>
                      <a:gd name="connsiteX3" fmla="*/ 199239 w 203044"/>
                      <a:gd name="connsiteY3" fmla="*/ -879 h 101507"/>
                      <a:gd name="connsiteX4" fmla="*/ 97732 w 203044"/>
                      <a:gd name="connsiteY4" fmla="*/ 100629 h 101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44" h="101507">
                        <a:moveTo>
                          <a:pt x="97732" y="100629"/>
                        </a:moveTo>
                        <a:lnTo>
                          <a:pt x="97732" y="100629"/>
                        </a:lnTo>
                        <a:cubicBezTo>
                          <a:pt x="41663" y="100629"/>
                          <a:pt x="-3776" y="55190"/>
                          <a:pt x="-3805" y="-879"/>
                        </a:cubicBezTo>
                        <a:lnTo>
                          <a:pt x="199239" y="-879"/>
                        </a:lnTo>
                        <a:cubicBezTo>
                          <a:pt x="199239" y="55190"/>
                          <a:pt x="153801" y="100629"/>
                          <a:pt x="97732" y="100629"/>
                        </a:cubicBezTo>
                        <a:close/>
                      </a:path>
                    </a:pathLst>
                  </a:custGeom>
                  <a:solidFill>
                    <a:srgbClr val="AFCBFA"/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i$ľíḑe">
                    <a:extLst>
                      <a:ext uri="{FF2B5EF4-FFF2-40B4-BE49-F238E27FC236}">
                        <a16:creationId xmlns:a16="http://schemas.microsoft.com/office/drawing/2014/main" id="{694BF396-388B-457F-A1C0-B7ADD6734544}"/>
                      </a:ext>
                    </a:extLst>
                  </p:cNvPr>
                  <p:cNvSpPr/>
                  <p:nvPr/>
                </p:nvSpPr>
                <p:spPr>
                  <a:xfrm>
                    <a:off x="8024460" y="2832693"/>
                    <a:ext cx="435479" cy="362217"/>
                  </a:xfrm>
                  <a:custGeom>
                    <a:avLst/>
                    <a:gdLst>
                      <a:gd name="connsiteX0" fmla="*/ 0 w 435479"/>
                      <a:gd name="connsiteY0" fmla="*/ 0 h 362217"/>
                      <a:gd name="connsiteX1" fmla="*/ 435480 w 435479"/>
                      <a:gd name="connsiteY1" fmla="*/ 0 h 362217"/>
                      <a:gd name="connsiteX2" fmla="*/ 435480 w 435479"/>
                      <a:gd name="connsiteY2" fmla="*/ 0 h 362217"/>
                      <a:gd name="connsiteX3" fmla="*/ 435480 w 435479"/>
                      <a:gd name="connsiteY3" fmla="*/ 179287 h 362217"/>
                      <a:gd name="connsiteX4" fmla="*/ 252549 w 435479"/>
                      <a:gd name="connsiteY4" fmla="*/ 362217 h 362217"/>
                      <a:gd name="connsiteX5" fmla="*/ 182930 w 435479"/>
                      <a:gd name="connsiteY5" fmla="*/ 362217 h 362217"/>
                      <a:gd name="connsiteX6" fmla="*/ 0 w 435479"/>
                      <a:gd name="connsiteY6" fmla="*/ 179287 h 362217"/>
                      <a:gd name="connsiteX7" fmla="*/ 0 w 435479"/>
                      <a:gd name="connsiteY7" fmla="*/ 0 h 362217"/>
                      <a:gd name="connsiteX8" fmla="*/ 0 w 435479"/>
                      <a:gd name="connsiteY8" fmla="*/ 0 h 362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5479" h="362217">
                        <a:moveTo>
                          <a:pt x="0" y="0"/>
                        </a:moveTo>
                        <a:lnTo>
                          <a:pt x="435480" y="0"/>
                        </a:lnTo>
                        <a:lnTo>
                          <a:pt x="435480" y="0"/>
                        </a:lnTo>
                        <a:lnTo>
                          <a:pt x="435480" y="179287"/>
                        </a:lnTo>
                        <a:cubicBezTo>
                          <a:pt x="435480" y="280316"/>
                          <a:pt x="353578" y="362217"/>
                          <a:pt x="252549" y="362217"/>
                        </a:cubicBezTo>
                        <a:lnTo>
                          <a:pt x="182930" y="362217"/>
                        </a:lnTo>
                        <a:cubicBezTo>
                          <a:pt x="81902" y="362217"/>
                          <a:pt x="0" y="280316"/>
                          <a:pt x="0" y="179287"/>
                        </a:cubicBez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FCBFA"/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îṣḷïḋe">
                    <a:extLst>
                      <a:ext uri="{FF2B5EF4-FFF2-40B4-BE49-F238E27FC236}">
                        <a16:creationId xmlns:a16="http://schemas.microsoft.com/office/drawing/2014/main" id="{7CB7A95C-B2DA-436C-803A-354E0F61FCB1}"/>
                      </a:ext>
                    </a:extLst>
                  </p:cNvPr>
                  <p:cNvSpPr/>
                  <p:nvPr/>
                </p:nvSpPr>
                <p:spPr>
                  <a:xfrm>
                    <a:off x="7979123" y="1847999"/>
                    <a:ext cx="515549" cy="987253"/>
                  </a:xfrm>
                  <a:custGeom>
                    <a:avLst/>
                    <a:gdLst>
                      <a:gd name="connsiteX0" fmla="*/ 366140 w 515549"/>
                      <a:gd name="connsiteY0" fmla="*/ 986375 h 987253"/>
                      <a:gd name="connsiteX1" fmla="*/ 347440 w 515549"/>
                      <a:gd name="connsiteY1" fmla="*/ 981257 h 987253"/>
                      <a:gd name="connsiteX2" fmla="*/ 451206 w 515549"/>
                      <a:gd name="connsiteY2" fmla="*/ 525662 h 987253"/>
                      <a:gd name="connsiteX3" fmla="*/ 450724 w 515549"/>
                      <a:gd name="connsiteY3" fmla="*/ 28302 h 987253"/>
                      <a:gd name="connsiteX4" fmla="*/ 375082 w 515549"/>
                      <a:gd name="connsiteY4" fmla="*/ 36432 h 987253"/>
                      <a:gd name="connsiteX5" fmla="*/ 371318 w 515549"/>
                      <a:gd name="connsiteY5" fmla="*/ 41160 h 987253"/>
                      <a:gd name="connsiteX6" fmla="*/ 430669 w 515549"/>
                      <a:gd name="connsiteY6" fmla="*/ 126196 h 987253"/>
                      <a:gd name="connsiteX7" fmla="*/ 384598 w 515549"/>
                      <a:gd name="connsiteY7" fmla="*/ 229029 h 987253"/>
                      <a:gd name="connsiteX8" fmla="*/ 348312 w 515549"/>
                      <a:gd name="connsiteY8" fmla="*/ 212949 h 987253"/>
                      <a:gd name="connsiteX9" fmla="*/ 344308 w 515549"/>
                      <a:gd name="connsiteY9" fmla="*/ 49772 h 987253"/>
                      <a:gd name="connsiteX10" fmla="*/ 263187 w 515549"/>
                      <a:gd name="connsiteY10" fmla="*/ 35680 h 987253"/>
                      <a:gd name="connsiteX11" fmla="*/ 244396 w 515549"/>
                      <a:gd name="connsiteY11" fmla="*/ 35680 h 987253"/>
                      <a:gd name="connsiteX12" fmla="*/ 163304 w 515549"/>
                      <a:gd name="connsiteY12" fmla="*/ 49772 h 987253"/>
                      <a:gd name="connsiteX13" fmla="*/ 159270 w 515549"/>
                      <a:gd name="connsiteY13" fmla="*/ 212949 h 987253"/>
                      <a:gd name="connsiteX14" fmla="*/ 123135 w 515549"/>
                      <a:gd name="connsiteY14" fmla="*/ 229029 h 987253"/>
                      <a:gd name="connsiteX15" fmla="*/ 77064 w 515549"/>
                      <a:gd name="connsiteY15" fmla="*/ 126196 h 987253"/>
                      <a:gd name="connsiteX16" fmla="*/ 136384 w 515549"/>
                      <a:gd name="connsiteY16" fmla="*/ 41160 h 987253"/>
                      <a:gd name="connsiteX17" fmla="*/ 132651 w 515549"/>
                      <a:gd name="connsiteY17" fmla="*/ 36432 h 987253"/>
                      <a:gd name="connsiteX18" fmla="*/ 57009 w 515549"/>
                      <a:gd name="connsiteY18" fmla="*/ 28302 h 987253"/>
                      <a:gd name="connsiteX19" fmla="*/ 56498 w 515549"/>
                      <a:gd name="connsiteY19" fmla="*/ 525662 h 987253"/>
                      <a:gd name="connsiteX20" fmla="*/ 160264 w 515549"/>
                      <a:gd name="connsiteY20" fmla="*/ 981257 h 987253"/>
                      <a:gd name="connsiteX21" fmla="*/ 141594 w 515549"/>
                      <a:gd name="connsiteY21" fmla="*/ 986375 h 987253"/>
                      <a:gd name="connsiteX22" fmla="*/ 37467 w 515549"/>
                      <a:gd name="connsiteY22" fmla="*/ 529276 h 987253"/>
                      <a:gd name="connsiteX23" fmla="*/ 48759 w 515549"/>
                      <a:gd name="connsiteY23" fmla="*/ 10777 h 987253"/>
                      <a:gd name="connsiteX24" fmla="*/ 147285 w 515549"/>
                      <a:gd name="connsiteY24" fmla="*/ 23755 h 987253"/>
                      <a:gd name="connsiteX25" fmla="*/ 153879 w 515549"/>
                      <a:gd name="connsiteY25" fmla="*/ 32367 h 987253"/>
                      <a:gd name="connsiteX26" fmla="*/ 244517 w 515549"/>
                      <a:gd name="connsiteY26" fmla="*/ 16317 h 987253"/>
                      <a:gd name="connsiteX27" fmla="*/ 263366 w 515549"/>
                      <a:gd name="connsiteY27" fmla="*/ 16317 h 987253"/>
                      <a:gd name="connsiteX28" fmla="*/ 354035 w 515549"/>
                      <a:gd name="connsiteY28" fmla="*/ 32367 h 987253"/>
                      <a:gd name="connsiteX29" fmla="*/ 360598 w 515549"/>
                      <a:gd name="connsiteY29" fmla="*/ 23755 h 987253"/>
                      <a:gd name="connsiteX30" fmla="*/ 459155 w 515549"/>
                      <a:gd name="connsiteY30" fmla="*/ 10777 h 987253"/>
                      <a:gd name="connsiteX31" fmla="*/ 470417 w 515549"/>
                      <a:gd name="connsiteY31" fmla="*/ 529276 h 987253"/>
                      <a:gd name="connsiteX32" fmla="*/ 366140 w 515549"/>
                      <a:gd name="connsiteY32" fmla="*/ 986375 h 987253"/>
                      <a:gd name="connsiteX33" fmla="*/ 145840 w 515549"/>
                      <a:gd name="connsiteY33" fmla="*/ 58294 h 987253"/>
                      <a:gd name="connsiteX34" fmla="*/ 96005 w 515549"/>
                      <a:gd name="connsiteY34" fmla="*/ 129177 h 987253"/>
                      <a:gd name="connsiteX35" fmla="*/ 128887 w 515549"/>
                      <a:gd name="connsiteY35" fmla="*/ 210480 h 987253"/>
                      <a:gd name="connsiteX36" fmla="*/ 143039 w 515549"/>
                      <a:gd name="connsiteY36" fmla="*/ 202169 h 987253"/>
                      <a:gd name="connsiteX37" fmla="*/ 145840 w 515549"/>
                      <a:gd name="connsiteY37" fmla="*/ 58294 h 987253"/>
                      <a:gd name="connsiteX38" fmla="*/ 361713 w 515549"/>
                      <a:gd name="connsiteY38" fmla="*/ 58294 h 987253"/>
                      <a:gd name="connsiteX39" fmla="*/ 364483 w 515549"/>
                      <a:gd name="connsiteY39" fmla="*/ 202259 h 987253"/>
                      <a:gd name="connsiteX40" fmla="*/ 378665 w 515549"/>
                      <a:gd name="connsiteY40" fmla="*/ 210570 h 987253"/>
                      <a:gd name="connsiteX41" fmla="*/ 411518 w 515549"/>
                      <a:gd name="connsiteY41" fmla="*/ 129268 h 987253"/>
                      <a:gd name="connsiteX42" fmla="*/ 361833 w 515549"/>
                      <a:gd name="connsiteY42" fmla="*/ 58294 h 987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515549" h="987253">
                        <a:moveTo>
                          <a:pt x="366140" y="986375"/>
                        </a:moveTo>
                        <a:lnTo>
                          <a:pt x="347440" y="981257"/>
                        </a:lnTo>
                        <a:cubicBezTo>
                          <a:pt x="348042" y="979028"/>
                          <a:pt x="408958" y="755055"/>
                          <a:pt x="451206" y="525662"/>
                        </a:cubicBezTo>
                        <a:cubicBezTo>
                          <a:pt x="524528" y="127612"/>
                          <a:pt x="482371" y="43208"/>
                          <a:pt x="450724" y="28302"/>
                        </a:cubicBezTo>
                        <a:cubicBezTo>
                          <a:pt x="418353" y="13246"/>
                          <a:pt x="392908" y="15806"/>
                          <a:pt x="375082" y="36432"/>
                        </a:cubicBezTo>
                        <a:cubicBezTo>
                          <a:pt x="373788" y="37938"/>
                          <a:pt x="372522" y="39444"/>
                          <a:pt x="371318" y="41160"/>
                        </a:cubicBezTo>
                        <a:cubicBezTo>
                          <a:pt x="402875" y="59137"/>
                          <a:pt x="424677" y="90363"/>
                          <a:pt x="430669" y="126196"/>
                        </a:cubicBezTo>
                        <a:cubicBezTo>
                          <a:pt x="437895" y="172388"/>
                          <a:pt x="417239" y="218520"/>
                          <a:pt x="384598" y="229029"/>
                        </a:cubicBezTo>
                        <a:cubicBezTo>
                          <a:pt x="376679" y="231558"/>
                          <a:pt x="361471" y="232853"/>
                          <a:pt x="348312" y="212949"/>
                        </a:cubicBezTo>
                        <a:cubicBezTo>
                          <a:pt x="327445" y="181361"/>
                          <a:pt x="320911" y="102408"/>
                          <a:pt x="344308" y="49772"/>
                        </a:cubicBezTo>
                        <a:cubicBezTo>
                          <a:pt x="321845" y="40739"/>
                          <a:pt x="294503" y="35680"/>
                          <a:pt x="263187" y="35680"/>
                        </a:cubicBezTo>
                        <a:lnTo>
                          <a:pt x="244396" y="35680"/>
                        </a:lnTo>
                        <a:cubicBezTo>
                          <a:pt x="213110" y="35680"/>
                          <a:pt x="185738" y="40588"/>
                          <a:pt x="163304" y="49772"/>
                        </a:cubicBezTo>
                        <a:cubicBezTo>
                          <a:pt x="186672" y="102408"/>
                          <a:pt x="180167" y="181361"/>
                          <a:pt x="159270" y="212949"/>
                        </a:cubicBezTo>
                        <a:cubicBezTo>
                          <a:pt x="146110" y="232853"/>
                          <a:pt x="130904" y="231558"/>
                          <a:pt x="123135" y="229029"/>
                        </a:cubicBezTo>
                        <a:cubicBezTo>
                          <a:pt x="90463" y="218520"/>
                          <a:pt x="69807" y="172388"/>
                          <a:pt x="77064" y="126196"/>
                        </a:cubicBezTo>
                        <a:cubicBezTo>
                          <a:pt x="83056" y="90363"/>
                          <a:pt x="104827" y="59137"/>
                          <a:pt x="136384" y="41160"/>
                        </a:cubicBezTo>
                        <a:cubicBezTo>
                          <a:pt x="135180" y="39504"/>
                          <a:pt x="133945" y="37938"/>
                          <a:pt x="132651" y="36432"/>
                        </a:cubicBezTo>
                        <a:cubicBezTo>
                          <a:pt x="114825" y="15806"/>
                          <a:pt x="89349" y="13065"/>
                          <a:pt x="57009" y="28302"/>
                        </a:cubicBezTo>
                        <a:cubicBezTo>
                          <a:pt x="25362" y="43358"/>
                          <a:pt x="-16795" y="127672"/>
                          <a:pt x="56498" y="525662"/>
                        </a:cubicBezTo>
                        <a:cubicBezTo>
                          <a:pt x="98654" y="755055"/>
                          <a:pt x="159661" y="979028"/>
                          <a:pt x="160264" y="981257"/>
                        </a:cubicBezTo>
                        <a:lnTo>
                          <a:pt x="141594" y="986375"/>
                        </a:lnTo>
                        <a:cubicBezTo>
                          <a:pt x="140961" y="984117"/>
                          <a:pt x="79864" y="759451"/>
                          <a:pt x="37467" y="529276"/>
                        </a:cubicBezTo>
                        <a:cubicBezTo>
                          <a:pt x="-21071" y="211504"/>
                          <a:pt x="-17367" y="41882"/>
                          <a:pt x="48759" y="10777"/>
                        </a:cubicBezTo>
                        <a:cubicBezTo>
                          <a:pt x="99948" y="-13313"/>
                          <a:pt x="130663" y="4514"/>
                          <a:pt x="147285" y="23755"/>
                        </a:cubicBezTo>
                        <a:cubicBezTo>
                          <a:pt x="149664" y="26495"/>
                          <a:pt x="151862" y="29356"/>
                          <a:pt x="153879" y="32367"/>
                        </a:cubicBezTo>
                        <a:cubicBezTo>
                          <a:pt x="176734" y="22641"/>
                          <a:pt x="206274" y="16317"/>
                          <a:pt x="244517" y="16317"/>
                        </a:cubicBezTo>
                        <a:lnTo>
                          <a:pt x="263366" y="16317"/>
                        </a:lnTo>
                        <a:cubicBezTo>
                          <a:pt x="301609" y="16317"/>
                          <a:pt x="331179" y="22641"/>
                          <a:pt x="354035" y="32367"/>
                        </a:cubicBezTo>
                        <a:cubicBezTo>
                          <a:pt x="356052" y="29356"/>
                          <a:pt x="358219" y="26495"/>
                          <a:pt x="360598" y="23755"/>
                        </a:cubicBezTo>
                        <a:cubicBezTo>
                          <a:pt x="377220" y="4514"/>
                          <a:pt x="407844" y="-13373"/>
                          <a:pt x="459155" y="10777"/>
                        </a:cubicBezTo>
                        <a:cubicBezTo>
                          <a:pt x="525401" y="41882"/>
                          <a:pt x="528955" y="211504"/>
                          <a:pt x="470417" y="529276"/>
                        </a:cubicBezTo>
                        <a:cubicBezTo>
                          <a:pt x="427838" y="759451"/>
                          <a:pt x="366741" y="984117"/>
                          <a:pt x="366140" y="986375"/>
                        </a:cubicBezTo>
                        <a:close/>
                        <a:moveTo>
                          <a:pt x="145840" y="58294"/>
                        </a:moveTo>
                        <a:cubicBezTo>
                          <a:pt x="118288" y="74404"/>
                          <a:pt x="100672" y="98553"/>
                          <a:pt x="96005" y="129177"/>
                        </a:cubicBezTo>
                        <a:cubicBezTo>
                          <a:pt x="89681" y="169527"/>
                          <a:pt x="107898" y="203825"/>
                          <a:pt x="128887" y="210480"/>
                        </a:cubicBezTo>
                        <a:cubicBezTo>
                          <a:pt x="130813" y="211112"/>
                          <a:pt x="136022" y="212798"/>
                          <a:pt x="143039" y="202169"/>
                        </a:cubicBezTo>
                        <a:cubicBezTo>
                          <a:pt x="160925" y="175218"/>
                          <a:pt x="165654" y="103793"/>
                          <a:pt x="145840" y="58294"/>
                        </a:cubicBezTo>
                        <a:close/>
                        <a:moveTo>
                          <a:pt x="361713" y="58294"/>
                        </a:moveTo>
                        <a:cubicBezTo>
                          <a:pt x="341869" y="103793"/>
                          <a:pt x="346657" y="175218"/>
                          <a:pt x="364483" y="202259"/>
                        </a:cubicBezTo>
                        <a:cubicBezTo>
                          <a:pt x="371499" y="212889"/>
                          <a:pt x="376708" y="211293"/>
                          <a:pt x="378665" y="210570"/>
                        </a:cubicBezTo>
                        <a:cubicBezTo>
                          <a:pt x="399744" y="203825"/>
                          <a:pt x="417811" y="169527"/>
                          <a:pt x="411518" y="129268"/>
                        </a:cubicBezTo>
                        <a:cubicBezTo>
                          <a:pt x="406731" y="98523"/>
                          <a:pt x="389265" y="74434"/>
                          <a:pt x="361833" y="58294"/>
                        </a:cubicBezTo>
                        <a:close/>
                      </a:path>
                    </a:pathLst>
                  </a:custGeom>
                  <a:solidFill>
                    <a:srgbClr val="F99247"/>
                  </a:solidFill>
                  <a:ln w="1270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íŝliḑé">
                    <a:extLst>
                      <a:ext uri="{FF2B5EF4-FFF2-40B4-BE49-F238E27FC236}">
                        <a16:creationId xmlns:a16="http://schemas.microsoft.com/office/drawing/2014/main" id="{D8036AE4-2222-432F-9D36-4513B52AC90A}"/>
                      </a:ext>
                    </a:extLst>
                  </p:cNvPr>
                  <p:cNvSpPr/>
                  <p:nvPr/>
                </p:nvSpPr>
                <p:spPr>
                  <a:xfrm>
                    <a:off x="7776879" y="1456876"/>
                    <a:ext cx="214638" cy="225538"/>
                  </a:xfrm>
                  <a:custGeom>
                    <a:avLst/>
                    <a:gdLst>
                      <a:gd name="connsiteX0" fmla="*/ 5500 w 214638"/>
                      <a:gd name="connsiteY0" fmla="*/ 224660 h 225538"/>
                      <a:gd name="connsiteX1" fmla="*/ -3805 w 214638"/>
                      <a:gd name="connsiteY1" fmla="*/ 221950 h 225538"/>
                      <a:gd name="connsiteX2" fmla="*/ 207461 w 214638"/>
                      <a:gd name="connsiteY2" fmla="*/ -879 h 225538"/>
                      <a:gd name="connsiteX3" fmla="*/ 210833 w 214638"/>
                      <a:gd name="connsiteY3" fmla="*/ 8155 h 225538"/>
                      <a:gd name="connsiteX4" fmla="*/ 5500 w 214638"/>
                      <a:gd name="connsiteY4" fmla="*/ 224660 h 225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4638" h="225538">
                        <a:moveTo>
                          <a:pt x="5500" y="224660"/>
                        </a:moveTo>
                        <a:lnTo>
                          <a:pt x="-3805" y="221950"/>
                        </a:lnTo>
                        <a:cubicBezTo>
                          <a:pt x="-3323" y="220324"/>
                          <a:pt x="44977" y="59556"/>
                          <a:pt x="207461" y="-879"/>
                        </a:cubicBezTo>
                        <a:lnTo>
                          <a:pt x="210833" y="8155"/>
                        </a:lnTo>
                        <a:cubicBezTo>
                          <a:pt x="53017" y="66934"/>
                          <a:pt x="5951" y="223095"/>
                          <a:pt x="5500" y="224660"/>
                        </a:cubicBezTo>
                        <a:close/>
                      </a:path>
                    </a:pathLst>
                  </a:custGeom>
                  <a:solidFill>
                    <a:srgbClr val="21111D"/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ïş1ïḑê">
                    <a:extLst>
                      <a:ext uri="{FF2B5EF4-FFF2-40B4-BE49-F238E27FC236}">
                        <a16:creationId xmlns:a16="http://schemas.microsoft.com/office/drawing/2014/main" id="{1B4CCBA1-8FD8-4D56-834B-B53D5A8F346B}"/>
                      </a:ext>
                    </a:extLst>
                  </p:cNvPr>
                  <p:cNvSpPr/>
                  <p:nvPr/>
                </p:nvSpPr>
                <p:spPr>
                  <a:xfrm>
                    <a:off x="7806841" y="1515023"/>
                    <a:ext cx="214607" cy="225538"/>
                  </a:xfrm>
                  <a:custGeom>
                    <a:avLst/>
                    <a:gdLst>
                      <a:gd name="connsiteX0" fmla="*/ 5499 w 214607"/>
                      <a:gd name="connsiteY0" fmla="*/ 224660 h 225538"/>
                      <a:gd name="connsiteX1" fmla="*/ -3805 w 214607"/>
                      <a:gd name="connsiteY1" fmla="*/ 221950 h 225538"/>
                      <a:gd name="connsiteX2" fmla="*/ 207430 w 214607"/>
                      <a:gd name="connsiteY2" fmla="*/ -879 h 225538"/>
                      <a:gd name="connsiteX3" fmla="*/ 210802 w 214607"/>
                      <a:gd name="connsiteY3" fmla="*/ 8155 h 225538"/>
                      <a:gd name="connsiteX4" fmla="*/ 5499 w 214607"/>
                      <a:gd name="connsiteY4" fmla="*/ 224660 h 225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4607" h="225538">
                        <a:moveTo>
                          <a:pt x="5499" y="224660"/>
                        </a:moveTo>
                        <a:lnTo>
                          <a:pt x="-3805" y="221950"/>
                        </a:lnTo>
                        <a:cubicBezTo>
                          <a:pt x="-3354" y="220354"/>
                          <a:pt x="44946" y="59586"/>
                          <a:pt x="207430" y="-879"/>
                        </a:cubicBezTo>
                        <a:lnTo>
                          <a:pt x="210802" y="8155"/>
                        </a:lnTo>
                        <a:cubicBezTo>
                          <a:pt x="53016" y="66904"/>
                          <a:pt x="5951" y="223095"/>
                          <a:pt x="5499" y="224660"/>
                        </a:cubicBezTo>
                        <a:close/>
                      </a:path>
                    </a:pathLst>
                  </a:custGeom>
                  <a:solidFill>
                    <a:srgbClr val="21111D"/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îṩḻiḓê">
                    <a:extLst>
                      <a:ext uri="{FF2B5EF4-FFF2-40B4-BE49-F238E27FC236}">
                        <a16:creationId xmlns:a16="http://schemas.microsoft.com/office/drawing/2014/main" id="{3BA9F45B-35C3-47B5-B307-7CCE283B3911}"/>
                      </a:ext>
                    </a:extLst>
                  </p:cNvPr>
                  <p:cNvSpPr/>
                  <p:nvPr/>
                </p:nvSpPr>
                <p:spPr>
                  <a:xfrm>
                    <a:off x="8684455" y="2170019"/>
                    <a:ext cx="109547" cy="179587"/>
                  </a:xfrm>
                  <a:custGeom>
                    <a:avLst/>
                    <a:gdLst>
                      <a:gd name="connsiteX0" fmla="*/ 1976 w 109547"/>
                      <a:gd name="connsiteY0" fmla="*/ 178709 h 179587"/>
                      <a:gd name="connsiteX1" fmla="*/ -3805 w 109547"/>
                      <a:gd name="connsiteY1" fmla="*/ 170940 h 179587"/>
                      <a:gd name="connsiteX2" fmla="*/ 96107 w 109547"/>
                      <a:gd name="connsiteY2" fmla="*/ -879 h 179587"/>
                      <a:gd name="connsiteX3" fmla="*/ 105742 w 109547"/>
                      <a:gd name="connsiteY3" fmla="*/ 266 h 179587"/>
                      <a:gd name="connsiteX4" fmla="*/ 1976 w 109547"/>
                      <a:gd name="connsiteY4" fmla="*/ 178709 h 17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47" h="179587">
                        <a:moveTo>
                          <a:pt x="1976" y="178709"/>
                        </a:moveTo>
                        <a:lnTo>
                          <a:pt x="-3805" y="170940"/>
                        </a:lnTo>
                        <a:cubicBezTo>
                          <a:pt x="82405" y="106982"/>
                          <a:pt x="95986" y="205"/>
                          <a:pt x="96107" y="-879"/>
                        </a:cubicBezTo>
                        <a:lnTo>
                          <a:pt x="105742" y="266"/>
                        </a:lnTo>
                        <a:cubicBezTo>
                          <a:pt x="105592" y="1380"/>
                          <a:pt x="91620" y="112222"/>
                          <a:pt x="1976" y="178709"/>
                        </a:cubicBezTo>
                        <a:close/>
                      </a:path>
                    </a:pathLst>
                  </a:custGeom>
                  <a:solidFill>
                    <a:srgbClr val="21111D"/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iṡlíďe">
                    <a:extLst>
                      <a:ext uri="{FF2B5EF4-FFF2-40B4-BE49-F238E27FC236}">
                        <a16:creationId xmlns:a16="http://schemas.microsoft.com/office/drawing/2014/main" id="{1F3A7C3E-D662-4763-A54D-1008F56C0813}"/>
                      </a:ext>
                    </a:extLst>
                  </p:cNvPr>
                  <p:cNvSpPr/>
                  <p:nvPr/>
                </p:nvSpPr>
                <p:spPr>
                  <a:xfrm>
                    <a:off x="8665394" y="2170019"/>
                    <a:ext cx="82446" cy="133064"/>
                  </a:xfrm>
                  <a:custGeom>
                    <a:avLst/>
                    <a:gdLst>
                      <a:gd name="connsiteX0" fmla="*/ 1947 w 82446"/>
                      <a:gd name="connsiteY0" fmla="*/ 132186 h 133064"/>
                      <a:gd name="connsiteX1" fmla="*/ -3805 w 82446"/>
                      <a:gd name="connsiteY1" fmla="*/ 124417 h 133064"/>
                      <a:gd name="connsiteX2" fmla="*/ 69036 w 82446"/>
                      <a:gd name="connsiteY2" fmla="*/ -879 h 133064"/>
                      <a:gd name="connsiteX3" fmla="*/ 78641 w 82446"/>
                      <a:gd name="connsiteY3" fmla="*/ 266 h 133064"/>
                      <a:gd name="connsiteX4" fmla="*/ 1947 w 82446"/>
                      <a:gd name="connsiteY4" fmla="*/ 132186 h 13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446" h="133064">
                        <a:moveTo>
                          <a:pt x="1947" y="132186"/>
                        </a:moveTo>
                        <a:lnTo>
                          <a:pt x="-3805" y="124417"/>
                        </a:lnTo>
                        <a:cubicBezTo>
                          <a:pt x="59008" y="77804"/>
                          <a:pt x="68946" y="-96"/>
                          <a:pt x="69036" y="-879"/>
                        </a:cubicBezTo>
                        <a:lnTo>
                          <a:pt x="78641" y="266"/>
                        </a:lnTo>
                        <a:cubicBezTo>
                          <a:pt x="78250" y="3608"/>
                          <a:pt x="68222" y="83013"/>
                          <a:pt x="1947" y="132186"/>
                        </a:cubicBezTo>
                        <a:close/>
                      </a:path>
                    </a:pathLst>
                  </a:custGeom>
                  <a:solidFill>
                    <a:srgbClr val="21111D"/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îṡľiḑe">
                    <a:extLst>
                      <a:ext uri="{FF2B5EF4-FFF2-40B4-BE49-F238E27FC236}">
                        <a16:creationId xmlns:a16="http://schemas.microsoft.com/office/drawing/2014/main" id="{7444C799-BF6F-4537-8C1F-9C8966D09397}"/>
                      </a:ext>
                    </a:extLst>
                  </p:cNvPr>
                  <p:cNvSpPr/>
                  <p:nvPr/>
                </p:nvSpPr>
                <p:spPr>
                  <a:xfrm>
                    <a:off x="8029276" y="2866893"/>
                    <a:ext cx="436614" cy="51511"/>
                  </a:xfrm>
                  <a:custGeom>
                    <a:avLst/>
                    <a:gdLst>
                      <a:gd name="connsiteX0" fmla="*/ -3805 w 490555"/>
                      <a:gd name="connsiteY0" fmla="*/ 56997 h 57875"/>
                      <a:gd name="connsiteX1" fmla="*/ -3805 w 490555"/>
                      <a:gd name="connsiteY1" fmla="*/ 47301 h 57875"/>
                      <a:gd name="connsiteX2" fmla="*/ 483346 w 490555"/>
                      <a:gd name="connsiteY2" fmla="*/ -879 h 57875"/>
                      <a:gd name="connsiteX3" fmla="*/ 486750 w 490555"/>
                      <a:gd name="connsiteY3" fmla="*/ 8155 h 57875"/>
                      <a:gd name="connsiteX4" fmla="*/ -3805 w 490555"/>
                      <a:gd name="connsiteY4" fmla="*/ 56997 h 57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555" h="57875">
                        <a:moveTo>
                          <a:pt x="-3805" y="56997"/>
                        </a:moveTo>
                        <a:lnTo>
                          <a:pt x="-3805" y="47301"/>
                        </a:lnTo>
                        <a:cubicBezTo>
                          <a:pt x="-101" y="47301"/>
                          <a:pt x="367055" y="42513"/>
                          <a:pt x="483346" y="-879"/>
                        </a:cubicBezTo>
                        <a:lnTo>
                          <a:pt x="486750" y="8155"/>
                        </a:lnTo>
                        <a:cubicBezTo>
                          <a:pt x="368710" y="52179"/>
                          <a:pt x="11251" y="56816"/>
                          <a:pt x="-3805" y="56997"/>
                        </a:cubicBezTo>
                        <a:close/>
                      </a:path>
                    </a:pathLst>
                  </a:custGeom>
                  <a:solidFill>
                    <a:srgbClr val="21111D"/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îşľîḍê">
                    <a:extLst>
                      <a:ext uri="{FF2B5EF4-FFF2-40B4-BE49-F238E27FC236}">
                        <a16:creationId xmlns:a16="http://schemas.microsoft.com/office/drawing/2014/main" id="{0B3F9F5A-F480-4A8A-845F-E8ADF00FEE56}"/>
                      </a:ext>
                    </a:extLst>
                  </p:cNvPr>
                  <p:cNvSpPr/>
                  <p:nvPr/>
                </p:nvSpPr>
                <p:spPr>
                  <a:xfrm>
                    <a:off x="8029094" y="2949037"/>
                    <a:ext cx="428599" cy="51243"/>
                  </a:xfrm>
                  <a:custGeom>
                    <a:avLst/>
                    <a:gdLst>
                      <a:gd name="connsiteX0" fmla="*/ -3624 w 481550"/>
                      <a:gd name="connsiteY0" fmla="*/ 56696 h 57574"/>
                      <a:gd name="connsiteX1" fmla="*/ -3805 w 481550"/>
                      <a:gd name="connsiteY1" fmla="*/ 47000 h 57574"/>
                      <a:gd name="connsiteX2" fmla="*/ 473169 w 481550"/>
                      <a:gd name="connsiteY2" fmla="*/ -879 h 57574"/>
                      <a:gd name="connsiteX3" fmla="*/ 477746 w 481550"/>
                      <a:gd name="connsiteY3" fmla="*/ 7674 h 57574"/>
                      <a:gd name="connsiteX4" fmla="*/ -3624 w 481550"/>
                      <a:gd name="connsiteY4" fmla="*/ 56696 h 57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1550" h="57574">
                        <a:moveTo>
                          <a:pt x="-3624" y="56696"/>
                        </a:moveTo>
                        <a:lnTo>
                          <a:pt x="-3805" y="47000"/>
                        </a:lnTo>
                        <a:cubicBezTo>
                          <a:pt x="200" y="47000"/>
                          <a:pt x="398672" y="39020"/>
                          <a:pt x="473169" y="-879"/>
                        </a:cubicBezTo>
                        <a:lnTo>
                          <a:pt x="477746" y="7674"/>
                        </a:lnTo>
                        <a:cubicBezTo>
                          <a:pt x="401201" y="48656"/>
                          <a:pt x="12877" y="56425"/>
                          <a:pt x="-3624" y="56696"/>
                        </a:cubicBezTo>
                        <a:close/>
                      </a:path>
                    </a:pathLst>
                  </a:custGeom>
                  <a:solidFill>
                    <a:srgbClr val="21111D"/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îSľiḋè">
                    <a:extLst>
                      <a:ext uri="{FF2B5EF4-FFF2-40B4-BE49-F238E27FC236}">
                        <a16:creationId xmlns:a16="http://schemas.microsoft.com/office/drawing/2014/main" id="{F3280C1C-8D23-46D6-948D-32D0BDC74B55}"/>
                      </a:ext>
                    </a:extLst>
                  </p:cNvPr>
                  <p:cNvSpPr/>
                  <p:nvPr/>
                </p:nvSpPr>
                <p:spPr>
                  <a:xfrm>
                    <a:off x="8049269" y="3027691"/>
                    <a:ext cx="410670" cy="56040"/>
                  </a:xfrm>
                  <a:custGeom>
                    <a:avLst/>
                    <a:gdLst>
                      <a:gd name="connsiteX0" fmla="*/ -3805 w 461406"/>
                      <a:gd name="connsiteY0" fmla="*/ 62086 h 62964"/>
                      <a:gd name="connsiteX1" fmla="*/ -3805 w 461406"/>
                      <a:gd name="connsiteY1" fmla="*/ 52420 h 62964"/>
                      <a:gd name="connsiteX2" fmla="*/ 453145 w 461406"/>
                      <a:gd name="connsiteY2" fmla="*/ -879 h 62964"/>
                      <a:gd name="connsiteX3" fmla="*/ 457602 w 461406"/>
                      <a:gd name="connsiteY3" fmla="*/ 7733 h 62964"/>
                      <a:gd name="connsiteX4" fmla="*/ -3805 w 461406"/>
                      <a:gd name="connsiteY4" fmla="*/ 62086 h 6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1406" h="62964">
                        <a:moveTo>
                          <a:pt x="-3805" y="62086"/>
                        </a:moveTo>
                        <a:lnTo>
                          <a:pt x="-3805" y="52420"/>
                        </a:lnTo>
                        <a:cubicBezTo>
                          <a:pt x="-191" y="52420"/>
                          <a:pt x="357359" y="48626"/>
                          <a:pt x="453145" y="-879"/>
                        </a:cubicBezTo>
                        <a:lnTo>
                          <a:pt x="457602" y="7733"/>
                        </a:lnTo>
                        <a:cubicBezTo>
                          <a:pt x="359677" y="58201"/>
                          <a:pt x="10980" y="61875"/>
                          <a:pt x="-3805" y="62086"/>
                        </a:cubicBezTo>
                        <a:close/>
                      </a:path>
                    </a:pathLst>
                  </a:custGeom>
                  <a:solidFill>
                    <a:srgbClr val="21111D"/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îṩḷîḓe">
                    <a:extLst>
                      <a:ext uri="{FF2B5EF4-FFF2-40B4-BE49-F238E27FC236}">
                        <a16:creationId xmlns:a16="http://schemas.microsoft.com/office/drawing/2014/main" id="{F7726259-7E18-4CB8-87DA-C3146D65C36A}"/>
                      </a:ext>
                    </a:extLst>
                  </p:cNvPr>
                  <p:cNvSpPr/>
                  <p:nvPr/>
                </p:nvSpPr>
                <p:spPr>
                  <a:xfrm>
                    <a:off x="7176485" y="1832383"/>
                    <a:ext cx="261027" cy="48805"/>
                  </a:xfrm>
                  <a:custGeom>
                    <a:avLst/>
                    <a:gdLst>
                      <a:gd name="connsiteX0" fmla="*/ 242381 w 261027"/>
                      <a:gd name="connsiteY0" fmla="*/ 47893 h 48805"/>
                      <a:gd name="connsiteX1" fmla="*/ 241116 w 261027"/>
                      <a:gd name="connsiteY1" fmla="*/ 47893 h 48805"/>
                      <a:gd name="connsiteX2" fmla="*/ 9977 w 261027"/>
                      <a:gd name="connsiteY2" fmla="*/ 28200 h 48805"/>
                      <a:gd name="connsiteX3" fmla="*/ -3785 w 261027"/>
                      <a:gd name="connsiteY3" fmla="*/ 12903 h 48805"/>
                      <a:gd name="connsiteX4" fmla="*/ 11512 w 261027"/>
                      <a:gd name="connsiteY4" fmla="*/ -858 h 48805"/>
                      <a:gd name="connsiteX5" fmla="*/ 12445 w 261027"/>
                      <a:gd name="connsiteY5" fmla="*/ -768 h 48805"/>
                      <a:gd name="connsiteX6" fmla="*/ 243585 w 261027"/>
                      <a:gd name="connsiteY6" fmla="*/ 18925 h 48805"/>
                      <a:gd name="connsiteX7" fmla="*/ 257196 w 261027"/>
                      <a:gd name="connsiteY7" fmla="*/ 34282 h 48805"/>
                      <a:gd name="connsiteX8" fmla="*/ 242381 w 261027"/>
                      <a:gd name="connsiteY8" fmla="*/ 47923 h 488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1027" h="48805">
                        <a:moveTo>
                          <a:pt x="242381" y="47893"/>
                        </a:moveTo>
                        <a:lnTo>
                          <a:pt x="241116" y="47893"/>
                        </a:lnTo>
                        <a:lnTo>
                          <a:pt x="9977" y="28200"/>
                        </a:lnTo>
                        <a:cubicBezTo>
                          <a:pt x="1966" y="27778"/>
                          <a:pt x="-4207" y="20943"/>
                          <a:pt x="-3785" y="12903"/>
                        </a:cubicBezTo>
                        <a:cubicBezTo>
                          <a:pt x="-3364" y="4893"/>
                          <a:pt x="3472" y="-1280"/>
                          <a:pt x="11512" y="-858"/>
                        </a:cubicBezTo>
                        <a:cubicBezTo>
                          <a:pt x="11813" y="-828"/>
                          <a:pt x="12145" y="-798"/>
                          <a:pt x="12445" y="-768"/>
                        </a:cubicBezTo>
                        <a:lnTo>
                          <a:pt x="243585" y="18925"/>
                        </a:lnTo>
                        <a:cubicBezTo>
                          <a:pt x="251595" y="19407"/>
                          <a:pt x="257678" y="26272"/>
                          <a:pt x="257196" y="34282"/>
                        </a:cubicBezTo>
                        <a:cubicBezTo>
                          <a:pt x="256714" y="42081"/>
                          <a:pt x="250180" y="48104"/>
                          <a:pt x="242381" y="47923"/>
                        </a:cubicBezTo>
                        <a:close/>
                      </a:path>
                    </a:pathLst>
                  </a:custGeom>
                  <a:solidFill>
                    <a:srgbClr val="F99247"/>
                  </a:solidFill>
                  <a:ln w="1270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íṡḻïḑê">
                    <a:extLst>
                      <a:ext uri="{FF2B5EF4-FFF2-40B4-BE49-F238E27FC236}">
                        <a16:creationId xmlns:a16="http://schemas.microsoft.com/office/drawing/2014/main" id="{E2F68BCA-8501-4771-B76C-C9B2CB836D37}"/>
                      </a:ext>
                    </a:extLst>
                  </p:cNvPr>
                  <p:cNvSpPr/>
                  <p:nvPr/>
                </p:nvSpPr>
                <p:spPr>
                  <a:xfrm>
                    <a:off x="7336206" y="1352775"/>
                    <a:ext cx="220528" cy="160139"/>
                  </a:xfrm>
                  <a:custGeom>
                    <a:avLst/>
                    <a:gdLst>
                      <a:gd name="connsiteX0" fmla="*/ 202205 w 220528"/>
                      <a:gd name="connsiteY0" fmla="*/ 159261 h 160139"/>
                      <a:gd name="connsiteX1" fmla="*/ 194014 w 220528"/>
                      <a:gd name="connsiteY1" fmla="*/ 156732 h 160139"/>
                      <a:gd name="connsiteX2" fmla="*/ 2562 w 220528"/>
                      <a:gd name="connsiteY2" fmla="*/ 25744 h 160139"/>
                      <a:gd name="connsiteX3" fmla="*/ -1262 w 220528"/>
                      <a:gd name="connsiteY3" fmla="*/ 5509 h 160139"/>
                      <a:gd name="connsiteX4" fmla="*/ 18973 w 220528"/>
                      <a:gd name="connsiteY4" fmla="*/ 1655 h 160139"/>
                      <a:gd name="connsiteX5" fmla="*/ 210425 w 220528"/>
                      <a:gd name="connsiteY5" fmla="*/ 132642 h 160139"/>
                      <a:gd name="connsiteX6" fmla="*/ 214159 w 220528"/>
                      <a:gd name="connsiteY6" fmla="*/ 152877 h 160139"/>
                      <a:gd name="connsiteX7" fmla="*/ 202205 w 220528"/>
                      <a:gd name="connsiteY7" fmla="*/ 159171 h 160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0528" h="160139">
                        <a:moveTo>
                          <a:pt x="202205" y="159261"/>
                        </a:moveTo>
                        <a:cubicBezTo>
                          <a:pt x="199284" y="159261"/>
                          <a:pt x="196424" y="158388"/>
                          <a:pt x="194014" y="156732"/>
                        </a:cubicBezTo>
                        <a:lnTo>
                          <a:pt x="2562" y="25744"/>
                        </a:lnTo>
                        <a:cubicBezTo>
                          <a:pt x="-4093" y="21198"/>
                          <a:pt x="-5809" y="12134"/>
                          <a:pt x="-1262" y="5509"/>
                        </a:cubicBezTo>
                        <a:cubicBezTo>
                          <a:pt x="3255" y="-1146"/>
                          <a:pt x="12318" y="-2892"/>
                          <a:pt x="18973" y="1655"/>
                        </a:cubicBezTo>
                        <a:lnTo>
                          <a:pt x="210425" y="132642"/>
                        </a:lnTo>
                        <a:cubicBezTo>
                          <a:pt x="217050" y="137189"/>
                          <a:pt x="218706" y="146253"/>
                          <a:pt x="214159" y="152877"/>
                        </a:cubicBezTo>
                        <a:cubicBezTo>
                          <a:pt x="211449" y="156822"/>
                          <a:pt x="206993" y="159171"/>
                          <a:pt x="202205" y="159171"/>
                        </a:cubicBezTo>
                        <a:close/>
                      </a:path>
                    </a:pathLst>
                  </a:custGeom>
                  <a:solidFill>
                    <a:srgbClr val="F99247"/>
                  </a:solidFill>
                  <a:ln w="1270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ïSḷiḍe">
                    <a:extLst>
                      <a:ext uri="{FF2B5EF4-FFF2-40B4-BE49-F238E27FC236}">
                        <a16:creationId xmlns:a16="http://schemas.microsoft.com/office/drawing/2014/main" id="{20A1724D-D340-4011-8BF4-DBE525D66260}"/>
                      </a:ext>
                    </a:extLst>
                  </p:cNvPr>
                  <p:cNvSpPr/>
                  <p:nvPr/>
                </p:nvSpPr>
                <p:spPr>
                  <a:xfrm>
                    <a:off x="7786268" y="1004582"/>
                    <a:ext cx="116548" cy="244250"/>
                  </a:xfrm>
                  <a:custGeom>
                    <a:avLst/>
                    <a:gdLst>
                      <a:gd name="connsiteX0" fmla="*/ 98160 w 116548"/>
                      <a:gd name="connsiteY0" fmla="*/ 243342 h 244250"/>
                      <a:gd name="connsiteX1" fmla="*/ 84700 w 116548"/>
                      <a:gd name="connsiteY1" fmla="*/ 234308 h 244250"/>
                      <a:gd name="connsiteX2" fmla="*/ -2625 w 116548"/>
                      <a:gd name="connsiteY2" fmla="*/ 19399 h 244250"/>
                      <a:gd name="connsiteX3" fmla="*/ 5024 w 116548"/>
                      <a:gd name="connsiteY3" fmla="*/ 302 h 244250"/>
                      <a:gd name="connsiteX4" fmla="*/ 24115 w 116548"/>
                      <a:gd name="connsiteY4" fmla="*/ 7938 h 244250"/>
                      <a:gd name="connsiteX5" fmla="*/ 24326 w 116548"/>
                      <a:gd name="connsiteY5" fmla="*/ 8468 h 244250"/>
                      <a:gd name="connsiteX6" fmla="*/ 111651 w 116548"/>
                      <a:gd name="connsiteY6" fmla="*/ 223378 h 244250"/>
                      <a:gd name="connsiteX7" fmla="*/ 103761 w 116548"/>
                      <a:gd name="connsiteY7" fmla="*/ 242288 h 244250"/>
                      <a:gd name="connsiteX8" fmla="*/ 98190 w 116548"/>
                      <a:gd name="connsiteY8" fmla="*/ 243372 h 244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6548" h="244250">
                        <a:moveTo>
                          <a:pt x="98160" y="243342"/>
                        </a:moveTo>
                        <a:cubicBezTo>
                          <a:pt x="92258" y="243372"/>
                          <a:pt x="86928" y="239789"/>
                          <a:pt x="84700" y="234308"/>
                        </a:cubicBezTo>
                        <a:lnTo>
                          <a:pt x="-2625" y="19399"/>
                        </a:lnTo>
                        <a:cubicBezTo>
                          <a:pt x="-5786" y="12015"/>
                          <a:pt x="-2384" y="3467"/>
                          <a:pt x="5024" y="302"/>
                        </a:cubicBezTo>
                        <a:cubicBezTo>
                          <a:pt x="12401" y="-2863"/>
                          <a:pt x="20953" y="555"/>
                          <a:pt x="24115" y="7938"/>
                        </a:cubicBezTo>
                        <a:cubicBezTo>
                          <a:pt x="24175" y="8113"/>
                          <a:pt x="24266" y="8290"/>
                          <a:pt x="24326" y="8468"/>
                        </a:cubicBezTo>
                        <a:lnTo>
                          <a:pt x="111651" y="223378"/>
                        </a:lnTo>
                        <a:cubicBezTo>
                          <a:pt x="114691" y="230776"/>
                          <a:pt x="111169" y="239247"/>
                          <a:pt x="103761" y="242288"/>
                        </a:cubicBezTo>
                        <a:cubicBezTo>
                          <a:pt x="101984" y="243011"/>
                          <a:pt x="100118" y="243372"/>
                          <a:pt x="98190" y="243372"/>
                        </a:cubicBezTo>
                        <a:close/>
                      </a:path>
                    </a:pathLst>
                  </a:custGeom>
                  <a:solidFill>
                    <a:srgbClr val="F99247"/>
                  </a:solidFill>
                  <a:ln w="1270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iŝlïdé">
                    <a:extLst>
                      <a:ext uri="{FF2B5EF4-FFF2-40B4-BE49-F238E27FC236}">
                        <a16:creationId xmlns:a16="http://schemas.microsoft.com/office/drawing/2014/main" id="{DD7DF6A3-73BB-442F-AEDB-8CDCFD8640CE}"/>
                      </a:ext>
                    </a:extLst>
                  </p:cNvPr>
                  <p:cNvSpPr/>
                  <p:nvPr/>
                </p:nvSpPr>
                <p:spPr>
                  <a:xfrm>
                    <a:off x="9036189" y="1878711"/>
                    <a:ext cx="259602" cy="44328"/>
                  </a:xfrm>
                  <a:custGeom>
                    <a:avLst/>
                    <a:gdLst>
                      <a:gd name="connsiteX0" fmla="*/ 10411 w 259602"/>
                      <a:gd name="connsiteY0" fmla="*/ 43450 h 44328"/>
                      <a:gd name="connsiteX1" fmla="*/ -3801 w 259602"/>
                      <a:gd name="connsiteY1" fmla="*/ 28605 h 44328"/>
                      <a:gd name="connsiteX2" fmla="*/ 9448 w 259602"/>
                      <a:gd name="connsiteY2" fmla="*/ 14422 h 44328"/>
                      <a:gd name="connsiteX3" fmla="*/ 240948 w 259602"/>
                      <a:gd name="connsiteY3" fmla="*/ -875 h 44328"/>
                      <a:gd name="connsiteX4" fmla="*/ 255794 w 259602"/>
                      <a:gd name="connsiteY4" fmla="*/ 13368 h 44328"/>
                      <a:gd name="connsiteX5" fmla="*/ 242845 w 259602"/>
                      <a:gd name="connsiteY5" fmla="*/ 28123 h 44328"/>
                      <a:gd name="connsiteX6" fmla="*/ 11375 w 259602"/>
                      <a:gd name="connsiteY6" fmla="*/ 43420 h 44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9602" h="44328">
                        <a:moveTo>
                          <a:pt x="10411" y="43450"/>
                        </a:moveTo>
                        <a:cubicBezTo>
                          <a:pt x="2371" y="43269"/>
                          <a:pt x="-3982" y="36615"/>
                          <a:pt x="-3801" y="28605"/>
                        </a:cubicBezTo>
                        <a:cubicBezTo>
                          <a:pt x="-3651" y="21167"/>
                          <a:pt x="2070" y="15085"/>
                          <a:pt x="9448" y="14422"/>
                        </a:cubicBezTo>
                        <a:lnTo>
                          <a:pt x="240948" y="-875"/>
                        </a:lnTo>
                        <a:cubicBezTo>
                          <a:pt x="248988" y="-1055"/>
                          <a:pt x="255613" y="5328"/>
                          <a:pt x="255794" y="13368"/>
                        </a:cubicBezTo>
                        <a:cubicBezTo>
                          <a:pt x="255944" y="20896"/>
                          <a:pt x="250344" y="27310"/>
                          <a:pt x="242845" y="28123"/>
                        </a:cubicBezTo>
                        <a:lnTo>
                          <a:pt x="11375" y="43420"/>
                        </a:lnTo>
                        <a:close/>
                      </a:path>
                    </a:pathLst>
                  </a:custGeom>
                  <a:solidFill>
                    <a:srgbClr val="F99247"/>
                  </a:solidFill>
                  <a:ln w="1270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íş1ïḑê">
                    <a:extLst>
                      <a:ext uri="{FF2B5EF4-FFF2-40B4-BE49-F238E27FC236}">
                        <a16:creationId xmlns:a16="http://schemas.microsoft.com/office/drawing/2014/main" id="{10FDBAB3-F6F3-4940-9656-8A21D72F5B30}"/>
                      </a:ext>
                    </a:extLst>
                  </p:cNvPr>
                  <p:cNvSpPr/>
                  <p:nvPr/>
                </p:nvSpPr>
                <p:spPr>
                  <a:xfrm>
                    <a:off x="8923423" y="1396200"/>
                    <a:ext cx="222949" cy="156402"/>
                  </a:xfrm>
                  <a:custGeom>
                    <a:avLst/>
                    <a:gdLst>
                      <a:gd name="connsiteX0" fmla="*/ 10739 w 222949"/>
                      <a:gd name="connsiteY0" fmla="*/ 155524 h 156402"/>
                      <a:gd name="connsiteX1" fmla="*/ -3805 w 222949"/>
                      <a:gd name="connsiteY1" fmla="*/ 140980 h 156402"/>
                      <a:gd name="connsiteX2" fmla="*/ 2729 w 222949"/>
                      <a:gd name="connsiteY2" fmla="*/ 128845 h 156402"/>
                      <a:gd name="connsiteX3" fmla="*/ 196651 w 222949"/>
                      <a:gd name="connsiteY3" fmla="*/ 1501 h 156402"/>
                      <a:gd name="connsiteX4" fmla="*/ 216765 w 222949"/>
                      <a:gd name="connsiteY4" fmla="*/ 5687 h 156402"/>
                      <a:gd name="connsiteX5" fmla="*/ 212579 w 222949"/>
                      <a:gd name="connsiteY5" fmla="*/ 25802 h 156402"/>
                      <a:gd name="connsiteX6" fmla="*/ 18689 w 222949"/>
                      <a:gd name="connsiteY6" fmla="*/ 153145 h 156402"/>
                      <a:gd name="connsiteX7" fmla="*/ 10739 w 222949"/>
                      <a:gd name="connsiteY7" fmla="*/ 155524 h 15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2949" h="156402">
                        <a:moveTo>
                          <a:pt x="10739" y="155524"/>
                        </a:moveTo>
                        <a:cubicBezTo>
                          <a:pt x="2699" y="155524"/>
                          <a:pt x="-3805" y="149020"/>
                          <a:pt x="-3805" y="140980"/>
                        </a:cubicBezTo>
                        <a:cubicBezTo>
                          <a:pt x="-3805" y="136101"/>
                          <a:pt x="-1335" y="131525"/>
                          <a:pt x="2729" y="128845"/>
                        </a:cubicBezTo>
                        <a:lnTo>
                          <a:pt x="196651" y="1501"/>
                        </a:lnTo>
                        <a:cubicBezTo>
                          <a:pt x="203366" y="-2895"/>
                          <a:pt x="212369" y="-1028"/>
                          <a:pt x="216765" y="5687"/>
                        </a:cubicBezTo>
                        <a:cubicBezTo>
                          <a:pt x="221161" y="12401"/>
                          <a:pt x="219294" y="21405"/>
                          <a:pt x="212579" y="25802"/>
                        </a:cubicBezTo>
                        <a:lnTo>
                          <a:pt x="18689" y="153145"/>
                        </a:lnTo>
                        <a:cubicBezTo>
                          <a:pt x="16340" y="154681"/>
                          <a:pt x="13569" y="155524"/>
                          <a:pt x="10739" y="155524"/>
                        </a:cubicBezTo>
                        <a:close/>
                      </a:path>
                    </a:pathLst>
                  </a:custGeom>
                  <a:solidFill>
                    <a:srgbClr val="F99247"/>
                  </a:solidFill>
                  <a:ln w="1270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íS1ïďé">
                    <a:extLst>
                      <a:ext uri="{FF2B5EF4-FFF2-40B4-BE49-F238E27FC236}">
                        <a16:creationId xmlns:a16="http://schemas.microsoft.com/office/drawing/2014/main" id="{71629461-811A-4E74-95B6-45E2CDDD2BCB}"/>
                      </a:ext>
                    </a:extLst>
                  </p:cNvPr>
                  <p:cNvSpPr/>
                  <p:nvPr/>
                </p:nvSpPr>
                <p:spPr>
                  <a:xfrm>
                    <a:off x="8627119" y="1005630"/>
                    <a:ext cx="120452" cy="242298"/>
                  </a:xfrm>
                  <a:custGeom>
                    <a:avLst/>
                    <a:gdLst>
                      <a:gd name="connsiteX0" fmla="*/ 10741 w 120452"/>
                      <a:gd name="connsiteY0" fmla="*/ 241420 h 242298"/>
                      <a:gd name="connsiteX1" fmla="*/ 5020 w 120452"/>
                      <a:gd name="connsiteY1" fmla="*/ 240246 h 242298"/>
                      <a:gd name="connsiteX2" fmla="*/ -2628 w 120452"/>
                      <a:gd name="connsiteY2" fmla="*/ 221155 h 242298"/>
                      <a:gd name="connsiteX3" fmla="*/ 88760 w 120452"/>
                      <a:gd name="connsiteY3" fmla="*/ 7932 h 242298"/>
                      <a:gd name="connsiteX4" fmla="*/ 107822 w 120452"/>
                      <a:gd name="connsiteY4" fmla="*/ 299 h 242298"/>
                      <a:gd name="connsiteX5" fmla="*/ 115470 w 120452"/>
                      <a:gd name="connsiteY5" fmla="*/ 19374 h 242298"/>
                      <a:gd name="connsiteX6" fmla="*/ 23990 w 120452"/>
                      <a:gd name="connsiteY6" fmla="*/ 232598 h 242298"/>
                      <a:gd name="connsiteX7" fmla="*/ 10741 w 120452"/>
                      <a:gd name="connsiteY7" fmla="*/ 241420 h 242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0452" h="242298">
                        <a:moveTo>
                          <a:pt x="10741" y="241420"/>
                        </a:moveTo>
                        <a:cubicBezTo>
                          <a:pt x="8784" y="241420"/>
                          <a:pt x="6826" y="241029"/>
                          <a:pt x="5020" y="240246"/>
                        </a:cubicBezTo>
                        <a:cubicBezTo>
                          <a:pt x="-2358" y="237084"/>
                          <a:pt x="-5791" y="228538"/>
                          <a:pt x="-2628" y="221155"/>
                        </a:cubicBezTo>
                        <a:lnTo>
                          <a:pt x="88760" y="7932"/>
                        </a:lnTo>
                        <a:cubicBezTo>
                          <a:pt x="91923" y="557"/>
                          <a:pt x="100474" y="-2860"/>
                          <a:pt x="107822" y="299"/>
                        </a:cubicBezTo>
                        <a:cubicBezTo>
                          <a:pt x="115200" y="3457"/>
                          <a:pt x="118633" y="12000"/>
                          <a:pt x="115470" y="19374"/>
                        </a:cubicBezTo>
                        <a:lnTo>
                          <a:pt x="23990" y="232598"/>
                        </a:lnTo>
                        <a:cubicBezTo>
                          <a:pt x="21702" y="237897"/>
                          <a:pt x="16522" y="241360"/>
                          <a:pt x="10741" y="241420"/>
                        </a:cubicBezTo>
                        <a:close/>
                      </a:path>
                    </a:pathLst>
                  </a:custGeom>
                  <a:solidFill>
                    <a:srgbClr val="F99247"/>
                  </a:solidFill>
                  <a:ln w="1270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íSļiďè">
                    <a:extLst>
                      <a:ext uri="{FF2B5EF4-FFF2-40B4-BE49-F238E27FC236}">
                        <a16:creationId xmlns:a16="http://schemas.microsoft.com/office/drawing/2014/main" id="{BC74E61F-EBE9-4D27-8170-70964828250A}"/>
                      </a:ext>
                    </a:extLst>
                  </p:cNvPr>
                  <p:cNvSpPr/>
                  <p:nvPr/>
                </p:nvSpPr>
                <p:spPr>
                  <a:xfrm>
                    <a:off x="8254513" y="874119"/>
                    <a:ext cx="32645" cy="260920"/>
                  </a:xfrm>
                  <a:custGeom>
                    <a:avLst/>
                    <a:gdLst>
                      <a:gd name="connsiteX0" fmla="*/ 10741 w 32645"/>
                      <a:gd name="connsiteY0" fmla="*/ 260042 h 260920"/>
                      <a:gd name="connsiteX1" fmla="*/ 10500 w 32645"/>
                      <a:gd name="connsiteY1" fmla="*/ 260042 h 260920"/>
                      <a:gd name="connsiteX2" fmla="*/ -3804 w 32645"/>
                      <a:gd name="connsiteY2" fmla="*/ 245287 h 260920"/>
                      <a:gd name="connsiteX3" fmla="*/ -219 w 32645"/>
                      <a:gd name="connsiteY3" fmla="*/ 13425 h 260920"/>
                      <a:gd name="connsiteX4" fmla="*/ 14295 w 32645"/>
                      <a:gd name="connsiteY4" fmla="*/ -879 h 260920"/>
                      <a:gd name="connsiteX5" fmla="*/ 14536 w 32645"/>
                      <a:gd name="connsiteY5" fmla="*/ -879 h 260920"/>
                      <a:gd name="connsiteX6" fmla="*/ 28839 w 32645"/>
                      <a:gd name="connsiteY6" fmla="*/ 13876 h 260920"/>
                      <a:gd name="connsiteX7" fmla="*/ 25285 w 32645"/>
                      <a:gd name="connsiteY7" fmla="*/ 245739 h 260920"/>
                      <a:gd name="connsiteX8" fmla="*/ 10741 w 32645"/>
                      <a:gd name="connsiteY8" fmla="*/ 260042 h 2609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645" h="260920">
                        <a:moveTo>
                          <a:pt x="10741" y="260042"/>
                        </a:moveTo>
                        <a:lnTo>
                          <a:pt x="10500" y="260042"/>
                        </a:lnTo>
                        <a:cubicBezTo>
                          <a:pt x="2491" y="259909"/>
                          <a:pt x="-3923" y="253309"/>
                          <a:pt x="-3804" y="245287"/>
                        </a:cubicBezTo>
                        <a:lnTo>
                          <a:pt x="-219" y="13425"/>
                        </a:lnTo>
                        <a:cubicBezTo>
                          <a:pt x="-100" y="5490"/>
                          <a:pt x="6375" y="-879"/>
                          <a:pt x="14295" y="-879"/>
                        </a:cubicBezTo>
                        <a:lnTo>
                          <a:pt x="14536" y="-879"/>
                        </a:lnTo>
                        <a:cubicBezTo>
                          <a:pt x="22544" y="-746"/>
                          <a:pt x="28959" y="5855"/>
                          <a:pt x="28839" y="13876"/>
                        </a:cubicBezTo>
                        <a:lnTo>
                          <a:pt x="25285" y="245739"/>
                        </a:lnTo>
                        <a:cubicBezTo>
                          <a:pt x="25135" y="253670"/>
                          <a:pt x="18661" y="260027"/>
                          <a:pt x="10741" y="260042"/>
                        </a:cubicBezTo>
                        <a:close/>
                      </a:path>
                    </a:pathLst>
                  </a:custGeom>
                  <a:solidFill>
                    <a:srgbClr val="F99247"/>
                  </a:solidFill>
                  <a:ln w="1270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íŝľíḓè">
                    <a:extLst>
                      <a:ext uri="{FF2B5EF4-FFF2-40B4-BE49-F238E27FC236}">
                        <a16:creationId xmlns:a16="http://schemas.microsoft.com/office/drawing/2014/main" id="{425672C0-599A-4ED4-AAB3-7E44C345D0B0}"/>
                      </a:ext>
                    </a:extLst>
                  </p:cNvPr>
                  <p:cNvSpPr/>
                  <p:nvPr/>
                </p:nvSpPr>
                <p:spPr>
                  <a:xfrm rot="18167999">
                    <a:off x="8449161" y="1423736"/>
                    <a:ext cx="152848" cy="320090"/>
                  </a:xfrm>
                  <a:custGeom>
                    <a:avLst/>
                    <a:gdLst>
                      <a:gd name="connsiteX0" fmla="*/ 149043 w 152848"/>
                      <a:gd name="connsiteY0" fmla="*/ 159167 h 320090"/>
                      <a:gd name="connsiteX1" fmla="*/ 72619 w 152848"/>
                      <a:gd name="connsiteY1" fmla="*/ 319212 h 320090"/>
                      <a:gd name="connsiteX2" fmla="*/ -3805 w 152848"/>
                      <a:gd name="connsiteY2" fmla="*/ 159167 h 320090"/>
                      <a:gd name="connsiteX3" fmla="*/ 72619 w 152848"/>
                      <a:gd name="connsiteY3" fmla="*/ -878 h 320090"/>
                      <a:gd name="connsiteX4" fmla="*/ 149043 w 152848"/>
                      <a:gd name="connsiteY4" fmla="*/ 159167 h 3200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2848" h="320090">
                        <a:moveTo>
                          <a:pt x="149043" y="159167"/>
                        </a:moveTo>
                        <a:cubicBezTo>
                          <a:pt x="149043" y="247557"/>
                          <a:pt x="114827" y="319212"/>
                          <a:pt x="72619" y="319212"/>
                        </a:cubicBezTo>
                        <a:cubicBezTo>
                          <a:pt x="30411" y="319212"/>
                          <a:pt x="-3805" y="247558"/>
                          <a:pt x="-3805" y="159167"/>
                        </a:cubicBezTo>
                        <a:cubicBezTo>
                          <a:pt x="-3805" y="70776"/>
                          <a:pt x="30411" y="-878"/>
                          <a:pt x="72619" y="-878"/>
                        </a:cubicBezTo>
                        <a:cubicBezTo>
                          <a:pt x="114827" y="-878"/>
                          <a:pt x="149043" y="70776"/>
                          <a:pt x="149043" y="15916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3" name="iśļídé">
                  <a:extLst>
                    <a:ext uri="{FF2B5EF4-FFF2-40B4-BE49-F238E27FC236}">
                      <a16:creationId xmlns:a16="http://schemas.microsoft.com/office/drawing/2014/main" id="{B054ADD7-EF53-4B34-B796-8DE44695B883}"/>
                    </a:ext>
                  </a:extLst>
                </p:cNvPr>
                <p:cNvGrpSpPr/>
                <p:nvPr/>
              </p:nvGrpSpPr>
              <p:grpSpPr>
                <a:xfrm>
                  <a:off x="3359636" y="2499341"/>
                  <a:ext cx="1306319" cy="750909"/>
                  <a:chOff x="3206496" y="1532763"/>
                  <a:chExt cx="1906762" cy="1096061"/>
                </a:xfrm>
                <a:solidFill>
                  <a:srgbClr val="DFEAFD"/>
                </a:solidFill>
              </p:grpSpPr>
              <p:sp>
                <p:nvSpPr>
                  <p:cNvPr id="24" name="iŝľiḋê">
                    <a:extLst>
                      <a:ext uri="{FF2B5EF4-FFF2-40B4-BE49-F238E27FC236}">
                        <a16:creationId xmlns:a16="http://schemas.microsoft.com/office/drawing/2014/main" id="{E7768975-242C-4C95-AFC1-8C10DF70220D}"/>
                      </a:ext>
                    </a:extLst>
                  </p:cNvPr>
                  <p:cNvSpPr/>
                  <p:nvPr/>
                </p:nvSpPr>
                <p:spPr>
                  <a:xfrm>
                    <a:off x="3206496" y="1532763"/>
                    <a:ext cx="1906762" cy="1096061"/>
                  </a:xfrm>
                  <a:prstGeom prst="wedgeRoundRectCallout">
                    <a:avLst>
                      <a:gd name="adj1" fmla="val 36714"/>
                      <a:gd name="adj2" fmla="val 77517"/>
                      <a:gd name="adj3" fmla="val 16667"/>
                    </a:avLst>
                  </a:prstGeom>
                  <a:solidFill>
                    <a:schemeClr val="accent2"/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iṡḷiḓè">
                    <a:extLst>
                      <a:ext uri="{FF2B5EF4-FFF2-40B4-BE49-F238E27FC236}">
                        <a16:creationId xmlns:a16="http://schemas.microsoft.com/office/drawing/2014/main" id="{6DD565DA-257E-48D5-A4CF-90F656943B1C}"/>
                      </a:ext>
                    </a:extLst>
                  </p:cNvPr>
                  <p:cNvSpPr/>
                  <p:nvPr/>
                </p:nvSpPr>
                <p:spPr>
                  <a:xfrm>
                    <a:off x="3378213" y="1686966"/>
                    <a:ext cx="1563147" cy="38367"/>
                  </a:xfrm>
                  <a:custGeom>
                    <a:avLst/>
                    <a:gdLst>
                      <a:gd name="connsiteX0" fmla="*/ 1543021 w 1563147"/>
                      <a:gd name="connsiteY0" fmla="*/ 36180 h 38367"/>
                      <a:gd name="connsiteX1" fmla="*/ 18218 w 1563147"/>
                      <a:gd name="connsiteY1" fmla="*/ 36180 h 38367"/>
                      <a:gd name="connsiteX2" fmla="*/ -2167 w 1563147"/>
                      <a:gd name="connsiteY2" fmla="*/ 18301 h 38367"/>
                      <a:gd name="connsiteX3" fmla="*/ 15710 w 1563147"/>
                      <a:gd name="connsiteY3" fmla="*/ -2081 h 38367"/>
                      <a:gd name="connsiteX4" fmla="*/ 18218 w 1563147"/>
                      <a:gd name="connsiteY4" fmla="*/ -2081 h 38367"/>
                      <a:gd name="connsiteX5" fmla="*/ 1543021 w 1563147"/>
                      <a:gd name="connsiteY5" fmla="*/ -2081 h 38367"/>
                      <a:gd name="connsiteX6" fmla="*/ 1560898 w 1563147"/>
                      <a:gd name="connsiteY6" fmla="*/ 18301 h 38367"/>
                      <a:gd name="connsiteX7" fmla="*/ 1543021 w 1563147"/>
                      <a:gd name="connsiteY7" fmla="*/ 36180 h 38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63147" h="38367">
                        <a:moveTo>
                          <a:pt x="1543021" y="36180"/>
                        </a:moveTo>
                        <a:lnTo>
                          <a:pt x="18218" y="36180"/>
                        </a:lnTo>
                        <a:cubicBezTo>
                          <a:pt x="7621" y="36907"/>
                          <a:pt x="-1440" y="28899"/>
                          <a:pt x="-2167" y="18301"/>
                        </a:cubicBezTo>
                        <a:cubicBezTo>
                          <a:pt x="-2815" y="7706"/>
                          <a:pt x="5193" y="-1355"/>
                          <a:pt x="15710" y="-2081"/>
                        </a:cubicBezTo>
                        <a:cubicBezTo>
                          <a:pt x="16519" y="-2162"/>
                          <a:pt x="17408" y="-2162"/>
                          <a:pt x="18218" y="-2081"/>
                        </a:cubicBezTo>
                        <a:lnTo>
                          <a:pt x="1543021" y="-2081"/>
                        </a:lnTo>
                        <a:cubicBezTo>
                          <a:pt x="1553616" y="-1355"/>
                          <a:pt x="1561626" y="7706"/>
                          <a:pt x="1560898" y="18301"/>
                        </a:cubicBezTo>
                        <a:cubicBezTo>
                          <a:pt x="1560250" y="27929"/>
                          <a:pt x="1552647" y="35532"/>
                          <a:pt x="1543021" y="3618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ï$liďè">
                    <a:extLst>
                      <a:ext uri="{FF2B5EF4-FFF2-40B4-BE49-F238E27FC236}">
                        <a16:creationId xmlns:a16="http://schemas.microsoft.com/office/drawing/2014/main" id="{F9BDE850-4D72-43E2-8092-3CA3ABB5CFB3}"/>
                      </a:ext>
                    </a:extLst>
                  </p:cNvPr>
                  <p:cNvSpPr/>
                  <p:nvPr/>
                </p:nvSpPr>
                <p:spPr>
                  <a:xfrm>
                    <a:off x="3378213" y="1903997"/>
                    <a:ext cx="1563147" cy="38358"/>
                  </a:xfrm>
                  <a:custGeom>
                    <a:avLst/>
                    <a:gdLst>
                      <a:gd name="connsiteX0" fmla="*/ 1543021 w 1563147"/>
                      <a:gd name="connsiteY0" fmla="*/ 36180 h 38358"/>
                      <a:gd name="connsiteX1" fmla="*/ 18218 w 1563147"/>
                      <a:gd name="connsiteY1" fmla="*/ 36180 h 38358"/>
                      <a:gd name="connsiteX2" fmla="*/ -2167 w 1563147"/>
                      <a:gd name="connsiteY2" fmla="*/ 18303 h 38358"/>
                      <a:gd name="connsiteX3" fmla="*/ 15710 w 1563147"/>
                      <a:gd name="connsiteY3" fmla="*/ -2081 h 38358"/>
                      <a:gd name="connsiteX4" fmla="*/ 18218 w 1563147"/>
                      <a:gd name="connsiteY4" fmla="*/ -2081 h 38358"/>
                      <a:gd name="connsiteX5" fmla="*/ 1543021 w 1563147"/>
                      <a:gd name="connsiteY5" fmla="*/ -2081 h 38358"/>
                      <a:gd name="connsiteX6" fmla="*/ 1560898 w 1563147"/>
                      <a:gd name="connsiteY6" fmla="*/ 18303 h 38358"/>
                      <a:gd name="connsiteX7" fmla="*/ 1543021 w 1563147"/>
                      <a:gd name="connsiteY7" fmla="*/ 36180 h 38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63147" h="38358">
                        <a:moveTo>
                          <a:pt x="1543021" y="36180"/>
                        </a:moveTo>
                        <a:lnTo>
                          <a:pt x="18218" y="36180"/>
                        </a:lnTo>
                        <a:cubicBezTo>
                          <a:pt x="7621" y="36828"/>
                          <a:pt x="-1440" y="28820"/>
                          <a:pt x="-2167" y="18303"/>
                        </a:cubicBezTo>
                        <a:cubicBezTo>
                          <a:pt x="-2815" y="7706"/>
                          <a:pt x="5193" y="-1434"/>
                          <a:pt x="15710" y="-2081"/>
                        </a:cubicBezTo>
                        <a:cubicBezTo>
                          <a:pt x="16519" y="-2162"/>
                          <a:pt x="17408" y="-2162"/>
                          <a:pt x="18218" y="-2081"/>
                        </a:cubicBezTo>
                        <a:lnTo>
                          <a:pt x="1543021" y="-2081"/>
                        </a:lnTo>
                        <a:cubicBezTo>
                          <a:pt x="1553616" y="-1434"/>
                          <a:pt x="1561626" y="7706"/>
                          <a:pt x="1560898" y="18303"/>
                        </a:cubicBezTo>
                        <a:cubicBezTo>
                          <a:pt x="1560250" y="27929"/>
                          <a:pt x="1552647" y="35534"/>
                          <a:pt x="1543021" y="3618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îšḻiḑè">
                    <a:extLst>
                      <a:ext uri="{FF2B5EF4-FFF2-40B4-BE49-F238E27FC236}">
                        <a16:creationId xmlns:a16="http://schemas.microsoft.com/office/drawing/2014/main" id="{B6C66C3E-9490-4126-AC89-6DE7C0809DDB}"/>
                      </a:ext>
                    </a:extLst>
                  </p:cNvPr>
                  <p:cNvSpPr/>
                  <p:nvPr/>
                </p:nvSpPr>
                <p:spPr>
                  <a:xfrm>
                    <a:off x="3378213" y="2121029"/>
                    <a:ext cx="1029102" cy="38358"/>
                  </a:xfrm>
                  <a:custGeom>
                    <a:avLst/>
                    <a:gdLst>
                      <a:gd name="connsiteX0" fmla="*/ 1008976 w 1029102"/>
                      <a:gd name="connsiteY0" fmla="*/ 36180 h 38358"/>
                      <a:gd name="connsiteX1" fmla="*/ 18218 w 1029102"/>
                      <a:gd name="connsiteY1" fmla="*/ 36180 h 38358"/>
                      <a:gd name="connsiteX2" fmla="*/ -2167 w 1029102"/>
                      <a:gd name="connsiteY2" fmla="*/ 18303 h 38358"/>
                      <a:gd name="connsiteX3" fmla="*/ 15710 w 1029102"/>
                      <a:gd name="connsiteY3" fmla="*/ -2081 h 38358"/>
                      <a:gd name="connsiteX4" fmla="*/ 18218 w 1029102"/>
                      <a:gd name="connsiteY4" fmla="*/ -2081 h 38358"/>
                      <a:gd name="connsiteX5" fmla="*/ 1008976 w 1029102"/>
                      <a:gd name="connsiteY5" fmla="*/ -2081 h 38358"/>
                      <a:gd name="connsiteX6" fmla="*/ 1026852 w 1029102"/>
                      <a:gd name="connsiteY6" fmla="*/ 18303 h 38358"/>
                      <a:gd name="connsiteX7" fmla="*/ 1008976 w 1029102"/>
                      <a:gd name="connsiteY7" fmla="*/ 36180 h 38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29102" h="38358">
                        <a:moveTo>
                          <a:pt x="1008976" y="36180"/>
                        </a:moveTo>
                        <a:lnTo>
                          <a:pt x="18218" y="36180"/>
                        </a:lnTo>
                        <a:cubicBezTo>
                          <a:pt x="7621" y="36828"/>
                          <a:pt x="-1440" y="28820"/>
                          <a:pt x="-2167" y="18303"/>
                        </a:cubicBezTo>
                        <a:cubicBezTo>
                          <a:pt x="-2815" y="7706"/>
                          <a:pt x="5193" y="-1434"/>
                          <a:pt x="15710" y="-2081"/>
                        </a:cubicBezTo>
                        <a:cubicBezTo>
                          <a:pt x="16519" y="-2162"/>
                          <a:pt x="17408" y="-2162"/>
                          <a:pt x="18218" y="-2081"/>
                        </a:cubicBezTo>
                        <a:lnTo>
                          <a:pt x="1008976" y="-2081"/>
                        </a:lnTo>
                        <a:cubicBezTo>
                          <a:pt x="1019573" y="-1434"/>
                          <a:pt x="1027581" y="7706"/>
                          <a:pt x="1026852" y="18303"/>
                        </a:cubicBezTo>
                        <a:cubicBezTo>
                          <a:pt x="1026205" y="27929"/>
                          <a:pt x="1018601" y="35532"/>
                          <a:pt x="1008976" y="3618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išlïḓè">
                    <a:extLst>
                      <a:ext uri="{FF2B5EF4-FFF2-40B4-BE49-F238E27FC236}">
                        <a16:creationId xmlns:a16="http://schemas.microsoft.com/office/drawing/2014/main" id="{438C498D-4DD2-4B2C-9D02-41A17FEDC068}"/>
                      </a:ext>
                    </a:extLst>
                  </p:cNvPr>
                  <p:cNvSpPr/>
                  <p:nvPr/>
                </p:nvSpPr>
                <p:spPr>
                  <a:xfrm>
                    <a:off x="4521684" y="2121090"/>
                    <a:ext cx="431243" cy="38261"/>
                  </a:xfrm>
                  <a:custGeom>
                    <a:avLst/>
                    <a:gdLst>
                      <a:gd name="connsiteX0" fmla="*/ 411117 w 431243"/>
                      <a:gd name="connsiteY0" fmla="*/ 36119 h 38261"/>
                      <a:gd name="connsiteX1" fmla="*/ 15721 w 431243"/>
                      <a:gd name="connsiteY1" fmla="*/ 36119 h 38261"/>
                      <a:gd name="connsiteX2" fmla="*/ -2158 w 431243"/>
                      <a:gd name="connsiteY2" fmla="*/ 15734 h 38261"/>
                      <a:gd name="connsiteX3" fmla="*/ 15721 w 431243"/>
                      <a:gd name="connsiteY3" fmla="*/ -2142 h 38261"/>
                      <a:gd name="connsiteX4" fmla="*/ 411117 w 431243"/>
                      <a:gd name="connsiteY4" fmla="*/ -2142 h 38261"/>
                      <a:gd name="connsiteX5" fmla="*/ 428994 w 431243"/>
                      <a:gd name="connsiteY5" fmla="*/ 18243 h 38261"/>
                      <a:gd name="connsiteX6" fmla="*/ 411117 w 431243"/>
                      <a:gd name="connsiteY6" fmla="*/ 36119 h 38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243" h="38261">
                        <a:moveTo>
                          <a:pt x="411117" y="36119"/>
                        </a:moveTo>
                        <a:lnTo>
                          <a:pt x="15721" y="36119"/>
                        </a:lnTo>
                        <a:cubicBezTo>
                          <a:pt x="5123" y="35471"/>
                          <a:pt x="-2885" y="26332"/>
                          <a:pt x="-2158" y="15734"/>
                        </a:cubicBezTo>
                        <a:cubicBezTo>
                          <a:pt x="-1510" y="6109"/>
                          <a:pt x="6093" y="-1494"/>
                          <a:pt x="15721" y="-2142"/>
                        </a:cubicBezTo>
                        <a:lnTo>
                          <a:pt x="411117" y="-2142"/>
                        </a:lnTo>
                        <a:cubicBezTo>
                          <a:pt x="421714" y="-1494"/>
                          <a:pt x="429722" y="7645"/>
                          <a:pt x="428994" y="18243"/>
                        </a:cubicBezTo>
                        <a:cubicBezTo>
                          <a:pt x="428346" y="27868"/>
                          <a:pt x="420743" y="35471"/>
                          <a:pt x="411117" y="3611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işḻîḓe">
                    <a:extLst>
                      <a:ext uri="{FF2B5EF4-FFF2-40B4-BE49-F238E27FC236}">
                        <a16:creationId xmlns:a16="http://schemas.microsoft.com/office/drawing/2014/main" id="{6325BE26-76A1-4EB8-A50B-A004AE21C4F8}"/>
                      </a:ext>
                    </a:extLst>
                  </p:cNvPr>
                  <p:cNvSpPr/>
                  <p:nvPr/>
                </p:nvSpPr>
                <p:spPr>
                  <a:xfrm>
                    <a:off x="3378051" y="2338061"/>
                    <a:ext cx="663706" cy="38382"/>
                  </a:xfrm>
                  <a:custGeom>
                    <a:avLst/>
                    <a:gdLst>
                      <a:gd name="connsiteX0" fmla="*/ 641082 w 663706"/>
                      <a:gd name="connsiteY0" fmla="*/ 36180 h 38382"/>
                      <a:gd name="connsiteX1" fmla="*/ 18218 w 663706"/>
                      <a:gd name="connsiteY1" fmla="*/ 36180 h 38382"/>
                      <a:gd name="connsiteX2" fmla="*/ -2167 w 663706"/>
                      <a:gd name="connsiteY2" fmla="*/ 18301 h 38382"/>
                      <a:gd name="connsiteX3" fmla="*/ 15710 w 663706"/>
                      <a:gd name="connsiteY3" fmla="*/ -2081 h 38382"/>
                      <a:gd name="connsiteX4" fmla="*/ 18218 w 663706"/>
                      <a:gd name="connsiteY4" fmla="*/ -2081 h 38382"/>
                      <a:gd name="connsiteX5" fmla="*/ 641082 w 663706"/>
                      <a:gd name="connsiteY5" fmla="*/ -2081 h 38382"/>
                      <a:gd name="connsiteX6" fmla="*/ 661466 w 663706"/>
                      <a:gd name="connsiteY6" fmla="*/ 15795 h 38382"/>
                      <a:gd name="connsiteX7" fmla="*/ 643590 w 663706"/>
                      <a:gd name="connsiteY7" fmla="*/ 36180 h 38382"/>
                      <a:gd name="connsiteX8" fmla="*/ 641082 w 663706"/>
                      <a:gd name="connsiteY8" fmla="*/ 36180 h 38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63706" h="38382">
                        <a:moveTo>
                          <a:pt x="641082" y="36180"/>
                        </a:moveTo>
                        <a:lnTo>
                          <a:pt x="18218" y="36180"/>
                        </a:lnTo>
                        <a:cubicBezTo>
                          <a:pt x="7621" y="36907"/>
                          <a:pt x="-1438" y="28899"/>
                          <a:pt x="-2167" y="18301"/>
                        </a:cubicBezTo>
                        <a:cubicBezTo>
                          <a:pt x="-2815" y="7706"/>
                          <a:pt x="5193" y="-1355"/>
                          <a:pt x="15710" y="-2081"/>
                        </a:cubicBezTo>
                        <a:cubicBezTo>
                          <a:pt x="16519" y="-2162"/>
                          <a:pt x="17408" y="-2162"/>
                          <a:pt x="18218" y="-2081"/>
                        </a:cubicBezTo>
                        <a:lnTo>
                          <a:pt x="641082" y="-2081"/>
                        </a:lnTo>
                        <a:cubicBezTo>
                          <a:pt x="651679" y="-2729"/>
                          <a:pt x="660738" y="5279"/>
                          <a:pt x="661466" y="15795"/>
                        </a:cubicBezTo>
                        <a:cubicBezTo>
                          <a:pt x="662112" y="26390"/>
                          <a:pt x="654104" y="35532"/>
                          <a:pt x="643590" y="36180"/>
                        </a:cubicBezTo>
                        <a:cubicBezTo>
                          <a:pt x="642780" y="36261"/>
                          <a:pt x="641889" y="36261"/>
                          <a:pt x="641082" y="3618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isḷïdé">
                    <a:extLst>
                      <a:ext uri="{FF2B5EF4-FFF2-40B4-BE49-F238E27FC236}">
                        <a16:creationId xmlns:a16="http://schemas.microsoft.com/office/drawing/2014/main" id="{5AA08BAB-602E-4A37-92B0-F4446026B943}"/>
                      </a:ext>
                    </a:extLst>
                  </p:cNvPr>
                  <p:cNvSpPr/>
                  <p:nvPr/>
                </p:nvSpPr>
                <p:spPr>
                  <a:xfrm>
                    <a:off x="4143355" y="2338122"/>
                    <a:ext cx="809572" cy="38261"/>
                  </a:xfrm>
                  <a:custGeom>
                    <a:avLst/>
                    <a:gdLst>
                      <a:gd name="connsiteX0" fmla="*/ 789446 w 809572"/>
                      <a:gd name="connsiteY0" fmla="*/ 36119 h 38261"/>
                      <a:gd name="connsiteX1" fmla="*/ 15721 w 809572"/>
                      <a:gd name="connsiteY1" fmla="*/ 36119 h 38261"/>
                      <a:gd name="connsiteX2" fmla="*/ -2158 w 809572"/>
                      <a:gd name="connsiteY2" fmla="*/ 15734 h 38261"/>
                      <a:gd name="connsiteX3" fmla="*/ 15721 w 809572"/>
                      <a:gd name="connsiteY3" fmla="*/ -2142 h 38261"/>
                      <a:gd name="connsiteX4" fmla="*/ 789446 w 809572"/>
                      <a:gd name="connsiteY4" fmla="*/ -2142 h 38261"/>
                      <a:gd name="connsiteX5" fmla="*/ 807323 w 809572"/>
                      <a:gd name="connsiteY5" fmla="*/ 18241 h 38261"/>
                      <a:gd name="connsiteX6" fmla="*/ 789446 w 809572"/>
                      <a:gd name="connsiteY6" fmla="*/ 36119 h 38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9572" h="38261">
                        <a:moveTo>
                          <a:pt x="789446" y="36119"/>
                        </a:moveTo>
                        <a:lnTo>
                          <a:pt x="15721" y="36119"/>
                        </a:lnTo>
                        <a:cubicBezTo>
                          <a:pt x="5123" y="35471"/>
                          <a:pt x="-2885" y="26330"/>
                          <a:pt x="-2158" y="15734"/>
                        </a:cubicBezTo>
                        <a:cubicBezTo>
                          <a:pt x="-1510" y="6107"/>
                          <a:pt x="6093" y="-1496"/>
                          <a:pt x="15721" y="-2142"/>
                        </a:cubicBezTo>
                        <a:lnTo>
                          <a:pt x="789446" y="-2142"/>
                        </a:lnTo>
                        <a:cubicBezTo>
                          <a:pt x="800044" y="-1415"/>
                          <a:pt x="808052" y="7645"/>
                          <a:pt x="807323" y="18241"/>
                        </a:cubicBezTo>
                        <a:cubicBezTo>
                          <a:pt x="806675" y="27868"/>
                          <a:pt x="799072" y="35471"/>
                          <a:pt x="789446" y="3611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9" name="îsļidé">
                <a:extLst>
                  <a:ext uri="{FF2B5EF4-FFF2-40B4-BE49-F238E27FC236}">
                    <a16:creationId xmlns:a16="http://schemas.microsoft.com/office/drawing/2014/main" id="{D6751F1E-BBC5-4D7E-8D75-D9CAD01AD750}"/>
                  </a:ext>
                </a:extLst>
              </p:cNvPr>
              <p:cNvGrpSpPr/>
              <p:nvPr/>
            </p:nvGrpSpPr>
            <p:grpSpPr>
              <a:xfrm>
                <a:off x="6430646" y="3364521"/>
                <a:ext cx="5088254" cy="1378166"/>
                <a:chOff x="6430646" y="3364521"/>
                <a:chExt cx="5088254" cy="1378166"/>
              </a:xfrm>
            </p:grpSpPr>
            <p:sp>
              <p:nvSpPr>
                <p:cNvPr id="13" name="îŝḷíḑè">
                  <a:extLst>
                    <a:ext uri="{FF2B5EF4-FFF2-40B4-BE49-F238E27FC236}">
                      <a16:creationId xmlns:a16="http://schemas.microsoft.com/office/drawing/2014/main" id="{269CD328-3207-47F2-8A7C-CE4DF7480C8C}"/>
                    </a:ext>
                  </a:extLst>
                </p:cNvPr>
                <p:cNvSpPr/>
                <p:nvPr/>
              </p:nvSpPr>
              <p:spPr>
                <a:xfrm>
                  <a:off x="6674626" y="3364521"/>
                  <a:ext cx="4844274" cy="1378166"/>
                </a:xfrm>
                <a:prstGeom prst="roundRect">
                  <a:avLst>
                    <a:gd name="adj" fmla="val 7189"/>
                  </a:avLst>
                </a:prstGeom>
                <a:solidFill>
                  <a:schemeClr val="accent2">
                    <a:alpha val="15000"/>
                  </a:schemeClr>
                </a:solidFill>
                <a:ln w="12700" cap="flat">
                  <a:noFill/>
                  <a:prstDash val="solid"/>
                  <a:miter/>
                </a:ln>
                <a:effectLst/>
              </p:spPr>
              <p:txBody>
                <a:bodyPr lIns="432000" tIns="792000" rIns="432000" bIns="43200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 dirty="0"/>
                    <a:t>数据库搭建：杨家禹</a:t>
                  </a:r>
                  <a:endParaRPr kumimoji="1" lang="en-US" altLang="zh-CN" sz="1400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 dirty="0"/>
                    <a:t>代码整合：孙郁恒</a:t>
                  </a:r>
                  <a:endParaRPr kumimoji="1" lang="en-US" altLang="zh-CN" sz="1400" dirty="0"/>
                </a:p>
              </p:txBody>
            </p:sp>
            <p:sp>
              <p:nvSpPr>
                <p:cNvPr id="14" name="ís1îḑê">
                  <a:extLst>
                    <a:ext uri="{FF2B5EF4-FFF2-40B4-BE49-F238E27FC236}">
                      <a16:creationId xmlns:a16="http://schemas.microsoft.com/office/drawing/2014/main" id="{BA5999A9-C2CD-45E9-8C6A-CE1FE3A1A082}"/>
                    </a:ext>
                  </a:extLst>
                </p:cNvPr>
                <p:cNvSpPr/>
                <p:nvPr/>
              </p:nvSpPr>
              <p:spPr>
                <a:xfrm>
                  <a:off x="6974944" y="3462068"/>
                  <a:ext cx="4445832" cy="44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8000" tIns="108000" rIns="108000" bIns="108000" rtlCol="0" anchor="b" anchorCtr="0">
                  <a:noAutofit/>
                </a:bodyPr>
                <a:lstStyle/>
                <a:p>
                  <a:r>
                    <a:rPr kumimoji="1" lang="en-US" altLang="zh-CN" sz="2000" b="1" dirty="0" err="1">
                      <a:solidFill>
                        <a:schemeClr val="tx1"/>
                      </a:solidFill>
                    </a:rPr>
                    <a:t>openGauss</a:t>
                  </a:r>
                  <a:r>
                    <a:rPr kumimoji="1" lang="zh-CN" altLang="en-US" sz="2000" b="1" dirty="0">
                      <a:solidFill>
                        <a:schemeClr val="tx1"/>
                      </a:solidFill>
                    </a:rPr>
                    <a:t>数据库搭建 </a:t>
                  </a:r>
                  <a:endParaRPr kumimoji="1" lang="en-US" altLang="zh-CN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ïş1ïďé">
                  <a:extLst>
                    <a:ext uri="{FF2B5EF4-FFF2-40B4-BE49-F238E27FC236}">
                      <a16:creationId xmlns:a16="http://schemas.microsoft.com/office/drawing/2014/main" id="{1274AD39-E782-4808-B1C8-29EB7CACEA30}"/>
                    </a:ext>
                  </a:extLst>
                </p:cNvPr>
                <p:cNvSpPr txBox="1"/>
                <p:nvPr/>
              </p:nvSpPr>
              <p:spPr>
                <a:xfrm>
                  <a:off x="6430646" y="3701002"/>
                  <a:ext cx="540000" cy="54000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algn="ctr">
                    <a:defRPr kumimoji="1"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lang="en-US" altLang="zh-CN" dirty="0"/>
                    <a:t>02</a:t>
                  </a:r>
                  <a:endParaRPr lang="zh-CN" altLang="en-US" dirty="0"/>
                </a:p>
              </p:txBody>
            </p:sp>
          </p:grpSp>
          <p:grpSp>
            <p:nvGrpSpPr>
              <p:cNvPr id="78" name="ïs1íḋê">
                <a:extLst>
                  <a:ext uri="{FF2B5EF4-FFF2-40B4-BE49-F238E27FC236}">
                    <a16:creationId xmlns:a16="http://schemas.microsoft.com/office/drawing/2014/main" id="{A406757C-9075-43C7-B1F3-85185D682522}"/>
                  </a:ext>
                </a:extLst>
              </p:cNvPr>
              <p:cNvGrpSpPr/>
              <p:nvPr/>
            </p:nvGrpSpPr>
            <p:grpSpPr>
              <a:xfrm>
                <a:off x="6430646" y="1168757"/>
                <a:ext cx="5114276" cy="1378166"/>
                <a:chOff x="6430646" y="1168757"/>
                <a:chExt cx="5114276" cy="1378166"/>
              </a:xfrm>
            </p:grpSpPr>
            <p:sp>
              <p:nvSpPr>
                <p:cNvPr id="9" name="ïsliḍé">
                  <a:extLst>
                    <a:ext uri="{FF2B5EF4-FFF2-40B4-BE49-F238E27FC236}">
                      <a16:creationId xmlns:a16="http://schemas.microsoft.com/office/drawing/2014/main" id="{BD485754-1919-4F13-9EE3-4AC4074AF0BC}"/>
                    </a:ext>
                  </a:extLst>
                </p:cNvPr>
                <p:cNvSpPr/>
                <p:nvPr/>
              </p:nvSpPr>
              <p:spPr>
                <a:xfrm>
                  <a:off x="6700648" y="1168757"/>
                  <a:ext cx="4844274" cy="1378166"/>
                </a:xfrm>
                <a:prstGeom prst="roundRect">
                  <a:avLst>
                    <a:gd name="adj" fmla="val 613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 cap="flat">
                  <a:noFill/>
                  <a:prstDash val="solid"/>
                  <a:miter/>
                </a:ln>
                <a:effectLst/>
              </p:spPr>
              <p:txBody>
                <a:bodyPr lIns="432000" tIns="792000" rIns="432000" bIns="43200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 dirty="0"/>
                    <a:t>前端：刘以翀、徐航</a:t>
                  </a:r>
                  <a:endParaRPr kumimoji="1" lang="en-US" altLang="zh-CN" sz="1400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 dirty="0"/>
                    <a:t>后端：孙郁恒、郭嘉禾、周庄奕</a:t>
                  </a:r>
                  <a:endParaRPr kumimoji="1" lang="en-US" altLang="zh-CN" sz="1400" dirty="0"/>
                </a:p>
              </p:txBody>
            </p:sp>
            <p:sp>
              <p:nvSpPr>
                <p:cNvPr id="10" name="isḻîḓe">
                  <a:extLst>
                    <a:ext uri="{FF2B5EF4-FFF2-40B4-BE49-F238E27FC236}">
                      <a16:creationId xmlns:a16="http://schemas.microsoft.com/office/drawing/2014/main" id="{54412DDF-D678-4CBE-8C8A-90D0E1ACEEE5}"/>
                    </a:ext>
                  </a:extLst>
                </p:cNvPr>
                <p:cNvSpPr/>
                <p:nvPr/>
              </p:nvSpPr>
              <p:spPr>
                <a:xfrm>
                  <a:off x="7073067" y="1303218"/>
                  <a:ext cx="4471855" cy="44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8000" tIns="108000" rIns="108000" bIns="108000" rtlCol="0" anchor="b" anchorCtr="0">
                  <a:noAutofit/>
                </a:bodyPr>
                <a:lstStyle/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</a:rPr>
                    <a:t>前后端代码编写</a:t>
                  </a:r>
                  <a:endParaRPr kumimoji="1" lang="en-US" altLang="zh-CN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îśļïḓê">
                  <a:extLst>
                    <a:ext uri="{FF2B5EF4-FFF2-40B4-BE49-F238E27FC236}">
                      <a16:creationId xmlns:a16="http://schemas.microsoft.com/office/drawing/2014/main" id="{AA0DC9EF-3FB2-4E82-AE76-588E1BC1DCF7}"/>
                    </a:ext>
                  </a:extLst>
                </p:cNvPr>
                <p:cNvSpPr txBox="1"/>
                <p:nvPr/>
              </p:nvSpPr>
              <p:spPr>
                <a:xfrm>
                  <a:off x="6430646" y="1641455"/>
                  <a:ext cx="540000" cy="54000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algn="ctr">
                    <a:defRPr kumimoji="1"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lang="en-US" altLang="zh-CN" dirty="0"/>
                    <a:t>01</a:t>
                  </a:r>
                  <a:endParaRPr lang="zh-CN" altLang="en-US" dirty="0"/>
                </a:p>
              </p:txBody>
            </p:sp>
          </p:grpSp>
        </p:grpSp>
      </p:grpSp>
      <p:sp>
        <p:nvSpPr>
          <p:cNvPr id="77" name="íšḷïḑe">
            <a:extLst>
              <a:ext uri="{FF2B5EF4-FFF2-40B4-BE49-F238E27FC236}">
                <a16:creationId xmlns:a16="http://schemas.microsoft.com/office/drawing/2014/main" id="{AAE42A17-4485-4360-A133-ADCABD51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29029"/>
            <a:ext cx="10858500" cy="1028700"/>
          </a:xfrm>
        </p:spPr>
        <p:txBody>
          <a:bodyPr/>
          <a:lstStyle/>
          <a:p>
            <a:r>
              <a:rPr lang="zh-CN" altLang="en-US" dirty="0"/>
              <a:t>工作内容概述</a:t>
            </a:r>
          </a:p>
        </p:txBody>
      </p:sp>
      <p:sp>
        <p:nvSpPr>
          <p:cNvPr id="3" name="îŝ1ïdê">
            <a:extLst>
              <a:ext uri="{FF2B5EF4-FFF2-40B4-BE49-F238E27FC236}">
                <a16:creationId xmlns:a16="http://schemas.microsoft.com/office/drawing/2014/main" id="{9D9D31CA-F8A5-4A4A-88D4-5E7CF4B8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63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ľ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isļîḑé">
            <a:extLst>
              <a:ext uri="{FF2B5EF4-FFF2-40B4-BE49-F238E27FC236}">
                <a16:creationId xmlns:a16="http://schemas.microsoft.com/office/drawing/2014/main" id="{967C64BA-631B-22B9-362A-3FE4319EE76A}"/>
              </a:ext>
            </a:extLst>
          </p:cNvPr>
          <p:cNvGrpSpPr/>
          <p:nvPr/>
        </p:nvGrpSpPr>
        <p:grpSpPr>
          <a:xfrm>
            <a:off x="-22225" y="0"/>
            <a:ext cx="12223750" cy="6913507"/>
            <a:chOff x="-22225" y="0"/>
            <a:chExt cx="12223750" cy="6913507"/>
          </a:xfrm>
        </p:grpSpPr>
        <p:sp>
          <p:nvSpPr>
            <p:cNvPr id="10" name="ï$liḋé">
              <a:extLst>
                <a:ext uri="{FF2B5EF4-FFF2-40B4-BE49-F238E27FC236}">
                  <a16:creationId xmlns:a16="http://schemas.microsoft.com/office/drawing/2014/main" id="{B8AC0AAE-C111-7A67-A579-166A7922D5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22225" y="3648019"/>
              <a:ext cx="12223750" cy="3265488"/>
            </a:xfrm>
            <a:custGeom>
              <a:avLst/>
              <a:gdLst>
                <a:gd name="T0" fmla="*/ 12 w 3853"/>
                <a:gd name="T1" fmla="*/ 1027 h 1027"/>
                <a:gd name="T2" fmla="*/ 929 w 3853"/>
                <a:gd name="T3" fmla="*/ 552 h 1027"/>
                <a:gd name="T4" fmla="*/ 1634 w 3853"/>
                <a:gd name="T5" fmla="*/ 432 h 1027"/>
                <a:gd name="T6" fmla="*/ 1859 w 3853"/>
                <a:gd name="T7" fmla="*/ 464 h 1027"/>
                <a:gd name="T8" fmla="*/ 2691 w 3853"/>
                <a:gd name="T9" fmla="*/ 268 h 1027"/>
                <a:gd name="T10" fmla="*/ 2691 w 3853"/>
                <a:gd name="T11" fmla="*/ 268 h 1027"/>
                <a:gd name="T12" fmla="*/ 3756 w 3853"/>
                <a:gd name="T13" fmla="*/ 129 h 1027"/>
                <a:gd name="T14" fmla="*/ 3853 w 3853"/>
                <a:gd name="T15" fmla="*/ 164 h 1027"/>
                <a:gd name="T16" fmla="*/ 3853 w 3853"/>
                <a:gd name="T17" fmla="*/ 1027 h 1027"/>
                <a:gd name="T18" fmla="*/ 12 w 3853"/>
                <a:gd name="T19" fmla="*/ 102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53" h="1027">
                  <a:moveTo>
                    <a:pt x="12" y="1027"/>
                  </a:moveTo>
                  <a:cubicBezTo>
                    <a:pt x="929" y="552"/>
                    <a:pt x="929" y="552"/>
                    <a:pt x="929" y="552"/>
                  </a:cubicBezTo>
                  <a:cubicBezTo>
                    <a:pt x="1146" y="439"/>
                    <a:pt x="1392" y="398"/>
                    <a:pt x="1634" y="432"/>
                  </a:cubicBezTo>
                  <a:cubicBezTo>
                    <a:pt x="1859" y="464"/>
                    <a:pt x="1859" y="464"/>
                    <a:pt x="1859" y="464"/>
                  </a:cubicBezTo>
                  <a:cubicBezTo>
                    <a:pt x="2152" y="506"/>
                    <a:pt x="2449" y="436"/>
                    <a:pt x="2691" y="268"/>
                  </a:cubicBezTo>
                  <a:cubicBezTo>
                    <a:pt x="2691" y="268"/>
                    <a:pt x="2691" y="268"/>
                    <a:pt x="2691" y="268"/>
                  </a:cubicBezTo>
                  <a:cubicBezTo>
                    <a:pt x="3003" y="52"/>
                    <a:pt x="3400" y="0"/>
                    <a:pt x="3756" y="129"/>
                  </a:cubicBezTo>
                  <a:cubicBezTo>
                    <a:pt x="3853" y="164"/>
                    <a:pt x="3853" y="164"/>
                    <a:pt x="3853" y="164"/>
                  </a:cubicBezTo>
                  <a:cubicBezTo>
                    <a:pt x="3853" y="1027"/>
                    <a:pt x="3853" y="1027"/>
                    <a:pt x="3853" y="1027"/>
                  </a:cubicBezTo>
                  <a:cubicBezTo>
                    <a:pt x="3853" y="1027"/>
                    <a:pt x="0" y="1027"/>
                    <a:pt x="12" y="10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grpSp>
          <p:nvGrpSpPr>
            <p:cNvPr id="22" name="isľidè">
              <a:extLst>
                <a:ext uri="{FF2B5EF4-FFF2-40B4-BE49-F238E27FC236}">
                  <a16:creationId xmlns:a16="http://schemas.microsoft.com/office/drawing/2014/main" id="{FCA3C483-2E9F-4007-9D8B-16996802271B}"/>
                </a:ext>
              </a:extLst>
            </p:cNvPr>
            <p:cNvGrpSpPr/>
            <p:nvPr/>
          </p:nvGrpSpPr>
          <p:grpSpPr>
            <a:xfrm>
              <a:off x="840700" y="0"/>
              <a:ext cx="11351299" cy="6858000"/>
              <a:chOff x="840700" y="0"/>
              <a:chExt cx="11351299" cy="6858000"/>
            </a:xfrm>
          </p:grpSpPr>
          <p:cxnSp>
            <p:nvCxnSpPr>
              <p:cNvPr id="6" name="işļiḑé">
                <a:extLst>
                  <a:ext uri="{FF2B5EF4-FFF2-40B4-BE49-F238E27FC236}">
                    <a16:creationId xmlns:a16="http://schemas.microsoft.com/office/drawing/2014/main" id="{768F0EBC-2DB4-4640-9509-F57618A08CFD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1079868" y="2276277"/>
                <a:ext cx="17650" cy="4251675"/>
              </a:xfrm>
              <a:prstGeom prst="straightConnector1">
                <a:avLst/>
              </a:prstGeom>
              <a:ln w="19050">
                <a:solidFill>
                  <a:srgbClr val="FFFFFF">
                    <a:alpha val="15000"/>
                  </a:srgbClr>
                </a:solidFill>
                <a:prstDash val="solid"/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ísḻïdè">
                <a:extLst>
                  <a:ext uri="{FF2B5EF4-FFF2-40B4-BE49-F238E27FC236}">
                    <a16:creationId xmlns:a16="http://schemas.microsoft.com/office/drawing/2014/main" id="{0A664470-1351-4180-830E-765D65A913A5}"/>
                  </a:ext>
                </a:extLst>
              </p:cNvPr>
              <p:cNvSpPr/>
              <p:nvPr/>
            </p:nvSpPr>
            <p:spPr>
              <a:xfrm flipH="1">
                <a:off x="6286938" y="0"/>
                <a:ext cx="5905061" cy="6858000"/>
              </a:xfrm>
              <a:prstGeom prst="flowChartDelay">
                <a:avLst/>
              </a:prstGeom>
              <a:blipFill>
                <a:blip r:embed="rId3"/>
                <a:stretch>
                  <a:fillRect l="-37217" r="-37058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îṣḻiḑé">
                <a:extLst>
                  <a:ext uri="{FF2B5EF4-FFF2-40B4-BE49-F238E27FC236}">
                    <a16:creationId xmlns:a16="http://schemas.microsoft.com/office/drawing/2014/main" id="{9931CF00-CF3B-4ED6-A8F5-9B12A2A6D7B6}"/>
                  </a:ext>
                </a:extLst>
              </p:cNvPr>
              <p:cNvGrpSpPr/>
              <p:nvPr/>
            </p:nvGrpSpPr>
            <p:grpSpPr>
              <a:xfrm>
                <a:off x="842287" y="1801115"/>
                <a:ext cx="4738196" cy="1888868"/>
                <a:chOff x="842287" y="1801115"/>
                <a:chExt cx="4738196" cy="1888868"/>
              </a:xfrm>
            </p:grpSpPr>
            <p:sp>
              <p:nvSpPr>
                <p:cNvPr id="17" name="íŝlidè">
                  <a:extLst>
                    <a:ext uri="{FF2B5EF4-FFF2-40B4-BE49-F238E27FC236}">
                      <a16:creationId xmlns:a16="http://schemas.microsoft.com/office/drawing/2014/main" id="{94C5E18F-DBFA-43DA-84D0-939D1BC0E6CA}"/>
                    </a:ext>
                  </a:extLst>
                </p:cNvPr>
                <p:cNvSpPr/>
                <p:nvPr/>
              </p:nvSpPr>
              <p:spPr>
                <a:xfrm>
                  <a:off x="1426245" y="2344935"/>
                  <a:ext cx="3656915" cy="1345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主要运用了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Tomcat 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与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Web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应用原理</a:t>
                  </a:r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基于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Servlet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和</a:t>
                  </a:r>
                  <a:r>
                    <a:rPr lang="en-US" altLang="zh-CN" sz="1400" dirty="0" err="1">
                      <a:solidFill>
                        <a:schemeClr val="tx1"/>
                      </a:solidFill>
                    </a:rPr>
                    <a:t>Jsp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的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MVC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编程</a:t>
                  </a:r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400" dirty="0" err="1">
                      <a:solidFill>
                        <a:schemeClr val="tx1"/>
                      </a:solidFill>
                    </a:rPr>
                    <a:t>Jquery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、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Ajax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编程</a:t>
                  </a:r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JSTL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、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EL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编程</a:t>
                  </a:r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ïṥľîḓê">
                  <a:extLst>
                    <a:ext uri="{FF2B5EF4-FFF2-40B4-BE49-F238E27FC236}">
                      <a16:creationId xmlns:a16="http://schemas.microsoft.com/office/drawing/2014/main" id="{4C7A702A-CDBB-4A48-B228-9109986851E9}"/>
                    </a:ext>
                  </a:extLst>
                </p:cNvPr>
                <p:cNvSpPr txBox="1"/>
                <p:nvPr/>
              </p:nvSpPr>
              <p:spPr>
                <a:xfrm>
                  <a:off x="1426245" y="1827043"/>
                  <a:ext cx="415423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 dirty="0">
                      <a:solidFill>
                        <a:schemeClr val="accent2"/>
                      </a:solidFill>
                    </a:rPr>
                    <a:t>前后端</a:t>
                  </a:r>
                  <a:endParaRPr kumimoji="1" lang="en-US" altLang="zh-CN" sz="20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" name="îṥ1iḓè">
                  <a:extLst>
                    <a:ext uri="{FF2B5EF4-FFF2-40B4-BE49-F238E27FC236}">
                      <a16:creationId xmlns:a16="http://schemas.microsoft.com/office/drawing/2014/main" id="{66736FDF-D123-4729-8891-47423280B345}"/>
                    </a:ext>
                  </a:extLst>
                </p:cNvPr>
                <p:cNvSpPr txBox="1"/>
                <p:nvPr/>
              </p:nvSpPr>
              <p:spPr>
                <a:xfrm>
                  <a:off x="842287" y="1801115"/>
                  <a:ext cx="475162" cy="47516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alpha val="77000"/>
                  </a:schemeClr>
                </a:solidFill>
              </p:spPr>
              <p:txBody>
                <a:bodyPr wrap="non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FFFFFF"/>
                      </a:solidFill>
                    </a:rPr>
                    <a:t>01</a:t>
                  </a:r>
                  <a:endParaRPr kumimoji="1" lang="zh-CN" altLang="en-US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1" name="ïSľïḋé">
                <a:extLst>
                  <a:ext uri="{FF2B5EF4-FFF2-40B4-BE49-F238E27FC236}">
                    <a16:creationId xmlns:a16="http://schemas.microsoft.com/office/drawing/2014/main" id="{7D36F280-F0F7-4326-B8F4-CE62BA6A3874}"/>
                  </a:ext>
                </a:extLst>
              </p:cNvPr>
              <p:cNvGrpSpPr/>
              <p:nvPr/>
            </p:nvGrpSpPr>
            <p:grpSpPr>
              <a:xfrm>
                <a:off x="840700" y="4423567"/>
                <a:ext cx="4739783" cy="1389999"/>
                <a:chOff x="840700" y="4423567"/>
                <a:chExt cx="4739783" cy="1389999"/>
              </a:xfrm>
            </p:grpSpPr>
            <p:sp>
              <p:nvSpPr>
                <p:cNvPr id="13" name="îš1ïḍé">
                  <a:extLst>
                    <a:ext uri="{FF2B5EF4-FFF2-40B4-BE49-F238E27FC236}">
                      <a16:creationId xmlns:a16="http://schemas.microsoft.com/office/drawing/2014/main" id="{C70D88CE-5772-43CC-9922-DF81A0A4F587}"/>
                    </a:ext>
                  </a:extLst>
                </p:cNvPr>
                <p:cNvSpPr/>
                <p:nvPr/>
              </p:nvSpPr>
              <p:spPr>
                <a:xfrm>
                  <a:off x="1426245" y="5114849"/>
                  <a:ext cx="3656915" cy="6987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400" dirty="0" err="1">
                      <a:solidFill>
                        <a:srgbClr val="FFFFFF"/>
                      </a:solidFill>
                    </a:rPr>
                    <a:t>openGauss</a:t>
                  </a:r>
                  <a:r>
                    <a:rPr lang="zh-CN" altLang="en-US" sz="1400" dirty="0">
                      <a:solidFill>
                        <a:srgbClr val="FFFFFF"/>
                      </a:solidFill>
                    </a:rPr>
                    <a:t>数据库编程</a:t>
                  </a:r>
                  <a:endParaRPr lang="en-US" altLang="zh-CN" sz="1400" dirty="0">
                    <a:solidFill>
                      <a:srgbClr val="FFFFFF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ïşļïḓè">
                  <a:extLst>
                    <a:ext uri="{FF2B5EF4-FFF2-40B4-BE49-F238E27FC236}">
                      <a16:creationId xmlns:a16="http://schemas.microsoft.com/office/drawing/2014/main" id="{D2289467-8F76-439C-A609-2F4D19B2850B}"/>
                    </a:ext>
                  </a:extLst>
                </p:cNvPr>
                <p:cNvSpPr txBox="1"/>
                <p:nvPr/>
              </p:nvSpPr>
              <p:spPr>
                <a:xfrm>
                  <a:off x="1426245" y="4461093"/>
                  <a:ext cx="415423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 dirty="0">
                      <a:solidFill>
                        <a:srgbClr val="FFFFFF"/>
                      </a:solidFill>
                    </a:rPr>
                    <a:t>数据库</a:t>
                  </a:r>
                  <a:endParaRPr kumimoji="1" lang="en-US" altLang="zh-CN" sz="20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iSḻíḍe">
                  <a:extLst>
                    <a:ext uri="{FF2B5EF4-FFF2-40B4-BE49-F238E27FC236}">
                      <a16:creationId xmlns:a16="http://schemas.microsoft.com/office/drawing/2014/main" id="{57AB804F-88E3-409F-8975-FB9D8503AD50}"/>
                    </a:ext>
                  </a:extLst>
                </p:cNvPr>
                <p:cNvSpPr txBox="1"/>
                <p:nvPr/>
              </p:nvSpPr>
              <p:spPr>
                <a:xfrm>
                  <a:off x="840700" y="4423567"/>
                  <a:ext cx="475162" cy="47516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FFFFFF"/>
                      </a:solidFill>
                    </a:rPr>
                    <a:t>02</a:t>
                  </a:r>
                  <a:endParaRPr kumimoji="1" lang="zh-CN" altLang="en-US" dirty="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2" name="íšlïḍé">
            <a:extLst>
              <a:ext uri="{FF2B5EF4-FFF2-40B4-BE49-F238E27FC236}">
                <a16:creationId xmlns:a16="http://schemas.microsoft.com/office/drawing/2014/main" id="{51B84FD0-9B1C-4FB5-ABCE-819EDA79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工作内容概述</a:t>
            </a:r>
          </a:p>
        </p:txBody>
      </p:sp>
      <p:sp>
        <p:nvSpPr>
          <p:cNvPr id="3" name="íṥḻíḍé">
            <a:extLst>
              <a:ext uri="{FF2B5EF4-FFF2-40B4-BE49-F238E27FC236}">
                <a16:creationId xmlns:a16="http://schemas.microsoft.com/office/drawing/2014/main" id="{77F36254-502A-4442-829A-F736E56F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100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lï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lîdê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220" y="3470219"/>
            <a:ext cx="5145680" cy="701731"/>
          </a:xfrm>
        </p:spPr>
        <p:txBody>
          <a:bodyPr/>
          <a:lstStyle/>
          <a:p>
            <a:r>
              <a:rPr lang="zh-CN" altLang="en-US" sz="4400" dirty="0"/>
              <a:t>工作项目</a:t>
            </a:r>
          </a:p>
        </p:txBody>
      </p:sp>
      <p:sp>
        <p:nvSpPr>
          <p:cNvPr id="5" name="iṧ1íḓè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3220" y="4248543"/>
            <a:ext cx="5145680" cy="313932"/>
          </a:xfrm>
        </p:spPr>
        <p:txBody>
          <a:bodyPr/>
          <a:lstStyle/>
          <a:p>
            <a:r>
              <a:rPr lang="en-US" altLang="zh-CN" sz="1600" dirty="0"/>
              <a:t>Work item performance</a:t>
            </a:r>
          </a:p>
        </p:txBody>
      </p:sp>
      <p:sp>
        <p:nvSpPr>
          <p:cNvPr id="2" name="íšḻîḍ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2" name="ïşļïḍê">
            <a:extLst>
              <a:ext uri="{FF2B5EF4-FFF2-40B4-BE49-F238E27FC236}">
                <a16:creationId xmlns:a16="http://schemas.microsoft.com/office/drawing/2014/main" id="{C5F39C24-6061-4445-8588-CFD422582178}"/>
              </a:ext>
            </a:extLst>
          </p:cNvPr>
          <p:cNvSpPr txBox="1">
            <a:spLocks/>
          </p:cNvSpPr>
          <p:nvPr/>
        </p:nvSpPr>
        <p:spPr>
          <a:xfrm>
            <a:off x="6373220" y="2727269"/>
            <a:ext cx="5145680" cy="7017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4400" dirty="0"/>
              <a:t>02.</a:t>
            </a:r>
            <a:endParaRPr lang="en-GB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9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1í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îṩļídè">
            <a:extLst>
              <a:ext uri="{FF2B5EF4-FFF2-40B4-BE49-F238E27FC236}">
                <a16:creationId xmlns:a16="http://schemas.microsoft.com/office/drawing/2014/main" id="{4AFA3F9F-182B-2F6B-9467-9938FC3B4A6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íšļiḋè">
              <a:extLst>
                <a:ext uri="{FF2B5EF4-FFF2-40B4-BE49-F238E27FC236}">
                  <a16:creationId xmlns:a16="http://schemas.microsoft.com/office/drawing/2014/main" id="{98B5A898-0D7F-327D-F68F-8715E494F95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305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iṩḷiḍé">
              <a:extLst>
                <a:ext uri="{FF2B5EF4-FFF2-40B4-BE49-F238E27FC236}">
                  <a16:creationId xmlns:a16="http://schemas.microsoft.com/office/drawing/2014/main" id="{CD348F36-4B75-7ED7-C930-A19EE75251C8}"/>
                </a:ext>
              </a:extLst>
            </p:cNvPr>
            <p:cNvGrpSpPr/>
            <p:nvPr/>
          </p:nvGrpSpPr>
          <p:grpSpPr>
            <a:xfrm>
              <a:off x="823707" y="1322123"/>
              <a:ext cx="10034792" cy="2261750"/>
              <a:chOff x="823707" y="1322123"/>
              <a:chExt cx="10034792" cy="2261750"/>
            </a:xfrm>
          </p:grpSpPr>
          <p:grpSp>
            <p:nvGrpSpPr>
              <p:cNvPr id="3" name="ïślide">
                <a:extLst>
                  <a:ext uri="{FF2B5EF4-FFF2-40B4-BE49-F238E27FC236}">
                    <a16:creationId xmlns:a16="http://schemas.microsoft.com/office/drawing/2014/main" id="{72A8D378-30C2-26DD-6A42-609F09F8D72F}"/>
                  </a:ext>
                </a:extLst>
              </p:cNvPr>
              <p:cNvGrpSpPr/>
              <p:nvPr/>
            </p:nvGrpSpPr>
            <p:grpSpPr>
              <a:xfrm>
                <a:off x="6639601" y="1322123"/>
                <a:ext cx="4218898" cy="1410226"/>
                <a:chOff x="6639601" y="1322123"/>
                <a:chExt cx="4218898" cy="1410226"/>
              </a:xfrm>
            </p:grpSpPr>
            <p:sp>
              <p:nvSpPr>
                <p:cNvPr id="48" name="íSḷïďe">
                  <a:extLst>
                    <a:ext uri="{FF2B5EF4-FFF2-40B4-BE49-F238E27FC236}">
                      <a16:creationId xmlns:a16="http://schemas.microsoft.com/office/drawing/2014/main" id="{F871F2FF-16E8-4F87-B6CF-2E64CFF66CFB}"/>
                    </a:ext>
                  </a:extLst>
                </p:cNvPr>
                <p:cNvSpPr/>
                <p:nvPr/>
              </p:nvSpPr>
              <p:spPr>
                <a:xfrm>
                  <a:off x="7164735" y="1322123"/>
                  <a:ext cx="3693763" cy="525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</a:rPr>
                    <a:t>冲突管理</a:t>
                  </a:r>
                  <a:endParaRPr kumimoji="1" lang="en-US" altLang="zh-CN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íṧlîḋè">
                  <a:extLst>
                    <a:ext uri="{FF2B5EF4-FFF2-40B4-BE49-F238E27FC236}">
                      <a16:creationId xmlns:a16="http://schemas.microsoft.com/office/drawing/2014/main" id="{E0100EBE-28DB-467C-A36C-AB3F13A56328}"/>
                    </a:ext>
                  </a:extLst>
                </p:cNvPr>
                <p:cNvSpPr/>
                <p:nvPr/>
              </p:nvSpPr>
              <p:spPr>
                <a:xfrm>
                  <a:off x="7164735" y="1907855"/>
                  <a:ext cx="3693764" cy="8244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</a:rPr>
                    <a:t>前后端的代码整合</a:t>
                  </a:r>
                  <a:endParaRPr kumimoji="1" lang="en-US" altLang="zh-CN" sz="1400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</a:rPr>
                    <a:t>数据库的搭建</a:t>
                  </a:r>
                  <a:endParaRPr kumimoji="1"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" name="îṣḻïdê">
                  <a:extLst>
                    <a:ext uri="{FF2B5EF4-FFF2-40B4-BE49-F238E27FC236}">
                      <a16:creationId xmlns:a16="http://schemas.microsoft.com/office/drawing/2014/main" id="{082DB0B1-291F-42AA-9A61-E9A4DFD3D1A3}"/>
                    </a:ext>
                  </a:extLst>
                </p:cNvPr>
                <p:cNvSpPr/>
                <p:nvPr/>
              </p:nvSpPr>
              <p:spPr>
                <a:xfrm>
                  <a:off x="6639601" y="1437850"/>
                  <a:ext cx="387350" cy="38735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lt1">
                          <a:lumMod val="100000"/>
                        </a:schemeClr>
                      </a:solidFill>
                    </a:rPr>
                    <a:t>1</a:t>
                  </a:r>
                  <a:endParaRPr lang="zh-CN" altLang="en-US" dirty="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íšļîḓé">
                <a:extLst>
                  <a:ext uri="{FF2B5EF4-FFF2-40B4-BE49-F238E27FC236}">
                    <a16:creationId xmlns:a16="http://schemas.microsoft.com/office/drawing/2014/main" id="{8E8014F8-B0EA-4E84-98F9-C384A194B048}"/>
                  </a:ext>
                </a:extLst>
              </p:cNvPr>
              <p:cNvSpPr/>
              <p:nvPr/>
            </p:nvSpPr>
            <p:spPr>
              <a:xfrm>
                <a:off x="823707" y="1359403"/>
                <a:ext cx="5272293" cy="2224470"/>
              </a:xfrm>
              <a:prstGeom prst="roundRect">
                <a:avLst>
                  <a:gd name="adj" fmla="val 3454"/>
                </a:avLst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 t="-128489" b="-127031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" name="îṡľîḑê">
              <a:extLst>
                <a:ext uri="{FF2B5EF4-FFF2-40B4-BE49-F238E27FC236}">
                  <a16:creationId xmlns:a16="http://schemas.microsoft.com/office/drawing/2014/main" id="{6BAD4E57-41CE-A9F3-C1C4-AF2C6D0F2A45}"/>
                </a:ext>
              </a:extLst>
            </p:cNvPr>
            <p:cNvGrpSpPr/>
            <p:nvPr/>
          </p:nvGrpSpPr>
          <p:grpSpPr>
            <a:xfrm>
              <a:off x="823707" y="3705564"/>
              <a:ext cx="10034792" cy="2224470"/>
              <a:chOff x="823707" y="3705564"/>
              <a:chExt cx="10034792" cy="2224470"/>
            </a:xfrm>
          </p:grpSpPr>
          <p:sp>
            <p:nvSpPr>
              <p:cNvPr id="17" name="iṡľîde">
                <a:extLst>
                  <a:ext uri="{FF2B5EF4-FFF2-40B4-BE49-F238E27FC236}">
                    <a16:creationId xmlns:a16="http://schemas.microsoft.com/office/drawing/2014/main" id="{24D5D066-7A01-4BB4-B284-B1D1E339D0A4}"/>
                  </a:ext>
                </a:extLst>
              </p:cNvPr>
              <p:cNvSpPr/>
              <p:nvPr/>
            </p:nvSpPr>
            <p:spPr>
              <a:xfrm>
                <a:off x="823707" y="3705564"/>
                <a:ext cx="5272293" cy="2224470"/>
              </a:xfrm>
              <a:prstGeom prst="roundRect">
                <a:avLst>
                  <a:gd name="adj" fmla="val 2965"/>
                </a:avLst>
              </a:prstGeom>
              <a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 t="-29146" b="-28816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4" name="îṡḻíḓè">
                <a:extLst>
                  <a:ext uri="{FF2B5EF4-FFF2-40B4-BE49-F238E27FC236}">
                    <a16:creationId xmlns:a16="http://schemas.microsoft.com/office/drawing/2014/main" id="{E14FDC54-BF66-C56A-24B1-CF7E991A048D}"/>
                  </a:ext>
                </a:extLst>
              </p:cNvPr>
              <p:cNvGrpSpPr/>
              <p:nvPr/>
            </p:nvGrpSpPr>
            <p:grpSpPr>
              <a:xfrm>
                <a:off x="6639601" y="3956567"/>
                <a:ext cx="4218898" cy="1088535"/>
                <a:chOff x="6639601" y="3956567"/>
                <a:chExt cx="4218898" cy="1088535"/>
              </a:xfrm>
            </p:grpSpPr>
            <p:sp>
              <p:nvSpPr>
                <p:cNvPr id="24" name="iṩlíḍê">
                  <a:extLst>
                    <a:ext uri="{FF2B5EF4-FFF2-40B4-BE49-F238E27FC236}">
                      <a16:creationId xmlns:a16="http://schemas.microsoft.com/office/drawing/2014/main" id="{AA63B826-5497-4D18-B3DF-14634C9A91B7}"/>
                    </a:ext>
                  </a:extLst>
                </p:cNvPr>
                <p:cNvSpPr/>
                <p:nvPr/>
              </p:nvSpPr>
              <p:spPr>
                <a:xfrm>
                  <a:off x="7164735" y="3956567"/>
                  <a:ext cx="3693763" cy="525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</a:rPr>
                    <a:t>代码管理</a:t>
                  </a:r>
                  <a:endParaRPr kumimoji="1" lang="en-US" altLang="zh-CN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îšlîďe">
                  <a:extLst>
                    <a:ext uri="{FF2B5EF4-FFF2-40B4-BE49-F238E27FC236}">
                      <a16:creationId xmlns:a16="http://schemas.microsoft.com/office/drawing/2014/main" id="{78F3A470-7E54-4F1E-9779-CB69D0EDB1C9}"/>
                    </a:ext>
                  </a:extLst>
                </p:cNvPr>
                <p:cNvSpPr/>
                <p:nvPr/>
              </p:nvSpPr>
              <p:spPr>
                <a:xfrm>
                  <a:off x="7164735" y="4542299"/>
                  <a:ext cx="3693764" cy="5028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</a:rPr>
                    <a:t>对于一些复杂的功能实现出现问题</a:t>
                  </a:r>
                  <a:endParaRPr kumimoji="1"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îŝliḍé">
                  <a:extLst>
                    <a:ext uri="{FF2B5EF4-FFF2-40B4-BE49-F238E27FC236}">
                      <a16:creationId xmlns:a16="http://schemas.microsoft.com/office/drawing/2014/main" id="{E4A8D377-5D06-4A71-9CFA-02B063392828}"/>
                    </a:ext>
                  </a:extLst>
                </p:cNvPr>
                <p:cNvSpPr/>
                <p:nvPr/>
              </p:nvSpPr>
              <p:spPr>
                <a:xfrm>
                  <a:off x="6639601" y="4072294"/>
                  <a:ext cx="387350" cy="38735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lt1">
                          <a:lumMod val="100000"/>
                        </a:schemeClr>
                      </a:solidFill>
                    </a:rPr>
                    <a:t>2</a:t>
                  </a:r>
                  <a:endParaRPr lang="zh-CN" altLang="en-US" dirty="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10" name="îṧlíḑê">
            <a:extLst>
              <a:ext uri="{FF2B5EF4-FFF2-40B4-BE49-F238E27FC236}">
                <a16:creationId xmlns:a16="http://schemas.microsoft.com/office/drawing/2014/main" id="{202A6836-474C-5AE2-F005-B1940A5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问题与解决方案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82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ḷï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ïśľîḓé">
            <a:extLst>
              <a:ext uri="{FF2B5EF4-FFF2-40B4-BE49-F238E27FC236}">
                <a16:creationId xmlns:a16="http://schemas.microsoft.com/office/drawing/2014/main" id="{608517F2-F4BC-EA94-59BD-B54609E6B5C1}"/>
              </a:ext>
            </a:extLst>
          </p:cNvPr>
          <p:cNvGrpSpPr/>
          <p:nvPr/>
        </p:nvGrpSpPr>
        <p:grpSpPr>
          <a:xfrm>
            <a:off x="1047749" y="1224821"/>
            <a:ext cx="10363201" cy="5207000"/>
            <a:chOff x="1047749" y="1224821"/>
            <a:chExt cx="10363201" cy="5207000"/>
          </a:xfrm>
        </p:grpSpPr>
        <p:grpSp>
          <p:nvGrpSpPr>
            <p:cNvPr id="8" name="ïṣľîďê">
              <a:extLst>
                <a:ext uri="{FF2B5EF4-FFF2-40B4-BE49-F238E27FC236}">
                  <a16:creationId xmlns:a16="http://schemas.microsoft.com/office/drawing/2014/main" id="{A9E34391-DDB2-48AC-BC83-268C2F02D5FC}"/>
                </a:ext>
              </a:extLst>
            </p:cNvPr>
            <p:cNvGrpSpPr/>
            <p:nvPr/>
          </p:nvGrpSpPr>
          <p:grpSpPr>
            <a:xfrm>
              <a:off x="6711949" y="1224821"/>
              <a:ext cx="4699001" cy="5207000"/>
              <a:chOff x="6711949" y="1224821"/>
              <a:chExt cx="4699001" cy="5207000"/>
            </a:xfrm>
          </p:grpSpPr>
          <p:sp>
            <p:nvSpPr>
              <p:cNvPr id="2" name="iślíḑé">
                <a:extLst>
                  <a:ext uri="{FF2B5EF4-FFF2-40B4-BE49-F238E27FC236}">
                    <a16:creationId xmlns:a16="http://schemas.microsoft.com/office/drawing/2014/main" id="{4871730A-D369-485C-A345-603C03754622}"/>
                  </a:ext>
                </a:extLst>
              </p:cNvPr>
              <p:cNvSpPr/>
              <p:nvPr/>
            </p:nvSpPr>
            <p:spPr>
              <a:xfrm>
                <a:off x="6711949" y="1224821"/>
                <a:ext cx="4699001" cy="5207000"/>
              </a:xfrm>
              <a:prstGeom prst="roundRect">
                <a:avLst>
                  <a:gd name="adj" fmla="val 2150"/>
                </a:avLst>
              </a:prstGeom>
              <a:solidFill>
                <a:schemeClr val="accent1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5" name="î$ľîdé">
                <a:extLst>
                  <a:ext uri="{FF2B5EF4-FFF2-40B4-BE49-F238E27FC236}">
                    <a16:creationId xmlns:a16="http://schemas.microsoft.com/office/drawing/2014/main" id="{A5E53DB6-4657-4F46-90AF-872D5FD6BD7D}"/>
                  </a:ext>
                </a:extLst>
              </p:cNvPr>
              <p:cNvSpPr/>
              <p:nvPr/>
            </p:nvSpPr>
            <p:spPr>
              <a:xfrm flipH="1">
                <a:off x="7271611" y="1785009"/>
                <a:ext cx="3120617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chemeClr val="tx1"/>
                    </a:solidFill>
                  </a:rPr>
                  <a:t>个人成长和反思的策略</a:t>
                </a:r>
                <a:endParaRPr kumimoji="1" lang="en-US" altLang="zh-CN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îŝľîḋê">
                <a:extLst>
                  <a:ext uri="{FF2B5EF4-FFF2-40B4-BE49-F238E27FC236}">
                    <a16:creationId xmlns:a16="http://schemas.microsoft.com/office/drawing/2014/main" id="{E2F2C9EE-BB54-4977-8B6B-D427BCFC0791}"/>
                  </a:ext>
                </a:extLst>
              </p:cNvPr>
              <p:cNvSpPr txBox="1"/>
              <p:nvPr/>
            </p:nvSpPr>
            <p:spPr>
              <a:xfrm>
                <a:off x="7236686" y="2439563"/>
                <a:ext cx="3739288" cy="3285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alpha val="70000"/>
                      </a:schemeClr>
                    </a:solidFill>
                  </a:rPr>
                  <a:t>       数据意识和挑战：精准扶贫信息平台的核心是数据。在项目中，我会意识到数据的重要性以及如何收集、整理、处理和分析大量复杂的数据。同时，数据质量和隐私保护也是一个重要的挑战，需要认真对待。、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alpha val="70000"/>
                      </a:schemeClr>
                    </a:solidFill>
                  </a:rPr>
                  <a:t>     持续学习与创新：精准扶贫信息平台的开发是一个持续学习和不断创新的过程。技术和数据科学领域不断发展，我需要不断地学习新知识、掌握新技术，并将其应用到项目中，以提高平台的效率和准确性。</a:t>
                </a:r>
                <a:endParaRPr lang="en-US" sz="1400" dirty="0">
                  <a:solidFill>
                    <a:schemeClr val="tx1">
                      <a:alpha val="70000"/>
                    </a:schemeClr>
                  </a:solidFill>
                </a:endParaRPr>
              </a:p>
            </p:txBody>
          </p:sp>
        </p:grpSp>
        <p:grpSp>
          <p:nvGrpSpPr>
            <p:cNvPr id="7" name="iŝļïḑé">
              <a:extLst>
                <a:ext uri="{FF2B5EF4-FFF2-40B4-BE49-F238E27FC236}">
                  <a16:creationId xmlns:a16="http://schemas.microsoft.com/office/drawing/2014/main" id="{BE493C1D-9761-BE80-52A5-017141E4E067}"/>
                </a:ext>
              </a:extLst>
            </p:cNvPr>
            <p:cNvGrpSpPr/>
            <p:nvPr/>
          </p:nvGrpSpPr>
          <p:grpSpPr>
            <a:xfrm>
              <a:off x="1047749" y="1477233"/>
              <a:ext cx="5264150" cy="4371976"/>
              <a:chOff x="3463925" y="1243012"/>
              <a:chExt cx="5264150" cy="4371976"/>
            </a:xfrm>
          </p:grpSpPr>
          <p:grpSp>
            <p:nvGrpSpPr>
              <p:cNvPr id="9" name="îṥļïḍê">
                <a:extLst>
                  <a:ext uri="{FF2B5EF4-FFF2-40B4-BE49-F238E27FC236}">
                    <a16:creationId xmlns:a16="http://schemas.microsoft.com/office/drawing/2014/main" id="{99B804CD-47E4-C57D-1711-E4969225EA8E}"/>
                  </a:ext>
                </a:extLst>
              </p:cNvPr>
              <p:cNvGrpSpPr/>
              <p:nvPr/>
            </p:nvGrpSpPr>
            <p:grpSpPr>
              <a:xfrm>
                <a:off x="7243764" y="3606006"/>
                <a:ext cx="1381125" cy="1900237"/>
                <a:chOff x="9251950" y="3137693"/>
                <a:chExt cx="1381125" cy="1900237"/>
              </a:xfrm>
            </p:grpSpPr>
            <p:sp>
              <p:nvSpPr>
                <p:cNvPr id="278" name="íSľiḍè">
                  <a:extLst>
                    <a:ext uri="{FF2B5EF4-FFF2-40B4-BE49-F238E27FC236}">
                      <a16:creationId xmlns:a16="http://schemas.microsoft.com/office/drawing/2014/main" id="{6EDCADC0-0E9F-1585-4F06-695E7E7903C5}"/>
                    </a:ext>
                  </a:extLst>
                </p:cNvPr>
                <p:cNvSpPr/>
                <p:nvPr/>
              </p:nvSpPr>
              <p:spPr bwMode="auto">
                <a:xfrm>
                  <a:off x="9251950" y="3137693"/>
                  <a:ext cx="1381125" cy="1370013"/>
                </a:xfrm>
                <a:custGeom>
                  <a:avLst/>
                  <a:gdLst>
                    <a:gd name="T0" fmla="*/ 208 w 416"/>
                    <a:gd name="T1" fmla="*/ 101 h 415"/>
                    <a:gd name="T2" fmla="*/ 208 w 416"/>
                    <a:gd name="T3" fmla="*/ 93 h 415"/>
                    <a:gd name="T4" fmla="*/ 322 w 416"/>
                    <a:gd name="T5" fmla="*/ 207 h 415"/>
                    <a:gd name="T6" fmla="*/ 132 w 416"/>
                    <a:gd name="T7" fmla="*/ 83 h 415"/>
                    <a:gd name="T8" fmla="*/ 177 w 416"/>
                    <a:gd name="T9" fmla="*/ 18 h 415"/>
                    <a:gd name="T10" fmla="*/ 239 w 416"/>
                    <a:gd name="T11" fmla="*/ 18 h 415"/>
                    <a:gd name="T12" fmla="*/ 284 w 416"/>
                    <a:gd name="T13" fmla="*/ 83 h 415"/>
                    <a:gd name="T14" fmla="*/ 327 w 416"/>
                    <a:gd name="T15" fmla="*/ 48 h 415"/>
                    <a:gd name="T16" fmla="*/ 367 w 416"/>
                    <a:gd name="T17" fmla="*/ 88 h 415"/>
                    <a:gd name="T18" fmla="*/ 332 w 416"/>
                    <a:gd name="T19" fmla="*/ 132 h 415"/>
                    <a:gd name="T20" fmla="*/ 397 w 416"/>
                    <a:gd name="T21" fmla="*/ 176 h 415"/>
                    <a:gd name="T22" fmla="*/ 397 w 416"/>
                    <a:gd name="T23" fmla="*/ 238 h 415"/>
                    <a:gd name="T24" fmla="*/ 332 w 416"/>
                    <a:gd name="T25" fmla="*/ 283 h 415"/>
                    <a:gd name="T26" fmla="*/ 367 w 416"/>
                    <a:gd name="T27" fmla="*/ 327 h 415"/>
                    <a:gd name="T28" fmla="*/ 327 w 416"/>
                    <a:gd name="T29" fmla="*/ 366 h 415"/>
                    <a:gd name="T30" fmla="*/ 284 w 416"/>
                    <a:gd name="T31" fmla="*/ 331 h 415"/>
                    <a:gd name="T32" fmla="*/ 239 w 416"/>
                    <a:gd name="T33" fmla="*/ 397 h 415"/>
                    <a:gd name="T34" fmla="*/ 177 w 416"/>
                    <a:gd name="T35" fmla="*/ 397 h 415"/>
                    <a:gd name="T36" fmla="*/ 132 w 416"/>
                    <a:gd name="T37" fmla="*/ 331 h 415"/>
                    <a:gd name="T38" fmla="*/ 89 w 416"/>
                    <a:gd name="T39" fmla="*/ 366 h 415"/>
                    <a:gd name="T40" fmla="*/ 49 w 416"/>
                    <a:gd name="T41" fmla="*/ 327 h 415"/>
                    <a:gd name="T42" fmla="*/ 84 w 416"/>
                    <a:gd name="T43" fmla="*/ 283 h 415"/>
                    <a:gd name="T44" fmla="*/ 19 w 416"/>
                    <a:gd name="T45" fmla="*/ 238 h 415"/>
                    <a:gd name="T46" fmla="*/ 19 w 416"/>
                    <a:gd name="T47" fmla="*/ 176 h 415"/>
                    <a:gd name="T48" fmla="*/ 84 w 416"/>
                    <a:gd name="T49" fmla="*/ 132 h 415"/>
                    <a:gd name="T50" fmla="*/ 49 w 416"/>
                    <a:gd name="T51" fmla="*/ 88 h 415"/>
                    <a:gd name="T52" fmla="*/ 89 w 416"/>
                    <a:gd name="T53" fmla="*/ 49 h 415"/>
                    <a:gd name="T54" fmla="*/ 229 w 416"/>
                    <a:gd name="T55" fmla="*/ 0 h 415"/>
                    <a:gd name="T56" fmla="*/ 169 w 416"/>
                    <a:gd name="T57" fmla="*/ 59 h 415"/>
                    <a:gd name="T58" fmla="*/ 89 w 416"/>
                    <a:gd name="T59" fmla="*/ 40 h 415"/>
                    <a:gd name="T60" fmla="*/ 41 w 416"/>
                    <a:gd name="T61" fmla="*/ 88 h 415"/>
                    <a:gd name="T62" fmla="*/ 60 w 416"/>
                    <a:gd name="T63" fmla="*/ 168 h 415"/>
                    <a:gd name="T64" fmla="*/ 0 w 416"/>
                    <a:gd name="T65" fmla="*/ 228 h 415"/>
                    <a:gd name="T66" fmla="*/ 76 w 416"/>
                    <a:gd name="T67" fmla="*/ 285 h 415"/>
                    <a:gd name="T68" fmla="*/ 46 w 416"/>
                    <a:gd name="T69" fmla="*/ 340 h 415"/>
                    <a:gd name="T70" fmla="*/ 102 w 416"/>
                    <a:gd name="T71" fmla="*/ 369 h 415"/>
                    <a:gd name="T72" fmla="*/ 169 w 416"/>
                    <a:gd name="T73" fmla="*/ 397 h 415"/>
                    <a:gd name="T74" fmla="*/ 247 w 416"/>
                    <a:gd name="T75" fmla="*/ 397 h 415"/>
                    <a:gd name="T76" fmla="*/ 314 w 416"/>
                    <a:gd name="T77" fmla="*/ 369 h 415"/>
                    <a:gd name="T78" fmla="*/ 370 w 416"/>
                    <a:gd name="T79" fmla="*/ 340 h 415"/>
                    <a:gd name="T80" fmla="*/ 340 w 416"/>
                    <a:gd name="T81" fmla="*/ 285 h 415"/>
                    <a:gd name="T82" fmla="*/ 416 w 416"/>
                    <a:gd name="T83" fmla="*/ 228 h 415"/>
                    <a:gd name="T84" fmla="*/ 356 w 416"/>
                    <a:gd name="T85" fmla="*/ 168 h 415"/>
                    <a:gd name="T86" fmla="*/ 375 w 416"/>
                    <a:gd name="T87" fmla="*/ 88 h 415"/>
                    <a:gd name="T88" fmla="*/ 327 w 416"/>
                    <a:gd name="T89" fmla="*/ 40 h 415"/>
                    <a:gd name="T90" fmla="*/ 247 w 416"/>
                    <a:gd name="T91" fmla="*/ 59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16" h="415">
                      <a:moveTo>
                        <a:pt x="208" y="314"/>
                      </a:moveTo>
                      <a:cubicBezTo>
                        <a:pt x="149" y="314"/>
                        <a:pt x="102" y="266"/>
                        <a:pt x="102" y="207"/>
                      </a:cubicBezTo>
                      <a:cubicBezTo>
                        <a:pt x="102" y="149"/>
                        <a:pt x="149" y="101"/>
                        <a:pt x="208" y="101"/>
                      </a:cubicBezTo>
                      <a:cubicBezTo>
                        <a:pt x="267" y="101"/>
                        <a:pt x="314" y="149"/>
                        <a:pt x="314" y="207"/>
                      </a:cubicBezTo>
                      <a:cubicBezTo>
                        <a:pt x="314" y="266"/>
                        <a:pt x="267" y="314"/>
                        <a:pt x="208" y="314"/>
                      </a:cubicBezTo>
                      <a:moveTo>
                        <a:pt x="208" y="93"/>
                      </a:moveTo>
                      <a:cubicBezTo>
                        <a:pt x="145" y="93"/>
                        <a:pt x="94" y="144"/>
                        <a:pt x="94" y="207"/>
                      </a:cubicBezTo>
                      <a:cubicBezTo>
                        <a:pt x="94" y="270"/>
                        <a:pt x="145" y="322"/>
                        <a:pt x="208" y="322"/>
                      </a:cubicBezTo>
                      <a:cubicBezTo>
                        <a:pt x="271" y="322"/>
                        <a:pt x="322" y="270"/>
                        <a:pt x="322" y="207"/>
                      </a:cubicBezTo>
                      <a:cubicBezTo>
                        <a:pt x="322" y="144"/>
                        <a:pt x="271" y="93"/>
                        <a:pt x="208" y="93"/>
                      </a:cubicBezTo>
                      <a:moveTo>
                        <a:pt x="130" y="85"/>
                      </a:moveTo>
                      <a:cubicBezTo>
                        <a:pt x="132" y="83"/>
                        <a:pt x="132" y="83"/>
                        <a:pt x="132" y="83"/>
                      </a:cubicBezTo>
                      <a:cubicBezTo>
                        <a:pt x="145" y="75"/>
                        <a:pt x="159" y="70"/>
                        <a:pt x="174" y="66"/>
                      </a:cubicBezTo>
                      <a:cubicBezTo>
                        <a:pt x="177" y="65"/>
                        <a:pt x="177" y="65"/>
                        <a:pt x="177" y="65"/>
                      </a:cubicBezTo>
                      <a:cubicBezTo>
                        <a:pt x="177" y="18"/>
                        <a:pt x="177" y="18"/>
                        <a:pt x="177" y="18"/>
                      </a:cubicBezTo>
                      <a:cubicBezTo>
                        <a:pt x="177" y="12"/>
                        <a:pt x="182" y="8"/>
                        <a:pt x="187" y="8"/>
                      </a:cubicBezTo>
                      <a:cubicBezTo>
                        <a:pt x="229" y="8"/>
                        <a:pt x="229" y="8"/>
                        <a:pt x="229" y="8"/>
                      </a:cubicBezTo>
                      <a:cubicBezTo>
                        <a:pt x="234" y="8"/>
                        <a:pt x="239" y="12"/>
                        <a:pt x="239" y="18"/>
                      </a:cubicBezTo>
                      <a:cubicBezTo>
                        <a:pt x="239" y="65"/>
                        <a:pt x="239" y="65"/>
                        <a:pt x="239" y="65"/>
                      </a:cubicBezTo>
                      <a:cubicBezTo>
                        <a:pt x="242" y="66"/>
                        <a:pt x="242" y="66"/>
                        <a:pt x="242" y="66"/>
                      </a:cubicBezTo>
                      <a:cubicBezTo>
                        <a:pt x="257" y="70"/>
                        <a:pt x="271" y="75"/>
                        <a:pt x="284" y="83"/>
                      </a:cubicBezTo>
                      <a:cubicBezTo>
                        <a:pt x="286" y="85"/>
                        <a:pt x="286" y="85"/>
                        <a:pt x="286" y="85"/>
                      </a:cubicBezTo>
                      <a:cubicBezTo>
                        <a:pt x="320" y="51"/>
                        <a:pt x="320" y="51"/>
                        <a:pt x="320" y="51"/>
                      </a:cubicBezTo>
                      <a:cubicBezTo>
                        <a:pt x="322" y="49"/>
                        <a:pt x="325" y="48"/>
                        <a:pt x="327" y="48"/>
                      </a:cubicBezTo>
                      <a:cubicBezTo>
                        <a:pt x="330" y="48"/>
                        <a:pt x="333" y="49"/>
                        <a:pt x="335" y="51"/>
                      </a:cubicBezTo>
                      <a:cubicBezTo>
                        <a:pt x="364" y="81"/>
                        <a:pt x="364" y="81"/>
                        <a:pt x="364" y="81"/>
                      </a:cubicBezTo>
                      <a:cubicBezTo>
                        <a:pt x="366" y="83"/>
                        <a:pt x="367" y="85"/>
                        <a:pt x="367" y="88"/>
                      </a:cubicBezTo>
                      <a:cubicBezTo>
                        <a:pt x="367" y="91"/>
                        <a:pt x="366" y="93"/>
                        <a:pt x="364" y="95"/>
                      </a:cubicBezTo>
                      <a:cubicBezTo>
                        <a:pt x="330" y="129"/>
                        <a:pt x="330" y="129"/>
                        <a:pt x="330" y="129"/>
                      </a:cubicBezTo>
                      <a:cubicBezTo>
                        <a:pt x="332" y="132"/>
                        <a:pt x="332" y="132"/>
                        <a:pt x="332" y="132"/>
                      </a:cubicBezTo>
                      <a:cubicBezTo>
                        <a:pt x="340" y="145"/>
                        <a:pt x="346" y="159"/>
                        <a:pt x="349" y="173"/>
                      </a:cubicBezTo>
                      <a:cubicBezTo>
                        <a:pt x="350" y="176"/>
                        <a:pt x="350" y="176"/>
                        <a:pt x="350" y="176"/>
                      </a:cubicBezTo>
                      <a:cubicBezTo>
                        <a:pt x="397" y="176"/>
                        <a:pt x="397" y="176"/>
                        <a:pt x="397" y="176"/>
                      </a:cubicBezTo>
                      <a:cubicBezTo>
                        <a:pt x="403" y="176"/>
                        <a:pt x="408" y="181"/>
                        <a:pt x="408" y="187"/>
                      </a:cubicBezTo>
                      <a:cubicBezTo>
                        <a:pt x="408" y="228"/>
                        <a:pt x="408" y="228"/>
                        <a:pt x="408" y="228"/>
                      </a:cubicBezTo>
                      <a:cubicBezTo>
                        <a:pt x="408" y="234"/>
                        <a:pt x="403" y="238"/>
                        <a:pt x="397" y="238"/>
                      </a:cubicBezTo>
                      <a:cubicBezTo>
                        <a:pt x="350" y="238"/>
                        <a:pt x="350" y="238"/>
                        <a:pt x="350" y="238"/>
                      </a:cubicBezTo>
                      <a:cubicBezTo>
                        <a:pt x="349" y="242"/>
                        <a:pt x="349" y="242"/>
                        <a:pt x="349" y="242"/>
                      </a:cubicBezTo>
                      <a:cubicBezTo>
                        <a:pt x="346" y="256"/>
                        <a:pt x="340" y="270"/>
                        <a:pt x="332" y="283"/>
                      </a:cubicBezTo>
                      <a:cubicBezTo>
                        <a:pt x="330" y="286"/>
                        <a:pt x="330" y="286"/>
                        <a:pt x="330" y="286"/>
                      </a:cubicBezTo>
                      <a:cubicBezTo>
                        <a:pt x="364" y="319"/>
                        <a:pt x="364" y="319"/>
                        <a:pt x="364" y="319"/>
                      </a:cubicBezTo>
                      <a:cubicBezTo>
                        <a:pt x="366" y="321"/>
                        <a:pt x="367" y="324"/>
                        <a:pt x="367" y="327"/>
                      </a:cubicBezTo>
                      <a:cubicBezTo>
                        <a:pt x="367" y="329"/>
                        <a:pt x="366" y="332"/>
                        <a:pt x="364" y="334"/>
                      </a:cubicBezTo>
                      <a:cubicBezTo>
                        <a:pt x="335" y="363"/>
                        <a:pt x="335" y="363"/>
                        <a:pt x="335" y="363"/>
                      </a:cubicBezTo>
                      <a:cubicBezTo>
                        <a:pt x="333" y="365"/>
                        <a:pt x="330" y="366"/>
                        <a:pt x="327" y="366"/>
                      </a:cubicBezTo>
                      <a:cubicBezTo>
                        <a:pt x="325" y="366"/>
                        <a:pt x="322" y="365"/>
                        <a:pt x="320" y="363"/>
                      </a:cubicBezTo>
                      <a:cubicBezTo>
                        <a:pt x="286" y="330"/>
                        <a:pt x="286" y="330"/>
                        <a:pt x="286" y="330"/>
                      </a:cubicBezTo>
                      <a:cubicBezTo>
                        <a:pt x="284" y="331"/>
                        <a:pt x="284" y="331"/>
                        <a:pt x="284" y="331"/>
                      </a:cubicBezTo>
                      <a:cubicBezTo>
                        <a:pt x="271" y="339"/>
                        <a:pt x="257" y="345"/>
                        <a:pt x="242" y="349"/>
                      </a:cubicBezTo>
                      <a:cubicBezTo>
                        <a:pt x="239" y="349"/>
                        <a:pt x="239" y="349"/>
                        <a:pt x="239" y="349"/>
                      </a:cubicBezTo>
                      <a:cubicBezTo>
                        <a:pt x="239" y="397"/>
                        <a:pt x="239" y="397"/>
                        <a:pt x="239" y="397"/>
                      </a:cubicBezTo>
                      <a:cubicBezTo>
                        <a:pt x="239" y="402"/>
                        <a:pt x="234" y="407"/>
                        <a:pt x="229" y="407"/>
                      </a:cubicBezTo>
                      <a:cubicBezTo>
                        <a:pt x="187" y="407"/>
                        <a:pt x="187" y="407"/>
                        <a:pt x="187" y="407"/>
                      </a:cubicBezTo>
                      <a:cubicBezTo>
                        <a:pt x="182" y="407"/>
                        <a:pt x="177" y="402"/>
                        <a:pt x="177" y="397"/>
                      </a:cubicBezTo>
                      <a:cubicBezTo>
                        <a:pt x="177" y="349"/>
                        <a:pt x="177" y="349"/>
                        <a:pt x="177" y="349"/>
                      </a:cubicBezTo>
                      <a:cubicBezTo>
                        <a:pt x="174" y="349"/>
                        <a:pt x="174" y="349"/>
                        <a:pt x="174" y="349"/>
                      </a:cubicBezTo>
                      <a:cubicBezTo>
                        <a:pt x="159" y="345"/>
                        <a:pt x="145" y="339"/>
                        <a:pt x="132" y="331"/>
                      </a:cubicBezTo>
                      <a:cubicBezTo>
                        <a:pt x="130" y="330"/>
                        <a:pt x="130" y="330"/>
                        <a:pt x="130" y="330"/>
                      </a:cubicBezTo>
                      <a:cubicBezTo>
                        <a:pt x="96" y="363"/>
                        <a:pt x="96" y="363"/>
                        <a:pt x="96" y="363"/>
                      </a:cubicBezTo>
                      <a:cubicBezTo>
                        <a:pt x="94" y="365"/>
                        <a:pt x="91" y="366"/>
                        <a:pt x="89" y="366"/>
                      </a:cubicBezTo>
                      <a:cubicBezTo>
                        <a:pt x="86" y="366"/>
                        <a:pt x="83" y="365"/>
                        <a:pt x="81" y="363"/>
                      </a:cubicBezTo>
                      <a:cubicBezTo>
                        <a:pt x="52" y="334"/>
                        <a:pt x="52" y="334"/>
                        <a:pt x="52" y="334"/>
                      </a:cubicBezTo>
                      <a:cubicBezTo>
                        <a:pt x="50" y="332"/>
                        <a:pt x="49" y="329"/>
                        <a:pt x="49" y="327"/>
                      </a:cubicBezTo>
                      <a:cubicBezTo>
                        <a:pt x="49" y="324"/>
                        <a:pt x="50" y="321"/>
                        <a:pt x="52" y="319"/>
                      </a:cubicBezTo>
                      <a:cubicBezTo>
                        <a:pt x="86" y="286"/>
                        <a:pt x="86" y="286"/>
                        <a:pt x="86" y="286"/>
                      </a:cubicBezTo>
                      <a:cubicBezTo>
                        <a:pt x="84" y="283"/>
                        <a:pt x="84" y="283"/>
                        <a:pt x="84" y="283"/>
                      </a:cubicBezTo>
                      <a:cubicBezTo>
                        <a:pt x="76" y="270"/>
                        <a:pt x="70" y="256"/>
                        <a:pt x="67" y="242"/>
                      </a:cubicBezTo>
                      <a:cubicBezTo>
                        <a:pt x="66" y="238"/>
                        <a:pt x="66" y="238"/>
                        <a:pt x="66" y="238"/>
                      </a:cubicBezTo>
                      <a:cubicBezTo>
                        <a:pt x="19" y="238"/>
                        <a:pt x="19" y="238"/>
                        <a:pt x="19" y="238"/>
                      </a:cubicBezTo>
                      <a:cubicBezTo>
                        <a:pt x="13" y="238"/>
                        <a:pt x="8" y="234"/>
                        <a:pt x="8" y="228"/>
                      </a:cubicBezTo>
                      <a:cubicBezTo>
                        <a:pt x="8" y="187"/>
                        <a:pt x="8" y="187"/>
                        <a:pt x="8" y="187"/>
                      </a:cubicBezTo>
                      <a:cubicBezTo>
                        <a:pt x="8" y="181"/>
                        <a:pt x="13" y="176"/>
                        <a:pt x="19" y="176"/>
                      </a:cubicBezTo>
                      <a:cubicBezTo>
                        <a:pt x="66" y="176"/>
                        <a:pt x="66" y="176"/>
                        <a:pt x="66" y="176"/>
                      </a:cubicBezTo>
                      <a:cubicBezTo>
                        <a:pt x="67" y="173"/>
                        <a:pt x="67" y="173"/>
                        <a:pt x="67" y="173"/>
                      </a:cubicBezTo>
                      <a:cubicBezTo>
                        <a:pt x="70" y="159"/>
                        <a:pt x="76" y="145"/>
                        <a:pt x="84" y="132"/>
                      </a:cubicBezTo>
                      <a:cubicBezTo>
                        <a:pt x="86" y="129"/>
                        <a:pt x="86" y="129"/>
                        <a:pt x="86" y="129"/>
                      </a:cubicBezTo>
                      <a:cubicBezTo>
                        <a:pt x="52" y="95"/>
                        <a:pt x="52" y="95"/>
                        <a:pt x="52" y="95"/>
                      </a:cubicBezTo>
                      <a:cubicBezTo>
                        <a:pt x="50" y="93"/>
                        <a:pt x="49" y="91"/>
                        <a:pt x="49" y="88"/>
                      </a:cubicBezTo>
                      <a:cubicBezTo>
                        <a:pt x="49" y="85"/>
                        <a:pt x="50" y="83"/>
                        <a:pt x="52" y="81"/>
                      </a:cubicBezTo>
                      <a:cubicBezTo>
                        <a:pt x="81" y="51"/>
                        <a:pt x="81" y="51"/>
                        <a:pt x="81" y="51"/>
                      </a:cubicBezTo>
                      <a:cubicBezTo>
                        <a:pt x="83" y="50"/>
                        <a:pt x="86" y="49"/>
                        <a:pt x="89" y="49"/>
                      </a:cubicBezTo>
                      <a:cubicBezTo>
                        <a:pt x="91" y="49"/>
                        <a:pt x="94" y="50"/>
                        <a:pt x="96" y="51"/>
                      </a:cubicBezTo>
                      <a:cubicBezTo>
                        <a:pt x="130" y="85"/>
                        <a:pt x="130" y="85"/>
                        <a:pt x="130" y="85"/>
                      </a:cubicBezTo>
                      <a:moveTo>
                        <a:pt x="229" y="0"/>
                      </a:move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177" y="0"/>
                        <a:pt x="169" y="8"/>
                        <a:pt x="169" y="18"/>
                      </a:cubicBezTo>
                      <a:cubicBezTo>
                        <a:pt x="169" y="59"/>
                        <a:pt x="169" y="59"/>
                        <a:pt x="169" y="59"/>
                      </a:cubicBezTo>
                      <a:cubicBezTo>
                        <a:pt x="156" y="63"/>
                        <a:pt x="143" y="68"/>
                        <a:pt x="131" y="75"/>
                      </a:cubicBezTo>
                      <a:cubicBezTo>
                        <a:pt x="102" y="46"/>
                        <a:pt x="102" y="46"/>
                        <a:pt x="102" y="46"/>
                      </a:cubicBezTo>
                      <a:cubicBezTo>
                        <a:pt x="98" y="42"/>
                        <a:pt x="94" y="40"/>
                        <a:pt x="89" y="40"/>
                      </a:cubicBezTo>
                      <a:cubicBezTo>
                        <a:pt x="84" y="40"/>
                        <a:pt x="79" y="42"/>
                        <a:pt x="76" y="46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43" y="79"/>
                        <a:pt x="41" y="83"/>
                        <a:pt x="41" y="88"/>
                      </a:cubicBezTo>
                      <a:cubicBezTo>
                        <a:pt x="41" y="93"/>
                        <a:pt x="43" y="98"/>
                        <a:pt x="46" y="101"/>
                      </a:cubicBezTo>
                      <a:cubicBezTo>
                        <a:pt x="76" y="130"/>
                        <a:pt x="76" y="130"/>
                        <a:pt x="76" y="130"/>
                      </a:cubicBezTo>
                      <a:cubicBezTo>
                        <a:pt x="69" y="142"/>
                        <a:pt x="63" y="155"/>
                        <a:pt x="60" y="168"/>
                      </a:cubicBezTo>
                      <a:cubicBezTo>
                        <a:pt x="19" y="168"/>
                        <a:pt x="19" y="168"/>
                        <a:pt x="19" y="168"/>
                      </a:cubicBezTo>
                      <a:cubicBezTo>
                        <a:pt x="8" y="168"/>
                        <a:pt x="0" y="177"/>
                        <a:pt x="0" y="187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38"/>
                        <a:pt x="8" y="246"/>
                        <a:pt x="19" y="246"/>
                      </a:cubicBezTo>
                      <a:cubicBezTo>
                        <a:pt x="60" y="246"/>
                        <a:pt x="60" y="246"/>
                        <a:pt x="60" y="246"/>
                      </a:cubicBezTo>
                      <a:cubicBezTo>
                        <a:pt x="63" y="260"/>
                        <a:pt x="69" y="273"/>
                        <a:pt x="76" y="285"/>
                      </a:cubicBezTo>
                      <a:cubicBezTo>
                        <a:pt x="46" y="314"/>
                        <a:pt x="46" y="314"/>
                        <a:pt x="46" y="314"/>
                      </a:cubicBezTo>
                      <a:cubicBezTo>
                        <a:pt x="43" y="317"/>
                        <a:pt x="41" y="322"/>
                        <a:pt x="41" y="327"/>
                      </a:cubicBezTo>
                      <a:cubicBezTo>
                        <a:pt x="41" y="332"/>
                        <a:pt x="43" y="336"/>
                        <a:pt x="46" y="340"/>
                      </a:cubicBezTo>
                      <a:cubicBezTo>
                        <a:pt x="76" y="369"/>
                        <a:pt x="76" y="369"/>
                        <a:pt x="76" y="369"/>
                      </a:cubicBezTo>
                      <a:cubicBezTo>
                        <a:pt x="79" y="372"/>
                        <a:pt x="84" y="374"/>
                        <a:pt x="89" y="374"/>
                      </a:cubicBezTo>
                      <a:cubicBezTo>
                        <a:pt x="94" y="374"/>
                        <a:pt x="98" y="372"/>
                        <a:pt x="102" y="369"/>
                      </a:cubicBezTo>
                      <a:cubicBezTo>
                        <a:pt x="131" y="340"/>
                        <a:pt x="131" y="340"/>
                        <a:pt x="131" y="340"/>
                      </a:cubicBezTo>
                      <a:cubicBezTo>
                        <a:pt x="143" y="347"/>
                        <a:pt x="156" y="352"/>
                        <a:pt x="169" y="356"/>
                      </a:cubicBezTo>
                      <a:cubicBezTo>
                        <a:pt x="169" y="397"/>
                        <a:pt x="169" y="397"/>
                        <a:pt x="169" y="397"/>
                      </a:cubicBezTo>
                      <a:cubicBezTo>
                        <a:pt x="169" y="407"/>
                        <a:pt x="177" y="415"/>
                        <a:pt x="187" y="415"/>
                      </a:cubicBezTo>
                      <a:cubicBezTo>
                        <a:pt x="229" y="415"/>
                        <a:pt x="229" y="415"/>
                        <a:pt x="229" y="415"/>
                      </a:cubicBezTo>
                      <a:cubicBezTo>
                        <a:pt x="239" y="415"/>
                        <a:pt x="247" y="407"/>
                        <a:pt x="247" y="397"/>
                      </a:cubicBezTo>
                      <a:cubicBezTo>
                        <a:pt x="247" y="356"/>
                        <a:pt x="247" y="356"/>
                        <a:pt x="247" y="356"/>
                      </a:cubicBezTo>
                      <a:cubicBezTo>
                        <a:pt x="260" y="352"/>
                        <a:pt x="273" y="347"/>
                        <a:pt x="285" y="340"/>
                      </a:cubicBezTo>
                      <a:cubicBezTo>
                        <a:pt x="314" y="369"/>
                        <a:pt x="314" y="369"/>
                        <a:pt x="314" y="369"/>
                      </a:cubicBezTo>
                      <a:cubicBezTo>
                        <a:pt x="318" y="373"/>
                        <a:pt x="323" y="374"/>
                        <a:pt x="327" y="374"/>
                      </a:cubicBezTo>
                      <a:cubicBezTo>
                        <a:pt x="332" y="374"/>
                        <a:pt x="337" y="373"/>
                        <a:pt x="340" y="369"/>
                      </a:cubicBezTo>
                      <a:cubicBezTo>
                        <a:pt x="370" y="340"/>
                        <a:pt x="370" y="340"/>
                        <a:pt x="370" y="340"/>
                      </a:cubicBezTo>
                      <a:cubicBezTo>
                        <a:pt x="373" y="336"/>
                        <a:pt x="375" y="332"/>
                        <a:pt x="375" y="327"/>
                      </a:cubicBezTo>
                      <a:cubicBezTo>
                        <a:pt x="375" y="322"/>
                        <a:pt x="373" y="317"/>
                        <a:pt x="370" y="314"/>
                      </a:cubicBezTo>
                      <a:cubicBezTo>
                        <a:pt x="340" y="285"/>
                        <a:pt x="340" y="285"/>
                        <a:pt x="340" y="285"/>
                      </a:cubicBezTo>
                      <a:cubicBezTo>
                        <a:pt x="347" y="273"/>
                        <a:pt x="353" y="260"/>
                        <a:pt x="356" y="246"/>
                      </a:cubicBezTo>
                      <a:cubicBezTo>
                        <a:pt x="397" y="246"/>
                        <a:pt x="397" y="246"/>
                        <a:pt x="397" y="246"/>
                      </a:cubicBezTo>
                      <a:cubicBezTo>
                        <a:pt x="408" y="246"/>
                        <a:pt x="416" y="238"/>
                        <a:pt x="416" y="228"/>
                      </a:cubicBezTo>
                      <a:cubicBezTo>
                        <a:pt x="416" y="187"/>
                        <a:pt x="416" y="187"/>
                        <a:pt x="416" y="187"/>
                      </a:cubicBezTo>
                      <a:cubicBezTo>
                        <a:pt x="416" y="177"/>
                        <a:pt x="408" y="168"/>
                        <a:pt x="397" y="168"/>
                      </a:cubicBezTo>
                      <a:cubicBezTo>
                        <a:pt x="356" y="168"/>
                        <a:pt x="356" y="168"/>
                        <a:pt x="356" y="168"/>
                      </a:cubicBezTo>
                      <a:cubicBezTo>
                        <a:pt x="353" y="155"/>
                        <a:pt x="347" y="142"/>
                        <a:pt x="340" y="130"/>
                      </a:cubicBezTo>
                      <a:cubicBezTo>
                        <a:pt x="370" y="101"/>
                        <a:pt x="370" y="101"/>
                        <a:pt x="370" y="101"/>
                      </a:cubicBezTo>
                      <a:cubicBezTo>
                        <a:pt x="373" y="98"/>
                        <a:pt x="375" y="93"/>
                        <a:pt x="375" y="88"/>
                      </a:cubicBezTo>
                      <a:cubicBezTo>
                        <a:pt x="375" y="83"/>
                        <a:pt x="373" y="79"/>
                        <a:pt x="370" y="75"/>
                      </a:cubicBezTo>
                      <a:cubicBezTo>
                        <a:pt x="340" y="46"/>
                        <a:pt x="340" y="46"/>
                        <a:pt x="340" y="46"/>
                      </a:cubicBezTo>
                      <a:cubicBezTo>
                        <a:pt x="337" y="42"/>
                        <a:pt x="332" y="40"/>
                        <a:pt x="327" y="40"/>
                      </a:cubicBezTo>
                      <a:cubicBezTo>
                        <a:pt x="323" y="40"/>
                        <a:pt x="318" y="42"/>
                        <a:pt x="314" y="46"/>
                      </a:cubicBezTo>
                      <a:cubicBezTo>
                        <a:pt x="285" y="75"/>
                        <a:pt x="285" y="75"/>
                        <a:pt x="285" y="75"/>
                      </a:cubicBezTo>
                      <a:cubicBezTo>
                        <a:pt x="273" y="68"/>
                        <a:pt x="260" y="63"/>
                        <a:pt x="247" y="59"/>
                      </a:cubicBezTo>
                      <a:cubicBezTo>
                        <a:pt x="247" y="18"/>
                        <a:pt x="247" y="18"/>
                        <a:pt x="247" y="18"/>
                      </a:cubicBezTo>
                      <a:cubicBezTo>
                        <a:pt x="247" y="8"/>
                        <a:pt x="239" y="0"/>
                        <a:pt x="229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" name="islîďe">
                  <a:extLst>
                    <a:ext uri="{FF2B5EF4-FFF2-40B4-BE49-F238E27FC236}">
                      <a16:creationId xmlns:a16="http://schemas.microsoft.com/office/drawing/2014/main" id="{95C56224-A2B5-8876-B6B0-697CC530693F}"/>
                    </a:ext>
                  </a:extLst>
                </p:cNvPr>
                <p:cNvSpPr/>
                <p:nvPr/>
              </p:nvSpPr>
              <p:spPr bwMode="auto">
                <a:xfrm>
                  <a:off x="9823450" y="4361655"/>
                  <a:ext cx="687388" cy="676275"/>
                </a:xfrm>
                <a:custGeom>
                  <a:avLst/>
                  <a:gdLst>
                    <a:gd name="T0" fmla="*/ 60 w 207"/>
                    <a:gd name="T1" fmla="*/ 127 h 205"/>
                    <a:gd name="T2" fmla="*/ 117 w 207"/>
                    <a:gd name="T3" fmla="*/ 55 h 205"/>
                    <a:gd name="T4" fmla="*/ 127 w 207"/>
                    <a:gd name="T5" fmla="*/ 147 h 205"/>
                    <a:gd name="T6" fmla="*/ 48 w 207"/>
                    <a:gd name="T7" fmla="*/ 87 h 205"/>
                    <a:gd name="T8" fmla="*/ 103 w 207"/>
                    <a:gd name="T9" fmla="*/ 161 h 205"/>
                    <a:gd name="T10" fmla="*/ 154 w 207"/>
                    <a:gd name="T11" fmla="*/ 75 h 205"/>
                    <a:gd name="T12" fmla="*/ 109 w 207"/>
                    <a:gd name="T13" fmla="*/ 34 h 205"/>
                    <a:gd name="T14" fmla="*/ 119 w 207"/>
                    <a:gd name="T15" fmla="*/ 8 h 205"/>
                    <a:gd name="T16" fmla="*/ 141 w 207"/>
                    <a:gd name="T17" fmla="*/ 18 h 205"/>
                    <a:gd name="T18" fmla="*/ 154 w 207"/>
                    <a:gd name="T19" fmla="*/ 56 h 205"/>
                    <a:gd name="T20" fmla="*/ 179 w 207"/>
                    <a:gd name="T21" fmla="*/ 46 h 205"/>
                    <a:gd name="T22" fmla="*/ 192 w 207"/>
                    <a:gd name="T23" fmla="*/ 68 h 205"/>
                    <a:gd name="T24" fmla="*/ 170 w 207"/>
                    <a:gd name="T25" fmla="*/ 85 h 205"/>
                    <a:gd name="T26" fmla="*/ 196 w 207"/>
                    <a:gd name="T27" fmla="*/ 116 h 205"/>
                    <a:gd name="T28" fmla="*/ 189 w 207"/>
                    <a:gd name="T29" fmla="*/ 141 h 205"/>
                    <a:gd name="T30" fmla="*/ 163 w 207"/>
                    <a:gd name="T31" fmla="*/ 137 h 205"/>
                    <a:gd name="T32" fmla="*/ 159 w 207"/>
                    <a:gd name="T33" fmla="*/ 177 h 205"/>
                    <a:gd name="T34" fmla="*/ 140 w 207"/>
                    <a:gd name="T35" fmla="*/ 191 h 205"/>
                    <a:gd name="T36" fmla="*/ 136 w 207"/>
                    <a:gd name="T37" fmla="*/ 190 h 205"/>
                    <a:gd name="T38" fmla="*/ 103 w 207"/>
                    <a:gd name="T39" fmla="*/ 172 h 205"/>
                    <a:gd name="T40" fmla="*/ 90 w 207"/>
                    <a:gd name="T41" fmla="*/ 195 h 205"/>
                    <a:gd name="T42" fmla="*/ 67 w 207"/>
                    <a:gd name="T43" fmla="*/ 192 h 205"/>
                    <a:gd name="T44" fmla="*/ 72 w 207"/>
                    <a:gd name="T45" fmla="*/ 164 h 205"/>
                    <a:gd name="T46" fmla="*/ 50 w 207"/>
                    <a:gd name="T47" fmla="*/ 147 h 205"/>
                    <a:gd name="T48" fmla="*/ 27 w 207"/>
                    <a:gd name="T49" fmla="*/ 159 h 205"/>
                    <a:gd name="T50" fmla="*/ 16 w 207"/>
                    <a:gd name="T51" fmla="*/ 136 h 205"/>
                    <a:gd name="T52" fmla="*/ 35 w 207"/>
                    <a:gd name="T53" fmla="*/ 100 h 205"/>
                    <a:gd name="T54" fmla="*/ 9 w 207"/>
                    <a:gd name="T55" fmla="*/ 89 h 205"/>
                    <a:gd name="T56" fmla="*/ 16 w 207"/>
                    <a:gd name="T57" fmla="*/ 65 h 205"/>
                    <a:gd name="T58" fmla="*/ 42 w 207"/>
                    <a:gd name="T59" fmla="*/ 72 h 205"/>
                    <a:gd name="T60" fmla="*/ 59 w 207"/>
                    <a:gd name="T61" fmla="*/ 50 h 205"/>
                    <a:gd name="T62" fmla="*/ 66 w 207"/>
                    <a:gd name="T63" fmla="*/ 15 h 205"/>
                    <a:gd name="T64" fmla="*/ 70 w 207"/>
                    <a:gd name="T65" fmla="*/ 16 h 205"/>
                    <a:gd name="T66" fmla="*/ 103 w 207"/>
                    <a:gd name="T67" fmla="*/ 34 h 205"/>
                    <a:gd name="T68" fmla="*/ 119 w 207"/>
                    <a:gd name="T69" fmla="*/ 0 h 205"/>
                    <a:gd name="T70" fmla="*/ 103 w 207"/>
                    <a:gd name="T71" fmla="*/ 26 h 205"/>
                    <a:gd name="T72" fmla="*/ 77 w 207"/>
                    <a:gd name="T73" fmla="*/ 12 h 205"/>
                    <a:gd name="T74" fmla="*/ 44 w 207"/>
                    <a:gd name="T75" fmla="*/ 17 h 205"/>
                    <a:gd name="T76" fmla="*/ 38 w 207"/>
                    <a:gd name="T77" fmla="*/ 62 h 205"/>
                    <a:gd name="T78" fmla="*/ 12 w 207"/>
                    <a:gd name="T79" fmla="*/ 58 h 205"/>
                    <a:gd name="T80" fmla="*/ 2 w 207"/>
                    <a:gd name="T81" fmla="*/ 92 h 205"/>
                    <a:gd name="T82" fmla="*/ 28 w 207"/>
                    <a:gd name="T83" fmla="*/ 120 h 205"/>
                    <a:gd name="T84" fmla="*/ 18 w 207"/>
                    <a:gd name="T85" fmla="*/ 162 h 205"/>
                    <a:gd name="T86" fmla="*/ 33 w 207"/>
                    <a:gd name="T87" fmla="*/ 166 h 205"/>
                    <a:gd name="T88" fmla="*/ 57 w 207"/>
                    <a:gd name="T89" fmla="*/ 186 h 205"/>
                    <a:gd name="T90" fmla="*/ 87 w 207"/>
                    <a:gd name="T91" fmla="*/ 205 h 205"/>
                    <a:gd name="T92" fmla="*/ 104 w 207"/>
                    <a:gd name="T93" fmla="*/ 180 h 205"/>
                    <a:gd name="T94" fmla="*/ 136 w 207"/>
                    <a:gd name="T95" fmla="*/ 199 h 205"/>
                    <a:gd name="T96" fmla="*/ 162 w 207"/>
                    <a:gd name="T97" fmla="*/ 188 h 205"/>
                    <a:gd name="T98" fmla="*/ 157 w 207"/>
                    <a:gd name="T99" fmla="*/ 157 h 205"/>
                    <a:gd name="T100" fmla="*/ 189 w 207"/>
                    <a:gd name="T101" fmla="*/ 149 h 205"/>
                    <a:gd name="T102" fmla="*/ 198 w 207"/>
                    <a:gd name="T103" fmla="*/ 108 h 205"/>
                    <a:gd name="T104" fmla="*/ 194 w 207"/>
                    <a:gd name="T105" fmla="*/ 77 h 205"/>
                    <a:gd name="T106" fmla="*/ 189 w 207"/>
                    <a:gd name="T107" fmla="*/ 44 h 205"/>
                    <a:gd name="T108" fmla="*/ 158 w 207"/>
                    <a:gd name="T109" fmla="*/ 49 h 205"/>
                    <a:gd name="T110" fmla="*/ 142 w 207"/>
                    <a:gd name="T111" fmla="*/ 7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7" h="205">
                      <a:moveTo>
                        <a:pt x="103" y="153"/>
                      </a:moveTo>
                      <a:cubicBezTo>
                        <a:pt x="99" y="153"/>
                        <a:pt x="94" y="152"/>
                        <a:pt x="89" y="151"/>
                      </a:cubicBezTo>
                      <a:cubicBezTo>
                        <a:pt x="77" y="147"/>
                        <a:pt x="66" y="139"/>
                        <a:pt x="60" y="127"/>
                      </a:cubicBezTo>
                      <a:cubicBezTo>
                        <a:pt x="53" y="115"/>
                        <a:pt x="52" y="102"/>
                        <a:pt x="55" y="89"/>
                      </a:cubicBezTo>
                      <a:cubicBezTo>
                        <a:pt x="62" y="67"/>
                        <a:pt x="82" y="53"/>
                        <a:pt x="103" y="53"/>
                      </a:cubicBezTo>
                      <a:cubicBezTo>
                        <a:pt x="108" y="53"/>
                        <a:pt x="112" y="54"/>
                        <a:pt x="117" y="55"/>
                      </a:cubicBezTo>
                      <a:cubicBezTo>
                        <a:pt x="130" y="59"/>
                        <a:pt x="140" y="67"/>
                        <a:pt x="147" y="79"/>
                      </a:cubicBezTo>
                      <a:cubicBezTo>
                        <a:pt x="153" y="91"/>
                        <a:pt x="155" y="104"/>
                        <a:pt x="151" y="117"/>
                      </a:cubicBezTo>
                      <a:cubicBezTo>
                        <a:pt x="147" y="130"/>
                        <a:pt x="139" y="140"/>
                        <a:pt x="127" y="147"/>
                      </a:cubicBezTo>
                      <a:cubicBezTo>
                        <a:pt x="120" y="151"/>
                        <a:pt x="112" y="153"/>
                        <a:pt x="103" y="153"/>
                      </a:cubicBezTo>
                      <a:moveTo>
                        <a:pt x="103" y="45"/>
                      </a:moveTo>
                      <a:cubicBezTo>
                        <a:pt x="78" y="45"/>
                        <a:pt x="55" y="62"/>
                        <a:pt x="48" y="87"/>
                      </a:cubicBezTo>
                      <a:cubicBezTo>
                        <a:pt x="43" y="102"/>
                        <a:pt x="45" y="117"/>
                        <a:pt x="53" y="131"/>
                      </a:cubicBezTo>
                      <a:cubicBezTo>
                        <a:pt x="60" y="144"/>
                        <a:pt x="72" y="154"/>
                        <a:pt x="87" y="158"/>
                      </a:cubicBezTo>
                      <a:cubicBezTo>
                        <a:pt x="93" y="160"/>
                        <a:pt x="98" y="161"/>
                        <a:pt x="103" y="161"/>
                      </a:cubicBezTo>
                      <a:cubicBezTo>
                        <a:pt x="113" y="161"/>
                        <a:pt x="123" y="158"/>
                        <a:pt x="131" y="154"/>
                      </a:cubicBezTo>
                      <a:cubicBezTo>
                        <a:pt x="145" y="146"/>
                        <a:pt x="155" y="134"/>
                        <a:pt x="159" y="119"/>
                      </a:cubicBezTo>
                      <a:cubicBezTo>
                        <a:pt x="163" y="104"/>
                        <a:pt x="161" y="89"/>
                        <a:pt x="154" y="75"/>
                      </a:cubicBezTo>
                      <a:cubicBezTo>
                        <a:pt x="146" y="61"/>
                        <a:pt x="134" y="52"/>
                        <a:pt x="119" y="47"/>
                      </a:cubicBezTo>
                      <a:cubicBezTo>
                        <a:pt x="114" y="46"/>
                        <a:pt x="109" y="45"/>
                        <a:pt x="103" y="45"/>
                      </a:cubicBezTo>
                      <a:moveTo>
                        <a:pt x="109" y="34"/>
                      </a:moveTo>
                      <a:cubicBezTo>
                        <a:pt x="116" y="11"/>
                        <a:pt x="116" y="11"/>
                        <a:pt x="116" y="11"/>
                      </a:cubicBezTo>
                      <a:cubicBezTo>
                        <a:pt x="116" y="10"/>
                        <a:pt x="117" y="9"/>
                        <a:pt x="118" y="9"/>
                      </a:cubicBezTo>
                      <a:cubicBezTo>
                        <a:pt x="118" y="9"/>
                        <a:pt x="119" y="8"/>
                        <a:pt x="119" y="8"/>
                      </a:cubicBezTo>
                      <a:cubicBezTo>
                        <a:pt x="119" y="8"/>
                        <a:pt x="120" y="9"/>
                        <a:pt x="120" y="9"/>
                      </a:cubicBezTo>
                      <a:cubicBezTo>
                        <a:pt x="139" y="14"/>
                        <a:pt x="139" y="14"/>
                        <a:pt x="139" y="14"/>
                      </a:cubicBezTo>
                      <a:cubicBezTo>
                        <a:pt x="141" y="15"/>
                        <a:pt x="142" y="16"/>
                        <a:pt x="141" y="18"/>
                      </a:cubicBezTo>
                      <a:cubicBezTo>
                        <a:pt x="135" y="42"/>
                        <a:pt x="135" y="42"/>
                        <a:pt x="135" y="42"/>
                      </a:cubicBezTo>
                      <a:cubicBezTo>
                        <a:pt x="137" y="43"/>
                        <a:pt x="137" y="43"/>
                        <a:pt x="137" y="43"/>
                      </a:cubicBezTo>
                      <a:cubicBezTo>
                        <a:pt x="144" y="47"/>
                        <a:pt x="149" y="51"/>
                        <a:pt x="154" y="56"/>
                      </a:cubicBezTo>
                      <a:cubicBezTo>
                        <a:pt x="156" y="59"/>
                        <a:pt x="156" y="59"/>
                        <a:pt x="156" y="59"/>
                      </a:cubicBezTo>
                      <a:cubicBezTo>
                        <a:pt x="178" y="47"/>
                        <a:pt x="178" y="47"/>
                        <a:pt x="178" y="47"/>
                      </a:cubicBezTo>
                      <a:cubicBezTo>
                        <a:pt x="178" y="47"/>
                        <a:pt x="179" y="46"/>
                        <a:pt x="179" y="46"/>
                      </a:cubicBezTo>
                      <a:cubicBezTo>
                        <a:pt x="180" y="46"/>
                        <a:pt x="181" y="47"/>
                        <a:pt x="182" y="48"/>
                      </a:cubicBezTo>
                      <a:cubicBezTo>
                        <a:pt x="192" y="66"/>
                        <a:pt x="192" y="66"/>
                        <a:pt x="192" y="66"/>
                      </a:cubicBezTo>
                      <a:cubicBezTo>
                        <a:pt x="192" y="66"/>
                        <a:pt x="192" y="67"/>
                        <a:pt x="192" y="68"/>
                      </a:cubicBezTo>
                      <a:cubicBezTo>
                        <a:pt x="192" y="69"/>
                        <a:pt x="191" y="69"/>
                        <a:pt x="190" y="70"/>
                      </a:cubicBezTo>
                      <a:cubicBezTo>
                        <a:pt x="169" y="82"/>
                        <a:pt x="169" y="82"/>
                        <a:pt x="169" y="82"/>
                      </a:cubicBezTo>
                      <a:cubicBezTo>
                        <a:pt x="170" y="85"/>
                        <a:pt x="170" y="85"/>
                        <a:pt x="170" y="85"/>
                      </a:cubicBezTo>
                      <a:cubicBezTo>
                        <a:pt x="171" y="92"/>
                        <a:pt x="172" y="99"/>
                        <a:pt x="172" y="106"/>
                      </a:cubicBezTo>
                      <a:cubicBezTo>
                        <a:pt x="172" y="109"/>
                        <a:pt x="172" y="109"/>
                        <a:pt x="172" y="109"/>
                      </a:cubicBezTo>
                      <a:cubicBezTo>
                        <a:pt x="196" y="116"/>
                        <a:pt x="196" y="116"/>
                        <a:pt x="196" y="116"/>
                      </a:cubicBezTo>
                      <a:cubicBezTo>
                        <a:pt x="197" y="116"/>
                        <a:pt x="198" y="118"/>
                        <a:pt x="198" y="120"/>
                      </a:cubicBezTo>
                      <a:cubicBezTo>
                        <a:pt x="192" y="139"/>
                        <a:pt x="192" y="139"/>
                        <a:pt x="192" y="139"/>
                      </a:cubicBezTo>
                      <a:cubicBezTo>
                        <a:pt x="192" y="140"/>
                        <a:pt x="190" y="141"/>
                        <a:pt x="189" y="141"/>
                      </a:cubicBezTo>
                      <a:cubicBezTo>
                        <a:pt x="189" y="141"/>
                        <a:pt x="189" y="141"/>
                        <a:pt x="188" y="141"/>
                      </a:cubicBezTo>
                      <a:cubicBezTo>
                        <a:pt x="165" y="134"/>
                        <a:pt x="165" y="134"/>
                        <a:pt x="165" y="134"/>
                      </a:cubicBezTo>
                      <a:cubicBezTo>
                        <a:pt x="163" y="137"/>
                        <a:pt x="163" y="137"/>
                        <a:pt x="163" y="137"/>
                      </a:cubicBezTo>
                      <a:cubicBezTo>
                        <a:pt x="159" y="143"/>
                        <a:pt x="155" y="149"/>
                        <a:pt x="150" y="154"/>
                      </a:cubicBezTo>
                      <a:cubicBezTo>
                        <a:pt x="147" y="156"/>
                        <a:pt x="147" y="156"/>
                        <a:pt x="147" y="156"/>
                      </a:cubicBezTo>
                      <a:cubicBezTo>
                        <a:pt x="159" y="177"/>
                        <a:pt x="159" y="177"/>
                        <a:pt x="159" y="177"/>
                      </a:cubicBezTo>
                      <a:cubicBezTo>
                        <a:pt x="160" y="178"/>
                        <a:pt x="160" y="179"/>
                        <a:pt x="160" y="180"/>
                      </a:cubicBezTo>
                      <a:cubicBezTo>
                        <a:pt x="159" y="180"/>
                        <a:pt x="159" y="181"/>
                        <a:pt x="158" y="181"/>
                      </a:cubicBezTo>
                      <a:cubicBezTo>
                        <a:pt x="140" y="191"/>
                        <a:pt x="140" y="191"/>
                        <a:pt x="140" y="191"/>
                      </a:cubicBezTo>
                      <a:cubicBezTo>
                        <a:pt x="140" y="191"/>
                        <a:pt x="140" y="192"/>
                        <a:pt x="139" y="192"/>
                      </a:cubicBezTo>
                      <a:cubicBezTo>
                        <a:pt x="139" y="192"/>
                        <a:pt x="138" y="192"/>
                        <a:pt x="138" y="191"/>
                      </a:cubicBezTo>
                      <a:cubicBezTo>
                        <a:pt x="137" y="191"/>
                        <a:pt x="137" y="191"/>
                        <a:pt x="136" y="190"/>
                      </a:cubicBezTo>
                      <a:cubicBezTo>
                        <a:pt x="124" y="168"/>
                        <a:pt x="124" y="168"/>
                        <a:pt x="124" y="168"/>
                      </a:cubicBezTo>
                      <a:cubicBezTo>
                        <a:pt x="121" y="169"/>
                        <a:pt x="121" y="169"/>
                        <a:pt x="121" y="169"/>
                      </a:cubicBezTo>
                      <a:cubicBezTo>
                        <a:pt x="116" y="171"/>
                        <a:pt x="109" y="172"/>
                        <a:pt x="103" y="172"/>
                      </a:cubicBezTo>
                      <a:cubicBezTo>
                        <a:pt x="102" y="172"/>
                        <a:pt x="101" y="172"/>
                        <a:pt x="100" y="172"/>
                      </a:cubicBezTo>
                      <a:cubicBezTo>
                        <a:pt x="97" y="171"/>
                        <a:pt x="97" y="171"/>
                        <a:pt x="97" y="171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0" y="197"/>
                        <a:pt x="89" y="197"/>
                        <a:pt x="87" y="197"/>
                      </a:cubicBezTo>
                      <a:cubicBezTo>
                        <a:pt x="87" y="197"/>
                        <a:pt x="87" y="197"/>
                        <a:pt x="87" y="197"/>
                      </a:cubicBezTo>
                      <a:cubicBezTo>
                        <a:pt x="67" y="192"/>
                        <a:pt x="67" y="192"/>
                        <a:pt x="67" y="192"/>
                      </a:cubicBezTo>
                      <a:cubicBezTo>
                        <a:pt x="66" y="191"/>
                        <a:pt x="66" y="191"/>
                        <a:pt x="65" y="190"/>
                      </a:cubicBezTo>
                      <a:cubicBezTo>
                        <a:pt x="65" y="190"/>
                        <a:pt x="65" y="189"/>
                        <a:pt x="65" y="188"/>
                      </a:cubicBezTo>
                      <a:cubicBezTo>
                        <a:pt x="72" y="164"/>
                        <a:pt x="72" y="164"/>
                        <a:pt x="72" y="164"/>
                      </a:cubicBezTo>
                      <a:cubicBezTo>
                        <a:pt x="69" y="163"/>
                        <a:pt x="69" y="163"/>
                        <a:pt x="69" y="163"/>
                      </a:cubicBezTo>
                      <a:cubicBezTo>
                        <a:pt x="63" y="159"/>
                        <a:pt x="57" y="155"/>
                        <a:pt x="53" y="149"/>
                      </a:cubicBezTo>
                      <a:cubicBezTo>
                        <a:pt x="50" y="147"/>
                        <a:pt x="50" y="147"/>
                        <a:pt x="50" y="147"/>
                      </a:cubicBezTo>
                      <a:cubicBezTo>
                        <a:pt x="29" y="159"/>
                        <a:pt x="29" y="159"/>
                        <a:pt x="29" y="159"/>
                      </a:cubicBezTo>
                      <a:cubicBezTo>
                        <a:pt x="28" y="159"/>
                        <a:pt x="28" y="159"/>
                        <a:pt x="27" y="159"/>
                      </a:cubicBezTo>
                      <a:cubicBezTo>
                        <a:pt x="27" y="159"/>
                        <a:pt x="27" y="159"/>
                        <a:pt x="27" y="159"/>
                      </a:cubicBezTo>
                      <a:cubicBezTo>
                        <a:pt x="26" y="159"/>
                        <a:pt x="25" y="159"/>
                        <a:pt x="25" y="158"/>
                      </a:cubicBezTo>
                      <a:cubicBezTo>
                        <a:pt x="15" y="140"/>
                        <a:pt x="15" y="140"/>
                        <a:pt x="15" y="140"/>
                      </a:cubicBezTo>
                      <a:cubicBezTo>
                        <a:pt x="14" y="139"/>
                        <a:pt x="15" y="137"/>
                        <a:pt x="16" y="136"/>
                      </a:cubicBezTo>
                      <a:cubicBezTo>
                        <a:pt x="38" y="124"/>
                        <a:pt x="38" y="124"/>
                        <a:pt x="38" y="124"/>
                      </a:cubicBezTo>
                      <a:cubicBezTo>
                        <a:pt x="37" y="121"/>
                        <a:pt x="37" y="121"/>
                        <a:pt x="37" y="121"/>
                      </a:cubicBezTo>
                      <a:cubicBezTo>
                        <a:pt x="35" y="114"/>
                        <a:pt x="34" y="107"/>
                        <a:pt x="35" y="100"/>
                      </a:cubicBezTo>
                      <a:cubicBezTo>
                        <a:pt x="35" y="97"/>
                        <a:pt x="35" y="97"/>
                        <a:pt x="35" y="97"/>
                      </a:cubicBezTo>
                      <a:cubicBezTo>
                        <a:pt x="11" y="90"/>
                        <a:pt x="11" y="90"/>
                        <a:pt x="11" y="90"/>
                      </a:cubicBezTo>
                      <a:cubicBezTo>
                        <a:pt x="10" y="90"/>
                        <a:pt x="10" y="89"/>
                        <a:pt x="9" y="89"/>
                      </a:cubicBezTo>
                      <a:cubicBezTo>
                        <a:pt x="9" y="88"/>
                        <a:pt x="9" y="87"/>
                        <a:pt x="9" y="86"/>
                      </a:cubicBezTo>
                      <a:cubicBezTo>
                        <a:pt x="15" y="67"/>
                        <a:pt x="15" y="67"/>
                        <a:pt x="15" y="67"/>
                      </a:cubicBezTo>
                      <a:cubicBezTo>
                        <a:pt x="15" y="66"/>
                        <a:pt x="15" y="65"/>
                        <a:pt x="16" y="65"/>
                      </a:cubicBezTo>
                      <a:cubicBezTo>
                        <a:pt x="16" y="65"/>
                        <a:pt x="17" y="65"/>
                        <a:pt x="17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42" y="72"/>
                        <a:pt x="42" y="72"/>
                        <a:pt x="42" y="72"/>
                      </a:cubicBezTo>
                      <a:cubicBezTo>
                        <a:pt x="44" y="69"/>
                        <a:pt x="44" y="69"/>
                        <a:pt x="44" y="69"/>
                      </a:cubicBezTo>
                      <a:cubicBezTo>
                        <a:pt x="47" y="63"/>
                        <a:pt x="52" y="57"/>
                        <a:pt x="57" y="52"/>
                      </a:cubicBezTo>
                      <a:cubicBezTo>
                        <a:pt x="59" y="50"/>
                        <a:pt x="59" y="50"/>
                        <a:pt x="59" y="50"/>
                      </a:cubicBezTo>
                      <a:cubicBezTo>
                        <a:pt x="47" y="28"/>
                        <a:pt x="47" y="28"/>
                        <a:pt x="47" y="28"/>
                      </a:cubicBezTo>
                      <a:cubicBezTo>
                        <a:pt x="46" y="27"/>
                        <a:pt x="47" y="25"/>
                        <a:pt x="48" y="24"/>
                      </a:cubicBezTo>
                      <a:cubicBezTo>
                        <a:pt x="66" y="15"/>
                        <a:pt x="66" y="15"/>
                        <a:pt x="66" y="15"/>
                      </a:cubicBezTo>
                      <a:cubicBezTo>
                        <a:pt x="66" y="14"/>
                        <a:pt x="67" y="14"/>
                        <a:pt x="67" y="14"/>
                      </a:cubicBezTo>
                      <a:cubicBezTo>
                        <a:pt x="68" y="14"/>
                        <a:pt x="68" y="14"/>
                        <a:pt x="68" y="14"/>
                      </a:cubicBezTo>
                      <a:cubicBezTo>
                        <a:pt x="69" y="15"/>
                        <a:pt x="70" y="15"/>
                        <a:pt x="70" y="16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85" y="37"/>
                        <a:pt x="85" y="37"/>
                        <a:pt x="85" y="37"/>
                      </a:cubicBezTo>
                      <a:cubicBezTo>
                        <a:pt x="91" y="35"/>
                        <a:pt x="97" y="34"/>
                        <a:pt x="103" y="34"/>
                      </a:cubicBezTo>
                      <a:cubicBezTo>
                        <a:pt x="104" y="34"/>
                        <a:pt x="105" y="34"/>
                        <a:pt x="106" y="34"/>
                      </a:cubicBezTo>
                      <a:cubicBezTo>
                        <a:pt x="109" y="34"/>
                        <a:pt x="109" y="34"/>
                        <a:pt x="109" y="34"/>
                      </a:cubicBezTo>
                      <a:moveTo>
                        <a:pt x="119" y="0"/>
                      </a:moveTo>
                      <a:cubicBezTo>
                        <a:pt x="117" y="0"/>
                        <a:pt x="115" y="1"/>
                        <a:pt x="114" y="2"/>
                      </a:cubicBezTo>
                      <a:cubicBezTo>
                        <a:pt x="111" y="3"/>
                        <a:pt x="109" y="6"/>
                        <a:pt x="109" y="8"/>
                      </a:cubicBezTo>
                      <a:cubicBezTo>
                        <a:pt x="103" y="26"/>
                        <a:pt x="103" y="26"/>
                        <a:pt x="103" y="26"/>
                      </a:cubicBezTo>
                      <a:cubicBezTo>
                        <a:pt x="103" y="26"/>
                        <a:pt x="103" y="26"/>
                        <a:pt x="103" y="26"/>
                      </a:cubicBezTo>
                      <a:cubicBezTo>
                        <a:pt x="97" y="26"/>
                        <a:pt x="92" y="27"/>
                        <a:pt x="86" y="28"/>
                      </a:cubicBezTo>
                      <a:cubicBezTo>
                        <a:pt x="77" y="12"/>
                        <a:pt x="77" y="12"/>
                        <a:pt x="77" y="12"/>
                      </a:cubicBezTo>
                      <a:cubicBezTo>
                        <a:pt x="75" y="8"/>
                        <a:pt x="71" y="6"/>
                        <a:pt x="67" y="6"/>
                      </a:cubicBezTo>
                      <a:cubicBezTo>
                        <a:pt x="66" y="6"/>
                        <a:pt x="64" y="7"/>
                        <a:pt x="62" y="8"/>
                      </a:cubicBezTo>
                      <a:cubicBezTo>
                        <a:pt x="44" y="17"/>
                        <a:pt x="44" y="17"/>
                        <a:pt x="44" y="17"/>
                      </a:cubicBezTo>
                      <a:cubicBezTo>
                        <a:pt x="39" y="20"/>
                        <a:pt x="37" y="27"/>
                        <a:pt x="40" y="32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45" y="53"/>
                        <a:pt x="41" y="57"/>
                        <a:pt x="38" y="62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19" y="57"/>
                        <a:pt x="18" y="57"/>
                        <a:pt x="17" y="57"/>
                      </a:cubicBezTo>
                      <a:cubicBezTo>
                        <a:pt x="16" y="57"/>
                        <a:pt x="14" y="57"/>
                        <a:pt x="12" y="58"/>
                      </a:cubicBezTo>
                      <a:cubicBezTo>
                        <a:pt x="10" y="59"/>
                        <a:pt x="8" y="62"/>
                        <a:pt x="7" y="65"/>
                      </a:cubicBezTo>
                      <a:cubicBezTo>
                        <a:pt x="1" y="84"/>
                        <a:pt x="1" y="84"/>
                        <a:pt x="1" y="84"/>
                      </a:cubicBezTo>
                      <a:cubicBezTo>
                        <a:pt x="0" y="87"/>
                        <a:pt x="1" y="90"/>
                        <a:pt x="2" y="92"/>
                      </a:cubicBezTo>
                      <a:cubicBezTo>
                        <a:pt x="4" y="95"/>
                        <a:pt x="6" y="97"/>
                        <a:pt x="9" y="98"/>
                      </a:cubicBezTo>
                      <a:cubicBezTo>
                        <a:pt x="27" y="103"/>
                        <a:pt x="27" y="103"/>
                        <a:pt x="27" y="103"/>
                      </a:cubicBezTo>
                      <a:cubicBezTo>
                        <a:pt x="26" y="109"/>
                        <a:pt x="27" y="114"/>
                        <a:pt x="28" y="120"/>
                      </a:cubicBezTo>
                      <a:cubicBezTo>
                        <a:pt x="12" y="129"/>
                        <a:pt x="12" y="129"/>
                        <a:pt x="12" y="129"/>
                      </a:cubicBezTo>
                      <a:cubicBezTo>
                        <a:pt x="7" y="132"/>
                        <a:pt x="5" y="139"/>
                        <a:pt x="8" y="144"/>
                      </a:cubicBezTo>
                      <a:cubicBezTo>
                        <a:pt x="18" y="162"/>
                        <a:pt x="18" y="162"/>
                        <a:pt x="18" y="162"/>
                      </a:cubicBezTo>
                      <a:cubicBezTo>
                        <a:pt x="19" y="164"/>
                        <a:pt x="21" y="166"/>
                        <a:pt x="24" y="167"/>
                      </a:cubicBezTo>
                      <a:cubicBezTo>
                        <a:pt x="25" y="167"/>
                        <a:pt x="26" y="167"/>
                        <a:pt x="27" y="167"/>
                      </a:cubicBezTo>
                      <a:cubicBezTo>
                        <a:pt x="29" y="167"/>
                        <a:pt x="31" y="167"/>
                        <a:pt x="33" y="166"/>
                      </a:cubicBezTo>
                      <a:cubicBezTo>
                        <a:pt x="49" y="157"/>
                        <a:pt x="49" y="157"/>
                        <a:pt x="49" y="157"/>
                      </a:cubicBezTo>
                      <a:cubicBezTo>
                        <a:pt x="53" y="161"/>
                        <a:pt x="58" y="165"/>
                        <a:pt x="63" y="168"/>
                      </a:cubicBezTo>
                      <a:cubicBezTo>
                        <a:pt x="57" y="186"/>
                        <a:pt x="57" y="186"/>
                        <a:pt x="57" y="186"/>
                      </a:cubicBezTo>
                      <a:cubicBezTo>
                        <a:pt x="56" y="192"/>
                        <a:pt x="59" y="198"/>
                        <a:pt x="65" y="199"/>
                      </a:cubicBezTo>
                      <a:cubicBezTo>
                        <a:pt x="84" y="205"/>
                        <a:pt x="84" y="205"/>
                        <a:pt x="84" y="205"/>
                      </a:cubicBezTo>
                      <a:cubicBezTo>
                        <a:pt x="85" y="205"/>
                        <a:pt x="86" y="205"/>
                        <a:pt x="87" y="205"/>
                      </a:cubicBezTo>
                      <a:cubicBezTo>
                        <a:pt x="92" y="205"/>
                        <a:pt x="97" y="202"/>
                        <a:pt x="98" y="197"/>
                      </a:cubicBezTo>
                      <a:cubicBezTo>
                        <a:pt x="103" y="180"/>
                        <a:pt x="103" y="180"/>
                        <a:pt x="103" y="180"/>
                      </a:cubicBezTo>
                      <a:cubicBezTo>
                        <a:pt x="103" y="180"/>
                        <a:pt x="104" y="180"/>
                        <a:pt x="104" y="180"/>
                      </a:cubicBezTo>
                      <a:cubicBezTo>
                        <a:pt x="110" y="180"/>
                        <a:pt x="115" y="179"/>
                        <a:pt x="120" y="178"/>
                      </a:cubicBezTo>
                      <a:cubicBezTo>
                        <a:pt x="129" y="194"/>
                        <a:pt x="129" y="194"/>
                        <a:pt x="129" y="194"/>
                      </a:cubicBezTo>
                      <a:cubicBezTo>
                        <a:pt x="131" y="196"/>
                        <a:pt x="133" y="198"/>
                        <a:pt x="136" y="199"/>
                      </a:cubicBezTo>
                      <a:cubicBezTo>
                        <a:pt x="137" y="199"/>
                        <a:pt x="138" y="200"/>
                        <a:pt x="139" y="200"/>
                      </a:cubicBezTo>
                      <a:cubicBezTo>
                        <a:pt x="141" y="200"/>
                        <a:pt x="143" y="199"/>
                        <a:pt x="144" y="198"/>
                      </a:cubicBezTo>
                      <a:cubicBezTo>
                        <a:pt x="162" y="188"/>
                        <a:pt x="162" y="188"/>
                        <a:pt x="162" y="188"/>
                      </a:cubicBezTo>
                      <a:cubicBezTo>
                        <a:pt x="165" y="187"/>
                        <a:pt x="166" y="185"/>
                        <a:pt x="167" y="182"/>
                      </a:cubicBezTo>
                      <a:cubicBezTo>
                        <a:pt x="168" y="179"/>
                        <a:pt x="168" y="176"/>
                        <a:pt x="166" y="174"/>
                      </a:cubicBezTo>
                      <a:cubicBezTo>
                        <a:pt x="157" y="157"/>
                        <a:pt x="157" y="157"/>
                        <a:pt x="157" y="157"/>
                      </a:cubicBezTo>
                      <a:cubicBezTo>
                        <a:pt x="162" y="153"/>
                        <a:pt x="165" y="149"/>
                        <a:pt x="168" y="144"/>
                      </a:cubicBezTo>
                      <a:cubicBezTo>
                        <a:pt x="186" y="149"/>
                        <a:pt x="186" y="149"/>
                        <a:pt x="186" y="149"/>
                      </a:cubicBezTo>
                      <a:cubicBezTo>
                        <a:pt x="187" y="149"/>
                        <a:pt x="188" y="149"/>
                        <a:pt x="189" y="149"/>
                      </a:cubicBezTo>
                      <a:cubicBezTo>
                        <a:pt x="194" y="149"/>
                        <a:pt x="198" y="146"/>
                        <a:pt x="200" y="141"/>
                      </a:cubicBezTo>
                      <a:cubicBezTo>
                        <a:pt x="205" y="122"/>
                        <a:pt x="205" y="122"/>
                        <a:pt x="205" y="122"/>
                      </a:cubicBezTo>
                      <a:cubicBezTo>
                        <a:pt x="207" y="116"/>
                        <a:pt x="204" y="110"/>
                        <a:pt x="198" y="108"/>
                      </a:cubicBezTo>
                      <a:cubicBezTo>
                        <a:pt x="180" y="103"/>
                        <a:pt x="180" y="103"/>
                        <a:pt x="180" y="103"/>
                      </a:cubicBezTo>
                      <a:cubicBezTo>
                        <a:pt x="180" y="97"/>
                        <a:pt x="179" y="91"/>
                        <a:pt x="178" y="86"/>
                      </a:cubicBezTo>
                      <a:cubicBezTo>
                        <a:pt x="194" y="77"/>
                        <a:pt x="194" y="77"/>
                        <a:pt x="194" y="77"/>
                      </a:cubicBezTo>
                      <a:cubicBezTo>
                        <a:pt x="197" y="75"/>
                        <a:pt x="199" y="73"/>
                        <a:pt x="199" y="70"/>
                      </a:cubicBezTo>
                      <a:cubicBezTo>
                        <a:pt x="200" y="67"/>
                        <a:pt x="200" y="64"/>
                        <a:pt x="199" y="62"/>
                      </a:cubicBezTo>
                      <a:cubicBezTo>
                        <a:pt x="189" y="44"/>
                        <a:pt x="189" y="44"/>
                        <a:pt x="189" y="44"/>
                      </a:cubicBezTo>
                      <a:cubicBezTo>
                        <a:pt x="187" y="41"/>
                        <a:pt x="183" y="38"/>
                        <a:pt x="179" y="38"/>
                      </a:cubicBezTo>
                      <a:cubicBezTo>
                        <a:pt x="177" y="38"/>
                        <a:pt x="176" y="39"/>
                        <a:pt x="174" y="40"/>
                      </a:cubicBezTo>
                      <a:cubicBezTo>
                        <a:pt x="158" y="49"/>
                        <a:pt x="158" y="49"/>
                        <a:pt x="158" y="49"/>
                      </a:cubicBezTo>
                      <a:cubicBezTo>
                        <a:pt x="154" y="45"/>
                        <a:pt x="149" y="41"/>
                        <a:pt x="144" y="38"/>
                      </a:cubicBezTo>
                      <a:cubicBezTo>
                        <a:pt x="149" y="20"/>
                        <a:pt x="149" y="20"/>
                        <a:pt x="149" y="20"/>
                      </a:cubicBezTo>
                      <a:cubicBezTo>
                        <a:pt x="151" y="14"/>
                        <a:pt x="147" y="8"/>
                        <a:pt x="142" y="7"/>
                      </a:cubicBezTo>
                      <a:cubicBezTo>
                        <a:pt x="122" y="1"/>
                        <a:pt x="122" y="1"/>
                        <a:pt x="122" y="1"/>
                      </a:cubicBezTo>
                      <a:cubicBezTo>
                        <a:pt x="121" y="1"/>
                        <a:pt x="120" y="0"/>
                        <a:pt x="119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" name="í$lîdè">
                <a:extLst>
                  <a:ext uri="{FF2B5EF4-FFF2-40B4-BE49-F238E27FC236}">
                    <a16:creationId xmlns:a16="http://schemas.microsoft.com/office/drawing/2014/main" id="{6B9B4235-09B5-70DE-8F9E-2586EE192E8E}"/>
                  </a:ext>
                </a:extLst>
              </p:cNvPr>
              <p:cNvSpPr/>
              <p:nvPr/>
            </p:nvSpPr>
            <p:spPr bwMode="auto">
              <a:xfrm>
                <a:off x="7553325" y="2890837"/>
                <a:ext cx="893763" cy="366713"/>
              </a:xfrm>
              <a:custGeom>
                <a:avLst/>
                <a:gdLst>
                  <a:gd name="T0" fmla="*/ 257 w 271"/>
                  <a:gd name="T1" fmla="*/ 111 h 111"/>
                  <a:gd name="T2" fmla="*/ 13 w 271"/>
                  <a:gd name="T3" fmla="*/ 111 h 111"/>
                  <a:gd name="T4" fmla="*/ 0 w 271"/>
                  <a:gd name="T5" fmla="*/ 98 h 111"/>
                  <a:gd name="T6" fmla="*/ 0 w 271"/>
                  <a:gd name="T7" fmla="*/ 14 h 111"/>
                  <a:gd name="T8" fmla="*/ 13 w 271"/>
                  <a:gd name="T9" fmla="*/ 0 h 111"/>
                  <a:gd name="T10" fmla="*/ 257 w 271"/>
                  <a:gd name="T11" fmla="*/ 0 h 111"/>
                  <a:gd name="T12" fmla="*/ 271 w 271"/>
                  <a:gd name="T13" fmla="*/ 14 h 111"/>
                  <a:gd name="T14" fmla="*/ 271 w 271"/>
                  <a:gd name="T15" fmla="*/ 98 h 111"/>
                  <a:gd name="T16" fmla="*/ 257 w 271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1" h="111">
                    <a:moveTo>
                      <a:pt x="257" y="111"/>
                    </a:moveTo>
                    <a:cubicBezTo>
                      <a:pt x="13" y="111"/>
                      <a:pt x="13" y="111"/>
                      <a:pt x="13" y="111"/>
                    </a:cubicBezTo>
                    <a:cubicBezTo>
                      <a:pt x="6" y="111"/>
                      <a:pt x="0" y="105"/>
                      <a:pt x="0" y="9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65" y="0"/>
                      <a:pt x="271" y="6"/>
                      <a:pt x="271" y="14"/>
                    </a:cubicBezTo>
                    <a:cubicBezTo>
                      <a:pt x="271" y="98"/>
                      <a:pt x="271" y="98"/>
                      <a:pt x="271" y="98"/>
                    </a:cubicBezTo>
                    <a:cubicBezTo>
                      <a:pt x="271" y="105"/>
                      <a:pt x="265" y="111"/>
                      <a:pt x="257" y="111"/>
                    </a:cubicBezTo>
                  </a:path>
                </a:pathLst>
              </a:custGeom>
              <a:solidFill>
                <a:srgbClr val="FF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śḻïdê">
                <a:extLst>
                  <a:ext uri="{FF2B5EF4-FFF2-40B4-BE49-F238E27FC236}">
                    <a16:creationId xmlns:a16="http://schemas.microsoft.com/office/drawing/2014/main" id="{14DFB6F6-B62B-46C8-9750-CC3F87BB86C2}"/>
                  </a:ext>
                </a:extLst>
              </p:cNvPr>
              <p:cNvSpPr/>
              <p:nvPr/>
            </p:nvSpPr>
            <p:spPr bwMode="auto">
              <a:xfrm>
                <a:off x="7721600" y="3181350"/>
                <a:ext cx="1006475" cy="376238"/>
              </a:xfrm>
              <a:custGeom>
                <a:avLst/>
                <a:gdLst>
                  <a:gd name="T0" fmla="*/ 15 w 305"/>
                  <a:gd name="T1" fmla="*/ 0 h 114"/>
                  <a:gd name="T2" fmla="*/ 290 w 305"/>
                  <a:gd name="T3" fmla="*/ 0 h 114"/>
                  <a:gd name="T4" fmla="*/ 305 w 305"/>
                  <a:gd name="T5" fmla="*/ 15 h 114"/>
                  <a:gd name="T6" fmla="*/ 305 w 305"/>
                  <a:gd name="T7" fmla="*/ 99 h 114"/>
                  <a:gd name="T8" fmla="*/ 290 w 305"/>
                  <a:gd name="T9" fmla="*/ 114 h 114"/>
                  <a:gd name="T10" fmla="*/ 15 w 305"/>
                  <a:gd name="T11" fmla="*/ 114 h 114"/>
                  <a:gd name="T12" fmla="*/ 0 w 305"/>
                  <a:gd name="T13" fmla="*/ 99 h 114"/>
                  <a:gd name="T14" fmla="*/ 0 w 305"/>
                  <a:gd name="T15" fmla="*/ 15 h 114"/>
                  <a:gd name="T16" fmla="*/ 15 w 305"/>
                  <a:gd name="T1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5" h="114">
                    <a:moveTo>
                      <a:pt x="15" y="0"/>
                    </a:moveTo>
                    <a:cubicBezTo>
                      <a:pt x="290" y="0"/>
                      <a:pt x="290" y="0"/>
                      <a:pt x="290" y="0"/>
                    </a:cubicBezTo>
                    <a:cubicBezTo>
                      <a:pt x="299" y="0"/>
                      <a:pt x="305" y="6"/>
                      <a:pt x="305" y="15"/>
                    </a:cubicBezTo>
                    <a:cubicBezTo>
                      <a:pt x="305" y="99"/>
                      <a:pt x="305" y="99"/>
                      <a:pt x="305" y="99"/>
                    </a:cubicBezTo>
                    <a:cubicBezTo>
                      <a:pt x="305" y="107"/>
                      <a:pt x="299" y="114"/>
                      <a:pt x="290" y="114"/>
                    </a:cubicBezTo>
                    <a:cubicBezTo>
                      <a:pt x="15" y="114"/>
                      <a:pt x="15" y="114"/>
                      <a:pt x="15" y="114"/>
                    </a:cubicBezTo>
                    <a:cubicBezTo>
                      <a:pt x="7" y="114"/>
                      <a:pt x="0" y="107"/>
                      <a:pt x="0" y="9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6"/>
                      <a:pt x="7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ṥļïdè">
                <a:extLst>
                  <a:ext uri="{FF2B5EF4-FFF2-40B4-BE49-F238E27FC236}">
                    <a16:creationId xmlns:a16="http://schemas.microsoft.com/office/drawing/2014/main" id="{7FBE2F89-26F1-9AC8-965B-F12DDB037CC0}"/>
                  </a:ext>
                </a:extLst>
              </p:cNvPr>
              <p:cNvSpPr/>
              <p:nvPr/>
            </p:nvSpPr>
            <p:spPr bwMode="auto">
              <a:xfrm>
                <a:off x="7721600" y="3181350"/>
                <a:ext cx="1006475" cy="376238"/>
              </a:xfrm>
              <a:custGeom>
                <a:avLst/>
                <a:gdLst>
                  <a:gd name="T0" fmla="*/ 15 w 305"/>
                  <a:gd name="T1" fmla="*/ 0 h 114"/>
                  <a:gd name="T2" fmla="*/ 290 w 305"/>
                  <a:gd name="T3" fmla="*/ 0 h 114"/>
                  <a:gd name="T4" fmla="*/ 305 w 305"/>
                  <a:gd name="T5" fmla="*/ 15 h 114"/>
                  <a:gd name="T6" fmla="*/ 305 w 305"/>
                  <a:gd name="T7" fmla="*/ 99 h 114"/>
                  <a:gd name="T8" fmla="*/ 290 w 305"/>
                  <a:gd name="T9" fmla="*/ 114 h 114"/>
                  <a:gd name="T10" fmla="*/ 15 w 305"/>
                  <a:gd name="T11" fmla="*/ 114 h 114"/>
                  <a:gd name="T12" fmla="*/ 0 w 305"/>
                  <a:gd name="T13" fmla="*/ 99 h 114"/>
                  <a:gd name="T14" fmla="*/ 0 w 305"/>
                  <a:gd name="T15" fmla="*/ 15 h 114"/>
                  <a:gd name="T16" fmla="*/ 15 w 305"/>
                  <a:gd name="T1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5" h="114">
                    <a:moveTo>
                      <a:pt x="15" y="0"/>
                    </a:moveTo>
                    <a:cubicBezTo>
                      <a:pt x="290" y="0"/>
                      <a:pt x="290" y="0"/>
                      <a:pt x="290" y="0"/>
                    </a:cubicBezTo>
                    <a:cubicBezTo>
                      <a:pt x="299" y="0"/>
                      <a:pt x="305" y="6"/>
                      <a:pt x="305" y="15"/>
                    </a:cubicBezTo>
                    <a:cubicBezTo>
                      <a:pt x="305" y="99"/>
                      <a:pt x="305" y="99"/>
                      <a:pt x="305" y="99"/>
                    </a:cubicBezTo>
                    <a:cubicBezTo>
                      <a:pt x="305" y="107"/>
                      <a:pt x="299" y="114"/>
                      <a:pt x="290" y="114"/>
                    </a:cubicBezTo>
                    <a:cubicBezTo>
                      <a:pt x="15" y="114"/>
                      <a:pt x="15" y="114"/>
                      <a:pt x="15" y="114"/>
                    </a:cubicBezTo>
                    <a:cubicBezTo>
                      <a:pt x="7" y="114"/>
                      <a:pt x="0" y="107"/>
                      <a:pt x="0" y="9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6"/>
                      <a:pt x="7" y="0"/>
                      <a:pt x="15" y="0"/>
                    </a:cubicBezTo>
                    <a:close/>
                  </a:path>
                </a:pathLst>
              </a:custGeom>
              <a:solidFill>
                <a:srgbClr val="388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ṣlîḋe">
                <a:extLst>
                  <a:ext uri="{FF2B5EF4-FFF2-40B4-BE49-F238E27FC236}">
                    <a16:creationId xmlns:a16="http://schemas.microsoft.com/office/drawing/2014/main" id="{C71B8DB1-D78B-C7EC-E013-45C0A2F2776A}"/>
                  </a:ext>
                </a:extLst>
              </p:cNvPr>
              <p:cNvSpPr/>
              <p:nvPr/>
            </p:nvSpPr>
            <p:spPr bwMode="auto">
              <a:xfrm>
                <a:off x="8364538" y="3322637"/>
                <a:ext cx="88900" cy="93663"/>
              </a:xfrm>
              <a:custGeom>
                <a:avLst/>
                <a:gdLst>
                  <a:gd name="T0" fmla="*/ 13 w 27"/>
                  <a:gd name="T1" fmla="*/ 28 h 28"/>
                  <a:gd name="T2" fmla="*/ 0 w 27"/>
                  <a:gd name="T3" fmla="*/ 14 h 28"/>
                  <a:gd name="T4" fmla="*/ 13 w 27"/>
                  <a:gd name="T5" fmla="*/ 0 h 28"/>
                  <a:gd name="T6" fmla="*/ 27 w 27"/>
                  <a:gd name="T7" fmla="*/ 14 h 28"/>
                  <a:gd name="T8" fmla="*/ 13 w 27"/>
                  <a:gd name="T9" fmla="*/ 28 h 28"/>
                  <a:gd name="T10" fmla="*/ 13 w 27"/>
                  <a:gd name="T11" fmla="*/ 4 h 28"/>
                  <a:gd name="T12" fmla="*/ 4 w 27"/>
                  <a:gd name="T13" fmla="*/ 14 h 28"/>
                  <a:gd name="T14" fmla="*/ 13 w 27"/>
                  <a:gd name="T15" fmla="*/ 24 h 28"/>
                  <a:gd name="T16" fmla="*/ 23 w 27"/>
                  <a:gd name="T17" fmla="*/ 14 h 28"/>
                  <a:gd name="T18" fmla="*/ 13 w 27"/>
                  <a:gd name="T1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8">
                    <a:moveTo>
                      <a:pt x="13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21" y="0"/>
                      <a:pt x="27" y="7"/>
                      <a:pt x="27" y="14"/>
                    </a:cubicBezTo>
                    <a:cubicBezTo>
                      <a:pt x="27" y="22"/>
                      <a:pt x="21" y="28"/>
                      <a:pt x="13" y="28"/>
                    </a:cubicBezTo>
                    <a:close/>
                    <a:moveTo>
                      <a:pt x="13" y="4"/>
                    </a:moveTo>
                    <a:cubicBezTo>
                      <a:pt x="8" y="4"/>
                      <a:pt x="4" y="9"/>
                      <a:pt x="4" y="14"/>
                    </a:cubicBezTo>
                    <a:cubicBezTo>
                      <a:pt x="4" y="19"/>
                      <a:pt x="8" y="24"/>
                      <a:pt x="13" y="24"/>
                    </a:cubicBezTo>
                    <a:cubicBezTo>
                      <a:pt x="19" y="24"/>
                      <a:pt x="23" y="19"/>
                      <a:pt x="23" y="14"/>
                    </a:cubicBezTo>
                    <a:cubicBezTo>
                      <a:pt x="23" y="9"/>
                      <a:pt x="19" y="4"/>
                      <a:pt x="13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ṡ1íḓe">
                <a:extLst>
                  <a:ext uri="{FF2B5EF4-FFF2-40B4-BE49-F238E27FC236}">
                    <a16:creationId xmlns:a16="http://schemas.microsoft.com/office/drawing/2014/main" id="{2DB42024-16A5-F740-5A23-761E921E5EFF}"/>
                  </a:ext>
                </a:extLst>
              </p:cNvPr>
              <p:cNvSpPr/>
              <p:nvPr/>
            </p:nvSpPr>
            <p:spPr bwMode="auto">
              <a:xfrm>
                <a:off x="8183563" y="3322637"/>
                <a:ext cx="88900" cy="93663"/>
              </a:xfrm>
              <a:custGeom>
                <a:avLst/>
                <a:gdLst>
                  <a:gd name="T0" fmla="*/ 14 w 27"/>
                  <a:gd name="T1" fmla="*/ 28 h 28"/>
                  <a:gd name="T2" fmla="*/ 0 w 27"/>
                  <a:gd name="T3" fmla="*/ 14 h 28"/>
                  <a:gd name="T4" fmla="*/ 14 w 27"/>
                  <a:gd name="T5" fmla="*/ 0 h 28"/>
                  <a:gd name="T6" fmla="*/ 27 w 27"/>
                  <a:gd name="T7" fmla="*/ 14 h 28"/>
                  <a:gd name="T8" fmla="*/ 14 w 27"/>
                  <a:gd name="T9" fmla="*/ 28 h 28"/>
                  <a:gd name="T10" fmla="*/ 14 w 27"/>
                  <a:gd name="T11" fmla="*/ 4 h 28"/>
                  <a:gd name="T12" fmla="*/ 4 w 27"/>
                  <a:gd name="T13" fmla="*/ 14 h 28"/>
                  <a:gd name="T14" fmla="*/ 14 w 27"/>
                  <a:gd name="T15" fmla="*/ 24 h 28"/>
                  <a:gd name="T16" fmla="*/ 23 w 27"/>
                  <a:gd name="T17" fmla="*/ 14 h 28"/>
                  <a:gd name="T18" fmla="*/ 14 w 27"/>
                  <a:gd name="T1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1" y="0"/>
                      <a:pt x="27" y="7"/>
                      <a:pt x="27" y="14"/>
                    </a:cubicBezTo>
                    <a:cubicBezTo>
                      <a:pt x="27" y="22"/>
                      <a:pt x="21" y="28"/>
                      <a:pt x="14" y="28"/>
                    </a:cubicBezTo>
                    <a:close/>
                    <a:moveTo>
                      <a:pt x="14" y="4"/>
                    </a:moveTo>
                    <a:cubicBezTo>
                      <a:pt x="8" y="4"/>
                      <a:pt x="4" y="9"/>
                      <a:pt x="4" y="14"/>
                    </a:cubicBezTo>
                    <a:cubicBezTo>
                      <a:pt x="4" y="19"/>
                      <a:pt x="8" y="24"/>
                      <a:pt x="14" y="24"/>
                    </a:cubicBezTo>
                    <a:cubicBezTo>
                      <a:pt x="19" y="24"/>
                      <a:pt x="23" y="19"/>
                      <a:pt x="23" y="14"/>
                    </a:cubicBezTo>
                    <a:cubicBezTo>
                      <a:pt x="23" y="9"/>
                      <a:pt x="19" y="4"/>
                      <a:pt x="14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ṩḷîḑè">
                <a:extLst>
                  <a:ext uri="{FF2B5EF4-FFF2-40B4-BE49-F238E27FC236}">
                    <a16:creationId xmlns:a16="http://schemas.microsoft.com/office/drawing/2014/main" id="{D55677F2-1F6F-7542-8849-210B42F60168}"/>
                  </a:ext>
                </a:extLst>
              </p:cNvPr>
              <p:cNvSpPr/>
              <p:nvPr/>
            </p:nvSpPr>
            <p:spPr bwMode="auto">
              <a:xfrm>
                <a:off x="8015288" y="3322637"/>
                <a:ext cx="88900" cy="93663"/>
              </a:xfrm>
              <a:custGeom>
                <a:avLst/>
                <a:gdLst>
                  <a:gd name="T0" fmla="*/ 14 w 27"/>
                  <a:gd name="T1" fmla="*/ 28 h 28"/>
                  <a:gd name="T2" fmla="*/ 0 w 27"/>
                  <a:gd name="T3" fmla="*/ 14 h 28"/>
                  <a:gd name="T4" fmla="*/ 14 w 27"/>
                  <a:gd name="T5" fmla="*/ 0 h 28"/>
                  <a:gd name="T6" fmla="*/ 27 w 27"/>
                  <a:gd name="T7" fmla="*/ 14 h 28"/>
                  <a:gd name="T8" fmla="*/ 14 w 27"/>
                  <a:gd name="T9" fmla="*/ 28 h 28"/>
                  <a:gd name="T10" fmla="*/ 14 w 27"/>
                  <a:gd name="T11" fmla="*/ 4 h 28"/>
                  <a:gd name="T12" fmla="*/ 4 w 27"/>
                  <a:gd name="T13" fmla="*/ 14 h 28"/>
                  <a:gd name="T14" fmla="*/ 14 w 27"/>
                  <a:gd name="T15" fmla="*/ 24 h 28"/>
                  <a:gd name="T16" fmla="*/ 23 w 27"/>
                  <a:gd name="T17" fmla="*/ 14 h 28"/>
                  <a:gd name="T18" fmla="*/ 14 w 27"/>
                  <a:gd name="T1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1" y="0"/>
                      <a:pt x="27" y="7"/>
                      <a:pt x="27" y="14"/>
                    </a:cubicBezTo>
                    <a:cubicBezTo>
                      <a:pt x="27" y="22"/>
                      <a:pt x="21" y="28"/>
                      <a:pt x="14" y="28"/>
                    </a:cubicBezTo>
                    <a:close/>
                    <a:moveTo>
                      <a:pt x="14" y="4"/>
                    </a:moveTo>
                    <a:cubicBezTo>
                      <a:pt x="8" y="4"/>
                      <a:pt x="4" y="9"/>
                      <a:pt x="4" y="14"/>
                    </a:cubicBezTo>
                    <a:cubicBezTo>
                      <a:pt x="4" y="19"/>
                      <a:pt x="8" y="24"/>
                      <a:pt x="14" y="24"/>
                    </a:cubicBezTo>
                    <a:cubicBezTo>
                      <a:pt x="19" y="24"/>
                      <a:pt x="23" y="19"/>
                      <a:pt x="23" y="14"/>
                    </a:cubicBezTo>
                    <a:cubicBezTo>
                      <a:pt x="23" y="9"/>
                      <a:pt x="19" y="4"/>
                      <a:pt x="14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šľíďe">
                <a:extLst>
                  <a:ext uri="{FF2B5EF4-FFF2-40B4-BE49-F238E27FC236}">
                    <a16:creationId xmlns:a16="http://schemas.microsoft.com/office/drawing/2014/main" id="{204B6224-71BA-6A0A-5DAF-5CBC30C6721D}"/>
                  </a:ext>
                </a:extLst>
              </p:cNvPr>
              <p:cNvSpPr/>
              <p:nvPr/>
            </p:nvSpPr>
            <p:spPr bwMode="auto">
              <a:xfrm>
                <a:off x="8070850" y="4862512"/>
                <a:ext cx="23813" cy="73025"/>
              </a:xfrm>
              <a:custGeom>
                <a:avLst/>
                <a:gdLst>
                  <a:gd name="T0" fmla="*/ 3 w 7"/>
                  <a:gd name="T1" fmla="*/ 19 h 22"/>
                  <a:gd name="T2" fmla="*/ 0 w 7"/>
                  <a:gd name="T3" fmla="*/ 19 h 22"/>
                  <a:gd name="T4" fmla="*/ 0 w 7"/>
                  <a:gd name="T5" fmla="*/ 22 h 22"/>
                  <a:gd name="T6" fmla="*/ 3 w 7"/>
                  <a:gd name="T7" fmla="*/ 19 h 22"/>
                  <a:gd name="T8" fmla="*/ 7 w 7"/>
                  <a:gd name="T9" fmla="*/ 0 h 22"/>
                  <a:gd name="T10" fmla="*/ 0 w 7"/>
                  <a:gd name="T11" fmla="*/ 0 h 22"/>
                  <a:gd name="T12" fmla="*/ 0 w 7"/>
                  <a:gd name="T13" fmla="*/ 8 h 22"/>
                  <a:gd name="T14" fmla="*/ 7 w 7"/>
                  <a:gd name="T15" fmla="*/ 8 h 22"/>
                  <a:gd name="T16" fmla="*/ 7 w 7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2">
                    <a:moveTo>
                      <a:pt x="3" y="19"/>
                    </a:moveTo>
                    <a:cubicBezTo>
                      <a:pt x="2" y="19"/>
                      <a:pt x="1" y="19"/>
                      <a:pt x="0" y="1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1"/>
                      <a:pt x="2" y="20"/>
                      <a:pt x="3" y="19"/>
                    </a:cubicBezTo>
                    <a:moveTo>
                      <a:pt x="7" y="0"/>
                    </a:moveTo>
                    <a:cubicBezTo>
                      <a:pt x="4" y="0"/>
                      <a:pt x="2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4" y="8"/>
                      <a:pt x="7" y="8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ṣḻîďê">
                <a:extLst>
                  <a:ext uri="{FF2B5EF4-FFF2-40B4-BE49-F238E27FC236}">
                    <a16:creationId xmlns:a16="http://schemas.microsoft.com/office/drawing/2014/main" id="{E00E716E-5F8E-2BE4-35AD-BC6CB652EAE5}"/>
                  </a:ext>
                </a:extLst>
              </p:cNvPr>
              <p:cNvSpPr/>
              <p:nvPr/>
            </p:nvSpPr>
            <p:spPr bwMode="auto">
              <a:xfrm>
                <a:off x="4017963" y="2413000"/>
                <a:ext cx="4052888" cy="2767013"/>
              </a:xfrm>
              <a:custGeom>
                <a:avLst/>
                <a:gdLst>
                  <a:gd name="T0" fmla="*/ 1183 w 1228"/>
                  <a:gd name="T1" fmla="*/ 839 h 839"/>
                  <a:gd name="T2" fmla="*/ 46 w 1228"/>
                  <a:gd name="T3" fmla="*/ 839 h 839"/>
                  <a:gd name="T4" fmla="*/ 0 w 1228"/>
                  <a:gd name="T5" fmla="*/ 794 h 839"/>
                  <a:gd name="T6" fmla="*/ 0 w 1228"/>
                  <a:gd name="T7" fmla="*/ 45 h 839"/>
                  <a:gd name="T8" fmla="*/ 46 w 1228"/>
                  <a:gd name="T9" fmla="*/ 0 h 839"/>
                  <a:gd name="T10" fmla="*/ 1183 w 1228"/>
                  <a:gd name="T11" fmla="*/ 0 h 839"/>
                  <a:gd name="T12" fmla="*/ 1228 w 1228"/>
                  <a:gd name="T13" fmla="*/ 45 h 839"/>
                  <a:gd name="T14" fmla="*/ 1228 w 1228"/>
                  <a:gd name="T15" fmla="*/ 794 h 839"/>
                  <a:gd name="T16" fmla="*/ 1183 w 1228"/>
                  <a:gd name="T17" fmla="*/ 839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8" h="839">
                    <a:moveTo>
                      <a:pt x="1183" y="839"/>
                    </a:moveTo>
                    <a:cubicBezTo>
                      <a:pt x="46" y="839"/>
                      <a:pt x="46" y="839"/>
                      <a:pt x="46" y="839"/>
                    </a:cubicBezTo>
                    <a:cubicBezTo>
                      <a:pt x="21" y="839"/>
                      <a:pt x="0" y="819"/>
                      <a:pt x="0" y="79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1" y="0"/>
                      <a:pt x="46" y="0"/>
                    </a:cubicBezTo>
                    <a:cubicBezTo>
                      <a:pt x="1183" y="0"/>
                      <a:pt x="1183" y="0"/>
                      <a:pt x="1183" y="0"/>
                    </a:cubicBezTo>
                    <a:cubicBezTo>
                      <a:pt x="1208" y="0"/>
                      <a:pt x="1228" y="20"/>
                      <a:pt x="1228" y="45"/>
                    </a:cubicBezTo>
                    <a:cubicBezTo>
                      <a:pt x="1228" y="794"/>
                      <a:pt x="1228" y="794"/>
                      <a:pt x="1228" y="794"/>
                    </a:cubicBezTo>
                    <a:cubicBezTo>
                      <a:pt x="1228" y="819"/>
                      <a:pt x="1208" y="839"/>
                      <a:pt x="1183" y="83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ṡ1ïḓè">
                <a:extLst>
                  <a:ext uri="{FF2B5EF4-FFF2-40B4-BE49-F238E27FC236}">
                    <a16:creationId xmlns:a16="http://schemas.microsoft.com/office/drawing/2014/main" id="{F8E07C80-E7EE-3E99-06AB-39E83BF27C75}"/>
                  </a:ext>
                </a:extLst>
              </p:cNvPr>
              <p:cNvSpPr/>
              <p:nvPr/>
            </p:nvSpPr>
            <p:spPr bwMode="auto">
              <a:xfrm>
                <a:off x="4017963" y="2413000"/>
                <a:ext cx="4052888" cy="293688"/>
              </a:xfrm>
              <a:custGeom>
                <a:avLst/>
                <a:gdLst>
                  <a:gd name="T0" fmla="*/ 1228 w 1228"/>
                  <a:gd name="T1" fmla="*/ 89 h 89"/>
                  <a:gd name="T2" fmla="*/ 0 w 1228"/>
                  <a:gd name="T3" fmla="*/ 89 h 89"/>
                  <a:gd name="T4" fmla="*/ 0 w 1228"/>
                  <a:gd name="T5" fmla="*/ 42 h 89"/>
                  <a:gd name="T6" fmla="*/ 42 w 1228"/>
                  <a:gd name="T7" fmla="*/ 0 h 89"/>
                  <a:gd name="T8" fmla="*/ 1186 w 1228"/>
                  <a:gd name="T9" fmla="*/ 0 h 89"/>
                  <a:gd name="T10" fmla="*/ 1228 w 1228"/>
                  <a:gd name="T11" fmla="*/ 42 h 89"/>
                  <a:gd name="T12" fmla="*/ 1228 w 1228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8" h="89">
                    <a:moveTo>
                      <a:pt x="122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1186" y="0"/>
                      <a:pt x="1186" y="0"/>
                      <a:pt x="1186" y="0"/>
                    </a:cubicBezTo>
                    <a:cubicBezTo>
                      <a:pt x="1209" y="0"/>
                      <a:pt x="1228" y="19"/>
                      <a:pt x="1228" y="42"/>
                    </a:cubicBezTo>
                    <a:lnTo>
                      <a:pt x="1228" y="89"/>
                    </a:lnTo>
                    <a:close/>
                  </a:path>
                </a:pathLst>
              </a:cu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ṧḻiḍé">
                <a:extLst>
                  <a:ext uri="{FF2B5EF4-FFF2-40B4-BE49-F238E27FC236}">
                    <a16:creationId xmlns:a16="http://schemas.microsoft.com/office/drawing/2014/main" id="{2F2EE2E7-8CF1-716A-DD4F-B808D4A217C0}"/>
                  </a:ext>
                </a:extLst>
              </p:cNvPr>
              <p:cNvSpPr/>
              <p:nvPr/>
            </p:nvSpPr>
            <p:spPr bwMode="auto">
              <a:xfrm>
                <a:off x="4195763" y="2522537"/>
                <a:ext cx="623888" cy="85725"/>
              </a:xfrm>
              <a:custGeom>
                <a:avLst/>
                <a:gdLst>
                  <a:gd name="T0" fmla="*/ 176 w 189"/>
                  <a:gd name="T1" fmla="*/ 26 h 26"/>
                  <a:gd name="T2" fmla="*/ 13 w 189"/>
                  <a:gd name="T3" fmla="*/ 26 h 26"/>
                  <a:gd name="T4" fmla="*/ 0 w 189"/>
                  <a:gd name="T5" fmla="*/ 13 h 26"/>
                  <a:gd name="T6" fmla="*/ 13 w 189"/>
                  <a:gd name="T7" fmla="*/ 0 h 26"/>
                  <a:gd name="T8" fmla="*/ 176 w 189"/>
                  <a:gd name="T9" fmla="*/ 0 h 26"/>
                  <a:gd name="T10" fmla="*/ 189 w 189"/>
                  <a:gd name="T11" fmla="*/ 13 h 26"/>
                  <a:gd name="T12" fmla="*/ 176 w 189"/>
                  <a:gd name="T13" fmla="*/ 26 h 26"/>
                  <a:gd name="T14" fmla="*/ 13 w 189"/>
                  <a:gd name="T15" fmla="*/ 4 h 26"/>
                  <a:gd name="T16" fmla="*/ 4 w 189"/>
                  <a:gd name="T17" fmla="*/ 13 h 26"/>
                  <a:gd name="T18" fmla="*/ 13 w 189"/>
                  <a:gd name="T19" fmla="*/ 22 h 26"/>
                  <a:gd name="T20" fmla="*/ 176 w 189"/>
                  <a:gd name="T21" fmla="*/ 22 h 26"/>
                  <a:gd name="T22" fmla="*/ 185 w 189"/>
                  <a:gd name="T23" fmla="*/ 13 h 26"/>
                  <a:gd name="T24" fmla="*/ 176 w 189"/>
                  <a:gd name="T25" fmla="*/ 4 h 26"/>
                  <a:gd name="T26" fmla="*/ 13 w 189"/>
                  <a:gd name="T27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9" h="26">
                    <a:moveTo>
                      <a:pt x="176" y="26"/>
                    </a:moveTo>
                    <a:cubicBezTo>
                      <a:pt x="13" y="26"/>
                      <a:pt x="13" y="26"/>
                      <a:pt x="13" y="26"/>
                    </a:cubicBezTo>
                    <a:cubicBezTo>
                      <a:pt x="6" y="26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83" y="0"/>
                      <a:pt x="189" y="6"/>
                      <a:pt x="189" y="13"/>
                    </a:cubicBezTo>
                    <a:cubicBezTo>
                      <a:pt x="189" y="20"/>
                      <a:pt x="183" y="26"/>
                      <a:pt x="176" y="26"/>
                    </a:cubicBezTo>
                    <a:close/>
                    <a:moveTo>
                      <a:pt x="13" y="4"/>
                    </a:moveTo>
                    <a:cubicBezTo>
                      <a:pt x="8" y="4"/>
                      <a:pt x="4" y="8"/>
                      <a:pt x="4" y="13"/>
                    </a:cubicBezTo>
                    <a:cubicBezTo>
                      <a:pt x="4" y="18"/>
                      <a:pt x="8" y="22"/>
                      <a:pt x="13" y="22"/>
                    </a:cubicBezTo>
                    <a:cubicBezTo>
                      <a:pt x="176" y="22"/>
                      <a:pt x="176" y="22"/>
                      <a:pt x="176" y="22"/>
                    </a:cubicBezTo>
                    <a:cubicBezTo>
                      <a:pt x="181" y="22"/>
                      <a:pt x="185" y="18"/>
                      <a:pt x="185" y="13"/>
                    </a:cubicBezTo>
                    <a:cubicBezTo>
                      <a:pt x="185" y="8"/>
                      <a:pt x="181" y="4"/>
                      <a:pt x="176" y="4"/>
                    </a:cubicBez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ŝļïḍé">
                <a:extLst>
                  <a:ext uri="{FF2B5EF4-FFF2-40B4-BE49-F238E27FC236}">
                    <a16:creationId xmlns:a16="http://schemas.microsoft.com/office/drawing/2014/main" id="{5B07A397-394F-7925-1840-5CE93E8C0DE4}"/>
                  </a:ext>
                </a:extLst>
              </p:cNvPr>
              <p:cNvSpPr/>
              <p:nvPr/>
            </p:nvSpPr>
            <p:spPr bwMode="auto">
              <a:xfrm>
                <a:off x="4886325" y="2522537"/>
                <a:ext cx="144463" cy="85725"/>
              </a:xfrm>
              <a:custGeom>
                <a:avLst/>
                <a:gdLst>
                  <a:gd name="T0" fmla="*/ 31 w 44"/>
                  <a:gd name="T1" fmla="*/ 26 h 26"/>
                  <a:gd name="T2" fmla="*/ 13 w 44"/>
                  <a:gd name="T3" fmla="*/ 26 h 26"/>
                  <a:gd name="T4" fmla="*/ 0 w 44"/>
                  <a:gd name="T5" fmla="*/ 13 h 26"/>
                  <a:gd name="T6" fmla="*/ 13 w 44"/>
                  <a:gd name="T7" fmla="*/ 0 h 26"/>
                  <a:gd name="T8" fmla="*/ 31 w 44"/>
                  <a:gd name="T9" fmla="*/ 0 h 26"/>
                  <a:gd name="T10" fmla="*/ 44 w 44"/>
                  <a:gd name="T11" fmla="*/ 13 h 26"/>
                  <a:gd name="T12" fmla="*/ 31 w 44"/>
                  <a:gd name="T13" fmla="*/ 26 h 26"/>
                  <a:gd name="T14" fmla="*/ 13 w 44"/>
                  <a:gd name="T15" fmla="*/ 4 h 26"/>
                  <a:gd name="T16" fmla="*/ 4 w 44"/>
                  <a:gd name="T17" fmla="*/ 13 h 26"/>
                  <a:gd name="T18" fmla="*/ 13 w 44"/>
                  <a:gd name="T19" fmla="*/ 22 h 26"/>
                  <a:gd name="T20" fmla="*/ 31 w 44"/>
                  <a:gd name="T21" fmla="*/ 22 h 26"/>
                  <a:gd name="T22" fmla="*/ 40 w 44"/>
                  <a:gd name="T23" fmla="*/ 13 h 26"/>
                  <a:gd name="T24" fmla="*/ 31 w 44"/>
                  <a:gd name="T25" fmla="*/ 4 h 26"/>
                  <a:gd name="T26" fmla="*/ 13 w 44"/>
                  <a:gd name="T27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26">
                    <a:moveTo>
                      <a:pt x="31" y="26"/>
                    </a:moveTo>
                    <a:cubicBezTo>
                      <a:pt x="13" y="26"/>
                      <a:pt x="13" y="26"/>
                      <a:pt x="13" y="26"/>
                    </a:cubicBezTo>
                    <a:cubicBezTo>
                      <a:pt x="6" y="26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8" y="0"/>
                      <a:pt x="44" y="6"/>
                      <a:pt x="44" y="13"/>
                    </a:cubicBezTo>
                    <a:cubicBezTo>
                      <a:pt x="44" y="20"/>
                      <a:pt x="38" y="26"/>
                      <a:pt x="31" y="26"/>
                    </a:cubicBezTo>
                    <a:close/>
                    <a:moveTo>
                      <a:pt x="13" y="4"/>
                    </a:moveTo>
                    <a:cubicBezTo>
                      <a:pt x="8" y="4"/>
                      <a:pt x="4" y="8"/>
                      <a:pt x="4" y="13"/>
                    </a:cubicBezTo>
                    <a:cubicBezTo>
                      <a:pt x="4" y="18"/>
                      <a:pt x="8" y="22"/>
                      <a:pt x="13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6" y="22"/>
                      <a:pt x="40" y="18"/>
                      <a:pt x="40" y="13"/>
                    </a:cubicBezTo>
                    <a:cubicBezTo>
                      <a:pt x="40" y="8"/>
                      <a:pt x="36" y="4"/>
                      <a:pt x="31" y="4"/>
                    </a:cubicBez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ṥḻiḍe">
                <a:extLst>
                  <a:ext uri="{FF2B5EF4-FFF2-40B4-BE49-F238E27FC236}">
                    <a16:creationId xmlns:a16="http://schemas.microsoft.com/office/drawing/2014/main" id="{93784B46-1DF8-4F65-D64A-7F549F21CD73}"/>
                  </a:ext>
                </a:extLst>
              </p:cNvPr>
              <p:cNvSpPr/>
              <p:nvPr/>
            </p:nvSpPr>
            <p:spPr bwMode="auto">
              <a:xfrm>
                <a:off x="5064125" y="2522537"/>
                <a:ext cx="146050" cy="85725"/>
              </a:xfrm>
              <a:custGeom>
                <a:avLst/>
                <a:gdLst>
                  <a:gd name="T0" fmla="*/ 31 w 44"/>
                  <a:gd name="T1" fmla="*/ 26 h 26"/>
                  <a:gd name="T2" fmla="*/ 13 w 44"/>
                  <a:gd name="T3" fmla="*/ 26 h 26"/>
                  <a:gd name="T4" fmla="*/ 0 w 44"/>
                  <a:gd name="T5" fmla="*/ 13 h 26"/>
                  <a:gd name="T6" fmla="*/ 13 w 44"/>
                  <a:gd name="T7" fmla="*/ 0 h 26"/>
                  <a:gd name="T8" fmla="*/ 31 w 44"/>
                  <a:gd name="T9" fmla="*/ 0 h 26"/>
                  <a:gd name="T10" fmla="*/ 44 w 44"/>
                  <a:gd name="T11" fmla="*/ 13 h 26"/>
                  <a:gd name="T12" fmla="*/ 31 w 44"/>
                  <a:gd name="T13" fmla="*/ 26 h 26"/>
                  <a:gd name="T14" fmla="*/ 13 w 44"/>
                  <a:gd name="T15" fmla="*/ 4 h 26"/>
                  <a:gd name="T16" fmla="*/ 4 w 44"/>
                  <a:gd name="T17" fmla="*/ 13 h 26"/>
                  <a:gd name="T18" fmla="*/ 13 w 44"/>
                  <a:gd name="T19" fmla="*/ 22 h 26"/>
                  <a:gd name="T20" fmla="*/ 31 w 44"/>
                  <a:gd name="T21" fmla="*/ 22 h 26"/>
                  <a:gd name="T22" fmla="*/ 40 w 44"/>
                  <a:gd name="T23" fmla="*/ 13 h 26"/>
                  <a:gd name="T24" fmla="*/ 31 w 44"/>
                  <a:gd name="T25" fmla="*/ 4 h 26"/>
                  <a:gd name="T26" fmla="*/ 13 w 44"/>
                  <a:gd name="T27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26">
                    <a:moveTo>
                      <a:pt x="31" y="26"/>
                    </a:moveTo>
                    <a:cubicBezTo>
                      <a:pt x="13" y="26"/>
                      <a:pt x="13" y="26"/>
                      <a:pt x="13" y="26"/>
                    </a:cubicBezTo>
                    <a:cubicBezTo>
                      <a:pt x="6" y="26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8" y="0"/>
                      <a:pt x="44" y="6"/>
                      <a:pt x="44" y="13"/>
                    </a:cubicBezTo>
                    <a:cubicBezTo>
                      <a:pt x="44" y="20"/>
                      <a:pt x="38" y="26"/>
                      <a:pt x="31" y="26"/>
                    </a:cubicBezTo>
                    <a:close/>
                    <a:moveTo>
                      <a:pt x="13" y="4"/>
                    </a:moveTo>
                    <a:cubicBezTo>
                      <a:pt x="8" y="4"/>
                      <a:pt x="4" y="8"/>
                      <a:pt x="4" y="13"/>
                    </a:cubicBezTo>
                    <a:cubicBezTo>
                      <a:pt x="4" y="18"/>
                      <a:pt x="8" y="22"/>
                      <a:pt x="13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6" y="22"/>
                      <a:pt x="40" y="18"/>
                      <a:pt x="40" y="13"/>
                    </a:cubicBezTo>
                    <a:cubicBezTo>
                      <a:pt x="40" y="8"/>
                      <a:pt x="36" y="4"/>
                      <a:pt x="31" y="4"/>
                    </a:cubicBez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ŝḷiḓé">
                <a:extLst>
                  <a:ext uri="{FF2B5EF4-FFF2-40B4-BE49-F238E27FC236}">
                    <a16:creationId xmlns:a16="http://schemas.microsoft.com/office/drawing/2014/main" id="{42F8B10D-9D41-4753-1033-0DD6AFE3605B}"/>
                  </a:ext>
                </a:extLst>
              </p:cNvPr>
              <p:cNvSpPr/>
              <p:nvPr/>
            </p:nvSpPr>
            <p:spPr bwMode="auto">
              <a:xfrm>
                <a:off x="5235575" y="2522537"/>
                <a:ext cx="142875" cy="85725"/>
              </a:xfrm>
              <a:custGeom>
                <a:avLst/>
                <a:gdLst>
                  <a:gd name="T0" fmla="*/ 30 w 43"/>
                  <a:gd name="T1" fmla="*/ 26 h 26"/>
                  <a:gd name="T2" fmla="*/ 12 w 43"/>
                  <a:gd name="T3" fmla="*/ 26 h 26"/>
                  <a:gd name="T4" fmla="*/ 0 w 43"/>
                  <a:gd name="T5" fmla="*/ 13 h 26"/>
                  <a:gd name="T6" fmla="*/ 12 w 43"/>
                  <a:gd name="T7" fmla="*/ 0 h 26"/>
                  <a:gd name="T8" fmla="*/ 30 w 43"/>
                  <a:gd name="T9" fmla="*/ 0 h 26"/>
                  <a:gd name="T10" fmla="*/ 43 w 43"/>
                  <a:gd name="T11" fmla="*/ 13 h 26"/>
                  <a:gd name="T12" fmla="*/ 30 w 43"/>
                  <a:gd name="T13" fmla="*/ 26 h 26"/>
                  <a:gd name="T14" fmla="*/ 12 w 43"/>
                  <a:gd name="T15" fmla="*/ 4 h 26"/>
                  <a:gd name="T16" fmla="*/ 4 w 43"/>
                  <a:gd name="T17" fmla="*/ 13 h 26"/>
                  <a:gd name="T18" fmla="*/ 12 w 43"/>
                  <a:gd name="T19" fmla="*/ 22 h 26"/>
                  <a:gd name="T20" fmla="*/ 30 w 43"/>
                  <a:gd name="T21" fmla="*/ 22 h 26"/>
                  <a:gd name="T22" fmla="*/ 39 w 43"/>
                  <a:gd name="T23" fmla="*/ 13 h 26"/>
                  <a:gd name="T24" fmla="*/ 30 w 43"/>
                  <a:gd name="T25" fmla="*/ 4 h 26"/>
                  <a:gd name="T26" fmla="*/ 12 w 43"/>
                  <a:gd name="T27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26">
                    <a:moveTo>
                      <a:pt x="30" y="26"/>
                    </a:moveTo>
                    <a:cubicBezTo>
                      <a:pt x="12" y="26"/>
                      <a:pt x="12" y="26"/>
                      <a:pt x="12" y="26"/>
                    </a:cubicBezTo>
                    <a:cubicBezTo>
                      <a:pt x="5" y="26"/>
                      <a:pt x="0" y="20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7" y="0"/>
                      <a:pt x="43" y="6"/>
                      <a:pt x="43" y="13"/>
                    </a:cubicBezTo>
                    <a:cubicBezTo>
                      <a:pt x="43" y="20"/>
                      <a:pt x="37" y="26"/>
                      <a:pt x="30" y="26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3"/>
                    </a:cubicBezTo>
                    <a:cubicBezTo>
                      <a:pt x="4" y="18"/>
                      <a:pt x="8" y="22"/>
                      <a:pt x="12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5" y="22"/>
                      <a:pt x="39" y="18"/>
                      <a:pt x="39" y="13"/>
                    </a:cubicBezTo>
                    <a:cubicBezTo>
                      <a:pt x="39" y="8"/>
                      <a:pt x="35" y="4"/>
                      <a:pt x="30" y="4"/>
                    </a:cubicBez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ŝľiḑè">
                <a:extLst>
                  <a:ext uri="{FF2B5EF4-FFF2-40B4-BE49-F238E27FC236}">
                    <a16:creationId xmlns:a16="http://schemas.microsoft.com/office/drawing/2014/main" id="{6B52573F-C799-E343-F7AE-E9925844470C}"/>
                  </a:ext>
                </a:extLst>
              </p:cNvPr>
              <p:cNvSpPr/>
              <p:nvPr/>
            </p:nvSpPr>
            <p:spPr bwMode="auto">
              <a:xfrm>
                <a:off x="7813675" y="2513012"/>
                <a:ext cx="119063" cy="117475"/>
              </a:xfrm>
              <a:custGeom>
                <a:avLst/>
                <a:gdLst>
                  <a:gd name="T0" fmla="*/ 32 w 36"/>
                  <a:gd name="T1" fmla="*/ 36 h 36"/>
                  <a:gd name="T2" fmla="*/ 29 w 36"/>
                  <a:gd name="T3" fmla="*/ 35 h 36"/>
                  <a:gd name="T4" fmla="*/ 1 w 36"/>
                  <a:gd name="T5" fmla="*/ 8 h 36"/>
                  <a:gd name="T6" fmla="*/ 1 w 36"/>
                  <a:gd name="T7" fmla="*/ 2 h 36"/>
                  <a:gd name="T8" fmla="*/ 7 w 36"/>
                  <a:gd name="T9" fmla="*/ 2 h 36"/>
                  <a:gd name="T10" fmla="*/ 34 w 36"/>
                  <a:gd name="T11" fmla="*/ 29 h 36"/>
                  <a:gd name="T12" fmla="*/ 34 w 36"/>
                  <a:gd name="T13" fmla="*/ 35 h 36"/>
                  <a:gd name="T14" fmla="*/ 32 w 36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6">
                    <a:moveTo>
                      <a:pt x="32" y="36"/>
                    </a:moveTo>
                    <a:cubicBezTo>
                      <a:pt x="31" y="36"/>
                      <a:pt x="30" y="36"/>
                      <a:pt x="29" y="35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31"/>
                      <a:pt x="36" y="34"/>
                      <a:pt x="34" y="35"/>
                    </a:cubicBezTo>
                    <a:cubicBezTo>
                      <a:pt x="34" y="36"/>
                      <a:pt x="33" y="36"/>
                      <a:pt x="32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íḓê">
                <a:extLst>
                  <a:ext uri="{FF2B5EF4-FFF2-40B4-BE49-F238E27FC236}">
                    <a16:creationId xmlns:a16="http://schemas.microsoft.com/office/drawing/2014/main" id="{2D3FE06A-FD2D-6A72-9E7D-FF99656EA120}"/>
                  </a:ext>
                </a:extLst>
              </p:cNvPr>
              <p:cNvSpPr/>
              <p:nvPr/>
            </p:nvSpPr>
            <p:spPr bwMode="auto">
              <a:xfrm>
                <a:off x="7813675" y="2513012"/>
                <a:ext cx="119063" cy="117475"/>
              </a:xfrm>
              <a:custGeom>
                <a:avLst/>
                <a:gdLst>
                  <a:gd name="T0" fmla="*/ 4 w 36"/>
                  <a:gd name="T1" fmla="*/ 36 h 36"/>
                  <a:gd name="T2" fmla="*/ 1 w 36"/>
                  <a:gd name="T3" fmla="*/ 35 h 36"/>
                  <a:gd name="T4" fmla="*/ 1 w 36"/>
                  <a:gd name="T5" fmla="*/ 29 h 36"/>
                  <a:gd name="T6" fmla="*/ 29 w 36"/>
                  <a:gd name="T7" fmla="*/ 2 h 36"/>
                  <a:gd name="T8" fmla="*/ 34 w 36"/>
                  <a:gd name="T9" fmla="*/ 2 h 36"/>
                  <a:gd name="T10" fmla="*/ 34 w 36"/>
                  <a:gd name="T11" fmla="*/ 8 h 36"/>
                  <a:gd name="T12" fmla="*/ 7 w 36"/>
                  <a:gd name="T13" fmla="*/ 35 h 36"/>
                  <a:gd name="T14" fmla="*/ 4 w 36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" y="36"/>
                      <a:pt x="2" y="36"/>
                      <a:pt x="1" y="35"/>
                    </a:cubicBezTo>
                    <a:cubicBezTo>
                      <a:pt x="0" y="34"/>
                      <a:pt x="0" y="31"/>
                      <a:pt x="1" y="29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30" y="0"/>
                      <a:pt x="33" y="0"/>
                      <a:pt x="34" y="2"/>
                    </a:cubicBezTo>
                    <a:cubicBezTo>
                      <a:pt x="36" y="4"/>
                      <a:pt x="36" y="6"/>
                      <a:pt x="34" y="8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36"/>
                      <a:pt x="5" y="36"/>
                      <a:pt x="4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$ľïďe">
                <a:extLst>
                  <a:ext uri="{FF2B5EF4-FFF2-40B4-BE49-F238E27FC236}">
                    <a16:creationId xmlns:a16="http://schemas.microsoft.com/office/drawing/2014/main" id="{BCAB772E-DABA-6315-8C1F-DF90E8F6109B}"/>
                  </a:ext>
                </a:extLst>
              </p:cNvPr>
              <p:cNvSpPr/>
              <p:nvPr/>
            </p:nvSpPr>
            <p:spPr bwMode="auto">
              <a:xfrm>
                <a:off x="4500563" y="2825750"/>
                <a:ext cx="296863" cy="65088"/>
              </a:xfrm>
              <a:custGeom>
                <a:avLst/>
                <a:gdLst>
                  <a:gd name="T0" fmla="*/ 84 w 90"/>
                  <a:gd name="T1" fmla="*/ 20 h 20"/>
                  <a:gd name="T2" fmla="*/ 6 w 90"/>
                  <a:gd name="T3" fmla="*/ 20 h 20"/>
                  <a:gd name="T4" fmla="*/ 0 w 90"/>
                  <a:gd name="T5" fmla="*/ 14 h 20"/>
                  <a:gd name="T6" fmla="*/ 0 w 90"/>
                  <a:gd name="T7" fmla="*/ 7 h 20"/>
                  <a:gd name="T8" fmla="*/ 6 w 90"/>
                  <a:gd name="T9" fmla="*/ 0 h 20"/>
                  <a:gd name="T10" fmla="*/ 84 w 90"/>
                  <a:gd name="T11" fmla="*/ 0 h 20"/>
                  <a:gd name="T12" fmla="*/ 90 w 90"/>
                  <a:gd name="T13" fmla="*/ 7 h 20"/>
                  <a:gd name="T14" fmla="*/ 90 w 90"/>
                  <a:gd name="T15" fmla="*/ 14 h 20"/>
                  <a:gd name="T16" fmla="*/ 84 w 90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20">
                    <a:moveTo>
                      <a:pt x="84" y="20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3" y="20"/>
                      <a:pt x="0" y="17"/>
                      <a:pt x="0" y="1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8" y="0"/>
                      <a:pt x="90" y="3"/>
                      <a:pt x="90" y="7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17"/>
                      <a:pt x="88" y="20"/>
                      <a:pt x="84" y="20"/>
                    </a:cubicBezTo>
                    <a:close/>
                  </a:path>
                </a:pathLst>
              </a:cu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ş1íḑè">
                <a:extLst>
                  <a:ext uri="{FF2B5EF4-FFF2-40B4-BE49-F238E27FC236}">
                    <a16:creationId xmlns:a16="http://schemas.microsoft.com/office/drawing/2014/main" id="{2B82E98E-FFB1-5939-9254-745BABF3E6C6}"/>
                  </a:ext>
                </a:extLst>
              </p:cNvPr>
              <p:cNvSpPr/>
              <p:nvPr/>
            </p:nvSpPr>
            <p:spPr bwMode="auto">
              <a:xfrm>
                <a:off x="5180013" y="2847975"/>
                <a:ext cx="101600" cy="30163"/>
              </a:xfrm>
              <a:custGeom>
                <a:avLst/>
                <a:gdLst>
                  <a:gd name="T0" fmla="*/ 27 w 31"/>
                  <a:gd name="T1" fmla="*/ 0 h 9"/>
                  <a:gd name="T2" fmla="*/ 5 w 31"/>
                  <a:gd name="T3" fmla="*/ 0 h 9"/>
                  <a:gd name="T4" fmla="*/ 0 w 31"/>
                  <a:gd name="T5" fmla="*/ 5 h 9"/>
                  <a:gd name="T6" fmla="*/ 5 w 31"/>
                  <a:gd name="T7" fmla="*/ 9 h 9"/>
                  <a:gd name="T8" fmla="*/ 27 w 31"/>
                  <a:gd name="T9" fmla="*/ 9 h 9"/>
                  <a:gd name="T10" fmla="*/ 31 w 31"/>
                  <a:gd name="T11" fmla="*/ 5 h 9"/>
                  <a:gd name="T12" fmla="*/ 27 w 3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9">
                    <a:moveTo>
                      <a:pt x="2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9" y="9"/>
                      <a:pt x="31" y="7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ṥḻïḓe">
                <a:extLst>
                  <a:ext uri="{FF2B5EF4-FFF2-40B4-BE49-F238E27FC236}">
                    <a16:creationId xmlns:a16="http://schemas.microsoft.com/office/drawing/2014/main" id="{5E36A650-408E-DAE6-710C-867CE32A187C}"/>
                  </a:ext>
                </a:extLst>
              </p:cNvPr>
              <p:cNvSpPr/>
              <p:nvPr/>
            </p:nvSpPr>
            <p:spPr bwMode="auto">
              <a:xfrm>
                <a:off x="5400675" y="2847975"/>
                <a:ext cx="103188" cy="30163"/>
              </a:xfrm>
              <a:custGeom>
                <a:avLst/>
                <a:gdLst>
                  <a:gd name="T0" fmla="*/ 26 w 31"/>
                  <a:gd name="T1" fmla="*/ 0 h 9"/>
                  <a:gd name="T2" fmla="*/ 5 w 31"/>
                  <a:gd name="T3" fmla="*/ 0 h 9"/>
                  <a:gd name="T4" fmla="*/ 0 w 31"/>
                  <a:gd name="T5" fmla="*/ 5 h 9"/>
                  <a:gd name="T6" fmla="*/ 5 w 31"/>
                  <a:gd name="T7" fmla="*/ 9 h 9"/>
                  <a:gd name="T8" fmla="*/ 26 w 31"/>
                  <a:gd name="T9" fmla="*/ 9 h 9"/>
                  <a:gd name="T10" fmla="*/ 31 w 31"/>
                  <a:gd name="T11" fmla="*/ 5 h 9"/>
                  <a:gd name="T12" fmla="*/ 26 w 3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9">
                    <a:moveTo>
                      <a:pt x="2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9" y="9"/>
                      <a:pt x="31" y="7"/>
                      <a:pt x="31" y="5"/>
                    </a:cubicBezTo>
                    <a:cubicBezTo>
                      <a:pt x="31" y="2"/>
                      <a:pt x="29" y="0"/>
                      <a:pt x="26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ṥ1íḓê">
                <a:extLst>
                  <a:ext uri="{FF2B5EF4-FFF2-40B4-BE49-F238E27FC236}">
                    <a16:creationId xmlns:a16="http://schemas.microsoft.com/office/drawing/2014/main" id="{25DE40FD-5835-D92B-5B40-7FFF9F6B69F1}"/>
                  </a:ext>
                </a:extLst>
              </p:cNvPr>
              <p:cNvSpPr/>
              <p:nvPr/>
            </p:nvSpPr>
            <p:spPr bwMode="auto">
              <a:xfrm>
                <a:off x="5657850" y="2847975"/>
                <a:ext cx="103188" cy="30163"/>
              </a:xfrm>
              <a:custGeom>
                <a:avLst/>
                <a:gdLst>
                  <a:gd name="T0" fmla="*/ 26 w 31"/>
                  <a:gd name="T1" fmla="*/ 0 h 9"/>
                  <a:gd name="T2" fmla="*/ 4 w 31"/>
                  <a:gd name="T3" fmla="*/ 0 h 9"/>
                  <a:gd name="T4" fmla="*/ 0 w 31"/>
                  <a:gd name="T5" fmla="*/ 5 h 9"/>
                  <a:gd name="T6" fmla="*/ 4 w 31"/>
                  <a:gd name="T7" fmla="*/ 9 h 9"/>
                  <a:gd name="T8" fmla="*/ 26 w 31"/>
                  <a:gd name="T9" fmla="*/ 9 h 9"/>
                  <a:gd name="T10" fmla="*/ 31 w 31"/>
                  <a:gd name="T11" fmla="*/ 5 h 9"/>
                  <a:gd name="T12" fmla="*/ 26 w 3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9">
                    <a:moveTo>
                      <a:pt x="2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9" y="9"/>
                      <a:pt x="31" y="7"/>
                      <a:pt x="31" y="5"/>
                    </a:cubicBezTo>
                    <a:cubicBezTo>
                      <a:pt x="31" y="2"/>
                      <a:pt x="29" y="0"/>
                      <a:pt x="26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$1iḓe">
                <a:extLst>
                  <a:ext uri="{FF2B5EF4-FFF2-40B4-BE49-F238E27FC236}">
                    <a16:creationId xmlns:a16="http://schemas.microsoft.com/office/drawing/2014/main" id="{D98F560F-C286-5BDF-1912-4815EAB591DA}"/>
                  </a:ext>
                </a:extLst>
              </p:cNvPr>
              <p:cNvSpPr/>
              <p:nvPr/>
            </p:nvSpPr>
            <p:spPr bwMode="auto">
              <a:xfrm>
                <a:off x="5886450" y="2847975"/>
                <a:ext cx="101600" cy="30163"/>
              </a:xfrm>
              <a:custGeom>
                <a:avLst/>
                <a:gdLst>
                  <a:gd name="T0" fmla="*/ 27 w 31"/>
                  <a:gd name="T1" fmla="*/ 0 h 9"/>
                  <a:gd name="T2" fmla="*/ 5 w 31"/>
                  <a:gd name="T3" fmla="*/ 0 h 9"/>
                  <a:gd name="T4" fmla="*/ 0 w 31"/>
                  <a:gd name="T5" fmla="*/ 5 h 9"/>
                  <a:gd name="T6" fmla="*/ 5 w 31"/>
                  <a:gd name="T7" fmla="*/ 9 h 9"/>
                  <a:gd name="T8" fmla="*/ 27 w 31"/>
                  <a:gd name="T9" fmla="*/ 9 h 9"/>
                  <a:gd name="T10" fmla="*/ 31 w 31"/>
                  <a:gd name="T11" fmla="*/ 5 h 9"/>
                  <a:gd name="T12" fmla="*/ 27 w 3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9">
                    <a:moveTo>
                      <a:pt x="2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9" y="9"/>
                      <a:pt x="31" y="7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ṣḷïďè">
                <a:extLst>
                  <a:ext uri="{FF2B5EF4-FFF2-40B4-BE49-F238E27FC236}">
                    <a16:creationId xmlns:a16="http://schemas.microsoft.com/office/drawing/2014/main" id="{DBC6DC4F-E88B-1508-52C3-7FF144BADE41}"/>
                  </a:ext>
                </a:extLst>
              </p:cNvPr>
              <p:cNvSpPr/>
              <p:nvPr/>
            </p:nvSpPr>
            <p:spPr bwMode="auto">
              <a:xfrm>
                <a:off x="7088188" y="2832100"/>
                <a:ext cx="71438" cy="73025"/>
              </a:xfrm>
              <a:prstGeom prst="ellipse">
                <a:avLst/>
              </a:prstGeom>
              <a:solidFill>
                <a:srgbClr val="53D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$ḷîḓê">
                <a:extLst>
                  <a:ext uri="{FF2B5EF4-FFF2-40B4-BE49-F238E27FC236}">
                    <a16:creationId xmlns:a16="http://schemas.microsoft.com/office/drawing/2014/main" id="{40B19C82-DACA-6F98-120B-4817359DAE45}"/>
                  </a:ext>
                </a:extLst>
              </p:cNvPr>
              <p:cNvSpPr/>
              <p:nvPr/>
            </p:nvSpPr>
            <p:spPr bwMode="auto">
              <a:xfrm>
                <a:off x="7358063" y="2816225"/>
                <a:ext cx="241300" cy="101600"/>
              </a:xfrm>
              <a:custGeom>
                <a:avLst/>
                <a:gdLst>
                  <a:gd name="T0" fmla="*/ 58 w 73"/>
                  <a:gd name="T1" fmla="*/ 31 h 31"/>
                  <a:gd name="T2" fmla="*/ 15 w 73"/>
                  <a:gd name="T3" fmla="*/ 31 h 31"/>
                  <a:gd name="T4" fmla="*/ 0 w 73"/>
                  <a:gd name="T5" fmla="*/ 16 h 31"/>
                  <a:gd name="T6" fmla="*/ 15 w 73"/>
                  <a:gd name="T7" fmla="*/ 0 h 31"/>
                  <a:gd name="T8" fmla="*/ 58 w 73"/>
                  <a:gd name="T9" fmla="*/ 0 h 31"/>
                  <a:gd name="T10" fmla="*/ 73 w 73"/>
                  <a:gd name="T11" fmla="*/ 16 h 31"/>
                  <a:gd name="T12" fmla="*/ 58 w 73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31">
                    <a:moveTo>
                      <a:pt x="58" y="31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6" y="31"/>
                      <a:pt x="0" y="24"/>
                      <a:pt x="0" y="16"/>
                    </a:cubicBezTo>
                    <a:cubicBezTo>
                      <a:pt x="0" y="7"/>
                      <a:pt x="6" y="0"/>
                      <a:pt x="1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6" y="0"/>
                      <a:pt x="73" y="7"/>
                      <a:pt x="73" y="16"/>
                    </a:cubicBezTo>
                    <a:cubicBezTo>
                      <a:pt x="73" y="24"/>
                      <a:pt x="66" y="31"/>
                      <a:pt x="58" y="31"/>
                    </a:cubicBezTo>
                    <a:close/>
                  </a:path>
                </a:pathLst>
              </a:cu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s1ïde">
                <a:extLst>
                  <a:ext uri="{FF2B5EF4-FFF2-40B4-BE49-F238E27FC236}">
                    <a16:creationId xmlns:a16="http://schemas.microsoft.com/office/drawing/2014/main" id="{8DB51CD2-DA74-C2AF-B44E-D634B2CD38CA}"/>
                  </a:ext>
                </a:extLst>
              </p:cNvPr>
              <p:cNvSpPr/>
              <p:nvPr/>
            </p:nvSpPr>
            <p:spPr bwMode="auto">
              <a:xfrm>
                <a:off x="4500563" y="3006725"/>
                <a:ext cx="3098800" cy="1243013"/>
              </a:xfrm>
              <a:custGeom>
                <a:avLst/>
                <a:gdLst>
                  <a:gd name="T0" fmla="*/ 13 w 939"/>
                  <a:gd name="T1" fmla="*/ 0 h 377"/>
                  <a:gd name="T2" fmla="*/ 10 w 939"/>
                  <a:gd name="T3" fmla="*/ 9 h 377"/>
                  <a:gd name="T4" fmla="*/ 24 w 939"/>
                  <a:gd name="T5" fmla="*/ 227 h 377"/>
                  <a:gd name="T6" fmla="*/ 85 w 939"/>
                  <a:gd name="T7" fmla="*/ 195 h 377"/>
                  <a:gd name="T8" fmla="*/ 89 w 939"/>
                  <a:gd name="T9" fmla="*/ 189 h 377"/>
                  <a:gd name="T10" fmla="*/ 67 w 939"/>
                  <a:gd name="T11" fmla="*/ 188 h 377"/>
                  <a:gd name="T12" fmla="*/ 57 w 939"/>
                  <a:gd name="T13" fmla="*/ 25 h 377"/>
                  <a:gd name="T14" fmla="*/ 329 w 939"/>
                  <a:gd name="T15" fmla="*/ 16 h 377"/>
                  <a:gd name="T16" fmla="*/ 339 w 939"/>
                  <a:gd name="T17" fmla="*/ 135 h 377"/>
                  <a:gd name="T18" fmla="*/ 484 w 939"/>
                  <a:gd name="T19" fmla="*/ 155 h 377"/>
                  <a:gd name="T20" fmla="*/ 465 w 939"/>
                  <a:gd name="T21" fmla="*/ 260 h 377"/>
                  <a:gd name="T22" fmla="*/ 203 w 939"/>
                  <a:gd name="T23" fmla="*/ 237 h 377"/>
                  <a:gd name="T24" fmla="*/ 137 w 939"/>
                  <a:gd name="T25" fmla="*/ 188 h 377"/>
                  <a:gd name="T26" fmla="*/ 122 w 939"/>
                  <a:gd name="T27" fmla="*/ 205 h 377"/>
                  <a:gd name="T28" fmla="*/ 102 w 939"/>
                  <a:gd name="T29" fmla="*/ 208 h 377"/>
                  <a:gd name="T30" fmla="*/ 102 w 939"/>
                  <a:gd name="T31" fmla="*/ 216 h 377"/>
                  <a:gd name="T32" fmla="*/ 17 w 939"/>
                  <a:gd name="T33" fmla="*/ 281 h 377"/>
                  <a:gd name="T34" fmla="*/ 10 w 939"/>
                  <a:gd name="T35" fmla="*/ 320 h 377"/>
                  <a:gd name="T36" fmla="*/ 0 w 939"/>
                  <a:gd name="T37" fmla="*/ 364 h 377"/>
                  <a:gd name="T38" fmla="*/ 926 w 939"/>
                  <a:gd name="T39" fmla="*/ 377 h 377"/>
                  <a:gd name="T40" fmla="*/ 939 w 939"/>
                  <a:gd name="T41" fmla="*/ 361 h 377"/>
                  <a:gd name="T42" fmla="*/ 856 w 939"/>
                  <a:gd name="T43" fmla="*/ 358 h 377"/>
                  <a:gd name="T44" fmla="*/ 749 w 939"/>
                  <a:gd name="T45" fmla="*/ 341 h 377"/>
                  <a:gd name="T46" fmla="*/ 737 w 939"/>
                  <a:gd name="T47" fmla="*/ 322 h 377"/>
                  <a:gd name="T48" fmla="*/ 550 w 939"/>
                  <a:gd name="T49" fmla="*/ 298 h 377"/>
                  <a:gd name="T50" fmla="*/ 574 w 939"/>
                  <a:gd name="T51" fmla="*/ 267 h 377"/>
                  <a:gd name="T52" fmla="*/ 737 w 939"/>
                  <a:gd name="T53" fmla="*/ 211 h 377"/>
                  <a:gd name="T54" fmla="*/ 708 w 939"/>
                  <a:gd name="T55" fmla="*/ 106 h 377"/>
                  <a:gd name="T56" fmla="*/ 779 w 939"/>
                  <a:gd name="T57" fmla="*/ 182 h 377"/>
                  <a:gd name="T58" fmla="*/ 866 w 939"/>
                  <a:gd name="T59" fmla="*/ 122 h 377"/>
                  <a:gd name="T60" fmla="*/ 882 w 939"/>
                  <a:gd name="T61" fmla="*/ 111 h 377"/>
                  <a:gd name="T62" fmla="*/ 905 w 939"/>
                  <a:gd name="T63" fmla="*/ 101 h 377"/>
                  <a:gd name="T64" fmla="*/ 905 w 939"/>
                  <a:gd name="T65" fmla="*/ 100 h 377"/>
                  <a:gd name="T66" fmla="*/ 905 w 939"/>
                  <a:gd name="T67" fmla="*/ 90 h 377"/>
                  <a:gd name="T68" fmla="*/ 875 w 939"/>
                  <a:gd name="T69" fmla="*/ 53 h 377"/>
                  <a:gd name="T70" fmla="*/ 879 w 939"/>
                  <a:gd name="T71" fmla="*/ 12 h 377"/>
                  <a:gd name="T72" fmla="*/ 888 w 939"/>
                  <a:gd name="T73" fmla="*/ 16 h 377"/>
                  <a:gd name="T74" fmla="*/ 936 w 939"/>
                  <a:gd name="T75" fmla="*/ 29 h 377"/>
                  <a:gd name="T76" fmla="*/ 939 w 939"/>
                  <a:gd name="T77" fmla="*/ 13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9" h="377">
                    <a:moveTo>
                      <a:pt x="92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1" y="0"/>
                      <a:pt x="9" y="0"/>
                      <a:pt x="8" y="1"/>
                    </a:cubicBezTo>
                    <a:cubicBezTo>
                      <a:pt x="9" y="4"/>
                      <a:pt x="10" y="6"/>
                      <a:pt x="10" y="9"/>
                    </a:cubicBezTo>
                    <a:cubicBezTo>
                      <a:pt x="10" y="188"/>
                      <a:pt x="10" y="188"/>
                      <a:pt x="10" y="188"/>
                    </a:cubicBezTo>
                    <a:cubicBezTo>
                      <a:pt x="17" y="208"/>
                      <a:pt x="24" y="227"/>
                      <a:pt x="24" y="227"/>
                    </a:cubicBezTo>
                    <a:cubicBezTo>
                      <a:pt x="82" y="191"/>
                      <a:pt x="82" y="191"/>
                      <a:pt x="82" y="191"/>
                    </a:cubicBezTo>
                    <a:cubicBezTo>
                      <a:pt x="85" y="195"/>
                      <a:pt x="85" y="195"/>
                      <a:pt x="85" y="195"/>
                    </a:cubicBezTo>
                    <a:cubicBezTo>
                      <a:pt x="89" y="189"/>
                      <a:pt x="89" y="189"/>
                      <a:pt x="89" y="189"/>
                    </a:cubicBezTo>
                    <a:cubicBezTo>
                      <a:pt x="89" y="189"/>
                      <a:pt x="89" y="189"/>
                      <a:pt x="89" y="189"/>
                    </a:cubicBezTo>
                    <a:cubicBezTo>
                      <a:pt x="90" y="189"/>
                      <a:pt x="90" y="188"/>
                      <a:pt x="91" y="188"/>
                    </a:cubicBezTo>
                    <a:cubicBezTo>
                      <a:pt x="67" y="188"/>
                      <a:pt x="67" y="188"/>
                      <a:pt x="67" y="188"/>
                    </a:cubicBezTo>
                    <a:cubicBezTo>
                      <a:pt x="61" y="188"/>
                      <a:pt x="57" y="184"/>
                      <a:pt x="57" y="179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0"/>
                      <a:pt x="61" y="16"/>
                      <a:pt x="67" y="16"/>
                    </a:cubicBezTo>
                    <a:cubicBezTo>
                      <a:pt x="329" y="16"/>
                      <a:pt x="329" y="16"/>
                      <a:pt x="329" y="16"/>
                    </a:cubicBezTo>
                    <a:cubicBezTo>
                      <a:pt x="335" y="16"/>
                      <a:pt x="339" y="20"/>
                      <a:pt x="339" y="25"/>
                    </a:cubicBezTo>
                    <a:cubicBezTo>
                      <a:pt x="339" y="135"/>
                      <a:pt x="339" y="135"/>
                      <a:pt x="339" y="135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75" y="135"/>
                      <a:pt x="484" y="144"/>
                      <a:pt x="484" y="155"/>
                    </a:cubicBezTo>
                    <a:cubicBezTo>
                      <a:pt x="484" y="240"/>
                      <a:pt x="484" y="240"/>
                      <a:pt x="484" y="240"/>
                    </a:cubicBezTo>
                    <a:cubicBezTo>
                      <a:pt x="484" y="251"/>
                      <a:pt x="475" y="260"/>
                      <a:pt x="465" y="260"/>
                    </a:cubicBezTo>
                    <a:cubicBezTo>
                      <a:pt x="226" y="260"/>
                      <a:pt x="226" y="260"/>
                      <a:pt x="226" y="260"/>
                    </a:cubicBezTo>
                    <a:cubicBezTo>
                      <a:pt x="213" y="260"/>
                      <a:pt x="203" y="249"/>
                      <a:pt x="203" y="237"/>
                    </a:cubicBezTo>
                    <a:cubicBezTo>
                      <a:pt x="203" y="188"/>
                      <a:pt x="203" y="188"/>
                      <a:pt x="203" y="188"/>
                    </a:cubicBezTo>
                    <a:cubicBezTo>
                      <a:pt x="137" y="188"/>
                      <a:pt x="137" y="188"/>
                      <a:pt x="137" y="188"/>
                    </a:cubicBezTo>
                    <a:cubicBezTo>
                      <a:pt x="128" y="201"/>
                      <a:pt x="128" y="201"/>
                      <a:pt x="128" y="201"/>
                    </a:cubicBezTo>
                    <a:cubicBezTo>
                      <a:pt x="127" y="203"/>
                      <a:pt x="125" y="205"/>
                      <a:pt x="122" y="205"/>
                    </a:cubicBezTo>
                    <a:cubicBezTo>
                      <a:pt x="122" y="205"/>
                      <a:pt x="122" y="205"/>
                      <a:pt x="122" y="205"/>
                    </a:cubicBezTo>
                    <a:cubicBezTo>
                      <a:pt x="102" y="208"/>
                      <a:pt x="102" y="208"/>
                      <a:pt x="102" y="208"/>
                    </a:cubicBezTo>
                    <a:cubicBezTo>
                      <a:pt x="98" y="212"/>
                      <a:pt x="98" y="212"/>
                      <a:pt x="98" y="212"/>
                    </a:cubicBezTo>
                    <a:cubicBezTo>
                      <a:pt x="102" y="216"/>
                      <a:pt x="102" y="216"/>
                      <a:pt x="102" y="216"/>
                    </a:cubicBezTo>
                    <a:cubicBezTo>
                      <a:pt x="38" y="273"/>
                      <a:pt x="38" y="273"/>
                      <a:pt x="38" y="273"/>
                    </a:cubicBezTo>
                    <a:cubicBezTo>
                      <a:pt x="32" y="278"/>
                      <a:pt x="25" y="281"/>
                      <a:pt x="17" y="281"/>
                    </a:cubicBezTo>
                    <a:cubicBezTo>
                      <a:pt x="15" y="281"/>
                      <a:pt x="12" y="281"/>
                      <a:pt x="10" y="280"/>
                    </a:cubicBezTo>
                    <a:cubicBezTo>
                      <a:pt x="10" y="320"/>
                      <a:pt x="10" y="320"/>
                      <a:pt x="10" y="320"/>
                    </a:cubicBezTo>
                    <a:cubicBezTo>
                      <a:pt x="10" y="327"/>
                      <a:pt x="6" y="333"/>
                      <a:pt x="0" y="337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1"/>
                      <a:pt x="6" y="377"/>
                      <a:pt x="13" y="377"/>
                    </a:cubicBezTo>
                    <a:cubicBezTo>
                      <a:pt x="926" y="377"/>
                      <a:pt x="926" y="377"/>
                      <a:pt x="926" y="377"/>
                    </a:cubicBezTo>
                    <a:cubicBezTo>
                      <a:pt x="933" y="377"/>
                      <a:pt x="939" y="371"/>
                      <a:pt x="939" y="364"/>
                    </a:cubicBezTo>
                    <a:cubicBezTo>
                      <a:pt x="939" y="361"/>
                      <a:pt x="939" y="361"/>
                      <a:pt x="939" y="361"/>
                    </a:cubicBezTo>
                    <a:cubicBezTo>
                      <a:pt x="856" y="361"/>
                      <a:pt x="856" y="361"/>
                      <a:pt x="856" y="361"/>
                    </a:cubicBezTo>
                    <a:cubicBezTo>
                      <a:pt x="854" y="361"/>
                      <a:pt x="856" y="360"/>
                      <a:pt x="856" y="358"/>
                    </a:cubicBezTo>
                    <a:cubicBezTo>
                      <a:pt x="858" y="341"/>
                      <a:pt x="858" y="341"/>
                      <a:pt x="858" y="341"/>
                    </a:cubicBezTo>
                    <a:cubicBezTo>
                      <a:pt x="749" y="341"/>
                      <a:pt x="749" y="341"/>
                      <a:pt x="749" y="341"/>
                    </a:cubicBezTo>
                    <a:cubicBezTo>
                      <a:pt x="743" y="341"/>
                      <a:pt x="737" y="336"/>
                      <a:pt x="737" y="330"/>
                    </a:cubicBezTo>
                    <a:cubicBezTo>
                      <a:pt x="737" y="322"/>
                      <a:pt x="737" y="322"/>
                      <a:pt x="737" y="322"/>
                    </a:cubicBezTo>
                    <a:cubicBezTo>
                      <a:pt x="574" y="322"/>
                      <a:pt x="574" y="322"/>
                      <a:pt x="574" y="322"/>
                    </a:cubicBezTo>
                    <a:cubicBezTo>
                      <a:pt x="561" y="322"/>
                      <a:pt x="550" y="311"/>
                      <a:pt x="550" y="298"/>
                    </a:cubicBezTo>
                    <a:cubicBezTo>
                      <a:pt x="550" y="291"/>
                      <a:pt x="550" y="291"/>
                      <a:pt x="550" y="291"/>
                    </a:cubicBezTo>
                    <a:cubicBezTo>
                      <a:pt x="550" y="278"/>
                      <a:pt x="561" y="267"/>
                      <a:pt x="574" y="267"/>
                    </a:cubicBezTo>
                    <a:cubicBezTo>
                      <a:pt x="737" y="267"/>
                      <a:pt x="737" y="267"/>
                      <a:pt x="737" y="267"/>
                    </a:cubicBezTo>
                    <a:cubicBezTo>
                      <a:pt x="737" y="211"/>
                      <a:pt x="737" y="211"/>
                      <a:pt x="737" y="211"/>
                    </a:cubicBezTo>
                    <a:cubicBezTo>
                      <a:pt x="682" y="129"/>
                      <a:pt x="682" y="129"/>
                      <a:pt x="682" y="129"/>
                    </a:cubicBezTo>
                    <a:cubicBezTo>
                      <a:pt x="708" y="106"/>
                      <a:pt x="708" y="106"/>
                      <a:pt x="708" y="106"/>
                    </a:cubicBezTo>
                    <a:cubicBezTo>
                      <a:pt x="761" y="174"/>
                      <a:pt x="761" y="174"/>
                      <a:pt x="761" y="174"/>
                    </a:cubicBezTo>
                    <a:cubicBezTo>
                      <a:pt x="766" y="179"/>
                      <a:pt x="772" y="182"/>
                      <a:pt x="779" y="182"/>
                    </a:cubicBezTo>
                    <a:cubicBezTo>
                      <a:pt x="784" y="182"/>
                      <a:pt x="789" y="180"/>
                      <a:pt x="793" y="177"/>
                    </a:cubicBezTo>
                    <a:cubicBezTo>
                      <a:pt x="866" y="122"/>
                      <a:pt x="866" y="122"/>
                      <a:pt x="866" y="122"/>
                    </a:cubicBezTo>
                    <a:cubicBezTo>
                      <a:pt x="871" y="118"/>
                      <a:pt x="876" y="114"/>
                      <a:pt x="881" y="111"/>
                    </a:cubicBezTo>
                    <a:cubicBezTo>
                      <a:pt x="882" y="111"/>
                      <a:pt x="882" y="111"/>
                      <a:pt x="882" y="111"/>
                    </a:cubicBezTo>
                    <a:cubicBezTo>
                      <a:pt x="882" y="111"/>
                      <a:pt x="882" y="111"/>
                      <a:pt x="882" y="111"/>
                    </a:cubicBezTo>
                    <a:cubicBezTo>
                      <a:pt x="889" y="106"/>
                      <a:pt x="897" y="103"/>
                      <a:pt x="905" y="101"/>
                    </a:cubicBezTo>
                    <a:cubicBezTo>
                      <a:pt x="905" y="100"/>
                      <a:pt x="905" y="100"/>
                      <a:pt x="905" y="100"/>
                    </a:cubicBezTo>
                    <a:cubicBezTo>
                      <a:pt x="905" y="100"/>
                      <a:pt x="905" y="100"/>
                      <a:pt x="905" y="100"/>
                    </a:cubicBezTo>
                    <a:cubicBezTo>
                      <a:pt x="905" y="90"/>
                      <a:pt x="905" y="90"/>
                      <a:pt x="905" y="90"/>
                    </a:cubicBezTo>
                    <a:cubicBezTo>
                      <a:pt x="905" y="90"/>
                      <a:pt x="905" y="90"/>
                      <a:pt x="905" y="90"/>
                    </a:cubicBezTo>
                    <a:cubicBezTo>
                      <a:pt x="905" y="89"/>
                      <a:pt x="905" y="89"/>
                      <a:pt x="905" y="89"/>
                    </a:cubicBezTo>
                    <a:cubicBezTo>
                      <a:pt x="890" y="88"/>
                      <a:pt x="873" y="73"/>
                      <a:pt x="875" y="53"/>
                    </a:cubicBezTo>
                    <a:cubicBezTo>
                      <a:pt x="879" y="13"/>
                      <a:pt x="879" y="13"/>
                      <a:pt x="879" y="13"/>
                    </a:cubicBezTo>
                    <a:cubicBezTo>
                      <a:pt x="879" y="12"/>
                      <a:pt x="879" y="12"/>
                      <a:pt x="879" y="12"/>
                    </a:cubicBezTo>
                    <a:cubicBezTo>
                      <a:pt x="879" y="12"/>
                      <a:pt x="879" y="12"/>
                      <a:pt x="879" y="12"/>
                    </a:cubicBezTo>
                    <a:cubicBezTo>
                      <a:pt x="882" y="14"/>
                      <a:pt x="885" y="16"/>
                      <a:pt x="888" y="16"/>
                    </a:cubicBezTo>
                    <a:cubicBezTo>
                      <a:pt x="894" y="16"/>
                      <a:pt x="900" y="9"/>
                      <a:pt x="905" y="4"/>
                    </a:cubicBezTo>
                    <a:cubicBezTo>
                      <a:pt x="909" y="18"/>
                      <a:pt x="921" y="28"/>
                      <a:pt x="936" y="29"/>
                    </a:cubicBezTo>
                    <a:cubicBezTo>
                      <a:pt x="939" y="29"/>
                      <a:pt x="939" y="29"/>
                      <a:pt x="939" y="29"/>
                    </a:cubicBezTo>
                    <a:cubicBezTo>
                      <a:pt x="939" y="13"/>
                      <a:pt x="939" y="13"/>
                      <a:pt x="939" y="13"/>
                    </a:cubicBezTo>
                    <a:cubicBezTo>
                      <a:pt x="939" y="6"/>
                      <a:pt x="933" y="0"/>
                      <a:pt x="926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śḷîďè">
                <a:extLst>
                  <a:ext uri="{FF2B5EF4-FFF2-40B4-BE49-F238E27FC236}">
                    <a16:creationId xmlns:a16="http://schemas.microsoft.com/office/drawing/2014/main" id="{DC0DB637-6C69-4559-CFBA-94D00FF606AE}"/>
                  </a:ext>
                </a:extLst>
              </p:cNvPr>
              <p:cNvSpPr/>
              <p:nvPr/>
            </p:nvSpPr>
            <p:spPr bwMode="auto">
              <a:xfrm>
                <a:off x="5281613" y="4530725"/>
                <a:ext cx="693738" cy="365125"/>
              </a:xfrm>
              <a:custGeom>
                <a:avLst/>
                <a:gdLst>
                  <a:gd name="T0" fmla="*/ 191 w 210"/>
                  <a:gd name="T1" fmla="*/ 8 h 111"/>
                  <a:gd name="T2" fmla="*/ 201 w 210"/>
                  <a:gd name="T3" fmla="*/ 3 h 111"/>
                  <a:gd name="T4" fmla="*/ 205 w 210"/>
                  <a:gd name="T5" fmla="*/ 10 h 111"/>
                  <a:gd name="T6" fmla="*/ 202 w 210"/>
                  <a:gd name="T7" fmla="*/ 11 h 111"/>
                  <a:gd name="T8" fmla="*/ 202 w 210"/>
                  <a:gd name="T9" fmla="*/ 100 h 111"/>
                  <a:gd name="T10" fmla="*/ 207 w 210"/>
                  <a:gd name="T11" fmla="*/ 102 h 111"/>
                  <a:gd name="T12" fmla="*/ 204 w 210"/>
                  <a:gd name="T13" fmla="*/ 109 h 111"/>
                  <a:gd name="T14" fmla="*/ 191 w 210"/>
                  <a:gd name="T15" fmla="*/ 103 h 111"/>
                  <a:gd name="T16" fmla="*/ 17 w 210"/>
                  <a:gd name="T17" fmla="*/ 103 h 111"/>
                  <a:gd name="T18" fmla="*/ 9 w 210"/>
                  <a:gd name="T19" fmla="*/ 107 h 111"/>
                  <a:gd name="T20" fmla="*/ 6 w 210"/>
                  <a:gd name="T21" fmla="*/ 100 h 111"/>
                  <a:gd name="T22" fmla="*/ 8 w 210"/>
                  <a:gd name="T23" fmla="*/ 99 h 111"/>
                  <a:gd name="T24" fmla="*/ 8 w 210"/>
                  <a:gd name="T25" fmla="*/ 11 h 111"/>
                  <a:gd name="T26" fmla="*/ 6 w 210"/>
                  <a:gd name="T27" fmla="*/ 10 h 111"/>
                  <a:gd name="T28" fmla="*/ 9 w 210"/>
                  <a:gd name="T29" fmla="*/ 3 h 111"/>
                  <a:gd name="T30" fmla="*/ 19 w 210"/>
                  <a:gd name="T31" fmla="*/ 8 h 111"/>
                  <a:gd name="T32" fmla="*/ 191 w 210"/>
                  <a:gd name="T33" fmla="*/ 8 h 111"/>
                  <a:gd name="T34" fmla="*/ 202 w 210"/>
                  <a:gd name="T35" fmla="*/ 0 h 111"/>
                  <a:gd name="T36" fmla="*/ 8 w 210"/>
                  <a:gd name="T37" fmla="*/ 0 h 111"/>
                  <a:gd name="T38" fmla="*/ 0 w 210"/>
                  <a:gd name="T39" fmla="*/ 5 h 111"/>
                  <a:gd name="T40" fmla="*/ 0 w 210"/>
                  <a:gd name="T41" fmla="*/ 8 h 111"/>
                  <a:gd name="T42" fmla="*/ 0 w 210"/>
                  <a:gd name="T43" fmla="*/ 103 h 111"/>
                  <a:gd name="T44" fmla="*/ 8 w 210"/>
                  <a:gd name="T45" fmla="*/ 111 h 111"/>
                  <a:gd name="T46" fmla="*/ 202 w 210"/>
                  <a:gd name="T47" fmla="*/ 111 h 111"/>
                  <a:gd name="T48" fmla="*/ 210 w 210"/>
                  <a:gd name="T49" fmla="*/ 103 h 111"/>
                  <a:gd name="T50" fmla="*/ 210 w 210"/>
                  <a:gd name="T51" fmla="*/ 8 h 111"/>
                  <a:gd name="T52" fmla="*/ 202 w 210"/>
                  <a:gd name="T5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11">
                    <a:moveTo>
                      <a:pt x="191" y="8"/>
                    </a:moveTo>
                    <a:cubicBezTo>
                      <a:pt x="201" y="3"/>
                      <a:pt x="201" y="3"/>
                      <a:pt x="201" y="3"/>
                    </a:cubicBezTo>
                    <a:cubicBezTo>
                      <a:pt x="205" y="10"/>
                      <a:pt x="205" y="10"/>
                      <a:pt x="205" y="10"/>
                    </a:cubicBezTo>
                    <a:cubicBezTo>
                      <a:pt x="202" y="11"/>
                      <a:pt x="202" y="11"/>
                      <a:pt x="202" y="11"/>
                    </a:cubicBezTo>
                    <a:cubicBezTo>
                      <a:pt x="202" y="100"/>
                      <a:pt x="202" y="100"/>
                      <a:pt x="202" y="100"/>
                    </a:cubicBezTo>
                    <a:cubicBezTo>
                      <a:pt x="207" y="102"/>
                      <a:pt x="207" y="102"/>
                      <a:pt x="207" y="102"/>
                    </a:cubicBezTo>
                    <a:cubicBezTo>
                      <a:pt x="204" y="109"/>
                      <a:pt x="204" y="109"/>
                      <a:pt x="204" y="109"/>
                    </a:cubicBezTo>
                    <a:cubicBezTo>
                      <a:pt x="191" y="103"/>
                      <a:pt x="191" y="103"/>
                      <a:pt x="191" y="103"/>
                    </a:cubicBezTo>
                    <a:cubicBezTo>
                      <a:pt x="17" y="103"/>
                      <a:pt x="17" y="103"/>
                      <a:pt x="17" y="103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1" y="8"/>
                      <a:pt x="191" y="8"/>
                      <a:pt x="191" y="8"/>
                    </a:cubicBezTo>
                    <a:moveTo>
                      <a:pt x="20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7"/>
                      <a:pt x="3" y="111"/>
                      <a:pt x="8" y="111"/>
                    </a:cubicBezTo>
                    <a:cubicBezTo>
                      <a:pt x="202" y="111"/>
                      <a:pt x="202" y="111"/>
                      <a:pt x="202" y="111"/>
                    </a:cubicBezTo>
                    <a:cubicBezTo>
                      <a:pt x="207" y="111"/>
                      <a:pt x="210" y="107"/>
                      <a:pt x="210" y="103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0" y="3"/>
                      <a:pt x="207" y="0"/>
                      <a:pt x="202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ľîḑé">
                <a:extLst>
                  <a:ext uri="{FF2B5EF4-FFF2-40B4-BE49-F238E27FC236}">
                    <a16:creationId xmlns:a16="http://schemas.microsoft.com/office/drawing/2014/main" id="{AD320879-E735-2157-0743-E7905493DB90}"/>
                  </a:ext>
                </a:extLst>
              </p:cNvPr>
              <p:cNvSpPr/>
              <p:nvPr/>
            </p:nvSpPr>
            <p:spPr bwMode="auto">
              <a:xfrm>
                <a:off x="5308600" y="4556125"/>
                <a:ext cx="639763" cy="314325"/>
              </a:xfrm>
              <a:custGeom>
                <a:avLst/>
                <a:gdLst>
                  <a:gd name="T0" fmla="*/ 218 w 403"/>
                  <a:gd name="T1" fmla="*/ 98 h 198"/>
                  <a:gd name="T2" fmla="*/ 200 w 403"/>
                  <a:gd name="T3" fmla="*/ 108 h 198"/>
                  <a:gd name="T4" fmla="*/ 381 w 403"/>
                  <a:gd name="T5" fmla="*/ 198 h 198"/>
                  <a:gd name="T6" fmla="*/ 403 w 403"/>
                  <a:gd name="T7" fmla="*/ 198 h 198"/>
                  <a:gd name="T8" fmla="*/ 403 w 403"/>
                  <a:gd name="T9" fmla="*/ 191 h 198"/>
                  <a:gd name="T10" fmla="*/ 218 w 403"/>
                  <a:gd name="T11" fmla="*/ 98 h 198"/>
                  <a:gd name="T12" fmla="*/ 23 w 403"/>
                  <a:gd name="T13" fmla="*/ 0 h 198"/>
                  <a:gd name="T14" fmla="*/ 0 w 403"/>
                  <a:gd name="T15" fmla="*/ 0 h 198"/>
                  <a:gd name="T16" fmla="*/ 0 w 403"/>
                  <a:gd name="T17" fmla="*/ 6 h 198"/>
                  <a:gd name="T18" fmla="*/ 183 w 403"/>
                  <a:gd name="T19" fmla="*/ 98 h 198"/>
                  <a:gd name="T20" fmla="*/ 202 w 403"/>
                  <a:gd name="T21" fmla="*/ 90 h 198"/>
                  <a:gd name="T22" fmla="*/ 23 w 403"/>
                  <a:gd name="T2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3" h="198">
                    <a:moveTo>
                      <a:pt x="218" y="98"/>
                    </a:moveTo>
                    <a:lnTo>
                      <a:pt x="200" y="108"/>
                    </a:lnTo>
                    <a:lnTo>
                      <a:pt x="381" y="198"/>
                    </a:lnTo>
                    <a:lnTo>
                      <a:pt x="403" y="198"/>
                    </a:lnTo>
                    <a:lnTo>
                      <a:pt x="403" y="191"/>
                    </a:lnTo>
                    <a:lnTo>
                      <a:pt x="218" y="98"/>
                    </a:lnTo>
                    <a:close/>
                    <a:moveTo>
                      <a:pt x="23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183" y="98"/>
                    </a:lnTo>
                    <a:lnTo>
                      <a:pt x="202" y="9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ṡliḋê">
                <a:extLst>
                  <a:ext uri="{FF2B5EF4-FFF2-40B4-BE49-F238E27FC236}">
                    <a16:creationId xmlns:a16="http://schemas.microsoft.com/office/drawing/2014/main" id="{86D99388-DEB7-B3E1-26FD-B61C7F774293}"/>
                  </a:ext>
                </a:extLst>
              </p:cNvPr>
              <p:cNvSpPr/>
              <p:nvPr/>
            </p:nvSpPr>
            <p:spPr bwMode="auto">
              <a:xfrm>
                <a:off x="5308600" y="4556125"/>
                <a:ext cx="639763" cy="314325"/>
              </a:xfrm>
              <a:custGeom>
                <a:avLst/>
                <a:gdLst>
                  <a:gd name="T0" fmla="*/ 218 w 403"/>
                  <a:gd name="T1" fmla="*/ 98 h 198"/>
                  <a:gd name="T2" fmla="*/ 200 w 403"/>
                  <a:gd name="T3" fmla="*/ 108 h 198"/>
                  <a:gd name="T4" fmla="*/ 381 w 403"/>
                  <a:gd name="T5" fmla="*/ 198 h 198"/>
                  <a:gd name="T6" fmla="*/ 403 w 403"/>
                  <a:gd name="T7" fmla="*/ 198 h 198"/>
                  <a:gd name="T8" fmla="*/ 403 w 403"/>
                  <a:gd name="T9" fmla="*/ 191 h 198"/>
                  <a:gd name="T10" fmla="*/ 218 w 403"/>
                  <a:gd name="T11" fmla="*/ 98 h 198"/>
                  <a:gd name="T12" fmla="*/ 23 w 403"/>
                  <a:gd name="T13" fmla="*/ 0 h 198"/>
                  <a:gd name="T14" fmla="*/ 0 w 403"/>
                  <a:gd name="T15" fmla="*/ 0 h 198"/>
                  <a:gd name="T16" fmla="*/ 0 w 403"/>
                  <a:gd name="T17" fmla="*/ 6 h 198"/>
                  <a:gd name="T18" fmla="*/ 183 w 403"/>
                  <a:gd name="T19" fmla="*/ 98 h 198"/>
                  <a:gd name="T20" fmla="*/ 202 w 403"/>
                  <a:gd name="T21" fmla="*/ 90 h 198"/>
                  <a:gd name="T22" fmla="*/ 23 w 403"/>
                  <a:gd name="T2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3" h="198">
                    <a:moveTo>
                      <a:pt x="218" y="98"/>
                    </a:moveTo>
                    <a:lnTo>
                      <a:pt x="200" y="108"/>
                    </a:lnTo>
                    <a:lnTo>
                      <a:pt x="381" y="198"/>
                    </a:lnTo>
                    <a:lnTo>
                      <a:pt x="403" y="198"/>
                    </a:lnTo>
                    <a:lnTo>
                      <a:pt x="403" y="191"/>
                    </a:lnTo>
                    <a:lnTo>
                      <a:pt x="218" y="98"/>
                    </a:lnTo>
                    <a:moveTo>
                      <a:pt x="23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183" y="98"/>
                    </a:lnTo>
                    <a:lnTo>
                      <a:pt x="202" y="90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ḷîdé">
                <a:extLst>
                  <a:ext uri="{FF2B5EF4-FFF2-40B4-BE49-F238E27FC236}">
                    <a16:creationId xmlns:a16="http://schemas.microsoft.com/office/drawing/2014/main" id="{74031BCA-1445-7836-909F-B3F162CE4306}"/>
                  </a:ext>
                </a:extLst>
              </p:cNvPr>
              <p:cNvSpPr/>
              <p:nvPr/>
            </p:nvSpPr>
            <p:spPr bwMode="auto">
              <a:xfrm>
                <a:off x="5302250" y="4540250"/>
                <a:ext cx="663575" cy="349250"/>
              </a:xfrm>
              <a:custGeom>
                <a:avLst/>
                <a:gdLst>
                  <a:gd name="T0" fmla="*/ 407 w 418"/>
                  <a:gd name="T1" fmla="*/ 201 h 220"/>
                  <a:gd name="T2" fmla="*/ 407 w 418"/>
                  <a:gd name="T3" fmla="*/ 208 h 220"/>
                  <a:gd name="T4" fmla="*/ 385 w 418"/>
                  <a:gd name="T5" fmla="*/ 208 h 220"/>
                  <a:gd name="T6" fmla="*/ 412 w 418"/>
                  <a:gd name="T7" fmla="*/ 220 h 220"/>
                  <a:gd name="T8" fmla="*/ 418 w 418"/>
                  <a:gd name="T9" fmla="*/ 205 h 220"/>
                  <a:gd name="T10" fmla="*/ 407 w 418"/>
                  <a:gd name="T11" fmla="*/ 201 h 220"/>
                  <a:gd name="T12" fmla="*/ 6 w 418"/>
                  <a:gd name="T13" fmla="*/ 0 h 220"/>
                  <a:gd name="T14" fmla="*/ 0 w 418"/>
                  <a:gd name="T15" fmla="*/ 14 h 220"/>
                  <a:gd name="T16" fmla="*/ 4 w 418"/>
                  <a:gd name="T17" fmla="*/ 16 h 220"/>
                  <a:gd name="T18" fmla="*/ 4 w 418"/>
                  <a:gd name="T19" fmla="*/ 10 h 220"/>
                  <a:gd name="T20" fmla="*/ 27 w 418"/>
                  <a:gd name="T21" fmla="*/ 10 h 220"/>
                  <a:gd name="T22" fmla="*/ 6 w 418"/>
                  <a:gd name="T23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8" h="220">
                    <a:moveTo>
                      <a:pt x="407" y="201"/>
                    </a:moveTo>
                    <a:lnTo>
                      <a:pt x="407" y="208"/>
                    </a:lnTo>
                    <a:lnTo>
                      <a:pt x="385" y="208"/>
                    </a:lnTo>
                    <a:lnTo>
                      <a:pt x="412" y="220"/>
                    </a:lnTo>
                    <a:lnTo>
                      <a:pt x="418" y="205"/>
                    </a:lnTo>
                    <a:lnTo>
                      <a:pt x="407" y="201"/>
                    </a:lnTo>
                    <a:close/>
                    <a:moveTo>
                      <a:pt x="6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4" y="10"/>
                    </a:lnTo>
                    <a:lnTo>
                      <a:pt x="27" y="1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ṧḻiḓé">
                <a:extLst>
                  <a:ext uri="{FF2B5EF4-FFF2-40B4-BE49-F238E27FC236}">
                    <a16:creationId xmlns:a16="http://schemas.microsoft.com/office/drawing/2014/main" id="{F0A26F8F-7E65-DAA4-8A38-97A6F3EC742A}"/>
                  </a:ext>
                </a:extLst>
              </p:cNvPr>
              <p:cNvSpPr/>
              <p:nvPr/>
            </p:nvSpPr>
            <p:spPr bwMode="auto">
              <a:xfrm>
                <a:off x="5302250" y="4540250"/>
                <a:ext cx="663575" cy="349250"/>
              </a:xfrm>
              <a:custGeom>
                <a:avLst/>
                <a:gdLst>
                  <a:gd name="T0" fmla="*/ 407 w 418"/>
                  <a:gd name="T1" fmla="*/ 201 h 220"/>
                  <a:gd name="T2" fmla="*/ 407 w 418"/>
                  <a:gd name="T3" fmla="*/ 208 h 220"/>
                  <a:gd name="T4" fmla="*/ 385 w 418"/>
                  <a:gd name="T5" fmla="*/ 208 h 220"/>
                  <a:gd name="T6" fmla="*/ 412 w 418"/>
                  <a:gd name="T7" fmla="*/ 220 h 220"/>
                  <a:gd name="T8" fmla="*/ 418 w 418"/>
                  <a:gd name="T9" fmla="*/ 205 h 220"/>
                  <a:gd name="T10" fmla="*/ 407 w 418"/>
                  <a:gd name="T11" fmla="*/ 201 h 220"/>
                  <a:gd name="T12" fmla="*/ 6 w 418"/>
                  <a:gd name="T13" fmla="*/ 0 h 220"/>
                  <a:gd name="T14" fmla="*/ 0 w 418"/>
                  <a:gd name="T15" fmla="*/ 14 h 220"/>
                  <a:gd name="T16" fmla="*/ 4 w 418"/>
                  <a:gd name="T17" fmla="*/ 16 h 220"/>
                  <a:gd name="T18" fmla="*/ 4 w 418"/>
                  <a:gd name="T19" fmla="*/ 10 h 220"/>
                  <a:gd name="T20" fmla="*/ 27 w 418"/>
                  <a:gd name="T21" fmla="*/ 10 h 220"/>
                  <a:gd name="T22" fmla="*/ 6 w 418"/>
                  <a:gd name="T23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8" h="220">
                    <a:moveTo>
                      <a:pt x="407" y="201"/>
                    </a:moveTo>
                    <a:lnTo>
                      <a:pt x="407" y="208"/>
                    </a:lnTo>
                    <a:lnTo>
                      <a:pt x="385" y="208"/>
                    </a:lnTo>
                    <a:lnTo>
                      <a:pt x="412" y="220"/>
                    </a:lnTo>
                    <a:lnTo>
                      <a:pt x="418" y="205"/>
                    </a:lnTo>
                    <a:lnTo>
                      <a:pt x="407" y="201"/>
                    </a:lnTo>
                    <a:moveTo>
                      <a:pt x="6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4" y="10"/>
                    </a:lnTo>
                    <a:lnTo>
                      <a:pt x="27" y="10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ṡ1ïḑè">
                <a:extLst>
                  <a:ext uri="{FF2B5EF4-FFF2-40B4-BE49-F238E27FC236}">
                    <a16:creationId xmlns:a16="http://schemas.microsoft.com/office/drawing/2014/main" id="{1417F0C9-6B84-D205-BD31-71F64466FC16}"/>
                  </a:ext>
                </a:extLst>
              </p:cNvPr>
              <p:cNvSpPr/>
              <p:nvPr/>
            </p:nvSpPr>
            <p:spPr bwMode="auto">
              <a:xfrm>
                <a:off x="5295900" y="4948237"/>
                <a:ext cx="620713" cy="33338"/>
              </a:xfrm>
              <a:custGeom>
                <a:avLst/>
                <a:gdLst>
                  <a:gd name="T0" fmla="*/ 187 w 188"/>
                  <a:gd name="T1" fmla="*/ 0 h 10"/>
                  <a:gd name="T2" fmla="*/ 1 w 188"/>
                  <a:gd name="T3" fmla="*/ 0 h 10"/>
                  <a:gd name="T4" fmla="*/ 0 w 188"/>
                  <a:gd name="T5" fmla="*/ 0 h 10"/>
                  <a:gd name="T6" fmla="*/ 0 w 188"/>
                  <a:gd name="T7" fmla="*/ 9 h 10"/>
                  <a:gd name="T8" fmla="*/ 1 w 188"/>
                  <a:gd name="T9" fmla="*/ 10 h 10"/>
                  <a:gd name="T10" fmla="*/ 187 w 188"/>
                  <a:gd name="T11" fmla="*/ 10 h 10"/>
                  <a:gd name="T12" fmla="*/ 188 w 188"/>
                  <a:gd name="T13" fmla="*/ 9 h 10"/>
                  <a:gd name="T14" fmla="*/ 188 w 188"/>
                  <a:gd name="T15" fmla="*/ 0 h 10"/>
                  <a:gd name="T16" fmla="*/ 187 w 188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10">
                    <a:moveTo>
                      <a:pt x="18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87" y="10"/>
                      <a:pt x="187" y="10"/>
                      <a:pt x="187" y="10"/>
                    </a:cubicBezTo>
                    <a:cubicBezTo>
                      <a:pt x="188" y="10"/>
                      <a:pt x="188" y="9"/>
                      <a:pt x="188" y="9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0"/>
                      <a:pt x="188" y="0"/>
                      <a:pt x="187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$ļídê">
                <a:extLst>
                  <a:ext uri="{FF2B5EF4-FFF2-40B4-BE49-F238E27FC236}">
                    <a16:creationId xmlns:a16="http://schemas.microsoft.com/office/drawing/2014/main" id="{718B0555-5842-EE01-DFB2-E5328F1917B2}"/>
                  </a:ext>
                </a:extLst>
              </p:cNvPr>
              <p:cNvSpPr/>
              <p:nvPr/>
            </p:nvSpPr>
            <p:spPr bwMode="auto">
              <a:xfrm>
                <a:off x="5295900" y="5021262"/>
                <a:ext cx="144463" cy="30163"/>
              </a:xfrm>
              <a:custGeom>
                <a:avLst/>
                <a:gdLst>
                  <a:gd name="T0" fmla="*/ 42 w 44"/>
                  <a:gd name="T1" fmla="*/ 0 h 9"/>
                  <a:gd name="T2" fmla="*/ 2 w 44"/>
                  <a:gd name="T3" fmla="*/ 0 h 9"/>
                  <a:gd name="T4" fmla="*/ 0 w 44"/>
                  <a:gd name="T5" fmla="*/ 1 h 9"/>
                  <a:gd name="T6" fmla="*/ 0 w 44"/>
                  <a:gd name="T7" fmla="*/ 8 h 9"/>
                  <a:gd name="T8" fmla="*/ 2 w 44"/>
                  <a:gd name="T9" fmla="*/ 9 h 9"/>
                  <a:gd name="T10" fmla="*/ 42 w 44"/>
                  <a:gd name="T11" fmla="*/ 9 h 9"/>
                  <a:gd name="T12" fmla="*/ 44 w 44"/>
                  <a:gd name="T13" fmla="*/ 8 h 9"/>
                  <a:gd name="T14" fmla="*/ 44 w 44"/>
                  <a:gd name="T15" fmla="*/ 1 h 9"/>
                  <a:gd name="T16" fmla="*/ 42 w 44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9"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3" y="9"/>
                      <a:pt x="44" y="9"/>
                      <a:pt x="44" y="8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2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sḷiḑè">
                <a:extLst>
                  <a:ext uri="{FF2B5EF4-FFF2-40B4-BE49-F238E27FC236}">
                    <a16:creationId xmlns:a16="http://schemas.microsoft.com/office/drawing/2014/main" id="{1565AEE0-8387-C9A5-F305-2DA418447327}"/>
                  </a:ext>
                </a:extLst>
              </p:cNvPr>
              <p:cNvSpPr/>
              <p:nvPr/>
            </p:nvSpPr>
            <p:spPr bwMode="auto">
              <a:xfrm>
                <a:off x="5819775" y="5021262"/>
                <a:ext cx="142875" cy="30163"/>
              </a:xfrm>
              <a:custGeom>
                <a:avLst/>
                <a:gdLst>
                  <a:gd name="T0" fmla="*/ 42 w 43"/>
                  <a:gd name="T1" fmla="*/ 0 h 9"/>
                  <a:gd name="T2" fmla="*/ 1 w 43"/>
                  <a:gd name="T3" fmla="*/ 0 h 9"/>
                  <a:gd name="T4" fmla="*/ 0 w 43"/>
                  <a:gd name="T5" fmla="*/ 1 h 9"/>
                  <a:gd name="T6" fmla="*/ 0 w 43"/>
                  <a:gd name="T7" fmla="*/ 8 h 9"/>
                  <a:gd name="T8" fmla="*/ 1 w 43"/>
                  <a:gd name="T9" fmla="*/ 9 h 9"/>
                  <a:gd name="T10" fmla="*/ 42 w 43"/>
                  <a:gd name="T11" fmla="*/ 9 h 9"/>
                  <a:gd name="T12" fmla="*/ 43 w 43"/>
                  <a:gd name="T13" fmla="*/ 8 h 9"/>
                  <a:gd name="T14" fmla="*/ 43 w 43"/>
                  <a:gd name="T15" fmla="*/ 1 h 9"/>
                  <a:gd name="T16" fmla="*/ 42 w 43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9">
                    <a:moveTo>
                      <a:pt x="4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3" y="9"/>
                      <a:pt x="43" y="9"/>
                      <a:pt x="43" y="8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0"/>
                      <a:pt x="42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ṩḷide">
                <a:extLst>
                  <a:ext uri="{FF2B5EF4-FFF2-40B4-BE49-F238E27FC236}">
                    <a16:creationId xmlns:a16="http://schemas.microsoft.com/office/drawing/2014/main" id="{348DF2D1-2730-DFF0-58A1-7A0C4D43EC78}"/>
                  </a:ext>
                </a:extLst>
              </p:cNvPr>
              <p:cNvSpPr/>
              <p:nvPr/>
            </p:nvSpPr>
            <p:spPr bwMode="auto">
              <a:xfrm>
                <a:off x="6081713" y="4530725"/>
                <a:ext cx="695325" cy="365125"/>
              </a:xfrm>
              <a:custGeom>
                <a:avLst/>
                <a:gdLst>
                  <a:gd name="T0" fmla="*/ 191 w 211"/>
                  <a:gd name="T1" fmla="*/ 8 h 111"/>
                  <a:gd name="T2" fmla="*/ 201 w 211"/>
                  <a:gd name="T3" fmla="*/ 3 h 111"/>
                  <a:gd name="T4" fmla="*/ 204 w 211"/>
                  <a:gd name="T5" fmla="*/ 10 h 111"/>
                  <a:gd name="T6" fmla="*/ 203 w 211"/>
                  <a:gd name="T7" fmla="*/ 11 h 111"/>
                  <a:gd name="T8" fmla="*/ 203 w 211"/>
                  <a:gd name="T9" fmla="*/ 100 h 111"/>
                  <a:gd name="T10" fmla="*/ 207 w 211"/>
                  <a:gd name="T11" fmla="*/ 102 h 111"/>
                  <a:gd name="T12" fmla="*/ 203 w 211"/>
                  <a:gd name="T13" fmla="*/ 109 h 111"/>
                  <a:gd name="T14" fmla="*/ 190 w 211"/>
                  <a:gd name="T15" fmla="*/ 103 h 111"/>
                  <a:gd name="T16" fmla="*/ 16 w 211"/>
                  <a:gd name="T17" fmla="*/ 103 h 111"/>
                  <a:gd name="T18" fmla="*/ 9 w 211"/>
                  <a:gd name="T19" fmla="*/ 107 h 111"/>
                  <a:gd name="T20" fmla="*/ 5 w 211"/>
                  <a:gd name="T21" fmla="*/ 100 h 111"/>
                  <a:gd name="T22" fmla="*/ 8 w 211"/>
                  <a:gd name="T23" fmla="*/ 98 h 111"/>
                  <a:gd name="T24" fmla="*/ 8 w 211"/>
                  <a:gd name="T25" fmla="*/ 12 h 111"/>
                  <a:gd name="T26" fmla="*/ 5 w 211"/>
                  <a:gd name="T27" fmla="*/ 10 h 111"/>
                  <a:gd name="T28" fmla="*/ 9 w 211"/>
                  <a:gd name="T29" fmla="*/ 3 h 111"/>
                  <a:gd name="T30" fmla="*/ 18 w 211"/>
                  <a:gd name="T31" fmla="*/ 8 h 111"/>
                  <a:gd name="T32" fmla="*/ 191 w 211"/>
                  <a:gd name="T33" fmla="*/ 8 h 111"/>
                  <a:gd name="T34" fmla="*/ 203 w 211"/>
                  <a:gd name="T35" fmla="*/ 0 h 111"/>
                  <a:gd name="T36" fmla="*/ 8 w 211"/>
                  <a:gd name="T37" fmla="*/ 0 h 111"/>
                  <a:gd name="T38" fmla="*/ 0 w 211"/>
                  <a:gd name="T39" fmla="*/ 8 h 111"/>
                  <a:gd name="T40" fmla="*/ 0 w 211"/>
                  <a:gd name="T41" fmla="*/ 103 h 111"/>
                  <a:gd name="T42" fmla="*/ 8 w 211"/>
                  <a:gd name="T43" fmla="*/ 111 h 111"/>
                  <a:gd name="T44" fmla="*/ 203 w 211"/>
                  <a:gd name="T45" fmla="*/ 111 h 111"/>
                  <a:gd name="T46" fmla="*/ 211 w 211"/>
                  <a:gd name="T47" fmla="*/ 103 h 111"/>
                  <a:gd name="T48" fmla="*/ 211 w 211"/>
                  <a:gd name="T49" fmla="*/ 8 h 111"/>
                  <a:gd name="T50" fmla="*/ 203 w 211"/>
                  <a:gd name="T5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1" h="111">
                    <a:moveTo>
                      <a:pt x="191" y="8"/>
                    </a:moveTo>
                    <a:cubicBezTo>
                      <a:pt x="201" y="3"/>
                      <a:pt x="201" y="3"/>
                      <a:pt x="201" y="3"/>
                    </a:cubicBezTo>
                    <a:cubicBezTo>
                      <a:pt x="204" y="10"/>
                      <a:pt x="204" y="10"/>
                      <a:pt x="204" y="10"/>
                    </a:cubicBezTo>
                    <a:cubicBezTo>
                      <a:pt x="203" y="11"/>
                      <a:pt x="203" y="11"/>
                      <a:pt x="203" y="11"/>
                    </a:cubicBezTo>
                    <a:cubicBezTo>
                      <a:pt x="203" y="100"/>
                      <a:pt x="203" y="100"/>
                      <a:pt x="203" y="100"/>
                    </a:cubicBezTo>
                    <a:cubicBezTo>
                      <a:pt x="207" y="102"/>
                      <a:pt x="207" y="102"/>
                      <a:pt x="207" y="102"/>
                    </a:cubicBezTo>
                    <a:cubicBezTo>
                      <a:pt x="203" y="109"/>
                      <a:pt x="203" y="109"/>
                      <a:pt x="203" y="109"/>
                    </a:cubicBezTo>
                    <a:cubicBezTo>
                      <a:pt x="190" y="103"/>
                      <a:pt x="190" y="103"/>
                      <a:pt x="190" y="103"/>
                    </a:cubicBezTo>
                    <a:cubicBezTo>
                      <a:pt x="16" y="103"/>
                      <a:pt x="16" y="103"/>
                      <a:pt x="16" y="103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5" y="100"/>
                      <a:pt x="5" y="100"/>
                      <a:pt x="5" y="100"/>
                    </a:cubicBezTo>
                    <a:cubicBezTo>
                      <a:pt x="8" y="98"/>
                      <a:pt x="8" y="98"/>
                      <a:pt x="8" y="9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1" y="8"/>
                      <a:pt x="191" y="8"/>
                      <a:pt x="191" y="8"/>
                    </a:cubicBezTo>
                    <a:moveTo>
                      <a:pt x="20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7"/>
                      <a:pt x="4" y="111"/>
                      <a:pt x="8" y="111"/>
                    </a:cubicBezTo>
                    <a:cubicBezTo>
                      <a:pt x="203" y="111"/>
                      <a:pt x="203" y="111"/>
                      <a:pt x="203" y="111"/>
                    </a:cubicBezTo>
                    <a:cubicBezTo>
                      <a:pt x="207" y="111"/>
                      <a:pt x="211" y="107"/>
                      <a:pt x="211" y="103"/>
                    </a:cubicBezTo>
                    <a:cubicBezTo>
                      <a:pt x="211" y="8"/>
                      <a:pt x="211" y="8"/>
                      <a:pt x="211" y="8"/>
                    </a:cubicBezTo>
                    <a:cubicBezTo>
                      <a:pt x="211" y="3"/>
                      <a:pt x="207" y="0"/>
                      <a:pt x="203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liḑe">
                <a:extLst>
                  <a:ext uri="{FF2B5EF4-FFF2-40B4-BE49-F238E27FC236}">
                    <a16:creationId xmlns:a16="http://schemas.microsoft.com/office/drawing/2014/main" id="{B73C95FB-2E3D-F294-B405-172F219B23FF}"/>
                  </a:ext>
                </a:extLst>
              </p:cNvPr>
              <p:cNvSpPr/>
              <p:nvPr/>
            </p:nvSpPr>
            <p:spPr bwMode="auto">
              <a:xfrm>
                <a:off x="6107113" y="4556125"/>
                <a:ext cx="317500" cy="155575"/>
              </a:xfrm>
              <a:custGeom>
                <a:avLst/>
                <a:gdLst>
                  <a:gd name="T0" fmla="*/ 21 w 200"/>
                  <a:gd name="T1" fmla="*/ 0 h 98"/>
                  <a:gd name="T2" fmla="*/ 0 w 200"/>
                  <a:gd name="T3" fmla="*/ 0 h 98"/>
                  <a:gd name="T4" fmla="*/ 0 w 200"/>
                  <a:gd name="T5" fmla="*/ 9 h 98"/>
                  <a:gd name="T6" fmla="*/ 181 w 200"/>
                  <a:gd name="T7" fmla="*/ 98 h 98"/>
                  <a:gd name="T8" fmla="*/ 200 w 200"/>
                  <a:gd name="T9" fmla="*/ 90 h 98"/>
                  <a:gd name="T10" fmla="*/ 21 w 200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98">
                    <a:moveTo>
                      <a:pt x="21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181" y="98"/>
                    </a:lnTo>
                    <a:lnTo>
                      <a:pt x="200" y="9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ŝlïďe">
                <a:extLst>
                  <a:ext uri="{FF2B5EF4-FFF2-40B4-BE49-F238E27FC236}">
                    <a16:creationId xmlns:a16="http://schemas.microsoft.com/office/drawing/2014/main" id="{141D75E5-D010-78E3-3305-09C850D71D45}"/>
                  </a:ext>
                </a:extLst>
              </p:cNvPr>
              <p:cNvSpPr/>
              <p:nvPr/>
            </p:nvSpPr>
            <p:spPr bwMode="auto">
              <a:xfrm>
                <a:off x="6107113" y="4556125"/>
                <a:ext cx="317500" cy="155575"/>
              </a:xfrm>
              <a:custGeom>
                <a:avLst/>
                <a:gdLst>
                  <a:gd name="T0" fmla="*/ 21 w 200"/>
                  <a:gd name="T1" fmla="*/ 0 h 98"/>
                  <a:gd name="T2" fmla="*/ 0 w 200"/>
                  <a:gd name="T3" fmla="*/ 0 h 98"/>
                  <a:gd name="T4" fmla="*/ 0 w 200"/>
                  <a:gd name="T5" fmla="*/ 9 h 98"/>
                  <a:gd name="T6" fmla="*/ 181 w 200"/>
                  <a:gd name="T7" fmla="*/ 98 h 98"/>
                  <a:gd name="T8" fmla="*/ 200 w 200"/>
                  <a:gd name="T9" fmla="*/ 90 h 98"/>
                  <a:gd name="T10" fmla="*/ 21 w 200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98">
                    <a:moveTo>
                      <a:pt x="21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181" y="98"/>
                    </a:lnTo>
                    <a:lnTo>
                      <a:pt x="200" y="90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sḷïḓe">
                <a:extLst>
                  <a:ext uri="{FF2B5EF4-FFF2-40B4-BE49-F238E27FC236}">
                    <a16:creationId xmlns:a16="http://schemas.microsoft.com/office/drawing/2014/main" id="{DC51A50A-2B30-3E25-1D41-DD2EE91C8540}"/>
                  </a:ext>
                </a:extLst>
              </p:cNvPr>
              <p:cNvSpPr/>
              <p:nvPr/>
            </p:nvSpPr>
            <p:spPr bwMode="auto">
              <a:xfrm>
                <a:off x="6097588" y="4540250"/>
                <a:ext cx="42863" cy="30163"/>
              </a:xfrm>
              <a:custGeom>
                <a:avLst/>
                <a:gdLst>
                  <a:gd name="T0" fmla="*/ 8 w 27"/>
                  <a:gd name="T1" fmla="*/ 0 h 19"/>
                  <a:gd name="T2" fmla="*/ 0 w 27"/>
                  <a:gd name="T3" fmla="*/ 14 h 19"/>
                  <a:gd name="T4" fmla="*/ 6 w 27"/>
                  <a:gd name="T5" fmla="*/ 19 h 19"/>
                  <a:gd name="T6" fmla="*/ 6 w 27"/>
                  <a:gd name="T7" fmla="*/ 10 h 19"/>
                  <a:gd name="T8" fmla="*/ 27 w 27"/>
                  <a:gd name="T9" fmla="*/ 10 h 19"/>
                  <a:gd name="T10" fmla="*/ 8 w 2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9">
                    <a:moveTo>
                      <a:pt x="8" y="0"/>
                    </a:moveTo>
                    <a:lnTo>
                      <a:pt x="0" y="14"/>
                    </a:lnTo>
                    <a:lnTo>
                      <a:pt x="6" y="19"/>
                    </a:lnTo>
                    <a:lnTo>
                      <a:pt x="6" y="10"/>
                    </a:lnTo>
                    <a:lnTo>
                      <a:pt x="27" y="1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ṡḻïḓê">
                <a:extLst>
                  <a:ext uri="{FF2B5EF4-FFF2-40B4-BE49-F238E27FC236}">
                    <a16:creationId xmlns:a16="http://schemas.microsoft.com/office/drawing/2014/main" id="{16E047E2-F0ED-03DC-4CD6-4635EFDD022A}"/>
                  </a:ext>
                </a:extLst>
              </p:cNvPr>
              <p:cNvSpPr/>
              <p:nvPr/>
            </p:nvSpPr>
            <p:spPr bwMode="auto">
              <a:xfrm>
                <a:off x="6097588" y="4540250"/>
                <a:ext cx="42863" cy="30163"/>
              </a:xfrm>
              <a:custGeom>
                <a:avLst/>
                <a:gdLst>
                  <a:gd name="T0" fmla="*/ 8 w 27"/>
                  <a:gd name="T1" fmla="*/ 0 h 19"/>
                  <a:gd name="T2" fmla="*/ 0 w 27"/>
                  <a:gd name="T3" fmla="*/ 14 h 19"/>
                  <a:gd name="T4" fmla="*/ 6 w 27"/>
                  <a:gd name="T5" fmla="*/ 19 h 19"/>
                  <a:gd name="T6" fmla="*/ 6 w 27"/>
                  <a:gd name="T7" fmla="*/ 10 h 19"/>
                  <a:gd name="T8" fmla="*/ 27 w 27"/>
                  <a:gd name="T9" fmla="*/ 10 h 19"/>
                  <a:gd name="T10" fmla="*/ 8 w 2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9">
                    <a:moveTo>
                      <a:pt x="8" y="0"/>
                    </a:moveTo>
                    <a:lnTo>
                      <a:pt x="0" y="14"/>
                    </a:lnTo>
                    <a:lnTo>
                      <a:pt x="6" y="19"/>
                    </a:lnTo>
                    <a:lnTo>
                      <a:pt x="6" y="10"/>
                    </a:lnTo>
                    <a:lnTo>
                      <a:pt x="27" y="10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Slîḑè">
                <a:extLst>
                  <a:ext uri="{FF2B5EF4-FFF2-40B4-BE49-F238E27FC236}">
                    <a16:creationId xmlns:a16="http://schemas.microsoft.com/office/drawing/2014/main" id="{12799362-0E33-9503-4D5F-C0902876B46C}"/>
                  </a:ext>
                </a:extLst>
              </p:cNvPr>
              <p:cNvSpPr/>
              <p:nvPr/>
            </p:nvSpPr>
            <p:spPr bwMode="auto">
              <a:xfrm>
                <a:off x="6424613" y="4711700"/>
                <a:ext cx="327025" cy="158750"/>
              </a:xfrm>
              <a:custGeom>
                <a:avLst/>
                <a:gdLst>
                  <a:gd name="T0" fmla="*/ 19 w 206"/>
                  <a:gd name="T1" fmla="*/ 0 h 100"/>
                  <a:gd name="T2" fmla="*/ 0 w 206"/>
                  <a:gd name="T3" fmla="*/ 10 h 100"/>
                  <a:gd name="T4" fmla="*/ 179 w 206"/>
                  <a:gd name="T5" fmla="*/ 100 h 100"/>
                  <a:gd name="T6" fmla="*/ 206 w 206"/>
                  <a:gd name="T7" fmla="*/ 100 h 100"/>
                  <a:gd name="T8" fmla="*/ 206 w 206"/>
                  <a:gd name="T9" fmla="*/ 93 h 100"/>
                  <a:gd name="T10" fmla="*/ 19 w 206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100">
                    <a:moveTo>
                      <a:pt x="19" y="0"/>
                    </a:moveTo>
                    <a:lnTo>
                      <a:pt x="0" y="10"/>
                    </a:lnTo>
                    <a:lnTo>
                      <a:pt x="179" y="100"/>
                    </a:lnTo>
                    <a:lnTo>
                      <a:pt x="206" y="100"/>
                    </a:lnTo>
                    <a:lnTo>
                      <a:pt x="206" y="9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ṩliḍé">
                <a:extLst>
                  <a:ext uri="{FF2B5EF4-FFF2-40B4-BE49-F238E27FC236}">
                    <a16:creationId xmlns:a16="http://schemas.microsoft.com/office/drawing/2014/main" id="{9F462C4F-8628-7C85-4C24-E032C05A7EA1}"/>
                  </a:ext>
                </a:extLst>
              </p:cNvPr>
              <p:cNvSpPr/>
              <p:nvPr/>
            </p:nvSpPr>
            <p:spPr bwMode="auto">
              <a:xfrm>
                <a:off x="6424613" y="4711700"/>
                <a:ext cx="327025" cy="158750"/>
              </a:xfrm>
              <a:custGeom>
                <a:avLst/>
                <a:gdLst>
                  <a:gd name="T0" fmla="*/ 19 w 206"/>
                  <a:gd name="T1" fmla="*/ 0 h 100"/>
                  <a:gd name="T2" fmla="*/ 0 w 206"/>
                  <a:gd name="T3" fmla="*/ 10 h 100"/>
                  <a:gd name="T4" fmla="*/ 179 w 206"/>
                  <a:gd name="T5" fmla="*/ 100 h 100"/>
                  <a:gd name="T6" fmla="*/ 206 w 206"/>
                  <a:gd name="T7" fmla="*/ 100 h 100"/>
                  <a:gd name="T8" fmla="*/ 206 w 206"/>
                  <a:gd name="T9" fmla="*/ 93 h 100"/>
                  <a:gd name="T10" fmla="*/ 19 w 206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100">
                    <a:moveTo>
                      <a:pt x="19" y="0"/>
                    </a:moveTo>
                    <a:lnTo>
                      <a:pt x="0" y="10"/>
                    </a:lnTo>
                    <a:lnTo>
                      <a:pt x="179" y="100"/>
                    </a:lnTo>
                    <a:lnTo>
                      <a:pt x="206" y="100"/>
                    </a:lnTo>
                    <a:lnTo>
                      <a:pt x="206" y="93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śḷídè">
                <a:extLst>
                  <a:ext uri="{FF2B5EF4-FFF2-40B4-BE49-F238E27FC236}">
                    <a16:creationId xmlns:a16="http://schemas.microsoft.com/office/drawing/2014/main" id="{4FEAC1B8-D4CB-9B79-E878-9F6A7E5544E7}"/>
                  </a:ext>
                </a:extLst>
              </p:cNvPr>
              <p:cNvSpPr/>
              <p:nvPr/>
            </p:nvSpPr>
            <p:spPr bwMode="auto">
              <a:xfrm>
                <a:off x="6708775" y="4859337"/>
                <a:ext cx="55563" cy="30163"/>
              </a:xfrm>
              <a:custGeom>
                <a:avLst/>
                <a:gdLst>
                  <a:gd name="T0" fmla="*/ 27 w 35"/>
                  <a:gd name="T1" fmla="*/ 0 h 19"/>
                  <a:gd name="T2" fmla="*/ 27 w 35"/>
                  <a:gd name="T3" fmla="*/ 7 h 19"/>
                  <a:gd name="T4" fmla="*/ 0 w 35"/>
                  <a:gd name="T5" fmla="*/ 7 h 19"/>
                  <a:gd name="T6" fmla="*/ 27 w 35"/>
                  <a:gd name="T7" fmla="*/ 19 h 19"/>
                  <a:gd name="T8" fmla="*/ 35 w 35"/>
                  <a:gd name="T9" fmla="*/ 4 h 19"/>
                  <a:gd name="T10" fmla="*/ 27 w 35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9">
                    <a:moveTo>
                      <a:pt x="27" y="0"/>
                    </a:moveTo>
                    <a:lnTo>
                      <a:pt x="27" y="7"/>
                    </a:lnTo>
                    <a:lnTo>
                      <a:pt x="0" y="7"/>
                    </a:lnTo>
                    <a:lnTo>
                      <a:pt x="27" y="19"/>
                    </a:lnTo>
                    <a:lnTo>
                      <a:pt x="35" y="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îS1îḑè">
                <a:extLst>
                  <a:ext uri="{FF2B5EF4-FFF2-40B4-BE49-F238E27FC236}">
                    <a16:creationId xmlns:a16="http://schemas.microsoft.com/office/drawing/2014/main" id="{C6A5235E-D072-77D0-3106-B2339178DE8D}"/>
                  </a:ext>
                </a:extLst>
              </p:cNvPr>
              <p:cNvSpPr/>
              <p:nvPr/>
            </p:nvSpPr>
            <p:spPr bwMode="auto">
              <a:xfrm>
                <a:off x="6708775" y="4859337"/>
                <a:ext cx="55563" cy="30163"/>
              </a:xfrm>
              <a:custGeom>
                <a:avLst/>
                <a:gdLst>
                  <a:gd name="T0" fmla="*/ 27 w 35"/>
                  <a:gd name="T1" fmla="*/ 0 h 19"/>
                  <a:gd name="T2" fmla="*/ 27 w 35"/>
                  <a:gd name="T3" fmla="*/ 7 h 19"/>
                  <a:gd name="T4" fmla="*/ 0 w 35"/>
                  <a:gd name="T5" fmla="*/ 7 h 19"/>
                  <a:gd name="T6" fmla="*/ 27 w 35"/>
                  <a:gd name="T7" fmla="*/ 19 h 19"/>
                  <a:gd name="T8" fmla="*/ 35 w 35"/>
                  <a:gd name="T9" fmla="*/ 4 h 19"/>
                  <a:gd name="T10" fmla="*/ 27 w 35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9">
                    <a:moveTo>
                      <a:pt x="27" y="0"/>
                    </a:moveTo>
                    <a:lnTo>
                      <a:pt x="27" y="7"/>
                    </a:lnTo>
                    <a:lnTo>
                      <a:pt x="0" y="7"/>
                    </a:lnTo>
                    <a:lnTo>
                      <a:pt x="27" y="19"/>
                    </a:lnTo>
                    <a:lnTo>
                      <a:pt x="35" y="4"/>
                    </a:lnTo>
                    <a:lnTo>
                      <a:pt x="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ŝļîďê">
                <a:extLst>
                  <a:ext uri="{FF2B5EF4-FFF2-40B4-BE49-F238E27FC236}">
                    <a16:creationId xmlns:a16="http://schemas.microsoft.com/office/drawing/2014/main" id="{46FC6FB5-6B90-1D02-6556-36120B5C386A}"/>
                  </a:ext>
                </a:extLst>
              </p:cNvPr>
              <p:cNvSpPr/>
              <p:nvPr/>
            </p:nvSpPr>
            <p:spPr bwMode="auto">
              <a:xfrm>
                <a:off x="6424613" y="4556125"/>
                <a:ext cx="327025" cy="155575"/>
              </a:xfrm>
              <a:custGeom>
                <a:avLst/>
                <a:gdLst>
                  <a:gd name="T0" fmla="*/ 206 w 206"/>
                  <a:gd name="T1" fmla="*/ 0 h 98"/>
                  <a:gd name="T2" fmla="*/ 181 w 206"/>
                  <a:gd name="T3" fmla="*/ 0 h 98"/>
                  <a:gd name="T4" fmla="*/ 0 w 206"/>
                  <a:gd name="T5" fmla="*/ 90 h 98"/>
                  <a:gd name="T6" fmla="*/ 19 w 206"/>
                  <a:gd name="T7" fmla="*/ 98 h 98"/>
                  <a:gd name="T8" fmla="*/ 206 w 206"/>
                  <a:gd name="T9" fmla="*/ 6 h 98"/>
                  <a:gd name="T10" fmla="*/ 206 w 206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98">
                    <a:moveTo>
                      <a:pt x="206" y="0"/>
                    </a:moveTo>
                    <a:lnTo>
                      <a:pt x="181" y="0"/>
                    </a:lnTo>
                    <a:lnTo>
                      <a:pt x="0" y="90"/>
                    </a:lnTo>
                    <a:lnTo>
                      <a:pt x="19" y="98"/>
                    </a:lnTo>
                    <a:lnTo>
                      <a:pt x="206" y="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ṣlídè">
                <a:extLst>
                  <a:ext uri="{FF2B5EF4-FFF2-40B4-BE49-F238E27FC236}">
                    <a16:creationId xmlns:a16="http://schemas.microsoft.com/office/drawing/2014/main" id="{5DC1B4AC-C0A3-0A26-2FAE-1CF25B863961}"/>
                  </a:ext>
                </a:extLst>
              </p:cNvPr>
              <p:cNvSpPr/>
              <p:nvPr/>
            </p:nvSpPr>
            <p:spPr bwMode="auto">
              <a:xfrm>
                <a:off x="6424613" y="4556125"/>
                <a:ext cx="327025" cy="155575"/>
              </a:xfrm>
              <a:custGeom>
                <a:avLst/>
                <a:gdLst>
                  <a:gd name="T0" fmla="*/ 206 w 206"/>
                  <a:gd name="T1" fmla="*/ 0 h 98"/>
                  <a:gd name="T2" fmla="*/ 181 w 206"/>
                  <a:gd name="T3" fmla="*/ 0 h 98"/>
                  <a:gd name="T4" fmla="*/ 0 w 206"/>
                  <a:gd name="T5" fmla="*/ 90 h 98"/>
                  <a:gd name="T6" fmla="*/ 19 w 206"/>
                  <a:gd name="T7" fmla="*/ 98 h 98"/>
                  <a:gd name="T8" fmla="*/ 206 w 206"/>
                  <a:gd name="T9" fmla="*/ 6 h 98"/>
                  <a:gd name="T10" fmla="*/ 206 w 206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98">
                    <a:moveTo>
                      <a:pt x="206" y="0"/>
                    </a:moveTo>
                    <a:lnTo>
                      <a:pt x="181" y="0"/>
                    </a:lnTo>
                    <a:lnTo>
                      <a:pt x="0" y="90"/>
                    </a:lnTo>
                    <a:lnTo>
                      <a:pt x="19" y="98"/>
                    </a:lnTo>
                    <a:lnTo>
                      <a:pt x="206" y="6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š1ïďé">
                <a:extLst>
                  <a:ext uri="{FF2B5EF4-FFF2-40B4-BE49-F238E27FC236}">
                    <a16:creationId xmlns:a16="http://schemas.microsoft.com/office/drawing/2014/main" id="{856C4EF4-D0C4-7B23-CFC8-D5BFAD1D5ED3}"/>
                  </a:ext>
                </a:extLst>
              </p:cNvPr>
              <p:cNvSpPr/>
              <p:nvPr/>
            </p:nvSpPr>
            <p:spPr bwMode="auto">
              <a:xfrm>
                <a:off x="6711950" y="4540250"/>
                <a:ext cx="42863" cy="25400"/>
              </a:xfrm>
              <a:custGeom>
                <a:avLst/>
                <a:gdLst>
                  <a:gd name="T0" fmla="*/ 20 w 27"/>
                  <a:gd name="T1" fmla="*/ 0 h 16"/>
                  <a:gd name="T2" fmla="*/ 0 w 27"/>
                  <a:gd name="T3" fmla="*/ 10 h 16"/>
                  <a:gd name="T4" fmla="*/ 25 w 27"/>
                  <a:gd name="T5" fmla="*/ 10 h 16"/>
                  <a:gd name="T6" fmla="*/ 25 w 27"/>
                  <a:gd name="T7" fmla="*/ 16 h 16"/>
                  <a:gd name="T8" fmla="*/ 27 w 27"/>
                  <a:gd name="T9" fmla="*/ 14 h 16"/>
                  <a:gd name="T10" fmla="*/ 20 w 27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6">
                    <a:moveTo>
                      <a:pt x="20" y="0"/>
                    </a:moveTo>
                    <a:lnTo>
                      <a:pt x="0" y="1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7" y="1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ṥļiḓè">
                <a:extLst>
                  <a:ext uri="{FF2B5EF4-FFF2-40B4-BE49-F238E27FC236}">
                    <a16:creationId xmlns:a16="http://schemas.microsoft.com/office/drawing/2014/main" id="{7AE14723-34A0-543C-A076-F8C4ABA3160D}"/>
                  </a:ext>
                </a:extLst>
              </p:cNvPr>
              <p:cNvSpPr/>
              <p:nvPr/>
            </p:nvSpPr>
            <p:spPr bwMode="auto">
              <a:xfrm>
                <a:off x="6711950" y="4540250"/>
                <a:ext cx="42863" cy="25400"/>
              </a:xfrm>
              <a:custGeom>
                <a:avLst/>
                <a:gdLst>
                  <a:gd name="T0" fmla="*/ 20 w 27"/>
                  <a:gd name="T1" fmla="*/ 0 h 16"/>
                  <a:gd name="T2" fmla="*/ 0 w 27"/>
                  <a:gd name="T3" fmla="*/ 10 h 16"/>
                  <a:gd name="T4" fmla="*/ 25 w 27"/>
                  <a:gd name="T5" fmla="*/ 10 h 16"/>
                  <a:gd name="T6" fmla="*/ 25 w 27"/>
                  <a:gd name="T7" fmla="*/ 16 h 16"/>
                  <a:gd name="T8" fmla="*/ 27 w 27"/>
                  <a:gd name="T9" fmla="*/ 14 h 16"/>
                  <a:gd name="T10" fmla="*/ 20 w 27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6">
                    <a:moveTo>
                      <a:pt x="20" y="0"/>
                    </a:moveTo>
                    <a:lnTo>
                      <a:pt x="0" y="1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7" y="14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šlíḋé">
                <a:extLst>
                  <a:ext uri="{FF2B5EF4-FFF2-40B4-BE49-F238E27FC236}">
                    <a16:creationId xmlns:a16="http://schemas.microsoft.com/office/drawing/2014/main" id="{9065EA2F-CA08-6134-6F3E-8AE7306354A4}"/>
                  </a:ext>
                </a:extLst>
              </p:cNvPr>
              <p:cNvSpPr/>
              <p:nvPr/>
            </p:nvSpPr>
            <p:spPr bwMode="auto">
              <a:xfrm>
                <a:off x="6107113" y="4711700"/>
                <a:ext cx="317500" cy="158750"/>
              </a:xfrm>
              <a:custGeom>
                <a:avLst/>
                <a:gdLst>
                  <a:gd name="T0" fmla="*/ 181 w 200"/>
                  <a:gd name="T1" fmla="*/ 0 h 100"/>
                  <a:gd name="T2" fmla="*/ 0 w 200"/>
                  <a:gd name="T3" fmla="*/ 89 h 100"/>
                  <a:gd name="T4" fmla="*/ 0 w 200"/>
                  <a:gd name="T5" fmla="*/ 100 h 100"/>
                  <a:gd name="T6" fmla="*/ 17 w 200"/>
                  <a:gd name="T7" fmla="*/ 100 h 100"/>
                  <a:gd name="T8" fmla="*/ 200 w 200"/>
                  <a:gd name="T9" fmla="*/ 10 h 100"/>
                  <a:gd name="T10" fmla="*/ 181 w 200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100">
                    <a:moveTo>
                      <a:pt x="181" y="0"/>
                    </a:moveTo>
                    <a:lnTo>
                      <a:pt x="0" y="89"/>
                    </a:lnTo>
                    <a:lnTo>
                      <a:pt x="0" y="100"/>
                    </a:lnTo>
                    <a:lnTo>
                      <a:pt x="17" y="100"/>
                    </a:lnTo>
                    <a:lnTo>
                      <a:pt x="200" y="1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ṡļîdê">
                <a:extLst>
                  <a:ext uri="{FF2B5EF4-FFF2-40B4-BE49-F238E27FC236}">
                    <a16:creationId xmlns:a16="http://schemas.microsoft.com/office/drawing/2014/main" id="{EC3420E1-AE26-50BB-C840-2C2272C3D165}"/>
                  </a:ext>
                </a:extLst>
              </p:cNvPr>
              <p:cNvSpPr/>
              <p:nvPr/>
            </p:nvSpPr>
            <p:spPr bwMode="auto">
              <a:xfrm>
                <a:off x="6107113" y="4711700"/>
                <a:ext cx="317500" cy="158750"/>
              </a:xfrm>
              <a:custGeom>
                <a:avLst/>
                <a:gdLst>
                  <a:gd name="T0" fmla="*/ 181 w 200"/>
                  <a:gd name="T1" fmla="*/ 0 h 100"/>
                  <a:gd name="T2" fmla="*/ 0 w 200"/>
                  <a:gd name="T3" fmla="*/ 89 h 100"/>
                  <a:gd name="T4" fmla="*/ 0 w 200"/>
                  <a:gd name="T5" fmla="*/ 100 h 100"/>
                  <a:gd name="T6" fmla="*/ 17 w 200"/>
                  <a:gd name="T7" fmla="*/ 100 h 100"/>
                  <a:gd name="T8" fmla="*/ 200 w 200"/>
                  <a:gd name="T9" fmla="*/ 10 h 100"/>
                  <a:gd name="T10" fmla="*/ 181 w 200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100">
                    <a:moveTo>
                      <a:pt x="181" y="0"/>
                    </a:moveTo>
                    <a:lnTo>
                      <a:pt x="0" y="89"/>
                    </a:lnTo>
                    <a:lnTo>
                      <a:pt x="0" y="100"/>
                    </a:lnTo>
                    <a:lnTo>
                      <a:pt x="17" y="100"/>
                    </a:lnTo>
                    <a:lnTo>
                      <a:pt x="200" y="10"/>
                    </a:lnTo>
                    <a:lnTo>
                      <a:pt x="18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$ļíďê">
                <a:extLst>
                  <a:ext uri="{FF2B5EF4-FFF2-40B4-BE49-F238E27FC236}">
                    <a16:creationId xmlns:a16="http://schemas.microsoft.com/office/drawing/2014/main" id="{0EEB7F49-7757-80C4-0870-ACA4E9EA34D1}"/>
                  </a:ext>
                </a:extLst>
              </p:cNvPr>
              <p:cNvSpPr/>
              <p:nvPr/>
            </p:nvSpPr>
            <p:spPr bwMode="auto">
              <a:xfrm>
                <a:off x="6097588" y="4852987"/>
                <a:ext cx="36513" cy="30163"/>
              </a:xfrm>
              <a:custGeom>
                <a:avLst/>
                <a:gdLst>
                  <a:gd name="T0" fmla="*/ 6 w 23"/>
                  <a:gd name="T1" fmla="*/ 0 h 19"/>
                  <a:gd name="T2" fmla="*/ 0 w 23"/>
                  <a:gd name="T3" fmla="*/ 4 h 19"/>
                  <a:gd name="T4" fmla="*/ 8 w 23"/>
                  <a:gd name="T5" fmla="*/ 19 h 19"/>
                  <a:gd name="T6" fmla="*/ 23 w 23"/>
                  <a:gd name="T7" fmla="*/ 11 h 19"/>
                  <a:gd name="T8" fmla="*/ 6 w 23"/>
                  <a:gd name="T9" fmla="*/ 11 h 19"/>
                  <a:gd name="T10" fmla="*/ 6 w 2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9">
                    <a:moveTo>
                      <a:pt x="6" y="0"/>
                    </a:moveTo>
                    <a:lnTo>
                      <a:pt x="0" y="4"/>
                    </a:lnTo>
                    <a:lnTo>
                      <a:pt x="8" y="19"/>
                    </a:lnTo>
                    <a:lnTo>
                      <a:pt x="23" y="11"/>
                    </a:lnTo>
                    <a:lnTo>
                      <a:pt x="6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ŝliḍe">
                <a:extLst>
                  <a:ext uri="{FF2B5EF4-FFF2-40B4-BE49-F238E27FC236}">
                    <a16:creationId xmlns:a16="http://schemas.microsoft.com/office/drawing/2014/main" id="{ADC035BA-22B5-905D-3CE9-741F540B3F27}"/>
                  </a:ext>
                </a:extLst>
              </p:cNvPr>
              <p:cNvSpPr/>
              <p:nvPr/>
            </p:nvSpPr>
            <p:spPr bwMode="auto">
              <a:xfrm>
                <a:off x="6097588" y="4852987"/>
                <a:ext cx="36513" cy="30163"/>
              </a:xfrm>
              <a:custGeom>
                <a:avLst/>
                <a:gdLst>
                  <a:gd name="T0" fmla="*/ 6 w 23"/>
                  <a:gd name="T1" fmla="*/ 0 h 19"/>
                  <a:gd name="T2" fmla="*/ 0 w 23"/>
                  <a:gd name="T3" fmla="*/ 4 h 19"/>
                  <a:gd name="T4" fmla="*/ 8 w 23"/>
                  <a:gd name="T5" fmla="*/ 19 h 19"/>
                  <a:gd name="T6" fmla="*/ 23 w 23"/>
                  <a:gd name="T7" fmla="*/ 11 h 19"/>
                  <a:gd name="T8" fmla="*/ 6 w 23"/>
                  <a:gd name="T9" fmla="*/ 11 h 19"/>
                  <a:gd name="T10" fmla="*/ 6 w 2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9">
                    <a:moveTo>
                      <a:pt x="6" y="0"/>
                    </a:moveTo>
                    <a:lnTo>
                      <a:pt x="0" y="4"/>
                    </a:lnTo>
                    <a:lnTo>
                      <a:pt x="8" y="19"/>
                    </a:lnTo>
                    <a:lnTo>
                      <a:pt x="23" y="11"/>
                    </a:lnTo>
                    <a:lnTo>
                      <a:pt x="6" y="11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ŝlîḑê">
                <a:extLst>
                  <a:ext uri="{FF2B5EF4-FFF2-40B4-BE49-F238E27FC236}">
                    <a16:creationId xmlns:a16="http://schemas.microsoft.com/office/drawing/2014/main" id="{1465A5F3-D85E-24D4-C136-D7A5949F2D52}"/>
                  </a:ext>
                </a:extLst>
              </p:cNvPr>
              <p:cNvSpPr/>
              <p:nvPr/>
            </p:nvSpPr>
            <p:spPr bwMode="auto">
              <a:xfrm>
                <a:off x="6394450" y="4699000"/>
                <a:ext cx="60325" cy="28575"/>
              </a:xfrm>
              <a:custGeom>
                <a:avLst/>
                <a:gdLst>
                  <a:gd name="T0" fmla="*/ 19 w 38"/>
                  <a:gd name="T1" fmla="*/ 0 h 18"/>
                  <a:gd name="T2" fmla="*/ 0 w 38"/>
                  <a:gd name="T3" fmla="*/ 8 h 18"/>
                  <a:gd name="T4" fmla="*/ 19 w 38"/>
                  <a:gd name="T5" fmla="*/ 18 h 18"/>
                  <a:gd name="T6" fmla="*/ 38 w 38"/>
                  <a:gd name="T7" fmla="*/ 8 h 18"/>
                  <a:gd name="T8" fmla="*/ 19 w 3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8">
                    <a:moveTo>
                      <a:pt x="19" y="0"/>
                    </a:moveTo>
                    <a:lnTo>
                      <a:pt x="0" y="8"/>
                    </a:lnTo>
                    <a:lnTo>
                      <a:pt x="19" y="18"/>
                    </a:lnTo>
                    <a:lnTo>
                      <a:pt x="38" y="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ś1iḋe">
                <a:extLst>
                  <a:ext uri="{FF2B5EF4-FFF2-40B4-BE49-F238E27FC236}">
                    <a16:creationId xmlns:a16="http://schemas.microsoft.com/office/drawing/2014/main" id="{38E494A3-C1E8-3847-D6EF-E16BF0FC9C22}"/>
                  </a:ext>
                </a:extLst>
              </p:cNvPr>
              <p:cNvSpPr/>
              <p:nvPr/>
            </p:nvSpPr>
            <p:spPr bwMode="auto">
              <a:xfrm>
                <a:off x="6394450" y="4699000"/>
                <a:ext cx="60325" cy="28575"/>
              </a:xfrm>
              <a:custGeom>
                <a:avLst/>
                <a:gdLst>
                  <a:gd name="T0" fmla="*/ 19 w 38"/>
                  <a:gd name="T1" fmla="*/ 0 h 18"/>
                  <a:gd name="T2" fmla="*/ 0 w 38"/>
                  <a:gd name="T3" fmla="*/ 8 h 18"/>
                  <a:gd name="T4" fmla="*/ 19 w 38"/>
                  <a:gd name="T5" fmla="*/ 18 h 18"/>
                  <a:gd name="T6" fmla="*/ 38 w 38"/>
                  <a:gd name="T7" fmla="*/ 8 h 18"/>
                  <a:gd name="T8" fmla="*/ 19 w 3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8">
                    <a:moveTo>
                      <a:pt x="19" y="0"/>
                    </a:moveTo>
                    <a:lnTo>
                      <a:pt x="0" y="8"/>
                    </a:lnTo>
                    <a:lnTo>
                      <a:pt x="19" y="18"/>
                    </a:lnTo>
                    <a:lnTo>
                      <a:pt x="38" y="8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ŝlîḓé">
                <a:extLst>
                  <a:ext uri="{FF2B5EF4-FFF2-40B4-BE49-F238E27FC236}">
                    <a16:creationId xmlns:a16="http://schemas.microsoft.com/office/drawing/2014/main" id="{A2A9A763-6A6D-E096-BFB7-15FEA997212E}"/>
                  </a:ext>
                </a:extLst>
              </p:cNvPr>
              <p:cNvSpPr/>
              <p:nvPr/>
            </p:nvSpPr>
            <p:spPr bwMode="auto">
              <a:xfrm>
                <a:off x="6094413" y="4948237"/>
                <a:ext cx="620713" cy="33338"/>
              </a:xfrm>
              <a:custGeom>
                <a:avLst/>
                <a:gdLst>
                  <a:gd name="T0" fmla="*/ 188 w 188"/>
                  <a:gd name="T1" fmla="*/ 0 h 10"/>
                  <a:gd name="T2" fmla="*/ 1 w 188"/>
                  <a:gd name="T3" fmla="*/ 0 h 10"/>
                  <a:gd name="T4" fmla="*/ 0 w 188"/>
                  <a:gd name="T5" fmla="*/ 0 h 10"/>
                  <a:gd name="T6" fmla="*/ 0 w 188"/>
                  <a:gd name="T7" fmla="*/ 9 h 10"/>
                  <a:gd name="T8" fmla="*/ 1 w 188"/>
                  <a:gd name="T9" fmla="*/ 10 h 10"/>
                  <a:gd name="T10" fmla="*/ 188 w 188"/>
                  <a:gd name="T11" fmla="*/ 10 h 10"/>
                  <a:gd name="T12" fmla="*/ 188 w 188"/>
                  <a:gd name="T13" fmla="*/ 9 h 10"/>
                  <a:gd name="T14" fmla="*/ 188 w 188"/>
                  <a:gd name="T15" fmla="*/ 0 h 10"/>
                  <a:gd name="T16" fmla="*/ 188 w 188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10">
                    <a:moveTo>
                      <a:pt x="18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88" y="10"/>
                      <a:pt x="188" y="10"/>
                      <a:pt x="188" y="10"/>
                    </a:cubicBezTo>
                    <a:cubicBezTo>
                      <a:pt x="188" y="10"/>
                      <a:pt x="188" y="9"/>
                      <a:pt x="188" y="9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0"/>
                      <a:pt x="188" y="0"/>
                      <a:pt x="188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śḷidé">
                <a:extLst>
                  <a:ext uri="{FF2B5EF4-FFF2-40B4-BE49-F238E27FC236}">
                    <a16:creationId xmlns:a16="http://schemas.microsoft.com/office/drawing/2014/main" id="{C3B0BBAA-2731-2D1A-8613-157A20C01B13}"/>
                  </a:ext>
                </a:extLst>
              </p:cNvPr>
              <p:cNvSpPr/>
              <p:nvPr/>
            </p:nvSpPr>
            <p:spPr bwMode="auto">
              <a:xfrm>
                <a:off x="6097588" y="5021262"/>
                <a:ext cx="141288" cy="30163"/>
              </a:xfrm>
              <a:custGeom>
                <a:avLst/>
                <a:gdLst>
                  <a:gd name="T0" fmla="*/ 42 w 43"/>
                  <a:gd name="T1" fmla="*/ 0 h 9"/>
                  <a:gd name="T2" fmla="*/ 2 w 43"/>
                  <a:gd name="T3" fmla="*/ 0 h 9"/>
                  <a:gd name="T4" fmla="*/ 0 w 43"/>
                  <a:gd name="T5" fmla="*/ 1 h 9"/>
                  <a:gd name="T6" fmla="*/ 0 w 43"/>
                  <a:gd name="T7" fmla="*/ 8 h 9"/>
                  <a:gd name="T8" fmla="*/ 2 w 43"/>
                  <a:gd name="T9" fmla="*/ 9 h 9"/>
                  <a:gd name="T10" fmla="*/ 42 w 43"/>
                  <a:gd name="T11" fmla="*/ 9 h 9"/>
                  <a:gd name="T12" fmla="*/ 43 w 43"/>
                  <a:gd name="T13" fmla="*/ 8 h 9"/>
                  <a:gd name="T14" fmla="*/ 43 w 43"/>
                  <a:gd name="T15" fmla="*/ 1 h 9"/>
                  <a:gd name="T16" fmla="*/ 42 w 43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9"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3" y="9"/>
                      <a:pt x="43" y="9"/>
                      <a:pt x="43" y="8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0"/>
                      <a:pt x="42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ṥļïďê">
                <a:extLst>
                  <a:ext uri="{FF2B5EF4-FFF2-40B4-BE49-F238E27FC236}">
                    <a16:creationId xmlns:a16="http://schemas.microsoft.com/office/drawing/2014/main" id="{438E6E4F-5F02-1F42-8556-56958CCD82FC}"/>
                  </a:ext>
                </a:extLst>
              </p:cNvPr>
              <p:cNvSpPr/>
              <p:nvPr/>
            </p:nvSpPr>
            <p:spPr bwMode="auto">
              <a:xfrm>
                <a:off x="6623050" y="5021262"/>
                <a:ext cx="141288" cy="30163"/>
              </a:xfrm>
              <a:custGeom>
                <a:avLst/>
                <a:gdLst>
                  <a:gd name="T0" fmla="*/ 41 w 43"/>
                  <a:gd name="T1" fmla="*/ 0 h 9"/>
                  <a:gd name="T2" fmla="*/ 1 w 43"/>
                  <a:gd name="T3" fmla="*/ 0 h 9"/>
                  <a:gd name="T4" fmla="*/ 0 w 43"/>
                  <a:gd name="T5" fmla="*/ 1 h 9"/>
                  <a:gd name="T6" fmla="*/ 0 w 43"/>
                  <a:gd name="T7" fmla="*/ 8 h 9"/>
                  <a:gd name="T8" fmla="*/ 1 w 43"/>
                  <a:gd name="T9" fmla="*/ 9 h 9"/>
                  <a:gd name="T10" fmla="*/ 41 w 43"/>
                  <a:gd name="T11" fmla="*/ 9 h 9"/>
                  <a:gd name="T12" fmla="*/ 43 w 43"/>
                  <a:gd name="T13" fmla="*/ 8 h 9"/>
                  <a:gd name="T14" fmla="*/ 43 w 43"/>
                  <a:gd name="T15" fmla="*/ 1 h 9"/>
                  <a:gd name="T16" fmla="*/ 41 w 43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9">
                    <a:moveTo>
                      <a:pt x="4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2" y="9"/>
                      <a:pt x="43" y="9"/>
                      <a:pt x="43" y="8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2" y="0"/>
                      <a:pt x="41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ísľidé">
                <a:extLst>
                  <a:ext uri="{FF2B5EF4-FFF2-40B4-BE49-F238E27FC236}">
                    <a16:creationId xmlns:a16="http://schemas.microsoft.com/office/drawing/2014/main" id="{0725EBBC-7F32-2CA0-1605-CC22D65C2D96}"/>
                  </a:ext>
                </a:extLst>
              </p:cNvPr>
              <p:cNvSpPr/>
              <p:nvPr/>
            </p:nvSpPr>
            <p:spPr bwMode="auto">
              <a:xfrm>
                <a:off x="6905625" y="4530725"/>
                <a:ext cx="693738" cy="365125"/>
              </a:xfrm>
              <a:custGeom>
                <a:avLst/>
                <a:gdLst>
                  <a:gd name="T0" fmla="*/ 192 w 210"/>
                  <a:gd name="T1" fmla="*/ 8 h 111"/>
                  <a:gd name="T2" fmla="*/ 202 w 210"/>
                  <a:gd name="T3" fmla="*/ 3 h 111"/>
                  <a:gd name="T4" fmla="*/ 205 w 210"/>
                  <a:gd name="T5" fmla="*/ 10 h 111"/>
                  <a:gd name="T6" fmla="*/ 202 w 210"/>
                  <a:gd name="T7" fmla="*/ 12 h 111"/>
                  <a:gd name="T8" fmla="*/ 202 w 210"/>
                  <a:gd name="T9" fmla="*/ 99 h 111"/>
                  <a:gd name="T10" fmla="*/ 208 w 210"/>
                  <a:gd name="T11" fmla="*/ 102 h 111"/>
                  <a:gd name="T12" fmla="*/ 204 w 210"/>
                  <a:gd name="T13" fmla="*/ 109 h 111"/>
                  <a:gd name="T14" fmla="*/ 191 w 210"/>
                  <a:gd name="T15" fmla="*/ 103 h 111"/>
                  <a:gd name="T16" fmla="*/ 17 w 210"/>
                  <a:gd name="T17" fmla="*/ 103 h 111"/>
                  <a:gd name="T18" fmla="*/ 10 w 210"/>
                  <a:gd name="T19" fmla="*/ 107 h 111"/>
                  <a:gd name="T20" fmla="*/ 8 w 210"/>
                  <a:gd name="T21" fmla="*/ 103 h 111"/>
                  <a:gd name="T22" fmla="*/ 8 w 210"/>
                  <a:gd name="T23" fmla="*/ 103 h 111"/>
                  <a:gd name="T24" fmla="*/ 8 w 210"/>
                  <a:gd name="T25" fmla="*/ 103 h 111"/>
                  <a:gd name="T26" fmla="*/ 6 w 210"/>
                  <a:gd name="T27" fmla="*/ 100 h 111"/>
                  <a:gd name="T28" fmla="*/ 8 w 210"/>
                  <a:gd name="T29" fmla="*/ 99 h 111"/>
                  <a:gd name="T30" fmla="*/ 7 w 210"/>
                  <a:gd name="T31" fmla="*/ 11 h 111"/>
                  <a:gd name="T32" fmla="*/ 6 w 210"/>
                  <a:gd name="T33" fmla="*/ 10 h 111"/>
                  <a:gd name="T34" fmla="*/ 10 w 210"/>
                  <a:gd name="T35" fmla="*/ 3 h 111"/>
                  <a:gd name="T36" fmla="*/ 19 w 210"/>
                  <a:gd name="T37" fmla="*/ 8 h 111"/>
                  <a:gd name="T38" fmla="*/ 192 w 210"/>
                  <a:gd name="T39" fmla="*/ 8 h 111"/>
                  <a:gd name="T40" fmla="*/ 202 w 210"/>
                  <a:gd name="T41" fmla="*/ 0 h 111"/>
                  <a:gd name="T42" fmla="*/ 7 w 210"/>
                  <a:gd name="T43" fmla="*/ 0 h 111"/>
                  <a:gd name="T44" fmla="*/ 0 w 210"/>
                  <a:gd name="T45" fmla="*/ 8 h 111"/>
                  <a:gd name="T46" fmla="*/ 0 w 210"/>
                  <a:gd name="T47" fmla="*/ 103 h 111"/>
                  <a:gd name="T48" fmla="*/ 7 w 210"/>
                  <a:gd name="T49" fmla="*/ 111 h 111"/>
                  <a:gd name="T50" fmla="*/ 202 w 210"/>
                  <a:gd name="T51" fmla="*/ 111 h 111"/>
                  <a:gd name="T52" fmla="*/ 210 w 210"/>
                  <a:gd name="T53" fmla="*/ 103 h 111"/>
                  <a:gd name="T54" fmla="*/ 210 w 210"/>
                  <a:gd name="T55" fmla="*/ 8 h 111"/>
                  <a:gd name="T56" fmla="*/ 202 w 210"/>
                  <a:gd name="T5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111">
                    <a:moveTo>
                      <a:pt x="192" y="8"/>
                    </a:moveTo>
                    <a:cubicBezTo>
                      <a:pt x="202" y="3"/>
                      <a:pt x="202" y="3"/>
                      <a:pt x="202" y="3"/>
                    </a:cubicBezTo>
                    <a:cubicBezTo>
                      <a:pt x="205" y="10"/>
                      <a:pt x="205" y="10"/>
                      <a:pt x="205" y="10"/>
                    </a:cubicBezTo>
                    <a:cubicBezTo>
                      <a:pt x="202" y="12"/>
                      <a:pt x="202" y="12"/>
                      <a:pt x="202" y="12"/>
                    </a:cubicBezTo>
                    <a:cubicBezTo>
                      <a:pt x="202" y="99"/>
                      <a:pt x="202" y="99"/>
                      <a:pt x="202" y="99"/>
                    </a:cubicBezTo>
                    <a:cubicBezTo>
                      <a:pt x="208" y="102"/>
                      <a:pt x="208" y="102"/>
                      <a:pt x="208" y="102"/>
                    </a:cubicBezTo>
                    <a:cubicBezTo>
                      <a:pt x="204" y="109"/>
                      <a:pt x="204" y="109"/>
                      <a:pt x="204" y="109"/>
                    </a:cubicBezTo>
                    <a:cubicBezTo>
                      <a:pt x="191" y="103"/>
                      <a:pt x="191" y="103"/>
                      <a:pt x="191" y="103"/>
                    </a:cubicBezTo>
                    <a:cubicBezTo>
                      <a:pt x="17" y="103"/>
                      <a:pt x="17" y="103"/>
                      <a:pt x="17" y="103"/>
                    </a:cubicBezTo>
                    <a:cubicBezTo>
                      <a:pt x="10" y="107"/>
                      <a:pt x="10" y="107"/>
                      <a:pt x="10" y="107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2" y="8"/>
                      <a:pt x="192" y="8"/>
                      <a:pt x="192" y="8"/>
                    </a:cubicBezTo>
                    <a:moveTo>
                      <a:pt x="20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7"/>
                      <a:pt x="3" y="111"/>
                      <a:pt x="7" y="111"/>
                    </a:cubicBezTo>
                    <a:cubicBezTo>
                      <a:pt x="202" y="111"/>
                      <a:pt x="202" y="111"/>
                      <a:pt x="202" y="111"/>
                    </a:cubicBezTo>
                    <a:cubicBezTo>
                      <a:pt x="207" y="111"/>
                      <a:pt x="210" y="107"/>
                      <a:pt x="210" y="103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0" y="3"/>
                      <a:pt x="207" y="0"/>
                      <a:pt x="202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ḷîďê">
                <a:extLst>
                  <a:ext uri="{FF2B5EF4-FFF2-40B4-BE49-F238E27FC236}">
                    <a16:creationId xmlns:a16="http://schemas.microsoft.com/office/drawing/2014/main" id="{8C730A64-6F84-CE7A-FD0A-8009DF7603F6}"/>
                  </a:ext>
                </a:extLst>
              </p:cNvPr>
              <p:cNvSpPr/>
              <p:nvPr/>
            </p:nvSpPr>
            <p:spPr bwMode="auto">
              <a:xfrm>
                <a:off x="6929438" y="4556125"/>
                <a:ext cx="323850" cy="155575"/>
              </a:xfrm>
              <a:custGeom>
                <a:avLst/>
                <a:gdLst>
                  <a:gd name="T0" fmla="*/ 25 w 204"/>
                  <a:gd name="T1" fmla="*/ 0 h 98"/>
                  <a:gd name="T2" fmla="*/ 0 w 204"/>
                  <a:gd name="T3" fmla="*/ 0 h 98"/>
                  <a:gd name="T4" fmla="*/ 0 w 204"/>
                  <a:gd name="T5" fmla="*/ 6 h 98"/>
                  <a:gd name="T6" fmla="*/ 185 w 204"/>
                  <a:gd name="T7" fmla="*/ 98 h 98"/>
                  <a:gd name="T8" fmla="*/ 204 w 204"/>
                  <a:gd name="T9" fmla="*/ 90 h 98"/>
                  <a:gd name="T10" fmla="*/ 25 w 204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" h="98">
                    <a:moveTo>
                      <a:pt x="25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185" y="98"/>
                    </a:lnTo>
                    <a:lnTo>
                      <a:pt x="204" y="9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ṣḻíďe">
                <a:extLst>
                  <a:ext uri="{FF2B5EF4-FFF2-40B4-BE49-F238E27FC236}">
                    <a16:creationId xmlns:a16="http://schemas.microsoft.com/office/drawing/2014/main" id="{F4C3FFCE-621C-69B1-CE8C-52E4637AEAED}"/>
                  </a:ext>
                </a:extLst>
              </p:cNvPr>
              <p:cNvSpPr/>
              <p:nvPr/>
            </p:nvSpPr>
            <p:spPr bwMode="auto">
              <a:xfrm>
                <a:off x="6929438" y="4556125"/>
                <a:ext cx="323850" cy="155575"/>
              </a:xfrm>
              <a:custGeom>
                <a:avLst/>
                <a:gdLst>
                  <a:gd name="T0" fmla="*/ 25 w 204"/>
                  <a:gd name="T1" fmla="*/ 0 h 98"/>
                  <a:gd name="T2" fmla="*/ 0 w 204"/>
                  <a:gd name="T3" fmla="*/ 0 h 98"/>
                  <a:gd name="T4" fmla="*/ 0 w 204"/>
                  <a:gd name="T5" fmla="*/ 6 h 98"/>
                  <a:gd name="T6" fmla="*/ 185 w 204"/>
                  <a:gd name="T7" fmla="*/ 98 h 98"/>
                  <a:gd name="T8" fmla="*/ 204 w 204"/>
                  <a:gd name="T9" fmla="*/ 90 h 98"/>
                  <a:gd name="T10" fmla="*/ 25 w 204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" h="98">
                    <a:moveTo>
                      <a:pt x="25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185" y="98"/>
                    </a:lnTo>
                    <a:lnTo>
                      <a:pt x="204" y="90"/>
                    </a:lnTo>
                    <a:lnTo>
                      <a:pt x="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ṣ1îḋe">
                <a:extLst>
                  <a:ext uri="{FF2B5EF4-FFF2-40B4-BE49-F238E27FC236}">
                    <a16:creationId xmlns:a16="http://schemas.microsoft.com/office/drawing/2014/main" id="{903882D8-338E-4559-F237-6181B101AEFD}"/>
                  </a:ext>
                </a:extLst>
              </p:cNvPr>
              <p:cNvSpPr/>
              <p:nvPr/>
            </p:nvSpPr>
            <p:spPr bwMode="auto">
              <a:xfrm>
                <a:off x="6926263" y="4540250"/>
                <a:ext cx="42863" cy="25400"/>
              </a:xfrm>
              <a:custGeom>
                <a:avLst/>
                <a:gdLst>
                  <a:gd name="T0" fmla="*/ 8 w 27"/>
                  <a:gd name="T1" fmla="*/ 0 h 16"/>
                  <a:gd name="T2" fmla="*/ 0 w 27"/>
                  <a:gd name="T3" fmla="*/ 14 h 16"/>
                  <a:gd name="T4" fmla="*/ 2 w 27"/>
                  <a:gd name="T5" fmla="*/ 16 h 16"/>
                  <a:gd name="T6" fmla="*/ 2 w 27"/>
                  <a:gd name="T7" fmla="*/ 10 h 16"/>
                  <a:gd name="T8" fmla="*/ 27 w 27"/>
                  <a:gd name="T9" fmla="*/ 10 h 16"/>
                  <a:gd name="T10" fmla="*/ 8 w 27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6">
                    <a:moveTo>
                      <a:pt x="8" y="0"/>
                    </a:moveTo>
                    <a:lnTo>
                      <a:pt x="0" y="14"/>
                    </a:lnTo>
                    <a:lnTo>
                      <a:pt x="2" y="16"/>
                    </a:lnTo>
                    <a:lnTo>
                      <a:pt x="2" y="10"/>
                    </a:lnTo>
                    <a:lnTo>
                      <a:pt x="27" y="1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ṡļíḓe">
                <a:extLst>
                  <a:ext uri="{FF2B5EF4-FFF2-40B4-BE49-F238E27FC236}">
                    <a16:creationId xmlns:a16="http://schemas.microsoft.com/office/drawing/2014/main" id="{8F70256E-6E7A-9437-027D-1887794640AD}"/>
                  </a:ext>
                </a:extLst>
              </p:cNvPr>
              <p:cNvSpPr/>
              <p:nvPr/>
            </p:nvSpPr>
            <p:spPr bwMode="auto">
              <a:xfrm>
                <a:off x="6926263" y="4540250"/>
                <a:ext cx="42863" cy="25400"/>
              </a:xfrm>
              <a:custGeom>
                <a:avLst/>
                <a:gdLst>
                  <a:gd name="T0" fmla="*/ 8 w 27"/>
                  <a:gd name="T1" fmla="*/ 0 h 16"/>
                  <a:gd name="T2" fmla="*/ 0 w 27"/>
                  <a:gd name="T3" fmla="*/ 14 h 16"/>
                  <a:gd name="T4" fmla="*/ 2 w 27"/>
                  <a:gd name="T5" fmla="*/ 16 h 16"/>
                  <a:gd name="T6" fmla="*/ 2 w 27"/>
                  <a:gd name="T7" fmla="*/ 10 h 16"/>
                  <a:gd name="T8" fmla="*/ 27 w 27"/>
                  <a:gd name="T9" fmla="*/ 10 h 16"/>
                  <a:gd name="T10" fmla="*/ 8 w 27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6">
                    <a:moveTo>
                      <a:pt x="8" y="0"/>
                    </a:moveTo>
                    <a:lnTo>
                      <a:pt x="0" y="14"/>
                    </a:lnTo>
                    <a:lnTo>
                      <a:pt x="2" y="16"/>
                    </a:lnTo>
                    <a:lnTo>
                      <a:pt x="2" y="10"/>
                    </a:lnTo>
                    <a:lnTo>
                      <a:pt x="27" y="10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Sľiḓe">
                <a:extLst>
                  <a:ext uri="{FF2B5EF4-FFF2-40B4-BE49-F238E27FC236}">
                    <a16:creationId xmlns:a16="http://schemas.microsoft.com/office/drawing/2014/main" id="{D673F5DE-2E2C-A050-103C-A40D2EB39FBF}"/>
                  </a:ext>
                </a:extLst>
              </p:cNvPr>
              <p:cNvSpPr/>
              <p:nvPr/>
            </p:nvSpPr>
            <p:spPr bwMode="auto">
              <a:xfrm>
                <a:off x="7253288" y="4711700"/>
                <a:ext cx="319088" cy="158750"/>
              </a:xfrm>
              <a:custGeom>
                <a:avLst/>
                <a:gdLst>
                  <a:gd name="T0" fmla="*/ 18 w 201"/>
                  <a:gd name="T1" fmla="*/ 0 h 100"/>
                  <a:gd name="T2" fmla="*/ 0 w 201"/>
                  <a:gd name="T3" fmla="*/ 10 h 100"/>
                  <a:gd name="T4" fmla="*/ 178 w 201"/>
                  <a:gd name="T5" fmla="*/ 100 h 100"/>
                  <a:gd name="T6" fmla="*/ 201 w 201"/>
                  <a:gd name="T7" fmla="*/ 100 h 100"/>
                  <a:gd name="T8" fmla="*/ 201 w 201"/>
                  <a:gd name="T9" fmla="*/ 91 h 100"/>
                  <a:gd name="T10" fmla="*/ 18 w 201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100">
                    <a:moveTo>
                      <a:pt x="18" y="0"/>
                    </a:moveTo>
                    <a:lnTo>
                      <a:pt x="0" y="10"/>
                    </a:lnTo>
                    <a:lnTo>
                      <a:pt x="178" y="100"/>
                    </a:lnTo>
                    <a:lnTo>
                      <a:pt x="201" y="100"/>
                    </a:lnTo>
                    <a:lnTo>
                      <a:pt x="201" y="9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śļîḋé">
                <a:extLst>
                  <a:ext uri="{FF2B5EF4-FFF2-40B4-BE49-F238E27FC236}">
                    <a16:creationId xmlns:a16="http://schemas.microsoft.com/office/drawing/2014/main" id="{6025C35F-833C-0C3F-F660-8AA54DB39B23}"/>
                  </a:ext>
                </a:extLst>
              </p:cNvPr>
              <p:cNvSpPr/>
              <p:nvPr/>
            </p:nvSpPr>
            <p:spPr bwMode="auto">
              <a:xfrm>
                <a:off x="7253288" y="4711700"/>
                <a:ext cx="319088" cy="158750"/>
              </a:xfrm>
              <a:custGeom>
                <a:avLst/>
                <a:gdLst>
                  <a:gd name="T0" fmla="*/ 18 w 201"/>
                  <a:gd name="T1" fmla="*/ 0 h 100"/>
                  <a:gd name="T2" fmla="*/ 0 w 201"/>
                  <a:gd name="T3" fmla="*/ 10 h 100"/>
                  <a:gd name="T4" fmla="*/ 178 w 201"/>
                  <a:gd name="T5" fmla="*/ 100 h 100"/>
                  <a:gd name="T6" fmla="*/ 201 w 201"/>
                  <a:gd name="T7" fmla="*/ 100 h 100"/>
                  <a:gd name="T8" fmla="*/ 201 w 201"/>
                  <a:gd name="T9" fmla="*/ 91 h 100"/>
                  <a:gd name="T10" fmla="*/ 18 w 201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100">
                    <a:moveTo>
                      <a:pt x="18" y="0"/>
                    </a:moveTo>
                    <a:lnTo>
                      <a:pt x="0" y="10"/>
                    </a:lnTo>
                    <a:lnTo>
                      <a:pt x="178" y="100"/>
                    </a:lnTo>
                    <a:lnTo>
                      <a:pt x="201" y="100"/>
                    </a:lnTo>
                    <a:lnTo>
                      <a:pt x="201" y="91"/>
                    </a:lnTo>
                    <a:lnTo>
                      <a:pt x="1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ïṡľiḋé">
                <a:extLst>
                  <a:ext uri="{FF2B5EF4-FFF2-40B4-BE49-F238E27FC236}">
                    <a16:creationId xmlns:a16="http://schemas.microsoft.com/office/drawing/2014/main" id="{8CF9FB6D-2007-0FB3-0B6F-263B3BA594A7}"/>
                  </a:ext>
                </a:extLst>
              </p:cNvPr>
              <p:cNvSpPr/>
              <p:nvPr/>
            </p:nvSpPr>
            <p:spPr bwMode="auto">
              <a:xfrm>
                <a:off x="7535863" y="4856162"/>
                <a:ext cx="57150" cy="33338"/>
              </a:xfrm>
              <a:custGeom>
                <a:avLst/>
                <a:gdLst>
                  <a:gd name="T0" fmla="*/ 23 w 36"/>
                  <a:gd name="T1" fmla="*/ 0 h 21"/>
                  <a:gd name="T2" fmla="*/ 23 w 36"/>
                  <a:gd name="T3" fmla="*/ 9 h 21"/>
                  <a:gd name="T4" fmla="*/ 0 w 36"/>
                  <a:gd name="T5" fmla="*/ 9 h 21"/>
                  <a:gd name="T6" fmla="*/ 27 w 36"/>
                  <a:gd name="T7" fmla="*/ 21 h 21"/>
                  <a:gd name="T8" fmla="*/ 36 w 36"/>
                  <a:gd name="T9" fmla="*/ 6 h 21"/>
                  <a:gd name="T10" fmla="*/ 23 w 36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1">
                    <a:moveTo>
                      <a:pt x="23" y="0"/>
                    </a:moveTo>
                    <a:lnTo>
                      <a:pt x="23" y="9"/>
                    </a:lnTo>
                    <a:lnTo>
                      <a:pt x="0" y="9"/>
                    </a:lnTo>
                    <a:lnTo>
                      <a:pt x="27" y="21"/>
                    </a:lnTo>
                    <a:lnTo>
                      <a:pt x="36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ṩļídè">
                <a:extLst>
                  <a:ext uri="{FF2B5EF4-FFF2-40B4-BE49-F238E27FC236}">
                    <a16:creationId xmlns:a16="http://schemas.microsoft.com/office/drawing/2014/main" id="{38396EE2-1D35-E9D2-C846-57B61CA77B1C}"/>
                  </a:ext>
                </a:extLst>
              </p:cNvPr>
              <p:cNvSpPr/>
              <p:nvPr/>
            </p:nvSpPr>
            <p:spPr bwMode="auto">
              <a:xfrm>
                <a:off x="7535863" y="4856162"/>
                <a:ext cx="57150" cy="33338"/>
              </a:xfrm>
              <a:custGeom>
                <a:avLst/>
                <a:gdLst>
                  <a:gd name="T0" fmla="*/ 23 w 36"/>
                  <a:gd name="T1" fmla="*/ 0 h 21"/>
                  <a:gd name="T2" fmla="*/ 23 w 36"/>
                  <a:gd name="T3" fmla="*/ 9 h 21"/>
                  <a:gd name="T4" fmla="*/ 0 w 36"/>
                  <a:gd name="T5" fmla="*/ 9 h 21"/>
                  <a:gd name="T6" fmla="*/ 27 w 36"/>
                  <a:gd name="T7" fmla="*/ 21 h 21"/>
                  <a:gd name="T8" fmla="*/ 36 w 36"/>
                  <a:gd name="T9" fmla="*/ 6 h 21"/>
                  <a:gd name="T10" fmla="*/ 23 w 36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1">
                    <a:moveTo>
                      <a:pt x="23" y="0"/>
                    </a:moveTo>
                    <a:lnTo>
                      <a:pt x="23" y="9"/>
                    </a:lnTo>
                    <a:lnTo>
                      <a:pt x="0" y="9"/>
                    </a:lnTo>
                    <a:lnTo>
                      <a:pt x="27" y="21"/>
                    </a:lnTo>
                    <a:lnTo>
                      <a:pt x="36" y="6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ṧḷiḓé">
                <a:extLst>
                  <a:ext uri="{FF2B5EF4-FFF2-40B4-BE49-F238E27FC236}">
                    <a16:creationId xmlns:a16="http://schemas.microsoft.com/office/drawing/2014/main" id="{10C5F36A-8CF4-29D3-FEF5-4CA0292120AE}"/>
                  </a:ext>
                </a:extLst>
              </p:cNvPr>
              <p:cNvSpPr/>
              <p:nvPr/>
            </p:nvSpPr>
            <p:spPr bwMode="auto">
              <a:xfrm>
                <a:off x="7253288" y="4556125"/>
                <a:ext cx="319088" cy="155575"/>
              </a:xfrm>
              <a:custGeom>
                <a:avLst/>
                <a:gdLst>
                  <a:gd name="T0" fmla="*/ 201 w 201"/>
                  <a:gd name="T1" fmla="*/ 0 h 98"/>
                  <a:gd name="T2" fmla="*/ 181 w 201"/>
                  <a:gd name="T3" fmla="*/ 0 h 98"/>
                  <a:gd name="T4" fmla="*/ 0 w 201"/>
                  <a:gd name="T5" fmla="*/ 90 h 98"/>
                  <a:gd name="T6" fmla="*/ 18 w 201"/>
                  <a:gd name="T7" fmla="*/ 98 h 98"/>
                  <a:gd name="T8" fmla="*/ 201 w 201"/>
                  <a:gd name="T9" fmla="*/ 9 h 98"/>
                  <a:gd name="T10" fmla="*/ 201 w 201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98">
                    <a:moveTo>
                      <a:pt x="201" y="0"/>
                    </a:moveTo>
                    <a:lnTo>
                      <a:pt x="181" y="0"/>
                    </a:lnTo>
                    <a:lnTo>
                      <a:pt x="0" y="90"/>
                    </a:lnTo>
                    <a:lnTo>
                      <a:pt x="18" y="98"/>
                    </a:lnTo>
                    <a:lnTo>
                      <a:pt x="201" y="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şľîḋê">
                <a:extLst>
                  <a:ext uri="{FF2B5EF4-FFF2-40B4-BE49-F238E27FC236}">
                    <a16:creationId xmlns:a16="http://schemas.microsoft.com/office/drawing/2014/main" id="{8D2E0829-7374-D70A-D36B-DD0CCF0AAB8B}"/>
                  </a:ext>
                </a:extLst>
              </p:cNvPr>
              <p:cNvSpPr/>
              <p:nvPr/>
            </p:nvSpPr>
            <p:spPr bwMode="auto">
              <a:xfrm>
                <a:off x="7253288" y="4556125"/>
                <a:ext cx="319088" cy="155575"/>
              </a:xfrm>
              <a:custGeom>
                <a:avLst/>
                <a:gdLst>
                  <a:gd name="T0" fmla="*/ 201 w 201"/>
                  <a:gd name="T1" fmla="*/ 0 h 98"/>
                  <a:gd name="T2" fmla="*/ 181 w 201"/>
                  <a:gd name="T3" fmla="*/ 0 h 98"/>
                  <a:gd name="T4" fmla="*/ 0 w 201"/>
                  <a:gd name="T5" fmla="*/ 90 h 98"/>
                  <a:gd name="T6" fmla="*/ 18 w 201"/>
                  <a:gd name="T7" fmla="*/ 98 h 98"/>
                  <a:gd name="T8" fmla="*/ 201 w 201"/>
                  <a:gd name="T9" fmla="*/ 9 h 98"/>
                  <a:gd name="T10" fmla="*/ 201 w 201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98">
                    <a:moveTo>
                      <a:pt x="201" y="0"/>
                    </a:moveTo>
                    <a:lnTo>
                      <a:pt x="181" y="0"/>
                    </a:lnTo>
                    <a:lnTo>
                      <a:pt x="0" y="90"/>
                    </a:lnTo>
                    <a:lnTo>
                      <a:pt x="18" y="98"/>
                    </a:lnTo>
                    <a:lnTo>
                      <a:pt x="201" y="9"/>
                    </a:lnTo>
                    <a:lnTo>
                      <a:pt x="20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ṧḷîḓé">
                <a:extLst>
                  <a:ext uri="{FF2B5EF4-FFF2-40B4-BE49-F238E27FC236}">
                    <a16:creationId xmlns:a16="http://schemas.microsoft.com/office/drawing/2014/main" id="{08551CEC-2C1C-3FDE-6E38-69FD1AC527A9}"/>
                  </a:ext>
                </a:extLst>
              </p:cNvPr>
              <p:cNvSpPr/>
              <p:nvPr/>
            </p:nvSpPr>
            <p:spPr bwMode="auto">
              <a:xfrm>
                <a:off x="7540625" y="4540250"/>
                <a:ext cx="42863" cy="30163"/>
              </a:xfrm>
              <a:custGeom>
                <a:avLst/>
                <a:gdLst>
                  <a:gd name="T0" fmla="*/ 20 w 27"/>
                  <a:gd name="T1" fmla="*/ 0 h 19"/>
                  <a:gd name="T2" fmla="*/ 0 w 27"/>
                  <a:gd name="T3" fmla="*/ 10 h 19"/>
                  <a:gd name="T4" fmla="*/ 20 w 27"/>
                  <a:gd name="T5" fmla="*/ 10 h 19"/>
                  <a:gd name="T6" fmla="*/ 20 w 27"/>
                  <a:gd name="T7" fmla="*/ 19 h 19"/>
                  <a:gd name="T8" fmla="*/ 27 w 27"/>
                  <a:gd name="T9" fmla="*/ 14 h 19"/>
                  <a:gd name="T10" fmla="*/ 20 w 2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9">
                    <a:moveTo>
                      <a:pt x="20" y="0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19"/>
                    </a:lnTo>
                    <a:lnTo>
                      <a:pt x="27" y="1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šľíḑê">
                <a:extLst>
                  <a:ext uri="{FF2B5EF4-FFF2-40B4-BE49-F238E27FC236}">
                    <a16:creationId xmlns:a16="http://schemas.microsoft.com/office/drawing/2014/main" id="{927BFE55-0A2C-ABAF-9ABB-D1BF9194B70B}"/>
                  </a:ext>
                </a:extLst>
              </p:cNvPr>
              <p:cNvSpPr/>
              <p:nvPr/>
            </p:nvSpPr>
            <p:spPr bwMode="auto">
              <a:xfrm>
                <a:off x="7540625" y="4540250"/>
                <a:ext cx="42863" cy="30163"/>
              </a:xfrm>
              <a:custGeom>
                <a:avLst/>
                <a:gdLst>
                  <a:gd name="T0" fmla="*/ 20 w 27"/>
                  <a:gd name="T1" fmla="*/ 0 h 19"/>
                  <a:gd name="T2" fmla="*/ 0 w 27"/>
                  <a:gd name="T3" fmla="*/ 10 h 19"/>
                  <a:gd name="T4" fmla="*/ 20 w 27"/>
                  <a:gd name="T5" fmla="*/ 10 h 19"/>
                  <a:gd name="T6" fmla="*/ 20 w 27"/>
                  <a:gd name="T7" fmla="*/ 19 h 19"/>
                  <a:gd name="T8" fmla="*/ 27 w 27"/>
                  <a:gd name="T9" fmla="*/ 14 h 19"/>
                  <a:gd name="T10" fmla="*/ 20 w 2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9">
                    <a:moveTo>
                      <a:pt x="20" y="0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19"/>
                    </a:lnTo>
                    <a:lnTo>
                      <a:pt x="27" y="14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ś1iḑe">
                <a:extLst>
                  <a:ext uri="{FF2B5EF4-FFF2-40B4-BE49-F238E27FC236}">
                    <a16:creationId xmlns:a16="http://schemas.microsoft.com/office/drawing/2014/main" id="{993381FB-29A9-2226-6996-FD3AA0124ADE}"/>
                  </a:ext>
                </a:extLst>
              </p:cNvPr>
              <p:cNvSpPr/>
              <p:nvPr/>
            </p:nvSpPr>
            <p:spPr bwMode="auto">
              <a:xfrm>
                <a:off x="6932613" y="4711700"/>
                <a:ext cx="320675" cy="158750"/>
              </a:xfrm>
              <a:custGeom>
                <a:avLst/>
                <a:gdLst>
                  <a:gd name="T0" fmla="*/ 183 w 202"/>
                  <a:gd name="T1" fmla="*/ 0 h 100"/>
                  <a:gd name="T2" fmla="*/ 0 w 202"/>
                  <a:gd name="T3" fmla="*/ 91 h 100"/>
                  <a:gd name="T4" fmla="*/ 0 w 202"/>
                  <a:gd name="T5" fmla="*/ 100 h 100"/>
                  <a:gd name="T6" fmla="*/ 0 w 202"/>
                  <a:gd name="T7" fmla="*/ 100 h 100"/>
                  <a:gd name="T8" fmla="*/ 19 w 202"/>
                  <a:gd name="T9" fmla="*/ 100 h 100"/>
                  <a:gd name="T10" fmla="*/ 202 w 202"/>
                  <a:gd name="T11" fmla="*/ 10 h 100"/>
                  <a:gd name="T12" fmla="*/ 183 w 202"/>
                  <a:gd name="T1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00">
                    <a:moveTo>
                      <a:pt x="183" y="0"/>
                    </a:moveTo>
                    <a:lnTo>
                      <a:pt x="0" y="91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9" y="100"/>
                    </a:lnTo>
                    <a:lnTo>
                      <a:pt x="202" y="1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ḻiḋe">
                <a:extLst>
                  <a:ext uri="{FF2B5EF4-FFF2-40B4-BE49-F238E27FC236}">
                    <a16:creationId xmlns:a16="http://schemas.microsoft.com/office/drawing/2014/main" id="{2F825ABF-44CC-06FC-D33A-F4F6143A4175}"/>
                  </a:ext>
                </a:extLst>
              </p:cNvPr>
              <p:cNvSpPr/>
              <p:nvPr/>
            </p:nvSpPr>
            <p:spPr bwMode="auto">
              <a:xfrm>
                <a:off x="6932613" y="4711700"/>
                <a:ext cx="320675" cy="158750"/>
              </a:xfrm>
              <a:custGeom>
                <a:avLst/>
                <a:gdLst>
                  <a:gd name="T0" fmla="*/ 183 w 202"/>
                  <a:gd name="T1" fmla="*/ 0 h 100"/>
                  <a:gd name="T2" fmla="*/ 0 w 202"/>
                  <a:gd name="T3" fmla="*/ 91 h 100"/>
                  <a:gd name="T4" fmla="*/ 0 w 202"/>
                  <a:gd name="T5" fmla="*/ 100 h 100"/>
                  <a:gd name="T6" fmla="*/ 0 w 202"/>
                  <a:gd name="T7" fmla="*/ 100 h 100"/>
                  <a:gd name="T8" fmla="*/ 19 w 202"/>
                  <a:gd name="T9" fmla="*/ 100 h 100"/>
                  <a:gd name="T10" fmla="*/ 202 w 202"/>
                  <a:gd name="T11" fmla="*/ 10 h 100"/>
                  <a:gd name="T12" fmla="*/ 183 w 202"/>
                  <a:gd name="T1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00">
                    <a:moveTo>
                      <a:pt x="183" y="0"/>
                    </a:moveTo>
                    <a:lnTo>
                      <a:pt x="0" y="91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9" y="100"/>
                    </a:lnTo>
                    <a:lnTo>
                      <a:pt x="202" y="10"/>
                    </a:lnTo>
                    <a:lnTo>
                      <a:pt x="18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íṥľïḓe">
                <a:extLst>
                  <a:ext uri="{FF2B5EF4-FFF2-40B4-BE49-F238E27FC236}">
                    <a16:creationId xmlns:a16="http://schemas.microsoft.com/office/drawing/2014/main" id="{EF70D501-4643-9417-C70F-CFEC1ADFF6B5}"/>
                  </a:ext>
                </a:extLst>
              </p:cNvPr>
              <p:cNvSpPr/>
              <p:nvPr/>
            </p:nvSpPr>
            <p:spPr bwMode="auto">
              <a:xfrm>
                <a:off x="6926263" y="4856162"/>
                <a:ext cx="36513" cy="26988"/>
              </a:xfrm>
              <a:custGeom>
                <a:avLst/>
                <a:gdLst>
                  <a:gd name="T0" fmla="*/ 23 w 23"/>
                  <a:gd name="T1" fmla="*/ 9 h 17"/>
                  <a:gd name="T2" fmla="*/ 4 w 23"/>
                  <a:gd name="T3" fmla="*/ 9 h 17"/>
                  <a:gd name="T4" fmla="*/ 8 w 23"/>
                  <a:gd name="T5" fmla="*/ 17 h 17"/>
                  <a:gd name="T6" fmla="*/ 23 w 23"/>
                  <a:gd name="T7" fmla="*/ 9 h 17"/>
                  <a:gd name="T8" fmla="*/ 4 w 23"/>
                  <a:gd name="T9" fmla="*/ 0 h 17"/>
                  <a:gd name="T10" fmla="*/ 0 w 23"/>
                  <a:gd name="T11" fmla="*/ 2 h 17"/>
                  <a:gd name="T12" fmla="*/ 4 w 23"/>
                  <a:gd name="T13" fmla="*/ 9 h 17"/>
                  <a:gd name="T14" fmla="*/ 4 w 23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7">
                    <a:moveTo>
                      <a:pt x="23" y="9"/>
                    </a:moveTo>
                    <a:lnTo>
                      <a:pt x="4" y="9"/>
                    </a:lnTo>
                    <a:lnTo>
                      <a:pt x="8" y="17"/>
                    </a:lnTo>
                    <a:lnTo>
                      <a:pt x="23" y="9"/>
                    </a:lnTo>
                    <a:close/>
                    <a:moveTo>
                      <a:pt x="4" y="0"/>
                    </a:moveTo>
                    <a:lnTo>
                      <a:pt x="0" y="2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$lîḓè">
                <a:extLst>
                  <a:ext uri="{FF2B5EF4-FFF2-40B4-BE49-F238E27FC236}">
                    <a16:creationId xmlns:a16="http://schemas.microsoft.com/office/drawing/2014/main" id="{59B4F7E7-9233-2A2F-4EA6-2C99C1F86AB8}"/>
                  </a:ext>
                </a:extLst>
              </p:cNvPr>
              <p:cNvSpPr/>
              <p:nvPr/>
            </p:nvSpPr>
            <p:spPr bwMode="auto">
              <a:xfrm>
                <a:off x="6926263" y="4856162"/>
                <a:ext cx="36513" cy="26988"/>
              </a:xfrm>
              <a:custGeom>
                <a:avLst/>
                <a:gdLst>
                  <a:gd name="T0" fmla="*/ 23 w 23"/>
                  <a:gd name="T1" fmla="*/ 9 h 17"/>
                  <a:gd name="T2" fmla="*/ 4 w 23"/>
                  <a:gd name="T3" fmla="*/ 9 h 17"/>
                  <a:gd name="T4" fmla="*/ 8 w 23"/>
                  <a:gd name="T5" fmla="*/ 17 h 17"/>
                  <a:gd name="T6" fmla="*/ 23 w 23"/>
                  <a:gd name="T7" fmla="*/ 9 h 17"/>
                  <a:gd name="T8" fmla="*/ 4 w 23"/>
                  <a:gd name="T9" fmla="*/ 0 h 17"/>
                  <a:gd name="T10" fmla="*/ 0 w 23"/>
                  <a:gd name="T11" fmla="*/ 2 h 17"/>
                  <a:gd name="T12" fmla="*/ 4 w 23"/>
                  <a:gd name="T13" fmla="*/ 9 h 17"/>
                  <a:gd name="T14" fmla="*/ 4 w 23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7">
                    <a:moveTo>
                      <a:pt x="23" y="9"/>
                    </a:moveTo>
                    <a:lnTo>
                      <a:pt x="4" y="9"/>
                    </a:lnTo>
                    <a:lnTo>
                      <a:pt x="8" y="17"/>
                    </a:lnTo>
                    <a:lnTo>
                      <a:pt x="23" y="9"/>
                    </a:lnTo>
                    <a:moveTo>
                      <a:pt x="4" y="0"/>
                    </a:moveTo>
                    <a:lnTo>
                      <a:pt x="0" y="2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ïsḷïďè">
                <a:extLst>
                  <a:ext uri="{FF2B5EF4-FFF2-40B4-BE49-F238E27FC236}">
                    <a16:creationId xmlns:a16="http://schemas.microsoft.com/office/drawing/2014/main" id="{52E60CCA-70FC-E4AA-A339-6A76E35D46E7}"/>
                  </a:ext>
                </a:extLst>
              </p:cNvPr>
              <p:cNvSpPr/>
              <p:nvPr/>
            </p:nvSpPr>
            <p:spPr bwMode="auto">
              <a:xfrm>
                <a:off x="7223125" y="4699000"/>
                <a:ext cx="58738" cy="28575"/>
              </a:xfrm>
              <a:custGeom>
                <a:avLst/>
                <a:gdLst>
                  <a:gd name="T0" fmla="*/ 19 w 37"/>
                  <a:gd name="T1" fmla="*/ 0 h 18"/>
                  <a:gd name="T2" fmla="*/ 0 w 37"/>
                  <a:gd name="T3" fmla="*/ 8 h 18"/>
                  <a:gd name="T4" fmla="*/ 19 w 37"/>
                  <a:gd name="T5" fmla="*/ 18 h 18"/>
                  <a:gd name="T6" fmla="*/ 37 w 37"/>
                  <a:gd name="T7" fmla="*/ 8 h 18"/>
                  <a:gd name="T8" fmla="*/ 19 w 3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8">
                    <a:moveTo>
                      <a:pt x="19" y="0"/>
                    </a:moveTo>
                    <a:lnTo>
                      <a:pt x="0" y="8"/>
                    </a:lnTo>
                    <a:lnTo>
                      <a:pt x="19" y="18"/>
                    </a:lnTo>
                    <a:lnTo>
                      <a:pt x="37" y="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ṡlïḍé">
                <a:extLst>
                  <a:ext uri="{FF2B5EF4-FFF2-40B4-BE49-F238E27FC236}">
                    <a16:creationId xmlns:a16="http://schemas.microsoft.com/office/drawing/2014/main" id="{586CA9E3-459B-70BB-12AA-B8B4C0E1C1FB}"/>
                  </a:ext>
                </a:extLst>
              </p:cNvPr>
              <p:cNvSpPr/>
              <p:nvPr/>
            </p:nvSpPr>
            <p:spPr bwMode="auto">
              <a:xfrm>
                <a:off x="7223125" y="4699000"/>
                <a:ext cx="58738" cy="28575"/>
              </a:xfrm>
              <a:custGeom>
                <a:avLst/>
                <a:gdLst>
                  <a:gd name="T0" fmla="*/ 19 w 37"/>
                  <a:gd name="T1" fmla="*/ 0 h 18"/>
                  <a:gd name="T2" fmla="*/ 0 w 37"/>
                  <a:gd name="T3" fmla="*/ 8 h 18"/>
                  <a:gd name="T4" fmla="*/ 19 w 37"/>
                  <a:gd name="T5" fmla="*/ 18 h 18"/>
                  <a:gd name="T6" fmla="*/ 37 w 37"/>
                  <a:gd name="T7" fmla="*/ 8 h 18"/>
                  <a:gd name="T8" fmla="*/ 19 w 3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8">
                    <a:moveTo>
                      <a:pt x="19" y="0"/>
                    </a:moveTo>
                    <a:lnTo>
                      <a:pt x="0" y="8"/>
                    </a:lnTo>
                    <a:lnTo>
                      <a:pt x="19" y="18"/>
                    </a:lnTo>
                    <a:lnTo>
                      <a:pt x="37" y="8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şľiḋè">
                <a:extLst>
                  <a:ext uri="{FF2B5EF4-FFF2-40B4-BE49-F238E27FC236}">
                    <a16:creationId xmlns:a16="http://schemas.microsoft.com/office/drawing/2014/main" id="{99D71E45-BA39-0369-528A-72746BE24BF7}"/>
                  </a:ext>
                </a:extLst>
              </p:cNvPr>
              <p:cNvSpPr/>
              <p:nvPr/>
            </p:nvSpPr>
            <p:spPr bwMode="auto">
              <a:xfrm>
                <a:off x="6919913" y="4948237"/>
                <a:ext cx="620713" cy="33338"/>
              </a:xfrm>
              <a:custGeom>
                <a:avLst/>
                <a:gdLst>
                  <a:gd name="T0" fmla="*/ 187 w 188"/>
                  <a:gd name="T1" fmla="*/ 0 h 10"/>
                  <a:gd name="T2" fmla="*/ 0 w 188"/>
                  <a:gd name="T3" fmla="*/ 0 h 10"/>
                  <a:gd name="T4" fmla="*/ 0 w 188"/>
                  <a:gd name="T5" fmla="*/ 0 h 10"/>
                  <a:gd name="T6" fmla="*/ 0 w 188"/>
                  <a:gd name="T7" fmla="*/ 9 h 10"/>
                  <a:gd name="T8" fmla="*/ 0 w 188"/>
                  <a:gd name="T9" fmla="*/ 10 h 10"/>
                  <a:gd name="T10" fmla="*/ 187 w 188"/>
                  <a:gd name="T11" fmla="*/ 10 h 10"/>
                  <a:gd name="T12" fmla="*/ 188 w 188"/>
                  <a:gd name="T13" fmla="*/ 9 h 10"/>
                  <a:gd name="T14" fmla="*/ 188 w 188"/>
                  <a:gd name="T15" fmla="*/ 0 h 10"/>
                  <a:gd name="T16" fmla="*/ 187 w 188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10">
                    <a:moveTo>
                      <a:pt x="18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87" y="10"/>
                      <a:pt x="187" y="10"/>
                      <a:pt x="187" y="10"/>
                    </a:cubicBezTo>
                    <a:cubicBezTo>
                      <a:pt x="187" y="10"/>
                      <a:pt x="188" y="9"/>
                      <a:pt x="188" y="9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0"/>
                      <a:pt x="187" y="0"/>
                      <a:pt x="187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śļîḋe">
                <a:extLst>
                  <a:ext uri="{FF2B5EF4-FFF2-40B4-BE49-F238E27FC236}">
                    <a16:creationId xmlns:a16="http://schemas.microsoft.com/office/drawing/2014/main" id="{C84109FB-D5C5-24CA-0FB9-1092CAC19328}"/>
                  </a:ext>
                </a:extLst>
              </p:cNvPr>
              <p:cNvSpPr/>
              <p:nvPr/>
            </p:nvSpPr>
            <p:spPr bwMode="auto">
              <a:xfrm>
                <a:off x="6919913" y="5021262"/>
                <a:ext cx="144463" cy="30163"/>
              </a:xfrm>
              <a:custGeom>
                <a:avLst/>
                <a:gdLst>
                  <a:gd name="T0" fmla="*/ 42 w 44"/>
                  <a:gd name="T1" fmla="*/ 0 h 9"/>
                  <a:gd name="T2" fmla="*/ 2 w 44"/>
                  <a:gd name="T3" fmla="*/ 0 h 9"/>
                  <a:gd name="T4" fmla="*/ 0 w 44"/>
                  <a:gd name="T5" fmla="*/ 1 h 9"/>
                  <a:gd name="T6" fmla="*/ 0 w 44"/>
                  <a:gd name="T7" fmla="*/ 8 h 9"/>
                  <a:gd name="T8" fmla="*/ 2 w 44"/>
                  <a:gd name="T9" fmla="*/ 9 h 9"/>
                  <a:gd name="T10" fmla="*/ 42 w 44"/>
                  <a:gd name="T11" fmla="*/ 9 h 9"/>
                  <a:gd name="T12" fmla="*/ 44 w 44"/>
                  <a:gd name="T13" fmla="*/ 8 h 9"/>
                  <a:gd name="T14" fmla="*/ 44 w 44"/>
                  <a:gd name="T15" fmla="*/ 1 h 9"/>
                  <a:gd name="T16" fmla="*/ 42 w 44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9"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3" y="9"/>
                      <a:pt x="44" y="9"/>
                      <a:pt x="44" y="8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2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ŝ1iḋè">
                <a:extLst>
                  <a:ext uri="{FF2B5EF4-FFF2-40B4-BE49-F238E27FC236}">
                    <a16:creationId xmlns:a16="http://schemas.microsoft.com/office/drawing/2014/main" id="{6F36C272-5436-B218-B5A7-93E22DF9B5DE}"/>
                  </a:ext>
                </a:extLst>
              </p:cNvPr>
              <p:cNvSpPr/>
              <p:nvPr/>
            </p:nvSpPr>
            <p:spPr bwMode="auto">
              <a:xfrm>
                <a:off x="7443788" y="5021262"/>
                <a:ext cx="142875" cy="30163"/>
              </a:xfrm>
              <a:custGeom>
                <a:avLst/>
                <a:gdLst>
                  <a:gd name="T0" fmla="*/ 42 w 43"/>
                  <a:gd name="T1" fmla="*/ 0 h 9"/>
                  <a:gd name="T2" fmla="*/ 1 w 43"/>
                  <a:gd name="T3" fmla="*/ 0 h 9"/>
                  <a:gd name="T4" fmla="*/ 0 w 43"/>
                  <a:gd name="T5" fmla="*/ 1 h 9"/>
                  <a:gd name="T6" fmla="*/ 0 w 43"/>
                  <a:gd name="T7" fmla="*/ 8 h 9"/>
                  <a:gd name="T8" fmla="*/ 1 w 43"/>
                  <a:gd name="T9" fmla="*/ 9 h 9"/>
                  <a:gd name="T10" fmla="*/ 42 w 43"/>
                  <a:gd name="T11" fmla="*/ 9 h 9"/>
                  <a:gd name="T12" fmla="*/ 43 w 43"/>
                  <a:gd name="T13" fmla="*/ 8 h 9"/>
                  <a:gd name="T14" fmla="*/ 43 w 43"/>
                  <a:gd name="T15" fmla="*/ 1 h 9"/>
                  <a:gd name="T16" fmla="*/ 42 w 43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9">
                    <a:moveTo>
                      <a:pt x="4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3" y="9"/>
                      <a:pt x="43" y="8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2" y="0"/>
                      <a:pt x="42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îśļîḋè">
                <a:extLst>
                  <a:ext uri="{FF2B5EF4-FFF2-40B4-BE49-F238E27FC236}">
                    <a16:creationId xmlns:a16="http://schemas.microsoft.com/office/drawing/2014/main" id="{C886F188-54C6-4559-1D06-C9BFB569AB83}"/>
                  </a:ext>
                </a:extLst>
              </p:cNvPr>
              <p:cNvSpPr/>
              <p:nvPr/>
            </p:nvSpPr>
            <p:spPr bwMode="auto">
              <a:xfrm>
                <a:off x="4500563" y="4338637"/>
                <a:ext cx="369888" cy="79375"/>
              </a:xfrm>
              <a:custGeom>
                <a:avLst/>
                <a:gdLst>
                  <a:gd name="T0" fmla="*/ 108 w 112"/>
                  <a:gd name="T1" fmla="*/ 24 h 24"/>
                  <a:gd name="T2" fmla="*/ 4 w 112"/>
                  <a:gd name="T3" fmla="*/ 24 h 24"/>
                  <a:gd name="T4" fmla="*/ 0 w 112"/>
                  <a:gd name="T5" fmla="*/ 21 h 24"/>
                  <a:gd name="T6" fmla="*/ 0 w 112"/>
                  <a:gd name="T7" fmla="*/ 4 h 24"/>
                  <a:gd name="T8" fmla="*/ 4 w 112"/>
                  <a:gd name="T9" fmla="*/ 0 h 24"/>
                  <a:gd name="T10" fmla="*/ 108 w 112"/>
                  <a:gd name="T11" fmla="*/ 0 h 24"/>
                  <a:gd name="T12" fmla="*/ 112 w 112"/>
                  <a:gd name="T13" fmla="*/ 4 h 24"/>
                  <a:gd name="T14" fmla="*/ 112 w 112"/>
                  <a:gd name="T15" fmla="*/ 21 h 24"/>
                  <a:gd name="T16" fmla="*/ 108 w 112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24">
                    <a:moveTo>
                      <a:pt x="108" y="24"/>
                    </a:moveTo>
                    <a:cubicBezTo>
                      <a:pt x="4" y="24"/>
                      <a:pt x="4" y="24"/>
                      <a:pt x="4" y="24"/>
                    </a:cubicBezTo>
                    <a:cubicBezTo>
                      <a:pt x="2" y="24"/>
                      <a:pt x="0" y="23"/>
                      <a:pt x="0" y="2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0" y="0"/>
                      <a:pt x="112" y="2"/>
                      <a:pt x="112" y="4"/>
                    </a:cubicBezTo>
                    <a:cubicBezTo>
                      <a:pt x="112" y="21"/>
                      <a:pt x="112" y="21"/>
                      <a:pt x="112" y="21"/>
                    </a:cubicBezTo>
                    <a:cubicBezTo>
                      <a:pt x="112" y="23"/>
                      <a:pt x="110" y="24"/>
                      <a:pt x="108" y="24"/>
                    </a:cubicBezTo>
                    <a:close/>
                  </a:path>
                </a:pathLst>
              </a:cu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ṥ1îḋê">
                <a:extLst>
                  <a:ext uri="{FF2B5EF4-FFF2-40B4-BE49-F238E27FC236}">
                    <a16:creationId xmlns:a16="http://schemas.microsoft.com/office/drawing/2014/main" id="{A1397D4A-2E4E-76A0-B0A4-D0F27999D799}"/>
                  </a:ext>
                </a:extLst>
              </p:cNvPr>
              <p:cNvSpPr/>
              <p:nvPr/>
            </p:nvSpPr>
            <p:spPr bwMode="auto">
              <a:xfrm>
                <a:off x="4500563" y="4565650"/>
                <a:ext cx="190500" cy="39688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ṩ1ïḋé">
                <a:extLst>
                  <a:ext uri="{FF2B5EF4-FFF2-40B4-BE49-F238E27FC236}">
                    <a16:creationId xmlns:a16="http://schemas.microsoft.com/office/drawing/2014/main" id="{A3D2C3D5-D729-66F2-D21E-F838FACCA7C7}"/>
                  </a:ext>
                </a:extLst>
              </p:cNvPr>
              <p:cNvSpPr/>
              <p:nvPr/>
            </p:nvSpPr>
            <p:spPr bwMode="auto">
              <a:xfrm>
                <a:off x="4500563" y="4565650"/>
                <a:ext cx="190500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1ïḑè">
                <a:extLst>
                  <a:ext uri="{FF2B5EF4-FFF2-40B4-BE49-F238E27FC236}">
                    <a16:creationId xmlns:a16="http://schemas.microsoft.com/office/drawing/2014/main" id="{E4640A9D-9D66-AD30-C14E-22B1EB4E8CBD}"/>
                  </a:ext>
                </a:extLst>
              </p:cNvPr>
              <p:cNvSpPr/>
              <p:nvPr/>
            </p:nvSpPr>
            <p:spPr bwMode="auto">
              <a:xfrm>
                <a:off x="4500563" y="4981575"/>
                <a:ext cx="134938" cy="42863"/>
              </a:xfrm>
              <a:prstGeom prst="rect">
                <a:avLst/>
              </a:pr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Sḻíḓe">
                <a:extLst>
                  <a:ext uri="{FF2B5EF4-FFF2-40B4-BE49-F238E27FC236}">
                    <a16:creationId xmlns:a16="http://schemas.microsoft.com/office/drawing/2014/main" id="{427ACEE8-3E96-4C47-F29F-9C0818D73AF4}"/>
                  </a:ext>
                </a:extLst>
              </p:cNvPr>
              <p:cNvSpPr/>
              <p:nvPr/>
            </p:nvSpPr>
            <p:spPr bwMode="auto">
              <a:xfrm>
                <a:off x="4500563" y="4678362"/>
                <a:ext cx="269875" cy="12700"/>
              </a:xfrm>
              <a:custGeom>
                <a:avLst/>
                <a:gdLst>
                  <a:gd name="T0" fmla="*/ 80 w 82"/>
                  <a:gd name="T1" fmla="*/ 4 h 4"/>
                  <a:gd name="T2" fmla="*/ 2 w 82"/>
                  <a:gd name="T3" fmla="*/ 4 h 4"/>
                  <a:gd name="T4" fmla="*/ 0 w 82"/>
                  <a:gd name="T5" fmla="*/ 2 h 4"/>
                  <a:gd name="T6" fmla="*/ 2 w 82"/>
                  <a:gd name="T7" fmla="*/ 0 h 4"/>
                  <a:gd name="T8" fmla="*/ 80 w 82"/>
                  <a:gd name="T9" fmla="*/ 0 h 4"/>
                  <a:gd name="T10" fmla="*/ 82 w 82"/>
                  <a:gd name="T11" fmla="*/ 2 h 4"/>
                  <a:gd name="T12" fmla="*/ 80 w 8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4">
                    <a:moveTo>
                      <a:pt x="8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3"/>
                      <a:pt x="81" y="4"/>
                      <a:pt x="80" y="4"/>
                    </a:cubicBezTo>
                    <a:close/>
                  </a:path>
                </a:pathLst>
              </a:custGeom>
              <a:solidFill>
                <a:srgbClr val="53D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ŝ1ïḋe">
                <a:extLst>
                  <a:ext uri="{FF2B5EF4-FFF2-40B4-BE49-F238E27FC236}">
                    <a16:creationId xmlns:a16="http://schemas.microsoft.com/office/drawing/2014/main" id="{4D1605CD-4BD6-8688-3B3E-DB93D9E55830}"/>
                  </a:ext>
                </a:extLst>
              </p:cNvPr>
              <p:cNvSpPr/>
              <p:nvPr/>
            </p:nvSpPr>
            <p:spPr bwMode="auto">
              <a:xfrm>
                <a:off x="4500563" y="4764087"/>
                <a:ext cx="165100" cy="12700"/>
              </a:xfrm>
              <a:custGeom>
                <a:avLst/>
                <a:gdLst>
                  <a:gd name="T0" fmla="*/ 48 w 50"/>
                  <a:gd name="T1" fmla="*/ 4 h 4"/>
                  <a:gd name="T2" fmla="*/ 2 w 50"/>
                  <a:gd name="T3" fmla="*/ 4 h 4"/>
                  <a:gd name="T4" fmla="*/ 0 w 50"/>
                  <a:gd name="T5" fmla="*/ 2 h 4"/>
                  <a:gd name="T6" fmla="*/ 2 w 50"/>
                  <a:gd name="T7" fmla="*/ 0 h 4"/>
                  <a:gd name="T8" fmla="*/ 48 w 50"/>
                  <a:gd name="T9" fmla="*/ 0 h 4"/>
                  <a:gd name="T10" fmla="*/ 50 w 50"/>
                  <a:gd name="T11" fmla="*/ 2 h 4"/>
                  <a:gd name="T12" fmla="*/ 48 w 50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">
                    <a:moveTo>
                      <a:pt x="4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0" y="1"/>
                      <a:pt x="50" y="2"/>
                    </a:cubicBezTo>
                    <a:cubicBezTo>
                      <a:pt x="50" y="3"/>
                      <a:pt x="50" y="4"/>
                      <a:pt x="48" y="4"/>
                    </a:cubicBezTo>
                    <a:close/>
                  </a:path>
                </a:pathLst>
              </a:custGeom>
              <a:solidFill>
                <a:srgbClr val="53D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šḷïḓé">
                <a:extLst>
                  <a:ext uri="{FF2B5EF4-FFF2-40B4-BE49-F238E27FC236}">
                    <a16:creationId xmlns:a16="http://schemas.microsoft.com/office/drawing/2014/main" id="{955AA3E5-8445-2965-D527-F235C9B7E378}"/>
                  </a:ext>
                </a:extLst>
              </p:cNvPr>
              <p:cNvSpPr/>
              <p:nvPr/>
            </p:nvSpPr>
            <p:spPr bwMode="auto">
              <a:xfrm>
                <a:off x="4500563" y="4852987"/>
                <a:ext cx="401638" cy="12700"/>
              </a:xfrm>
              <a:custGeom>
                <a:avLst/>
                <a:gdLst>
                  <a:gd name="T0" fmla="*/ 120 w 122"/>
                  <a:gd name="T1" fmla="*/ 4 h 4"/>
                  <a:gd name="T2" fmla="*/ 2 w 122"/>
                  <a:gd name="T3" fmla="*/ 4 h 4"/>
                  <a:gd name="T4" fmla="*/ 0 w 122"/>
                  <a:gd name="T5" fmla="*/ 2 h 4"/>
                  <a:gd name="T6" fmla="*/ 2 w 122"/>
                  <a:gd name="T7" fmla="*/ 0 h 4"/>
                  <a:gd name="T8" fmla="*/ 120 w 122"/>
                  <a:gd name="T9" fmla="*/ 0 h 4"/>
                  <a:gd name="T10" fmla="*/ 122 w 122"/>
                  <a:gd name="T11" fmla="*/ 2 h 4"/>
                  <a:gd name="T12" fmla="*/ 120 w 12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" h="4">
                    <a:moveTo>
                      <a:pt x="12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0"/>
                      <a:pt x="122" y="1"/>
                      <a:pt x="122" y="2"/>
                    </a:cubicBezTo>
                    <a:cubicBezTo>
                      <a:pt x="122" y="3"/>
                      <a:pt x="121" y="4"/>
                      <a:pt x="120" y="4"/>
                    </a:cubicBezTo>
                    <a:close/>
                  </a:path>
                </a:pathLst>
              </a:custGeom>
              <a:solidFill>
                <a:srgbClr val="53D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ś1îďê">
                <a:extLst>
                  <a:ext uri="{FF2B5EF4-FFF2-40B4-BE49-F238E27FC236}">
                    <a16:creationId xmlns:a16="http://schemas.microsoft.com/office/drawing/2014/main" id="{F604D422-9170-59A2-4B42-8B720437C416}"/>
                  </a:ext>
                </a:extLst>
              </p:cNvPr>
              <p:cNvSpPr/>
              <p:nvPr/>
            </p:nvSpPr>
            <p:spPr bwMode="auto">
              <a:xfrm>
                <a:off x="4999038" y="4579937"/>
                <a:ext cx="147638" cy="12700"/>
              </a:xfrm>
              <a:custGeom>
                <a:avLst/>
                <a:gdLst>
                  <a:gd name="T0" fmla="*/ 43 w 45"/>
                  <a:gd name="T1" fmla="*/ 4 h 4"/>
                  <a:gd name="T2" fmla="*/ 2 w 45"/>
                  <a:gd name="T3" fmla="*/ 4 h 4"/>
                  <a:gd name="T4" fmla="*/ 0 w 45"/>
                  <a:gd name="T5" fmla="*/ 2 h 4"/>
                  <a:gd name="T6" fmla="*/ 2 w 45"/>
                  <a:gd name="T7" fmla="*/ 0 h 4"/>
                  <a:gd name="T8" fmla="*/ 43 w 45"/>
                  <a:gd name="T9" fmla="*/ 0 h 4"/>
                  <a:gd name="T10" fmla="*/ 45 w 45"/>
                  <a:gd name="T11" fmla="*/ 2 h 4"/>
                  <a:gd name="T12" fmla="*/ 43 w 4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4">
                    <a:moveTo>
                      <a:pt x="4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3"/>
                      <a:pt x="44" y="4"/>
                      <a:pt x="43" y="4"/>
                    </a:cubicBezTo>
                    <a:close/>
                  </a:path>
                </a:pathLst>
              </a:cu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sľíḍè">
                <a:extLst>
                  <a:ext uri="{FF2B5EF4-FFF2-40B4-BE49-F238E27FC236}">
                    <a16:creationId xmlns:a16="http://schemas.microsoft.com/office/drawing/2014/main" id="{38FF5D37-BF60-501D-3DAB-947D10E797BA}"/>
                  </a:ext>
                </a:extLst>
              </p:cNvPr>
              <p:cNvSpPr/>
              <p:nvPr/>
            </p:nvSpPr>
            <p:spPr bwMode="auto">
              <a:xfrm>
                <a:off x="5295900" y="4319587"/>
                <a:ext cx="1346200" cy="122238"/>
              </a:xfrm>
              <a:custGeom>
                <a:avLst/>
                <a:gdLst>
                  <a:gd name="T0" fmla="*/ 402 w 408"/>
                  <a:gd name="T1" fmla="*/ 0 h 37"/>
                  <a:gd name="T2" fmla="*/ 7 w 408"/>
                  <a:gd name="T3" fmla="*/ 0 h 37"/>
                  <a:gd name="T4" fmla="*/ 0 w 408"/>
                  <a:gd name="T5" fmla="*/ 7 h 37"/>
                  <a:gd name="T6" fmla="*/ 0 w 408"/>
                  <a:gd name="T7" fmla="*/ 30 h 37"/>
                  <a:gd name="T8" fmla="*/ 7 w 408"/>
                  <a:gd name="T9" fmla="*/ 37 h 37"/>
                  <a:gd name="T10" fmla="*/ 402 w 408"/>
                  <a:gd name="T11" fmla="*/ 37 h 37"/>
                  <a:gd name="T12" fmla="*/ 408 w 408"/>
                  <a:gd name="T13" fmla="*/ 30 h 37"/>
                  <a:gd name="T14" fmla="*/ 408 w 408"/>
                  <a:gd name="T15" fmla="*/ 7 h 37"/>
                  <a:gd name="T16" fmla="*/ 402 w 408"/>
                  <a:gd name="T1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37">
                    <a:moveTo>
                      <a:pt x="40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4" y="37"/>
                      <a:pt x="7" y="37"/>
                    </a:cubicBezTo>
                    <a:cubicBezTo>
                      <a:pt x="402" y="37"/>
                      <a:pt x="402" y="37"/>
                      <a:pt x="402" y="37"/>
                    </a:cubicBezTo>
                    <a:cubicBezTo>
                      <a:pt x="405" y="37"/>
                      <a:pt x="408" y="34"/>
                      <a:pt x="408" y="30"/>
                    </a:cubicBezTo>
                    <a:cubicBezTo>
                      <a:pt x="408" y="7"/>
                      <a:pt x="408" y="7"/>
                      <a:pt x="408" y="7"/>
                    </a:cubicBezTo>
                    <a:cubicBezTo>
                      <a:pt x="408" y="3"/>
                      <a:pt x="405" y="0"/>
                      <a:pt x="402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ṧļiďe">
                <a:extLst>
                  <a:ext uri="{FF2B5EF4-FFF2-40B4-BE49-F238E27FC236}">
                    <a16:creationId xmlns:a16="http://schemas.microsoft.com/office/drawing/2014/main" id="{75D99B3B-2B34-F370-618B-80B9E7EEE824}"/>
                  </a:ext>
                </a:extLst>
              </p:cNvPr>
              <p:cNvSpPr/>
              <p:nvPr/>
            </p:nvSpPr>
            <p:spPr bwMode="auto">
              <a:xfrm>
                <a:off x="7196138" y="4319587"/>
                <a:ext cx="390525" cy="98425"/>
              </a:xfrm>
              <a:custGeom>
                <a:avLst/>
                <a:gdLst>
                  <a:gd name="T0" fmla="*/ 103 w 118"/>
                  <a:gd name="T1" fmla="*/ 30 h 30"/>
                  <a:gd name="T2" fmla="*/ 15 w 118"/>
                  <a:gd name="T3" fmla="*/ 30 h 30"/>
                  <a:gd name="T4" fmla="*/ 0 w 118"/>
                  <a:gd name="T5" fmla="*/ 15 h 30"/>
                  <a:gd name="T6" fmla="*/ 15 w 118"/>
                  <a:gd name="T7" fmla="*/ 0 h 30"/>
                  <a:gd name="T8" fmla="*/ 103 w 118"/>
                  <a:gd name="T9" fmla="*/ 0 h 30"/>
                  <a:gd name="T10" fmla="*/ 118 w 118"/>
                  <a:gd name="T11" fmla="*/ 15 h 30"/>
                  <a:gd name="T12" fmla="*/ 103 w 118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30">
                    <a:moveTo>
                      <a:pt x="103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7" y="30"/>
                      <a:pt x="0" y="24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1" y="0"/>
                      <a:pt x="118" y="7"/>
                      <a:pt x="118" y="15"/>
                    </a:cubicBezTo>
                    <a:cubicBezTo>
                      <a:pt x="118" y="24"/>
                      <a:pt x="111" y="30"/>
                      <a:pt x="103" y="30"/>
                    </a:cubicBezTo>
                    <a:close/>
                  </a:path>
                </a:pathLst>
              </a:cu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şḷïḍé">
                <a:extLst>
                  <a:ext uri="{FF2B5EF4-FFF2-40B4-BE49-F238E27FC236}">
                    <a16:creationId xmlns:a16="http://schemas.microsoft.com/office/drawing/2014/main" id="{52524E20-7AF1-6A18-6E70-2A8A4515453E}"/>
                  </a:ext>
                </a:extLst>
              </p:cNvPr>
              <p:cNvSpPr/>
              <p:nvPr/>
            </p:nvSpPr>
            <p:spPr bwMode="auto">
              <a:xfrm>
                <a:off x="5308600" y="4556125"/>
                <a:ext cx="639763" cy="314325"/>
              </a:xfrm>
              <a:custGeom>
                <a:avLst/>
                <a:gdLst>
                  <a:gd name="T0" fmla="*/ 183 w 403"/>
                  <a:gd name="T1" fmla="*/ 98 h 198"/>
                  <a:gd name="T2" fmla="*/ 0 w 403"/>
                  <a:gd name="T3" fmla="*/ 189 h 198"/>
                  <a:gd name="T4" fmla="*/ 0 w 403"/>
                  <a:gd name="T5" fmla="*/ 198 h 198"/>
                  <a:gd name="T6" fmla="*/ 19 w 403"/>
                  <a:gd name="T7" fmla="*/ 198 h 198"/>
                  <a:gd name="T8" fmla="*/ 200 w 403"/>
                  <a:gd name="T9" fmla="*/ 108 h 198"/>
                  <a:gd name="T10" fmla="*/ 183 w 403"/>
                  <a:gd name="T11" fmla="*/ 98 h 198"/>
                  <a:gd name="T12" fmla="*/ 403 w 403"/>
                  <a:gd name="T13" fmla="*/ 0 h 198"/>
                  <a:gd name="T14" fmla="*/ 381 w 403"/>
                  <a:gd name="T15" fmla="*/ 0 h 198"/>
                  <a:gd name="T16" fmla="*/ 202 w 403"/>
                  <a:gd name="T17" fmla="*/ 90 h 198"/>
                  <a:gd name="T18" fmla="*/ 218 w 403"/>
                  <a:gd name="T19" fmla="*/ 98 h 198"/>
                  <a:gd name="T20" fmla="*/ 403 w 403"/>
                  <a:gd name="T21" fmla="*/ 6 h 198"/>
                  <a:gd name="T22" fmla="*/ 403 w 403"/>
                  <a:gd name="T2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3" h="198">
                    <a:moveTo>
                      <a:pt x="183" y="98"/>
                    </a:moveTo>
                    <a:lnTo>
                      <a:pt x="0" y="189"/>
                    </a:lnTo>
                    <a:lnTo>
                      <a:pt x="0" y="198"/>
                    </a:lnTo>
                    <a:lnTo>
                      <a:pt x="19" y="198"/>
                    </a:lnTo>
                    <a:lnTo>
                      <a:pt x="200" y="108"/>
                    </a:lnTo>
                    <a:lnTo>
                      <a:pt x="183" y="98"/>
                    </a:lnTo>
                    <a:close/>
                    <a:moveTo>
                      <a:pt x="403" y="0"/>
                    </a:moveTo>
                    <a:lnTo>
                      <a:pt x="381" y="0"/>
                    </a:lnTo>
                    <a:lnTo>
                      <a:pt x="202" y="90"/>
                    </a:lnTo>
                    <a:lnTo>
                      <a:pt x="218" y="98"/>
                    </a:lnTo>
                    <a:lnTo>
                      <a:pt x="403" y="6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Slidè">
                <a:extLst>
                  <a:ext uri="{FF2B5EF4-FFF2-40B4-BE49-F238E27FC236}">
                    <a16:creationId xmlns:a16="http://schemas.microsoft.com/office/drawing/2014/main" id="{EB60D996-9723-9259-2AF3-1596CE0815D0}"/>
                  </a:ext>
                </a:extLst>
              </p:cNvPr>
              <p:cNvSpPr/>
              <p:nvPr/>
            </p:nvSpPr>
            <p:spPr bwMode="auto">
              <a:xfrm>
                <a:off x="5308600" y="4556125"/>
                <a:ext cx="639763" cy="314325"/>
              </a:xfrm>
              <a:custGeom>
                <a:avLst/>
                <a:gdLst>
                  <a:gd name="T0" fmla="*/ 183 w 403"/>
                  <a:gd name="T1" fmla="*/ 98 h 198"/>
                  <a:gd name="T2" fmla="*/ 0 w 403"/>
                  <a:gd name="T3" fmla="*/ 189 h 198"/>
                  <a:gd name="T4" fmla="*/ 0 w 403"/>
                  <a:gd name="T5" fmla="*/ 198 h 198"/>
                  <a:gd name="T6" fmla="*/ 19 w 403"/>
                  <a:gd name="T7" fmla="*/ 198 h 198"/>
                  <a:gd name="T8" fmla="*/ 200 w 403"/>
                  <a:gd name="T9" fmla="*/ 108 h 198"/>
                  <a:gd name="T10" fmla="*/ 183 w 403"/>
                  <a:gd name="T11" fmla="*/ 98 h 198"/>
                  <a:gd name="T12" fmla="*/ 403 w 403"/>
                  <a:gd name="T13" fmla="*/ 0 h 198"/>
                  <a:gd name="T14" fmla="*/ 381 w 403"/>
                  <a:gd name="T15" fmla="*/ 0 h 198"/>
                  <a:gd name="T16" fmla="*/ 202 w 403"/>
                  <a:gd name="T17" fmla="*/ 90 h 198"/>
                  <a:gd name="T18" fmla="*/ 218 w 403"/>
                  <a:gd name="T19" fmla="*/ 98 h 198"/>
                  <a:gd name="T20" fmla="*/ 403 w 403"/>
                  <a:gd name="T21" fmla="*/ 6 h 198"/>
                  <a:gd name="T22" fmla="*/ 403 w 403"/>
                  <a:gd name="T2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3" h="198">
                    <a:moveTo>
                      <a:pt x="183" y="98"/>
                    </a:moveTo>
                    <a:lnTo>
                      <a:pt x="0" y="189"/>
                    </a:lnTo>
                    <a:lnTo>
                      <a:pt x="0" y="198"/>
                    </a:lnTo>
                    <a:lnTo>
                      <a:pt x="19" y="198"/>
                    </a:lnTo>
                    <a:lnTo>
                      <a:pt x="200" y="108"/>
                    </a:lnTo>
                    <a:lnTo>
                      <a:pt x="183" y="98"/>
                    </a:lnTo>
                    <a:moveTo>
                      <a:pt x="403" y="0"/>
                    </a:moveTo>
                    <a:lnTo>
                      <a:pt x="381" y="0"/>
                    </a:lnTo>
                    <a:lnTo>
                      <a:pt x="202" y="90"/>
                    </a:lnTo>
                    <a:lnTo>
                      <a:pt x="218" y="98"/>
                    </a:lnTo>
                    <a:lnTo>
                      <a:pt x="403" y="6"/>
                    </a:lnTo>
                    <a:lnTo>
                      <a:pt x="40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şlíḑè">
                <a:extLst>
                  <a:ext uri="{FF2B5EF4-FFF2-40B4-BE49-F238E27FC236}">
                    <a16:creationId xmlns:a16="http://schemas.microsoft.com/office/drawing/2014/main" id="{E798DB87-CF96-645A-F6F0-E88F77ED1989}"/>
                  </a:ext>
                </a:extLst>
              </p:cNvPr>
              <p:cNvSpPr/>
              <p:nvPr/>
            </p:nvSpPr>
            <p:spPr bwMode="auto">
              <a:xfrm>
                <a:off x="5302250" y="4540250"/>
                <a:ext cx="657225" cy="342900"/>
              </a:xfrm>
              <a:custGeom>
                <a:avLst/>
                <a:gdLst>
                  <a:gd name="T0" fmla="*/ 4 w 414"/>
                  <a:gd name="T1" fmla="*/ 199 h 216"/>
                  <a:gd name="T2" fmla="*/ 0 w 414"/>
                  <a:gd name="T3" fmla="*/ 201 h 216"/>
                  <a:gd name="T4" fmla="*/ 6 w 414"/>
                  <a:gd name="T5" fmla="*/ 216 h 216"/>
                  <a:gd name="T6" fmla="*/ 23 w 414"/>
                  <a:gd name="T7" fmla="*/ 208 h 216"/>
                  <a:gd name="T8" fmla="*/ 4 w 414"/>
                  <a:gd name="T9" fmla="*/ 208 h 216"/>
                  <a:gd name="T10" fmla="*/ 4 w 414"/>
                  <a:gd name="T11" fmla="*/ 199 h 216"/>
                  <a:gd name="T12" fmla="*/ 405 w 414"/>
                  <a:gd name="T13" fmla="*/ 0 h 216"/>
                  <a:gd name="T14" fmla="*/ 385 w 414"/>
                  <a:gd name="T15" fmla="*/ 10 h 216"/>
                  <a:gd name="T16" fmla="*/ 407 w 414"/>
                  <a:gd name="T17" fmla="*/ 10 h 216"/>
                  <a:gd name="T18" fmla="*/ 407 w 414"/>
                  <a:gd name="T19" fmla="*/ 16 h 216"/>
                  <a:gd name="T20" fmla="*/ 414 w 414"/>
                  <a:gd name="T21" fmla="*/ 14 h 216"/>
                  <a:gd name="T22" fmla="*/ 405 w 414"/>
                  <a:gd name="T2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4" h="216">
                    <a:moveTo>
                      <a:pt x="4" y="199"/>
                    </a:moveTo>
                    <a:lnTo>
                      <a:pt x="0" y="201"/>
                    </a:lnTo>
                    <a:lnTo>
                      <a:pt x="6" y="216"/>
                    </a:lnTo>
                    <a:lnTo>
                      <a:pt x="23" y="208"/>
                    </a:lnTo>
                    <a:lnTo>
                      <a:pt x="4" y="208"/>
                    </a:lnTo>
                    <a:lnTo>
                      <a:pt x="4" y="199"/>
                    </a:lnTo>
                    <a:close/>
                    <a:moveTo>
                      <a:pt x="405" y="0"/>
                    </a:moveTo>
                    <a:lnTo>
                      <a:pt x="385" y="10"/>
                    </a:lnTo>
                    <a:lnTo>
                      <a:pt x="407" y="10"/>
                    </a:lnTo>
                    <a:lnTo>
                      <a:pt x="407" y="16"/>
                    </a:lnTo>
                    <a:lnTo>
                      <a:pt x="414" y="1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s1iḍé">
                <a:extLst>
                  <a:ext uri="{FF2B5EF4-FFF2-40B4-BE49-F238E27FC236}">
                    <a16:creationId xmlns:a16="http://schemas.microsoft.com/office/drawing/2014/main" id="{E450525B-B359-650D-462D-36B52E828C62}"/>
                  </a:ext>
                </a:extLst>
              </p:cNvPr>
              <p:cNvSpPr/>
              <p:nvPr/>
            </p:nvSpPr>
            <p:spPr bwMode="auto">
              <a:xfrm>
                <a:off x="5302250" y="4540250"/>
                <a:ext cx="657225" cy="342900"/>
              </a:xfrm>
              <a:custGeom>
                <a:avLst/>
                <a:gdLst>
                  <a:gd name="T0" fmla="*/ 4 w 414"/>
                  <a:gd name="T1" fmla="*/ 199 h 216"/>
                  <a:gd name="T2" fmla="*/ 0 w 414"/>
                  <a:gd name="T3" fmla="*/ 201 h 216"/>
                  <a:gd name="T4" fmla="*/ 6 w 414"/>
                  <a:gd name="T5" fmla="*/ 216 h 216"/>
                  <a:gd name="T6" fmla="*/ 23 w 414"/>
                  <a:gd name="T7" fmla="*/ 208 h 216"/>
                  <a:gd name="T8" fmla="*/ 4 w 414"/>
                  <a:gd name="T9" fmla="*/ 208 h 216"/>
                  <a:gd name="T10" fmla="*/ 4 w 414"/>
                  <a:gd name="T11" fmla="*/ 199 h 216"/>
                  <a:gd name="T12" fmla="*/ 405 w 414"/>
                  <a:gd name="T13" fmla="*/ 0 h 216"/>
                  <a:gd name="T14" fmla="*/ 385 w 414"/>
                  <a:gd name="T15" fmla="*/ 10 h 216"/>
                  <a:gd name="T16" fmla="*/ 407 w 414"/>
                  <a:gd name="T17" fmla="*/ 10 h 216"/>
                  <a:gd name="T18" fmla="*/ 407 w 414"/>
                  <a:gd name="T19" fmla="*/ 16 h 216"/>
                  <a:gd name="T20" fmla="*/ 414 w 414"/>
                  <a:gd name="T21" fmla="*/ 14 h 216"/>
                  <a:gd name="T22" fmla="*/ 405 w 414"/>
                  <a:gd name="T2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4" h="216">
                    <a:moveTo>
                      <a:pt x="4" y="199"/>
                    </a:moveTo>
                    <a:lnTo>
                      <a:pt x="0" y="201"/>
                    </a:lnTo>
                    <a:lnTo>
                      <a:pt x="6" y="216"/>
                    </a:lnTo>
                    <a:lnTo>
                      <a:pt x="23" y="208"/>
                    </a:lnTo>
                    <a:lnTo>
                      <a:pt x="4" y="208"/>
                    </a:lnTo>
                    <a:lnTo>
                      <a:pt x="4" y="199"/>
                    </a:lnTo>
                    <a:moveTo>
                      <a:pt x="405" y="0"/>
                    </a:moveTo>
                    <a:lnTo>
                      <a:pt x="385" y="10"/>
                    </a:lnTo>
                    <a:lnTo>
                      <a:pt x="407" y="10"/>
                    </a:lnTo>
                    <a:lnTo>
                      <a:pt x="407" y="16"/>
                    </a:lnTo>
                    <a:lnTo>
                      <a:pt x="414" y="14"/>
                    </a:lnTo>
                    <a:lnTo>
                      <a:pt x="4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ŝľïḋè">
                <a:extLst>
                  <a:ext uri="{FF2B5EF4-FFF2-40B4-BE49-F238E27FC236}">
                    <a16:creationId xmlns:a16="http://schemas.microsoft.com/office/drawing/2014/main" id="{6C7221FA-0E9A-168E-7B41-3454CBB40170}"/>
                  </a:ext>
                </a:extLst>
              </p:cNvPr>
              <p:cNvSpPr/>
              <p:nvPr/>
            </p:nvSpPr>
            <p:spPr bwMode="auto">
              <a:xfrm>
                <a:off x="5599113" y="4699000"/>
                <a:ext cx="55563" cy="28575"/>
              </a:xfrm>
              <a:custGeom>
                <a:avLst/>
                <a:gdLst>
                  <a:gd name="T0" fmla="*/ 19 w 35"/>
                  <a:gd name="T1" fmla="*/ 0 h 18"/>
                  <a:gd name="T2" fmla="*/ 0 w 35"/>
                  <a:gd name="T3" fmla="*/ 8 h 18"/>
                  <a:gd name="T4" fmla="*/ 17 w 35"/>
                  <a:gd name="T5" fmla="*/ 18 h 18"/>
                  <a:gd name="T6" fmla="*/ 35 w 35"/>
                  <a:gd name="T7" fmla="*/ 8 h 18"/>
                  <a:gd name="T8" fmla="*/ 19 w 35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19" y="0"/>
                    </a:moveTo>
                    <a:lnTo>
                      <a:pt x="0" y="8"/>
                    </a:lnTo>
                    <a:lnTo>
                      <a:pt x="17" y="18"/>
                    </a:lnTo>
                    <a:lnTo>
                      <a:pt x="35" y="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ṣḻîḋê">
                <a:extLst>
                  <a:ext uri="{FF2B5EF4-FFF2-40B4-BE49-F238E27FC236}">
                    <a16:creationId xmlns:a16="http://schemas.microsoft.com/office/drawing/2014/main" id="{942EC54C-4692-28D5-1D44-74EB14363C4F}"/>
                  </a:ext>
                </a:extLst>
              </p:cNvPr>
              <p:cNvSpPr/>
              <p:nvPr/>
            </p:nvSpPr>
            <p:spPr bwMode="auto">
              <a:xfrm>
                <a:off x="5599113" y="4699000"/>
                <a:ext cx="55563" cy="28575"/>
              </a:xfrm>
              <a:custGeom>
                <a:avLst/>
                <a:gdLst>
                  <a:gd name="T0" fmla="*/ 19 w 35"/>
                  <a:gd name="T1" fmla="*/ 0 h 18"/>
                  <a:gd name="T2" fmla="*/ 0 w 35"/>
                  <a:gd name="T3" fmla="*/ 8 h 18"/>
                  <a:gd name="T4" fmla="*/ 17 w 35"/>
                  <a:gd name="T5" fmla="*/ 18 h 18"/>
                  <a:gd name="T6" fmla="*/ 35 w 35"/>
                  <a:gd name="T7" fmla="*/ 8 h 18"/>
                  <a:gd name="T8" fmla="*/ 19 w 35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19" y="0"/>
                    </a:moveTo>
                    <a:lnTo>
                      <a:pt x="0" y="8"/>
                    </a:lnTo>
                    <a:lnTo>
                      <a:pt x="17" y="18"/>
                    </a:lnTo>
                    <a:lnTo>
                      <a:pt x="35" y="8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śḷîďê">
                <a:extLst>
                  <a:ext uri="{FF2B5EF4-FFF2-40B4-BE49-F238E27FC236}">
                    <a16:creationId xmlns:a16="http://schemas.microsoft.com/office/drawing/2014/main" id="{3271C021-461B-06CE-0FE3-5899C874EDBA}"/>
                  </a:ext>
                </a:extLst>
              </p:cNvPr>
              <p:cNvSpPr/>
              <p:nvPr/>
            </p:nvSpPr>
            <p:spPr bwMode="auto">
              <a:xfrm>
                <a:off x="5540375" y="2327275"/>
                <a:ext cx="122238" cy="158750"/>
              </a:xfrm>
              <a:custGeom>
                <a:avLst/>
                <a:gdLst>
                  <a:gd name="T0" fmla="*/ 9 w 37"/>
                  <a:gd name="T1" fmla="*/ 45 h 48"/>
                  <a:gd name="T2" fmla="*/ 11 w 37"/>
                  <a:gd name="T3" fmla="*/ 44 h 48"/>
                  <a:gd name="T4" fmla="*/ 12 w 37"/>
                  <a:gd name="T5" fmla="*/ 29 h 48"/>
                  <a:gd name="T6" fmla="*/ 13 w 37"/>
                  <a:gd name="T7" fmla="*/ 46 h 48"/>
                  <a:gd name="T8" fmla="*/ 15 w 37"/>
                  <a:gd name="T9" fmla="*/ 48 h 48"/>
                  <a:gd name="T10" fmla="*/ 16 w 37"/>
                  <a:gd name="T11" fmla="*/ 48 h 48"/>
                  <a:gd name="T12" fmla="*/ 18 w 37"/>
                  <a:gd name="T13" fmla="*/ 46 h 48"/>
                  <a:gd name="T14" fmla="*/ 18 w 37"/>
                  <a:gd name="T15" fmla="*/ 30 h 48"/>
                  <a:gd name="T16" fmla="*/ 19 w 37"/>
                  <a:gd name="T17" fmla="*/ 43 h 48"/>
                  <a:gd name="T18" fmla="*/ 22 w 37"/>
                  <a:gd name="T19" fmla="*/ 45 h 48"/>
                  <a:gd name="T20" fmla="*/ 22 w 37"/>
                  <a:gd name="T21" fmla="*/ 45 h 48"/>
                  <a:gd name="T22" fmla="*/ 24 w 37"/>
                  <a:gd name="T23" fmla="*/ 43 h 48"/>
                  <a:gd name="T24" fmla="*/ 23 w 37"/>
                  <a:gd name="T25" fmla="*/ 30 h 48"/>
                  <a:gd name="T26" fmla="*/ 23 w 37"/>
                  <a:gd name="T27" fmla="*/ 30 h 48"/>
                  <a:gd name="T28" fmla="*/ 24 w 37"/>
                  <a:gd name="T29" fmla="*/ 19 h 48"/>
                  <a:gd name="T30" fmla="*/ 27 w 37"/>
                  <a:gd name="T31" fmla="*/ 18 h 48"/>
                  <a:gd name="T32" fmla="*/ 33 w 37"/>
                  <a:gd name="T33" fmla="*/ 24 h 48"/>
                  <a:gd name="T34" fmla="*/ 36 w 37"/>
                  <a:gd name="T35" fmla="*/ 23 h 48"/>
                  <a:gd name="T36" fmla="*/ 36 w 37"/>
                  <a:gd name="T37" fmla="*/ 23 h 48"/>
                  <a:gd name="T38" fmla="*/ 36 w 37"/>
                  <a:gd name="T39" fmla="*/ 21 h 48"/>
                  <a:gd name="T40" fmla="*/ 29 w 37"/>
                  <a:gd name="T41" fmla="*/ 10 h 48"/>
                  <a:gd name="T42" fmla="*/ 20 w 37"/>
                  <a:gd name="T43" fmla="*/ 0 h 48"/>
                  <a:gd name="T44" fmla="*/ 1 w 37"/>
                  <a:gd name="T45" fmla="*/ 0 h 48"/>
                  <a:gd name="T46" fmla="*/ 1 w 37"/>
                  <a:gd name="T47" fmla="*/ 0 h 48"/>
                  <a:gd name="T48" fmla="*/ 1 w 37"/>
                  <a:gd name="T49" fmla="*/ 27 h 48"/>
                  <a:gd name="T50" fmla="*/ 1 w 37"/>
                  <a:gd name="T51" fmla="*/ 27 h 48"/>
                  <a:gd name="T52" fmla="*/ 1 w 37"/>
                  <a:gd name="T53" fmla="*/ 38 h 48"/>
                  <a:gd name="T54" fmla="*/ 3 w 37"/>
                  <a:gd name="T55" fmla="*/ 40 h 48"/>
                  <a:gd name="T56" fmla="*/ 4 w 37"/>
                  <a:gd name="T57" fmla="*/ 39 h 48"/>
                  <a:gd name="T58" fmla="*/ 6 w 37"/>
                  <a:gd name="T59" fmla="*/ 29 h 48"/>
                  <a:gd name="T60" fmla="*/ 7 w 37"/>
                  <a:gd name="T61" fmla="*/ 43 h 48"/>
                  <a:gd name="T62" fmla="*/ 8 w 37"/>
                  <a:gd name="T63" fmla="*/ 45 h 48"/>
                  <a:gd name="T64" fmla="*/ 9 w 37"/>
                  <a:gd name="T65" fmla="*/ 4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48">
                    <a:moveTo>
                      <a:pt x="9" y="45"/>
                    </a:moveTo>
                    <a:cubicBezTo>
                      <a:pt x="10" y="46"/>
                      <a:pt x="11" y="45"/>
                      <a:pt x="11" y="44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4" y="47"/>
                      <a:pt x="14" y="48"/>
                      <a:pt x="15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0" y="45"/>
                      <a:pt x="21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4" y="44"/>
                      <a:pt x="24" y="4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6" y="17"/>
                      <a:pt x="27" y="18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4" y="24"/>
                      <a:pt x="35" y="24"/>
                      <a:pt x="36" y="2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7" y="23"/>
                      <a:pt x="37" y="22"/>
                      <a:pt x="36" y="21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6" y="4"/>
                      <a:pt x="23" y="1"/>
                      <a:pt x="2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7"/>
                      <a:pt x="1" y="25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2" y="40"/>
                      <a:pt x="3" y="40"/>
                    </a:cubicBezTo>
                    <a:cubicBezTo>
                      <a:pt x="4" y="40"/>
                      <a:pt x="4" y="40"/>
                      <a:pt x="4" y="3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4"/>
                      <a:pt x="8" y="45"/>
                      <a:pt x="8" y="45"/>
                    </a:cubicBezTo>
                    <a:lnTo>
                      <a:pt x="9" y="45"/>
                    </a:lnTo>
                    <a:close/>
                  </a:path>
                </a:pathLst>
              </a:custGeom>
              <a:solidFill>
                <a:srgbClr val="FEC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S1iḍè">
                <a:extLst>
                  <a:ext uri="{FF2B5EF4-FFF2-40B4-BE49-F238E27FC236}">
                    <a16:creationId xmlns:a16="http://schemas.microsoft.com/office/drawing/2014/main" id="{EB97B8FC-F262-B884-4AC5-38036F0F6624}"/>
                  </a:ext>
                </a:extLst>
              </p:cNvPr>
              <p:cNvSpPr/>
              <p:nvPr/>
            </p:nvSpPr>
            <p:spPr bwMode="auto">
              <a:xfrm>
                <a:off x="5522913" y="1668462"/>
                <a:ext cx="1125538" cy="669925"/>
              </a:xfrm>
              <a:custGeom>
                <a:avLst/>
                <a:gdLst>
                  <a:gd name="T0" fmla="*/ 340 w 341"/>
                  <a:gd name="T1" fmla="*/ 86 h 203"/>
                  <a:gd name="T2" fmla="*/ 336 w 341"/>
                  <a:gd name="T3" fmla="*/ 83 h 203"/>
                  <a:gd name="T4" fmla="*/ 228 w 341"/>
                  <a:gd name="T5" fmla="*/ 81 h 203"/>
                  <a:gd name="T6" fmla="*/ 189 w 341"/>
                  <a:gd name="T7" fmla="*/ 43 h 203"/>
                  <a:gd name="T8" fmla="*/ 168 w 341"/>
                  <a:gd name="T9" fmla="*/ 19 h 203"/>
                  <a:gd name="T10" fmla="*/ 126 w 341"/>
                  <a:gd name="T11" fmla="*/ 0 h 203"/>
                  <a:gd name="T12" fmla="*/ 119 w 341"/>
                  <a:gd name="T13" fmla="*/ 0 h 203"/>
                  <a:gd name="T14" fmla="*/ 63 w 341"/>
                  <a:gd name="T15" fmla="*/ 7 h 203"/>
                  <a:gd name="T16" fmla="*/ 24 w 341"/>
                  <a:gd name="T17" fmla="*/ 46 h 203"/>
                  <a:gd name="T18" fmla="*/ 2 w 341"/>
                  <a:gd name="T19" fmla="*/ 98 h 203"/>
                  <a:gd name="T20" fmla="*/ 1 w 341"/>
                  <a:gd name="T21" fmla="*/ 142 h 203"/>
                  <a:gd name="T22" fmla="*/ 2 w 341"/>
                  <a:gd name="T23" fmla="*/ 165 h 203"/>
                  <a:gd name="T24" fmla="*/ 4 w 341"/>
                  <a:gd name="T25" fmla="*/ 199 h 203"/>
                  <a:gd name="T26" fmla="*/ 7 w 341"/>
                  <a:gd name="T27" fmla="*/ 202 h 203"/>
                  <a:gd name="T28" fmla="*/ 26 w 341"/>
                  <a:gd name="T29" fmla="*/ 203 h 203"/>
                  <a:gd name="T30" fmla="*/ 29 w 341"/>
                  <a:gd name="T31" fmla="*/ 200 h 203"/>
                  <a:gd name="T32" fmla="*/ 42 w 341"/>
                  <a:gd name="T33" fmla="*/ 105 h 203"/>
                  <a:gd name="T34" fmla="*/ 43 w 341"/>
                  <a:gd name="T35" fmla="*/ 102 h 203"/>
                  <a:gd name="T36" fmla="*/ 48 w 341"/>
                  <a:gd name="T37" fmla="*/ 177 h 203"/>
                  <a:gd name="T38" fmla="*/ 171 w 341"/>
                  <a:gd name="T39" fmla="*/ 190 h 203"/>
                  <a:gd name="T40" fmla="*/ 176 w 341"/>
                  <a:gd name="T41" fmla="*/ 98 h 203"/>
                  <a:gd name="T42" fmla="*/ 216 w 341"/>
                  <a:gd name="T43" fmla="*/ 120 h 203"/>
                  <a:gd name="T44" fmla="*/ 338 w 341"/>
                  <a:gd name="T45" fmla="*/ 108 h 203"/>
                  <a:gd name="T46" fmla="*/ 341 w 341"/>
                  <a:gd name="T47" fmla="*/ 104 h 203"/>
                  <a:gd name="T48" fmla="*/ 340 w 341"/>
                  <a:gd name="T49" fmla="*/ 86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1" h="203">
                    <a:moveTo>
                      <a:pt x="340" y="86"/>
                    </a:moveTo>
                    <a:cubicBezTo>
                      <a:pt x="340" y="84"/>
                      <a:pt x="338" y="83"/>
                      <a:pt x="336" y="83"/>
                    </a:cubicBezTo>
                    <a:cubicBezTo>
                      <a:pt x="318" y="83"/>
                      <a:pt x="236" y="83"/>
                      <a:pt x="228" y="81"/>
                    </a:cubicBezTo>
                    <a:cubicBezTo>
                      <a:pt x="220" y="80"/>
                      <a:pt x="197" y="50"/>
                      <a:pt x="189" y="43"/>
                    </a:cubicBezTo>
                    <a:cubicBezTo>
                      <a:pt x="188" y="42"/>
                      <a:pt x="169" y="18"/>
                      <a:pt x="168" y="19"/>
                    </a:cubicBezTo>
                    <a:cubicBezTo>
                      <a:pt x="156" y="8"/>
                      <a:pt x="140" y="0"/>
                      <a:pt x="126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01" y="0"/>
                      <a:pt x="81" y="0"/>
                      <a:pt x="63" y="7"/>
                    </a:cubicBezTo>
                    <a:cubicBezTo>
                      <a:pt x="45" y="15"/>
                      <a:pt x="34" y="31"/>
                      <a:pt x="24" y="46"/>
                    </a:cubicBezTo>
                    <a:cubicBezTo>
                      <a:pt x="17" y="55"/>
                      <a:pt x="5" y="79"/>
                      <a:pt x="2" y="98"/>
                    </a:cubicBezTo>
                    <a:cubicBezTo>
                      <a:pt x="0" y="109"/>
                      <a:pt x="1" y="130"/>
                      <a:pt x="1" y="142"/>
                    </a:cubicBezTo>
                    <a:cubicBezTo>
                      <a:pt x="1" y="150"/>
                      <a:pt x="2" y="158"/>
                      <a:pt x="2" y="165"/>
                    </a:cubicBezTo>
                    <a:cubicBezTo>
                      <a:pt x="3" y="177"/>
                      <a:pt x="3" y="188"/>
                      <a:pt x="4" y="199"/>
                    </a:cubicBezTo>
                    <a:cubicBezTo>
                      <a:pt x="4" y="201"/>
                      <a:pt x="5" y="202"/>
                      <a:pt x="7" y="202"/>
                    </a:cubicBezTo>
                    <a:cubicBezTo>
                      <a:pt x="26" y="203"/>
                      <a:pt x="26" y="203"/>
                      <a:pt x="26" y="203"/>
                    </a:cubicBezTo>
                    <a:cubicBezTo>
                      <a:pt x="27" y="203"/>
                      <a:pt x="29" y="202"/>
                      <a:pt x="29" y="200"/>
                    </a:cubicBezTo>
                    <a:cubicBezTo>
                      <a:pt x="31" y="182"/>
                      <a:pt x="39" y="112"/>
                      <a:pt x="42" y="105"/>
                    </a:cubicBezTo>
                    <a:cubicBezTo>
                      <a:pt x="42" y="104"/>
                      <a:pt x="42" y="103"/>
                      <a:pt x="43" y="102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48" y="179"/>
                      <a:pt x="171" y="190"/>
                      <a:pt x="171" y="190"/>
                    </a:cubicBezTo>
                    <a:cubicBezTo>
                      <a:pt x="170" y="154"/>
                      <a:pt x="171" y="129"/>
                      <a:pt x="176" y="98"/>
                    </a:cubicBezTo>
                    <a:cubicBezTo>
                      <a:pt x="195" y="109"/>
                      <a:pt x="212" y="119"/>
                      <a:pt x="216" y="120"/>
                    </a:cubicBezTo>
                    <a:cubicBezTo>
                      <a:pt x="225" y="123"/>
                      <a:pt x="319" y="111"/>
                      <a:pt x="338" y="108"/>
                    </a:cubicBezTo>
                    <a:cubicBezTo>
                      <a:pt x="340" y="108"/>
                      <a:pt x="341" y="106"/>
                      <a:pt x="341" y="104"/>
                    </a:cubicBezTo>
                    <a:lnTo>
                      <a:pt x="340" y="86"/>
                    </a:lnTo>
                    <a:close/>
                  </a:path>
                </a:pathLst>
              </a:cu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Slíďé">
                <a:extLst>
                  <a:ext uri="{FF2B5EF4-FFF2-40B4-BE49-F238E27FC236}">
                    <a16:creationId xmlns:a16="http://schemas.microsoft.com/office/drawing/2014/main" id="{FCAAAE43-641B-C15E-4C8E-18750E1C5E43}"/>
                  </a:ext>
                </a:extLst>
              </p:cNvPr>
              <p:cNvSpPr/>
              <p:nvPr/>
            </p:nvSpPr>
            <p:spPr bwMode="auto">
              <a:xfrm>
                <a:off x="6034088" y="3365500"/>
                <a:ext cx="215900" cy="42863"/>
              </a:xfrm>
              <a:custGeom>
                <a:avLst/>
                <a:gdLst>
                  <a:gd name="T0" fmla="*/ 1 w 65"/>
                  <a:gd name="T1" fmla="*/ 0 h 13"/>
                  <a:gd name="T2" fmla="*/ 0 w 65"/>
                  <a:gd name="T3" fmla="*/ 0 h 13"/>
                  <a:gd name="T4" fmla="*/ 0 w 65"/>
                  <a:gd name="T5" fmla="*/ 6 h 13"/>
                  <a:gd name="T6" fmla="*/ 65 w 65"/>
                  <a:gd name="T7" fmla="*/ 13 h 13"/>
                  <a:gd name="T8" fmla="*/ 65 w 65"/>
                  <a:gd name="T9" fmla="*/ 9 h 13"/>
                  <a:gd name="T10" fmla="*/ 64 w 65"/>
                  <a:gd name="T11" fmla="*/ 7 h 13"/>
                  <a:gd name="T12" fmla="*/ 64 w 65"/>
                  <a:gd name="T13" fmla="*/ 7 h 13"/>
                  <a:gd name="T14" fmla="*/ 1 w 65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8"/>
                      <a:pt x="65" y="8"/>
                      <a:pt x="64" y="7"/>
                    </a:cubicBezTo>
                    <a:cubicBezTo>
                      <a:pt x="64" y="7"/>
                      <a:pt x="64" y="7"/>
                      <a:pt x="64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ṥļiḋê">
                <a:extLst>
                  <a:ext uri="{FF2B5EF4-FFF2-40B4-BE49-F238E27FC236}">
                    <a16:creationId xmlns:a16="http://schemas.microsoft.com/office/drawing/2014/main" id="{56B731A7-3B52-ABF6-B57F-25D30062E28D}"/>
                  </a:ext>
                </a:extLst>
              </p:cNvPr>
              <p:cNvSpPr/>
              <p:nvPr/>
            </p:nvSpPr>
            <p:spPr bwMode="auto">
              <a:xfrm>
                <a:off x="6038850" y="3294062"/>
                <a:ext cx="207963" cy="95250"/>
              </a:xfrm>
              <a:custGeom>
                <a:avLst/>
                <a:gdLst>
                  <a:gd name="T0" fmla="*/ 25 w 63"/>
                  <a:gd name="T1" fmla="*/ 3 h 29"/>
                  <a:gd name="T2" fmla="*/ 5 w 63"/>
                  <a:gd name="T3" fmla="*/ 0 h 29"/>
                  <a:gd name="T4" fmla="*/ 4 w 63"/>
                  <a:gd name="T5" fmla="*/ 1 h 29"/>
                  <a:gd name="T6" fmla="*/ 3 w 63"/>
                  <a:gd name="T7" fmla="*/ 1 h 29"/>
                  <a:gd name="T8" fmla="*/ 3 w 63"/>
                  <a:gd name="T9" fmla="*/ 3 h 29"/>
                  <a:gd name="T10" fmla="*/ 2 w 63"/>
                  <a:gd name="T11" fmla="*/ 5 h 29"/>
                  <a:gd name="T12" fmla="*/ 1 w 63"/>
                  <a:gd name="T13" fmla="*/ 12 h 29"/>
                  <a:gd name="T14" fmla="*/ 0 w 63"/>
                  <a:gd name="T15" fmla="*/ 22 h 29"/>
                  <a:gd name="T16" fmla="*/ 63 w 63"/>
                  <a:gd name="T17" fmla="*/ 29 h 29"/>
                  <a:gd name="T18" fmla="*/ 63 w 63"/>
                  <a:gd name="T19" fmla="*/ 29 h 29"/>
                  <a:gd name="T20" fmla="*/ 55 w 63"/>
                  <a:gd name="T21" fmla="*/ 19 h 29"/>
                  <a:gd name="T22" fmla="*/ 40 w 63"/>
                  <a:gd name="T23" fmla="*/ 17 h 29"/>
                  <a:gd name="T24" fmla="*/ 31 w 63"/>
                  <a:gd name="T25" fmla="*/ 11 h 29"/>
                  <a:gd name="T26" fmla="*/ 26 w 63"/>
                  <a:gd name="T27" fmla="*/ 3 h 29"/>
                  <a:gd name="T28" fmla="*/ 26 w 63"/>
                  <a:gd name="T29" fmla="*/ 3 h 29"/>
                  <a:gd name="T30" fmla="*/ 25 w 63"/>
                  <a:gd name="T31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29">
                    <a:moveTo>
                      <a:pt x="25" y="3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2" y="25"/>
                      <a:pt x="59" y="21"/>
                      <a:pt x="55" y="19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37" y="15"/>
                      <a:pt x="34" y="13"/>
                      <a:pt x="31" y="1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5" y="3"/>
                    </a:cubicBez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şḷïḑè">
                <a:extLst>
                  <a:ext uri="{FF2B5EF4-FFF2-40B4-BE49-F238E27FC236}">
                    <a16:creationId xmlns:a16="http://schemas.microsoft.com/office/drawing/2014/main" id="{6F988FB7-4963-6537-B295-40EC90937117}"/>
                  </a:ext>
                </a:extLst>
              </p:cNvPr>
              <p:cNvSpPr/>
              <p:nvPr/>
            </p:nvSpPr>
            <p:spPr bwMode="auto">
              <a:xfrm>
                <a:off x="5870575" y="3330575"/>
                <a:ext cx="207963" cy="88900"/>
              </a:xfrm>
              <a:custGeom>
                <a:avLst/>
                <a:gdLst>
                  <a:gd name="T0" fmla="*/ 3 w 63"/>
                  <a:gd name="T1" fmla="*/ 0 h 27"/>
                  <a:gd name="T2" fmla="*/ 2 w 63"/>
                  <a:gd name="T3" fmla="*/ 0 h 27"/>
                  <a:gd name="T4" fmla="*/ 0 w 63"/>
                  <a:gd name="T5" fmla="*/ 5 h 27"/>
                  <a:gd name="T6" fmla="*/ 62 w 63"/>
                  <a:gd name="T7" fmla="*/ 27 h 27"/>
                  <a:gd name="T8" fmla="*/ 63 w 63"/>
                  <a:gd name="T9" fmla="*/ 23 h 27"/>
                  <a:gd name="T10" fmla="*/ 62 w 63"/>
                  <a:gd name="T11" fmla="*/ 21 h 27"/>
                  <a:gd name="T12" fmla="*/ 62 w 63"/>
                  <a:gd name="T13" fmla="*/ 21 h 27"/>
                  <a:gd name="T14" fmla="*/ 3 w 63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27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3" y="23"/>
                      <a:pt x="63" y="22"/>
                      <a:pt x="62" y="21"/>
                    </a:cubicBezTo>
                    <a:cubicBezTo>
                      <a:pt x="62" y="21"/>
                      <a:pt x="62" y="21"/>
                      <a:pt x="62" y="21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ṡḷíḑè">
                <a:extLst>
                  <a:ext uri="{FF2B5EF4-FFF2-40B4-BE49-F238E27FC236}">
                    <a16:creationId xmlns:a16="http://schemas.microsoft.com/office/drawing/2014/main" id="{370A4D76-F698-9750-0FB0-DDFB5C1B6A70}"/>
                  </a:ext>
                </a:extLst>
              </p:cNvPr>
              <p:cNvSpPr/>
              <p:nvPr/>
            </p:nvSpPr>
            <p:spPr bwMode="auto">
              <a:xfrm>
                <a:off x="5880100" y="3263900"/>
                <a:ext cx="198438" cy="134938"/>
              </a:xfrm>
              <a:custGeom>
                <a:avLst/>
                <a:gdLst>
                  <a:gd name="T0" fmla="*/ 28 w 60"/>
                  <a:gd name="T1" fmla="*/ 7 h 41"/>
                  <a:gd name="T2" fmla="*/ 10 w 60"/>
                  <a:gd name="T3" fmla="*/ 0 h 41"/>
                  <a:gd name="T4" fmla="*/ 8 w 60"/>
                  <a:gd name="T5" fmla="*/ 0 h 41"/>
                  <a:gd name="T6" fmla="*/ 8 w 60"/>
                  <a:gd name="T7" fmla="*/ 0 h 41"/>
                  <a:gd name="T8" fmla="*/ 7 w 60"/>
                  <a:gd name="T9" fmla="*/ 1 h 41"/>
                  <a:gd name="T10" fmla="*/ 6 w 60"/>
                  <a:gd name="T11" fmla="*/ 4 h 41"/>
                  <a:gd name="T12" fmla="*/ 3 w 60"/>
                  <a:gd name="T13" fmla="*/ 10 h 41"/>
                  <a:gd name="T14" fmla="*/ 0 w 60"/>
                  <a:gd name="T15" fmla="*/ 20 h 41"/>
                  <a:gd name="T16" fmla="*/ 59 w 60"/>
                  <a:gd name="T17" fmla="*/ 41 h 41"/>
                  <a:gd name="T18" fmla="*/ 59 w 60"/>
                  <a:gd name="T19" fmla="*/ 41 h 41"/>
                  <a:gd name="T20" fmla="*/ 53 w 60"/>
                  <a:gd name="T21" fmla="*/ 30 h 41"/>
                  <a:gd name="T22" fmla="*/ 40 w 60"/>
                  <a:gd name="T23" fmla="*/ 24 h 41"/>
                  <a:gd name="T24" fmla="*/ 33 w 60"/>
                  <a:gd name="T25" fmla="*/ 16 h 41"/>
                  <a:gd name="T26" fmla="*/ 29 w 60"/>
                  <a:gd name="T27" fmla="*/ 7 h 41"/>
                  <a:gd name="T28" fmla="*/ 29 w 60"/>
                  <a:gd name="T29" fmla="*/ 7 h 41"/>
                  <a:gd name="T30" fmla="*/ 29 w 60"/>
                  <a:gd name="T31" fmla="*/ 7 h 41"/>
                  <a:gd name="T32" fmla="*/ 28 w 60"/>
                  <a:gd name="T33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41">
                    <a:moveTo>
                      <a:pt x="28" y="7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60" y="37"/>
                      <a:pt x="57" y="32"/>
                      <a:pt x="53" y="30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7" y="21"/>
                      <a:pt x="35" y="19"/>
                      <a:pt x="33" y="1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lnTo>
                      <a:pt x="28" y="7"/>
                    </a:ln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1íḑè">
                <a:extLst>
                  <a:ext uri="{FF2B5EF4-FFF2-40B4-BE49-F238E27FC236}">
                    <a16:creationId xmlns:a16="http://schemas.microsoft.com/office/drawing/2014/main" id="{812DB46D-C402-5A4A-32B4-9723454E6E2F}"/>
                  </a:ext>
                </a:extLst>
              </p:cNvPr>
              <p:cNvSpPr/>
              <p:nvPr/>
            </p:nvSpPr>
            <p:spPr bwMode="auto">
              <a:xfrm>
                <a:off x="5865813" y="2268537"/>
                <a:ext cx="482600" cy="1035050"/>
              </a:xfrm>
              <a:custGeom>
                <a:avLst/>
                <a:gdLst>
                  <a:gd name="T0" fmla="*/ 0 w 146"/>
                  <a:gd name="T1" fmla="*/ 0 h 314"/>
                  <a:gd name="T2" fmla="*/ 67 w 146"/>
                  <a:gd name="T3" fmla="*/ 8 h 314"/>
                  <a:gd name="T4" fmla="*/ 129 w 146"/>
                  <a:gd name="T5" fmla="*/ 94 h 314"/>
                  <a:gd name="T6" fmla="*/ 139 w 146"/>
                  <a:gd name="T7" fmla="*/ 157 h 314"/>
                  <a:gd name="T8" fmla="*/ 86 w 146"/>
                  <a:gd name="T9" fmla="*/ 314 h 314"/>
                  <a:gd name="T10" fmla="*/ 52 w 146"/>
                  <a:gd name="T11" fmla="*/ 314 h 314"/>
                  <a:gd name="T12" fmla="*/ 90 w 146"/>
                  <a:gd name="T13" fmla="*/ 123 h 314"/>
                  <a:gd name="T14" fmla="*/ 0 w 146"/>
                  <a:gd name="T15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6" h="314">
                    <a:moveTo>
                      <a:pt x="0" y="0"/>
                    </a:moveTo>
                    <a:cubicBezTo>
                      <a:pt x="67" y="8"/>
                      <a:pt x="67" y="8"/>
                      <a:pt x="67" y="8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42" y="112"/>
                      <a:pt x="146" y="136"/>
                      <a:pt x="139" y="157"/>
                    </a:cubicBezTo>
                    <a:cubicBezTo>
                      <a:pt x="86" y="314"/>
                      <a:pt x="86" y="314"/>
                      <a:pt x="86" y="314"/>
                    </a:cubicBezTo>
                    <a:cubicBezTo>
                      <a:pt x="52" y="314"/>
                      <a:pt x="52" y="314"/>
                      <a:pt x="52" y="314"/>
                    </a:cubicBezTo>
                    <a:cubicBezTo>
                      <a:pt x="90" y="123"/>
                      <a:pt x="90" y="123"/>
                      <a:pt x="90" y="12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îṣlïḑè">
                <a:extLst>
                  <a:ext uri="{FF2B5EF4-FFF2-40B4-BE49-F238E27FC236}">
                    <a16:creationId xmlns:a16="http://schemas.microsoft.com/office/drawing/2014/main" id="{539F1D8A-FFD1-0D5A-5814-2D00C226B20B}"/>
                  </a:ext>
                </a:extLst>
              </p:cNvPr>
              <p:cNvSpPr/>
              <p:nvPr/>
            </p:nvSpPr>
            <p:spPr bwMode="auto">
              <a:xfrm>
                <a:off x="5608638" y="2252662"/>
                <a:ext cx="647700" cy="1063625"/>
              </a:xfrm>
              <a:custGeom>
                <a:avLst/>
                <a:gdLst>
                  <a:gd name="T0" fmla="*/ 22 w 196"/>
                  <a:gd name="T1" fmla="*/ 0 h 323"/>
                  <a:gd name="T2" fmla="*/ 78 w 196"/>
                  <a:gd name="T3" fmla="*/ 5 h 323"/>
                  <a:gd name="T4" fmla="*/ 94 w 196"/>
                  <a:gd name="T5" fmla="*/ 14 h 323"/>
                  <a:gd name="T6" fmla="*/ 187 w 196"/>
                  <a:gd name="T7" fmla="*/ 128 h 323"/>
                  <a:gd name="T8" fmla="*/ 192 w 196"/>
                  <a:gd name="T9" fmla="*/ 156 h 323"/>
                  <a:gd name="T10" fmla="*/ 128 w 196"/>
                  <a:gd name="T11" fmla="*/ 323 h 323"/>
                  <a:gd name="T12" fmla="*/ 82 w 196"/>
                  <a:gd name="T13" fmla="*/ 306 h 323"/>
                  <a:gd name="T14" fmla="*/ 118 w 196"/>
                  <a:gd name="T15" fmla="*/ 157 h 323"/>
                  <a:gd name="T16" fmla="*/ 32 w 196"/>
                  <a:gd name="T17" fmla="*/ 104 h 323"/>
                  <a:gd name="T18" fmla="*/ 9 w 196"/>
                  <a:gd name="T19" fmla="*/ 39 h 323"/>
                  <a:gd name="T20" fmla="*/ 22 w 196"/>
                  <a:gd name="T21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" h="323">
                    <a:moveTo>
                      <a:pt x="22" y="0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84" y="6"/>
                      <a:pt x="90" y="9"/>
                      <a:pt x="94" y="14"/>
                    </a:cubicBezTo>
                    <a:cubicBezTo>
                      <a:pt x="187" y="128"/>
                      <a:pt x="187" y="128"/>
                      <a:pt x="187" y="128"/>
                    </a:cubicBezTo>
                    <a:cubicBezTo>
                      <a:pt x="194" y="136"/>
                      <a:pt x="196" y="147"/>
                      <a:pt x="192" y="156"/>
                    </a:cubicBezTo>
                    <a:cubicBezTo>
                      <a:pt x="128" y="323"/>
                      <a:pt x="128" y="323"/>
                      <a:pt x="128" y="323"/>
                    </a:cubicBezTo>
                    <a:cubicBezTo>
                      <a:pt x="82" y="306"/>
                      <a:pt x="82" y="306"/>
                      <a:pt x="82" y="306"/>
                    </a:cubicBezTo>
                    <a:cubicBezTo>
                      <a:pt x="118" y="157"/>
                      <a:pt x="118" y="157"/>
                      <a:pt x="118" y="157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10" y="91"/>
                      <a:pt x="0" y="63"/>
                      <a:pt x="9" y="39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2F4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ḷíḑé">
                <a:extLst>
                  <a:ext uri="{FF2B5EF4-FFF2-40B4-BE49-F238E27FC236}">
                    <a16:creationId xmlns:a16="http://schemas.microsoft.com/office/drawing/2014/main" id="{0F9DA26E-B7CD-2C36-28CF-3C5E0B98F842}"/>
                  </a:ext>
                </a:extLst>
              </p:cNvPr>
              <p:cNvSpPr/>
              <p:nvPr/>
            </p:nvSpPr>
            <p:spPr bwMode="auto">
              <a:xfrm>
                <a:off x="6081713" y="1862137"/>
                <a:ext cx="25400" cy="133350"/>
              </a:xfrm>
              <a:custGeom>
                <a:avLst/>
                <a:gdLst>
                  <a:gd name="T0" fmla="*/ 7 w 8"/>
                  <a:gd name="T1" fmla="*/ 40 h 40"/>
                  <a:gd name="T2" fmla="*/ 6 w 8"/>
                  <a:gd name="T3" fmla="*/ 39 h 40"/>
                  <a:gd name="T4" fmla="*/ 0 w 8"/>
                  <a:gd name="T5" fmla="*/ 1 h 40"/>
                  <a:gd name="T6" fmla="*/ 0 w 8"/>
                  <a:gd name="T7" fmla="*/ 0 h 40"/>
                  <a:gd name="T8" fmla="*/ 2 w 8"/>
                  <a:gd name="T9" fmla="*/ 1 h 40"/>
                  <a:gd name="T10" fmla="*/ 8 w 8"/>
                  <a:gd name="T11" fmla="*/ 38 h 40"/>
                  <a:gd name="T12" fmla="*/ 7 w 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0">
                    <a:moveTo>
                      <a:pt x="7" y="40"/>
                    </a:moveTo>
                    <a:cubicBezTo>
                      <a:pt x="6" y="40"/>
                      <a:pt x="6" y="39"/>
                      <a:pt x="6" y="3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9"/>
                      <a:pt x="8" y="40"/>
                      <a:pt x="7" y="40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ṧ1iḋe">
                <a:extLst>
                  <a:ext uri="{FF2B5EF4-FFF2-40B4-BE49-F238E27FC236}">
                    <a16:creationId xmlns:a16="http://schemas.microsoft.com/office/drawing/2014/main" id="{6CD9C678-F661-FA25-EE3A-4B38A6E38C3D}"/>
                  </a:ext>
                </a:extLst>
              </p:cNvPr>
              <p:cNvSpPr/>
              <p:nvPr/>
            </p:nvSpPr>
            <p:spPr bwMode="auto">
              <a:xfrm>
                <a:off x="5662613" y="1912937"/>
                <a:ext cx="25400" cy="88900"/>
              </a:xfrm>
              <a:custGeom>
                <a:avLst/>
                <a:gdLst>
                  <a:gd name="T0" fmla="*/ 1 w 8"/>
                  <a:gd name="T1" fmla="*/ 27 h 27"/>
                  <a:gd name="T2" fmla="*/ 1 w 8"/>
                  <a:gd name="T3" fmla="*/ 27 h 27"/>
                  <a:gd name="T4" fmla="*/ 0 w 8"/>
                  <a:gd name="T5" fmla="*/ 25 h 27"/>
                  <a:gd name="T6" fmla="*/ 6 w 8"/>
                  <a:gd name="T7" fmla="*/ 1 h 27"/>
                  <a:gd name="T8" fmla="*/ 7 w 8"/>
                  <a:gd name="T9" fmla="*/ 1 h 27"/>
                  <a:gd name="T10" fmla="*/ 8 w 8"/>
                  <a:gd name="T11" fmla="*/ 2 h 27"/>
                  <a:gd name="T12" fmla="*/ 2 w 8"/>
                  <a:gd name="T13" fmla="*/ 26 h 27"/>
                  <a:gd name="T14" fmla="*/ 1 w 8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7">
                    <a:moveTo>
                      <a:pt x="1" y="27"/>
                    </a:moveTo>
                    <a:cubicBezTo>
                      <a:pt x="1" y="27"/>
                      <a:pt x="1" y="27"/>
                      <a:pt x="1" y="27"/>
                    </a:cubicBezTo>
                    <a:cubicBezTo>
                      <a:pt x="1" y="26"/>
                      <a:pt x="0" y="26"/>
                      <a:pt x="0" y="25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7" y="0"/>
                      <a:pt x="7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7"/>
                      <a:pt x="1" y="27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ṥľîḑe">
                <a:extLst>
                  <a:ext uri="{FF2B5EF4-FFF2-40B4-BE49-F238E27FC236}">
                    <a16:creationId xmlns:a16="http://schemas.microsoft.com/office/drawing/2014/main" id="{E09392BB-F930-ABFB-021F-AFF0DE22724F}"/>
                  </a:ext>
                </a:extLst>
              </p:cNvPr>
              <p:cNvSpPr/>
              <p:nvPr/>
            </p:nvSpPr>
            <p:spPr bwMode="auto">
              <a:xfrm>
                <a:off x="5553075" y="1243012"/>
                <a:ext cx="620713" cy="520700"/>
              </a:xfrm>
              <a:custGeom>
                <a:avLst/>
                <a:gdLst>
                  <a:gd name="T0" fmla="*/ 170 w 188"/>
                  <a:gd name="T1" fmla="*/ 74 h 158"/>
                  <a:gd name="T2" fmla="*/ 152 w 188"/>
                  <a:gd name="T3" fmla="*/ 57 h 158"/>
                  <a:gd name="T4" fmla="*/ 149 w 188"/>
                  <a:gd name="T5" fmla="*/ 46 h 158"/>
                  <a:gd name="T6" fmla="*/ 149 w 188"/>
                  <a:gd name="T7" fmla="*/ 45 h 158"/>
                  <a:gd name="T8" fmla="*/ 149 w 188"/>
                  <a:gd name="T9" fmla="*/ 45 h 158"/>
                  <a:gd name="T10" fmla="*/ 98 w 188"/>
                  <a:gd name="T11" fmla="*/ 1 h 158"/>
                  <a:gd name="T12" fmla="*/ 41 w 188"/>
                  <a:gd name="T13" fmla="*/ 47 h 158"/>
                  <a:gd name="T14" fmla="*/ 21 w 188"/>
                  <a:gd name="T15" fmla="*/ 67 h 158"/>
                  <a:gd name="T16" fmla="*/ 21 w 188"/>
                  <a:gd name="T17" fmla="*/ 108 h 158"/>
                  <a:gd name="T18" fmla="*/ 52 w 188"/>
                  <a:gd name="T19" fmla="*/ 145 h 158"/>
                  <a:gd name="T20" fmla="*/ 71 w 188"/>
                  <a:gd name="T21" fmla="*/ 132 h 158"/>
                  <a:gd name="T22" fmla="*/ 83 w 188"/>
                  <a:gd name="T23" fmla="*/ 130 h 158"/>
                  <a:gd name="T24" fmla="*/ 83 w 188"/>
                  <a:gd name="T25" fmla="*/ 80 h 158"/>
                  <a:gd name="T26" fmla="*/ 83 w 188"/>
                  <a:gd name="T27" fmla="*/ 80 h 158"/>
                  <a:gd name="T28" fmla="*/ 113 w 188"/>
                  <a:gd name="T29" fmla="*/ 56 h 158"/>
                  <a:gd name="T30" fmla="*/ 116 w 188"/>
                  <a:gd name="T31" fmla="*/ 63 h 158"/>
                  <a:gd name="T32" fmla="*/ 120 w 188"/>
                  <a:gd name="T33" fmla="*/ 63 h 158"/>
                  <a:gd name="T34" fmla="*/ 127 w 188"/>
                  <a:gd name="T35" fmla="*/ 70 h 158"/>
                  <a:gd name="T36" fmla="*/ 127 w 188"/>
                  <a:gd name="T37" fmla="*/ 77 h 158"/>
                  <a:gd name="T38" fmla="*/ 120 w 188"/>
                  <a:gd name="T39" fmla="*/ 84 h 158"/>
                  <a:gd name="T40" fmla="*/ 117 w 188"/>
                  <a:gd name="T41" fmla="*/ 84 h 158"/>
                  <a:gd name="T42" fmla="*/ 116 w 188"/>
                  <a:gd name="T43" fmla="*/ 84 h 158"/>
                  <a:gd name="T44" fmla="*/ 116 w 188"/>
                  <a:gd name="T45" fmla="*/ 129 h 158"/>
                  <a:gd name="T46" fmla="*/ 126 w 188"/>
                  <a:gd name="T47" fmla="*/ 131 h 158"/>
                  <a:gd name="T48" fmla="*/ 143 w 188"/>
                  <a:gd name="T49" fmla="*/ 142 h 158"/>
                  <a:gd name="T50" fmla="*/ 170 w 188"/>
                  <a:gd name="T51" fmla="*/ 110 h 158"/>
                  <a:gd name="T52" fmla="*/ 170 w 188"/>
                  <a:gd name="T53" fmla="*/ 7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8" h="158">
                    <a:moveTo>
                      <a:pt x="170" y="74"/>
                    </a:moveTo>
                    <a:cubicBezTo>
                      <a:pt x="152" y="57"/>
                      <a:pt x="152" y="57"/>
                      <a:pt x="152" y="57"/>
                    </a:cubicBezTo>
                    <a:cubicBezTo>
                      <a:pt x="152" y="57"/>
                      <a:pt x="151" y="52"/>
                      <a:pt x="149" y="46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49" y="45"/>
                      <a:pt x="173" y="0"/>
                      <a:pt x="98" y="1"/>
                    </a:cubicBezTo>
                    <a:cubicBezTo>
                      <a:pt x="47" y="1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21" y="67"/>
                    </a:cubicBezTo>
                    <a:cubicBezTo>
                      <a:pt x="0" y="86"/>
                      <a:pt x="21" y="108"/>
                      <a:pt x="21" y="108"/>
                    </a:cubicBezTo>
                    <a:cubicBezTo>
                      <a:pt x="0" y="129"/>
                      <a:pt x="40" y="158"/>
                      <a:pt x="52" y="145"/>
                    </a:cubicBezTo>
                    <a:cubicBezTo>
                      <a:pt x="63" y="133"/>
                      <a:pt x="71" y="132"/>
                      <a:pt x="71" y="132"/>
                    </a:cubicBezTo>
                    <a:cubicBezTo>
                      <a:pt x="76" y="132"/>
                      <a:pt x="79" y="131"/>
                      <a:pt x="83" y="130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95" y="81"/>
                      <a:pt x="105" y="69"/>
                      <a:pt x="113" y="56"/>
                    </a:cubicBezTo>
                    <a:cubicBezTo>
                      <a:pt x="114" y="58"/>
                      <a:pt x="115" y="60"/>
                      <a:pt x="116" y="63"/>
                    </a:cubicBezTo>
                    <a:cubicBezTo>
                      <a:pt x="120" y="63"/>
                      <a:pt x="120" y="63"/>
                      <a:pt x="120" y="63"/>
                    </a:cubicBezTo>
                    <a:cubicBezTo>
                      <a:pt x="124" y="63"/>
                      <a:pt x="127" y="66"/>
                      <a:pt x="127" y="70"/>
                    </a:cubicBezTo>
                    <a:cubicBezTo>
                      <a:pt x="127" y="77"/>
                      <a:pt x="127" y="77"/>
                      <a:pt x="127" y="77"/>
                    </a:cubicBezTo>
                    <a:cubicBezTo>
                      <a:pt x="127" y="81"/>
                      <a:pt x="124" y="84"/>
                      <a:pt x="120" y="84"/>
                    </a:cubicBezTo>
                    <a:cubicBezTo>
                      <a:pt x="117" y="84"/>
                      <a:pt x="117" y="84"/>
                      <a:pt x="117" y="84"/>
                    </a:cubicBezTo>
                    <a:cubicBezTo>
                      <a:pt x="116" y="84"/>
                      <a:pt x="116" y="84"/>
                      <a:pt x="116" y="84"/>
                    </a:cubicBezTo>
                    <a:cubicBezTo>
                      <a:pt x="116" y="129"/>
                      <a:pt x="116" y="129"/>
                      <a:pt x="116" y="129"/>
                    </a:cubicBezTo>
                    <a:cubicBezTo>
                      <a:pt x="119" y="130"/>
                      <a:pt x="122" y="131"/>
                      <a:pt x="126" y="131"/>
                    </a:cubicBezTo>
                    <a:cubicBezTo>
                      <a:pt x="126" y="131"/>
                      <a:pt x="134" y="131"/>
                      <a:pt x="143" y="142"/>
                    </a:cubicBezTo>
                    <a:cubicBezTo>
                      <a:pt x="153" y="153"/>
                      <a:pt x="188" y="128"/>
                      <a:pt x="170" y="110"/>
                    </a:cubicBezTo>
                    <a:cubicBezTo>
                      <a:pt x="170" y="110"/>
                      <a:pt x="188" y="91"/>
                      <a:pt x="170" y="74"/>
                    </a:cubicBezTo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ṧļïḓe">
                <a:extLst>
                  <a:ext uri="{FF2B5EF4-FFF2-40B4-BE49-F238E27FC236}">
                    <a16:creationId xmlns:a16="http://schemas.microsoft.com/office/drawing/2014/main" id="{91BA7DC4-17AE-DD42-BB4E-075B7F4B981D}"/>
                  </a:ext>
                </a:extLst>
              </p:cNvPr>
              <p:cNvSpPr/>
              <p:nvPr/>
            </p:nvSpPr>
            <p:spPr bwMode="auto">
              <a:xfrm>
                <a:off x="5827713" y="1344612"/>
                <a:ext cx="227013" cy="400050"/>
              </a:xfrm>
              <a:custGeom>
                <a:avLst/>
                <a:gdLst>
                  <a:gd name="T0" fmla="*/ 67 w 69"/>
                  <a:gd name="T1" fmla="*/ 18 h 121"/>
                  <a:gd name="T2" fmla="*/ 66 w 69"/>
                  <a:gd name="T3" fmla="*/ 14 h 121"/>
                  <a:gd name="T4" fmla="*/ 43 w 69"/>
                  <a:gd name="T5" fmla="*/ 0 h 121"/>
                  <a:gd name="T6" fmla="*/ 43 w 69"/>
                  <a:gd name="T7" fmla="*/ 0 h 121"/>
                  <a:gd name="T8" fmla="*/ 0 w 69"/>
                  <a:gd name="T9" fmla="*/ 49 h 121"/>
                  <a:gd name="T10" fmla="*/ 0 w 69"/>
                  <a:gd name="T11" fmla="*/ 49 h 121"/>
                  <a:gd name="T12" fmla="*/ 0 w 69"/>
                  <a:gd name="T13" fmla="*/ 99 h 121"/>
                  <a:gd name="T14" fmla="*/ 0 w 69"/>
                  <a:gd name="T15" fmla="*/ 101 h 121"/>
                  <a:gd name="T16" fmla="*/ 20 w 69"/>
                  <a:gd name="T17" fmla="*/ 121 h 121"/>
                  <a:gd name="T18" fmla="*/ 37 w 69"/>
                  <a:gd name="T19" fmla="*/ 96 h 121"/>
                  <a:gd name="T20" fmla="*/ 37 w 69"/>
                  <a:gd name="T21" fmla="*/ 85 h 121"/>
                  <a:gd name="T22" fmla="*/ 68 w 69"/>
                  <a:gd name="T23" fmla="*/ 55 h 121"/>
                  <a:gd name="T24" fmla="*/ 67 w 69"/>
                  <a:gd name="T25" fmla="*/ 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21">
                    <a:moveTo>
                      <a:pt x="67" y="18"/>
                    </a:moveTo>
                    <a:cubicBezTo>
                      <a:pt x="67" y="17"/>
                      <a:pt x="67" y="15"/>
                      <a:pt x="66" y="14"/>
                    </a:cubicBezTo>
                    <a:cubicBezTo>
                      <a:pt x="61" y="18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24" y="50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" y="113"/>
                      <a:pt x="10" y="121"/>
                      <a:pt x="20" y="121"/>
                    </a:cubicBezTo>
                    <a:cubicBezTo>
                      <a:pt x="30" y="120"/>
                      <a:pt x="38" y="109"/>
                      <a:pt x="37" y="96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52" y="85"/>
                      <a:pt x="69" y="73"/>
                      <a:pt x="68" y="55"/>
                    </a:cubicBezTo>
                    <a:cubicBezTo>
                      <a:pt x="67" y="18"/>
                      <a:pt x="67" y="18"/>
                      <a:pt x="67" y="18"/>
                    </a:cubicBezTo>
                  </a:path>
                </a:pathLst>
              </a:custGeom>
              <a:solidFill>
                <a:srgbClr val="FEC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ŝ1iḍé">
                <a:extLst>
                  <a:ext uri="{FF2B5EF4-FFF2-40B4-BE49-F238E27FC236}">
                    <a16:creationId xmlns:a16="http://schemas.microsoft.com/office/drawing/2014/main" id="{B6AFC65A-B42E-CD3A-7132-8AFF97343D10}"/>
                  </a:ext>
                </a:extLst>
              </p:cNvPr>
              <p:cNvSpPr/>
              <p:nvPr/>
            </p:nvSpPr>
            <p:spPr bwMode="auto">
              <a:xfrm>
                <a:off x="5948363" y="1628775"/>
                <a:ext cx="1588" cy="30163"/>
              </a:xfrm>
              <a:prstGeom prst="rect">
                <a:avLst/>
              </a:prstGeom>
              <a:solidFill>
                <a:srgbClr val="694C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î$ľíďè">
                <a:extLst>
                  <a:ext uri="{FF2B5EF4-FFF2-40B4-BE49-F238E27FC236}">
                    <a16:creationId xmlns:a16="http://schemas.microsoft.com/office/drawing/2014/main" id="{D5425C82-A9DE-A0A0-CF84-600EE8941312}"/>
                  </a:ext>
                </a:extLst>
              </p:cNvPr>
              <p:cNvSpPr/>
              <p:nvPr/>
            </p:nvSpPr>
            <p:spPr bwMode="auto">
              <a:xfrm>
                <a:off x="5948363" y="1628775"/>
                <a:ext cx="0" cy="30163"/>
              </a:xfrm>
              <a:custGeom>
                <a:avLst/>
                <a:gdLst>
                  <a:gd name="T0" fmla="*/ 0 h 19"/>
                  <a:gd name="T1" fmla="*/ 19 h 19"/>
                  <a:gd name="T2" fmla="*/ 19 h 19"/>
                  <a:gd name="T3" fmla="*/ 0 h 1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$ḷiḋé">
                <a:extLst>
                  <a:ext uri="{FF2B5EF4-FFF2-40B4-BE49-F238E27FC236}">
                    <a16:creationId xmlns:a16="http://schemas.microsoft.com/office/drawing/2014/main" id="{5E09CA8A-D357-FEFB-A4B5-767313647DFA}"/>
                  </a:ext>
                </a:extLst>
              </p:cNvPr>
              <p:cNvSpPr/>
              <p:nvPr/>
            </p:nvSpPr>
            <p:spPr bwMode="auto">
              <a:xfrm>
                <a:off x="5862638" y="1622425"/>
                <a:ext cx="85725" cy="36513"/>
              </a:xfrm>
              <a:custGeom>
                <a:avLst/>
                <a:gdLst>
                  <a:gd name="T0" fmla="*/ 0 w 54"/>
                  <a:gd name="T1" fmla="*/ 0 h 23"/>
                  <a:gd name="T2" fmla="*/ 54 w 54"/>
                  <a:gd name="T3" fmla="*/ 23 h 23"/>
                  <a:gd name="T4" fmla="*/ 54 w 54"/>
                  <a:gd name="T5" fmla="*/ 4 h 23"/>
                  <a:gd name="T6" fmla="*/ 54 w 54"/>
                  <a:gd name="T7" fmla="*/ 4 h 23"/>
                  <a:gd name="T8" fmla="*/ 0 w 54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3">
                    <a:moveTo>
                      <a:pt x="0" y="0"/>
                    </a:moveTo>
                    <a:lnTo>
                      <a:pt x="54" y="23"/>
                    </a:lnTo>
                    <a:lnTo>
                      <a:pt x="54" y="4"/>
                    </a:lnTo>
                    <a:lnTo>
                      <a:pt x="5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A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ṥļiḋe">
                <a:extLst>
                  <a:ext uri="{FF2B5EF4-FFF2-40B4-BE49-F238E27FC236}">
                    <a16:creationId xmlns:a16="http://schemas.microsoft.com/office/drawing/2014/main" id="{1BCFE618-C267-57DA-1D02-9614383CC48F}"/>
                  </a:ext>
                </a:extLst>
              </p:cNvPr>
              <p:cNvSpPr/>
              <p:nvPr/>
            </p:nvSpPr>
            <p:spPr bwMode="auto">
              <a:xfrm>
                <a:off x="5862638" y="1622425"/>
                <a:ext cx="85725" cy="36513"/>
              </a:xfrm>
              <a:custGeom>
                <a:avLst/>
                <a:gdLst>
                  <a:gd name="T0" fmla="*/ 0 w 54"/>
                  <a:gd name="T1" fmla="*/ 0 h 23"/>
                  <a:gd name="T2" fmla="*/ 54 w 54"/>
                  <a:gd name="T3" fmla="*/ 23 h 23"/>
                  <a:gd name="T4" fmla="*/ 54 w 54"/>
                  <a:gd name="T5" fmla="*/ 4 h 23"/>
                  <a:gd name="T6" fmla="*/ 54 w 54"/>
                  <a:gd name="T7" fmla="*/ 4 h 23"/>
                  <a:gd name="T8" fmla="*/ 0 w 54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3">
                    <a:moveTo>
                      <a:pt x="0" y="0"/>
                    </a:moveTo>
                    <a:lnTo>
                      <a:pt x="54" y="23"/>
                    </a:lnTo>
                    <a:lnTo>
                      <a:pt x="54" y="4"/>
                    </a:lnTo>
                    <a:lnTo>
                      <a:pt x="54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s1iḍê">
                <a:extLst>
                  <a:ext uri="{FF2B5EF4-FFF2-40B4-BE49-F238E27FC236}">
                    <a16:creationId xmlns:a16="http://schemas.microsoft.com/office/drawing/2014/main" id="{722E4875-61A2-8153-B31A-5F69585EB0D7}"/>
                  </a:ext>
                </a:extLst>
              </p:cNvPr>
              <p:cNvSpPr/>
              <p:nvPr/>
            </p:nvSpPr>
            <p:spPr bwMode="auto">
              <a:xfrm>
                <a:off x="5767388" y="1490662"/>
                <a:ext cx="138113" cy="180975"/>
              </a:xfrm>
              <a:custGeom>
                <a:avLst/>
                <a:gdLst>
                  <a:gd name="T0" fmla="*/ 18 w 42"/>
                  <a:gd name="T1" fmla="*/ 3 h 55"/>
                  <a:gd name="T2" fmla="*/ 18 w 42"/>
                  <a:gd name="T3" fmla="*/ 3 h 55"/>
                  <a:gd name="T4" fmla="*/ 13 w 42"/>
                  <a:gd name="T5" fmla="*/ 50 h 55"/>
                  <a:gd name="T6" fmla="*/ 18 w 42"/>
                  <a:gd name="T7" fmla="*/ 55 h 55"/>
                  <a:gd name="T8" fmla="*/ 24 w 42"/>
                  <a:gd name="T9" fmla="*/ 3 h 55"/>
                  <a:gd name="T10" fmla="*/ 23 w 42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5"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" y="14"/>
                      <a:pt x="0" y="36"/>
                      <a:pt x="13" y="50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42" y="47"/>
                      <a:pt x="32" y="14"/>
                      <a:pt x="24" y="3"/>
                    </a:cubicBezTo>
                    <a:cubicBezTo>
                      <a:pt x="24" y="2"/>
                      <a:pt x="23" y="1"/>
                      <a:pt x="23" y="0"/>
                    </a:cubicBezTo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$ľîḓê">
                <a:extLst>
                  <a:ext uri="{FF2B5EF4-FFF2-40B4-BE49-F238E27FC236}">
                    <a16:creationId xmlns:a16="http://schemas.microsoft.com/office/drawing/2014/main" id="{0B7DB642-C8E7-75FB-21BC-C5E1F9142A1D}"/>
                  </a:ext>
                </a:extLst>
              </p:cNvPr>
              <p:cNvSpPr/>
              <p:nvPr/>
            </p:nvSpPr>
            <p:spPr bwMode="auto">
              <a:xfrm>
                <a:off x="6021388" y="1438275"/>
                <a:ext cx="36513" cy="19050"/>
              </a:xfrm>
              <a:custGeom>
                <a:avLst/>
                <a:gdLst>
                  <a:gd name="T0" fmla="*/ 1 w 11"/>
                  <a:gd name="T1" fmla="*/ 5 h 6"/>
                  <a:gd name="T2" fmla="*/ 3 w 11"/>
                  <a:gd name="T3" fmla="*/ 5 h 6"/>
                  <a:gd name="T4" fmla="*/ 5 w 11"/>
                  <a:gd name="T5" fmla="*/ 5 h 6"/>
                  <a:gd name="T6" fmla="*/ 8 w 11"/>
                  <a:gd name="T7" fmla="*/ 5 h 6"/>
                  <a:gd name="T8" fmla="*/ 10 w 11"/>
                  <a:gd name="T9" fmla="*/ 5 h 6"/>
                  <a:gd name="T10" fmla="*/ 10 w 11"/>
                  <a:gd name="T11" fmla="*/ 3 h 6"/>
                  <a:gd name="T12" fmla="*/ 6 w 11"/>
                  <a:gd name="T13" fmla="*/ 1 h 6"/>
                  <a:gd name="T14" fmla="*/ 1 w 11"/>
                  <a:gd name="T15" fmla="*/ 2 h 6"/>
                  <a:gd name="T16" fmla="*/ 1 w 11"/>
                  <a:gd name="T1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" y="5"/>
                    </a:moveTo>
                    <a:cubicBezTo>
                      <a:pt x="2" y="5"/>
                      <a:pt x="2" y="5"/>
                      <a:pt x="3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5"/>
                      <a:pt x="7" y="5"/>
                      <a:pt x="8" y="5"/>
                    </a:cubicBezTo>
                    <a:cubicBezTo>
                      <a:pt x="8" y="6"/>
                      <a:pt x="9" y="6"/>
                      <a:pt x="10" y="5"/>
                    </a:cubicBezTo>
                    <a:cubicBezTo>
                      <a:pt x="10" y="5"/>
                      <a:pt x="11" y="4"/>
                      <a:pt x="10" y="3"/>
                    </a:cubicBezTo>
                    <a:cubicBezTo>
                      <a:pt x="9" y="2"/>
                      <a:pt x="8" y="1"/>
                      <a:pt x="6" y="1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1" y="5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şlíḍe">
                <a:extLst>
                  <a:ext uri="{FF2B5EF4-FFF2-40B4-BE49-F238E27FC236}">
                    <a16:creationId xmlns:a16="http://schemas.microsoft.com/office/drawing/2014/main" id="{6D8DDE17-8600-CC98-FCAE-943432371924}"/>
                  </a:ext>
                </a:extLst>
              </p:cNvPr>
              <p:cNvSpPr/>
              <p:nvPr/>
            </p:nvSpPr>
            <p:spPr bwMode="auto">
              <a:xfrm>
                <a:off x="5938838" y="1430337"/>
                <a:ext cx="33338" cy="17463"/>
              </a:xfrm>
              <a:custGeom>
                <a:avLst/>
                <a:gdLst>
                  <a:gd name="T0" fmla="*/ 0 w 10"/>
                  <a:gd name="T1" fmla="*/ 4 h 5"/>
                  <a:gd name="T2" fmla="*/ 3 w 10"/>
                  <a:gd name="T3" fmla="*/ 4 h 5"/>
                  <a:gd name="T4" fmla="*/ 5 w 10"/>
                  <a:gd name="T5" fmla="*/ 4 h 5"/>
                  <a:gd name="T6" fmla="*/ 7 w 10"/>
                  <a:gd name="T7" fmla="*/ 5 h 5"/>
                  <a:gd name="T8" fmla="*/ 9 w 10"/>
                  <a:gd name="T9" fmla="*/ 5 h 5"/>
                  <a:gd name="T10" fmla="*/ 9 w 10"/>
                  <a:gd name="T11" fmla="*/ 2 h 5"/>
                  <a:gd name="T12" fmla="*/ 5 w 10"/>
                  <a:gd name="T13" fmla="*/ 0 h 5"/>
                  <a:gd name="T14" fmla="*/ 1 w 10"/>
                  <a:gd name="T15" fmla="*/ 2 h 5"/>
                  <a:gd name="T16" fmla="*/ 0 w 10"/>
                  <a:gd name="T1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5">
                    <a:moveTo>
                      <a:pt x="0" y="4"/>
                    </a:moveTo>
                    <a:cubicBezTo>
                      <a:pt x="1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5" y="4"/>
                      <a:pt x="6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10" y="4"/>
                      <a:pt x="10" y="4"/>
                      <a:pt x="9" y="2"/>
                    </a:cubicBezTo>
                    <a:cubicBezTo>
                      <a:pt x="9" y="1"/>
                      <a:pt x="7" y="0"/>
                      <a:pt x="5" y="0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îṣļiḓè">
                <a:extLst>
                  <a:ext uri="{FF2B5EF4-FFF2-40B4-BE49-F238E27FC236}">
                    <a16:creationId xmlns:a16="http://schemas.microsoft.com/office/drawing/2014/main" id="{27AF3AE5-3518-1E21-9EA3-27ACEC7E719F}"/>
                  </a:ext>
                </a:extLst>
              </p:cNvPr>
              <p:cNvSpPr/>
              <p:nvPr/>
            </p:nvSpPr>
            <p:spPr bwMode="auto">
              <a:xfrm>
                <a:off x="5984875" y="1460500"/>
                <a:ext cx="30163" cy="52388"/>
              </a:xfrm>
              <a:custGeom>
                <a:avLst/>
                <a:gdLst>
                  <a:gd name="T0" fmla="*/ 4 w 9"/>
                  <a:gd name="T1" fmla="*/ 16 h 16"/>
                  <a:gd name="T2" fmla="*/ 4 w 9"/>
                  <a:gd name="T3" fmla="*/ 16 h 16"/>
                  <a:gd name="T4" fmla="*/ 1 w 9"/>
                  <a:gd name="T5" fmla="*/ 16 h 16"/>
                  <a:gd name="T6" fmla="*/ 0 w 9"/>
                  <a:gd name="T7" fmla="*/ 14 h 16"/>
                  <a:gd name="T8" fmla="*/ 1 w 9"/>
                  <a:gd name="T9" fmla="*/ 14 h 16"/>
                  <a:gd name="T10" fmla="*/ 4 w 9"/>
                  <a:gd name="T11" fmla="*/ 14 h 16"/>
                  <a:gd name="T12" fmla="*/ 7 w 9"/>
                  <a:gd name="T13" fmla="*/ 13 h 16"/>
                  <a:gd name="T14" fmla="*/ 7 w 9"/>
                  <a:gd name="T15" fmla="*/ 10 h 16"/>
                  <a:gd name="T16" fmla="*/ 3 w 9"/>
                  <a:gd name="T17" fmla="*/ 2 h 16"/>
                  <a:gd name="T18" fmla="*/ 4 w 9"/>
                  <a:gd name="T19" fmla="*/ 0 h 16"/>
                  <a:gd name="T20" fmla="*/ 5 w 9"/>
                  <a:gd name="T21" fmla="*/ 1 h 16"/>
                  <a:gd name="T22" fmla="*/ 9 w 9"/>
                  <a:gd name="T23" fmla="*/ 9 h 16"/>
                  <a:gd name="T24" fmla="*/ 8 w 9"/>
                  <a:gd name="T25" fmla="*/ 14 h 16"/>
                  <a:gd name="T26" fmla="*/ 4 w 9"/>
                  <a:gd name="T2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16">
                    <a:moveTo>
                      <a:pt x="4" y="16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6" y="14"/>
                      <a:pt x="7" y="13"/>
                    </a:cubicBezTo>
                    <a:cubicBezTo>
                      <a:pt x="7" y="12"/>
                      <a:pt x="7" y="11"/>
                      <a:pt x="7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1"/>
                      <a:pt x="9" y="13"/>
                      <a:pt x="8" y="14"/>
                    </a:cubicBezTo>
                    <a:cubicBezTo>
                      <a:pt x="7" y="15"/>
                      <a:pt x="6" y="16"/>
                      <a:pt x="4" y="16"/>
                    </a:cubicBezTo>
                    <a:close/>
                  </a:path>
                </a:pathLst>
              </a:custGeom>
              <a:solidFill>
                <a:srgbClr val="FB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ṣļïḓè">
                <a:extLst>
                  <a:ext uri="{FF2B5EF4-FFF2-40B4-BE49-F238E27FC236}">
                    <a16:creationId xmlns:a16="http://schemas.microsoft.com/office/drawing/2014/main" id="{FD5FC87D-E422-A084-BC9C-DE45CB80A561}"/>
                  </a:ext>
                </a:extLst>
              </p:cNvPr>
              <p:cNvSpPr/>
              <p:nvPr/>
            </p:nvSpPr>
            <p:spPr bwMode="auto">
              <a:xfrm>
                <a:off x="5962650" y="1470025"/>
                <a:ext cx="9525" cy="14288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3 h 4"/>
                  <a:gd name="T4" fmla="*/ 0 w 3"/>
                  <a:gd name="T5" fmla="*/ 2 h 4"/>
                  <a:gd name="T6" fmla="*/ 2 w 3"/>
                  <a:gd name="T7" fmla="*/ 0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3"/>
                      <a:pt x="2" y="4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îṩļïḋè">
                <a:extLst>
                  <a:ext uri="{FF2B5EF4-FFF2-40B4-BE49-F238E27FC236}">
                    <a16:creationId xmlns:a16="http://schemas.microsoft.com/office/drawing/2014/main" id="{D51B91C3-7BF2-4309-65A6-29E7225E1E93}"/>
                  </a:ext>
                </a:extLst>
              </p:cNvPr>
              <p:cNvSpPr/>
              <p:nvPr/>
            </p:nvSpPr>
            <p:spPr bwMode="auto">
              <a:xfrm>
                <a:off x="6027738" y="1476375"/>
                <a:ext cx="11113" cy="11113"/>
              </a:xfrm>
              <a:custGeom>
                <a:avLst/>
                <a:gdLst>
                  <a:gd name="T0" fmla="*/ 3 w 3"/>
                  <a:gd name="T1" fmla="*/ 2 h 3"/>
                  <a:gd name="T2" fmla="*/ 1 w 3"/>
                  <a:gd name="T3" fmla="*/ 3 h 3"/>
                  <a:gd name="T4" fmla="*/ 0 w 3"/>
                  <a:gd name="T5" fmla="*/ 1 h 3"/>
                  <a:gd name="T6" fmla="*/ 1 w 3"/>
                  <a:gd name="T7" fmla="*/ 0 h 3"/>
                  <a:gd name="T8" fmla="*/ 3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3"/>
                      <a:pt x="2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ṡḻîḓé">
                <a:extLst>
                  <a:ext uri="{FF2B5EF4-FFF2-40B4-BE49-F238E27FC236}">
                    <a16:creationId xmlns:a16="http://schemas.microsoft.com/office/drawing/2014/main" id="{FAAC0E89-DFF7-9823-AFCE-252B28B303DF}"/>
                  </a:ext>
                </a:extLst>
              </p:cNvPr>
              <p:cNvSpPr/>
              <p:nvPr/>
            </p:nvSpPr>
            <p:spPr bwMode="auto">
              <a:xfrm>
                <a:off x="5938838" y="1503362"/>
                <a:ext cx="49213" cy="39688"/>
              </a:xfrm>
              <a:custGeom>
                <a:avLst/>
                <a:gdLst>
                  <a:gd name="T0" fmla="*/ 14 w 15"/>
                  <a:gd name="T1" fmla="*/ 12 h 12"/>
                  <a:gd name="T2" fmla="*/ 3 w 15"/>
                  <a:gd name="T3" fmla="*/ 8 h 12"/>
                  <a:gd name="T4" fmla="*/ 0 w 15"/>
                  <a:gd name="T5" fmla="*/ 1 h 12"/>
                  <a:gd name="T6" fmla="*/ 1 w 15"/>
                  <a:gd name="T7" fmla="*/ 0 h 12"/>
                  <a:gd name="T8" fmla="*/ 2 w 15"/>
                  <a:gd name="T9" fmla="*/ 1 h 12"/>
                  <a:gd name="T10" fmla="*/ 4 w 15"/>
                  <a:gd name="T11" fmla="*/ 7 h 12"/>
                  <a:gd name="T12" fmla="*/ 14 w 15"/>
                  <a:gd name="T13" fmla="*/ 10 h 12"/>
                  <a:gd name="T14" fmla="*/ 14 w 15"/>
                  <a:gd name="T15" fmla="*/ 10 h 12"/>
                  <a:gd name="T16" fmla="*/ 15 w 15"/>
                  <a:gd name="T17" fmla="*/ 11 h 12"/>
                  <a:gd name="T18" fmla="*/ 14 w 15"/>
                  <a:gd name="T1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2">
                    <a:moveTo>
                      <a:pt x="14" y="12"/>
                    </a:moveTo>
                    <a:cubicBezTo>
                      <a:pt x="9" y="12"/>
                      <a:pt x="5" y="11"/>
                      <a:pt x="3" y="8"/>
                    </a:cubicBezTo>
                    <a:cubicBezTo>
                      <a:pt x="0" y="5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4"/>
                      <a:pt x="4" y="7"/>
                    </a:cubicBezTo>
                    <a:cubicBezTo>
                      <a:pt x="6" y="9"/>
                      <a:pt x="10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1"/>
                      <a:pt x="15" y="11"/>
                    </a:cubicBezTo>
                    <a:cubicBezTo>
                      <a:pt x="15" y="12"/>
                      <a:pt x="15" y="12"/>
                      <a:pt x="14" y="12"/>
                    </a:cubicBezTo>
                    <a:close/>
                  </a:path>
                </a:pathLst>
              </a:custGeom>
              <a:solidFill>
                <a:srgbClr val="FB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sļiḍe">
                <a:extLst>
                  <a:ext uri="{FF2B5EF4-FFF2-40B4-BE49-F238E27FC236}">
                    <a16:creationId xmlns:a16="http://schemas.microsoft.com/office/drawing/2014/main" id="{3041017B-CCB1-4599-DD5B-E199DCDB5143}"/>
                  </a:ext>
                </a:extLst>
              </p:cNvPr>
              <p:cNvSpPr/>
              <p:nvPr/>
            </p:nvSpPr>
            <p:spPr bwMode="auto">
              <a:xfrm>
                <a:off x="7461250" y="1573212"/>
                <a:ext cx="774700" cy="352425"/>
              </a:xfrm>
              <a:custGeom>
                <a:avLst/>
                <a:gdLst>
                  <a:gd name="T0" fmla="*/ 213 w 235"/>
                  <a:gd name="T1" fmla="*/ 107 h 107"/>
                  <a:gd name="T2" fmla="*/ 213 w 235"/>
                  <a:gd name="T3" fmla="*/ 107 h 107"/>
                  <a:gd name="T4" fmla="*/ 18 w 235"/>
                  <a:gd name="T5" fmla="*/ 106 h 107"/>
                  <a:gd name="T6" fmla="*/ 0 w 235"/>
                  <a:gd name="T7" fmla="*/ 88 h 107"/>
                  <a:gd name="T8" fmla="*/ 0 w 235"/>
                  <a:gd name="T9" fmla="*/ 19 h 107"/>
                  <a:gd name="T10" fmla="*/ 18 w 235"/>
                  <a:gd name="T11" fmla="*/ 0 h 107"/>
                  <a:gd name="T12" fmla="*/ 214 w 235"/>
                  <a:gd name="T13" fmla="*/ 0 h 107"/>
                  <a:gd name="T14" fmla="*/ 235 w 235"/>
                  <a:gd name="T15" fmla="*/ 21 h 107"/>
                  <a:gd name="T16" fmla="*/ 235 w 235"/>
                  <a:gd name="T17" fmla="*/ 85 h 107"/>
                  <a:gd name="T18" fmla="*/ 228 w 235"/>
                  <a:gd name="T19" fmla="*/ 100 h 107"/>
                  <a:gd name="T20" fmla="*/ 213 w 235"/>
                  <a:gd name="T21" fmla="*/ 107 h 107"/>
                  <a:gd name="T22" fmla="*/ 18 w 235"/>
                  <a:gd name="T23" fmla="*/ 4 h 107"/>
                  <a:gd name="T24" fmla="*/ 4 w 235"/>
                  <a:gd name="T25" fmla="*/ 19 h 107"/>
                  <a:gd name="T26" fmla="*/ 4 w 235"/>
                  <a:gd name="T27" fmla="*/ 88 h 107"/>
                  <a:gd name="T28" fmla="*/ 18 w 235"/>
                  <a:gd name="T29" fmla="*/ 102 h 107"/>
                  <a:gd name="T30" fmla="*/ 213 w 235"/>
                  <a:gd name="T31" fmla="*/ 103 h 107"/>
                  <a:gd name="T32" fmla="*/ 213 w 235"/>
                  <a:gd name="T33" fmla="*/ 103 h 107"/>
                  <a:gd name="T34" fmla="*/ 226 w 235"/>
                  <a:gd name="T35" fmla="*/ 97 h 107"/>
                  <a:gd name="T36" fmla="*/ 231 w 235"/>
                  <a:gd name="T37" fmla="*/ 85 h 107"/>
                  <a:gd name="T38" fmla="*/ 231 w 235"/>
                  <a:gd name="T39" fmla="*/ 21 h 107"/>
                  <a:gd name="T40" fmla="*/ 214 w 235"/>
                  <a:gd name="T41" fmla="*/ 4 h 107"/>
                  <a:gd name="T42" fmla="*/ 18 w 235"/>
                  <a:gd name="T43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107">
                    <a:moveTo>
                      <a:pt x="213" y="107"/>
                    </a:moveTo>
                    <a:cubicBezTo>
                      <a:pt x="213" y="107"/>
                      <a:pt x="213" y="107"/>
                      <a:pt x="213" y="107"/>
                    </a:cubicBezTo>
                    <a:cubicBezTo>
                      <a:pt x="18" y="106"/>
                      <a:pt x="18" y="106"/>
                      <a:pt x="18" y="106"/>
                    </a:cubicBezTo>
                    <a:cubicBezTo>
                      <a:pt x="8" y="106"/>
                      <a:pt x="0" y="98"/>
                      <a:pt x="0" y="8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25" y="0"/>
                      <a:pt x="235" y="10"/>
                      <a:pt x="235" y="21"/>
                    </a:cubicBezTo>
                    <a:cubicBezTo>
                      <a:pt x="235" y="85"/>
                      <a:pt x="235" y="85"/>
                      <a:pt x="235" y="85"/>
                    </a:cubicBezTo>
                    <a:cubicBezTo>
                      <a:pt x="235" y="91"/>
                      <a:pt x="232" y="96"/>
                      <a:pt x="228" y="100"/>
                    </a:cubicBezTo>
                    <a:cubicBezTo>
                      <a:pt x="224" y="104"/>
                      <a:pt x="219" y="107"/>
                      <a:pt x="213" y="107"/>
                    </a:cubicBezTo>
                    <a:close/>
                    <a:moveTo>
                      <a:pt x="18" y="4"/>
                    </a:moveTo>
                    <a:cubicBezTo>
                      <a:pt x="11" y="4"/>
                      <a:pt x="4" y="11"/>
                      <a:pt x="4" y="19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96"/>
                      <a:pt x="11" y="102"/>
                      <a:pt x="18" y="102"/>
                    </a:cubicBezTo>
                    <a:cubicBezTo>
                      <a:pt x="213" y="103"/>
                      <a:pt x="213" y="103"/>
                      <a:pt x="213" y="103"/>
                    </a:cubicBezTo>
                    <a:cubicBezTo>
                      <a:pt x="213" y="103"/>
                      <a:pt x="213" y="103"/>
                      <a:pt x="213" y="103"/>
                    </a:cubicBezTo>
                    <a:cubicBezTo>
                      <a:pt x="218" y="103"/>
                      <a:pt x="222" y="101"/>
                      <a:pt x="226" y="97"/>
                    </a:cubicBezTo>
                    <a:cubicBezTo>
                      <a:pt x="229" y="94"/>
                      <a:pt x="231" y="90"/>
                      <a:pt x="231" y="85"/>
                    </a:cubicBezTo>
                    <a:cubicBezTo>
                      <a:pt x="231" y="21"/>
                      <a:pt x="231" y="21"/>
                      <a:pt x="231" y="21"/>
                    </a:cubicBezTo>
                    <a:cubicBezTo>
                      <a:pt x="231" y="12"/>
                      <a:pt x="223" y="4"/>
                      <a:pt x="214" y="4"/>
                    </a:cubicBez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š1íḍé">
                <a:extLst>
                  <a:ext uri="{FF2B5EF4-FFF2-40B4-BE49-F238E27FC236}">
                    <a16:creationId xmlns:a16="http://schemas.microsoft.com/office/drawing/2014/main" id="{D4ABC14D-E17B-7453-69AF-D4E61F483122}"/>
                  </a:ext>
                </a:extLst>
              </p:cNvPr>
              <p:cNvSpPr/>
              <p:nvPr/>
            </p:nvSpPr>
            <p:spPr bwMode="auto">
              <a:xfrm>
                <a:off x="7905750" y="1695450"/>
                <a:ext cx="165100" cy="12700"/>
              </a:xfrm>
              <a:custGeom>
                <a:avLst/>
                <a:gdLst>
                  <a:gd name="T0" fmla="*/ 48 w 50"/>
                  <a:gd name="T1" fmla="*/ 4 h 4"/>
                  <a:gd name="T2" fmla="*/ 2 w 50"/>
                  <a:gd name="T3" fmla="*/ 4 h 4"/>
                  <a:gd name="T4" fmla="*/ 0 w 50"/>
                  <a:gd name="T5" fmla="*/ 2 h 4"/>
                  <a:gd name="T6" fmla="*/ 2 w 50"/>
                  <a:gd name="T7" fmla="*/ 0 h 4"/>
                  <a:gd name="T8" fmla="*/ 48 w 50"/>
                  <a:gd name="T9" fmla="*/ 0 h 4"/>
                  <a:gd name="T10" fmla="*/ 50 w 50"/>
                  <a:gd name="T11" fmla="*/ 2 h 4"/>
                  <a:gd name="T12" fmla="*/ 48 w 50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">
                    <a:moveTo>
                      <a:pt x="4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0" y="1"/>
                      <a:pt x="50" y="2"/>
                    </a:cubicBezTo>
                    <a:cubicBezTo>
                      <a:pt x="50" y="3"/>
                      <a:pt x="50" y="4"/>
                      <a:pt x="48" y="4"/>
                    </a:cubicBezTo>
                    <a:close/>
                  </a:path>
                </a:pathLst>
              </a:custGeom>
              <a:solidFill>
                <a:srgbClr val="FF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íṧlîďê">
                <a:extLst>
                  <a:ext uri="{FF2B5EF4-FFF2-40B4-BE49-F238E27FC236}">
                    <a16:creationId xmlns:a16="http://schemas.microsoft.com/office/drawing/2014/main" id="{7D36EB89-53BC-BBF4-C484-1C6FF219C954}"/>
                  </a:ext>
                </a:extLst>
              </p:cNvPr>
              <p:cNvSpPr/>
              <p:nvPr/>
            </p:nvSpPr>
            <p:spPr bwMode="auto">
              <a:xfrm>
                <a:off x="7572375" y="1695450"/>
                <a:ext cx="250825" cy="12700"/>
              </a:xfrm>
              <a:custGeom>
                <a:avLst/>
                <a:gdLst>
                  <a:gd name="T0" fmla="*/ 74 w 76"/>
                  <a:gd name="T1" fmla="*/ 4 h 4"/>
                  <a:gd name="T2" fmla="*/ 2 w 76"/>
                  <a:gd name="T3" fmla="*/ 4 h 4"/>
                  <a:gd name="T4" fmla="*/ 0 w 76"/>
                  <a:gd name="T5" fmla="*/ 2 h 4"/>
                  <a:gd name="T6" fmla="*/ 2 w 76"/>
                  <a:gd name="T7" fmla="*/ 0 h 4"/>
                  <a:gd name="T8" fmla="*/ 74 w 76"/>
                  <a:gd name="T9" fmla="*/ 0 h 4"/>
                  <a:gd name="T10" fmla="*/ 76 w 76"/>
                  <a:gd name="T11" fmla="*/ 2 h 4"/>
                  <a:gd name="T12" fmla="*/ 74 w 7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4">
                    <a:moveTo>
                      <a:pt x="7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5" y="0"/>
                      <a:pt x="76" y="1"/>
                      <a:pt x="76" y="2"/>
                    </a:cubicBezTo>
                    <a:cubicBezTo>
                      <a:pt x="76" y="3"/>
                      <a:pt x="75" y="4"/>
                      <a:pt x="74" y="4"/>
                    </a:cubicBezTo>
                    <a:close/>
                  </a:path>
                </a:pathLst>
              </a:custGeom>
              <a:solidFill>
                <a:srgbClr val="FF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şļide">
                <a:extLst>
                  <a:ext uri="{FF2B5EF4-FFF2-40B4-BE49-F238E27FC236}">
                    <a16:creationId xmlns:a16="http://schemas.microsoft.com/office/drawing/2014/main" id="{D2338831-EFA7-3402-36EE-3D2CC63F23F3}"/>
                  </a:ext>
                </a:extLst>
              </p:cNvPr>
              <p:cNvSpPr/>
              <p:nvPr/>
            </p:nvSpPr>
            <p:spPr bwMode="auto">
              <a:xfrm>
                <a:off x="7669213" y="1751012"/>
                <a:ext cx="401638" cy="12700"/>
              </a:xfrm>
              <a:custGeom>
                <a:avLst/>
                <a:gdLst>
                  <a:gd name="T0" fmla="*/ 120 w 122"/>
                  <a:gd name="T1" fmla="*/ 4 h 4"/>
                  <a:gd name="T2" fmla="*/ 2 w 122"/>
                  <a:gd name="T3" fmla="*/ 4 h 4"/>
                  <a:gd name="T4" fmla="*/ 0 w 122"/>
                  <a:gd name="T5" fmla="*/ 2 h 4"/>
                  <a:gd name="T6" fmla="*/ 2 w 122"/>
                  <a:gd name="T7" fmla="*/ 0 h 4"/>
                  <a:gd name="T8" fmla="*/ 120 w 122"/>
                  <a:gd name="T9" fmla="*/ 0 h 4"/>
                  <a:gd name="T10" fmla="*/ 122 w 122"/>
                  <a:gd name="T11" fmla="*/ 2 h 4"/>
                  <a:gd name="T12" fmla="*/ 120 w 12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" h="4">
                    <a:moveTo>
                      <a:pt x="12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2" y="0"/>
                      <a:pt x="122" y="1"/>
                      <a:pt x="122" y="2"/>
                    </a:cubicBezTo>
                    <a:cubicBezTo>
                      <a:pt x="122" y="3"/>
                      <a:pt x="122" y="4"/>
                      <a:pt x="120" y="4"/>
                    </a:cubicBezTo>
                    <a:close/>
                  </a:path>
                </a:pathLst>
              </a:custGeom>
              <a:solidFill>
                <a:srgbClr val="FF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íŝḷïḓe">
                <a:extLst>
                  <a:ext uri="{FF2B5EF4-FFF2-40B4-BE49-F238E27FC236}">
                    <a16:creationId xmlns:a16="http://schemas.microsoft.com/office/drawing/2014/main" id="{5043EB5B-FA6C-23E1-299C-D496EF63788C}"/>
                  </a:ext>
                </a:extLst>
              </p:cNvPr>
              <p:cNvSpPr/>
              <p:nvPr/>
            </p:nvSpPr>
            <p:spPr bwMode="auto">
              <a:xfrm>
                <a:off x="7800975" y="1803400"/>
                <a:ext cx="269875" cy="12700"/>
              </a:xfrm>
              <a:custGeom>
                <a:avLst/>
                <a:gdLst>
                  <a:gd name="T0" fmla="*/ 80 w 82"/>
                  <a:gd name="T1" fmla="*/ 4 h 4"/>
                  <a:gd name="T2" fmla="*/ 2 w 82"/>
                  <a:gd name="T3" fmla="*/ 4 h 4"/>
                  <a:gd name="T4" fmla="*/ 0 w 82"/>
                  <a:gd name="T5" fmla="*/ 2 h 4"/>
                  <a:gd name="T6" fmla="*/ 2 w 82"/>
                  <a:gd name="T7" fmla="*/ 0 h 4"/>
                  <a:gd name="T8" fmla="*/ 80 w 82"/>
                  <a:gd name="T9" fmla="*/ 0 h 4"/>
                  <a:gd name="T10" fmla="*/ 82 w 82"/>
                  <a:gd name="T11" fmla="*/ 2 h 4"/>
                  <a:gd name="T12" fmla="*/ 80 w 8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4">
                    <a:moveTo>
                      <a:pt x="8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2" y="0"/>
                      <a:pt x="82" y="1"/>
                      <a:pt x="82" y="2"/>
                    </a:cubicBezTo>
                    <a:cubicBezTo>
                      <a:pt x="82" y="4"/>
                      <a:pt x="82" y="4"/>
                      <a:pt x="80" y="4"/>
                    </a:cubicBezTo>
                    <a:close/>
                  </a:path>
                </a:pathLst>
              </a:custGeom>
              <a:solidFill>
                <a:srgbClr val="FF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sḻïdé">
                <a:extLst>
                  <a:ext uri="{FF2B5EF4-FFF2-40B4-BE49-F238E27FC236}">
                    <a16:creationId xmlns:a16="http://schemas.microsoft.com/office/drawing/2014/main" id="{D53B7ADA-2D94-B1F3-6F28-2B8753E0753A}"/>
                  </a:ext>
                </a:extLst>
              </p:cNvPr>
              <p:cNvSpPr/>
              <p:nvPr/>
            </p:nvSpPr>
            <p:spPr bwMode="auto">
              <a:xfrm>
                <a:off x="6265863" y="1355725"/>
                <a:ext cx="1346200" cy="906463"/>
              </a:xfrm>
              <a:custGeom>
                <a:avLst/>
                <a:gdLst>
                  <a:gd name="T0" fmla="*/ 391 w 408"/>
                  <a:gd name="T1" fmla="*/ 275 h 275"/>
                  <a:gd name="T2" fmla="*/ 18 w 408"/>
                  <a:gd name="T3" fmla="*/ 275 h 275"/>
                  <a:gd name="T4" fmla="*/ 0 w 408"/>
                  <a:gd name="T5" fmla="*/ 262 h 275"/>
                  <a:gd name="T6" fmla="*/ 0 w 408"/>
                  <a:gd name="T7" fmla="*/ 39 h 275"/>
                  <a:gd name="T8" fmla="*/ 0 w 408"/>
                  <a:gd name="T9" fmla="*/ 14 h 275"/>
                  <a:gd name="T10" fmla="*/ 18 w 408"/>
                  <a:gd name="T11" fmla="*/ 0 h 275"/>
                  <a:gd name="T12" fmla="*/ 391 w 408"/>
                  <a:gd name="T13" fmla="*/ 0 h 275"/>
                  <a:gd name="T14" fmla="*/ 408 w 408"/>
                  <a:gd name="T15" fmla="*/ 14 h 275"/>
                  <a:gd name="T16" fmla="*/ 408 w 408"/>
                  <a:gd name="T17" fmla="*/ 262 h 275"/>
                  <a:gd name="T18" fmla="*/ 391 w 408"/>
                  <a:gd name="T1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8" h="275">
                    <a:moveTo>
                      <a:pt x="391" y="275"/>
                    </a:moveTo>
                    <a:cubicBezTo>
                      <a:pt x="18" y="275"/>
                      <a:pt x="18" y="275"/>
                      <a:pt x="18" y="275"/>
                    </a:cubicBezTo>
                    <a:cubicBezTo>
                      <a:pt x="8" y="275"/>
                      <a:pt x="0" y="269"/>
                      <a:pt x="0" y="26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8" y="0"/>
                      <a:pt x="18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01" y="0"/>
                      <a:pt x="408" y="6"/>
                      <a:pt x="408" y="14"/>
                    </a:cubicBezTo>
                    <a:cubicBezTo>
                      <a:pt x="408" y="262"/>
                      <a:pt x="408" y="262"/>
                      <a:pt x="408" y="262"/>
                    </a:cubicBezTo>
                    <a:cubicBezTo>
                      <a:pt x="408" y="269"/>
                      <a:pt x="401" y="275"/>
                      <a:pt x="391" y="275"/>
                    </a:cubicBezTo>
                    <a:close/>
                  </a:path>
                </a:pathLst>
              </a:custGeom>
              <a:solidFill>
                <a:srgbClr val="53D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ïślíḍê">
                <a:extLst>
                  <a:ext uri="{FF2B5EF4-FFF2-40B4-BE49-F238E27FC236}">
                    <a16:creationId xmlns:a16="http://schemas.microsoft.com/office/drawing/2014/main" id="{88E73BBE-2B95-4524-80C2-C18BC3E6E8EF}"/>
                  </a:ext>
                </a:extLst>
              </p:cNvPr>
              <p:cNvSpPr/>
              <p:nvPr/>
            </p:nvSpPr>
            <p:spPr bwMode="auto">
              <a:xfrm>
                <a:off x="6265863" y="1355725"/>
                <a:ext cx="1346200" cy="174625"/>
              </a:xfrm>
              <a:custGeom>
                <a:avLst/>
                <a:gdLst>
                  <a:gd name="T0" fmla="*/ 0 w 408"/>
                  <a:gd name="T1" fmla="*/ 53 h 53"/>
                  <a:gd name="T2" fmla="*/ 0 w 408"/>
                  <a:gd name="T3" fmla="*/ 14 h 53"/>
                  <a:gd name="T4" fmla="*/ 18 w 408"/>
                  <a:gd name="T5" fmla="*/ 0 h 53"/>
                  <a:gd name="T6" fmla="*/ 391 w 408"/>
                  <a:gd name="T7" fmla="*/ 0 h 53"/>
                  <a:gd name="T8" fmla="*/ 408 w 408"/>
                  <a:gd name="T9" fmla="*/ 14 h 53"/>
                  <a:gd name="T10" fmla="*/ 408 w 408"/>
                  <a:gd name="T11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8" h="53">
                    <a:moveTo>
                      <a:pt x="0" y="53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8" y="0"/>
                      <a:pt x="18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01" y="0"/>
                      <a:pt x="408" y="6"/>
                      <a:pt x="408" y="14"/>
                    </a:cubicBezTo>
                    <a:cubicBezTo>
                      <a:pt x="408" y="51"/>
                      <a:pt x="408" y="51"/>
                      <a:pt x="408" y="51"/>
                    </a:cubicBezTo>
                  </a:path>
                </a:pathLst>
              </a:custGeom>
              <a:solidFill>
                <a:srgbClr val="388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is1ïḑè">
                <a:extLst>
                  <a:ext uri="{FF2B5EF4-FFF2-40B4-BE49-F238E27FC236}">
                    <a16:creationId xmlns:a16="http://schemas.microsoft.com/office/drawing/2014/main" id="{D9230867-D3D7-97B1-1967-3A7D80AD4B43}"/>
                  </a:ext>
                </a:extLst>
              </p:cNvPr>
              <p:cNvSpPr/>
              <p:nvPr/>
            </p:nvSpPr>
            <p:spPr bwMode="auto">
              <a:xfrm>
                <a:off x="6265863" y="1524000"/>
                <a:ext cx="1339850" cy="0"/>
              </a:xfrm>
              <a:custGeom>
                <a:avLst/>
                <a:gdLst>
                  <a:gd name="T0" fmla="*/ 844 w 844"/>
                  <a:gd name="T1" fmla="*/ 0 w 844"/>
                  <a:gd name="T2" fmla="*/ 844 w 84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844">
                    <a:moveTo>
                      <a:pt x="844" y="0"/>
                    </a:moveTo>
                    <a:lnTo>
                      <a:pt x="0" y="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rgbClr val="F7A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Sļiḋé">
                <a:extLst>
                  <a:ext uri="{FF2B5EF4-FFF2-40B4-BE49-F238E27FC236}">
                    <a16:creationId xmlns:a16="http://schemas.microsoft.com/office/drawing/2014/main" id="{1A15CCAC-E168-174C-5716-02401BAC41EC}"/>
                  </a:ext>
                </a:extLst>
              </p:cNvPr>
              <p:cNvSpPr/>
              <p:nvPr/>
            </p:nvSpPr>
            <p:spPr bwMode="auto">
              <a:xfrm>
                <a:off x="6265863" y="1516062"/>
                <a:ext cx="1339850" cy="14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iṧḻíḓé">
                <a:extLst>
                  <a:ext uri="{FF2B5EF4-FFF2-40B4-BE49-F238E27FC236}">
                    <a16:creationId xmlns:a16="http://schemas.microsoft.com/office/drawing/2014/main" id="{3348739E-44CA-0439-200A-09CE4032FB9E}"/>
                  </a:ext>
                </a:extLst>
              </p:cNvPr>
              <p:cNvSpPr/>
              <p:nvPr/>
            </p:nvSpPr>
            <p:spPr bwMode="auto">
              <a:xfrm>
                <a:off x="7339013" y="1420812"/>
                <a:ext cx="55563" cy="52388"/>
              </a:xfrm>
              <a:custGeom>
                <a:avLst/>
                <a:gdLst>
                  <a:gd name="T0" fmla="*/ 8 w 17"/>
                  <a:gd name="T1" fmla="*/ 16 h 16"/>
                  <a:gd name="T2" fmla="*/ 0 w 17"/>
                  <a:gd name="T3" fmla="*/ 8 h 16"/>
                  <a:gd name="T4" fmla="*/ 8 w 17"/>
                  <a:gd name="T5" fmla="*/ 0 h 16"/>
                  <a:gd name="T6" fmla="*/ 17 w 17"/>
                  <a:gd name="T7" fmla="*/ 8 h 16"/>
                  <a:gd name="T8" fmla="*/ 8 w 17"/>
                  <a:gd name="T9" fmla="*/ 16 h 16"/>
                  <a:gd name="T10" fmla="*/ 8 w 17"/>
                  <a:gd name="T11" fmla="*/ 4 h 16"/>
                  <a:gd name="T12" fmla="*/ 4 w 17"/>
                  <a:gd name="T13" fmla="*/ 8 h 16"/>
                  <a:gd name="T14" fmla="*/ 8 w 17"/>
                  <a:gd name="T15" fmla="*/ 12 h 16"/>
                  <a:gd name="T16" fmla="*/ 13 w 17"/>
                  <a:gd name="T17" fmla="*/ 8 h 16"/>
                  <a:gd name="T18" fmla="*/ 8 w 17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8" y="16"/>
                    </a:moveTo>
                    <a:cubicBezTo>
                      <a:pt x="4" y="16"/>
                      <a:pt x="0" y="13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7" y="3"/>
                      <a:pt x="17" y="8"/>
                    </a:cubicBezTo>
                    <a:cubicBezTo>
                      <a:pt x="17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5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1" y="12"/>
                      <a:pt x="13" y="10"/>
                      <a:pt x="13" y="8"/>
                    </a:cubicBezTo>
                    <a:cubicBezTo>
                      <a:pt x="13" y="5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îṩlïdè">
                <a:extLst>
                  <a:ext uri="{FF2B5EF4-FFF2-40B4-BE49-F238E27FC236}">
                    <a16:creationId xmlns:a16="http://schemas.microsoft.com/office/drawing/2014/main" id="{C4E6A70B-7FF9-40BD-EFD6-13D8C8235C66}"/>
                  </a:ext>
                </a:extLst>
              </p:cNvPr>
              <p:cNvSpPr/>
              <p:nvPr/>
            </p:nvSpPr>
            <p:spPr bwMode="auto">
              <a:xfrm>
                <a:off x="7418388" y="1420812"/>
                <a:ext cx="55563" cy="52388"/>
              </a:xfrm>
              <a:custGeom>
                <a:avLst/>
                <a:gdLst>
                  <a:gd name="T0" fmla="*/ 8 w 17"/>
                  <a:gd name="T1" fmla="*/ 16 h 16"/>
                  <a:gd name="T2" fmla="*/ 0 w 17"/>
                  <a:gd name="T3" fmla="*/ 8 h 16"/>
                  <a:gd name="T4" fmla="*/ 8 w 17"/>
                  <a:gd name="T5" fmla="*/ 0 h 16"/>
                  <a:gd name="T6" fmla="*/ 17 w 17"/>
                  <a:gd name="T7" fmla="*/ 8 h 16"/>
                  <a:gd name="T8" fmla="*/ 8 w 17"/>
                  <a:gd name="T9" fmla="*/ 16 h 16"/>
                  <a:gd name="T10" fmla="*/ 8 w 17"/>
                  <a:gd name="T11" fmla="*/ 4 h 16"/>
                  <a:gd name="T12" fmla="*/ 4 w 17"/>
                  <a:gd name="T13" fmla="*/ 8 h 16"/>
                  <a:gd name="T14" fmla="*/ 8 w 17"/>
                  <a:gd name="T15" fmla="*/ 12 h 16"/>
                  <a:gd name="T16" fmla="*/ 13 w 17"/>
                  <a:gd name="T17" fmla="*/ 8 h 16"/>
                  <a:gd name="T18" fmla="*/ 8 w 17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8" y="16"/>
                    </a:moveTo>
                    <a:cubicBezTo>
                      <a:pt x="4" y="16"/>
                      <a:pt x="0" y="13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7" y="3"/>
                      <a:pt x="17" y="8"/>
                    </a:cubicBezTo>
                    <a:cubicBezTo>
                      <a:pt x="17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5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1" y="12"/>
                      <a:pt x="13" y="10"/>
                      <a:pt x="13" y="8"/>
                    </a:cubicBezTo>
                    <a:cubicBezTo>
                      <a:pt x="13" y="5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ṩḷîḓé">
                <a:extLst>
                  <a:ext uri="{FF2B5EF4-FFF2-40B4-BE49-F238E27FC236}">
                    <a16:creationId xmlns:a16="http://schemas.microsoft.com/office/drawing/2014/main" id="{FAC446D8-D361-BF0C-C422-7346BE89F6F0}"/>
                  </a:ext>
                </a:extLst>
              </p:cNvPr>
              <p:cNvSpPr/>
              <p:nvPr/>
            </p:nvSpPr>
            <p:spPr bwMode="auto">
              <a:xfrm>
                <a:off x="7493000" y="1420812"/>
                <a:ext cx="57150" cy="52388"/>
              </a:xfrm>
              <a:custGeom>
                <a:avLst/>
                <a:gdLst>
                  <a:gd name="T0" fmla="*/ 9 w 17"/>
                  <a:gd name="T1" fmla="*/ 16 h 16"/>
                  <a:gd name="T2" fmla="*/ 0 w 17"/>
                  <a:gd name="T3" fmla="*/ 8 h 16"/>
                  <a:gd name="T4" fmla="*/ 9 w 17"/>
                  <a:gd name="T5" fmla="*/ 0 h 16"/>
                  <a:gd name="T6" fmla="*/ 17 w 17"/>
                  <a:gd name="T7" fmla="*/ 8 h 16"/>
                  <a:gd name="T8" fmla="*/ 9 w 17"/>
                  <a:gd name="T9" fmla="*/ 16 h 16"/>
                  <a:gd name="T10" fmla="*/ 9 w 17"/>
                  <a:gd name="T11" fmla="*/ 4 h 16"/>
                  <a:gd name="T12" fmla="*/ 4 w 17"/>
                  <a:gd name="T13" fmla="*/ 8 h 16"/>
                  <a:gd name="T14" fmla="*/ 9 w 17"/>
                  <a:gd name="T15" fmla="*/ 12 h 16"/>
                  <a:gd name="T16" fmla="*/ 13 w 17"/>
                  <a:gd name="T17" fmla="*/ 8 h 16"/>
                  <a:gd name="T18" fmla="*/ 9 w 17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cubicBezTo>
                      <a:pt x="4" y="16"/>
                      <a:pt x="0" y="13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13" y="0"/>
                      <a:pt x="17" y="3"/>
                      <a:pt x="17" y="8"/>
                    </a:cubicBezTo>
                    <a:cubicBezTo>
                      <a:pt x="17" y="13"/>
                      <a:pt x="13" y="16"/>
                      <a:pt x="9" y="16"/>
                    </a:cubicBezTo>
                    <a:close/>
                    <a:moveTo>
                      <a:pt x="9" y="4"/>
                    </a:moveTo>
                    <a:cubicBezTo>
                      <a:pt x="6" y="4"/>
                      <a:pt x="4" y="5"/>
                      <a:pt x="4" y="8"/>
                    </a:cubicBezTo>
                    <a:cubicBezTo>
                      <a:pt x="4" y="10"/>
                      <a:pt x="6" y="12"/>
                      <a:pt x="9" y="12"/>
                    </a:cubicBezTo>
                    <a:cubicBezTo>
                      <a:pt x="11" y="12"/>
                      <a:pt x="13" y="10"/>
                      <a:pt x="13" y="8"/>
                    </a:cubicBezTo>
                    <a:cubicBezTo>
                      <a:pt x="13" y="5"/>
                      <a:pt x="11" y="4"/>
                      <a:pt x="9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îšļîďe">
                <a:extLst>
                  <a:ext uri="{FF2B5EF4-FFF2-40B4-BE49-F238E27FC236}">
                    <a16:creationId xmlns:a16="http://schemas.microsoft.com/office/drawing/2014/main" id="{7AE58220-7901-40B0-DB70-D3F55186EFE7}"/>
                  </a:ext>
                </a:extLst>
              </p:cNvPr>
              <p:cNvSpPr/>
              <p:nvPr/>
            </p:nvSpPr>
            <p:spPr bwMode="auto">
              <a:xfrm>
                <a:off x="6454775" y="1747837"/>
                <a:ext cx="536575" cy="0"/>
              </a:xfrm>
              <a:custGeom>
                <a:avLst/>
                <a:gdLst>
                  <a:gd name="T0" fmla="*/ 0 w 338"/>
                  <a:gd name="T1" fmla="*/ 338 w 338"/>
                  <a:gd name="T2" fmla="*/ 0 w 3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38">
                    <a:moveTo>
                      <a:pt x="0" y="0"/>
                    </a:moveTo>
                    <a:lnTo>
                      <a:pt x="3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A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śliďé">
                <a:extLst>
                  <a:ext uri="{FF2B5EF4-FFF2-40B4-BE49-F238E27FC236}">
                    <a16:creationId xmlns:a16="http://schemas.microsoft.com/office/drawing/2014/main" id="{1817D6BE-403E-782D-79AE-EF7570E0A769}"/>
                  </a:ext>
                </a:extLst>
              </p:cNvPr>
              <p:cNvSpPr/>
              <p:nvPr/>
            </p:nvSpPr>
            <p:spPr bwMode="auto">
              <a:xfrm>
                <a:off x="6454775" y="1747837"/>
                <a:ext cx="53657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$ḷiḓè">
                <a:extLst>
                  <a:ext uri="{FF2B5EF4-FFF2-40B4-BE49-F238E27FC236}">
                    <a16:creationId xmlns:a16="http://schemas.microsoft.com/office/drawing/2014/main" id="{6FA376EE-8E68-FF1B-1FD7-46F0F9A86A62}"/>
                  </a:ext>
                </a:extLst>
              </p:cNvPr>
              <p:cNvSpPr/>
              <p:nvPr/>
            </p:nvSpPr>
            <p:spPr bwMode="auto">
              <a:xfrm>
                <a:off x="6446838" y="1741487"/>
                <a:ext cx="552450" cy="12700"/>
              </a:xfrm>
              <a:custGeom>
                <a:avLst/>
                <a:gdLst>
                  <a:gd name="T0" fmla="*/ 165 w 167"/>
                  <a:gd name="T1" fmla="*/ 4 h 4"/>
                  <a:gd name="T2" fmla="*/ 2 w 167"/>
                  <a:gd name="T3" fmla="*/ 4 h 4"/>
                  <a:gd name="T4" fmla="*/ 0 w 167"/>
                  <a:gd name="T5" fmla="*/ 2 h 4"/>
                  <a:gd name="T6" fmla="*/ 2 w 167"/>
                  <a:gd name="T7" fmla="*/ 0 h 4"/>
                  <a:gd name="T8" fmla="*/ 165 w 167"/>
                  <a:gd name="T9" fmla="*/ 0 h 4"/>
                  <a:gd name="T10" fmla="*/ 167 w 167"/>
                  <a:gd name="T11" fmla="*/ 2 h 4"/>
                  <a:gd name="T12" fmla="*/ 165 w 16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4">
                    <a:moveTo>
                      <a:pt x="165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2"/>
                    </a:cubicBezTo>
                    <a:cubicBezTo>
                      <a:pt x="167" y="4"/>
                      <a:pt x="166" y="4"/>
                      <a:pt x="16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ïṥļîďê">
                <a:extLst>
                  <a:ext uri="{FF2B5EF4-FFF2-40B4-BE49-F238E27FC236}">
                    <a16:creationId xmlns:a16="http://schemas.microsoft.com/office/drawing/2014/main" id="{0AC879B3-5E28-1F98-53AE-671295905CDE}"/>
                  </a:ext>
                </a:extLst>
              </p:cNvPr>
              <p:cNvSpPr/>
              <p:nvPr/>
            </p:nvSpPr>
            <p:spPr bwMode="auto">
              <a:xfrm>
                <a:off x="6454775" y="1998662"/>
                <a:ext cx="269875" cy="0"/>
              </a:xfrm>
              <a:custGeom>
                <a:avLst/>
                <a:gdLst>
                  <a:gd name="T0" fmla="*/ 0 w 170"/>
                  <a:gd name="T1" fmla="*/ 170 w 170"/>
                  <a:gd name="T2" fmla="*/ 0 w 1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70">
                    <a:moveTo>
                      <a:pt x="0" y="0"/>
                    </a:move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A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îś1îḍe">
                <a:extLst>
                  <a:ext uri="{FF2B5EF4-FFF2-40B4-BE49-F238E27FC236}">
                    <a16:creationId xmlns:a16="http://schemas.microsoft.com/office/drawing/2014/main" id="{AF5B73DF-2108-8943-6DAA-EDF703FF9786}"/>
                  </a:ext>
                </a:extLst>
              </p:cNvPr>
              <p:cNvSpPr/>
              <p:nvPr/>
            </p:nvSpPr>
            <p:spPr bwMode="auto">
              <a:xfrm>
                <a:off x="6454775" y="1998662"/>
                <a:ext cx="26987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ṩľïḑè">
                <a:extLst>
                  <a:ext uri="{FF2B5EF4-FFF2-40B4-BE49-F238E27FC236}">
                    <a16:creationId xmlns:a16="http://schemas.microsoft.com/office/drawing/2014/main" id="{9BD5DE49-B26C-7FFA-CE16-DF33DE2FC882}"/>
                  </a:ext>
                </a:extLst>
              </p:cNvPr>
              <p:cNvSpPr/>
              <p:nvPr/>
            </p:nvSpPr>
            <p:spPr bwMode="auto">
              <a:xfrm>
                <a:off x="6446838" y="1990725"/>
                <a:ext cx="284163" cy="14288"/>
              </a:xfrm>
              <a:custGeom>
                <a:avLst/>
                <a:gdLst>
                  <a:gd name="T0" fmla="*/ 84 w 86"/>
                  <a:gd name="T1" fmla="*/ 4 h 4"/>
                  <a:gd name="T2" fmla="*/ 2 w 86"/>
                  <a:gd name="T3" fmla="*/ 4 h 4"/>
                  <a:gd name="T4" fmla="*/ 0 w 86"/>
                  <a:gd name="T5" fmla="*/ 2 h 4"/>
                  <a:gd name="T6" fmla="*/ 2 w 86"/>
                  <a:gd name="T7" fmla="*/ 0 h 4"/>
                  <a:gd name="T8" fmla="*/ 84 w 86"/>
                  <a:gd name="T9" fmla="*/ 0 h 4"/>
                  <a:gd name="T10" fmla="*/ 86 w 86"/>
                  <a:gd name="T11" fmla="*/ 2 h 4"/>
                  <a:gd name="T12" fmla="*/ 84 w 8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4">
                    <a:moveTo>
                      <a:pt x="8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86" y="3"/>
                      <a:pt x="85" y="4"/>
                      <a:pt x="84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iṩḻïḋè">
                <a:extLst>
                  <a:ext uri="{FF2B5EF4-FFF2-40B4-BE49-F238E27FC236}">
                    <a16:creationId xmlns:a16="http://schemas.microsoft.com/office/drawing/2014/main" id="{64F71456-69AC-230C-BC3B-538A66352989}"/>
                  </a:ext>
                </a:extLst>
              </p:cNvPr>
              <p:cNvSpPr/>
              <p:nvPr/>
            </p:nvSpPr>
            <p:spPr bwMode="auto">
              <a:xfrm>
                <a:off x="6454775" y="1876425"/>
                <a:ext cx="200025" cy="0"/>
              </a:xfrm>
              <a:custGeom>
                <a:avLst/>
                <a:gdLst>
                  <a:gd name="T0" fmla="*/ 0 w 126"/>
                  <a:gd name="T1" fmla="*/ 126 w 126"/>
                  <a:gd name="T2" fmla="*/ 0 w 12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6">
                    <a:moveTo>
                      <a:pt x="0" y="0"/>
                    </a:moveTo>
                    <a:lnTo>
                      <a:pt x="1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A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śļîḍê">
                <a:extLst>
                  <a:ext uri="{FF2B5EF4-FFF2-40B4-BE49-F238E27FC236}">
                    <a16:creationId xmlns:a16="http://schemas.microsoft.com/office/drawing/2014/main" id="{7F7AE8BF-64D6-BA1D-0678-51245E43AF8A}"/>
                  </a:ext>
                </a:extLst>
              </p:cNvPr>
              <p:cNvSpPr/>
              <p:nvPr/>
            </p:nvSpPr>
            <p:spPr bwMode="auto">
              <a:xfrm>
                <a:off x="6454775" y="1876425"/>
                <a:ext cx="20002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íṩḷíďe">
                <a:extLst>
                  <a:ext uri="{FF2B5EF4-FFF2-40B4-BE49-F238E27FC236}">
                    <a16:creationId xmlns:a16="http://schemas.microsoft.com/office/drawing/2014/main" id="{BA7A0915-4143-929F-3B67-B63064793A03}"/>
                  </a:ext>
                </a:extLst>
              </p:cNvPr>
              <p:cNvSpPr/>
              <p:nvPr/>
            </p:nvSpPr>
            <p:spPr bwMode="auto">
              <a:xfrm>
                <a:off x="6446838" y="1870075"/>
                <a:ext cx="215900" cy="12700"/>
              </a:xfrm>
              <a:custGeom>
                <a:avLst/>
                <a:gdLst>
                  <a:gd name="T0" fmla="*/ 63 w 65"/>
                  <a:gd name="T1" fmla="*/ 4 h 4"/>
                  <a:gd name="T2" fmla="*/ 2 w 65"/>
                  <a:gd name="T3" fmla="*/ 4 h 4"/>
                  <a:gd name="T4" fmla="*/ 0 w 65"/>
                  <a:gd name="T5" fmla="*/ 2 h 4"/>
                  <a:gd name="T6" fmla="*/ 2 w 65"/>
                  <a:gd name="T7" fmla="*/ 0 h 4"/>
                  <a:gd name="T8" fmla="*/ 63 w 65"/>
                  <a:gd name="T9" fmla="*/ 0 h 4"/>
                  <a:gd name="T10" fmla="*/ 65 w 65"/>
                  <a:gd name="T11" fmla="*/ 2 h 4"/>
                  <a:gd name="T12" fmla="*/ 63 w 6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">
                    <a:moveTo>
                      <a:pt x="6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4" y="0"/>
                      <a:pt x="65" y="1"/>
                      <a:pt x="65" y="2"/>
                    </a:cubicBezTo>
                    <a:cubicBezTo>
                      <a:pt x="65" y="3"/>
                      <a:pt x="64" y="4"/>
                      <a:pt x="63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işḻîḋé">
                <a:extLst>
                  <a:ext uri="{FF2B5EF4-FFF2-40B4-BE49-F238E27FC236}">
                    <a16:creationId xmlns:a16="http://schemas.microsoft.com/office/drawing/2014/main" id="{42D08577-E11B-FC54-6F35-50FCBF089CF5}"/>
                  </a:ext>
                </a:extLst>
              </p:cNvPr>
              <p:cNvSpPr/>
              <p:nvPr/>
            </p:nvSpPr>
            <p:spPr bwMode="auto">
              <a:xfrm>
                <a:off x="6791325" y="1876425"/>
                <a:ext cx="200025" cy="0"/>
              </a:xfrm>
              <a:custGeom>
                <a:avLst/>
                <a:gdLst>
                  <a:gd name="T0" fmla="*/ 0 w 126"/>
                  <a:gd name="T1" fmla="*/ 126 w 126"/>
                  <a:gd name="T2" fmla="*/ 0 w 12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6">
                    <a:moveTo>
                      <a:pt x="0" y="0"/>
                    </a:moveTo>
                    <a:lnTo>
                      <a:pt x="1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A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ïṡḻiḍè">
                <a:extLst>
                  <a:ext uri="{FF2B5EF4-FFF2-40B4-BE49-F238E27FC236}">
                    <a16:creationId xmlns:a16="http://schemas.microsoft.com/office/drawing/2014/main" id="{E8F06B86-749B-6E4E-A98B-694D13ED0C78}"/>
                  </a:ext>
                </a:extLst>
              </p:cNvPr>
              <p:cNvSpPr/>
              <p:nvPr/>
            </p:nvSpPr>
            <p:spPr bwMode="auto">
              <a:xfrm>
                <a:off x="6791325" y="1876425"/>
                <a:ext cx="20002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íṥḷídè">
                <a:extLst>
                  <a:ext uri="{FF2B5EF4-FFF2-40B4-BE49-F238E27FC236}">
                    <a16:creationId xmlns:a16="http://schemas.microsoft.com/office/drawing/2014/main" id="{EB317BCB-1ACE-0D14-B834-D1EB53EBAC3F}"/>
                  </a:ext>
                </a:extLst>
              </p:cNvPr>
              <p:cNvSpPr/>
              <p:nvPr/>
            </p:nvSpPr>
            <p:spPr bwMode="auto">
              <a:xfrm>
                <a:off x="6783388" y="1870075"/>
                <a:ext cx="215900" cy="12700"/>
              </a:xfrm>
              <a:custGeom>
                <a:avLst/>
                <a:gdLst>
                  <a:gd name="T0" fmla="*/ 63 w 65"/>
                  <a:gd name="T1" fmla="*/ 4 h 4"/>
                  <a:gd name="T2" fmla="*/ 2 w 65"/>
                  <a:gd name="T3" fmla="*/ 4 h 4"/>
                  <a:gd name="T4" fmla="*/ 0 w 65"/>
                  <a:gd name="T5" fmla="*/ 2 h 4"/>
                  <a:gd name="T6" fmla="*/ 2 w 65"/>
                  <a:gd name="T7" fmla="*/ 0 h 4"/>
                  <a:gd name="T8" fmla="*/ 63 w 65"/>
                  <a:gd name="T9" fmla="*/ 0 h 4"/>
                  <a:gd name="T10" fmla="*/ 65 w 65"/>
                  <a:gd name="T11" fmla="*/ 2 h 4"/>
                  <a:gd name="T12" fmla="*/ 63 w 6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">
                    <a:moveTo>
                      <a:pt x="6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4" y="0"/>
                      <a:pt x="65" y="1"/>
                      <a:pt x="65" y="2"/>
                    </a:cubicBezTo>
                    <a:cubicBezTo>
                      <a:pt x="65" y="3"/>
                      <a:pt x="64" y="4"/>
                      <a:pt x="63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íšľidé">
                <a:extLst>
                  <a:ext uri="{FF2B5EF4-FFF2-40B4-BE49-F238E27FC236}">
                    <a16:creationId xmlns:a16="http://schemas.microsoft.com/office/drawing/2014/main" id="{4CDF10B3-05B6-3D7C-87E8-02C5ACF880B0}"/>
                  </a:ext>
                </a:extLst>
              </p:cNvPr>
              <p:cNvSpPr/>
              <p:nvPr/>
            </p:nvSpPr>
            <p:spPr bwMode="auto">
              <a:xfrm>
                <a:off x="7081838" y="1658937"/>
                <a:ext cx="355600" cy="425450"/>
              </a:xfrm>
              <a:custGeom>
                <a:avLst/>
                <a:gdLst>
                  <a:gd name="T0" fmla="*/ 224 w 224"/>
                  <a:gd name="T1" fmla="*/ 268 h 268"/>
                  <a:gd name="T2" fmla="*/ 0 w 224"/>
                  <a:gd name="T3" fmla="*/ 268 h 268"/>
                  <a:gd name="T4" fmla="*/ 0 w 224"/>
                  <a:gd name="T5" fmla="*/ 0 h 268"/>
                  <a:gd name="T6" fmla="*/ 224 w 224"/>
                  <a:gd name="T7" fmla="*/ 0 h 268"/>
                  <a:gd name="T8" fmla="*/ 224 w 224"/>
                  <a:gd name="T9" fmla="*/ 268 h 268"/>
                  <a:gd name="T10" fmla="*/ 8 w 224"/>
                  <a:gd name="T11" fmla="*/ 259 h 268"/>
                  <a:gd name="T12" fmla="*/ 216 w 224"/>
                  <a:gd name="T13" fmla="*/ 259 h 268"/>
                  <a:gd name="T14" fmla="*/ 216 w 224"/>
                  <a:gd name="T15" fmla="*/ 8 h 268"/>
                  <a:gd name="T16" fmla="*/ 8 w 224"/>
                  <a:gd name="T17" fmla="*/ 8 h 268"/>
                  <a:gd name="T18" fmla="*/ 8 w 224"/>
                  <a:gd name="T19" fmla="*/ 259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" h="268">
                    <a:moveTo>
                      <a:pt x="224" y="268"/>
                    </a:moveTo>
                    <a:lnTo>
                      <a:pt x="0" y="268"/>
                    </a:lnTo>
                    <a:lnTo>
                      <a:pt x="0" y="0"/>
                    </a:lnTo>
                    <a:lnTo>
                      <a:pt x="224" y="0"/>
                    </a:lnTo>
                    <a:lnTo>
                      <a:pt x="224" y="268"/>
                    </a:lnTo>
                    <a:close/>
                    <a:moveTo>
                      <a:pt x="8" y="259"/>
                    </a:moveTo>
                    <a:lnTo>
                      <a:pt x="216" y="259"/>
                    </a:lnTo>
                    <a:lnTo>
                      <a:pt x="216" y="8"/>
                    </a:lnTo>
                    <a:lnTo>
                      <a:pt x="8" y="8"/>
                    </a:lnTo>
                    <a:lnTo>
                      <a:pt x="8" y="2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şḷiḋê">
                <a:extLst>
                  <a:ext uri="{FF2B5EF4-FFF2-40B4-BE49-F238E27FC236}">
                    <a16:creationId xmlns:a16="http://schemas.microsoft.com/office/drawing/2014/main" id="{9227ECB7-03BB-9EFF-6CEC-9CE48B49090E}"/>
                  </a:ext>
                </a:extLst>
              </p:cNvPr>
              <p:cNvSpPr/>
              <p:nvPr/>
            </p:nvSpPr>
            <p:spPr bwMode="auto">
              <a:xfrm>
                <a:off x="7077075" y="1658937"/>
                <a:ext cx="360363" cy="425450"/>
              </a:xfrm>
              <a:custGeom>
                <a:avLst/>
                <a:gdLst>
                  <a:gd name="T0" fmla="*/ 107 w 109"/>
                  <a:gd name="T1" fmla="*/ 129 h 129"/>
                  <a:gd name="T2" fmla="*/ 105 w 109"/>
                  <a:gd name="T3" fmla="*/ 129 h 129"/>
                  <a:gd name="T4" fmla="*/ 1 w 109"/>
                  <a:gd name="T5" fmla="*/ 3 h 129"/>
                  <a:gd name="T6" fmla="*/ 1 w 109"/>
                  <a:gd name="T7" fmla="*/ 0 h 129"/>
                  <a:gd name="T8" fmla="*/ 4 w 109"/>
                  <a:gd name="T9" fmla="*/ 1 h 129"/>
                  <a:gd name="T10" fmla="*/ 108 w 109"/>
                  <a:gd name="T11" fmla="*/ 126 h 129"/>
                  <a:gd name="T12" fmla="*/ 108 w 109"/>
                  <a:gd name="T13" fmla="*/ 129 h 129"/>
                  <a:gd name="T14" fmla="*/ 107 w 109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29">
                    <a:moveTo>
                      <a:pt x="107" y="129"/>
                    </a:moveTo>
                    <a:cubicBezTo>
                      <a:pt x="106" y="129"/>
                      <a:pt x="106" y="129"/>
                      <a:pt x="105" y="129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08" y="126"/>
                      <a:pt x="108" y="126"/>
                      <a:pt x="108" y="126"/>
                    </a:cubicBezTo>
                    <a:cubicBezTo>
                      <a:pt x="109" y="127"/>
                      <a:pt x="109" y="128"/>
                      <a:pt x="108" y="129"/>
                    </a:cubicBezTo>
                    <a:cubicBezTo>
                      <a:pt x="108" y="129"/>
                      <a:pt x="107" y="129"/>
                      <a:pt x="107" y="1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íṡļiďé">
                <a:extLst>
                  <a:ext uri="{FF2B5EF4-FFF2-40B4-BE49-F238E27FC236}">
                    <a16:creationId xmlns:a16="http://schemas.microsoft.com/office/drawing/2014/main" id="{063112FF-CAC4-DE43-688A-1B4B1CC8A941}"/>
                  </a:ext>
                </a:extLst>
              </p:cNvPr>
              <p:cNvSpPr/>
              <p:nvPr/>
            </p:nvSpPr>
            <p:spPr bwMode="auto">
              <a:xfrm>
                <a:off x="7077075" y="1658937"/>
                <a:ext cx="360363" cy="425450"/>
              </a:xfrm>
              <a:custGeom>
                <a:avLst/>
                <a:gdLst>
                  <a:gd name="T0" fmla="*/ 3 w 109"/>
                  <a:gd name="T1" fmla="*/ 129 h 129"/>
                  <a:gd name="T2" fmla="*/ 1 w 109"/>
                  <a:gd name="T3" fmla="*/ 129 h 129"/>
                  <a:gd name="T4" fmla="*/ 1 w 109"/>
                  <a:gd name="T5" fmla="*/ 126 h 129"/>
                  <a:gd name="T6" fmla="*/ 105 w 109"/>
                  <a:gd name="T7" fmla="*/ 1 h 129"/>
                  <a:gd name="T8" fmla="*/ 108 w 109"/>
                  <a:gd name="T9" fmla="*/ 0 h 129"/>
                  <a:gd name="T10" fmla="*/ 108 w 109"/>
                  <a:gd name="T11" fmla="*/ 3 h 129"/>
                  <a:gd name="T12" fmla="*/ 4 w 109"/>
                  <a:gd name="T13" fmla="*/ 129 h 129"/>
                  <a:gd name="T14" fmla="*/ 3 w 109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29">
                    <a:moveTo>
                      <a:pt x="3" y="129"/>
                    </a:moveTo>
                    <a:cubicBezTo>
                      <a:pt x="2" y="129"/>
                      <a:pt x="2" y="129"/>
                      <a:pt x="1" y="129"/>
                    </a:cubicBezTo>
                    <a:cubicBezTo>
                      <a:pt x="0" y="128"/>
                      <a:pt x="0" y="127"/>
                      <a:pt x="1" y="126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6" y="0"/>
                      <a:pt x="107" y="0"/>
                      <a:pt x="108" y="0"/>
                    </a:cubicBezTo>
                    <a:cubicBezTo>
                      <a:pt x="109" y="1"/>
                      <a:pt x="109" y="2"/>
                      <a:pt x="108" y="3"/>
                    </a:cubicBezTo>
                    <a:cubicBezTo>
                      <a:pt x="4" y="129"/>
                      <a:pt x="4" y="129"/>
                      <a:pt x="4" y="129"/>
                    </a:cubicBezTo>
                    <a:cubicBezTo>
                      <a:pt x="4" y="129"/>
                      <a:pt x="3" y="129"/>
                      <a:pt x="3" y="1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ṩliďê">
                <a:extLst>
                  <a:ext uri="{FF2B5EF4-FFF2-40B4-BE49-F238E27FC236}">
                    <a16:creationId xmlns:a16="http://schemas.microsoft.com/office/drawing/2014/main" id="{9C517A68-E4BC-BCA8-D6EE-73643CB855F0}"/>
                  </a:ext>
                </a:extLst>
              </p:cNvPr>
              <p:cNvSpPr/>
              <p:nvPr/>
            </p:nvSpPr>
            <p:spPr bwMode="auto">
              <a:xfrm>
                <a:off x="4364038" y="1912937"/>
                <a:ext cx="717550" cy="474663"/>
              </a:xfrm>
              <a:custGeom>
                <a:avLst/>
                <a:gdLst>
                  <a:gd name="T0" fmla="*/ 196 w 217"/>
                  <a:gd name="T1" fmla="*/ 144 h 144"/>
                  <a:gd name="T2" fmla="*/ 23 w 217"/>
                  <a:gd name="T3" fmla="*/ 144 h 144"/>
                  <a:gd name="T4" fmla="*/ 0 w 217"/>
                  <a:gd name="T5" fmla="*/ 121 h 144"/>
                  <a:gd name="T6" fmla="*/ 0 w 217"/>
                  <a:gd name="T7" fmla="*/ 26 h 144"/>
                  <a:gd name="T8" fmla="*/ 26 w 217"/>
                  <a:gd name="T9" fmla="*/ 0 h 144"/>
                  <a:gd name="T10" fmla="*/ 186 w 217"/>
                  <a:gd name="T11" fmla="*/ 0 h 144"/>
                  <a:gd name="T12" fmla="*/ 217 w 217"/>
                  <a:gd name="T13" fmla="*/ 31 h 144"/>
                  <a:gd name="T14" fmla="*/ 217 w 217"/>
                  <a:gd name="T15" fmla="*/ 123 h 144"/>
                  <a:gd name="T16" fmla="*/ 196 w 217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144">
                    <a:moveTo>
                      <a:pt x="196" y="144"/>
                    </a:moveTo>
                    <a:cubicBezTo>
                      <a:pt x="23" y="144"/>
                      <a:pt x="23" y="144"/>
                      <a:pt x="23" y="144"/>
                    </a:cubicBezTo>
                    <a:cubicBezTo>
                      <a:pt x="10" y="144"/>
                      <a:pt x="0" y="133"/>
                      <a:pt x="0" y="1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203" y="0"/>
                      <a:pt x="217" y="14"/>
                      <a:pt x="217" y="31"/>
                    </a:cubicBezTo>
                    <a:cubicBezTo>
                      <a:pt x="217" y="123"/>
                      <a:pt x="217" y="123"/>
                      <a:pt x="217" y="123"/>
                    </a:cubicBezTo>
                    <a:cubicBezTo>
                      <a:pt x="217" y="134"/>
                      <a:pt x="207" y="144"/>
                      <a:pt x="196" y="144"/>
                    </a:cubicBezTo>
                    <a:close/>
                  </a:path>
                </a:pathLst>
              </a:cu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íśḻiḋê">
                <a:extLst>
                  <a:ext uri="{FF2B5EF4-FFF2-40B4-BE49-F238E27FC236}">
                    <a16:creationId xmlns:a16="http://schemas.microsoft.com/office/drawing/2014/main" id="{282E3AAC-6FA2-EA58-3CD8-C9002C88B996}"/>
                  </a:ext>
                </a:extLst>
              </p:cNvPr>
              <p:cNvSpPr/>
              <p:nvPr/>
            </p:nvSpPr>
            <p:spPr bwMode="auto">
              <a:xfrm>
                <a:off x="4364038" y="1938337"/>
                <a:ext cx="717550" cy="449263"/>
              </a:xfrm>
              <a:custGeom>
                <a:avLst/>
                <a:gdLst>
                  <a:gd name="T0" fmla="*/ 207 w 217"/>
                  <a:gd name="T1" fmla="*/ 136 h 136"/>
                  <a:gd name="T2" fmla="*/ 108 w 217"/>
                  <a:gd name="T3" fmla="*/ 136 h 136"/>
                  <a:gd name="T4" fmla="*/ 10 w 217"/>
                  <a:gd name="T5" fmla="*/ 136 h 136"/>
                  <a:gd name="T6" fmla="*/ 0 w 217"/>
                  <a:gd name="T7" fmla="*/ 126 h 136"/>
                  <a:gd name="T8" fmla="*/ 0 w 217"/>
                  <a:gd name="T9" fmla="*/ 13 h 136"/>
                  <a:gd name="T10" fmla="*/ 6 w 217"/>
                  <a:gd name="T11" fmla="*/ 2 h 136"/>
                  <a:gd name="T12" fmla="*/ 81 w 217"/>
                  <a:gd name="T13" fmla="*/ 64 h 136"/>
                  <a:gd name="T14" fmla="*/ 97 w 217"/>
                  <a:gd name="T15" fmla="*/ 77 h 136"/>
                  <a:gd name="T16" fmla="*/ 120 w 217"/>
                  <a:gd name="T17" fmla="*/ 77 h 136"/>
                  <a:gd name="T18" fmla="*/ 210 w 217"/>
                  <a:gd name="T19" fmla="*/ 0 h 136"/>
                  <a:gd name="T20" fmla="*/ 217 w 217"/>
                  <a:gd name="T21" fmla="*/ 21 h 136"/>
                  <a:gd name="T22" fmla="*/ 217 w 217"/>
                  <a:gd name="T23" fmla="*/ 126 h 136"/>
                  <a:gd name="T24" fmla="*/ 207 w 217"/>
                  <a:gd name="T2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7" h="136">
                    <a:moveTo>
                      <a:pt x="207" y="136"/>
                    </a:moveTo>
                    <a:cubicBezTo>
                      <a:pt x="108" y="136"/>
                      <a:pt x="108" y="136"/>
                      <a:pt x="108" y="136"/>
                    </a:cubicBezTo>
                    <a:cubicBezTo>
                      <a:pt x="10" y="136"/>
                      <a:pt x="10" y="136"/>
                      <a:pt x="10" y="136"/>
                    </a:cubicBezTo>
                    <a:cubicBezTo>
                      <a:pt x="5" y="136"/>
                      <a:pt x="0" y="131"/>
                      <a:pt x="0" y="12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1" y="1"/>
                      <a:pt x="6" y="2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97" y="77"/>
                      <a:pt x="97" y="77"/>
                      <a:pt x="97" y="77"/>
                    </a:cubicBezTo>
                    <a:cubicBezTo>
                      <a:pt x="104" y="82"/>
                      <a:pt x="113" y="82"/>
                      <a:pt x="120" y="77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14" y="6"/>
                      <a:pt x="217" y="13"/>
                      <a:pt x="217" y="21"/>
                    </a:cubicBezTo>
                    <a:cubicBezTo>
                      <a:pt x="217" y="126"/>
                      <a:pt x="217" y="126"/>
                      <a:pt x="217" y="126"/>
                    </a:cubicBezTo>
                    <a:cubicBezTo>
                      <a:pt x="217" y="131"/>
                      <a:pt x="212" y="136"/>
                      <a:pt x="207" y="136"/>
                    </a:cubicBezTo>
                    <a:close/>
                  </a:path>
                </a:pathLst>
              </a:custGeom>
              <a:solidFill>
                <a:srgbClr val="FF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sľíďe">
                <a:extLst>
                  <a:ext uri="{FF2B5EF4-FFF2-40B4-BE49-F238E27FC236}">
                    <a16:creationId xmlns:a16="http://schemas.microsoft.com/office/drawing/2014/main" id="{43E2BF0E-C4E0-D130-25BA-EBDA8BB73812}"/>
                  </a:ext>
                </a:extLst>
              </p:cNvPr>
              <p:cNvSpPr/>
              <p:nvPr/>
            </p:nvSpPr>
            <p:spPr bwMode="auto">
              <a:xfrm>
                <a:off x="4371975" y="2127250"/>
                <a:ext cx="290513" cy="249238"/>
              </a:xfrm>
              <a:custGeom>
                <a:avLst/>
                <a:gdLst>
                  <a:gd name="T0" fmla="*/ 4 w 88"/>
                  <a:gd name="T1" fmla="*/ 76 h 76"/>
                  <a:gd name="T2" fmla="*/ 1 w 88"/>
                  <a:gd name="T3" fmla="*/ 74 h 76"/>
                  <a:gd name="T4" fmla="*/ 2 w 88"/>
                  <a:gd name="T5" fmla="*/ 69 h 76"/>
                  <a:gd name="T6" fmla="*/ 81 w 88"/>
                  <a:gd name="T7" fmla="*/ 2 h 76"/>
                  <a:gd name="T8" fmla="*/ 87 w 88"/>
                  <a:gd name="T9" fmla="*/ 2 h 76"/>
                  <a:gd name="T10" fmla="*/ 86 w 88"/>
                  <a:gd name="T11" fmla="*/ 8 h 76"/>
                  <a:gd name="T12" fmla="*/ 7 w 88"/>
                  <a:gd name="T13" fmla="*/ 75 h 76"/>
                  <a:gd name="T14" fmla="*/ 4 w 88"/>
                  <a:gd name="T15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76">
                    <a:moveTo>
                      <a:pt x="4" y="76"/>
                    </a:moveTo>
                    <a:cubicBezTo>
                      <a:pt x="3" y="76"/>
                      <a:pt x="2" y="75"/>
                      <a:pt x="1" y="74"/>
                    </a:cubicBezTo>
                    <a:cubicBezTo>
                      <a:pt x="0" y="72"/>
                      <a:pt x="0" y="70"/>
                      <a:pt x="2" y="69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3" y="0"/>
                      <a:pt x="86" y="1"/>
                      <a:pt x="87" y="2"/>
                    </a:cubicBezTo>
                    <a:cubicBezTo>
                      <a:pt x="88" y="4"/>
                      <a:pt x="88" y="7"/>
                      <a:pt x="86" y="8"/>
                    </a:cubicBezTo>
                    <a:cubicBezTo>
                      <a:pt x="7" y="75"/>
                      <a:pt x="7" y="75"/>
                      <a:pt x="7" y="75"/>
                    </a:cubicBezTo>
                    <a:cubicBezTo>
                      <a:pt x="6" y="75"/>
                      <a:pt x="5" y="76"/>
                      <a:pt x="4" y="76"/>
                    </a:cubicBezTo>
                    <a:close/>
                  </a:path>
                </a:pathLst>
              </a:cu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îşḻíḍe">
                <a:extLst>
                  <a:ext uri="{FF2B5EF4-FFF2-40B4-BE49-F238E27FC236}">
                    <a16:creationId xmlns:a16="http://schemas.microsoft.com/office/drawing/2014/main" id="{17BE9BDE-B92D-4A40-9696-BF79FC213A78}"/>
                  </a:ext>
                </a:extLst>
              </p:cNvPr>
              <p:cNvSpPr/>
              <p:nvPr/>
            </p:nvSpPr>
            <p:spPr bwMode="auto">
              <a:xfrm>
                <a:off x="4779963" y="2136775"/>
                <a:ext cx="298450" cy="239713"/>
              </a:xfrm>
              <a:custGeom>
                <a:avLst/>
                <a:gdLst>
                  <a:gd name="T0" fmla="*/ 85 w 90"/>
                  <a:gd name="T1" fmla="*/ 73 h 73"/>
                  <a:gd name="T2" fmla="*/ 83 w 90"/>
                  <a:gd name="T3" fmla="*/ 72 h 73"/>
                  <a:gd name="T4" fmla="*/ 2 w 90"/>
                  <a:gd name="T5" fmla="*/ 7 h 73"/>
                  <a:gd name="T6" fmla="*/ 1 w 90"/>
                  <a:gd name="T7" fmla="*/ 2 h 73"/>
                  <a:gd name="T8" fmla="*/ 7 w 90"/>
                  <a:gd name="T9" fmla="*/ 1 h 73"/>
                  <a:gd name="T10" fmla="*/ 88 w 90"/>
                  <a:gd name="T11" fmla="*/ 65 h 73"/>
                  <a:gd name="T12" fmla="*/ 88 w 90"/>
                  <a:gd name="T13" fmla="*/ 71 h 73"/>
                  <a:gd name="T14" fmla="*/ 85 w 90"/>
                  <a:gd name="T15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73">
                    <a:moveTo>
                      <a:pt x="85" y="73"/>
                    </a:moveTo>
                    <a:cubicBezTo>
                      <a:pt x="84" y="73"/>
                      <a:pt x="83" y="72"/>
                      <a:pt x="83" y="7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8" y="65"/>
                      <a:pt x="88" y="65"/>
                      <a:pt x="88" y="65"/>
                    </a:cubicBezTo>
                    <a:cubicBezTo>
                      <a:pt x="89" y="67"/>
                      <a:pt x="90" y="69"/>
                      <a:pt x="88" y="71"/>
                    </a:cubicBezTo>
                    <a:cubicBezTo>
                      <a:pt x="87" y="72"/>
                      <a:pt x="86" y="73"/>
                      <a:pt x="85" y="73"/>
                    </a:cubicBezTo>
                    <a:close/>
                  </a:path>
                </a:pathLst>
              </a:cu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ïṧ1iḓe">
                <a:extLst>
                  <a:ext uri="{FF2B5EF4-FFF2-40B4-BE49-F238E27FC236}">
                    <a16:creationId xmlns:a16="http://schemas.microsoft.com/office/drawing/2014/main" id="{FF4BBC83-1580-CD2F-A2D7-B1226BB59BB6}"/>
                  </a:ext>
                </a:extLst>
              </p:cNvPr>
              <p:cNvSpPr/>
              <p:nvPr/>
            </p:nvSpPr>
            <p:spPr bwMode="auto">
              <a:xfrm>
                <a:off x="3816350" y="1506537"/>
                <a:ext cx="917575" cy="606425"/>
              </a:xfrm>
              <a:custGeom>
                <a:avLst/>
                <a:gdLst>
                  <a:gd name="T0" fmla="*/ 257 w 278"/>
                  <a:gd name="T1" fmla="*/ 184 h 184"/>
                  <a:gd name="T2" fmla="*/ 23 w 278"/>
                  <a:gd name="T3" fmla="*/ 184 h 184"/>
                  <a:gd name="T4" fmla="*/ 0 w 278"/>
                  <a:gd name="T5" fmla="*/ 161 h 184"/>
                  <a:gd name="T6" fmla="*/ 0 w 278"/>
                  <a:gd name="T7" fmla="*/ 25 h 184"/>
                  <a:gd name="T8" fmla="*/ 26 w 278"/>
                  <a:gd name="T9" fmla="*/ 0 h 184"/>
                  <a:gd name="T10" fmla="*/ 247 w 278"/>
                  <a:gd name="T11" fmla="*/ 0 h 184"/>
                  <a:gd name="T12" fmla="*/ 278 w 278"/>
                  <a:gd name="T13" fmla="*/ 30 h 184"/>
                  <a:gd name="T14" fmla="*/ 278 w 278"/>
                  <a:gd name="T15" fmla="*/ 163 h 184"/>
                  <a:gd name="T16" fmla="*/ 257 w 278"/>
                  <a:gd name="T1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8" h="184">
                    <a:moveTo>
                      <a:pt x="257" y="184"/>
                    </a:moveTo>
                    <a:cubicBezTo>
                      <a:pt x="23" y="184"/>
                      <a:pt x="23" y="184"/>
                      <a:pt x="23" y="184"/>
                    </a:cubicBezTo>
                    <a:cubicBezTo>
                      <a:pt x="10" y="184"/>
                      <a:pt x="0" y="174"/>
                      <a:pt x="0" y="16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64" y="0"/>
                      <a:pt x="278" y="14"/>
                      <a:pt x="278" y="30"/>
                    </a:cubicBezTo>
                    <a:cubicBezTo>
                      <a:pt x="278" y="163"/>
                      <a:pt x="278" y="163"/>
                      <a:pt x="278" y="163"/>
                    </a:cubicBezTo>
                    <a:cubicBezTo>
                      <a:pt x="278" y="174"/>
                      <a:pt x="268" y="184"/>
                      <a:pt x="257" y="184"/>
                    </a:cubicBezTo>
                    <a:close/>
                  </a:path>
                </a:pathLst>
              </a:custGeom>
              <a:solidFill>
                <a:srgbClr val="388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sļiďé">
                <a:extLst>
                  <a:ext uri="{FF2B5EF4-FFF2-40B4-BE49-F238E27FC236}">
                    <a16:creationId xmlns:a16="http://schemas.microsoft.com/office/drawing/2014/main" id="{625CAED2-5671-875C-F5B4-BB0F5AC2209B}"/>
                  </a:ext>
                </a:extLst>
              </p:cNvPr>
              <p:cNvSpPr/>
              <p:nvPr/>
            </p:nvSpPr>
            <p:spPr bwMode="auto">
              <a:xfrm>
                <a:off x="3816350" y="1539875"/>
                <a:ext cx="917575" cy="573088"/>
              </a:xfrm>
              <a:custGeom>
                <a:avLst/>
                <a:gdLst>
                  <a:gd name="T0" fmla="*/ 265 w 278"/>
                  <a:gd name="T1" fmla="*/ 174 h 174"/>
                  <a:gd name="T2" fmla="*/ 139 w 278"/>
                  <a:gd name="T3" fmla="*/ 174 h 174"/>
                  <a:gd name="T4" fmla="*/ 13 w 278"/>
                  <a:gd name="T5" fmla="*/ 174 h 174"/>
                  <a:gd name="T6" fmla="*/ 0 w 278"/>
                  <a:gd name="T7" fmla="*/ 161 h 174"/>
                  <a:gd name="T8" fmla="*/ 0 w 278"/>
                  <a:gd name="T9" fmla="*/ 17 h 174"/>
                  <a:gd name="T10" fmla="*/ 8 w 278"/>
                  <a:gd name="T11" fmla="*/ 2 h 174"/>
                  <a:gd name="T12" fmla="*/ 104 w 278"/>
                  <a:gd name="T13" fmla="*/ 82 h 174"/>
                  <a:gd name="T14" fmla="*/ 124 w 278"/>
                  <a:gd name="T15" fmla="*/ 98 h 174"/>
                  <a:gd name="T16" fmla="*/ 153 w 278"/>
                  <a:gd name="T17" fmla="*/ 98 h 174"/>
                  <a:gd name="T18" fmla="*/ 269 w 278"/>
                  <a:gd name="T19" fmla="*/ 0 h 174"/>
                  <a:gd name="T20" fmla="*/ 278 w 278"/>
                  <a:gd name="T21" fmla="*/ 26 h 174"/>
                  <a:gd name="T22" fmla="*/ 278 w 278"/>
                  <a:gd name="T23" fmla="*/ 161 h 174"/>
                  <a:gd name="T24" fmla="*/ 265 w 278"/>
                  <a:gd name="T25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8" h="174">
                    <a:moveTo>
                      <a:pt x="265" y="174"/>
                    </a:moveTo>
                    <a:cubicBezTo>
                      <a:pt x="139" y="174"/>
                      <a:pt x="139" y="174"/>
                      <a:pt x="139" y="174"/>
                    </a:cubicBezTo>
                    <a:cubicBezTo>
                      <a:pt x="13" y="174"/>
                      <a:pt x="13" y="174"/>
                      <a:pt x="13" y="174"/>
                    </a:cubicBezTo>
                    <a:cubicBezTo>
                      <a:pt x="6" y="174"/>
                      <a:pt x="0" y="168"/>
                      <a:pt x="0" y="16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" y="1"/>
                      <a:pt x="8" y="2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33" y="105"/>
                      <a:pt x="145" y="105"/>
                      <a:pt x="153" y="98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74" y="8"/>
                      <a:pt x="278" y="17"/>
                      <a:pt x="278" y="26"/>
                    </a:cubicBezTo>
                    <a:cubicBezTo>
                      <a:pt x="278" y="161"/>
                      <a:pt x="278" y="161"/>
                      <a:pt x="278" y="161"/>
                    </a:cubicBezTo>
                    <a:cubicBezTo>
                      <a:pt x="278" y="168"/>
                      <a:pt x="272" y="174"/>
                      <a:pt x="265" y="174"/>
                    </a:cubicBezTo>
                    <a:close/>
                  </a:path>
                </a:pathLst>
              </a:cu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$ḻîḑê">
                <a:extLst>
                  <a:ext uri="{FF2B5EF4-FFF2-40B4-BE49-F238E27FC236}">
                    <a16:creationId xmlns:a16="http://schemas.microsoft.com/office/drawing/2014/main" id="{E93BE9C9-BB48-1484-E44E-E4306FC79275}"/>
                  </a:ext>
                </a:extLst>
              </p:cNvPr>
              <p:cNvSpPr/>
              <p:nvPr/>
            </p:nvSpPr>
            <p:spPr bwMode="auto">
              <a:xfrm>
                <a:off x="3830638" y="1787525"/>
                <a:ext cx="361950" cy="309563"/>
              </a:xfrm>
              <a:custGeom>
                <a:avLst/>
                <a:gdLst>
                  <a:gd name="T0" fmla="*/ 4 w 110"/>
                  <a:gd name="T1" fmla="*/ 94 h 94"/>
                  <a:gd name="T2" fmla="*/ 1 w 110"/>
                  <a:gd name="T3" fmla="*/ 92 h 94"/>
                  <a:gd name="T4" fmla="*/ 1 w 110"/>
                  <a:gd name="T5" fmla="*/ 87 h 94"/>
                  <a:gd name="T6" fmla="*/ 103 w 110"/>
                  <a:gd name="T7" fmla="*/ 1 h 94"/>
                  <a:gd name="T8" fmla="*/ 109 w 110"/>
                  <a:gd name="T9" fmla="*/ 2 h 94"/>
                  <a:gd name="T10" fmla="*/ 109 w 110"/>
                  <a:gd name="T11" fmla="*/ 7 h 94"/>
                  <a:gd name="T12" fmla="*/ 7 w 110"/>
                  <a:gd name="T13" fmla="*/ 93 h 94"/>
                  <a:gd name="T14" fmla="*/ 4 w 110"/>
                  <a:gd name="T1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94">
                    <a:moveTo>
                      <a:pt x="4" y="94"/>
                    </a:moveTo>
                    <a:cubicBezTo>
                      <a:pt x="3" y="94"/>
                      <a:pt x="2" y="93"/>
                      <a:pt x="1" y="92"/>
                    </a:cubicBezTo>
                    <a:cubicBezTo>
                      <a:pt x="0" y="91"/>
                      <a:pt x="0" y="88"/>
                      <a:pt x="1" y="87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105" y="0"/>
                      <a:pt x="108" y="0"/>
                      <a:pt x="109" y="2"/>
                    </a:cubicBezTo>
                    <a:cubicBezTo>
                      <a:pt x="110" y="3"/>
                      <a:pt x="110" y="6"/>
                      <a:pt x="109" y="7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6" y="93"/>
                      <a:pt x="5" y="94"/>
                      <a:pt x="4" y="94"/>
                    </a:cubicBezTo>
                    <a:close/>
                  </a:path>
                </a:pathLst>
              </a:custGeom>
              <a:solidFill>
                <a:srgbClr val="388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î$ļïde">
                <a:extLst>
                  <a:ext uri="{FF2B5EF4-FFF2-40B4-BE49-F238E27FC236}">
                    <a16:creationId xmlns:a16="http://schemas.microsoft.com/office/drawing/2014/main" id="{A85EDAA4-E78C-4472-FF28-F2444438341A}"/>
                  </a:ext>
                </a:extLst>
              </p:cNvPr>
              <p:cNvSpPr/>
              <p:nvPr/>
            </p:nvSpPr>
            <p:spPr bwMode="auto">
              <a:xfrm>
                <a:off x="4351338" y="1797050"/>
                <a:ext cx="373063" cy="300038"/>
              </a:xfrm>
              <a:custGeom>
                <a:avLst/>
                <a:gdLst>
                  <a:gd name="T0" fmla="*/ 109 w 113"/>
                  <a:gd name="T1" fmla="*/ 91 h 91"/>
                  <a:gd name="T2" fmla="*/ 106 w 113"/>
                  <a:gd name="T3" fmla="*/ 90 h 91"/>
                  <a:gd name="T4" fmla="*/ 2 w 113"/>
                  <a:gd name="T5" fmla="*/ 7 h 91"/>
                  <a:gd name="T6" fmla="*/ 2 w 113"/>
                  <a:gd name="T7" fmla="*/ 2 h 91"/>
                  <a:gd name="T8" fmla="*/ 7 w 113"/>
                  <a:gd name="T9" fmla="*/ 1 h 91"/>
                  <a:gd name="T10" fmla="*/ 111 w 113"/>
                  <a:gd name="T11" fmla="*/ 84 h 91"/>
                  <a:gd name="T12" fmla="*/ 112 w 113"/>
                  <a:gd name="T13" fmla="*/ 89 h 91"/>
                  <a:gd name="T14" fmla="*/ 109 w 113"/>
                  <a:gd name="T15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1">
                    <a:moveTo>
                      <a:pt x="109" y="91"/>
                    </a:moveTo>
                    <a:cubicBezTo>
                      <a:pt x="108" y="91"/>
                      <a:pt x="107" y="90"/>
                      <a:pt x="106" y="9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6"/>
                      <a:pt x="0" y="3"/>
                      <a:pt x="2" y="2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11" y="84"/>
                      <a:pt x="111" y="84"/>
                      <a:pt x="111" y="84"/>
                    </a:cubicBezTo>
                    <a:cubicBezTo>
                      <a:pt x="113" y="85"/>
                      <a:pt x="113" y="88"/>
                      <a:pt x="112" y="89"/>
                    </a:cubicBezTo>
                    <a:cubicBezTo>
                      <a:pt x="111" y="90"/>
                      <a:pt x="110" y="91"/>
                      <a:pt x="109" y="91"/>
                    </a:cubicBezTo>
                    <a:close/>
                  </a:path>
                </a:pathLst>
              </a:custGeom>
              <a:solidFill>
                <a:srgbClr val="388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îSľîḍê">
                <a:extLst>
                  <a:ext uri="{FF2B5EF4-FFF2-40B4-BE49-F238E27FC236}">
                    <a16:creationId xmlns:a16="http://schemas.microsoft.com/office/drawing/2014/main" id="{4458C2C1-68EB-1355-180A-DF57B40B7C7F}"/>
                  </a:ext>
                </a:extLst>
              </p:cNvPr>
              <p:cNvSpPr/>
              <p:nvPr/>
            </p:nvSpPr>
            <p:spPr bwMode="auto">
              <a:xfrm>
                <a:off x="4503738" y="2984500"/>
                <a:ext cx="22225" cy="34925"/>
              </a:xfrm>
              <a:custGeom>
                <a:avLst/>
                <a:gdLst>
                  <a:gd name="T0" fmla="*/ 0 w 7"/>
                  <a:gd name="T1" fmla="*/ 0 h 11"/>
                  <a:gd name="T2" fmla="*/ 2 w 7"/>
                  <a:gd name="T3" fmla="*/ 9 h 11"/>
                  <a:gd name="T4" fmla="*/ 2 w 7"/>
                  <a:gd name="T5" fmla="*/ 11 h 11"/>
                  <a:gd name="T6" fmla="*/ 7 w 7"/>
                  <a:gd name="T7" fmla="*/ 8 h 11"/>
                  <a:gd name="T8" fmla="*/ 0 w 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0"/>
                    </a:moveTo>
                    <a:cubicBezTo>
                      <a:pt x="1" y="3"/>
                      <a:pt x="2" y="6"/>
                      <a:pt x="2" y="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0"/>
                      <a:pt x="5" y="9"/>
                      <a:pt x="7" y="8"/>
                    </a:cubicBezTo>
                    <a:cubicBezTo>
                      <a:pt x="5" y="5"/>
                      <a:pt x="3" y="2"/>
                      <a:pt x="0" y="0"/>
                    </a:cubicBezTo>
                  </a:path>
                </a:pathLst>
              </a:custGeom>
              <a:solidFill>
                <a:srgbClr val="DDF6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îs1ïḍe">
                <a:extLst>
                  <a:ext uri="{FF2B5EF4-FFF2-40B4-BE49-F238E27FC236}">
                    <a16:creationId xmlns:a16="http://schemas.microsoft.com/office/drawing/2014/main" id="{A0774AA4-963F-599A-2446-0207839A8427}"/>
                  </a:ext>
                </a:extLst>
              </p:cNvPr>
              <p:cNvSpPr/>
              <p:nvPr/>
            </p:nvSpPr>
            <p:spPr bwMode="auto">
              <a:xfrm>
                <a:off x="4510088" y="3009900"/>
                <a:ext cx="23813" cy="617538"/>
              </a:xfrm>
              <a:custGeom>
                <a:avLst/>
                <a:gdLst>
                  <a:gd name="T0" fmla="*/ 5 w 7"/>
                  <a:gd name="T1" fmla="*/ 0 h 187"/>
                  <a:gd name="T2" fmla="*/ 0 w 7"/>
                  <a:gd name="T3" fmla="*/ 3 h 187"/>
                  <a:gd name="T4" fmla="*/ 0 w 7"/>
                  <a:gd name="T5" fmla="*/ 170 h 187"/>
                  <a:gd name="T6" fmla="*/ 7 w 7"/>
                  <a:gd name="T7" fmla="*/ 187 h 187"/>
                  <a:gd name="T8" fmla="*/ 7 w 7"/>
                  <a:gd name="T9" fmla="*/ 8 h 187"/>
                  <a:gd name="T10" fmla="*/ 5 w 7"/>
                  <a:gd name="T1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87">
                    <a:moveTo>
                      <a:pt x="5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2" y="176"/>
                      <a:pt x="5" y="182"/>
                      <a:pt x="7" y="18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5"/>
                      <a:pt x="6" y="3"/>
                      <a:pt x="5" y="0"/>
                    </a:cubicBezTo>
                  </a:path>
                </a:pathLst>
              </a:custGeom>
              <a:solidFill>
                <a:srgbClr val="C5E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îṩļïḋe">
                <a:extLst>
                  <a:ext uri="{FF2B5EF4-FFF2-40B4-BE49-F238E27FC236}">
                    <a16:creationId xmlns:a16="http://schemas.microsoft.com/office/drawing/2014/main" id="{DD3F75AD-A094-BE61-4C94-FDFB3C89D317}"/>
                  </a:ext>
                </a:extLst>
              </p:cNvPr>
              <p:cNvSpPr/>
              <p:nvPr/>
            </p:nvSpPr>
            <p:spPr bwMode="auto">
              <a:xfrm>
                <a:off x="4464050" y="4075112"/>
                <a:ext cx="36513" cy="52388"/>
              </a:xfrm>
              <a:custGeom>
                <a:avLst/>
                <a:gdLst>
                  <a:gd name="T0" fmla="*/ 11 w 11"/>
                  <a:gd name="T1" fmla="*/ 0 h 16"/>
                  <a:gd name="T2" fmla="*/ 0 w 11"/>
                  <a:gd name="T3" fmla="*/ 8 h 16"/>
                  <a:gd name="T4" fmla="*/ 0 w 11"/>
                  <a:gd name="T5" fmla="*/ 16 h 16"/>
                  <a:gd name="T6" fmla="*/ 1 w 11"/>
                  <a:gd name="T7" fmla="*/ 16 h 16"/>
                  <a:gd name="T8" fmla="*/ 11 w 11"/>
                  <a:gd name="T9" fmla="*/ 13 h 16"/>
                  <a:gd name="T10" fmla="*/ 11 w 11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cubicBezTo>
                      <a:pt x="8" y="4"/>
                      <a:pt x="4" y="7"/>
                      <a:pt x="0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4" y="16"/>
                      <a:pt x="8" y="15"/>
                      <a:pt x="11" y="13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DDF6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íSlïḋê">
                <a:extLst>
                  <a:ext uri="{FF2B5EF4-FFF2-40B4-BE49-F238E27FC236}">
                    <a16:creationId xmlns:a16="http://schemas.microsoft.com/office/drawing/2014/main" id="{600E53FA-346F-9B4C-F92B-49DB481F6E6F}"/>
                  </a:ext>
                </a:extLst>
              </p:cNvPr>
              <p:cNvSpPr/>
              <p:nvPr/>
            </p:nvSpPr>
            <p:spPr bwMode="auto">
              <a:xfrm>
                <a:off x="4500563" y="3922712"/>
                <a:ext cx="33338" cy="195263"/>
              </a:xfrm>
              <a:custGeom>
                <a:avLst/>
                <a:gdLst>
                  <a:gd name="T0" fmla="*/ 3 w 10"/>
                  <a:gd name="T1" fmla="*/ 0 h 59"/>
                  <a:gd name="T2" fmla="*/ 3 w 10"/>
                  <a:gd name="T3" fmla="*/ 35 h 59"/>
                  <a:gd name="T4" fmla="*/ 0 w 10"/>
                  <a:gd name="T5" fmla="*/ 46 h 59"/>
                  <a:gd name="T6" fmla="*/ 0 w 10"/>
                  <a:gd name="T7" fmla="*/ 59 h 59"/>
                  <a:gd name="T8" fmla="*/ 10 w 10"/>
                  <a:gd name="T9" fmla="*/ 42 h 59"/>
                  <a:gd name="T10" fmla="*/ 10 w 10"/>
                  <a:gd name="T11" fmla="*/ 2 h 59"/>
                  <a:gd name="T12" fmla="*/ 3 w 10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9">
                    <a:moveTo>
                      <a:pt x="3" y="0"/>
                    </a:moveTo>
                    <a:cubicBezTo>
                      <a:pt x="3" y="35"/>
                      <a:pt x="3" y="35"/>
                      <a:pt x="3" y="35"/>
                    </a:cubicBezTo>
                    <a:cubicBezTo>
                      <a:pt x="3" y="39"/>
                      <a:pt x="2" y="43"/>
                      <a:pt x="0" y="4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6" y="55"/>
                      <a:pt x="10" y="49"/>
                      <a:pt x="10" y="4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1"/>
                      <a:pt x="5" y="1"/>
                      <a:pt x="3" y="0"/>
                    </a:cubicBezTo>
                  </a:path>
                </a:pathLst>
              </a:custGeom>
              <a:solidFill>
                <a:srgbClr val="C5E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sľiḓe">
                <a:extLst>
                  <a:ext uri="{FF2B5EF4-FFF2-40B4-BE49-F238E27FC236}">
                    <a16:creationId xmlns:a16="http://schemas.microsoft.com/office/drawing/2014/main" id="{E59E183F-50B7-8EA1-C9DA-B4C20105BD62}"/>
                  </a:ext>
                </a:extLst>
              </p:cNvPr>
              <p:cNvSpPr/>
              <p:nvPr/>
            </p:nvSpPr>
            <p:spPr bwMode="auto">
              <a:xfrm>
                <a:off x="3490913" y="4090987"/>
                <a:ext cx="379413" cy="36513"/>
              </a:xfrm>
              <a:custGeom>
                <a:avLst/>
                <a:gdLst>
                  <a:gd name="T0" fmla="*/ 0 w 115"/>
                  <a:gd name="T1" fmla="*/ 0 h 11"/>
                  <a:gd name="T2" fmla="*/ 18 w 115"/>
                  <a:gd name="T3" fmla="*/ 11 h 11"/>
                  <a:gd name="T4" fmla="*/ 115 w 115"/>
                  <a:gd name="T5" fmla="*/ 11 h 11"/>
                  <a:gd name="T6" fmla="*/ 115 w 115"/>
                  <a:gd name="T7" fmla="*/ 4 h 11"/>
                  <a:gd name="T8" fmla="*/ 11 w 115"/>
                  <a:gd name="T9" fmla="*/ 4 h 11"/>
                  <a:gd name="T10" fmla="*/ 0 w 1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11">
                    <a:moveTo>
                      <a:pt x="0" y="0"/>
                    </a:moveTo>
                    <a:cubicBezTo>
                      <a:pt x="4" y="6"/>
                      <a:pt x="10" y="11"/>
                      <a:pt x="18" y="11"/>
                    </a:cubicBezTo>
                    <a:cubicBezTo>
                      <a:pt x="115" y="11"/>
                      <a:pt x="115" y="11"/>
                      <a:pt x="115" y="11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4"/>
                      <a:pt x="4" y="2"/>
                      <a:pt x="0" y="0"/>
                    </a:cubicBezTo>
                  </a:path>
                </a:pathLst>
              </a:custGeom>
              <a:solidFill>
                <a:srgbClr val="DDF6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îşḷiḑé">
                <a:extLst>
                  <a:ext uri="{FF2B5EF4-FFF2-40B4-BE49-F238E27FC236}">
                    <a16:creationId xmlns:a16="http://schemas.microsoft.com/office/drawing/2014/main" id="{0C698315-3421-B65C-CB4B-A962785BA1E1}"/>
                  </a:ext>
                </a:extLst>
              </p:cNvPr>
              <p:cNvSpPr/>
              <p:nvPr/>
            </p:nvSpPr>
            <p:spPr bwMode="auto">
              <a:xfrm>
                <a:off x="3463925" y="2951162"/>
                <a:ext cx="1046163" cy="1154113"/>
              </a:xfrm>
              <a:custGeom>
                <a:avLst/>
                <a:gdLst>
                  <a:gd name="T0" fmla="*/ 297 w 317"/>
                  <a:gd name="T1" fmla="*/ 350 h 350"/>
                  <a:gd name="T2" fmla="*/ 19 w 317"/>
                  <a:gd name="T3" fmla="*/ 350 h 350"/>
                  <a:gd name="T4" fmla="*/ 0 w 317"/>
                  <a:gd name="T5" fmla="*/ 330 h 350"/>
                  <a:gd name="T6" fmla="*/ 0 w 317"/>
                  <a:gd name="T7" fmla="*/ 19 h 350"/>
                  <a:gd name="T8" fmla="*/ 19 w 317"/>
                  <a:gd name="T9" fmla="*/ 0 h 350"/>
                  <a:gd name="T10" fmla="*/ 297 w 317"/>
                  <a:gd name="T11" fmla="*/ 0 h 350"/>
                  <a:gd name="T12" fmla="*/ 317 w 317"/>
                  <a:gd name="T13" fmla="*/ 19 h 350"/>
                  <a:gd name="T14" fmla="*/ 317 w 317"/>
                  <a:gd name="T15" fmla="*/ 330 h 350"/>
                  <a:gd name="T16" fmla="*/ 297 w 317"/>
                  <a:gd name="T17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7" h="350">
                    <a:moveTo>
                      <a:pt x="297" y="350"/>
                    </a:moveTo>
                    <a:cubicBezTo>
                      <a:pt x="19" y="350"/>
                      <a:pt x="19" y="350"/>
                      <a:pt x="19" y="350"/>
                    </a:cubicBezTo>
                    <a:cubicBezTo>
                      <a:pt x="8" y="350"/>
                      <a:pt x="0" y="341"/>
                      <a:pt x="0" y="33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297" y="0"/>
                      <a:pt x="297" y="0"/>
                      <a:pt x="297" y="0"/>
                    </a:cubicBezTo>
                    <a:cubicBezTo>
                      <a:pt x="308" y="0"/>
                      <a:pt x="317" y="8"/>
                      <a:pt x="317" y="19"/>
                    </a:cubicBezTo>
                    <a:cubicBezTo>
                      <a:pt x="317" y="330"/>
                      <a:pt x="317" y="330"/>
                      <a:pt x="317" y="330"/>
                    </a:cubicBezTo>
                    <a:cubicBezTo>
                      <a:pt x="317" y="341"/>
                      <a:pt x="308" y="350"/>
                      <a:pt x="297" y="350"/>
                    </a:cubicBezTo>
                  </a:path>
                </a:pathLst>
              </a:custGeom>
              <a:solidFill>
                <a:srgbClr val="53D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îṡļîḍé">
                <a:extLst>
                  <a:ext uri="{FF2B5EF4-FFF2-40B4-BE49-F238E27FC236}">
                    <a16:creationId xmlns:a16="http://schemas.microsoft.com/office/drawing/2014/main" id="{917683BB-2285-0081-AFC5-A0F985037CAB}"/>
                  </a:ext>
                </a:extLst>
              </p:cNvPr>
              <p:cNvSpPr/>
              <p:nvPr/>
            </p:nvSpPr>
            <p:spPr bwMode="auto">
              <a:xfrm>
                <a:off x="3463925" y="2917825"/>
                <a:ext cx="1046163" cy="98425"/>
              </a:xfrm>
              <a:custGeom>
                <a:avLst/>
                <a:gdLst>
                  <a:gd name="T0" fmla="*/ 307 w 317"/>
                  <a:gd name="T1" fmla="*/ 30 h 30"/>
                  <a:gd name="T2" fmla="*/ 10 w 317"/>
                  <a:gd name="T3" fmla="*/ 30 h 30"/>
                  <a:gd name="T4" fmla="*/ 0 w 317"/>
                  <a:gd name="T5" fmla="*/ 20 h 30"/>
                  <a:gd name="T6" fmla="*/ 0 w 317"/>
                  <a:gd name="T7" fmla="*/ 10 h 30"/>
                  <a:gd name="T8" fmla="*/ 10 w 317"/>
                  <a:gd name="T9" fmla="*/ 0 h 30"/>
                  <a:gd name="T10" fmla="*/ 307 w 317"/>
                  <a:gd name="T11" fmla="*/ 0 h 30"/>
                  <a:gd name="T12" fmla="*/ 317 w 317"/>
                  <a:gd name="T13" fmla="*/ 10 h 30"/>
                  <a:gd name="T14" fmla="*/ 317 w 317"/>
                  <a:gd name="T15" fmla="*/ 20 h 30"/>
                  <a:gd name="T16" fmla="*/ 307 w 317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7" h="30">
                    <a:moveTo>
                      <a:pt x="307" y="30"/>
                    </a:moveTo>
                    <a:cubicBezTo>
                      <a:pt x="10" y="30"/>
                      <a:pt x="10" y="30"/>
                      <a:pt x="10" y="30"/>
                    </a:cubicBezTo>
                    <a:cubicBezTo>
                      <a:pt x="4" y="30"/>
                      <a:pt x="0" y="26"/>
                      <a:pt x="0" y="2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13" y="0"/>
                      <a:pt x="317" y="5"/>
                      <a:pt x="317" y="10"/>
                    </a:cubicBezTo>
                    <a:cubicBezTo>
                      <a:pt x="317" y="20"/>
                      <a:pt x="317" y="20"/>
                      <a:pt x="317" y="20"/>
                    </a:cubicBezTo>
                    <a:cubicBezTo>
                      <a:pt x="317" y="26"/>
                      <a:pt x="313" y="30"/>
                      <a:pt x="307" y="30"/>
                    </a:cubicBezTo>
                    <a:close/>
                  </a:path>
                </a:pathLst>
              </a:cu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sḷïďe">
                <a:extLst>
                  <a:ext uri="{FF2B5EF4-FFF2-40B4-BE49-F238E27FC236}">
                    <a16:creationId xmlns:a16="http://schemas.microsoft.com/office/drawing/2014/main" id="{BA99B06D-6831-9479-E630-9DF21ABFB440}"/>
                  </a:ext>
                </a:extLst>
              </p:cNvPr>
              <p:cNvSpPr/>
              <p:nvPr/>
            </p:nvSpPr>
            <p:spPr bwMode="auto">
              <a:xfrm>
                <a:off x="3589338" y="3108325"/>
                <a:ext cx="419100" cy="39688"/>
              </a:xfrm>
              <a:custGeom>
                <a:avLst/>
                <a:gdLst>
                  <a:gd name="T0" fmla="*/ 121 w 127"/>
                  <a:gd name="T1" fmla="*/ 12 h 12"/>
                  <a:gd name="T2" fmla="*/ 6 w 127"/>
                  <a:gd name="T3" fmla="*/ 12 h 12"/>
                  <a:gd name="T4" fmla="*/ 0 w 127"/>
                  <a:gd name="T5" fmla="*/ 6 h 12"/>
                  <a:gd name="T6" fmla="*/ 6 w 127"/>
                  <a:gd name="T7" fmla="*/ 0 h 12"/>
                  <a:gd name="T8" fmla="*/ 121 w 127"/>
                  <a:gd name="T9" fmla="*/ 0 h 12"/>
                  <a:gd name="T10" fmla="*/ 127 w 127"/>
                  <a:gd name="T11" fmla="*/ 6 h 12"/>
                  <a:gd name="T12" fmla="*/ 121 w 127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2">
                    <a:moveTo>
                      <a:pt x="121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5" y="0"/>
                      <a:pt x="127" y="2"/>
                      <a:pt x="127" y="6"/>
                    </a:cubicBezTo>
                    <a:cubicBezTo>
                      <a:pt x="127" y="9"/>
                      <a:pt x="125" y="12"/>
                      <a:pt x="12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íṧḻíḑê">
                <a:extLst>
                  <a:ext uri="{FF2B5EF4-FFF2-40B4-BE49-F238E27FC236}">
                    <a16:creationId xmlns:a16="http://schemas.microsoft.com/office/drawing/2014/main" id="{926461FD-D362-2893-F2F0-FEF65E655702}"/>
                  </a:ext>
                </a:extLst>
              </p:cNvPr>
              <p:cNvSpPr/>
              <p:nvPr/>
            </p:nvSpPr>
            <p:spPr bwMode="auto">
              <a:xfrm>
                <a:off x="3595688" y="3233737"/>
                <a:ext cx="385763" cy="26988"/>
              </a:xfrm>
              <a:custGeom>
                <a:avLst/>
                <a:gdLst>
                  <a:gd name="T0" fmla="*/ 113 w 117"/>
                  <a:gd name="T1" fmla="*/ 8 h 8"/>
                  <a:gd name="T2" fmla="*/ 4 w 117"/>
                  <a:gd name="T3" fmla="*/ 8 h 8"/>
                  <a:gd name="T4" fmla="*/ 0 w 117"/>
                  <a:gd name="T5" fmla="*/ 4 h 8"/>
                  <a:gd name="T6" fmla="*/ 4 w 117"/>
                  <a:gd name="T7" fmla="*/ 0 h 8"/>
                  <a:gd name="T8" fmla="*/ 113 w 117"/>
                  <a:gd name="T9" fmla="*/ 0 h 8"/>
                  <a:gd name="T10" fmla="*/ 117 w 117"/>
                  <a:gd name="T11" fmla="*/ 4 h 8"/>
                  <a:gd name="T12" fmla="*/ 113 w 117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">
                    <a:moveTo>
                      <a:pt x="113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5" y="0"/>
                      <a:pt x="117" y="2"/>
                      <a:pt x="117" y="4"/>
                    </a:cubicBezTo>
                    <a:cubicBezTo>
                      <a:pt x="117" y="7"/>
                      <a:pt x="115" y="8"/>
                      <a:pt x="11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ïŝḷîḍè">
                <a:extLst>
                  <a:ext uri="{FF2B5EF4-FFF2-40B4-BE49-F238E27FC236}">
                    <a16:creationId xmlns:a16="http://schemas.microsoft.com/office/drawing/2014/main" id="{F09E8DDC-34B9-EDEC-AF16-D483D4CB6A4D}"/>
                  </a:ext>
                </a:extLst>
              </p:cNvPr>
              <p:cNvSpPr/>
              <p:nvPr/>
            </p:nvSpPr>
            <p:spPr bwMode="auto">
              <a:xfrm>
                <a:off x="3595688" y="3554412"/>
                <a:ext cx="385763" cy="25400"/>
              </a:xfrm>
              <a:custGeom>
                <a:avLst/>
                <a:gdLst>
                  <a:gd name="T0" fmla="*/ 113 w 117"/>
                  <a:gd name="T1" fmla="*/ 8 h 8"/>
                  <a:gd name="T2" fmla="*/ 4 w 117"/>
                  <a:gd name="T3" fmla="*/ 8 h 8"/>
                  <a:gd name="T4" fmla="*/ 0 w 117"/>
                  <a:gd name="T5" fmla="*/ 4 h 8"/>
                  <a:gd name="T6" fmla="*/ 4 w 117"/>
                  <a:gd name="T7" fmla="*/ 0 h 8"/>
                  <a:gd name="T8" fmla="*/ 113 w 117"/>
                  <a:gd name="T9" fmla="*/ 0 h 8"/>
                  <a:gd name="T10" fmla="*/ 117 w 117"/>
                  <a:gd name="T11" fmla="*/ 4 h 8"/>
                  <a:gd name="T12" fmla="*/ 113 w 117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">
                    <a:moveTo>
                      <a:pt x="113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5" y="0"/>
                      <a:pt x="117" y="2"/>
                      <a:pt x="117" y="4"/>
                    </a:cubicBezTo>
                    <a:cubicBezTo>
                      <a:pt x="117" y="6"/>
                      <a:pt x="115" y="8"/>
                      <a:pt x="113" y="8"/>
                    </a:cubicBezTo>
                    <a:close/>
                  </a:path>
                </a:pathLst>
              </a:cu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îṣľïḍè">
                <a:extLst>
                  <a:ext uri="{FF2B5EF4-FFF2-40B4-BE49-F238E27FC236}">
                    <a16:creationId xmlns:a16="http://schemas.microsoft.com/office/drawing/2014/main" id="{23F9E3AB-25C6-77A8-4107-A5BCA84D9059}"/>
                  </a:ext>
                </a:extLst>
              </p:cNvPr>
              <p:cNvSpPr/>
              <p:nvPr/>
            </p:nvSpPr>
            <p:spPr bwMode="auto">
              <a:xfrm>
                <a:off x="3595688" y="3336925"/>
                <a:ext cx="271463" cy="25400"/>
              </a:xfrm>
              <a:custGeom>
                <a:avLst/>
                <a:gdLst>
                  <a:gd name="T0" fmla="*/ 78 w 82"/>
                  <a:gd name="T1" fmla="*/ 8 h 8"/>
                  <a:gd name="T2" fmla="*/ 4 w 82"/>
                  <a:gd name="T3" fmla="*/ 8 h 8"/>
                  <a:gd name="T4" fmla="*/ 0 w 82"/>
                  <a:gd name="T5" fmla="*/ 4 h 8"/>
                  <a:gd name="T6" fmla="*/ 4 w 82"/>
                  <a:gd name="T7" fmla="*/ 0 h 8"/>
                  <a:gd name="T8" fmla="*/ 78 w 82"/>
                  <a:gd name="T9" fmla="*/ 0 h 8"/>
                  <a:gd name="T10" fmla="*/ 82 w 82"/>
                  <a:gd name="T11" fmla="*/ 4 h 8"/>
                  <a:gd name="T12" fmla="*/ 78 w 8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8">
                    <a:moveTo>
                      <a:pt x="7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0" y="0"/>
                      <a:pt x="82" y="2"/>
                      <a:pt x="82" y="4"/>
                    </a:cubicBezTo>
                    <a:cubicBezTo>
                      <a:pt x="82" y="6"/>
                      <a:pt x="80" y="8"/>
                      <a:pt x="7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íṣḻïḋê">
                <a:extLst>
                  <a:ext uri="{FF2B5EF4-FFF2-40B4-BE49-F238E27FC236}">
                    <a16:creationId xmlns:a16="http://schemas.microsoft.com/office/drawing/2014/main" id="{D49D5025-7DC9-6114-7CAA-20BE2CADD464}"/>
                  </a:ext>
                </a:extLst>
              </p:cNvPr>
              <p:cNvSpPr/>
              <p:nvPr/>
            </p:nvSpPr>
            <p:spPr bwMode="auto">
              <a:xfrm>
                <a:off x="3595688" y="3643312"/>
                <a:ext cx="385763" cy="26988"/>
              </a:xfrm>
              <a:custGeom>
                <a:avLst/>
                <a:gdLst>
                  <a:gd name="T0" fmla="*/ 113 w 117"/>
                  <a:gd name="T1" fmla="*/ 8 h 8"/>
                  <a:gd name="T2" fmla="*/ 4 w 117"/>
                  <a:gd name="T3" fmla="*/ 8 h 8"/>
                  <a:gd name="T4" fmla="*/ 0 w 117"/>
                  <a:gd name="T5" fmla="*/ 4 h 8"/>
                  <a:gd name="T6" fmla="*/ 4 w 117"/>
                  <a:gd name="T7" fmla="*/ 0 h 8"/>
                  <a:gd name="T8" fmla="*/ 113 w 117"/>
                  <a:gd name="T9" fmla="*/ 0 h 8"/>
                  <a:gd name="T10" fmla="*/ 117 w 117"/>
                  <a:gd name="T11" fmla="*/ 4 h 8"/>
                  <a:gd name="T12" fmla="*/ 113 w 117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">
                    <a:moveTo>
                      <a:pt x="113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5" y="0"/>
                      <a:pt x="117" y="1"/>
                      <a:pt x="117" y="4"/>
                    </a:cubicBezTo>
                    <a:cubicBezTo>
                      <a:pt x="117" y="6"/>
                      <a:pt x="115" y="8"/>
                      <a:pt x="11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îṥļîḋe">
                <a:extLst>
                  <a:ext uri="{FF2B5EF4-FFF2-40B4-BE49-F238E27FC236}">
                    <a16:creationId xmlns:a16="http://schemas.microsoft.com/office/drawing/2014/main" id="{80BBB551-FB0E-206B-7CB2-D4BCF69EADCF}"/>
                  </a:ext>
                </a:extLst>
              </p:cNvPr>
              <p:cNvSpPr/>
              <p:nvPr/>
            </p:nvSpPr>
            <p:spPr bwMode="auto">
              <a:xfrm>
                <a:off x="3595688" y="3851275"/>
                <a:ext cx="271463" cy="25400"/>
              </a:xfrm>
              <a:custGeom>
                <a:avLst/>
                <a:gdLst>
                  <a:gd name="T0" fmla="*/ 78 w 82"/>
                  <a:gd name="T1" fmla="*/ 8 h 8"/>
                  <a:gd name="T2" fmla="*/ 4 w 82"/>
                  <a:gd name="T3" fmla="*/ 8 h 8"/>
                  <a:gd name="T4" fmla="*/ 0 w 82"/>
                  <a:gd name="T5" fmla="*/ 4 h 8"/>
                  <a:gd name="T6" fmla="*/ 4 w 82"/>
                  <a:gd name="T7" fmla="*/ 0 h 8"/>
                  <a:gd name="T8" fmla="*/ 78 w 82"/>
                  <a:gd name="T9" fmla="*/ 0 h 8"/>
                  <a:gd name="T10" fmla="*/ 82 w 82"/>
                  <a:gd name="T11" fmla="*/ 4 h 8"/>
                  <a:gd name="T12" fmla="*/ 78 w 8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8">
                    <a:moveTo>
                      <a:pt x="7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0" y="0"/>
                      <a:pt x="82" y="2"/>
                      <a:pt x="82" y="4"/>
                    </a:cubicBezTo>
                    <a:cubicBezTo>
                      <a:pt x="82" y="7"/>
                      <a:pt x="80" y="8"/>
                      <a:pt x="7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śliḓê">
                <a:extLst>
                  <a:ext uri="{FF2B5EF4-FFF2-40B4-BE49-F238E27FC236}">
                    <a16:creationId xmlns:a16="http://schemas.microsoft.com/office/drawing/2014/main" id="{760265DA-4EEC-83FF-0600-BC6B6FC47D7C}"/>
                  </a:ext>
                </a:extLst>
              </p:cNvPr>
              <p:cNvSpPr/>
              <p:nvPr/>
            </p:nvSpPr>
            <p:spPr bwMode="auto">
              <a:xfrm>
                <a:off x="4424363" y="2944812"/>
                <a:ext cx="46038" cy="46038"/>
              </a:xfrm>
              <a:custGeom>
                <a:avLst/>
                <a:gdLst>
                  <a:gd name="T0" fmla="*/ 11 w 14"/>
                  <a:gd name="T1" fmla="*/ 14 h 14"/>
                  <a:gd name="T2" fmla="*/ 10 w 14"/>
                  <a:gd name="T3" fmla="*/ 13 h 14"/>
                  <a:gd name="T4" fmla="*/ 1 w 14"/>
                  <a:gd name="T5" fmla="*/ 4 h 14"/>
                  <a:gd name="T6" fmla="*/ 1 w 14"/>
                  <a:gd name="T7" fmla="*/ 1 h 14"/>
                  <a:gd name="T8" fmla="*/ 4 w 14"/>
                  <a:gd name="T9" fmla="*/ 1 h 14"/>
                  <a:gd name="T10" fmla="*/ 13 w 14"/>
                  <a:gd name="T11" fmla="*/ 10 h 14"/>
                  <a:gd name="T12" fmla="*/ 13 w 14"/>
                  <a:gd name="T13" fmla="*/ 13 h 14"/>
                  <a:gd name="T14" fmla="*/ 11 w 1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11" y="14"/>
                    </a:moveTo>
                    <a:cubicBezTo>
                      <a:pt x="11" y="14"/>
                      <a:pt x="10" y="14"/>
                      <a:pt x="10" y="1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4" y="11"/>
                      <a:pt x="14" y="12"/>
                      <a:pt x="13" y="13"/>
                    </a:cubicBezTo>
                    <a:cubicBezTo>
                      <a:pt x="13" y="14"/>
                      <a:pt x="12" y="14"/>
                      <a:pt x="11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islïḋê">
                <a:extLst>
                  <a:ext uri="{FF2B5EF4-FFF2-40B4-BE49-F238E27FC236}">
                    <a16:creationId xmlns:a16="http://schemas.microsoft.com/office/drawing/2014/main" id="{CDCDE214-C77C-7503-F1C0-3F5F67D91818}"/>
                  </a:ext>
                </a:extLst>
              </p:cNvPr>
              <p:cNvSpPr/>
              <p:nvPr/>
            </p:nvSpPr>
            <p:spPr bwMode="auto">
              <a:xfrm>
                <a:off x="4424363" y="2944812"/>
                <a:ext cx="46038" cy="46038"/>
              </a:xfrm>
              <a:custGeom>
                <a:avLst/>
                <a:gdLst>
                  <a:gd name="T0" fmla="*/ 2 w 14"/>
                  <a:gd name="T1" fmla="*/ 14 h 14"/>
                  <a:gd name="T2" fmla="*/ 1 w 14"/>
                  <a:gd name="T3" fmla="*/ 13 h 14"/>
                  <a:gd name="T4" fmla="*/ 1 w 14"/>
                  <a:gd name="T5" fmla="*/ 10 h 14"/>
                  <a:gd name="T6" fmla="*/ 10 w 14"/>
                  <a:gd name="T7" fmla="*/ 1 h 14"/>
                  <a:gd name="T8" fmla="*/ 13 w 14"/>
                  <a:gd name="T9" fmla="*/ 1 h 14"/>
                  <a:gd name="T10" fmla="*/ 13 w 14"/>
                  <a:gd name="T11" fmla="*/ 4 h 14"/>
                  <a:gd name="T12" fmla="*/ 4 w 14"/>
                  <a:gd name="T13" fmla="*/ 13 h 14"/>
                  <a:gd name="T14" fmla="*/ 2 w 1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2" y="14"/>
                    </a:moveTo>
                    <a:cubicBezTo>
                      <a:pt x="2" y="14"/>
                      <a:pt x="1" y="14"/>
                      <a:pt x="1" y="13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0"/>
                      <a:pt x="12" y="0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4"/>
                      <a:pt x="3" y="14"/>
                      <a:pt x="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ïsḻídê">
                <a:extLst>
                  <a:ext uri="{FF2B5EF4-FFF2-40B4-BE49-F238E27FC236}">
                    <a16:creationId xmlns:a16="http://schemas.microsoft.com/office/drawing/2014/main" id="{598FCC42-F219-3A88-802F-6E233350B47C}"/>
                  </a:ext>
                </a:extLst>
              </p:cNvPr>
              <p:cNvSpPr/>
              <p:nvPr/>
            </p:nvSpPr>
            <p:spPr bwMode="auto">
              <a:xfrm>
                <a:off x="5170488" y="3451225"/>
                <a:ext cx="927100" cy="412750"/>
              </a:xfrm>
              <a:custGeom>
                <a:avLst/>
                <a:gdLst>
                  <a:gd name="T0" fmla="*/ 262 w 281"/>
                  <a:gd name="T1" fmla="*/ 125 h 125"/>
                  <a:gd name="T2" fmla="*/ 23 w 281"/>
                  <a:gd name="T3" fmla="*/ 125 h 125"/>
                  <a:gd name="T4" fmla="*/ 0 w 281"/>
                  <a:gd name="T5" fmla="*/ 102 h 125"/>
                  <a:gd name="T6" fmla="*/ 0 w 281"/>
                  <a:gd name="T7" fmla="*/ 23 h 125"/>
                  <a:gd name="T8" fmla="*/ 24 w 281"/>
                  <a:gd name="T9" fmla="*/ 0 h 125"/>
                  <a:gd name="T10" fmla="*/ 262 w 281"/>
                  <a:gd name="T11" fmla="*/ 0 h 125"/>
                  <a:gd name="T12" fmla="*/ 281 w 281"/>
                  <a:gd name="T13" fmla="*/ 20 h 125"/>
                  <a:gd name="T14" fmla="*/ 281 w 281"/>
                  <a:gd name="T15" fmla="*/ 105 h 125"/>
                  <a:gd name="T16" fmla="*/ 262 w 281"/>
                  <a:gd name="T1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1" h="125">
                    <a:moveTo>
                      <a:pt x="262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10" y="125"/>
                      <a:pt x="0" y="114"/>
                      <a:pt x="0" y="10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72" y="0"/>
                      <a:pt x="281" y="9"/>
                      <a:pt x="281" y="20"/>
                    </a:cubicBezTo>
                    <a:cubicBezTo>
                      <a:pt x="281" y="105"/>
                      <a:pt x="281" y="105"/>
                      <a:pt x="281" y="105"/>
                    </a:cubicBezTo>
                    <a:cubicBezTo>
                      <a:pt x="281" y="116"/>
                      <a:pt x="272" y="125"/>
                      <a:pt x="262" y="125"/>
                    </a:cubicBezTo>
                  </a:path>
                </a:pathLst>
              </a:cu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ṣḷíḍè">
                <a:extLst>
                  <a:ext uri="{FF2B5EF4-FFF2-40B4-BE49-F238E27FC236}">
                    <a16:creationId xmlns:a16="http://schemas.microsoft.com/office/drawing/2014/main" id="{44C431B4-515E-D20B-BC92-291A4DEE3B74}"/>
                  </a:ext>
                </a:extLst>
              </p:cNvPr>
              <p:cNvSpPr/>
              <p:nvPr/>
            </p:nvSpPr>
            <p:spPr bwMode="auto">
              <a:xfrm>
                <a:off x="5360988" y="3708400"/>
                <a:ext cx="201613" cy="14288"/>
              </a:xfrm>
              <a:custGeom>
                <a:avLst/>
                <a:gdLst>
                  <a:gd name="T0" fmla="*/ 59 w 61"/>
                  <a:gd name="T1" fmla="*/ 4 h 4"/>
                  <a:gd name="T2" fmla="*/ 2 w 61"/>
                  <a:gd name="T3" fmla="*/ 4 h 4"/>
                  <a:gd name="T4" fmla="*/ 0 w 61"/>
                  <a:gd name="T5" fmla="*/ 2 h 4"/>
                  <a:gd name="T6" fmla="*/ 2 w 61"/>
                  <a:gd name="T7" fmla="*/ 0 h 4"/>
                  <a:gd name="T8" fmla="*/ 59 w 61"/>
                  <a:gd name="T9" fmla="*/ 0 h 4"/>
                  <a:gd name="T10" fmla="*/ 61 w 61"/>
                  <a:gd name="T11" fmla="*/ 2 h 4"/>
                  <a:gd name="T12" fmla="*/ 59 w 61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">
                    <a:moveTo>
                      <a:pt x="59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1" y="0"/>
                      <a:pt x="61" y="1"/>
                      <a:pt x="61" y="2"/>
                    </a:cubicBezTo>
                    <a:cubicBezTo>
                      <a:pt x="61" y="3"/>
                      <a:pt x="61" y="4"/>
                      <a:pt x="59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iṩļiďe">
                <a:extLst>
                  <a:ext uri="{FF2B5EF4-FFF2-40B4-BE49-F238E27FC236}">
                    <a16:creationId xmlns:a16="http://schemas.microsoft.com/office/drawing/2014/main" id="{AC6E3E8A-5A2B-A6C4-A6DD-E44E24BFEEFA}"/>
                  </a:ext>
                </a:extLst>
              </p:cNvPr>
              <p:cNvSpPr/>
              <p:nvPr/>
            </p:nvSpPr>
            <p:spPr bwMode="auto">
              <a:xfrm>
                <a:off x="5665788" y="3708400"/>
                <a:ext cx="303213" cy="14288"/>
              </a:xfrm>
              <a:custGeom>
                <a:avLst/>
                <a:gdLst>
                  <a:gd name="T0" fmla="*/ 90 w 92"/>
                  <a:gd name="T1" fmla="*/ 4 h 4"/>
                  <a:gd name="T2" fmla="*/ 2 w 92"/>
                  <a:gd name="T3" fmla="*/ 4 h 4"/>
                  <a:gd name="T4" fmla="*/ 0 w 92"/>
                  <a:gd name="T5" fmla="*/ 2 h 4"/>
                  <a:gd name="T6" fmla="*/ 2 w 92"/>
                  <a:gd name="T7" fmla="*/ 0 h 4"/>
                  <a:gd name="T8" fmla="*/ 90 w 92"/>
                  <a:gd name="T9" fmla="*/ 0 h 4"/>
                  <a:gd name="T10" fmla="*/ 92 w 92"/>
                  <a:gd name="T11" fmla="*/ 2 h 4"/>
                  <a:gd name="T12" fmla="*/ 90 w 9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4">
                    <a:moveTo>
                      <a:pt x="9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1" y="0"/>
                      <a:pt x="92" y="1"/>
                      <a:pt x="92" y="2"/>
                    </a:cubicBezTo>
                    <a:cubicBezTo>
                      <a:pt x="92" y="3"/>
                      <a:pt x="91" y="4"/>
                      <a:pt x="9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í$ľîḑe">
                <a:extLst>
                  <a:ext uri="{FF2B5EF4-FFF2-40B4-BE49-F238E27FC236}">
                    <a16:creationId xmlns:a16="http://schemas.microsoft.com/office/drawing/2014/main" id="{63AE7F95-9567-6C41-99B9-EE15B46C9AB9}"/>
                  </a:ext>
                </a:extLst>
              </p:cNvPr>
              <p:cNvSpPr/>
              <p:nvPr/>
            </p:nvSpPr>
            <p:spPr bwMode="auto">
              <a:xfrm>
                <a:off x="5360988" y="3640137"/>
                <a:ext cx="488950" cy="12700"/>
              </a:xfrm>
              <a:custGeom>
                <a:avLst/>
                <a:gdLst>
                  <a:gd name="T0" fmla="*/ 146 w 148"/>
                  <a:gd name="T1" fmla="*/ 4 h 4"/>
                  <a:gd name="T2" fmla="*/ 2 w 148"/>
                  <a:gd name="T3" fmla="*/ 4 h 4"/>
                  <a:gd name="T4" fmla="*/ 0 w 148"/>
                  <a:gd name="T5" fmla="*/ 2 h 4"/>
                  <a:gd name="T6" fmla="*/ 2 w 148"/>
                  <a:gd name="T7" fmla="*/ 0 h 4"/>
                  <a:gd name="T8" fmla="*/ 146 w 148"/>
                  <a:gd name="T9" fmla="*/ 0 h 4"/>
                  <a:gd name="T10" fmla="*/ 148 w 148"/>
                  <a:gd name="T11" fmla="*/ 2 h 4"/>
                  <a:gd name="T12" fmla="*/ 146 w 14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4">
                    <a:moveTo>
                      <a:pt x="14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8" y="0"/>
                      <a:pt x="148" y="1"/>
                      <a:pt x="148" y="2"/>
                    </a:cubicBezTo>
                    <a:cubicBezTo>
                      <a:pt x="148" y="4"/>
                      <a:pt x="148" y="4"/>
                      <a:pt x="14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iśḻíḑè">
                <a:extLst>
                  <a:ext uri="{FF2B5EF4-FFF2-40B4-BE49-F238E27FC236}">
                    <a16:creationId xmlns:a16="http://schemas.microsoft.com/office/drawing/2014/main" id="{CDDCD687-B7E1-49B6-7AC9-3EFE9307C4FB}"/>
                  </a:ext>
                </a:extLst>
              </p:cNvPr>
              <p:cNvSpPr/>
              <p:nvPr/>
            </p:nvSpPr>
            <p:spPr bwMode="auto">
              <a:xfrm>
                <a:off x="5360988" y="3573462"/>
                <a:ext cx="330200" cy="14288"/>
              </a:xfrm>
              <a:custGeom>
                <a:avLst/>
                <a:gdLst>
                  <a:gd name="T0" fmla="*/ 98 w 100"/>
                  <a:gd name="T1" fmla="*/ 4 h 4"/>
                  <a:gd name="T2" fmla="*/ 2 w 100"/>
                  <a:gd name="T3" fmla="*/ 4 h 4"/>
                  <a:gd name="T4" fmla="*/ 0 w 100"/>
                  <a:gd name="T5" fmla="*/ 2 h 4"/>
                  <a:gd name="T6" fmla="*/ 2 w 100"/>
                  <a:gd name="T7" fmla="*/ 0 h 4"/>
                  <a:gd name="T8" fmla="*/ 98 w 100"/>
                  <a:gd name="T9" fmla="*/ 0 h 4"/>
                  <a:gd name="T10" fmla="*/ 100 w 100"/>
                  <a:gd name="T11" fmla="*/ 2 h 4"/>
                  <a:gd name="T12" fmla="*/ 98 w 100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">
                    <a:moveTo>
                      <a:pt x="9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9" y="0"/>
                      <a:pt x="100" y="1"/>
                      <a:pt x="100" y="2"/>
                    </a:cubicBezTo>
                    <a:cubicBezTo>
                      <a:pt x="100" y="3"/>
                      <a:pt x="99" y="4"/>
                      <a:pt x="98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iṥľiďe">
                <a:extLst>
                  <a:ext uri="{FF2B5EF4-FFF2-40B4-BE49-F238E27FC236}">
                    <a16:creationId xmlns:a16="http://schemas.microsoft.com/office/drawing/2014/main" id="{6CA2AB11-59F7-0EDA-CD5C-9D594BB42411}"/>
                  </a:ext>
                </a:extLst>
              </p:cNvPr>
              <p:cNvSpPr/>
              <p:nvPr/>
            </p:nvSpPr>
            <p:spPr bwMode="auto">
              <a:xfrm>
                <a:off x="4770438" y="3590925"/>
                <a:ext cx="192088" cy="160338"/>
              </a:xfrm>
              <a:custGeom>
                <a:avLst/>
                <a:gdLst>
                  <a:gd name="T0" fmla="*/ 50 w 58"/>
                  <a:gd name="T1" fmla="*/ 0 h 49"/>
                  <a:gd name="T2" fmla="*/ 44 w 58"/>
                  <a:gd name="T3" fmla="*/ 3 h 49"/>
                  <a:gd name="T4" fmla="*/ 32 w 58"/>
                  <a:gd name="T5" fmla="*/ 9 h 49"/>
                  <a:gd name="T6" fmla="*/ 7 w 58"/>
                  <a:gd name="T7" fmla="*/ 12 h 49"/>
                  <a:gd name="T8" fmla="*/ 7 w 58"/>
                  <a:gd name="T9" fmla="*/ 12 h 49"/>
                  <a:gd name="T10" fmla="*/ 0 w 58"/>
                  <a:gd name="T11" fmla="*/ 22 h 49"/>
                  <a:gd name="T12" fmla="*/ 9 w 58"/>
                  <a:gd name="T13" fmla="*/ 42 h 49"/>
                  <a:gd name="T14" fmla="*/ 20 w 58"/>
                  <a:gd name="T15" fmla="*/ 31 h 49"/>
                  <a:gd name="T16" fmla="*/ 40 w 58"/>
                  <a:gd name="T17" fmla="*/ 28 h 49"/>
                  <a:gd name="T18" fmla="*/ 46 w 58"/>
                  <a:gd name="T19" fmla="*/ 24 h 49"/>
                  <a:gd name="T20" fmla="*/ 55 w 58"/>
                  <a:gd name="T21" fmla="*/ 10 h 49"/>
                  <a:gd name="T22" fmla="*/ 50 w 58"/>
                  <a:gd name="T2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49">
                    <a:moveTo>
                      <a:pt x="50" y="0"/>
                    </a:moveTo>
                    <a:cubicBezTo>
                      <a:pt x="48" y="0"/>
                      <a:pt x="45" y="1"/>
                      <a:pt x="44" y="3"/>
                    </a:cubicBezTo>
                    <a:cubicBezTo>
                      <a:pt x="42" y="7"/>
                      <a:pt x="37" y="10"/>
                      <a:pt x="32" y="9"/>
                    </a:cubicBezTo>
                    <a:cubicBezTo>
                      <a:pt x="24" y="8"/>
                      <a:pt x="13" y="8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2" y="49"/>
                      <a:pt x="9" y="4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3" y="28"/>
                      <a:pt x="45" y="26"/>
                      <a:pt x="46" y="24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8" y="6"/>
                      <a:pt x="55" y="0"/>
                      <a:pt x="50" y="0"/>
                    </a:cubicBezTo>
                  </a:path>
                </a:pathLst>
              </a:custGeom>
              <a:solidFill>
                <a:srgbClr val="FEC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ïśľîḋé">
                <a:extLst>
                  <a:ext uri="{FF2B5EF4-FFF2-40B4-BE49-F238E27FC236}">
                    <a16:creationId xmlns:a16="http://schemas.microsoft.com/office/drawing/2014/main" id="{810CD5BC-B9AC-4E70-4EC9-8EB61D42C98C}"/>
                  </a:ext>
                </a:extLst>
              </p:cNvPr>
              <p:cNvSpPr/>
              <p:nvPr/>
            </p:nvSpPr>
            <p:spPr bwMode="auto">
              <a:xfrm>
                <a:off x="4687888" y="3059112"/>
                <a:ext cx="931863" cy="568325"/>
              </a:xfrm>
              <a:custGeom>
                <a:avLst/>
                <a:gdLst>
                  <a:gd name="T0" fmla="*/ 272 w 282"/>
                  <a:gd name="T1" fmla="*/ 0 h 172"/>
                  <a:gd name="T2" fmla="*/ 10 w 282"/>
                  <a:gd name="T3" fmla="*/ 0 h 172"/>
                  <a:gd name="T4" fmla="*/ 0 w 282"/>
                  <a:gd name="T5" fmla="*/ 9 h 172"/>
                  <a:gd name="T6" fmla="*/ 0 w 282"/>
                  <a:gd name="T7" fmla="*/ 163 h 172"/>
                  <a:gd name="T8" fmla="*/ 10 w 282"/>
                  <a:gd name="T9" fmla="*/ 172 h 172"/>
                  <a:gd name="T10" fmla="*/ 34 w 282"/>
                  <a:gd name="T11" fmla="*/ 172 h 172"/>
                  <a:gd name="T12" fmla="*/ 36 w 282"/>
                  <a:gd name="T13" fmla="*/ 171 h 172"/>
                  <a:gd name="T14" fmla="*/ 44 w 282"/>
                  <a:gd name="T15" fmla="*/ 166 h 172"/>
                  <a:gd name="T16" fmla="*/ 52 w 282"/>
                  <a:gd name="T17" fmla="*/ 161 h 172"/>
                  <a:gd name="T18" fmla="*/ 54 w 282"/>
                  <a:gd name="T19" fmla="*/ 160 h 172"/>
                  <a:gd name="T20" fmla="*/ 58 w 282"/>
                  <a:gd name="T21" fmla="*/ 162 h 172"/>
                  <a:gd name="T22" fmla="*/ 57 w 282"/>
                  <a:gd name="T23" fmla="*/ 167 h 172"/>
                  <a:gd name="T24" fmla="*/ 55 w 282"/>
                  <a:gd name="T25" fmla="*/ 170 h 172"/>
                  <a:gd name="T26" fmla="*/ 57 w 282"/>
                  <a:gd name="T27" fmla="*/ 170 h 172"/>
                  <a:gd name="T28" fmla="*/ 58 w 282"/>
                  <a:gd name="T29" fmla="*/ 170 h 172"/>
                  <a:gd name="T30" fmla="*/ 69 w 282"/>
                  <a:gd name="T31" fmla="*/ 164 h 172"/>
                  <a:gd name="T32" fmla="*/ 75 w 282"/>
                  <a:gd name="T33" fmla="*/ 161 h 172"/>
                  <a:gd name="T34" fmla="*/ 75 w 282"/>
                  <a:gd name="T35" fmla="*/ 161 h 172"/>
                  <a:gd name="T36" fmla="*/ 80 w 282"/>
                  <a:gd name="T37" fmla="*/ 171 h 172"/>
                  <a:gd name="T38" fmla="*/ 80 w 282"/>
                  <a:gd name="T39" fmla="*/ 172 h 172"/>
                  <a:gd name="T40" fmla="*/ 146 w 282"/>
                  <a:gd name="T41" fmla="*/ 172 h 172"/>
                  <a:gd name="T42" fmla="*/ 146 w 282"/>
                  <a:gd name="T43" fmla="*/ 142 h 172"/>
                  <a:gd name="T44" fmla="*/ 170 w 282"/>
                  <a:gd name="T45" fmla="*/ 119 h 172"/>
                  <a:gd name="T46" fmla="*/ 170 w 282"/>
                  <a:gd name="T47" fmla="*/ 119 h 172"/>
                  <a:gd name="T48" fmla="*/ 282 w 282"/>
                  <a:gd name="T49" fmla="*/ 119 h 172"/>
                  <a:gd name="T50" fmla="*/ 282 w 282"/>
                  <a:gd name="T51" fmla="*/ 9 h 172"/>
                  <a:gd name="T52" fmla="*/ 272 w 282"/>
                  <a:gd name="T5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72">
                    <a:moveTo>
                      <a:pt x="27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68"/>
                      <a:pt x="4" y="172"/>
                      <a:pt x="10" y="172"/>
                    </a:cubicBezTo>
                    <a:cubicBezTo>
                      <a:pt x="34" y="172"/>
                      <a:pt x="34" y="172"/>
                      <a:pt x="34" y="172"/>
                    </a:cubicBezTo>
                    <a:cubicBezTo>
                      <a:pt x="34" y="172"/>
                      <a:pt x="35" y="171"/>
                      <a:pt x="36" y="171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52" y="161"/>
                      <a:pt x="52" y="161"/>
                      <a:pt x="52" y="161"/>
                    </a:cubicBezTo>
                    <a:cubicBezTo>
                      <a:pt x="53" y="161"/>
                      <a:pt x="54" y="160"/>
                      <a:pt x="54" y="160"/>
                    </a:cubicBezTo>
                    <a:cubicBezTo>
                      <a:pt x="56" y="160"/>
                      <a:pt x="57" y="161"/>
                      <a:pt x="58" y="162"/>
                    </a:cubicBezTo>
                    <a:cubicBezTo>
                      <a:pt x="59" y="164"/>
                      <a:pt x="59" y="166"/>
                      <a:pt x="57" y="167"/>
                    </a:cubicBezTo>
                    <a:cubicBezTo>
                      <a:pt x="55" y="170"/>
                      <a:pt x="55" y="170"/>
                      <a:pt x="55" y="170"/>
                    </a:cubicBezTo>
                    <a:cubicBezTo>
                      <a:pt x="56" y="170"/>
                      <a:pt x="56" y="170"/>
                      <a:pt x="57" y="170"/>
                    </a:cubicBezTo>
                    <a:cubicBezTo>
                      <a:pt x="58" y="170"/>
                      <a:pt x="58" y="170"/>
                      <a:pt x="58" y="170"/>
                    </a:cubicBezTo>
                    <a:cubicBezTo>
                      <a:pt x="63" y="170"/>
                      <a:pt x="67" y="168"/>
                      <a:pt x="69" y="164"/>
                    </a:cubicBezTo>
                    <a:cubicBezTo>
                      <a:pt x="70" y="162"/>
                      <a:pt x="72" y="161"/>
                      <a:pt x="75" y="161"/>
                    </a:cubicBezTo>
                    <a:cubicBezTo>
                      <a:pt x="75" y="161"/>
                      <a:pt x="75" y="161"/>
                      <a:pt x="75" y="161"/>
                    </a:cubicBezTo>
                    <a:cubicBezTo>
                      <a:pt x="80" y="161"/>
                      <a:pt x="83" y="167"/>
                      <a:pt x="80" y="171"/>
                    </a:cubicBezTo>
                    <a:cubicBezTo>
                      <a:pt x="80" y="172"/>
                      <a:pt x="80" y="172"/>
                      <a:pt x="80" y="172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29"/>
                      <a:pt x="157" y="119"/>
                      <a:pt x="170" y="119"/>
                    </a:cubicBezTo>
                    <a:cubicBezTo>
                      <a:pt x="170" y="119"/>
                      <a:pt x="170" y="119"/>
                      <a:pt x="170" y="119"/>
                    </a:cubicBezTo>
                    <a:cubicBezTo>
                      <a:pt x="282" y="119"/>
                      <a:pt x="282" y="119"/>
                      <a:pt x="282" y="119"/>
                    </a:cubicBezTo>
                    <a:cubicBezTo>
                      <a:pt x="282" y="9"/>
                      <a:pt x="282" y="9"/>
                      <a:pt x="282" y="9"/>
                    </a:cubicBezTo>
                    <a:cubicBezTo>
                      <a:pt x="282" y="4"/>
                      <a:pt x="278" y="0"/>
                      <a:pt x="272" y="0"/>
                    </a:cubicBezTo>
                  </a:path>
                </a:pathLst>
              </a:custGeom>
              <a:solidFill>
                <a:srgbClr val="CAF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íŝḷïdè">
                <a:extLst>
                  <a:ext uri="{FF2B5EF4-FFF2-40B4-BE49-F238E27FC236}">
                    <a16:creationId xmlns:a16="http://schemas.microsoft.com/office/drawing/2014/main" id="{47D434C7-1CC8-8373-56FB-27A9B0FA59F2}"/>
                  </a:ext>
                </a:extLst>
              </p:cNvPr>
              <p:cNvSpPr/>
              <p:nvPr/>
            </p:nvSpPr>
            <p:spPr bwMode="auto">
              <a:xfrm>
                <a:off x="5170488" y="3451225"/>
                <a:ext cx="449263" cy="176213"/>
              </a:xfrm>
              <a:custGeom>
                <a:avLst/>
                <a:gdLst>
                  <a:gd name="T0" fmla="*/ 24 w 136"/>
                  <a:gd name="T1" fmla="*/ 0 h 53"/>
                  <a:gd name="T2" fmla="*/ 0 w 136"/>
                  <a:gd name="T3" fmla="*/ 23 h 53"/>
                  <a:gd name="T4" fmla="*/ 0 w 136"/>
                  <a:gd name="T5" fmla="*/ 53 h 53"/>
                  <a:gd name="T6" fmla="*/ 126 w 136"/>
                  <a:gd name="T7" fmla="*/ 53 h 53"/>
                  <a:gd name="T8" fmla="*/ 136 w 136"/>
                  <a:gd name="T9" fmla="*/ 44 h 53"/>
                  <a:gd name="T10" fmla="*/ 136 w 136"/>
                  <a:gd name="T11" fmla="*/ 41 h 53"/>
                  <a:gd name="T12" fmla="*/ 60 w 136"/>
                  <a:gd name="T13" fmla="*/ 41 h 53"/>
                  <a:gd name="T14" fmla="*/ 58 w 136"/>
                  <a:gd name="T15" fmla="*/ 39 h 53"/>
                  <a:gd name="T16" fmla="*/ 60 w 136"/>
                  <a:gd name="T17" fmla="*/ 37 h 53"/>
                  <a:gd name="T18" fmla="*/ 136 w 136"/>
                  <a:gd name="T19" fmla="*/ 37 h 53"/>
                  <a:gd name="T20" fmla="*/ 136 w 136"/>
                  <a:gd name="T21" fmla="*/ 0 h 53"/>
                  <a:gd name="T22" fmla="*/ 24 w 136"/>
                  <a:gd name="T23" fmla="*/ 0 h 53"/>
                  <a:gd name="T24" fmla="*/ 24 w 136"/>
                  <a:gd name="T2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53">
                    <a:moveTo>
                      <a:pt x="24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32" y="53"/>
                      <a:pt x="136" y="49"/>
                      <a:pt x="136" y="44"/>
                    </a:cubicBezTo>
                    <a:cubicBezTo>
                      <a:pt x="136" y="41"/>
                      <a:pt x="136" y="41"/>
                      <a:pt x="136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59" y="41"/>
                      <a:pt x="58" y="40"/>
                      <a:pt x="58" y="39"/>
                    </a:cubicBezTo>
                    <a:cubicBezTo>
                      <a:pt x="58" y="38"/>
                      <a:pt x="59" y="37"/>
                      <a:pt x="60" y="37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E2B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ísliḍe">
                <a:extLst>
                  <a:ext uri="{FF2B5EF4-FFF2-40B4-BE49-F238E27FC236}">
                    <a16:creationId xmlns:a16="http://schemas.microsoft.com/office/drawing/2014/main" id="{116A0FF2-7C61-1851-CBB9-8D21CDC7E814}"/>
                  </a:ext>
                </a:extLst>
              </p:cNvPr>
              <p:cNvSpPr/>
              <p:nvPr/>
            </p:nvSpPr>
            <p:spPr bwMode="auto">
              <a:xfrm>
                <a:off x="5360988" y="3573462"/>
                <a:ext cx="258763" cy="14288"/>
              </a:xfrm>
              <a:custGeom>
                <a:avLst/>
                <a:gdLst>
                  <a:gd name="T0" fmla="*/ 78 w 78"/>
                  <a:gd name="T1" fmla="*/ 0 h 4"/>
                  <a:gd name="T2" fmla="*/ 2 w 78"/>
                  <a:gd name="T3" fmla="*/ 0 h 4"/>
                  <a:gd name="T4" fmla="*/ 0 w 78"/>
                  <a:gd name="T5" fmla="*/ 2 h 4"/>
                  <a:gd name="T6" fmla="*/ 2 w 78"/>
                  <a:gd name="T7" fmla="*/ 4 h 4"/>
                  <a:gd name="T8" fmla="*/ 78 w 78"/>
                  <a:gd name="T9" fmla="*/ 4 h 4"/>
                  <a:gd name="T10" fmla="*/ 78 w 7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8" y="0"/>
                      <a:pt x="78" y="0"/>
                      <a:pt x="78" y="0"/>
                    </a:cubicBezTo>
                  </a:path>
                </a:pathLst>
              </a:custGeom>
              <a:solidFill>
                <a:srgbClr val="E2F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í$ļîḋê">
                <a:extLst>
                  <a:ext uri="{FF2B5EF4-FFF2-40B4-BE49-F238E27FC236}">
                    <a16:creationId xmlns:a16="http://schemas.microsoft.com/office/drawing/2014/main" id="{34F41520-A926-2CFB-4C7A-4125C7209016}"/>
                  </a:ext>
                </a:extLst>
              </p:cNvPr>
              <p:cNvSpPr/>
              <p:nvPr/>
            </p:nvSpPr>
            <p:spPr bwMode="auto">
              <a:xfrm>
                <a:off x="4806950" y="3587750"/>
                <a:ext cx="76200" cy="34925"/>
              </a:xfrm>
              <a:custGeom>
                <a:avLst/>
                <a:gdLst>
                  <a:gd name="T0" fmla="*/ 18 w 23"/>
                  <a:gd name="T1" fmla="*/ 0 h 11"/>
                  <a:gd name="T2" fmla="*/ 16 w 23"/>
                  <a:gd name="T3" fmla="*/ 1 h 11"/>
                  <a:gd name="T4" fmla="*/ 8 w 23"/>
                  <a:gd name="T5" fmla="*/ 6 h 11"/>
                  <a:gd name="T6" fmla="*/ 0 w 23"/>
                  <a:gd name="T7" fmla="*/ 11 h 11"/>
                  <a:gd name="T8" fmla="*/ 11 w 23"/>
                  <a:gd name="T9" fmla="*/ 10 h 11"/>
                  <a:gd name="T10" fmla="*/ 19 w 23"/>
                  <a:gd name="T11" fmla="*/ 10 h 11"/>
                  <a:gd name="T12" fmla="*/ 21 w 23"/>
                  <a:gd name="T13" fmla="*/ 7 h 11"/>
                  <a:gd name="T14" fmla="*/ 22 w 23"/>
                  <a:gd name="T15" fmla="*/ 2 h 11"/>
                  <a:gd name="T16" fmla="*/ 18 w 2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">
                    <a:moveTo>
                      <a:pt x="18" y="0"/>
                    </a:moveTo>
                    <a:cubicBezTo>
                      <a:pt x="18" y="0"/>
                      <a:pt x="17" y="1"/>
                      <a:pt x="16" y="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4" y="10"/>
                      <a:pt x="16" y="10"/>
                      <a:pt x="19" y="10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6"/>
                      <a:pt x="23" y="4"/>
                      <a:pt x="22" y="2"/>
                    </a:cubicBezTo>
                    <a:cubicBezTo>
                      <a:pt x="21" y="1"/>
                      <a:pt x="20" y="0"/>
                      <a:pt x="18" y="0"/>
                    </a:cubicBezTo>
                  </a:path>
                </a:pathLst>
              </a:custGeom>
              <a:solidFill>
                <a:srgbClr val="CED2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ïš1ídê">
                <a:extLst>
                  <a:ext uri="{FF2B5EF4-FFF2-40B4-BE49-F238E27FC236}">
                    <a16:creationId xmlns:a16="http://schemas.microsoft.com/office/drawing/2014/main" id="{21DBD1D3-8BD1-64F0-BB31-683906BE7C1E}"/>
                  </a:ext>
                </a:extLst>
              </p:cNvPr>
              <p:cNvSpPr/>
              <p:nvPr/>
            </p:nvSpPr>
            <p:spPr bwMode="auto">
              <a:xfrm>
                <a:off x="4800600" y="3590925"/>
                <a:ext cx="161925" cy="36513"/>
              </a:xfrm>
              <a:custGeom>
                <a:avLst/>
                <a:gdLst>
                  <a:gd name="T0" fmla="*/ 41 w 49"/>
                  <a:gd name="T1" fmla="*/ 0 h 11"/>
                  <a:gd name="T2" fmla="*/ 35 w 49"/>
                  <a:gd name="T3" fmla="*/ 3 h 11"/>
                  <a:gd name="T4" fmla="*/ 24 w 49"/>
                  <a:gd name="T5" fmla="*/ 9 h 11"/>
                  <a:gd name="T6" fmla="*/ 23 w 49"/>
                  <a:gd name="T7" fmla="*/ 9 h 11"/>
                  <a:gd name="T8" fmla="*/ 21 w 49"/>
                  <a:gd name="T9" fmla="*/ 9 h 11"/>
                  <a:gd name="T10" fmla="*/ 13 w 49"/>
                  <a:gd name="T11" fmla="*/ 9 h 11"/>
                  <a:gd name="T12" fmla="*/ 2 w 49"/>
                  <a:gd name="T13" fmla="*/ 10 h 11"/>
                  <a:gd name="T14" fmla="*/ 0 w 49"/>
                  <a:gd name="T15" fmla="*/ 11 h 11"/>
                  <a:gd name="T16" fmla="*/ 46 w 49"/>
                  <a:gd name="T17" fmla="*/ 11 h 11"/>
                  <a:gd name="T18" fmla="*/ 46 w 49"/>
                  <a:gd name="T19" fmla="*/ 10 h 11"/>
                  <a:gd name="T20" fmla="*/ 41 w 49"/>
                  <a:gd name="T21" fmla="*/ 0 h 11"/>
                  <a:gd name="T22" fmla="*/ 41 w 49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11">
                    <a:moveTo>
                      <a:pt x="41" y="0"/>
                    </a:moveTo>
                    <a:cubicBezTo>
                      <a:pt x="38" y="0"/>
                      <a:pt x="36" y="1"/>
                      <a:pt x="35" y="3"/>
                    </a:cubicBezTo>
                    <a:cubicBezTo>
                      <a:pt x="33" y="7"/>
                      <a:pt x="29" y="9"/>
                      <a:pt x="24" y="9"/>
                    </a:cubicBezTo>
                    <a:cubicBezTo>
                      <a:pt x="24" y="9"/>
                      <a:pt x="24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18" y="9"/>
                      <a:pt x="16" y="9"/>
                      <a:pt x="13" y="9"/>
                    </a:cubicBezTo>
                    <a:cubicBezTo>
                      <a:pt x="9" y="9"/>
                      <a:pt x="5" y="9"/>
                      <a:pt x="2" y="10"/>
                    </a:cubicBezTo>
                    <a:cubicBezTo>
                      <a:pt x="1" y="10"/>
                      <a:pt x="0" y="11"/>
                      <a:pt x="0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9" y="6"/>
                      <a:pt x="46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</a:path>
                </a:pathLst>
              </a:custGeom>
              <a:solidFill>
                <a:srgbClr val="E1C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ïsļîdé">
                <a:extLst>
                  <a:ext uri="{FF2B5EF4-FFF2-40B4-BE49-F238E27FC236}">
                    <a16:creationId xmlns:a16="http://schemas.microsoft.com/office/drawing/2014/main" id="{8CD7D86D-1A16-CF60-4F81-F15E88AE0F5A}"/>
                  </a:ext>
                </a:extLst>
              </p:cNvPr>
              <p:cNvSpPr/>
              <p:nvPr/>
            </p:nvSpPr>
            <p:spPr bwMode="auto">
              <a:xfrm>
                <a:off x="4675188" y="3059112"/>
                <a:ext cx="930275" cy="554038"/>
              </a:xfrm>
              <a:custGeom>
                <a:avLst/>
                <a:gdLst>
                  <a:gd name="T0" fmla="*/ 272 w 282"/>
                  <a:gd name="T1" fmla="*/ 0 h 168"/>
                  <a:gd name="T2" fmla="*/ 10 w 282"/>
                  <a:gd name="T3" fmla="*/ 0 h 168"/>
                  <a:gd name="T4" fmla="*/ 0 w 282"/>
                  <a:gd name="T5" fmla="*/ 9 h 168"/>
                  <a:gd name="T6" fmla="*/ 0 w 282"/>
                  <a:gd name="T7" fmla="*/ 159 h 168"/>
                  <a:gd name="T8" fmla="*/ 10 w 282"/>
                  <a:gd name="T9" fmla="*/ 168 h 168"/>
                  <a:gd name="T10" fmla="*/ 272 w 282"/>
                  <a:gd name="T11" fmla="*/ 168 h 168"/>
                  <a:gd name="T12" fmla="*/ 282 w 282"/>
                  <a:gd name="T13" fmla="*/ 159 h 168"/>
                  <a:gd name="T14" fmla="*/ 282 w 282"/>
                  <a:gd name="T15" fmla="*/ 9 h 168"/>
                  <a:gd name="T16" fmla="*/ 272 w 282"/>
                  <a:gd name="T1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2" h="168">
                    <a:moveTo>
                      <a:pt x="27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164"/>
                      <a:pt x="4" y="168"/>
                      <a:pt x="10" y="168"/>
                    </a:cubicBezTo>
                    <a:cubicBezTo>
                      <a:pt x="272" y="168"/>
                      <a:pt x="272" y="168"/>
                      <a:pt x="272" y="168"/>
                    </a:cubicBezTo>
                    <a:cubicBezTo>
                      <a:pt x="277" y="168"/>
                      <a:pt x="282" y="164"/>
                      <a:pt x="282" y="159"/>
                    </a:cubicBezTo>
                    <a:cubicBezTo>
                      <a:pt x="282" y="9"/>
                      <a:pt x="282" y="9"/>
                      <a:pt x="282" y="9"/>
                    </a:cubicBezTo>
                    <a:cubicBezTo>
                      <a:pt x="282" y="4"/>
                      <a:pt x="277" y="0"/>
                      <a:pt x="2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îŝḻîḋê">
                <a:extLst>
                  <a:ext uri="{FF2B5EF4-FFF2-40B4-BE49-F238E27FC236}">
                    <a16:creationId xmlns:a16="http://schemas.microsoft.com/office/drawing/2014/main" id="{CC715E5C-6D58-F117-CBAE-1F33B419A704}"/>
                  </a:ext>
                </a:extLst>
              </p:cNvPr>
              <p:cNvSpPr/>
              <p:nvPr/>
            </p:nvSpPr>
            <p:spPr bwMode="auto">
              <a:xfrm>
                <a:off x="4770438" y="3484562"/>
                <a:ext cx="287338" cy="14288"/>
              </a:xfrm>
              <a:custGeom>
                <a:avLst/>
                <a:gdLst>
                  <a:gd name="T0" fmla="*/ 85 w 87"/>
                  <a:gd name="T1" fmla="*/ 4 h 4"/>
                  <a:gd name="T2" fmla="*/ 2 w 87"/>
                  <a:gd name="T3" fmla="*/ 4 h 4"/>
                  <a:gd name="T4" fmla="*/ 0 w 87"/>
                  <a:gd name="T5" fmla="*/ 2 h 4"/>
                  <a:gd name="T6" fmla="*/ 2 w 87"/>
                  <a:gd name="T7" fmla="*/ 0 h 4"/>
                  <a:gd name="T8" fmla="*/ 85 w 87"/>
                  <a:gd name="T9" fmla="*/ 0 h 4"/>
                  <a:gd name="T10" fmla="*/ 87 w 87"/>
                  <a:gd name="T11" fmla="*/ 2 h 4"/>
                  <a:gd name="T12" fmla="*/ 85 w 8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4">
                    <a:moveTo>
                      <a:pt x="85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3"/>
                      <a:pt x="86" y="4"/>
                      <a:pt x="85" y="4"/>
                    </a:cubicBezTo>
                    <a:close/>
                  </a:path>
                </a:pathLst>
              </a:custGeom>
              <a:solidFill>
                <a:srgbClr val="243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íslîdé">
                <a:extLst>
                  <a:ext uri="{FF2B5EF4-FFF2-40B4-BE49-F238E27FC236}">
                    <a16:creationId xmlns:a16="http://schemas.microsoft.com/office/drawing/2014/main" id="{4F26EEEB-34E9-3EC4-EEEA-809DD5320E5A}"/>
                  </a:ext>
                </a:extLst>
              </p:cNvPr>
              <p:cNvSpPr/>
              <p:nvPr/>
            </p:nvSpPr>
            <p:spPr bwMode="auto">
              <a:xfrm>
                <a:off x="4770438" y="3175000"/>
                <a:ext cx="287338" cy="12700"/>
              </a:xfrm>
              <a:custGeom>
                <a:avLst/>
                <a:gdLst>
                  <a:gd name="T0" fmla="*/ 85 w 87"/>
                  <a:gd name="T1" fmla="*/ 4 h 4"/>
                  <a:gd name="T2" fmla="*/ 2 w 87"/>
                  <a:gd name="T3" fmla="*/ 4 h 4"/>
                  <a:gd name="T4" fmla="*/ 0 w 87"/>
                  <a:gd name="T5" fmla="*/ 2 h 4"/>
                  <a:gd name="T6" fmla="*/ 2 w 87"/>
                  <a:gd name="T7" fmla="*/ 0 h 4"/>
                  <a:gd name="T8" fmla="*/ 85 w 87"/>
                  <a:gd name="T9" fmla="*/ 0 h 4"/>
                  <a:gd name="T10" fmla="*/ 87 w 87"/>
                  <a:gd name="T11" fmla="*/ 2 h 4"/>
                  <a:gd name="T12" fmla="*/ 85 w 8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4">
                    <a:moveTo>
                      <a:pt x="85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4"/>
                      <a:pt x="86" y="4"/>
                      <a:pt x="85" y="4"/>
                    </a:cubicBezTo>
                    <a:close/>
                  </a:path>
                </a:pathLst>
              </a:cu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iş1íḑé">
                <a:extLst>
                  <a:ext uri="{FF2B5EF4-FFF2-40B4-BE49-F238E27FC236}">
                    <a16:creationId xmlns:a16="http://schemas.microsoft.com/office/drawing/2014/main" id="{85264625-861B-8345-070A-2A5247551392}"/>
                  </a:ext>
                </a:extLst>
              </p:cNvPr>
              <p:cNvSpPr/>
              <p:nvPr/>
            </p:nvSpPr>
            <p:spPr bwMode="auto">
              <a:xfrm>
                <a:off x="4770438" y="3267075"/>
                <a:ext cx="287338" cy="12700"/>
              </a:xfrm>
              <a:custGeom>
                <a:avLst/>
                <a:gdLst>
                  <a:gd name="T0" fmla="*/ 85 w 87"/>
                  <a:gd name="T1" fmla="*/ 4 h 4"/>
                  <a:gd name="T2" fmla="*/ 2 w 87"/>
                  <a:gd name="T3" fmla="*/ 4 h 4"/>
                  <a:gd name="T4" fmla="*/ 0 w 87"/>
                  <a:gd name="T5" fmla="*/ 2 h 4"/>
                  <a:gd name="T6" fmla="*/ 2 w 87"/>
                  <a:gd name="T7" fmla="*/ 0 h 4"/>
                  <a:gd name="T8" fmla="*/ 85 w 87"/>
                  <a:gd name="T9" fmla="*/ 0 h 4"/>
                  <a:gd name="T10" fmla="*/ 87 w 87"/>
                  <a:gd name="T11" fmla="*/ 2 h 4"/>
                  <a:gd name="T12" fmla="*/ 85 w 8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4">
                    <a:moveTo>
                      <a:pt x="85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4"/>
                      <a:pt x="86" y="4"/>
                      <a:pt x="85" y="4"/>
                    </a:cubicBezTo>
                    <a:close/>
                  </a:path>
                </a:pathLst>
              </a:custGeom>
              <a:solidFill>
                <a:srgbClr val="243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îṡ1îḓè">
                <a:extLst>
                  <a:ext uri="{FF2B5EF4-FFF2-40B4-BE49-F238E27FC236}">
                    <a16:creationId xmlns:a16="http://schemas.microsoft.com/office/drawing/2014/main" id="{277576ED-2F2D-844B-DD93-6D3506FD6026}"/>
                  </a:ext>
                </a:extLst>
              </p:cNvPr>
              <p:cNvSpPr/>
              <p:nvPr/>
            </p:nvSpPr>
            <p:spPr bwMode="auto">
              <a:xfrm>
                <a:off x="4770438" y="3376612"/>
                <a:ext cx="415925" cy="12700"/>
              </a:xfrm>
              <a:custGeom>
                <a:avLst/>
                <a:gdLst>
                  <a:gd name="T0" fmla="*/ 124 w 126"/>
                  <a:gd name="T1" fmla="*/ 4 h 4"/>
                  <a:gd name="T2" fmla="*/ 2 w 126"/>
                  <a:gd name="T3" fmla="*/ 4 h 4"/>
                  <a:gd name="T4" fmla="*/ 0 w 126"/>
                  <a:gd name="T5" fmla="*/ 2 h 4"/>
                  <a:gd name="T6" fmla="*/ 2 w 126"/>
                  <a:gd name="T7" fmla="*/ 0 h 4"/>
                  <a:gd name="T8" fmla="*/ 124 w 126"/>
                  <a:gd name="T9" fmla="*/ 0 h 4"/>
                  <a:gd name="T10" fmla="*/ 126 w 126"/>
                  <a:gd name="T11" fmla="*/ 2 h 4"/>
                  <a:gd name="T12" fmla="*/ 124 w 12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4">
                    <a:moveTo>
                      <a:pt x="12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ubicBezTo>
                      <a:pt x="126" y="3"/>
                      <a:pt x="125" y="4"/>
                      <a:pt x="124" y="4"/>
                    </a:cubicBezTo>
                    <a:close/>
                  </a:path>
                </a:pathLst>
              </a:custGeom>
              <a:solidFill>
                <a:srgbClr val="243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îSļïdê">
                <a:extLst>
                  <a:ext uri="{FF2B5EF4-FFF2-40B4-BE49-F238E27FC236}">
                    <a16:creationId xmlns:a16="http://schemas.microsoft.com/office/drawing/2014/main" id="{5D4442A3-5665-2C9A-6D5D-EB21231DBECC}"/>
                  </a:ext>
                </a:extLst>
              </p:cNvPr>
              <p:cNvSpPr/>
              <p:nvPr/>
            </p:nvSpPr>
            <p:spPr bwMode="auto">
              <a:xfrm>
                <a:off x="5275263" y="3175000"/>
                <a:ext cx="244475" cy="352425"/>
              </a:xfrm>
              <a:custGeom>
                <a:avLst/>
                <a:gdLst>
                  <a:gd name="T0" fmla="*/ 68 w 74"/>
                  <a:gd name="T1" fmla="*/ 107 h 107"/>
                  <a:gd name="T2" fmla="*/ 6 w 74"/>
                  <a:gd name="T3" fmla="*/ 107 h 107"/>
                  <a:gd name="T4" fmla="*/ 0 w 74"/>
                  <a:gd name="T5" fmla="*/ 101 h 107"/>
                  <a:gd name="T6" fmla="*/ 0 w 74"/>
                  <a:gd name="T7" fmla="*/ 6 h 107"/>
                  <a:gd name="T8" fmla="*/ 6 w 74"/>
                  <a:gd name="T9" fmla="*/ 0 h 107"/>
                  <a:gd name="T10" fmla="*/ 68 w 74"/>
                  <a:gd name="T11" fmla="*/ 0 h 107"/>
                  <a:gd name="T12" fmla="*/ 74 w 74"/>
                  <a:gd name="T13" fmla="*/ 6 h 107"/>
                  <a:gd name="T14" fmla="*/ 74 w 74"/>
                  <a:gd name="T15" fmla="*/ 101 h 107"/>
                  <a:gd name="T16" fmla="*/ 68 w 74"/>
                  <a:gd name="T17" fmla="*/ 107 h 107"/>
                  <a:gd name="T18" fmla="*/ 6 w 74"/>
                  <a:gd name="T19" fmla="*/ 4 h 107"/>
                  <a:gd name="T20" fmla="*/ 4 w 74"/>
                  <a:gd name="T21" fmla="*/ 6 h 107"/>
                  <a:gd name="T22" fmla="*/ 4 w 74"/>
                  <a:gd name="T23" fmla="*/ 101 h 107"/>
                  <a:gd name="T24" fmla="*/ 6 w 74"/>
                  <a:gd name="T25" fmla="*/ 103 h 107"/>
                  <a:gd name="T26" fmla="*/ 68 w 74"/>
                  <a:gd name="T27" fmla="*/ 103 h 107"/>
                  <a:gd name="T28" fmla="*/ 70 w 74"/>
                  <a:gd name="T29" fmla="*/ 101 h 107"/>
                  <a:gd name="T30" fmla="*/ 70 w 74"/>
                  <a:gd name="T31" fmla="*/ 6 h 107"/>
                  <a:gd name="T32" fmla="*/ 68 w 74"/>
                  <a:gd name="T33" fmla="*/ 4 h 107"/>
                  <a:gd name="T34" fmla="*/ 6 w 74"/>
                  <a:gd name="T35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4" h="107">
                    <a:moveTo>
                      <a:pt x="68" y="107"/>
                    </a:moveTo>
                    <a:cubicBezTo>
                      <a:pt x="6" y="107"/>
                      <a:pt x="6" y="107"/>
                      <a:pt x="6" y="107"/>
                    </a:cubicBezTo>
                    <a:cubicBezTo>
                      <a:pt x="3" y="107"/>
                      <a:pt x="0" y="104"/>
                      <a:pt x="0" y="10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1" y="0"/>
                      <a:pt x="74" y="3"/>
                      <a:pt x="74" y="6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74" y="104"/>
                      <a:pt x="71" y="107"/>
                      <a:pt x="68" y="107"/>
                    </a:cubicBezTo>
                    <a:close/>
                    <a:moveTo>
                      <a:pt x="6" y="4"/>
                    </a:moveTo>
                    <a:cubicBezTo>
                      <a:pt x="5" y="4"/>
                      <a:pt x="4" y="5"/>
                      <a:pt x="4" y="6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4" y="102"/>
                      <a:pt x="5" y="103"/>
                      <a:pt x="6" y="103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9" y="103"/>
                      <a:pt x="70" y="102"/>
                      <a:pt x="70" y="101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70" y="5"/>
                      <a:pt x="69" y="4"/>
                      <a:pt x="6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îšḻîḑé">
                <a:extLst>
                  <a:ext uri="{FF2B5EF4-FFF2-40B4-BE49-F238E27FC236}">
                    <a16:creationId xmlns:a16="http://schemas.microsoft.com/office/drawing/2014/main" id="{96FACD8C-76E9-5D14-B8FC-2CC6C2D64578}"/>
                  </a:ext>
                </a:extLst>
              </p:cNvPr>
              <p:cNvSpPr/>
              <p:nvPr/>
            </p:nvSpPr>
            <p:spPr bwMode="auto">
              <a:xfrm>
                <a:off x="5275263" y="3184525"/>
                <a:ext cx="241300" cy="339725"/>
              </a:xfrm>
              <a:custGeom>
                <a:avLst/>
                <a:gdLst>
                  <a:gd name="T0" fmla="*/ 146 w 152"/>
                  <a:gd name="T1" fmla="*/ 214 h 214"/>
                  <a:gd name="T2" fmla="*/ 0 w 152"/>
                  <a:gd name="T3" fmla="*/ 4 h 214"/>
                  <a:gd name="T4" fmla="*/ 9 w 152"/>
                  <a:gd name="T5" fmla="*/ 0 h 214"/>
                  <a:gd name="T6" fmla="*/ 152 w 152"/>
                  <a:gd name="T7" fmla="*/ 210 h 214"/>
                  <a:gd name="T8" fmla="*/ 146 w 152"/>
                  <a:gd name="T9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4">
                    <a:moveTo>
                      <a:pt x="146" y="214"/>
                    </a:moveTo>
                    <a:lnTo>
                      <a:pt x="0" y="4"/>
                    </a:lnTo>
                    <a:lnTo>
                      <a:pt x="9" y="0"/>
                    </a:lnTo>
                    <a:lnTo>
                      <a:pt x="152" y="210"/>
                    </a:lnTo>
                    <a:lnTo>
                      <a:pt x="146" y="214"/>
                    </a:lnTo>
                    <a:close/>
                  </a:path>
                </a:pathLst>
              </a:cu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iŝḻïḋe">
                <a:extLst>
                  <a:ext uri="{FF2B5EF4-FFF2-40B4-BE49-F238E27FC236}">
                    <a16:creationId xmlns:a16="http://schemas.microsoft.com/office/drawing/2014/main" id="{2E50BAAE-B80E-0BBC-BAC8-9D648A199F34}"/>
                  </a:ext>
                </a:extLst>
              </p:cNvPr>
              <p:cNvSpPr/>
              <p:nvPr/>
            </p:nvSpPr>
            <p:spPr bwMode="auto">
              <a:xfrm>
                <a:off x="5281613" y="3184525"/>
                <a:ext cx="234950" cy="336550"/>
              </a:xfrm>
              <a:custGeom>
                <a:avLst/>
                <a:gdLst>
                  <a:gd name="T0" fmla="*/ 7 w 148"/>
                  <a:gd name="T1" fmla="*/ 212 h 212"/>
                  <a:gd name="T2" fmla="*/ 0 w 148"/>
                  <a:gd name="T3" fmla="*/ 208 h 212"/>
                  <a:gd name="T4" fmla="*/ 140 w 148"/>
                  <a:gd name="T5" fmla="*/ 0 h 212"/>
                  <a:gd name="T6" fmla="*/ 148 w 148"/>
                  <a:gd name="T7" fmla="*/ 4 h 212"/>
                  <a:gd name="T8" fmla="*/ 7 w 148"/>
                  <a:gd name="T9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2">
                    <a:moveTo>
                      <a:pt x="7" y="212"/>
                    </a:moveTo>
                    <a:lnTo>
                      <a:pt x="0" y="208"/>
                    </a:lnTo>
                    <a:lnTo>
                      <a:pt x="140" y="0"/>
                    </a:lnTo>
                    <a:lnTo>
                      <a:pt x="148" y="4"/>
                    </a:lnTo>
                    <a:lnTo>
                      <a:pt x="7" y="212"/>
                    </a:lnTo>
                    <a:close/>
                  </a:path>
                </a:pathLst>
              </a:cu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îṡḻíḋe">
                <a:extLst>
                  <a:ext uri="{FF2B5EF4-FFF2-40B4-BE49-F238E27FC236}">
                    <a16:creationId xmlns:a16="http://schemas.microsoft.com/office/drawing/2014/main" id="{28CD8C8F-D94E-EFF0-B981-11BF3FE5603A}"/>
                  </a:ext>
                </a:extLst>
              </p:cNvPr>
              <p:cNvSpPr/>
              <p:nvPr/>
            </p:nvSpPr>
            <p:spPr bwMode="auto">
              <a:xfrm>
                <a:off x="4800600" y="3587750"/>
                <a:ext cx="82550" cy="65088"/>
              </a:xfrm>
              <a:custGeom>
                <a:avLst/>
                <a:gdLst>
                  <a:gd name="T0" fmla="*/ 0 w 25"/>
                  <a:gd name="T1" fmla="*/ 12 h 20"/>
                  <a:gd name="T2" fmla="*/ 18 w 25"/>
                  <a:gd name="T3" fmla="*/ 14 h 20"/>
                  <a:gd name="T4" fmla="*/ 23 w 25"/>
                  <a:gd name="T5" fmla="*/ 7 h 20"/>
                  <a:gd name="T6" fmla="*/ 24 w 25"/>
                  <a:gd name="T7" fmla="*/ 2 h 20"/>
                  <a:gd name="T8" fmla="*/ 18 w 25"/>
                  <a:gd name="T9" fmla="*/ 1 h 20"/>
                  <a:gd name="T10" fmla="*/ 10 w 25"/>
                  <a:gd name="T11" fmla="*/ 6 h 20"/>
                  <a:gd name="T12" fmla="*/ 0 w 25"/>
                  <a:gd name="T13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20">
                    <a:moveTo>
                      <a:pt x="0" y="12"/>
                    </a:moveTo>
                    <a:cubicBezTo>
                      <a:pt x="4" y="19"/>
                      <a:pt x="13" y="20"/>
                      <a:pt x="18" y="14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5" y="6"/>
                      <a:pt x="25" y="4"/>
                      <a:pt x="24" y="2"/>
                    </a:cubicBezTo>
                    <a:cubicBezTo>
                      <a:pt x="22" y="0"/>
                      <a:pt x="20" y="0"/>
                      <a:pt x="18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EC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ïṩļïďê">
                <a:extLst>
                  <a:ext uri="{FF2B5EF4-FFF2-40B4-BE49-F238E27FC236}">
                    <a16:creationId xmlns:a16="http://schemas.microsoft.com/office/drawing/2014/main" id="{B5A22C27-2018-BCB1-55EA-2627435BB60E}"/>
                  </a:ext>
                </a:extLst>
              </p:cNvPr>
              <p:cNvSpPr/>
              <p:nvPr/>
            </p:nvSpPr>
            <p:spPr bwMode="auto">
              <a:xfrm>
                <a:off x="3840163" y="3327400"/>
                <a:ext cx="996950" cy="909638"/>
              </a:xfrm>
              <a:custGeom>
                <a:avLst/>
                <a:gdLst>
                  <a:gd name="T0" fmla="*/ 282 w 302"/>
                  <a:gd name="T1" fmla="*/ 94 h 276"/>
                  <a:gd name="T2" fmla="*/ 224 w 302"/>
                  <a:gd name="T3" fmla="*/ 130 h 276"/>
                  <a:gd name="T4" fmla="*/ 193 w 302"/>
                  <a:gd name="T5" fmla="*/ 47 h 276"/>
                  <a:gd name="T6" fmla="*/ 118 w 302"/>
                  <a:gd name="T7" fmla="*/ 0 h 276"/>
                  <a:gd name="T8" fmla="*/ 110 w 302"/>
                  <a:gd name="T9" fmla="*/ 0 h 276"/>
                  <a:gd name="T10" fmla="*/ 88 w 302"/>
                  <a:gd name="T11" fmla="*/ 0 h 276"/>
                  <a:gd name="T12" fmla="*/ 79 w 302"/>
                  <a:gd name="T13" fmla="*/ 0 h 276"/>
                  <a:gd name="T14" fmla="*/ 6 w 302"/>
                  <a:gd name="T15" fmla="*/ 41 h 276"/>
                  <a:gd name="T16" fmla="*/ 0 w 302"/>
                  <a:gd name="T17" fmla="*/ 57 h 276"/>
                  <a:gd name="T18" fmla="*/ 0 w 302"/>
                  <a:gd name="T19" fmla="*/ 64 h 276"/>
                  <a:gd name="T20" fmla="*/ 9 w 302"/>
                  <a:gd name="T21" fmla="*/ 132 h 276"/>
                  <a:gd name="T22" fmla="*/ 9 w 302"/>
                  <a:gd name="T23" fmla="*/ 272 h 276"/>
                  <a:gd name="T24" fmla="*/ 13 w 302"/>
                  <a:gd name="T25" fmla="*/ 276 h 276"/>
                  <a:gd name="T26" fmla="*/ 184 w 302"/>
                  <a:gd name="T27" fmla="*/ 276 h 276"/>
                  <a:gd name="T28" fmla="*/ 189 w 302"/>
                  <a:gd name="T29" fmla="*/ 272 h 276"/>
                  <a:gd name="T30" fmla="*/ 189 w 302"/>
                  <a:gd name="T31" fmla="*/ 166 h 276"/>
                  <a:gd name="T32" fmla="*/ 189 w 302"/>
                  <a:gd name="T33" fmla="*/ 167 h 276"/>
                  <a:gd name="T34" fmla="*/ 238 w 302"/>
                  <a:gd name="T35" fmla="*/ 176 h 276"/>
                  <a:gd name="T36" fmla="*/ 302 w 302"/>
                  <a:gd name="T37" fmla="*/ 119 h 276"/>
                  <a:gd name="T38" fmla="*/ 282 w 302"/>
                  <a:gd name="T39" fmla="*/ 94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2" h="276">
                    <a:moveTo>
                      <a:pt x="282" y="94"/>
                    </a:moveTo>
                    <a:cubicBezTo>
                      <a:pt x="224" y="130"/>
                      <a:pt x="224" y="130"/>
                      <a:pt x="224" y="130"/>
                    </a:cubicBezTo>
                    <a:cubicBezTo>
                      <a:pt x="224" y="130"/>
                      <a:pt x="195" y="50"/>
                      <a:pt x="193" y="47"/>
                    </a:cubicBezTo>
                    <a:cubicBezTo>
                      <a:pt x="183" y="26"/>
                      <a:pt x="148" y="0"/>
                      <a:pt x="118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49" y="0"/>
                      <a:pt x="16" y="16"/>
                      <a:pt x="6" y="41"/>
                    </a:cubicBezTo>
                    <a:cubicBezTo>
                      <a:pt x="3" y="45"/>
                      <a:pt x="1" y="51"/>
                      <a:pt x="0" y="57"/>
                    </a:cubicBezTo>
                    <a:cubicBezTo>
                      <a:pt x="0" y="60"/>
                      <a:pt x="0" y="62"/>
                      <a:pt x="0" y="64"/>
                    </a:cubicBezTo>
                    <a:cubicBezTo>
                      <a:pt x="0" y="73"/>
                      <a:pt x="4" y="101"/>
                      <a:pt x="9" y="132"/>
                    </a:cubicBezTo>
                    <a:cubicBezTo>
                      <a:pt x="9" y="272"/>
                      <a:pt x="9" y="272"/>
                      <a:pt x="9" y="272"/>
                    </a:cubicBezTo>
                    <a:cubicBezTo>
                      <a:pt x="9" y="274"/>
                      <a:pt x="11" y="276"/>
                      <a:pt x="13" y="276"/>
                    </a:cubicBezTo>
                    <a:cubicBezTo>
                      <a:pt x="184" y="276"/>
                      <a:pt x="184" y="276"/>
                      <a:pt x="184" y="276"/>
                    </a:cubicBezTo>
                    <a:cubicBezTo>
                      <a:pt x="187" y="276"/>
                      <a:pt x="189" y="274"/>
                      <a:pt x="189" y="272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89" y="167"/>
                      <a:pt x="189" y="167"/>
                      <a:pt x="189" y="167"/>
                    </a:cubicBezTo>
                    <a:cubicBezTo>
                      <a:pt x="198" y="185"/>
                      <a:pt x="223" y="190"/>
                      <a:pt x="238" y="176"/>
                    </a:cubicBezTo>
                    <a:cubicBezTo>
                      <a:pt x="302" y="119"/>
                      <a:pt x="302" y="119"/>
                      <a:pt x="302" y="119"/>
                    </a:cubicBezTo>
                    <a:cubicBezTo>
                      <a:pt x="282" y="94"/>
                      <a:pt x="282" y="94"/>
                      <a:pt x="282" y="94"/>
                    </a:cubicBezTo>
                  </a:path>
                </a:pathLst>
              </a:cu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îsḻîdè">
                <a:extLst>
                  <a:ext uri="{FF2B5EF4-FFF2-40B4-BE49-F238E27FC236}">
                    <a16:creationId xmlns:a16="http://schemas.microsoft.com/office/drawing/2014/main" id="{EB6D71A9-8575-8F5D-2723-C5C6CDD1E588}"/>
                  </a:ext>
                </a:extLst>
              </p:cNvPr>
              <p:cNvSpPr/>
              <p:nvPr/>
            </p:nvSpPr>
            <p:spPr bwMode="auto">
              <a:xfrm>
                <a:off x="4024313" y="3640137"/>
                <a:ext cx="258763" cy="187325"/>
              </a:xfrm>
              <a:custGeom>
                <a:avLst/>
                <a:gdLst>
                  <a:gd name="T0" fmla="*/ 6 w 78"/>
                  <a:gd name="T1" fmla="*/ 57 h 57"/>
                  <a:gd name="T2" fmla="*/ 0 w 78"/>
                  <a:gd name="T3" fmla="*/ 2 h 57"/>
                  <a:gd name="T4" fmla="*/ 1 w 78"/>
                  <a:gd name="T5" fmla="*/ 0 h 57"/>
                  <a:gd name="T6" fmla="*/ 3 w 78"/>
                  <a:gd name="T7" fmla="*/ 2 h 57"/>
                  <a:gd name="T8" fmla="*/ 8 w 78"/>
                  <a:gd name="T9" fmla="*/ 53 h 57"/>
                  <a:gd name="T10" fmla="*/ 76 w 78"/>
                  <a:gd name="T11" fmla="*/ 36 h 57"/>
                  <a:gd name="T12" fmla="*/ 78 w 78"/>
                  <a:gd name="T13" fmla="*/ 37 h 57"/>
                  <a:gd name="T14" fmla="*/ 77 w 78"/>
                  <a:gd name="T15" fmla="*/ 39 h 57"/>
                  <a:gd name="T16" fmla="*/ 6 w 78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7">
                    <a:moveTo>
                      <a:pt x="6" y="5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7" y="36"/>
                      <a:pt x="77" y="36"/>
                      <a:pt x="78" y="37"/>
                    </a:cubicBezTo>
                    <a:cubicBezTo>
                      <a:pt x="78" y="38"/>
                      <a:pt x="77" y="38"/>
                      <a:pt x="77" y="39"/>
                    </a:cubicBezTo>
                    <a:lnTo>
                      <a:pt x="6" y="57"/>
                    </a:ln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iṣḻíďe">
                <a:extLst>
                  <a:ext uri="{FF2B5EF4-FFF2-40B4-BE49-F238E27FC236}">
                    <a16:creationId xmlns:a16="http://schemas.microsoft.com/office/drawing/2014/main" id="{BA5FCC8E-FFA8-1AFE-A9EF-6E8F50DCA22E}"/>
                  </a:ext>
                </a:extLst>
              </p:cNvPr>
              <p:cNvSpPr/>
              <p:nvPr/>
            </p:nvSpPr>
            <p:spPr bwMode="auto">
              <a:xfrm>
                <a:off x="3833813" y="3533775"/>
                <a:ext cx="487363" cy="468313"/>
              </a:xfrm>
              <a:custGeom>
                <a:avLst/>
                <a:gdLst>
                  <a:gd name="T0" fmla="*/ 51 w 148"/>
                  <a:gd name="T1" fmla="*/ 142 h 142"/>
                  <a:gd name="T2" fmla="*/ 35 w 148"/>
                  <a:gd name="T3" fmla="*/ 138 h 142"/>
                  <a:gd name="T4" fmla="*/ 17 w 148"/>
                  <a:gd name="T5" fmla="*/ 113 h 142"/>
                  <a:gd name="T6" fmla="*/ 0 w 148"/>
                  <a:gd name="T7" fmla="*/ 1 h 142"/>
                  <a:gd name="T8" fmla="*/ 2 w 148"/>
                  <a:gd name="T9" fmla="*/ 0 h 142"/>
                  <a:gd name="T10" fmla="*/ 3 w 148"/>
                  <a:gd name="T11" fmla="*/ 1 h 142"/>
                  <a:gd name="T12" fmla="*/ 20 w 148"/>
                  <a:gd name="T13" fmla="*/ 113 h 142"/>
                  <a:gd name="T14" fmla="*/ 36 w 148"/>
                  <a:gd name="T15" fmla="*/ 135 h 142"/>
                  <a:gd name="T16" fmla="*/ 64 w 148"/>
                  <a:gd name="T17" fmla="*/ 136 h 142"/>
                  <a:gd name="T18" fmla="*/ 146 w 148"/>
                  <a:gd name="T19" fmla="*/ 99 h 142"/>
                  <a:gd name="T20" fmla="*/ 148 w 148"/>
                  <a:gd name="T21" fmla="*/ 100 h 142"/>
                  <a:gd name="T22" fmla="*/ 147 w 148"/>
                  <a:gd name="T23" fmla="*/ 102 h 142"/>
                  <a:gd name="T24" fmla="*/ 65 w 148"/>
                  <a:gd name="T25" fmla="*/ 139 h 142"/>
                  <a:gd name="T26" fmla="*/ 51 w 148"/>
                  <a:gd name="T2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8" h="142">
                    <a:moveTo>
                      <a:pt x="51" y="142"/>
                    </a:moveTo>
                    <a:cubicBezTo>
                      <a:pt x="45" y="142"/>
                      <a:pt x="40" y="141"/>
                      <a:pt x="35" y="138"/>
                    </a:cubicBezTo>
                    <a:cubicBezTo>
                      <a:pt x="25" y="133"/>
                      <a:pt x="19" y="124"/>
                      <a:pt x="17" y="113"/>
                    </a:cubicBezTo>
                    <a:cubicBezTo>
                      <a:pt x="9" y="69"/>
                      <a:pt x="0" y="14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1"/>
                      <a:pt x="9" y="50"/>
                      <a:pt x="20" y="113"/>
                    </a:cubicBezTo>
                    <a:cubicBezTo>
                      <a:pt x="21" y="122"/>
                      <a:pt x="27" y="131"/>
                      <a:pt x="36" y="135"/>
                    </a:cubicBezTo>
                    <a:cubicBezTo>
                      <a:pt x="45" y="140"/>
                      <a:pt x="55" y="140"/>
                      <a:pt x="64" y="136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8"/>
                      <a:pt x="147" y="99"/>
                      <a:pt x="148" y="100"/>
                    </a:cubicBezTo>
                    <a:cubicBezTo>
                      <a:pt x="148" y="100"/>
                      <a:pt x="148" y="101"/>
                      <a:pt x="147" y="102"/>
                    </a:cubicBezTo>
                    <a:cubicBezTo>
                      <a:pt x="65" y="139"/>
                      <a:pt x="65" y="139"/>
                      <a:pt x="65" y="139"/>
                    </a:cubicBezTo>
                    <a:cubicBezTo>
                      <a:pt x="61" y="141"/>
                      <a:pt x="56" y="142"/>
                      <a:pt x="51" y="142"/>
                    </a:cubicBez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îṩľíḋê">
                <a:extLst>
                  <a:ext uri="{FF2B5EF4-FFF2-40B4-BE49-F238E27FC236}">
                    <a16:creationId xmlns:a16="http://schemas.microsoft.com/office/drawing/2014/main" id="{04679301-232A-C383-3830-6825D8EA7ED8}"/>
                  </a:ext>
                </a:extLst>
              </p:cNvPr>
              <p:cNvSpPr/>
              <p:nvPr/>
            </p:nvSpPr>
            <p:spPr bwMode="auto">
              <a:xfrm>
                <a:off x="4427538" y="3722687"/>
                <a:ext cx="39688" cy="153988"/>
              </a:xfrm>
              <a:custGeom>
                <a:avLst/>
                <a:gdLst>
                  <a:gd name="T0" fmla="*/ 11 w 12"/>
                  <a:gd name="T1" fmla="*/ 47 h 47"/>
                  <a:gd name="T2" fmla="*/ 9 w 12"/>
                  <a:gd name="T3" fmla="*/ 46 h 47"/>
                  <a:gd name="T4" fmla="*/ 1 w 12"/>
                  <a:gd name="T5" fmla="*/ 2 h 47"/>
                  <a:gd name="T6" fmla="*/ 2 w 12"/>
                  <a:gd name="T7" fmla="*/ 0 h 47"/>
                  <a:gd name="T8" fmla="*/ 4 w 12"/>
                  <a:gd name="T9" fmla="*/ 1 h 47"/>
                  <a:gd name="T10" fmla="*/ 12 w 12"/>
                  <a:gd name="T11" fmla="*/ 46 h 47"/>
                  <a:gd name="T12" fmla="*/ 11 w 12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7">
                    <a:moveTo>
                      <a:pt x="11" y="47"/>
                    </a:moveTo>
                    <a:cubicBezTo>
                      <a:pt x="10" y="47"/>
                      <a:pt x="9" y="47"/>
                      <a:pt x="9" y="46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7"/>
                      <a:pt x="11" y="47"/>
                    </a:cubicBez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ïṧ1ïdè">
                <a:extLst>
                  <a:ext uri="{FF2B5EF4-FFF2-40B4-BE49-F238E27FC236}">
                    <a16:creationId xmlns:a16="http://schemas.microsoft.com/office/drawing/2014/main" id="{C9F948DA-0D6C-2A9C-514F-DD4B807AA11B}"/>
                  </a:ext>
                </a:extLst>
              </p:cNvPr>
              <p:cNvSpPr/>
              <p:nvPr/>
            </p:nvSpPr>
            <p:spPr bwMode="auto">
              <a:xfrm>
                <a:off x="4246563" y="3533775"/>
                <a:ext cx="233363" cy="234950"/>
              </a:xfrm>
              <a:prstGeom prst="ellipse">
                <a:avLst/>
              </a:pr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î$ḷíďé">
                <a:extLst>
                  <a:ext uri="{FF2B5EF4-FFF2-40B4-BE49-F238E27FC236}">
                    <a16:creationId xmlns:a16="http://schemas.microsoft.com/office/drawing/2014/main" id="{87A79E9E-5E4E-6B63-2CF8-114D09E52258}"/>
                  </a:ext>
                </a:extLst>
              </p:cNvPr>
              <p:cNvSpPr/>
              <p:nvPr/>
            </p:nvSpPr>
            <p:spPr bwMode="auto">
              <a:xfrm>
                <a:off x="4329113" y="3594100"/>
                <a:ext cx="71438" cy="71438"/>
              </a:xfrm>
              <a:custGeom>
                <a:avLst/>
                <a:gdLst>
                  <a:gd name="T0" fmla="*/ 11 w 22"/>
                  <a:gd name="T1" fmla="*/ 22 h 22"/>
                  <a:gd name="T2" fmla="*/ 0 w 22"/>
                  <a:gd name="T3" fmla="*/ 11 h 22"/>
                  <a:gd name="T4" fmla="*/ 11 w 22"/>
                  <a:gd name="T5" fmla="*/ 0 h 22"/>
                  <a:gd name="T6" fmla="*/ 22 w 22"/>
                  <a:gd name="T7" fmla="*/ 11 h 22"/>
                  <a:gd name="T8" fmla="*/ 11 w 22"/>
                  <a:gd name="T9" fmla="*/ 22 h 22"/>
                  <a:gd name="T10" fmla="*/ 11 w 22"/>
                  <a:gd name="T11" fmla="*/ 4 h 22"/>
                  <a:gd name="T12" fmla="*/ 4 w 22"/>
                  <a:gd name="T13" fmla="*/ 11 h 22"/>
                  <a:gd name="T14" fmla="*/ 11 w 22"/>
                  <a:gd name="T15" fmla="*/ 18 h 22"/>
                  <a:gd name="T16" fmla="*/ 18 w 22"/>
                  <a:gd name="T17" fmla="*/ 11 h 22"/>
                  <a:gd name="T18" fmla="*/ 11 w 22"/>
                  <a:gd name="T1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2"/>
                      <a:pt x="11" y="22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5"/>
                      <a:pt x="7" y="18"/>
                      <a:pt x="11" y="18"/>
                    </a:cubicBezTo>
                    <a:cubicBezTo>
                      <a:pt x="15" y="18"/>
                      <a:pt x="18" y="15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íṧḻidè">
                <a:extLst>
                  <a:ext uri="{FF2B5EF4-FFF2-40B4-BE49-F238E27FC236}">
                    <a16:creationId xmlns:a16="http://schemas.microsoft.com/office/drawing/2014/main" id="{E8278E9C-EAA0-C7BB-BFA7-056B09003435}"/>
                  </a:ext>
                </a:extLst>
              </p:cNvPr>
              <p:cNvSpPr/>
              <p:nvPr/>
            </p:nvSpPr>
            <p:spPr bwMode="auto">
              <a:xfrm>
                <a:off x="4311650" y="3652837"/>
                <a:ext cx="103188" cy="60325"/>
              </a:xfrm>
              <a:custGeom>
                <a:avLst/>
                <a:gdLst>
                  <a:gd name="T0" fmla="*/ 29 w 31"/>
                  <a:gd name="T1" fmla="*/ 18 h 18"/>
                  <a:gd name="T2" fmla="*/ 2 w 31"/>
                  <a:gd name="T3" fmla="*/ 18 h 18"/>
                  <a:gd name="T4" fmla="*/ 0 w 31"/>
                  <a:gd name="T5" fmla="*/ 16 h 18"/>
                  <a:gd name="T6" fmla="*/ 0 w 31"/>
                  <a:gd name="T7" fmla="*/ 15 h 18"/>
                  <a:gd name="T8" fmla="*/ 15 w 31"/>
                  <a:gd name="T9" fmla="*/ 0 h 18"/>
                  <a:gd name="T10" fmla="*/ 18 w 31"/>
                  <a:gd name="T11" fmla="*/ 0 h 18"/>
                  <a:gd name="T12" fmla="*/ 31 w 31"/>
                  <a:gd name="T13" fmla="*/ 13 h 18"/>
                  <a:gd name="T14" fmla="*/ 31 w 31"/>
                  <a:gd name="T15" fmla="*/ 16 h 18"/>
                  <a:gd name="T16" fmla="*/ 29 w 31"/>
                  <a:gd name="T17" fmla="*/ 18 h 18"/>
                  <a:gd name="T18" fmla="*/ 4 w 31"/>
                  <a:gd name="T19" fmla="*/ 14 h 18"/>
                  <a:gd name="T20" fmla="*/ 27 w 31"/>
                  <a:gd name="T21" fmla="*/ 14 h 18"/>
                  <a:gd name="T22" fmla="*/ 27 w 31"/>
                  <a:gd name="T23" fmla="*/ 13 h 18"/>
                  <a:gd name="T24" fmla="*/ 18 w 31"/>
                  <a:gd name="T25" fmla="*/ 4 h 18"/>
                  <a:gd name="T26" fmla="*/ 15 w 31"/>
                  <a:gd name="T27" fmla="*/ 4 h 18"/>
                  <a:gd name="T28" fmla="*/ 4 w 31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8">
                    <a:moveTo>
                      <a:pt x="29" y="18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5" y="0"/>
                      <a:pt x="31" y="6"/>
                      <a:pt x="31" y="13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7"/>
                      <a:pt x="30" y="18"/>
                      <a:pt x="29" y="18"/>
                    </a:cubicBezTo>
                    <a:close/>
                    <a:moveTo>
                      <a:pt x="4" y="14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8"/>
                      <a:pt x="23" y="4"/>
                      <a:pt x="18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0" y="4"/>
                      <a:pt x="5" y="9"/>
                      <a:pt x="4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ïṥļîḑé">
                <a:extLst>
                  <a:ext uri="{FF2B5EF4-FFF2-40B4-BE49-F238E27FC236}">
                    <a16:creationId xmlns:a16="http://schemas.microsoft.com/office/drawing/2014/main" id="{B183E52F-DB8D-F3DE-8485-50456A5D1A10}"/>
                  </a:ext>
                </a:extLst>
              </p:cNvPr>
              <p:cNvSpPr/>
              <p:nvPr/>
            </p:nvSpPr>
            <p:spPr bwMode="auto">
              <a:xfrm>
                <a:off x="4271963" y="3679825"/>
                <a:ext cx="174625" cy="184150"/>
              </a:xfrm>
              <a:custGeom>
                <a:avLst/>
                <a:gdLst>
                  <a:gd name="T0" fmla="*/ 0 w 53"/>
                  <a:gd name="T1" fmla="*/ 27 h 56"/>
                  <a:gd name="T2" fmla="*/ 2 w 53"/>
                  <a:gd name="T3" fmla="*/ 27 h 56"/>
                  <a:gd name="T4" fmla="*/ 12 w 53"/>
                  <a:gd name="T5" fmla="*/ 16 h 56"/>
                  <a:gd name="T6" fmla="*/ 17 w 53"/>
                  <a:gd name="T7" fmla="*/ 2 h 56"/>
                  <a:gd name="T8" fmla="*/ 22 w 53"/>
                  <a:gd name="T9" fmla="*/ 0 h 56"/>
                  <a:gd name="T10" fmla="*/ 25 w 53"/>
                  <a:gd name="T11" fmla="*/ 4 h 56"/>
                  <a:gd name="T12" fmla="*/ 24 w 53"/>
                  <a:gd name="T13" fmla="*/ 13 h 56"/>
                  <a:gd name="T14" fmla="*/ 26 w 53"/>
                  <a:gd name="T15" fmla="*/ 14 h 56"/>
                  <a:gd name="T16" fmla="*/ 39 w 53"/>
                  <a:gd name="T17" fmla="*/ 7 h 56"/>
                  <a:gd name="T18" fmla="*/ 47 w 53"/>
                  <a:gd name="T19" fmla="*/ 11 h 56"/>
                  <a:gd name="T20" fmla="*/ 49 w 53"/>
                  <a:gd name="T21" fmla="*/ 15 h 56"/>
                  <a:gd name="T22" fmla="*/ 48 w 53"/>
                  <a:gd name="T23" fmla="*/ 36 h 56"/>
                  <a:gd name="T24" fmla="*/ 48 w 53"/>
                  <a:gd name="T25" fmla="*/ 37 h 56"/>
                  <a:gd name="T26" fmla="*/ 12 w 53"/>
                  <a:gd name="T27" fmla="*/ 56 h 56"/>
                  <a:gd name="T28" fmla="*/ 0 w 53"/>
                  <a:gd name="T29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56">
                    <a:moveTo>
                      <a:pt x="0" y="27"/>
                    </a:moveTo>
                    <a:cubicBezTo>
                      <a:pt x="2" y="27"/>
                      <a:pt x="2" y="27"/>
                      <a:pt x="2" y="27"/>
                    </a:cubicBezTo>
                    <a:cubicBezTo>
                      <a:pt x="7" y="25"/>
                      <a:pt x="11" y="21"/>
                      <a:pt x="12" y="16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8" y="1"/>
                      <a:pt x="20" y="0"/>
                      <a:pt x="22" y="0"/>
                    </a:cubicBezTo>
                    <a:cubicBezTo>
                      <a:pt x="24" y="0"/>
                      <a:pt x="25" y="2"/>
                      <a:pt x="25" y="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4"/>
                      <a:pt x="25" y="15"/>
                      <a:pt x="26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2" y="6"/>
                      <a:pt x="46" y="8"/>
                      <a:pt x="47" y="11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3" y="21"/>
                      <a:pt x="53" y="30"/>
                      <a:pt x="48" y="36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1" y="44"/>
                      <a:pt x="28" y="55"/>
                      <a:pt x="12" y="56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EC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iSľîḓê">
                <a:extLst>
                  <a:ext uri="{FF2B5EF4-FFF2-40B4-BE49-F238E27FC236}">
                    <a16:creationId xmlns:a16="http://schemas.microsoft.com/office/drawing/2014/main" id="{7C16EE01-5BCE-745C-4995-8258147B9D97}"/>
                  </a:ext>
                </a:extLst>
              </p:cNvPr>
              <p:cNvSpPr/>
              <p:nvPr/>
            </p:nvSpPr>
            <p:spPr bwMode="auto">
              <a:xfrm>
                <a:off x="4203700" y="5581650"/>
                <a:ext cx="296863" cy="33338"/>
              </a:xfrm>
              <a:custGeom>
                <a:avLst/>
                <a:gdLst>
                  <a:gd name="T0" fmla="*/ 1 w 90"/>
                  <a:gd name="T1" fmla="*/ 0 h 10"/>
                  <a:gd name="T2" fmla="*/ 0 w 90"/>
                  <a:gd name="T3" fmla="*/ 0 h 10"/>
                  <a:gd name="T4" fmla="*/ 0 w 90"/>
                  <a:gd name="T5" fmla="*/ 8 h 10"/>
                  <a:gd name="T6" fmla="*/ 90 w 90"/>
                  <a:gd name="T7" fmla="*/ 10 h 10"/>
                  <a:gd name="T8" fmla="*/ 90 w 90"/>
                  <a:gd name="T9" fmla="*/ 3 h 10"/>
                  <a:gd name="T10" fmla="*/ 88 w 90"/>
                  <a:gd name="T11" fmla="*/ 1 h 10"/>
                  <a:gd name="T12" fmla="*/ 88 w 90"/>
                  <a:gd name="T13" fmla="*/ 1 h 10"/>
                  <a:gd name="T14" fmla="*/ 1 w 90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1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2"/>
                      <a:pt x="89" y="1"/>
                      <a:pt x="88" y="1"/>
                    </a:cubicBezTo>
                    <a:cubicBezTo>
                      <a:pt x="88" y="1"/>
                      <a:pt x="88" y="1"/>
                      <a:pt x="88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ïṥ1îďe">
                <a:extLst>
                  <a:ext uri="{FF2B5EF4-FFF2-40B4-BE49-F238E27FC236}">
                    <a16:creationId xmlns:a16="http://schemas.microsoft.com/office/drawing/2014/main" id="{94ABA047-C7D4-CBA6-842F-9A3157B33C0E}"/>
                  </a:ext>
                </a:extLst>
              </p:cNvPr>
              <p:cNvSpPr/>
              <p:nvPr/>
            </p:nvSpPr>
            <p:spPr bwMode="auto">
              <a:xfrm>
                <a:off x="4206875" y="5476875"/>
                <a:ext cx="287338" cy="107950"/>
              </a:xfrm>
              <a:custGeom>
                <a:avLst/>
                <a:gdLst>
                  <a:gd name="T0" fmla="*/ 31 w 87"/>
                  <a:gd name="T1" fmla="*/ 0 h 33"/>
                  <a:gd name="T2" fmla="*/ 4 w 87"/>
                  <a:gd name="T3" fmla="*/ 0 h 33"/>
                  <a:gd name="T4" fmla="*/ 3 w 87"/>
                  <a:gd name="T5" fmla="*/ 0 h 33"/>
                  <a:gd name="T6" fmla="*/ 2 w 87"/>
                  <a:gd name="T7" fmla="*/ 1 h 33"/>
                  <a:gd name="T8" fmla="*/ 1 w 87"/>
                  <a:gd name="T9" fmla="*/ 3 h 33"/>
                  <a:gd name="T10" fmla="*/ 1 w 87"/>
                  <a:gd name="T11" fmla="*/ 6 h 33"/>
                  <a:gd name="T12" fmla="*/ 1 w 87"/>
                  <a:gd name="T13" fmla="*/ 17 h 33"/>
                  <a:gd name="T14" fmla="*/ 0 w 87"/>
                  <a:gd name="T15" fmla="*/ 32 h 33"/>
                  <a:gd name="T16" fmla="*/ 87 w 87"/>
                  <a:gd name="T17" fmla="*/ 33 h 33"/>
                  <a:gd name="T18" fmla="*/ 87 w 87"/>
                  <a:gd name="T19" fmla="*/ 33 h 33"/>
                  <a:gd name="T20" fmla="*/ 74 w 87"/>
                  <a:gd name="T21" fmla="*/ 20 h 33"/>
                  <a:gd name="T22" fmla="*/ 54 w 87"/>
                  <a:gd name="T23" fmla="*/ 18 h 33"/>
                  <a:gd name="T24" fmla="*/ 41 w 87"/>
                  <a:gd name="T25" fmla="*/ 11 h 33"/>
                  <a:gd name="T26" fmla="*/ 33 w 87"/>
                  <a:gd name="T27" fmla="*/ 1 h 33"/>
                  <a:gd name="T28" fmla="*/ 32 w 87"/>
                  <a:gd name="T29" fmla="*/ 0 h 33"/>
                  <a:gd name="T30" fmla="*/ 32 w 87"/>
                  <a:gd name="T31" fmla="*/ 0 h 33"/>
                  <a:gd name="T32" fmla="*/ 31 w 87"/>
                  <a:gd name="T3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33">
                    <a:moveTo>
                      <a:pt x="3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3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5" y="26"/>
                      <a:pt x="80" y="21"/>
                      <a:pt x="74" y="20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0" y="16"/>
                      <a:pt x="46" y="13"/>
                      <a:pt x="41" y="1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F4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îṣ1ídê">
                <a:extLst>
                  <a:ext uri="{FF2B5EF4-FFF2-40B4-BE49-F238E27FC236}">
                    <a16:creationId xmlns:a16="http://schemas.microsoft.com/office/drawing/2014/main" id="{397976D9-3E1B-3C4C-00B5-6AD11167E59D}"/>
                  </a:ext>
                </a:extLst>
              </p:cNvPr>
              <p:cNvSpPr/>
              <p:nvPr/>
            </p:nvSpPr>
            <p:spPr bwMode="auto">
              <a:xfrm>
                <a:off x="3892550" y="5581650"/>
                <a:ext cx="296863" cy="30163"/>
              </a:xfrm>
              <a:custGeom>
                <a:avLst/>
                <a:gdLst>
                  <a:gd name="T0" fmla="*/ 1 w 90"/>
                  <a:gd name="T1" fmla="*/ 0 h 9"/>
                  <a:gd name="T2" fmla="*/ 0 w 90"/>
                  <a:gd name="T3" fmla="*/ 0 h 9"/>
                  <a:gd name="T4" fmla="*/ 1 w 90"/>
                  <a:gd name="T5" fmla="*/ 9 h 9"/>
                  <a:gd name="T6" fmla="*/ 90 w 90"/>
                  <a:gd name="T7" fmla="*/ 9 h 9"/>
                  <a:gd name="T8" fmla="*/ 90 w 90"/>
                  <a:gd name="T9" fmla="*/ 3 h 9"/>
                  <a:gd name="T10" fmla="*/ 88 w 90"/>
                  <a:gd name="T11" fmla="*/ 1 h 9"/>
                  <a:gd name="T12" fmla="*/ 88 w 90"/>
                  <a:gd name="T13" fmla="*/ 1 h 9"/>
                  <a:gd name="T14" fmla="*/ 1 w 90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9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2"/>
                      <a:pt x="89" y="1"/>
                      <a:pt x="88" y="1"/>
                    </a:cubicBezTo>
                    <a:cubicBezTo>
                      <a:pt x="88" y="1"/>
                      <a:pt x="88" y="1"/>
                      <a:pt x="88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îṧļíde">
                <a:extLst>
                  <a:ext uri="{FF2B5EF4-FFF2-40B4-BE49-F238E27FC236}">
                    <a16:creationId xmlns:a16="http://schemas.microsoft.com/office/drawing/2014/main" id="{46805BB6-3DCF-E02F-B299-92833286A394}"/>
                  </a:ext>
                </a:extLst>
              </p:cNvPr>
              <p:cNvSpPr/>
              <p:nvPr/>
            </p:nvSpPr>
            <p:spPr bwMode="auto">
              <a:xfrm>
                <a:off x="3895725" y="5476875"/>
                <a:ext cx="287338" cy="107950"/>
              </a:xfrm>
              <a:custGeom>
                <a:avLst/>
                <a:gdLst>
                  <a:gd name="T0" fmla="*/ 31 w 87"/>
                  <a:gd name="T1" fmla="*/ 0 h 33"/>
                  <a:gd name="T2" fmla="*/ 4 w 87"/>
                  <a:gd name="T3" fmla="*/ 0 h 33"/>
                  <a:gd name="T4" fmla="*/ 2 w 87"/>
                  <a:gd name="T5" fmla="*/ 1 h 33"/>
                  <a:gd name="T6" fmla="*/ 2 w 87"/>
                  <a:gd name="T7" fmla="*/ 1 h 33"/>
                  <a:gd name="T8" fmla="*/ 1 w 87"/>
                  <a:gd name="T9" fmla="*/ 3 h 33"/>
                  <a:gd name="T10" fmla="*/ 1 w 87"/>
                  <a:gd name="T11" fmla="*/ 7 h 33"/>
                  <a:gd name="T12" fmla="*/ 1 w 87"/>
                  <a:gd name="T13" fmla="*/ 17 h 33"/>
                  <a:gd name="T14" fmla="*/ 0 w 87"/>
                  <a:gd name="T15" fmla="*/ 32 h 33"/>
                  <a:gd name="T16" fmla="*/ 87 w 87"/>
                  <a:gd name="T17" fmla="*/ 33 h 33"/>
                  <a:gd name="T18" fmla="*/ 87 w 87"/>
                  <a:gd name="T19" fmla="*/ 33 h 33"/>
                  <a:gd name="T20" fmla="*/ 74 w 87"/>
                  <a:gd name="T21" fmla="*/ 20 h 33"/>
                  <a:gd name="T22" fmla="*/ 54 w 87"/>
                  <a:gd name="T23" fmla="*/ 18 h 33"/>
                  <a:gd name="T24" fmla="*/ 41 w 87"/>
                  <a:gd name="T25" fmla="*/ 11 h 33"/>
                  <a:gd name="T26" fmla="*/ 33 w 87"/>
                  <a:gd name="T27" fmla="*/ 1 h 33"/>
                  <a:gd name="T28" fmla="*/ 32 w 87"/>
                  <a:gd name="T29" fmla="*/ 0 h 33"/>
                  <a:gd name="T30" fmla="*/ 32 w 87"/>
                  <a:gd name="T31" fmla="*/ 0 h 33"/>
                  <a:gd name="T32" fmla="*/ 31 w 87"/>
                  <a:gd name="T3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33">
                    <a:moveTo>
                      <a:pt x="3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5" y="26"/>
                      <a:pt x="80" y="21"/>
                      <a:pt x="74" y="20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0" y="16"/>
                      <a:pt x="46" y="13"/>
                      <a:pt x="41" y="1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F4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íṩľïḍê">
                <a:extLst>
                  <a:ext uri="{FF2B5EF4-FFF2-40B4-BE49-F238E27FC236}">
                    <a16:creationId xmlns:a16="http://schemas.microsoft.com/office/drawing/2014/main" id="{4A62A36F-4C42-22F7-E743-AC4CCF55BA31}"/>
                  </a:ext>
                </a:extLst>
              </p:cNvPr>
              <p:cNvSpPr/>
              <p:nvPr/>
            </p:nvSpPr>
            <p:spPr bwMode="auto">
              <a:xfrm>
                <a:off x="3883025" y="4222750"/>
                <a:ext cx="563563" cy="1290638"/>
              </a:xfrm>
              <a:custGeom>
                <a:avLst/>
                <a:gdLst>
                  <a:gd name="T0" fmla="*/ 322 w 355"/>
                  <a:gd name="T1" fmla="*/ 5 h 813"/>
                  <a:gd name="T2" fmla="*/ 322 w 355"/>
                  <a:gd name="T3" fmla="*/ 0 h 813"/>
                  <a:gd name="T4" fmla="*/ 12 w 355"/>
                  <a:gd name="T5" fmla="*/ 0 h 813"/>
                  <a:gd name="T6" fmla="*/ 12 w 355"/>
                  <a:gd name="T7" fmla="*/ 5 h 813"/>
                  <a:gd name="T8" fmla="*/ 0 w 355"/>
                  <a:gd name="T9" fmla="*/ 5 h 813"/>
                  <a:gd name="T10" fmla="*/ 0 w 355"/>
                  <a:gd name="T11" fmla="*/ 813 h 813"/>
                  <a:gd name="T12" fmla="*/ 112 w 355"/>
                  <a:gd name="T13" fmla="*/ 813 h 813"/>
                  <a:gd name="T14" fmla="*/ 179 w 355"/>
                  <a:gd name="T15" fmla="*/ 150 h 813"/>
                  <a:gd name="T16" fmla="*/ 187 w 355"/>
                  <a:gd name="T17" fmla="*/ 154 h 813"/>
                  <a:gd name="T18" fmla="*/ 191 w 355"/>
                  <a:gd name="T19" fmla="*/ 813 h 813"/>
                  <a:gd name="T20" fmla="*/ 303 w 355"/>
                  <a:gd name="T21" fmla="*/ 813 h 813"/>
                  <a:gd name="T22" fmla="*/ 355 w 355"/>
                  <a:gd name="T23" fmla="*/ 5 h 813"/>
                  <a:gd name="T24" fmla="*/ 322 w 355"/>
                  <a:gd name="T25" fmla="*/ 5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5" h="813">
                    <a:moveTo>
                      <a:pt x="322" y="5"/>
                    </a:moveTo>
                    <a:lnTo>
                      <a:pt x="322" y="0"/>
                    </a:lnTo>
                    <a:lnTo>
                      <a:pt x="12" y="0"/>
                    </a:lnTo>
                    <a:lnTo>
                      <a:pt x="12" y="5"/>
                    </a:lnTo>
                    <a:lnTo>
                      <a:pt x="0" y="5"/>
                    </a:lnTo>
                    <a:lnTo>
                      <a:pt x="0" y="813"/>
                    </a:lnTo>
                    <a:lnTo>
                      <a:pt x="112" y="813"/>
                    </a:lnTo>
                    <a:lnTo>
                      <a:pt x="179" y="150"/>
                    </a:lnTo>
                    <a:lnTo>
                      <a:pt x="187" y="154"/>
                    </a:lnTo>
                    <a:lnTo>
                      <a:pt x="191" y="813"/>
                    </a:lnTo>
                    <a:lnTo>
                      <a:pt x="303" y="813"/>
                    </a:lnTo>
                    <a:lnTo>
                      <a:pt x="355" y="5"/>
                    </a:lnTo>
                    <a:lnTo>
                      <a:pt x="322" y="5"/>
                    </a:ln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íślîḓê">
                <a:extLst>
                  <a:ext uri="{FF2B5EF4-FFF2-40B4-BE49-F238E27FC236}">
                    <a16:creationId xmlns:a16="http://schemas.microsoft.com/office/drawing/2014/main" id="{56EB0EDD-7400-BC9B-7BE9-74754385CEC6}"/>
                  </a:ext>
                </a:extLst>
              </p:cNvPr>
              <p:cNvSpPr/>
              <p:nvPr/>
            </p:nvSpPr>
            <p:spPr bwMode="auto">
              <a:xfrm>
                <a:off x="4035425" y="2865437"/>
                <a:ext cx="352425" cy="247650"/>
              </a:xfrm>
              <a:custGeom>
                <a:avLst/>
                <a:gdLst>
                  <a:gd name="T0" fmla="*/ 102 w 107"/>
                  <a:gd name="T1" fmla="*/ 7 h 75"/>
                  <a:gd name="T2" fmla="*/ 89 w 107"/>
                  <a:gd name="T3" fmla="*/ 0 h 75"/>
                  <a:gd name="T4" fmla="*/ 74 w 107"/>
                  <a:gd name="T5" fmla="*/ 4 h 75"/>
                  <a:gd name="T6" fmla="*/ 64 w 107"/>
                  <a:gd name="T7" fmla="*/ 9 h 75"/>
                  <a:gd name="T8" fmla="*/ 47 w 107"/>
                  <a:gd name="T9" fmla="*/ 7 h 75"/>
                  <a:gd name="T10" fmla="*/ 32 w 107"/>
                  <a:gd name="T11" fmla="*/ 8 h 75"/>
                  <a:gd name="T12" fmla="*/ 19 w 107"/>
                  <a:gd name="T13" fmla="*/ 18 h 75"/>
                  <a:gd name="T14" fmla="*/ 7 w 107"/>
                  <a:gd name="T15" fmla="*/ 56 h 75"/>
                  <a:gd name="T16" fmla="*/ 13 w 107"/>
                  <a:gd name="T17" fmla="*/ 75 h 75"/>
                  <a:gd name="T18" fmla="*/ 92 w 107"/>
                  <a:gd name="T19" fmla="*/ 69 h 75"/>
                  <a:gd name="T20" fmla="*/ 97 w 107"/>
                  <a:gd name="T21" fmla="*/ 39 h 75"/>
                  <a:gd name="T22" fmla="*/ 106 w 107"/>
                  <a:gd name="T23" fmla="*/ 23 h 75"/>
                  <a:gd name="T24" fmla="*/ 102 w 107"/>
                  <a:gd name="T25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" h="75">
                    <a:moveTo>
                      <a:pt x="102" y="7"/>
                    </a:moveTo>
                    <a:cubicBezTo>
                      <a:pt x="99" y="3"/>
                      <a:pt x="94" y="1"/>
                      <a:pt x="89" y="0"/>
                    </a:cubicBezTo>
                    <a:cubicBezTo>
                      <a:pt x="84" y="0"/>
                      <a:pt x="79" y="1"/>
                      <a:pt x="74" y="4"/>
                    </a:cubicBezTo>
                    <a:cubicBezTo>
                      <a:pt x="71" y="5"/>
                      <a:pt x="68" y="8"/>
                      <a:pt x="64" y="9"/>
                    </a:cubicBezTo>
                    <a:cubicBezTo>
                      <a:pt x="58" y="11"/>
                      <a:pt x="52" y="8"/>
                      <a:pt x="47" y="7"/>
                    </a:cubicBezTo>
                    <a:cubicBezTo>
                      <a:pt x="42" y="6"/>
                      <a:pt x="37" y="6"/>
                      <a:pt x="32" y="8"/>
                    </a:cubicBezTo>
                    <a:cubicBezTo>
                      <a:pt x="26" y="10"/>
                      <a:pt x="22" y="13"/>
                      <a:pt x="19" y="18"/>
                    </a:cubicBezTo>
                    <a:cubicBezTo>
                      <a:pt x="10" y="20"/>
                      <a:pt x="0" y="28"/>
                      <a:pt x="7" y="56"/>
                    </a:cubicBezTo>
                    <a:cubicBezTo>
                      <a:pt x="9" y="62"/>
                      <a:pt x="10" y="68"/>
                      <a:pt x="13" y="75"/>
                    </a:cubicBezTo>
                    <a:cubicBezTo>
                      <a:pt x="92" y="69"/>
                      <a:pt x="92" y="69"/>
                      <a:pt x="92" y="69"/>
                    </a:cubicBezTo>
                    <a:cubicBezTo>
                      <a:pt x="103" y="55"/>
                      <a:pt x="99" y="44"/>
                      <a:pt x="97" y="39"/>
                    </a:cubicBezTo>
                    <a:cubicBezTo>
                      <a:pt x="102" y="35"/>
                      <a:pt x="105" y="29"/>
                      <a:pt x="106" y="23"/>
                    </a:cubicBezTo>
                    <a:cubicBezTo>
                      <a:pt x="107" y="17"/>
                      <a:pt x="106" y="11"/>
                      <a:pt x="102" y="7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išľïḑè">
                <a:extLst>
                  <a:ext uri="{FF2B5EF4-FFF2-40B4-BE49-F238E27FC236}">
                    <a16:creationId xmlns:a16="http://schemas.microsoft.com/office/drawing/2014/main" id="{FAA413E1-C32B-C348-F473-3F1711644728}"/>
                  </a:ext>
                </a:extLst>
              </p:cNvPr>
              <p:cNvSpPr/>
              <p:nvPr/>
            </p:nvSpPr>
            <p:spPr bwMode="auto">
              <a:xfrm>
                <a:off x="4017963" y="3006725"/>
                <a:ext cx="342900" cy="438150"/>
              </a:xfrm>
              <a:custGeom>
                <a:avLst/>
                <a:gdLst>
                  <a:gd name="T0" fmla="*/ 44 w 104"/>
                  <a:gd name="T1" fmla="*/ 2 h 133"/>
                  <a:gd name="T2" fmla="*/ 33 w 104"/>
                  <a:gd name="T3" fmla="*/ 20 h 133"/>
                  <a:gd name="T4" fmla="*/ 18 w 104"/>
                  <a:gd name="T5" fmla="*/ 32 h 133"/>
                  <a:gd name="T6" fmla="*/ 12 w 104"/>
                  <a:gd name="T7" fmla="*/ 13 h 133"/>
                  <a:gd name="T8" fmla="*/ 10 w 104"/>
                  <a:gd name="T9" fmla="*/ 13 h 133"/>
                  <a:gd name="T10" fmla="*/ 0 w 104"/>
                  <a:gd name="T11" fmla="*/ 23 h 133"/>
                  <a:gd name="T12" fmla="*/ 0 w 104"/>
                  <a:gd name="T13" fmla="*/ 33 h 133"/>
                  <a:gd name="T14" fmla="*/ 10 w 104"/>
                  <a:gd name="T15" fmla="*/ 43 h 133"/>
                  <a:gd name="T16" fmla="*/ 14 w 104"/>
                  <a:gd name="T17" fmla="*/ 43 h 133"/>
                  <a:gd name="T18" fmla="*/ 15 w 104"/>
                  <a:gd name="T19" fmla="*/ 43 h 133"/>
                  <a:gd name="T20" fmla="*/ 16 w 104"/>
                  <a:gd name="T21" fmla="*/ 109 h 133"/>
                  <a:gd name="T22" fmla="*/ 40 w 104"/>
                  <a:gd name="T23" fmla="*/ 133 h 133"/>
                  <a:gd name="T24" fmla="*/ 61 w 104"/>
                  <a:gd name="T25" fmla="*/ 103 h 133"/>
                  <a:gd name="T26" fmla="*/ 61 w 104"/>
                  <a:gd name="T27" fmla="*/ 89 h 133"/>
                  <a:gd name="T28" fmla="*/ 99 w 104"/>
                  <a:gd name="T29" fmla="*/ 52 h 133"/>
                  <a:gd name="T30" fmla="*/ 97 w 104"/>
                  <a:gd name="T31" fmla="*/ 7 h 133"/>
                  <a:gd name="T32" fmla="*/ 95 w 104"/>
                  <a:gd name="T33" fmla="*/ 0 h 133"/>
                  <a:gd name="T34" fmla="*/ 83 w 104"/>
                  <a:gd name="T35" fmla="*/ 3 h 133"/>
                  <a:gd name="T36" fmla="*/ 44 w 104"/>
                  <a:gd name="T37" fmla="*/ 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4" h="133">
                    <a:moveTo>
                      <a:pt x="44" y="2"/>
                    </a:moveTo>
                    <a:cubicBezTo>
                      <a:pt x="43" y="9"/>
                      <a:pt x="39" y="17"/>
                      <a:pt x="33" y="20"/>
                    </a:cubicBezTo>
                    <a:cubicBezTo>
                      <a:pt x="28" y="29"/>
                      <a:pt x="18" y="32"/>
                      <a:pt x="18" y="32"/>
                    </a:cubicBezTo>
                    <a:cubicBezTo>
                      <a:pt x="15" y="25"/>
                      <a:pt x="14" y="19"/>
                      <a:pt x="12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4" y="13"/>
                      <a:pt x="0" y="18"/>
                      <a:pt x="0" y="2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9"/>
                      <a:pt x="4" y="43"/>
                      <a:pt x="10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6" y="109"/>
                      <a:pt x="16" y="109"/>
                      <a:pt x="16" y="109"/>
                    </a:cubicBezTo>
                    <a:cubicBezTo>
                      <a:pt x="18" y="123"/>
                      <a:pt x="28" y="133"/>
                      <a:pt x="40" y="133"/>
                    </a:cubicBezTo>
                    <a:cubicBezTo>
                      <a:pt x="53" y="131"/>
                      <a:pt x="62" y="118"/>
                      <a:pt x="61" y="10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104" y="90"/>
                      <a:pt x="100" y="74"/>
                      <a:pt x="99" y="52"/>
                    </a:cubicBezTo>
                    <a:cubicBezTo>
                      <a:pt x="97" y="7"/>
                      <a:pt x="97" y="7"/>
                      <a:pt x="97" y="7"/>
                    </a:cubicBezTo>
                    <a:cubicBezTo>
                      <a:pt x="97" y="4"/>
                      <a:pt x="97" y="2"/>
                      <a:pt x="95" y="0"/>
                    </a:cubicBezTo>
                    <a:cubicBezTo>
                      <a:pt x="91" y="2"/>
                      <a:pt x="87" y="2"/>
                      <a:pt x="83" y="3"/>
                    </a:cubicBezTo>
                    <a:cubicBezTo>
                      <a:pt x="70" y="4"/>
                      <a:pt x="57" y="3"/>
                      <a:pt x="44" y="2"/>
                    </a:cubicBezTo>
                  </a:path>
                </a:pathLst>
              </a:custGeom>
              <a:solidFill>
                <a:srgbClr val="FEC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îŝḷîḑè">
                <a:extLst>
                  <a:ext uri="{FF2B5EF4-FFF2-40B4-BE49-F238E27FC236}">
                    <a16:creationId xmlns:a16="http://schemas.microsoft.com/office/drawing/2014/main" id="{A6891A72-CE54-5787-B20E-7FFB61C125D6}"/>
                  </a:ext>
                </a:extLst>
              </p:cNvPr>
              <p:cNvSpPr/>
              <p:nvPr/>
            </p:nvSpPr>
            <p:spPr bwMode="auto">
              <a:xfrm>
                <a:off x="4278313" y="3059112"/>
                <a:ext cx="53975" cy="23813"/>
              </a:xfrm>
              <a:custGeom>
                <a:avLst/>
                <a:gdLst>
                  <a:gd name="T0" fmla="*/ 1 w 16"/>
                  <a:gd name="T1" fmla="*/ 7 h 7"/>
                  <a:gd name="T2" fmla="*/ 4 w 16"/>
                  <a:gd name="T3" fmla="*/ 7 h 7"/>
                  <a:gd name="T4" fmla="*/ 8 w 16"/>
                  <a:gd name="T5" fmla="*/ 7 h 7"/>
                  <a:gd name="T6" fmla="*/ 12 w 16"/>
                  <a:gd name="T7" fmla="*/ 7 h 7"/>
                  <a:gd name="T8" fmla="*/ 15 w 16"/>
                  <a:gd name="T9" fmla="*/ 7 h 7"/>
                  <a:gd name="T10" fmla="*/ 15 w 16"/>
                  <a:gd name="T11" fmla="*/ 3 h 7"/>
                  <a:gd name="T12" fmla="*/ 8 w 16"/>
                  <a:gd name="T13" fmla="*/ 0 h 7"/>
                  <a:gd name="T14" fmla="*/ 1 w 16"/>
                  <a:gd name="T15" fmla="*/ 3 h 7"/>
                  <a:gd name="T16" fmla="*/ 1 w 16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7">
                    <a:moveTo>
                      <a:pt x="1" y="7"/>
                    </a:moveTo>
                    <a:cubicBezTo>
                      <a:pt x="2" y="7"/>
                      <a:pt x="3" y="7"/>
                      <a:pt x="4" y="7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0" y="7"/>
                      <a:pt x="12" y="7"/>
                    </a:cubicBezTo>
                    <a:cubicBezTo>
                      <a:pt x="13" y="7"/>
                      <a:pt x="14" y="7"/>
                      <a:pt x="15" y="7"/>
                    </a:cubicBezTo>
                    <a:cubicBezTo>
                      <a:pt x="16" y="6"/>
                      <a:pt x="16" y="5"/>
                      <a:pt x="15" y="3"/>
                    </a:cubicBezTo>
                    <a:cubicBezTo>
                      <a:pt x="14" y="2"/>
                      <a:pt x="11" y="0"/>
                      <a:pt x="8" y="0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5"/>
                      <a:pt x="0" y="6"/>
                      <a:pt x="1" y="7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íṡľîdê">
                <a:extLst>
                  <a:ext uri="{FF2B5EF4-FFF2-40B4-BE49-F238E27FC236}">
                    <a16:creationId xmlns:a16="http://schemas.microsoft.com/office/drawing/2014/main" id="{3D90BEA3-1BFB-BFA5-70D3-76B61DDFC959}"/>
                  </a:ext>
                </a:extLst>
              </p:cNvPr>
              <p:cNvSpPr/>
              <p:nvPr/>
            </p:nvSpPr>
            <p:spPr bwMode="auto">
              <a:xfrm>
                <a:off x="4179888" y="3059112"/>
                <a:ext cx="66675" cy="30163"/>
              </a:xfrm>
              <a:custGeom>
                <a:avLst/>
                <a:gdLst>
                  <a:gd name="T0" fmla="*/ 1 w 20"/>
                  <a:gd name="T1" fmla="*/ 7 h 9"/>
                  <a:gd name="T2" fmla="*/ 5 w 20"/>
                  <a:gd name="T3" fmla="*/ 8 h 9"/>
                  <a:gd name="T4" fmla="*/ 10 w 20"/>
                  <a:gd name="T5" fmla="*/ 8 h 9"/>
                  <a:gd name="T6" fmla="*/ 14 w 20"/>
                  <a:gd name="T7" fmla="*/ 9 h 9"/>
                  <a:gd name="T8" fmla="*/ 18 w 20"/>
                  <a:gd name="T9" fmla="*/ 9 h 9"/>
                  <a:gd name="T10" fmla="*/ 19 w 20"/>
                  <a:gd name="T11" fmla="*/ 5 h 9"/>
                  <a:gd name="T12" fmla="*/ 10 w 20"/>
                  <a:gd name="T13" fmla="*/ 0 h 9"/>
                  <a:gd name="T14" fmla="*/ 1 w 20"/>
                  <a:gd name="T15" fmla="*/ 3 h 9"/>
                  <a:gd name="T16" fmla="*/ 1 w 20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9">
                    <a:moveTo>
                      <a:pt x="1" y="7"/>
                    </a:moveTo>
                    <a:cubicBezTo>
                      <a:pt x="2" y="8"/>
                      <a:pt x="4" y="8"/>
                      <a:pt x="5" y="8"/>
                    </a:cubicBezTo>
                    <a:cubicBezTo>
                      <a:pt x="7" y="8"/>
                      <a:pt x="8" y="8"/>
                      <a:pt x="10" y="8"/>
                    </a:cubicBezTo>
                    <a:cubicBezTo>
                      <a:pt x="11" y="8"/>
                      <a:pt x="12" y="9"/>
                      <a:pt x="14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8"/>
                      <a:pt x="20" y="7"/>
                      <a:pt x="19" y="5"/>
                    </a:cubicBezTo>
                    <a:cubicBezTo>
                      <a:pt x="18" y="3"/>
                      <a:pt x="14" y="0"/>
                      <a:pt x="10" y="0"/>
                    </a:cubicBezTo>
                    <a:cubicBezTo>
                      <a:pt x="6" y="0"/>
                      <a:pt x="3" y="1"/>
                      <a:pt x="1" y="3"/>
                    </a:cubicBezTo>
                    <a:cubicBezTo>
                      <a:pt x="0" y="5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ïšḻiḋè">
                <a:extLst>
                  <a:ext uri="{FF2B5EF4-FFF2-40B4-BE49-F238E27FC236}">
                    <a16:creationId xmlns:a16="http://schemas.microsoft.com/office/drawing/2014/main" id="{FADE25DA-2FE6-9F66-DDB2-F95ECC26C260}"/>
                  </a:ext>
                </a:extLst>
              </p:cNvPr>
              <p:cNvSpPr/>
              <p:nvPr/>
            </p:nvSpPr>
            <p:spPr bwMode="auto">
              <a:xfrm>
                <a:off x="4246563" y="3095625"/>
                <a:ext cx="39688" cy="66675"/>
              </a:xfrm>
              <a:custGeom>
                <a:avLst/>
                <a:gdLst>
                  <a:gd name="T0" fmla="*/ 5 w 12"/>
                  <a:gd name="T1" fmla="*/ 20 h 20"/>
                  <a:gd name="T2" fmla="*/ 1 w 12"/>
                  <a:gd name="T3" fmla="*/ 20 h 20"/>
                  <a:gd name="T4" fmla="*/ 0 w 12"/>
                  <a:gd name="T5" fmla="*/ 19 h 20"/>
                  <a:gd name="T6" fmla="*/ 1 w 12"/>
                  <a:gd name="T7" fmla="*/ 18 h 20"/>
                  <a:gd name="T8" fmla="*/ 5 w 12"/>
                  <a:gd name="T9" fmla="*/ 18 h 20"/>
                  <a:gd name="T10" fmla="*/ 9 w 12"/>
                  <a:gd name="T11" fmla="*/ 16 h 20"/>
                  <a:gd name="T12" fmla="*/ 9 w 12"/>
                  <a:gd name="T13" fmla="*/ 11 h 20"/>
                  <a:gd name="T14" fmla="*/ 4 w 12"/>
                  <a:gd name="T15" fmla="*/ 2 h 20"/>
                  <a:gd name="T16" fmla="*/ 5 w 12"/>
                  <a:gd name="T17" fmla="*/ 0 h 20"/>
                  <a:gd name="T18" fmla="*/ 6 w 12"/>
                  <a:gd name="T19" fmla="*/ 1 h 20"/>
                  <a:gd name="T20" fmla="*/ 11 w 12"/>
                  <a:gd name="T21" fmla="*/ 10 h 20"/>
                  <a:gd name="T22" fmla="*/ 10 w 12"/>
                  <a:gd name="T23" fmla="*/ 17 h 20"/>
                  <a:gd name="T24" fmla="*/ 5 w 12"/>
                  <a:gd name="T2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0">
                    <a:moveTo>
                      <a:pt x="5" y="20"/>
                    </a:move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19"/>
                      <a:pt x="0" y="19"/>
                    </a:cubicBezTo>
                    <a:cubicBezTo>
                      <a:pt x="0" y="18"/>
                      <a:pt x="0" y="18"/>
                      <a:pt x="1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8"/>
                      <a:pt x="8" y="17"/>
                      <a:pt x="9" y="16"/>
                    </a:cubicBezTo>
                    <a:cubicBezTo>
                      <a:pt x="10" y="14"/>
                      <a:pt x="10" y="12"/>
                      <a:pt x="9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2"/>
                      <a:pt x="12" y="15"/>
                      <a:pt x="10" y="17"/>
                    </a:cubicBezTo>
                    <a:cubicBezTo>
                      <a:pt x="9" y="19"/>
                      <a:pt x="7" y="20"/>
                      <a:pt x="5" y="20"/>
                    </a:cubicBezTo>
                    <a:close/>
                  </a:path>
                </a:pathLst>
              </a:custGeom>
              <a:solidFill>
                <a:srgbClr val="FB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íš1íḋé">
                <a:extLst>
                  <a:ext uri="{FF2B5EF4-FFF2-40B4-BE49-F238E27FC236}">
                    <a16:creationId xmlns:a16="http://schemas.microsoft.com/office/drawing/2014/main" id="{46F53C84-A299-B572-FC21-ACF663E653D3}"/>
                  </a:ext>
                </a:extLst>
              </p:cNvPr>
              <p:cNvSpPr/>
              <p:nvPr/>
            </p:nvSpPr>
            <p:spPr bwMode="auto">
              <a:xfrm>
                <a:off x="4222750" y="3122612"/>
                <a:ext cx="12700" cy="12700"/>
              </a:xfrm>
              <a:prstGeom prst="ellipse">
                <a:avLst/>
              </a:pr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iSḻiḍe">
                <a:extLst>
                  <a:ext uri="{FF2B5EF4-FFF2-40B4-BE49-F238E27FC236}">
                    <a16:creationId xmlns:a16="http://schemas.microsoft.com/office/drawing/2014/main" id="{7AE89440-C4F1-0675-AC90-CC0E4983D34F}"/>
                  </a:ext>
                </a:extLst>
              </p:cNvPr>
              <p:cNvSpPr/>
              <p:nvPr/>
            </p:nvSpPr>
            <p:spPr bwMode="auto">
              <a:xfrm>
                <a:off x="4295775" y="3119437"/>
                <a:ext cx="12700" cy="12700"/>
              </a:xfrm>
              <a:prstGeom prst="ellipse">
                <a:avLst/>
              </a:pr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îṣ1iḓè">
                <a:extLst>
                  <a:ext uri="{FF2B5EF4-FFF2-40B4-BE49-F238E27FC236}">
                    <a16:creationId xmlns:a16="http://schemas.microsoft.com/office/drawing/2014/main" id="{F2C99FB6-1F53-4515-E995-D5A907AE4A83}"/>
                  </a:ext>
                </a:extLst>
              </p:cNvPr>
              <p:cNvSpPr/>
              <p:nvPr/>
            </p:nvSpPr>
            <p:spPr bwMode="auto">
              <a:xfrm>
                <a:off x="4203700" y="3162300"/>
                <a:ext cx="58738" cy="39688"/>
              </a:xfrm>
              <a:custGeom>
                <a:avLst/>
                <a:gdLst>
                  <a:gd name="T0" fmla="*/ 13 w 18"/>
                  <a:gd name="T1" fmla="*/ 12 h 12"/>
                  <a:gd name="T2" fmla="*/ 4 w 18"/>
                  <a:gd name="T3" fmla="*/ 9 h 12"/>
                  <a:gd name="T4" fmla="*/ 0 w 18"/>
                  <a:gd name="T5" fmla="*/ 1 h 12"/>
                  <a:gd name="T6" fmla="*/ 1 w 18"/>
                  <a:gd name="T7" fmla="*/ 0 h 12"/>
                  <a:gd name="T8" fmla="*/ 1 w 18"/>
                  <a:gd name="T9" fmla="*/ 0 h 12"/>
                  <a:gd name="T10" fmla="*/ 2 w 18"/>
                  <a:gd name="T11" fmla="*/ 1 h 12"/>
                  <a:gd name="T12" fmla="*/ 5 w 18"/>
                  <a:gd name="T13" fmla="*/ 8 h 12"/>
                  <a:gd name="T14" fmla="*/ 17 w 18"/>
                  <a:gd name="T15" fmla="*/ 10 h 12"/>
                  <a:gd name="T16" fmla="*/ 18 w 18"/>
                  <a:gd name="T17" fmla="*/ 11 h 12"/>
                  <a:gd name="T18" fmla="*/ 17 w 18"/>
                  <a:gd name="T19" fmla="*/ 12 h 12"/>
                  <a:gd name="T20" fmla="*/ 13 w 18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2">
                    <a:moveTo>
                      <a:pt x="13" y="12"/>
                    </a:moveTo>
                    <a:cubicBezTo>
                      <a:pt x="10" y="12"/>
                      <a:pt x="6" y="11"/>
                      <a:pt x="4" y="9"/>
                    </a:cubicBezTo>
                    <a:cubicBezTo>
                      <a:pt x="0" y="6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5"/>
                      <a:pt x="5" y="8"/>
                    </a:cubicBezTo>
                    <a:cubicBezTo>
                      <a:pt x="8" y="10"/>
                      <a:pt x="12" y="11"/>
                      <a:pt x="17" y="10"/>
                    </a:cubicBezTo>
                    <a:cubicBezTo>
                      <a:pt x="18" y="10"/>
                      <a:pt x="18" y="10"/>
                      <a:pt x="18" y="11"/>
                    </a:cubicBezTo>
                    <a:cubicBezTo>
                      <a:pt x="18" y="11"/>
                      <a:pt x="18" y="12"/>
                      <a:pt x="17" y="12"/>
                    </a:cubicBezTo>
                    <a:cubicBezTo>
                      <a:pt x="16" y="12"/>
                      <a:pt x="15" y="12"/>
                      <a:pt x="13" y="12"/>
                    </a:cubicBezTo>
                    <a:close/>
                  </a:path>
                </a:pathLst>
              </a:custGeom>
              <a:solidFill>
                <a:srgbClr val="FB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íŝḻïḍe">
                <a:extLst>
                  <a:ext uri="{FF2B5EF4-FFF2-40B4-BE49-F238E27FC236}">
                    <a16:creationId xmlns:a16="http://schemas.microsoft.com/office/drawing/2014/main" id="{7B889A22-48A1-1F87-61EC-7CE4A10A0738}"/>
                  </a:ext>
                </a:extLst>
              </p:cNvPr>
              <p:cNvSpPr/>
              <p:nvPr/>
            </p:nvSpPr>
            <p:spPr bwMode="auto">
              <a:xfrm>
                <a:off x="4219575" y="3319462"/>
                <a:ext cx="1588" cy="7938"/>
              </a:xfrm>
              <a:prstGeom prst="rect">
                <a:avLst/>
              </a:prstGeom>
              <a:solidFill>
                <a:srgbClr val="91B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íṣlíḑê">
                <a:extLst>
                  <a:ext uri="{FF2B5EF4-FFF2-40B4-BE49-F238E27FC236}">
                    <a16:creationId xmlns:a16="http://schemas.microsoft.com/office/drawing/2014/main" id="{4D217288-5596-A0AE-C49D-3D6D8C561E2A}"/>
                  </a:ext>
                </a:extLst>
              </p:cNvPr>
              <p:cNvSpPr/>
              <p:nvPr/>
            </p:nvSpPr>
            <p:spPr bwMode="auto">
              <a:xfrm>
                <a:off x="4219575" y="3319462"/>
                <a:ext cx="0" cy="7938"/>
              </a:xfrm>
              <a:custGeom>
                <a:avLst/>
                <a:gdLst>
                  <a:gd name="T0" fmla="*/ 0 h 5"/>
                  <a:gd name="T1" fmla="*/ 5 h 5"/>
                  <a:gd name="T2" fmla="*/ 5 h 5"/>
                  <a:gd name="T3" fmla="*/ 0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ïṧļiḍé">
                <a:extLst>
                  <a:ext uri="{FF2B5EF4-FFF2-40B4-BE49-F238E27FC236}">
                    <a16:creationId xmlns:a16="http://schemas.microsoft.com/office/drawing/2014/main" id="{FE0123EF-BEB2-C37F-0B8C-2667A0422B51}"/>
                  </a:ext>
                </a:extLst>
              </p:cNvPr>
              <p:cNvSpPr/>
              <p:nvPr/>
            </p:nvSpPr>
            <p:spPr bwMode="auto">
              <a:xfrm>
                <a:off x="4219575" y="3327400"/>
                <a:ext cx="1588" cy="12700"/>
              </a:xfrm>
              <a:prstGeom prst="rect">
                <a:avLst/>
              </a:prstGeom>
              <a:solidFill>
                <a:srgbClr val="7A8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í$ľiḑè">
                <a:extLst>
                  <a:ext uri="{FF2B5EF4-FFF2-40B4-BE49-F238E27FC236}">
                    <a16:creationId xmlns:a16="http://schemas.microsoft.com/office/drawing/2014/main" id="{B1C0415D-12F7-2148-9B4D-1063CCAA0CEF}"/>
                  </a:ext>
                </a:extLst>
              </p:cNvPr>
              <p:cNvSpPr/>
              <p:nvPr/>
            </p:nvSpPr>
            <p:spPr bwMode="auto">
              <a:xfrm>
                <a:off x="4219575" y="3327400"/>
                <a:ext cx="1588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îśḻíḋè">
                <a:extLst>
                  <a:ext uri="{FF2B5EF4-FFF2-40B4-BE49-F238E27FC236}">
                    <a16:creationId xmlns:a16="http://schemas.microsoft.com/office/drawing/2014/main" id="{1445BE9F-3D7D-718B-26D9-374E0325B605}"/>
                  </a:ext>
                </a:extLst>
              </p:cNvPr>
              <p:cNvSpPr/>
              <p:nvPr/>
            </p:nvSpPr>
            <p:spPr bwMode="auto">
              <a:xfrm>
                <a:off x="4117975" y="3297237"/>
                <a:ext cx="101600" cy="42863"/>
              </a:xfrm>
              <a:custGeom>
                <a:avLst/>
                <a:gdLst>
                  <a:gd name="T0" fmla="*/ 0 w 64"/>
                  <a:gd name="T1" fmla="*/ 0 h 27"/>
                  <a:gd name="T2" fmla="*/ 64 w 64"/>
                  <a:gd name="T3" fmla="*/ 27 h 27"/>
                  <a:gd name="T4" fmla="*/ 64 w 64"/>
                  <a:gd name="T5" fmla="*/ 19 h 27"/>
                  <a:gd name="T6" fmla="*/ 64 w 64"/>
                  <a:gd name="T7" fmla="*/ 14 h 27"/>
                  <a:gd name="T8" fmla="*/ 64 w 64"/>
                  <a:gd name="T9" fmla="*/ 4 h 27"/>
                  <a:gd name="T10" fmla="*/ 0 w 64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27">
                    <a:moveTo>
                      <a:pt x="0" y="0"/>
                    </a:moveTo>
                    <a:lnTo>
                      <a:pt x="64" y="27"/>
                    </a:lnTo>
                    <a:lnTo>
                      <a:pt x="64" y="19"/>
                    </a:lnTo>
                    <a:lnTo>
                      <a:pt x="64" y="14"/>
                    </a:lnTo>
                    <a:lnTo>
                      <a:pt x="6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A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îṧ1îďé">
                <a:extLst>
                  <a:ext uri="{FF2B5EF4-FFF2-40B4-BE49-F238E27FC236}">
                    <a16:creationId xmlns:a16="http://schemas.microsoft.com/office/drawing/2014/main" id="{0BB5CE9F-3658-7153-16E2-BEE9DABC90FD}"/>
                  </a:ext>
                </a:extLst>
              </p:cNvPr>
              <p:cNvSpPr/>
              <p:nvPr/>
            </p:nvSpPr>
            <p:spPr bwMode="auto">
              <a:xfrm>
                <a:off x="4117975" y="3297237"/>
                <a:ext cx="101600" cy="42863"/>
              </a:xfrm>
              <a:custGeom>
                <a:avLst/>
                <a:gdLst>
                  <a:gd name="T0" fmla="*/ 0 w 64"/>
                  <a:gd name="T1" fmla="*/ 0 h 27"/>
                  <a:gd name="T2" fmla="*/ 64 w 64"/>
                  <a:gd name="T3" fmla="*/ 27 h 27"/>
                  <a:gd name="T4" fmla="*/ 64 w 64"/>
                  <a:gd name="T5" fmla="*/ 19 h 27"/>
                  <a:gd name="T6" fmla="*/ 64 w 64"/>
                  <a:gd name="T7" fmla="*/ 14 h 27"/>
                  <a:gd name="T8" fmla="*/ 64 w 64"/>
                  <a:gd name="T9" fmla="*/ 4 h 27"/>
                  <a:gd name="T10" fmla="*/ 0 w 64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27">
                    <a:moveTo>
                      <a:pt x="0" y="0"/>
                    </a:moveTo>
                    <a:lnTo>
                      <a:pt x="64" y="27"/>
                    </a:lnTo>
                    <a:lnTo>
                      <a:pt x="64" y="19"/>
                    </a:lnTo>
                    <a:lnTo>
                      <a:pt x="64" y="14"/>
                    </a:lnTo>
                    <a:lnTo>
                      <a:pt x="64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íṥľïďé">
                <a:extLst>
                  <a:ext uri="{FF2B5EF4-FFF2-40B4-BE49-F238E27FC236}">
                    <a16:creationId xmlns:a16="http://schemas.microsoft.com/office/drawing/2014/main" id="{51680E42-54F6-A9B7-9B73-B2C444E4E361}"/>
                  </a:ext>
                </a:extLst>
              </p:cNvPr>
              <p:cNvSpPr/>
              <p:nvPr/>
            </p:nvSpPr>
            <p:spPr bwMode="auto">
              <a:xfrm>
                <a:off x="4978400" y="3705225"/>
                <a:ext cx="342900" cy="346075"/>
              </a:xfrm>
              <a:prstGeom prst="ellipse">
                <a:avLst/>
              </a:pr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íŝľidé">
                <a:extLst>
                  <a:ext uri="{FF2B5EF4-FFF2-40B4-BE49-F238E27FC236}">
                    <a16:creationId xmlns:a16="http://schemas.microsoft.com/office/drawing/2014/main" id="{77A0F576-6CC5-DC04-61A2-989625160388}"/>
                  </a:ext>
                </a:extLst>
              </p:cNvPr>
              <p:cNvSpPr/>
              <p:nvPr/>
            </p:nvSpPr>
            <p:spPr bwMode="auto">
              <a:xfrm>
                <a:off x="5097463" y="3794125"/>
                <a:ext cx="101600" cy="100013"/>
              </a:xfrm>
              <a:custGeom>
                <a:avLst/>
                <a:gdLst>
                  <a:gd name="T0" fmla="*/ 16 w 31"/>
                  <a:gd name="T1" fmla="*/ 30 h 30"/>
                  <a:gd name="T2" fmla="*/ 0 w 31"/>
                  <a:gd name="T3" fmla="*/ 15 h 30"/>
                  <a:gd name="T4" fmla="*/ 16 w 31"/>
                  <a:gd name="T5" fmla="*/ 0 h 30"/>
                  <a:gd name="T6" fmla="*/ 31 w 31"/>
                  <a:gd name="T7" fmla="*/ 15 h 30"/>
                  <a:gd name="T8" fmla="*/ 16 w 31"/>
                  <a:gd name="T9" fmla="*/ 30 h 30"/>
                  <a:gd name="T10" fmla="*/ 16 w 31"/>
                  <a:gd name="T11" fmla="*/ 4 h 30"/>
                  <a:gd name="T12" fmla="*/ 4 w 31"/>
                  <a:gd name="T13" fmla="*/ 15 h 30"/>
                  <a:gd name="T14" fmla="*/ 16 w 31"/>
                  <a:gd name="T15" fmla="*/ 26 h 30"/>
                  <a:gd name="T16" fmla="*/ 27 w 31"/>
                  <a:gd name="T17" fmla="*/ 15 h 30"/>
                  <a:gd name="T18" fmla="*/ 16 w 31"/>
                  <a:gd name="T1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0">
                    <a:moveTo>
                      <a:pt x="16" y="30"/>
                    </a:moveTo>
                    <a:cubicBezTo>
                      <a:pt x="7" y="30"/>
                      <a:pt x="0" y="24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4" y="0"/>
                      <a:pt x="31" y="7"/>
                      <a:pt x="31" y="15"/>
                    </a:cubicBezTo>
                    <a:cubicBezTo>
                      <a:pt x="31" y="24"/>
                      <a:pt x="24" y="30"/>
                      <a:pt x="16" y="30"/>
                    </a:cubicBezTo>
                    <a:close/>
                    <a:moveTo>
                      <a:pt x="16" y="4"/>
                    </a:moveTo>
                    <a:cubicBezTo>
                      <a:pt x="10" y="4"/>
                      <a:pt x="4" y="9"/>
                      <a:pt x="4" y="15"/>
                    </a:cubicBezTo>
                    <a:cubicBezTo>
                      <a:pt x="4" y="21"/>
                      <a:pt x="10" y="26"/>
                      <a:pt x="16" y="26"/>
                    </a:cubicBezTo>
                    <a:cubicBezTo>
                      <a:pt x="22" y="26"/>
                      <a:pt x="27" y="21"/>
                      <a:pt x="27" y="15"/>
                    </a:cubicBezTo>
                    <a:cubicBezTo>
                      <a:pt x="27" y="9"/>
                      <a:pt x="22" y="4"/>
                      <a:pt x="1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îṥ1íḓé">
                <a:extLst>
                  <a:ext uri="{FF2B5EF4-FFF2-40B4-BE49-F238E27FC236}">
                    <a16:creationId xmlns:a16="http://schemas.microsoft.com/office/drawing/2014/main" id="{E1B5A1B0-6A59-1DA8-4AD7-364B976C4A61}"/>
                  </a:ext>
                </a:extLst>
              </p:cNvPr>
              <p:cNvSpPr/>
              <p:nvPr/>
            </p:nvSpPr>
            <p:spPr bwMode="auto">
              <a:xfrm>
                <a:off x="5078413" y="3887787"/>
                <a:ext cx="141288" cy="77788"/>
              </a:xfrm>
              <a:custGeom>
                <a:avLst/>
                <a:gdLst>
                  <a:gd name="T0" fmla="*/ 41 w 43"/>
                  <a:gd name="T1" fmla="*/ 24 h 24"/>
                  <a:gd name="T2" fmla="*/ 2 w 43"/>
                  <a:gd name="T3" fmla="*/ 24 h 24"/>
                  <a:gd name="T4" fmla="*/ 0 w 43"/>
                  <a:gd name="T5" fmla="*/ 22 h 24"/>
                  <a:gd name="T6" fmla="*/ 0 w 43"/>
                  <a:gd name="T7" fmla="*/ 15 h 24"/>
                  <a:gd name="T8" fmla="*/ 16 w 43"/>
                  <a:gd name="T9" fmla="*/ 0 h 24"/>
                  <a:gd name="T10" fmla="*/ 30 w 43"/>
                  <a:gd name="T11" fmla="*/ 0 h 24"/>
                  <a:gd name="T12" fmla="*/ 43 w 43"/>
                  <a:gd name="T13" fmla="*/ 13 h 24"/>
                  <a:gd name="T14" fmla="*/ 43 w 43"/>
                  <a:gd name="T15" fmla="*/ 22 h 24"/>
                  <a:gd name="T16" fmla="*/ 41 w 43"/>
                  <a:gd name="T17" fmla="*/ 24 h 24"/>
                  <a:gd name="T18" fmla="*/ 4 w 43"/>
                  <a:gd name="T19" fmla="*/ 20 h 24"/>
                  <a:gd name="T20" fmla="*/ 39 w 43"/>
                  <a:gd name="T21" fmla="*/ 20 h 24"/>
                  <a:gd name="T22" fmla="*/ 39 w 43"/>
                  <a:gd name="T23" fmla="*/ 13 h 24"/>
                  <a:gd name="T24" fmla="*/ 30 w 43"/>
                  <a:gd name="T25" fmla="*/ 4 h 24"/>
                  <a:gd name="T26" fmla="*/ 16 w 43"/>
                  <a:gd name="T27" fmla="*/ 4 h 24"/>
                  <a:gd name="T28" fmla="*/ 4 w 43"/>
                  <a:gd name="T29" fmla="*/ 15 h 24"/>
                  <a:gd name="T30" fmla="*/ 4 w 43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" h="24">
                    <a:moveTo>
                      <a:pt x="41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7" y="0"/>
                      <a:pt x="43" y="6"/>
                      <a:pt x="43" y="13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3"/>
                      <a:pt x="43" y="24"/>
                      <a:pt x="41" y="24"/>
                    </a:cubicBezTo>
                    <a:close/>
                    <a:moveTo>
                      <a:pt x="4" y="20"/>
                    </a:move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8"/>
                      <a:pt x="35" y="4"/>
                      <a:pt x="30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9" y="4"/>
                      <a:pt x="4" y="9"/>
                      <a:pt x="4" y="15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i$1íḍe">
                <a:extLst>
                  <a:ext uri="{FF2B5EF4-FFF2-40B4-BE49-F238E27FC236}">
                    <a16:creationId xmlns:a16="http://schemas.microsoft.com/office/drawing/2014/main" id="{74178D08-DA16-8D89-F8AF-67C8773E1C07}"/>
                  </a:ext>
                </a:extLst>
              </p:cNvPr>
              <p:cNvSpPr/>
              <p:nvPr/>
            </p:nvSpPr>
            <p:spPr bwMode="auto">
              <a:xfrm>
                <a:off x="6635750" y="3263900"/>
                <a:ext cx="201613" cy="177800"/>
              </a:xfrm>
              <a:custGeom>
                <a:avLst/>
                <a:gdLst>
                  <a:gd name="T0" fmla="*/ 1 w 61"/>
                  <a:gd name="T1" fmla="*/ 16 h 54"/>
                  <a:gd name="T2" fmla="*/ 6 w 61"/>
                  <a:gd name="T3" fmla="*/ 15 h 54"/>
                  <a:gd name="T4" fmla="*/ 9 w 61"/>
                  <a:gd name="T5" fmla="*/ 17 h 54"/>
                  <a:gd name="T6" fmla="*/ 9 w 61"/>
                  <a:gd name="T7" fmla="*/ 16 h 54"/>
                  <a:gd name="T8" fmla="*/ 5 w 61"/>
                  <a:gd name="T9" fmla="*/ 13 h 54"/>
                  <a:gd name="T10" fmla="*/ 4 w 61"/>
                  <a:gd name="T11" fmla="*/ 7 h 54"/>
                  <a:gd name="T12" fmla="*/ 12 w 61"/>
                  <a:gd name="T13" fmla="*/ 8 h 54"/>
                  <a:gd name="T14" fmla="*/ 14 w 61"/>
                  <a:gd name="T15" fmla="*/ 10 h 54"/>
                  <a:gd name="T16" fmla="*/ 10 w 61"/>
                  <a:gd name="T17" fmla="*/ 6 h 54"/>
                  <a:gd name="T18" fmla="*/ 11 w 61"/>
                  <a:gd name="T19" fmla="*/ 3 h 54"/>
                  <a:gd name="T20" fmla="*/ 16 w 61"/>
                  <a:gd name="T21" fmla="*/ 2 h 54"/>
                  <a:gd name="T22" fmla="*/ 28 w 61"/>
                  <a:gd name="T23" fmla="*/ 8 h 54"/>
                  <a:gd name="T24" fmla="*/ 49 w 61"/>
                  <a:gd name="T25" fmla="*/ 20 h 54"/>
                  <a:gd name="T26" fmla="*/ 48 w 61"/>
                  <a:gd name="T27" fmla="*/ 8 h 54"/>
                  <a:gd name="T28" fmla="*/ 53 w 61"/>
                  <a:gd name="T29" fmla="*/ 3 h 54"/>
                  <a:gd name="T30" fmla="*/ 58 w 61"/>
                  <a:gd name="T31" fmla="*/ 7 h 54"/>
                  <a:gd name="T32" fmla="*/ 59 w 61"/>
                  <a:gd name="T33" fmla="*/ 29 h 54"/>
                  <a:gd name="T34" fmla="*/ 60 w 61"/>
                  <a:gd name="T35" fmla="*/ 34 h 54"/>
                  <a:gd name="T36" fmla="*/ 61 w 61"/>
                  <a:gd name="T37" fmla="*/ 54 h 54"/>
                  <a:gd name="T38" fmla="*/ 42 w 61"/>
                  <a:gd name="T39" fmla="*/ 53 h 54"/>
                  <a:gd name="T40" fmla="*/ 10 w 61"/>
                  <a:gd name="T41" fmla="*/ 27 h 54"/>
                  <a:gd name="T42" fmla="*/ 2 w 61"/>
                  <a:gd name="T43" fmla="*/ 21 h 54"/>
                  <a:gd name="T44" fmla="*/ 1 w 61"/>
                  <a:gd name="T45" fmla="*/ 1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1" h="54">
                    <a:moveTo>
                      <a:pt x="1" y="16"/>
                    </a:moveTo>
                    <a:cubicBezTo>
                      <a:pt x="2" y="14"/>
                      <a:pt x="5" y="13"/>
                      <a:pt x="6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3" y="12"/>
                      <a:pt x="2" y="9"/>
                      <a:pt x="4" y="7"/>
                    </a:cubicBezTo>
                    <a:cubicBezTo>
                      <a:pt x="7" y="3"/>
                      <a:pt x="10" y="6"/>
                      <a:pt x="12" y="8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4"/>
                      <a:pt x="11" y="3"/>
                    </a:cubicBezTo>
                    <a:cubicBezTo>
                      <a:pt x="12" y="1"/>
                      <a:pt x="14" y="0"/>
                      <a:pt x="16" y="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5" y="12"/>
                      <a:pt x="45" y="17"/>
                      <a:pt x="49" y="2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5"/>
                      <a:pt x="50" y="3"/>
                      <a:pt x="53" y="3"/>
                    </a:cubicBezTo>
                    <a:cubicBezTo>
                      <a:pt x="55" y="3"/>
                      <a:pt x="58" y="5"/>
                      <a:pt x="58" y="7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60" y="32"/>
                      <a:pt x="60" y="34"/>
                      <a:pt x="60" y="34"/>
                    </a:cubicBezTo>
                    <a:cubicBezTo>
                      <a:pt x="60" y="37"/>
                      <a:pt x="61" y="54"/>
                      <a:pt x="61" y="54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53"/>
                      <a:pt x="19" y="35"/>
                      <a:pt x="10" y="27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0" y="20"/>
                      <a:pt x="0" y="17"/>
                      <a:pt x="1" y="16"/>
                    </a:cubicBezTo>
                    <a:close/>
                  </a:path>
                </a:pathLst>
              </a:custGeom>
              <a:solidFill>
                <a:srgbClr val="FEC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işľîḓê">
                <a:extLst>
                  <a:ext uri="{FF2B5EF4-FFF2-40B4-BE49-F238E27FC236}">
                    <a16:creationId xmlns:a16="http://schemas.microsoft.com/office/drawing/2014/main" id="{89EC0464-5B9F-318E-A445-86CBCA644A9A}"/>
                  </a:ext>
                </a:extLst>
              </p:cNvPr>
              <p:cNvSpPr/>
              <p:nvPr/>
            </p:nvSpPr>
            <p:spPr bwMode="auto">
              <a:xfrm>
                <a:off x="6767513" y="3330575"/>
                <a:ext cx="30163" cy="46038"/>
              </a:xfrm>
              <a:custGeom>
                <a:avLst/>
                <a:gdLst>
                  <a:gd name="T0" fmla="*/ 9 w 9"/>
                  <a:gd name="T1" fmla="*/ 0 h 14"/>
                  <a:gd name="T2" fmla="*/ 9 w 9"/>
                  <a:gd name="T3" fmla="*/ 0 h 14"/>
                  <a:gd name="T4" fmla="*/ 8 w 9"/>
                  <a:gd name="T5" fmla="*/ 0 h 14"/>
                  <a:gd name="T6" fmla="*/ 1 w 9"/>
                  <a:gd name="T7" fmla="*/ 5 h 14"/>
                  <a:gd name="T8" fmla="*/ 2 w 9"/>
                  <a:gd name="T9" fmla="*/ 14 h 14"/>
                  <a:gd name="T10" fmla="*/ 3 w 9"/>
                  <a:gd name="T11" fmla="*/ 14 h 14"/>
                  <a:gd name="T12" fmla="*/ 3 w 9"/>
                  <a:gd name="T13" fmla="*/ 13 h 14"/>
                  <a:gd name="T14" fmla="*/ 3 w 9"/>
                  <a:gd name="T15" fmla="*/ 6 h 14"/>
                  <a:gd name="T16" fmla="*/ 8 w 9"/>
                  <a:gd name="T17" fmla="*/ 1 h 14"/>
                  <a:gd name="T18" fmla="*/ 9 w 9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4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1"/>
                      <a:pt x="2" y="3"/>
                      <a:pt x="1" y="5"/>
                    </a:cubicBezTo>
                    <a:cubicBezTo>
                      <a:pt x="0" y="9"/>
                      <a:pt x="2" y="14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1" y="9"/>
                      <a:pt x="3" y="6"/>
                    </a:cubicBezTo>
                    <a:cubicBezTo>
                      <a:pt x="4" y="4"/>
                      <a:pt x="5" y="2"/>
                      <a:pt x="8" y="1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A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ïṩḻïḑê">
                <a:extLst>
                  <a:ext uri="{FF2B5EF4-FFF2-40B4-BE49-F238E27FC236}">
                    <a16:creationId xmlns:a16="http://schemas.microsoft.com/office/drawing/2014/main" id="{431D56E6-9A84-E41A-AEEB-6FB77568B4CD}"/>
                  </a:ext>
                </a:extLst>
              </p:cNvPr>
              <p:cNvSpPr/>
              <p:nvPr/>
            </p:nvSpPr>
            <p:spPr bwMode="auto">
              <a:xfrm>
                <a:off x="7292975" y="5584825"/>
                <a:ext cx="220663" cy="23813"/>
              </a:xfrm>
              <a:custGeom>
                <a:avLst/>
                <a:gdLst>
                  <a:gd name="T0" fmla="*/ 67 w 67"/>
                  <a:gd name="T1" fmla="*/ 0 h 7"/>
                  <a:gd name="T2" fmla="*/ 67 w 67"/>
                  <a:gd name="T3" fmla="*/ 0 h 7"/>
                  <a:gd name="T4" fmla="*/ 67 w 67"/>
                  <a:gd name="T5" fmla="*/ 6 h 7"/>
                  <a:gd name="T6" fmla="*/ 0 w 67"/>
                  <a:gd name="T7" fmla="*/ 7 h 7"/>
                  <a:gd name="T8" fmla="*/ 0 w 67"/>
                  <a:gd name="T9" fmla="*/ 2 h 7"/>
                  <a:gd name="T10" fmla="*/ 1 w 67"/>
                  <a:gd name="T11" fmla="*/ 1 h 7"/>
                  <a:gd name="T12" fmla="*/ 2 w 67"/>
                  <a:gd name="T13" fmla="*/ 1 h 7"/>
                  <a:gd name="T14" fmla="*/ 67 w 67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7">
                    <a:moveTo>
                      <a:pt x="67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íṣlîḑê">
                <a:extLst>
                  <a:ext uri="{FF2B5EF4-FFF2-40B4-BE49-F238E27FC236}">
                    <a16:creationId xmlns:a16="http://schemas.microsoft.com/office/drawing/2014/main" id="{11BE1528-B96F-7CD5-75E3-02480B567E6F}"/>
                  </a:ext>
                </a:extLst>
              </p:cNvPr>
              <p:cNvSpPr/>
              <p:nvPr/>
            </p:nvSpPr>
            <p:spPr bwMode="auto">
              <a:xfrm>
                <a:off x="7296150" y="5508625"/>
                <a:ext cx="217488" cy="79375"/>
              </a:xfrm>
              <a:custGeom>
                <a:avLst/>
                <a:gdLst>
                  <a:gd name="T0" fmla="*/ 42 w 66"/>
                  <a:gd name="T1" fmla="*/ 0 h 24"/>
                  <a:gd name="T2" fmla="*/ 62 w 66"/>
                  <a:gd name="T3" fmla="*/ 0 h 24"/>
                  <a:gd name="T4" fmla="*/ 64 w 66"/>
                  <a:gd name="T5" fmla="*/ 0 h 24"/>
                  <a:gd name="T6" fmla="*/ 64 w 66"/>
                  <a:gd name="T7" fmla="*/ 1 h 24"/>
                  <a:gd name="T8" fmla="*/ 65 w 66"/>
                  <a:gd name="T9" fmla="*/ 2 h 24"/>
                  <a:gd name="T10" fmla="*/ 65 w 66"/>
                  <a:gd name="T11" fmla="*/ 5 h 24"/>
                  <a:gd name="T12" fmla="*/ 65 w 66"/>
                  <a:gd name="T13" fmla="*/ 12 h 24"/>
                  <a:gd name="T14" fmla="*/ 66 w 66"/>
                  <a:gd name="T15" fmla="*/ 23 h 24"/>
                  <a:gd name="T16" fmla="*/ 1 w 66"/>
                  <a:gd name="T17" fmla="*/ 24 h 24"/>
                  <a:gd name="T18" fmla="*/ 0 w 66"/>
                  <a:gd name="T19" fmla="*/ 24 h 24"/>
                  <a:gd name="T20" fmla="*/ 10 w 66"/>
                  <a:gd name="T21" fmla="*/ 14 h 24"/>
                  <a:gd name="T22" fmla="*/ 25 w 66"/>
                  <a:gd name="T23" fmla="*/ 13 h 24"/>
                  <a:gd name="T24" fmla="*/ 35 w 66"/>
                  <a:gd name="T25" fmla="*/ 8 h 24"/>
                  <a:gd name="T26" fmla="*/ 41 w 66"/>
                  <a:gd name="T27" fmla="*/ 1 h 24"/>
                  <a:gd name="T28" fmla="*/ 41 w 66"/>
                  <a:gd name="T29" fmla="*/ 0 h 24"/>
                  <a:gd name="T30" fmla="*/ 42 w 66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24">
                    <a:moveTo>
                      <a:pt x="42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3" y="0"/>
                      <a:pt x="64" y="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5" y="2"/>
                      <a:pt x="65" y="2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" y="19"/>
                      <a:pt x="5" y="15"/>
                      <a:pt x="10" y="1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8" y="11"/>
                      <a:pt x="31" y="10"/>
                      <a:pt x="35" y="8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iṥlíḓé">
                <a:extLst>
                  <a:ext uri="{FF2B5EF4-FFF2-40B4-BE49-F238E27FC236}">
                    <a16:creationId xmlns:a16="http://schemas.microsoft.com/office/drawing/2014/main" id="{FD9C1376-383B-B61F-019D-CCA065BE6306}"/>
                  </a:ext>
                </a:extLst>
              </p:cNvPr>
              <p:cNvSpPr/>
              <p:nvPr/>
            </p:nvSpPr>
            <p:spPr bwMode="auto">
              <a:xfrm>
                <a:off x="7626350" y="5584825"/>
                <a:ext cx="220663" cy="23813"/>
              </a:xfrm>
              <a:custGeom>
                <a:avLst/>
                <a:gdLst>
                  <a:gd name="T0" fmla="*/ 66 w 67"/>
                  <a:gd name="T1" fmla="*/ 0 h 7"/>
                  <a:gd name="T2" fmla="*/ 67 w 67"/>
                  <a:gd name="T3" fmla="*/ 0 h 7"/>
                  <a:gd name="T4" fmla="*/ 67 w 67"/>
                  <a:gd name="T5" fmla="*/ 6 h 7"/>
                  <a:gd name="T6" fmla="*/ 0 w 67"/>
                  <a:gd name="T7" fmla="*/ 7 h 7"/>
                  <a:gd name="T8" fmla="*/ 0 w 67"/>
                  <a:gd name="T9" fmla="*/ 2 h 7"/>
                  <a:gd name="T10" fmla="*/ 1 w 67"/>
                  <a:gd name="T11" fmla="*/ 1 h 7"/>
                  <a:gd name="T12" fmla="*/ 1 w 67"/>
                  <a:gd name="T13" fmla="*/ 0 h 7"/>
                  <a:gd name="T14" fmla="*/ 66 w 67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7">
                    <a:moveTo>
                      <a:pt x="66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í$1îḑé">
                <a:extLst>
                  <a:ext uri="{FF2B5EF4-FFF2-40B4-BE49-F238E27FC236}">
                    <a16:creationId xmlns:a16="http://schemas.microsoft.com/office/drawing/2014/main" id="{8DA872B4-04E0-2931-089F-CD81ACE79353}"/>
                  </a:ext>
                </a:extLst>
              </p:cNvPr>
              <p:cNvSpPr/>
              <p:nvPr/>
            </p:nvSpPr>
            <p:spPr bwMode="auto">
              <a:xfrm>
                <a:off x="7629525" y="5508625"/>
                <a:ext cx="214313" cy="79375"/>
              </a:xfrm>
              <a:custGeom>
                <a:avLst/>
                <a:gdLst>
                  <a:gd name="T0" fmla="*/ 42 w 65"/>
                  <a:gd name="T1" fmla="*/ 0 h 24"/>
                  <a:gd name="T2" fmla="*/ 62 w 65"/>
                  <a:gd name="T3" fmla="*/ 0 h 24"/>
                  <a:gd name="T4" fmla="*/ 63 w 65"/>
                  <a:gd name="T5" fmla="*/ 1 h 24"/>
                  <a:gd name="T6" fmla="*/ 64 w 65"/>
                  <a:gd name="T7" fmla="*/ 1 h 24"/>
                  <a:gd name="T8" fmla="*/ 64 w 65"/>
                  <a:gd name="T9" fmla="*/ 3 h 24"/>
                  <a:gd name="T10" fmla="*/ 65 w 65"/>
                  <a:gd name="T11" fmla="*/ 5 h 24"/>
                  <a:gd name="T12" fmla="*/ 65 w 65"/>
                  <a:gd name="T13" fmla="*/ 13 h 24"/>
                  <a:gd name="T14" fmla="*/ 65 w 65"/>
                  <a:gd name="T15" fmla="*/ 23 h 24"/>
                  <a:gd name="T16" fmla="*/ 0 w 65"/>
                  <a:gd name="T17" fmla="*/ 23 h 24"/>
                  <a:gd name="T18" fmla="*/ 0 w 65"/>
                  <a:gd name="T19" fmla="*/ 24 h 24"/>
                  <a:gd name="T20" fmla="*/ 10 w 65"/>
                  <a:gd name="T21" fmla="*/ 14 h 24"/>
                  <a:gd name="T22" fmla="*/ 25 w 65"/>
                  <a:gd name="T23" fmla="*/ 13 h 24"/>
                  <a:gd name="T24" fmla="*/ 35 w 65"/>
                  <a:gd name="T25" fmla="*/ 8 h 24"/>
                  <a:gd name="T26" fmla="*/ 41 w 65"/>
                  <a:gd name="T27" fmla="*/ 1 h 24"/>
                  <a:gd name="T28" fmla="*/ 41 w 65"/>
                  <a:gd name="T29" fmla="*/ 0 h 24"/>
                  <a:gd name="T30" fmla="*/ 41 w 65"/>
                  <a:gd name="T31" fmla="*/ 0 h 24"/>
                  <a:gd name="T32" fmla="*/ 42 w 65"/>
                  <a:gd name="T3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24">
                    <a:moveTo>
                      <a:pt x="42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3" y="0"/>
                      <a:pt x="63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2"/>
                      <a:pt x="64" y="3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19"/>
                      <a:pt x="5" y="15"/>
                      <a:pt x="10" y="1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8" y="11"/>
                      <a:pt x="31" y="10"/>
                      <a:pt x="35" y="8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íšlíḓê">
                <a:extLst>
                  <a:ext uri="{FF2B5EF4-FFF2-40B4-BE49-F238E27FC236}">
                    <a16:creationId xmlns:a16="http://schemas.microsoft.com/office/drawing/2014/main" id="{E0339996-5736-844B-05CB-E1131C165EA4}"/>
                  </a:ext>
                </a:extLst>
              </p:cNvPr>
              <p:cNvSpPr/>
              <p:nvPr/>
            </p:nvSpPr>
            <p:spPr bwMode="auto">
              <a:xfrm>
                <a:off x="7312025" y="4078287"/>
                <a:ext cx="541338" cy="1450975"/>
              </a:xfrm>
              <a:custGeom>
                <a:avLst/>
                <a:gdLst>
                  <a:gd name="T0" fmla="*/ 7 w 164"/>
                  <a:gd name="T1" fmla="*/ 6 h 440"/>
                  <a:gd name="T2" fmla="*/ 12 w 164"/>
                  <a:gd name="T3" fmla="*/ 3 h 440"/>
                  <a:gd name="T4" fmla="*/ 145 w 164"/>
                  <a:gd name="T5" fmla="*/ 0 h 440"/>
                  <a:gd name="T6" fmla="*/ 157 w 164"/>
                  <a:gd name="T7" fmla="*/ 80 h 440"/>
                  <a:gd name="T8" fmla="*/ 160 w 164"/>
                  <a:gd name="T9" fmla="*/ 197 h 440"/>
                  <a:gd name="T10" fmla="*/ 163 w 164"/>
                  <a:gd name="T11" fmla="*/ 374 h 440"/>
                  <a:gd name="T12" fmla="*/ 164 w 164"/>
                  <a:gd name="T13" fmla="*/ 431 h 440"/>
                  <a:gd name="T14" fmla="*/ 155 w 164"/>
                  <a:gd name="T15" fmla="*/ 440 h 440"/>
                  <a:gd name="T16" fmla="*/ 127 w 164"/>
                  <a:gd name="T17" fmla="*/ 440 h 440"/>
                  <a:gd name="T18" fmla="*/ 116 w 164"/>
                  <a:gd name="T19" fmla="*/ 431 h 440"/>
                  <a:gd name="T20" fmla="*/ 72 w 164"/>
                  <a:gd name="T21" fmla="*/ 123 h 440"/>
                  <a:gd name="T22" fmla="*/ 63 w 164"/>
                  <a:gd name="T23" fmla="*/ 432 h 440"/>
                  <a:gd name="T24" fmla="*/ 55 w 164"/>
                  <a:gd name="T25" fmla="*/ 440 h 440"/>
                  <a:gd name="T26" fmla="*/ 27 w 164"/>
                  <a:gd name="T27" fmla="*/ 440 h 440"/>
                  <a:gd name="T28" fmla="*/ 19 w 164"/>
                  <a:gd name="T29" fmla="*/ 433 h 440"/>
                  <a:gd name="T30" fmla="*/ 15 w 164"/>
                  <a:gd name="T31" fmla="*/ 348 h 440"/>
                  <a:gd name="T32" fmla="*/ 5 w 164"/>
                  <a:gd name="T33" fmla="*/ 186 h 440"/>
                  <a:gd name="T34" fmla="*/ 0 w 164"/>
                  <a:gd name="T35" fmla="*/ 86 h 440"/>
                  <a:gd name="T36" fmla="*/ 7 w 164"/>
                  <a:gd name="T37" fmla="*/ 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4" h="440">
                    <a:moveTo>
                      <a:pt x="7" y="6"/>
                    </a:moveTo>
                    <a:cubicBezTo>
                      <a:pt x="7" y="2"/>
                      <a:pt x="8" y="3"/>
                      <a:pt x="12" y="3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50" y="0"/>
                      <a:pt x="157" y="74"/>
                      <a:pt x="157" y="80"/>
                    </a:cubicBezTo>
                    <a:cubicBezTo>
                      <a:pt x="160" y="119"/>
                      <a:pt x="161" y="158"/>
                      <a:pt x="160" y="197"/>
                    </a:cubicBezTo>
                    <a:cubicBezTo>
                      <a:pt x="159" y="256"/>
                      <a:pt x="162" y="316"/>
                      <a:pt x="163" y="374"/>
                    </a:cubicBezTo>
                    <a:cubicBezTo>
                      <a:pt x="163" y="393"/>
                      <a:pt x="164" y="412"/>
                      <a:pt x="164" y="431"/>
                    </a:cubicBezTo>
                    <a:cubicBezTo>
                      <a:pt x="164" y="436"/>
                      <a:pt x="160" y="440"/>
                      <a:pt x="155" y="440"/>
                    </a:cubicBezTo>
                    <a:cubicBezTo>
                      <a:pt x="127" y="440"/>
                      <a:pt x="127" y="440"/>
                      <a:pt x="127" y="440"/>
                    </a:cubicBezTo>
                    <a:cubicBezTo>
                      <a:pt x="121" y="440"/>
                      <a:pt x="117" y="436"/>
                      <a:pt x="116" y="431"/>
                    </a:cubicBezTo>
                    <a:cubicBezTo>
                      <a:pt x="116" y="431"/>
                      <a:pt x="77" y="123"/>
                      <a:pt x="72" y="123"/>
                    </a:cubicBezTo>
                    <a:cubicBezTo>
                      <a:pt x="67" y="123"/>
                      <a:pt x="63" y="432"/>
                      <a:pt x="63" y="432"/>
                    </a:cubicBezTo>
                    <a:cubicBezTo>
                      <a:pt x="63" y="437"/>
                      <a:pt x="59" y="440"/>
                      <a:pt x="55" y="440"/>
                    </a:cubicBezTo>
                    <a:cubicBezTo>
                      <a:pt x="27" y="440"/>
                      <a:pt x="27" y="440"/>
                      <a:pt x="27" y="440"/>
                    </a:cubicBezTo>
                    <a:cubicBezTo>
                      <a:pt x="23" y="440"/>
                      <a:pt x="20" y="437"/>
                      <a:pt x="19" y="433"/>
                    </a:cubicBezTo>
                    <a:cubicBezTo>
                      <a:pt x="18" y="404"/>
                      <a:pt x="16" y="376"/>
                      <a:pt x="15" y="348"/>
                    </a:cubicBezTo>
                    <a:cubicBezTo>
                      <a:pt x="11" y="294"/>
                      <a:pt x="8" y="240"/>
                      <a:pt x="5" y="186"/>
                    </a:cubicBezTo>
                    <a:cubicBezTo>
                      <a:pt x="3" y="152"/>
                      <a:pt x="0" y="119"/>
                      <a:pt x="0" y="86"/>
                    </a:cubicBezTo>
                    <a:cubicBezTo>
                      <a:pt x="0" y="59"/>
                      <a:pt x="4" y="33"/>
                      <a:pt x="7" y="6"/>
                    </a:cubicBezTo>
                    <a:close/>
                  </a:path>
                </a:pathLst>
              </a:custGeom>
              <a:solidFill>
                <a:srgbClr val="2F4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iṧḻîḋé">
                <a:extLst>
                  <a:ext uri="{FF2B5EF4-FFF2-40B4-BE49-F238E27FC236}">
                    <a16:creationId xmlns:a16="http://schemas.microsoft.com/office/drawing/2014/main" id="{ADBD164C-7C31-A506-A61A-50497110E355}"/>
                  </a:ext>
                </a:extLst>
              </p:cNvPr>
              <p:cNvSpPr/>
              <p:nvPr/>
            </p:nvSpPr>
            <p:spPr bwMode="auto">
              <a:xfrm>
                <a:off x="6751638" y="3336925"/>
                <a:ext cx="1174750" cy="860425"/>
              </a:xfrm>
              <a:custGeom>
                <a:avLst/>
                <a:gdLst>
                  <a:gd name="T0" fmla="*/ 333 w 356"/>
                  <a:gd name="T1" fmla="*/ 44 h 261"/>
                  <a:gd name="T2" fmla="*/ 333 w 356"/>
                  <a:gd name="T3" fmla="*/ 44 h 261"/>
                  <a:gd name="T4" fmla="*/ 267 w 356"/>
                  <a:gd name="T5" fmla="*/ 0 h 261"/>
                  <a:gd name="T6" fmla="*/ 259 w 356"/>
                  <a:gd name="T7" fmla="*/ 0 h 261"/>
                  <a:gd name="T8" fmla="*/ 240 w 356"/>
                  <a:gd name="T9" fmla="*/ 0 h 261"/>
                  <a:gd name="T10" fmla="*/ 233 w 356"/>
                  <a:gd name="T11" fmla="*/ 0 h 261"/>
                  <a:gd name="T12" fmla="*/ 200 w 356"/>
                  <a:gd name="T13" fmla="*/ 11 h 261"/>
                  <a:gd name="T14" fmla="*/ 200 w 356"/>
                  <a:gd name="T15" fmla="*/ 11 h 261"/>
                  <a:gd name="T16" fmla="*/ 199 w 356"/>
                  <a:gd name="T17" fmla="*/ 11 h 261"/>
                  <a:gd name="T18" fmla="*/ 184 w 356"/>
                  <a:gd name="T19" fmla="*/ 22 h 261"/>
                  <a:gd name="T20" fmla="*/ 111 w 356"/>
                  <a:gd name="T21" fmla="*/ 77 h 261"/>
                  <a:gd name="T22" fmla="*/ 79 w 356"/>
                  <a:gd name="T23" fmla="*/ 74 h 261"/>
                  <a:gd name="T24" fmla="*/ 26 w 356"/>
                  <a:gd name="T25" fmla="*/ 6 h 261"/>
                  <a:gd name="T26" fmla="*/ 0 w 356"/>
                  <a:gd name="T27" fmla="*/ 29 h 261"/>
                  <a:gd name="T28" fmla="*/ 66 w 356"/>
                  <a:gd name="T29" fmla="*/ 127 h 261"/>
                  <a:gd name="T30" fmla="*/ 114 w 356"/>
                  <a:gd name="T31" fmla="*/ 136 h 261"/>
                  <a:gd name="T32" fmla="*/ 172 w 356"/>
                  <a:gd name="T33" fmla="*/ 94 h 261"/>
                  <a:gd name="T34" fmla="*/ 172 w 356"/>
                  <a:gd name="T35" fmla="*/ 96 h 261"/>
                  <a:gd name="T36" fmla="*/ 177 w 356"/>
                  <a:gd name="T37" fmla="*/ 233 h 261"/>
                  <a:gd name="T38" fmla="*/ 174 w 356"/>
                  <a:gd name="T39" fmla="*/ 258 h 261"/>
                  <a:gd name="T40" fmla="*/ 174 w 356"/>
                  <a:gd name="T41" fmla="*/ 261 h 261"/>
                  <a:gd name="T42" fmla="*/ 322 w 356"/>
                  <a:gd name="T43" fmla="*/ 261 h 261"/>
                  <a:gd name="T44" fmla="*/ 324 w 356"/>
                  <a:gd name="T45" fmla="*/ 212 h 261"/>
                  <a:gd name="T46" fmla="*/ 324 w 356"/>
                  <a:gd name="T47" fmla="*/ 211 h 261"/>
                  <a:gd name="T48" fmla="*/ 344 w 356"/>
                  <a:gd name="T49" fmla="*/ 207 h 261"/>
                  <a:gd name="T50" fmla="*/ 355 w 356"/>
                  <a:gd name="T51" fmla="*/ 183 h 261"/>
                  <a:gd name="T52" fmla="*/ 333 w 356"/>
                  <a:gd name="T53" fmla="*/ 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6" h="261">
                    <a:moveTo>
                      <a:pt x="333" y="44"/>
                    </a:moveTo>
                    <a:cubicBezTo>
                      <a:pt x="333" y="44"/>
                      <a:pt x="333" y="44"/>
                      <a:pt x="333" y="44"/>
                    </a:cubicBezTo>
                    <a:cubicBezTo>
                      <a:pt x="326" y="17"/>
                      <a:pt x="296" y="0"/>
                      <a:pt x="267" y="0"/>
                    </a:cubicBezTo>
                    <a:cubicBezTo>
                      <a:pt x="259" y="0"/>
                      <a:pt x="259" y="0"/>
                      <a:pt x="259" y="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22" y="0"/>
                      <a:pt x="210" y="4"/>
                      <a:pt x="200" y="11"/>
                    </a:cubicBezTo>
                    <a:cubicBezTo>
                      <a:pt x="200" y="11"/>
                      <a:pt x="200" y="11"/>
                      <a:pt x="200" y="11"/>
                    </a:cubicBezTo>
                    <a:cubicBezTo>
                      <a:pt x="199" y="11"/>
                      <a:pt x="199" y="11"/>
                      <a:pt x="199" y="11"/>
                    </a:cubicBezTo>
                    <a:cubicBezTo>
                      <a:pt x="194" y="14"/>
                      <a:pt x="189" y="18"/>
                      <a:pt x="184" y="22"/>
                    </a:cubicBezTo>
                    <a:cubicBezTo>
                      <a:pt x="111" y="77"/>
                      <a:pt x="111" y="77"/>
                      <a:pt x="111" y="77"/>
                    </a:cubicBezTo>
                    <a:cubicBezTo>
                      <a:pt x="101" y="84"/>
                      <a:pt x="88" y="83"/>
                      <a:pt x="79" y="7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77" y="143"/>
                      <a:pt x="98" y="147"/>
                      <a:pt x="114" y="136"/>
                    </a:cubicBezTo>
                    <a:cubicBezTo>
                      <a:pt x="172" y="94"/>
                      <a:pt x="172" y="94"/>
                      <a:pt x="172" y="94"/>
                    </a:cubicBezTo>
                    <a:cubicBezTo>
                      <a:pt x="172" y="96"/>
                      <a:pt x="172" y="96"/>
                      <a:pt x="172" y="96"/>
                    </a:cubicBezTo>
                    <a:cubicBezTo>
                      <a:pt x="180" y="141"/>
                      <a:pt x="181" y="187"/>
                      <a:pt x="177" y="233"/>
                    </a:cubicBezTo>
                    <a:cubicBezTo>
                      <a:pt x="174" y="258"/>
                      <a:pt x="174" y="258"/>
                      <a:pt x="174" y="258"/>
                    </a:cubicBezTo>
                    <a:cubicBezTo>
                      <a:pt x="174" y="260"/>
                      <a:pt x="172" y="261"/>
                      <a:pt x="174" y="261"/>
                    </a:cubicBezTo>
                    <a:cubicBezTo>
                      <a:pt x="322" y="261"/>
                      <a:pt x="322" y="261"/>
                      <a:pt x="322" y="261"/>
                    </a:cubicBezTo>
                    <a:cubicBezTo>
                      <a:pt x="324" y="261"/>
                      <a:pt x="324" y="214"/>
                      <a:pt x="324" y="212"/>
                    </a:cubicBezTo>
                    <a:cubicBezTo>
                      <a:pt x="324" y="211"/>
                      <a:pt x="324" y="211"/>
                      <a:pt x="324" y="211"/>
                    </a:cubicBezTo>
                    <a:cubicBezTo>
                      <a:pt x="331" y="211"/>
                      <a:pt x="338" y="210"/>
                      <a:pt x="344" y="207"/>
                    </a:cubicBezTo>
                    <a:cubicBezTo>
                      <a:pt x="352" y="203"/>
                      <a:pt x="356" y="191"/>
                      <a:pt x="355" y="183"/>
                    </a:cubicBezTo>
                    <a:cubicBezTo>
                      <a:pt x="333" y="44"/>
                      <a:pt x="333" y="44"/>
                      <a:pt x="333" y="44"/>
                    </a:cubicBezTo>
                  </a:path>
                </a:pathLst>
              </a:cu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îṣḻide">
                <a:extLst>
                  <a:ext uri="{FF2B5EF4-FFF2-40B4-BE49-F238E27FC236}">
                    <a16:creationId xmlns:a16="http://schemas.microsoft.com/office/drawing/2014/main" id="{36AEE27F-AAC9-6140-262F-F0443995B834}"/>
                  </a:ext>
                </a:extLst>
              </p:cNvPr>
              <p:cNvSpPr/>
              <p:nvPr/>
            </p:nvSpPr>
            <p:spPr bwMode="auto">
              <a:xfrm>
                <a:off x="7540625" y="3609975"/>
                <a:ext cx="227013" cy="217488"/>
              </a:xfrm>
              <a:custGeom>
                <a:avLst/>
                <a:gdLst>
                  <a:gd name="T0" fmla="*/ 66 w 69"/>
                  <a:gd name="T1" fmla="*/ 66 h 66"/>
                  <a:gd name="T2" fmla="*/ 65 w 69"/>
                  <a:gd name="T3" fmla="*/ 66 h 66"/>
                  <a:gd name="T4" fmla="*/ 1 w 69"/>
                  <a:gd name="T5" fmla="*/ 3 h 66"/>
                  <a:gd name="T6" fmla="*/ 0 w 69"/>
                  <a:gd name="T7" fmla="*/ 1 h 66"/>
                  <a:gd name="T8" fmla="*/ 3 w 69"/>
                  <a:gd name="T9" fmla="*/ 1 h 66"/>
                  <a:gd name="T10" fmla="*/ 65 w 69"/>
                  <a:gd name="T11" fmla="*/ 62 h 66"/>
                  <a:gd name="T12" fmla="*/ 47 w 69"/>
                  <a:gd name="T13" fmla="*/ 8 h 66"/>
                  <a:gd name="T14" fmla="*/ 48 w 69"/>
                  <a:gd name="T15" fmla="*/ 6 h 66"/>
                  <a:gd name="T16" fmla="*/ 49 w 69"/>
                  <a:gd name="T17" fmla="*/ 7 h 66"/>
                  <a:gd name="T18" fmla="*/ 69 w 69"/>
                  <a:gd name="T19" fmla="*/ 63 h 66"/>
                  <a:gd name="T20" fmla="*/ 68 w 69"/>
                  <a:gd name="T21" fmla="*/ 66 h 66"/>
                  <a:gd name="T22" fmla="*/ 66 w 69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6">
                    <a:moveTo>
                      <a:pt x="66" y="66"/>
                    </a:moveTo>
                    <a:cubicBezTo>
                      <a:pt x="66" y="66"/>
                      <a:pt x="65" y="66"/>
                      <a:pt x="65" y="6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6" y="7"/>
                      <a:pt x="47" y="6"/>
                      <a:pt x="48" y="6"/>
                    </a:cubicBezTo>
                    <a:cubicBezTo>
                      <a:pt x="48" y="6"/>
                      <a:pt x="49" y="6"/>
                      <a:pt x="49" y="7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9" y="64"/>
                      <a:pt x="69" y="66"/>
                      <a:pt x="68" y="66"/>
                    </a:cubicBezTo>
                    <a:cubicBezTo>
                      <a:pt x="67" y="66"/>
                      <a:pt x="67" y="66"/>
                      <a:pt x="66" y="66"/>
                    </a:cubicBez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íśļíḍê">
                <a:extLst>
                  <a:ext uri="{FF2B5EF4-FFF2-40B4-BE49-F238E27FC236}">
                    <a16:creationId xmlns:a16="http://schemas.microsoft.com/office/drawing/2014/main" id="{D5B510B6-30E6-B94B-6834-E7D4C8C9D792}"/>
                  </a:ext>
                </a:extLst>
              </p:cNvPr>
              <p:cNvSpPr/>
              <p:nvPr/>
            </p:nvSpPr>
            <p:spPr bwMode="auto">
              <a:xfrm>
                <a:off x="7443788" y="3705225"/>
                <a:ext cx="379413" cy="333375"/>
              </a:xfrm>
              <a:custGeom>
                <a:avLst/>
                <a:gdLst>
                  <a:gd name="T0" fmla="*/ 114 w 115"/>
                  <a:gd name="T1" fmla="*/ 101 h 101"/>
                  <a:gd name="T2" fmla="*/ 114 w 115"/>
                  <a:gd name="T3" fmla="*/ 101 h 101"/>
                  <a:gd name="T4" fmla="*/ 84 w 115"/>
                  <a:gd name="T5" fmla="*/ 87 h 101"/>
                  <a:gd name="T6" fmla="*/ 1 w 115"/>
                  <a:gd name="T7" fmla="*/ 3 h 101"/>
                  <a:gd name="T8" fmla="*/ 1 w 115"/>
                  <a:gd name="T9" fmla="*/ 1 h 101"/>
                  <a:gd name="T10" fmla="*/ 3 w 115"/>
                  <a:gd name="T11" fmla="*/ 1 h 101"/>
                  <a:gd name="T12" fmla="*/ 86 w 115"/>
                  <a:gd name="T13" fmla="*/ 85 h 101"/>
                  <a:gd name="T14" fmla="*/ 114 w 115"/>
                  <a:gd name="T15" fmla="*/ 98 h 101"/>
                  <a:gd name="T16" fmla="*/ 115 w 115"/>
                  <a:gd name="T17" fmla="*/ 99 h 101"/>
                  <a:gd name="T18" fmla="*/ 114 w 115"/>
                  <a:gd name="T1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01">
                    <a:moveTo>
                      <a:pt x="114" y="101"/>
                    </a:move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03" y="100"/>
                      <a:pt x="92" y="95"/>
                      <a:pt x="84" y="87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93" y="93"/>
                      <a:pt x="103" y="97"/>
                      <a:pt x="114" y="98"/>
                    </a:cubicBezTo>
                    <a:cubicBezTo>
                      <a:pt x="115" y="98"/>
                      <a:pt x="115" y="98"/>
                      <a:pt x="115" y="99"/>
                    </a:cubicBezTo>
                    <a:cubicBezTo>
                      <a:pt x="115" y="100"/>
                      <a:pt x="115" y="101"/>
                      <a:pt x="114" y="101"/>
                    </a:cubicBezTo>
                    <a:close/>
                  </a:path>
                </a:pathLst>
              </a:custGeom>
              <a:solidFill>
                <a:srgbClr val="2338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ïšlïḍè">
                <a:extLst>
                  <a:ext uri="{FF2B5EF4-FFF2-40B4-BE49-F238E27FC236}">
                    <a16:creationId xmlns:a16="http://schemas.microsoft.com/office/drawing/2014/main" id="{BD77E2EC-8E61-7D46-8200-FE48EBD9EC9C}"/>
                  </a:ext>
                </a:extLst>
              </p:cNvPr>
              <p:cNvSpPr/>
              <p:nvPr/>
            </p:nvSpPr>
            <p:spPr bwMode="auto">
              <a:xfrm>
                <a:off x="7324725" y="2878137"/>
                <a:ext cx="482600" cy="358775"/>
              </a:xfrm>
              <a:custGeom>
                <a:avLst/>
                <a:gdLst>
                  <a:gd name="T0" fmla="*/ 143 w 146"/>
                  <a:gd name="T1" fmla="*/ 32 h 109"/>
                  <a:gd name="T2" fmla="*/ 118 w 146"/>
                  <a:gd name="T3" fmla="*/ 13 h 109"/>
                  <a:gd name="T4" fmla="*/ 100 w 146"/>
                  <a:gd name="T5" fmla="*/ 24 h 109"/>
                  <a:gd name="T6" fmla="*/ 79 w 146"/>
                  <a:gd name="T7" fmla="*/ 12 h 109"/>
                  <a:gd name="T8" fmla="*/ 79 w 146"/>
                  <a:gd name="T9" fmla="*/ 11 h 109"/>
                  <a:gd name="T10" fmla="*/ 68 w 146"/>
                  <a:gd name="T11" fmla="*/ 7 h 109"/>
                  <a:gd name="T12" fmla="*/ 7 w 146"/>
                  <a:gd name="T13" fmla="*/ 43 h 109"/>
                  <a:gd name="T14" fmla="*/ 43 w 146"/>
                  <a:gd name="T15" fmla="*/ 104 h 109"/>
                  <a:gd name="T16" fmla="*/ 65 w 146"/>
                  <a:gd name="T17" fmla="*/ 104 h 109"/>
                  <a:gd name="T18" fmla="*/ 88 w 146"/>
                  <a:gd name="T19" fmla="*/ 107 h 109"/>
                  <a:gd name="T20" fmla="*/ 117 w 146"/>
                  <a:gd name="T21" fmla="*/ 64 h 109"/>
                  <a:gd name="T22" fmla="*/ 115 w 146"/>
                  <a:gd name="T23" fmla="*/ 60 h 109"/>
                  <a:gd name="T24" fmla="*/ 125 w 146"/>
                  <a:gd name="T25" fmla="*/ 60 h 109"/>
                  <a:gd name="T26" fmla="*/ 143 w 146"/>
                  <a:gd name="T27" fmla="*/ 3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6" h="109">
                    <a:moveTo>
                      <a:pt x="143" y="32"/>
                    </a:moveTo>
                    <a:cubicBezTo>
                      <a:pt x="141" y="20"/>
                      <a:pt x="130" y="12"/>
                      <a:pt x="118" y="13"/>
                    </a:cubicBezTo>
                    <a:cubicBezTo>
                      <a:pt x="111" y="14"/>
                      <a:pt x="104" y="18"/>
                      <a:pt x="100" y="24"/>
                    </a:cubicBezTo>
                    <a:cubicBezTo>
                      <a:pt x="95" y="18"/>
                      <a:pt x="87" y="14"/>
                      <a:pt x="79" y="12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5" y="10"/>
                      <a:pt x="72" y="8"/>
                      <a:pt x="68" y="7"/>
                    </a:cubicBezTo>
                    <a:cubicBezTo>
                      <a:pt x="42" y="0"/>
                      <a:pt x="14" y="16"/>
                      <a:pt x="7" y="43"/>
                    </a:cubicBezTo>
                    <a:cubicBezTo>
                      <a:pt x="0" y="69"/>
                      <a:pt x="16" y="97"/>
                      <a:pt x="43" y="104"/>
                    </a:cubicBezTo>
                    <a:cubicBezTo>
                      <a:pt x="50" y="106"/>
                      <a:pt x="58" y="106"/>
                      <a:pt x="65" y="104"/>
                    </a:cubicBezTo>
                    <a:cubicBezTo>
                      <a:pt x="72" y="108"/>
                      <a:pt x="80" y="109"/>
                      <a:pt x="88" y="107"/>
                    </a:cubicBezTo>
                    <a:cubicBezTo>
                      <a:pt x="108" y="103"/>
                      <a:pt x="121" y="84"/>
                      <a:pt x="117" y="64"/>
                    </a:cubicBezTo>
                    <a:cubicBezTo>
                      <a:pt x="116" y="63"/>
                      <a:pt x="116" y="61"/>
                      <a:pt x="115" y="60"/>
                    </a:cubicBezTo>
                    <a:cubicBezTo>
                      <a:pt x="118" y="60"/>
                      <a:pt x="122" y="60"/>
                      <a:pt x="125" y="60"/>
                    </a:cubicBezTo>
                    <a:cubicBezTo>
                      <a:pt x="138" y="57"/>
                      <a:pt x="146" y="44"/>
                      <a:pt x="143" y="32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ï$ḻíḑé">
                <a:extLst>
                  <a:ext uri="{FF2B5EF4-FFF2-40B4-BE49-F238E27FC236}">
                    <a16:creationId xmlns:a16="http://schemas.microsoft.com/office/drawing/2014/main" id="{A94B7C31-64D1-62E2-8066-CC17D5E9EB4B}"/>
                  </a:ext>
                </a:extLst>
              </p:cNvPr>
              <p:cNvSpPr/>
              <p:nvPr/>
            </p:nvSpPr>
            <p:spPr bwMode="auto">
              <a:xfrm>
                <a:off x="7400925" y="3046412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îSḻíḍê">
                <a:extLst>
                  <a:ext uri="{FF2B5EF4-FFF2-40B4-BE49-F238E27FC236}">
                    <a16:creationId xmlns:a16="http://schemas.microsoft.com/office/drawing/2014/main" id="{0615F7E4-2430-1EBE-224C-3325F5F810EC}"/>
                  </a:ext>
                </a:extLst>
              </p:cNvPr>
              <p:cNvSpPr/>
              <p:nvPr/>
            </p:nvSpPr>
            <p:spPr bwMode="auto">
              <a:xfrm>
                <a:off x="7400925" y="3046412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ïṩlîḑe">
                <a:extLst>
                  <a:ext uri="{FF2B5EF4-FFF2-40B4-BE49-F238E27FC236}">
                    <a16:creationId xmlns:a16="http://schemas.microsoft.com/office/drawing/2014/main" id="{2F1A5B9D-DB56-6DDD-3103-002A5A8CFABF}"/>
                  </a:ext>
                </a:extLst>
              </p:cNvPr>
              <p:cNvSpPr/>
              <p:nvPr/>
            </p:nvSpPr>
            <p:spPr bwMode="auto">
              <a:xfrm>
                <a:off x="7381875" y="3019425"/>
                <a:ext cx="290513" cy="419100"/>
              </a:xfrm>
              <a:custGeom>
                <a:avLst/>
                <a:gdLst>
                  <a:gd name="T0" fmla="*/ 78 w 88"/>
                  <a:gd name="T1" fmla="*/ 24 h 127"/>
                  <a:gd name="T2" fmla="*/ 78 w 88"/>
                  <a:gd name="T3" fmla="*/ 24 h 127"/>
                  <a:gd name="T4" fmla="*/ 78 w 88"/>
                  <a:gd name="T5" fmla="*/ 25 h 127"/>
                  <a:gd name="T6" fmla="*/ 75 w 88"/>
                  <a:gd name="T7" fmla="*/ 36 h 127"/>
                  <a:gd name="T8" fmla="*/ 67 w 88"/>
                  <a:gd name="T9" fmla="*/ 25 h 127"/>
                  <a:gd name="T10" fmla="*/ 63 w 88"/>
                  <a:gd name="T11" fmla="*/ 25 h 127"/>
                  <a:gd name="T12" fmla="*/ 32 w 88"/>
                  <a:gd name="T13" fmla="*/ 0 h 127"/>
                  <a:gd name="T14" fmla="*/ 6 w 88"/>
                  <a:gd name="T15" fmla="*/ 8 h 127"/>
                  <a:gd name="T16" fmla="*/ 6 w 88"/>
                  <a:gd name="T17" fmla="*/ 8 h 127"/>
                  <a:gd name="T18" fmla="*/ 6 w 88"/>
                  <a:gd name="T19" fmla="*/ 9 h 127"/>
                  <a:gd name="T20" fmla="*/ 2 w 88"/>
                  <a:gd name="T21" fmla="*/ 49 h 127"/>
                  <a:gd name="T22" fmla="*/ 32 w 88"/>
                  <a:gd name="T23" fmla="*/ 85 h 127"/>
                  <a:gd name="T24" fmla="*/ 32 w 88"/>
                  <a:gd name="T25" fmla="*/ 98 h 127"/>
                  <a:gd name="T26" fmla="*/ 47 w 88"/>
                  <a:gd name="T27" fmla="*/ 126 h 127"/>
                  <a:gd name="T28" fmla="*/ 70 w 88"/>
                  <a:gd name="T29" fmla="*/ 106 h 127"/>
                  <a:gd name="T30" fmla="*/ 74 w 88"/>
                  <a:gd name="T31" fmla="*/ 46 h 127"/>
                  <a:gd name="T32" fmla="*/ 75 w 88"/>
                  <a:gd name="T33" fmla="*/ 46 h 127"/>
                  <a:gd name="T34" fmla="*/ 78 w 88"/>
                  <a:gd name="T35" fmla="*/ 46 h 127"/>
                  <a:gd name="T36" fmla="*/ 87 w 88"/>
                  <a:gd name="T37" fmla="*/ 38 h 127"/>
                  <a:gd name="T38" fmla="*/ 88 w 88"/>
                  <a:gd name="T39" fmla="*/ 32 h 127"/>
                  <a:gd name="T40" fmla="*/ 78 w 88"/>
                  <a:gd name="T41" fmla="*/ 2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127">
                    <a:moveTo>
                      <a:pt x="78" y="24"/>
                    </a:move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48" y="24"/>
                      <a:pt x="36" y="14"/>
                      <a:pt x="32" y="0"/>
                    </a:cubicBezTo>
                    <a:cubicBezTo>
                      <a:pt x="25" y="7"/>
                      <a:pt x="16" y="1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69"/>
                      <a:pt x="17" y="84"/>
                      <a:pt x="32" y="85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29" y="111"/>
                      <a:pt x="37" y="124"/>
                      <a:pt x="47" y="126"/>
                    </a:cubicBezTo>
                    <a:cubicBezTo>
                      <a:pt x="57" y="127"/>
                      <a:pt x="67" y="119"/>
                      <a:pt x="70" y="10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83" y="46"/>
                      <a:pt x="87" y="43"/>
                      <a:pt x="87" y="38"/>
                    </a:cubicBezTo>
                    <a:cubicBezTo>
                      <a:pt x="88" y="32"/>
                      <a:pt x="88" y="32"/>
                      <a:pt x="88" y="32"/>
                    </a:cubicBezTo>
                    <a:cubicBezTo>
                      <a:pt x="88" y="27"/>
                      <a:pt x="83" y="24"/>
                      <a:pt x="78" y="24"/>
                    </a:cubicBezTo>
                  </a:path>
                </a:pathLst>
              </a:custGeom>
              <a:solidFill>
                <a:srgbClr val="FEC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îS1ïḋe">
                <a:extLst>
                  <a:ext uri="{FF2B5EF4-FFF2-40B4-BE49-F238E27FC236}">
                    <a16:creationId xmlns:a16="http://schemas.microsoft.com/office/drawing/2014/main" id="{B4BFE700-F8DE-0C62-09B2-8A0E3680AE37}"/>
                  </a:ext>
                </a:extLst>
              </p:cNvPr>
              <p:cNvSpPr/>
              <p:nvPr/>
            </p:nvSpPr>
            <p:spPr bwMode="auto">
              <a:xfrm>
                <a:off x="7486650" y="3303587"/>
                <a:ext cx="1588" cy="33338"/>
              </a:xfrm>
              <a:prstGeom prst="rect">
                <a:avLst/>
              </a:prstGeom>
              <a:solidFill>
                <a:srgbClr val="EBD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i$ľíḋê">
                <a:extLst>
                  <a:ext uri="{FF2B5EF4-FFF2-40B4-BE49-F238E27FC236}">
                    <a16:creationId xmlns:a16="http://schemas.microsoft.com/office/drawing/2014/main" id="{632A36F8-91B1-3145-6EDF-FBB753506963}"/>
                  </a:ext>
                </a:extLst>
              </p:cNvPr>
              <p:cNvSpPr/>
              <p:nvPr/>
            </p:nvSpPr>
            <p:spPr bwMode="auto">
              <a:xfrm>
                <a:off x="7486650" y="3303587"/>
                <a:ext cx="1588" cy="33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îṩľíḓe">
                <a:extLst>
                  <a:ext uri="{FF2B5EF4-FFF2-40B4-BE49-F238E27FC236}">
                    <a16:creationId xmlns:a16="http://schemas.microsoft.com/office/drawing/2014/main" id="{EB177285-8F30-6492-0985-43E98297B013}"/>
                  </a:ext>
                </a:extLst>
              </p:cNvPr>
              <p:cNvSpPr/>
              <p:nvPr/>
            </p:nvSpPr>
            <p:spPr bwMode="auto">
              <a:xfrm>
                <a:off x="7486650" y="3300412"/>
                <a:ext cx="96838" cy="36513"/>
              </a:xfrm>
              <a:custGeom>
                <a:avLst/>
                <a:gdLst>
                  <a:gd name="T0" fmla="*/ 61 w 61"/>
                  <a:gd name="T1" fmla="*/ 0 h 23"/>
                  <a:gd name="T2" fmla="*/ 0 w 61"/>
                  <a:gd name="T3" fmla="*/ 2 h 23"/>
                  <a:gd name="T4" fmla="*/ 0 w 61"/>
                  <a:gd name="T5" fmla="*/ 23 h 23"/>
                  <a:gd name="T6" fmla="*/ 61 w 61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23">
                    <a:moveTo>
                      <a:pt x="61" y="0"/>
                    </a:moveTo>
                    <a:lnTo>
                      <a:pt x="0" y="2"/>
                    </a:lnTo>
                    <a:lnTo>
                      <a:pt x="0" y="2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DA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îṩ1iḑe">
                <a:extLst>
                  <a:ext uri="{FF2B5EF4-FFF2-40B4-BE49-F238E27FC236}">
                    <a16:creationId xmlns:a16="http://schemas.microsoft.com/office/drawing/2014/main" id="{6ACE14A5-1CE4-3533-16D4-FA071F0F1FC5}"/>
                  </a:ext>
                </a:extLst>
              </p:cNvPr>
              <p:cNvSpPr/>
              <p:nvPr/>
            </p:nvSpPr>
            <p:spPr bwMode="auto">
              <a:xfrm>
                <a:off x="7486650" y="3300412"/>
                <a:ext cx="96838" cy="36513"/>
              </a:xfrm>
              <a:custGeom>
                <a:avLst/>
                <a:gdLst>
                  <a:gd name="T0" fmla="*/ 61 w 61"/>
                  <a:gd name="T1" fmla="*/ 0 h 23"/>
                  <a:gd name="T2" fmla="*/ 0 w 61"/>
                  <a:gd name="T3" fmla="*/ 2 h 23"/>
                  <a:gd name="T4" fmla="*/ 0 w 61"/>
                  <a:gd name="T5" fmla="*/ 23 h 23"/>
                  <a:gd name="T6" fmla="*/ 61 w 61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23">
                    <a:moveTo>
                      <a:pt x="61" y="0"/>
                    </a:moveTo>
                    <a:lnTo>
                      <a:pt x="0" y="2"/>
                    </a:lnTo>
                    <a:lnTo>
                      <a:pt x="0" y="23"/>
                    </a:lnTo>
                    <a:lnTo>
                      <a:pt x="6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iSḻîḋê">
                <a:extLst>
                  <a:ext uri="{FF2B5EF4-FFF2-40B4-BE49-F238E27FC236}">
                    <a16:creationId xmlns:a16="http://schemas.microsoft.com/office/drawing/2014/main" id="{20503F8D-D8E8-CE55-E0F7-90A832E21AD7}"/>
                  </a:ext>
                </a:extLst>
              </p:cNvPr>
              <p:cNvSpPr/>
              <p:nvPr/>
            </p:nvSpPr>
            <p:spPr bwMode="auto">
              <a:xfrm>
                <a:off x="7437438" y="3113087"/>
                <a:ext cx="26988" cy="58738"/>
              </a:xfrm>
              <a:custGeom>
                <a:avLst/>
                <a:gdLst>
                  <a:gd name="T0" fmla="*/ 7 w 8"/>
                  <a:gd name="T1" fmla="*/ 18 h 18"/>
                  <a:gd name="T2" fmla="*/ 7 w 8"/>
                  <a:gd name="T3" fmla="*/ 18 h 18"/>
                  <a:gd name="T4" fmla="*/ 4 w 8"/>
                  <a:gd name="T5" fmla="*/ 18 h 18"/>
                  <a:gd name="T6" fmla="*/ 0 w 8"/>
                  <a:gd name="T7" fmla="*/ 15 h 18"/>
                  <a:gd name="T8" fmla="*/ 0 w 8"/>
                  <a:gd name="T9" fmla="*/ 11 h 18"/>
                  <a:gd name="T10" fmla="*/ 5 w 8"/>
                  <a:gd name="T11" fmla="*/ 1 h 18"/>
                  <a:gd name="T12" fmla="*/ 6 w 8"/>
                  <a:gd name="T13" fmla="*/ 0 h 18"/>
                  <a:gd name="T14" fmla="*/ 7 w 8"/>
                  <a:gd name="T15" fmla="*/ 2 h 18"/>
                  <a:gd name="T16" fmla="*/ 2 w 8"/>
                  <a:gd name="T17" fmla="*/ 12 h 18"/>
                  <a:gd name="T18" fmla="*/ 2 w 8"/>
                  <a:gd name="T19" fmla="*/ 14 h 18"/>
                  <a:gd name="T20" fmla="*/ 4 w 8"/>
                  <a:gd name="T21" fmla="*/ 16 h 18"/>
                  <a:gd name="T22" fmla="*/ 7 w 8"/>
                  <a:gd name="T23" fmla="*/ 16 h 18"/>
                  <a:gd name="T24" fmla="*/ 8 w 8"/>
                  <a:gd name="T25" fmla="*/ 17 h 18"/>
                  <a:gd name="T26" fmla="*/ 7 w 8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8">
                    <a:moveTo>
                      <a:pt x="7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8"/>
                      <a:pt x="1" y="17"/>
                      <a:pt x="0" y="15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6"/>
                      <a:pt x="4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8"/>
                    </a:cubicBezTo>
                    <a:close/>
                  </a:path>
                </a:pathLst>
              </a:custGeom>
              <a:solidFill>
                <a:srgbClr val="FB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îṩlidè">
                <a:extLst>
                  <a:ext uri="{FF2B5EF4-FFF2-40B4-BE49-F238E27FC236}">
                    <a16:creationId xmlns:a16="http://schemas.microsoft.com/office/drawing/2014/main" id="{209377E5-270B-F996-AC00-D7A9DCFEE5CC}"/>
                  </a:ext>
                </a:extLst>
              </p:cNvPr>
              <p:cNvSpPr/>
              <p:nvPr/>
            </p:nvSpPr>
            <p:spPr bwMode="auto">
              <a:xfrm>
                <a:off x="7473950" y="3187700"/>
                <a:ext cx="58738" cy="36513"/>
              </a:xfrm>
              <a:custGeom>
                <a:avLst/>
                <a:gdLst>
                  <a:gd name="T0" fmla="*/ 9 w 18"/>
                  <a:gd name="T1" fmla="*/ 11 h 11"/>
                  <a:gd name="T2" fmla="*/ 3 w 18"/>
                  <a:gd name="T3" fmla="*/ 10 h 11"/>
                  <a:gd name="T4" fmla="*/ 0 w 18"/>
                  <a:gd name="T5" fmla="*/ 7 h 11"/>
                  <a:gd name="T6" fmla="*/ 0 w 18"/>
                  <a:gd name="T7" fmla="*/ 0 h 11"/>
                  <a:gd name="T8" fmla="*/ 18 w 18"/>
                  <a:gd name="T9" fmla="*/ 1 h 11"/>
                  <a:gd name="T10" fmla="*/ 17 w 18"/>
                  <a:gd name="T11" fmla="*/ 3 h 11"/>
                  <a:gd name="T12" fmla="*/ 9 w 18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1">
                    <a:moveTo>
                      <a:pt x="9" y="11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8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8"/>
                      <a:pt x="13" y="11"/>
                      <a:pt x="9" y="11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íšḻîḋè">
                <a:extLst>
                  <a:ext uri="{FF2B5EF4-FFF2-40B4-BE49-F238E27FC236}">
                    <a16:creationId xmlns:a16="http://schemas.microsoft.com/office/drawing/2014/main" id="{0E081337-381D-077C-9CDB-37B32C173EB6}"/>
                  </a:ext>
                </a:extLst>
              </p:cNvPr>
              <p:cNvSpPr/>
              <p:nvPr/>
            </p:nvSpPr>
            <p:spPr bwMode="auto">
              <a:xfrm>
                <a:off x="7497763" y="3201987"/>
                <a:ext cx="31750" cy="22225"/>
              </a:xfrm>
              <a:custGeom>
                <a:avLst/>
                <a:gdLst>
                  <a:gd name="T0" fmla="*/ 3 w 10"/>
                  <a:gd name="T1" fmla="*/ 7 h 7"/>
                  <a:gd name="T2" fmla="*/ 3 w 10"/>
                  <a:gd name="T3" fmla="*/ 7 h 7"/>
                  <a:gd name="T4" fmla="*/ 0 w 10"/>
                  <a:gd name="T5" fmla="*/ 3 h 7"/>
                  <a:gd name="T6" fmla="*/ 10 w 10"/>
                  <a:gd name="T7" fmla="*/ 0 h 7"/>
                  <a:gd name="T8" fmla="*/ 3 w 10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3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0"/>
                      <a:pt x="10" y="0"/>
                      <a:pt x="10" y="0"/>
                    </a:cubicBezTo>
                    <a:cubicBezTo>
                      <a:pt x="10" y="4"/>
                      <a:pt x="7" y="7"/>
                      <a:pt x="3" y="7"/>
                    </a:cubicBezTo>
                    <a:close/>
                  </a:path>
                </a:pathLst>
              </a:custGeom>
              <a:solidFill>
                <a:srgbClr val="FB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iṡḷiḑe">
                <a:extLst>
                  <a:ext uri="{FF2B5EF4-FFF2-40B4-BE49-F238E27FC236}">
                    <a16:creationId xmlns:a16="http://schemas.microsoft.com/office/drawing/2014/main" id="{172BCA27-4883-3B9C-0624-97637639D7F4}"/>
                  </a:ext>
                </a:extLst>
              </p:cNvPr>
              <p:cNvSpPr/>
              <p:nvPr/>
            </p:nvSpPr>
            <p:spPr bwMode="auto">
              <a:xfrm>
                <a:off x="7483475" y="3092450"/>
                <a:ext cx="33338" cy="15875"/>
              </a:xfrm>
              <a:custGeom>
                <a:avLst/>
                <a:gdLst>
                  <a:gd name="T0" fmla="*/ 1 w 10"/>
                  <a:gd name="T1" fmla="*/ 4 h 5"/>
                  <a:gd name="T2" fmla="*/ 3 w 10"/>
                  <a:gd name="T3" fmla="*/ 4 h 5"/>
                  <a:gd name="T4" fmla="*/ 5 w 10"/>
                  <a:gd name="T5" fmla="*/ 4 h 5"/>
                  <a:gd name="T6" fmla="*/ 7 w 10"/>
                  <a:gd name="T7" fmla="*/ 5 h 5"/>
                  <a:gd name="T8" fmla="*/ 9 w 10"/>
                  <a:gd name="T9" fmla="*/ 5 h 5"/>
                  <a:gd name="T10" fmla="*/ 10 w 10"/>
                  <a:gd name="T11" fmla="*/ 2 h 5"/>
                  <a:gd name="T12" fmla="*/ 6 w 10"/>
                  <a:gd name="T13" fmla="*/ 0 h 5"/>
                  <a:gd name="T14" fmla="*/ 1 w 10"/>
                  <a:gd name="T15" fmla="*/ 2 h 5"/>
                  <a:gd name="T16" fmla="*/ 1 w 10"/>
                  <a:gd name="T1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5">
                    <a:moveTo>
                      <a:pt x="1" y="4"/>
                    </a:move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7" y="5"/>
                      <a:pt x="7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4"/>
                      <a:pt x="10" y="4"/>
                      <a:pt x="10" y="2"/>
                    </a:cubicBezTo>
                    <a:cubicBezTo>
                      <a:pt x="9" y="1"/>
                      <a:pt x="8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îṥḷíḓe">
                <a:extLst>
                  <a:ext uri="{FF2B5EF4-FFF2-40B4-BE49-F238E27FC236}">
                    <a16:creationId xmlns:a16="http://schemas.microsoft.com/office/drawing/2014/main" id="{8DF071A0-C447-A9D4-5714-9B6735748D99}"/>
                  </a:ext>
                </a:extLst>
              </p:cNvPr>
              <p:cNvSpPr/>
              <p:nvPr/>
            </p:nvSpPr>
            <p:spPr bwMode="auto">
              <a:xfrm>
                <a:off x="7400925" y="3082925"/>
                <a:ext cx="33338" cy="15875"/>
              </a:xfrm>
              <a:custGeom>
                <a:avLst/>
                <a:gdLst>
                  <a:gd name="T0" fmla="*/ 1 w 10"/>
                  <a:gd name="T1" fmla="*/ 4 h 5"/>
                  <a:gd name="T2" fmla="*/ 3 w 10"/>
                  <a:gd name="T3" fmla="*/ 5 h 5"/>
                  <a:gd name="T4" fmla="*/ 5 w 10"/>
                  <a:gd name="T5" fmla="*/ 5 h 5"/>
                  <a:gd name="T6" fmla="*/ 7 w 10"/>
                  <a:gd name="T7" fmla="*/ 5 h 5"/>
                  <a:gd name="T8" fmla="*/ 9 w 10"/>
                  <a:gd name="T9" fmla="*/ 5 h 5"/>
                  <a:gd name="T10" fmla="*/ 9 w 10"/>
                  <a:gd name="T11" fmla="*/ 3 h 5"/>
                  <a:gd name="T12" fmla="*/ 5 w 10"/>
                  <a:gd name="T13" fmla="*/ 0 h 5"/>
                  <a:gd name="T14" fmla="*/ 1 w 10"/>
                  <a:gd name="T15" fmla="*/ 2 h 5"/>
                  <a:gd name="T16" fmla="*/ 1 w 10"/>
                  <a:gd name="T1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5">
                    <a:moveTo>
                      <a:pt x="1" y="4"/>
                    </a:moveTo>
                    <a:cubicBezTo>
                      <a:pt x="1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6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iṥļiḓè">
                <a:extLst>
                  <a:ext uri="{FF2B5EF4-FFF2-40B4-BE49-F238E27FC236}">
                    <a16:creationId xmlns:a16="http://schemas.microsoft.com/office/drawing/2014/main" id="{EB53220B-DA0F-505C-9005-D3307C838975}"/>
                  </a:ext>
                </a:extLst>
              </p:cNvPr>
              <p:cNvSpPr/>
              <p:nvPr/>
            </p:nvSpPr>
            <p:spPr bwMode="auto">
              <a:xfrm>
                <a:off x="7424738" y="3122612"/>
                <a:ext cx="9525" cy="12700"/>
              </a:xfrm>
              <a:prstGeom prst="ellipse">
                <a:avLst/>
              </a:pr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íśḻíďê">
                <a:extLst>
                  <a:ext uri="{FF2B5EF4-FFF2-40B4-BE49-F238E27FC236}">
                    <a16:creationId xmlns:a16="http://schemas.microsoft.com/office/drawing/2014/main" id="{98F18227-F3C6-9AC2-57BA-333345A29767}"/>
                  </a:ext>
                </a:extLst>
              </p:cNvPr>
              <p:cNvSpPr/>
              <p:nvPr/>
            </p:nvSpPr>
            <p:spPr bwMode="auto">
              <a:xfrm>
                <a:off x="7486650" y="3128962"/>
                <a:ext cx="14288" cy="12700"/>
              </a:xfrm>
              <a:custGeom>
                <a:avLst/>
                <a:gdLst>
                  <a:gd name="T0" fmla="*/ 4 w 4"/>
                  <a:gd name="T1" fmla="*/ 2 h 4"/>
                  <a:gd name="T2" fmla="*/ 2 w 4"/>
                  <a:gd name="T3" fmla="*/ 3 h 4"/>
                  <a:gd name="T4" fmla="*/ 1 w 4"/>
                  <a:gd name="T5" fmla="*/ 2 h 4"/>
                  <a:gd name="T6" fmla="*/ 2 w 4"/>
                  <a:gd name="T7" fmla="*/ 0 h 4"/>
                  <a:gd name="T8" fmla="*/ 4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3"/>
                      <a:pt x="3" y="4"/>
                      <a:pt x="2" y="3"/>
                    </a:cubicBezTo>
                    <a:cubicBezTo>
                      <a:pt x="1" y="3"/>
                      <a:pt x="0" y="3"/>
                      <a:pt x="1" y="2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lose/>
                  </a:path>
                </a:pathLst>
              </a:custGeom>
              <a:solidFill>
                <a:srgbClr val="142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îṣľidê">
                <a:extLst>
                  <a:ext uri="{FF2B5EF4-FFF2-40B4-BE49-F238E27FC236}">
                    <a16:creationId xmlns:a16="http://schemas.microsoft.com/office/drawing/2014/main" id="{AB6AF9B9-6357-29F4-4B05-017A87C67A95}"/>
                  </a:ext>
                </a:extLst>
              </p:cNvPr>
              <p:cNvSpPr/>
              <p:nvPr/>
            </p:nvSpPr>
            <p:spPr bwMode="auto">
              <a:xfrm>
                <a:off x="6932613" y="3627437"/>
                <a:ext cx="682625" cy="503238"/>
              </a:xfrm>
              <a:custGeom>
                <a:avLst/>
                <a:gdLst>
                  <a:gd name="T0" fmla="*/ 196 w 207"/>
                  <a:gd name="T1" fmla="*/ 153 h 153"/>
                  <a:gd name="T2" fmla="*/ 12 w 207"/>
                  <a:gd name="T3" fmla="*/ 153 h 153"/>
                  <a:gd name="T4" fmla="*/ 0 w 207"/>
                  <a:gd name="T5" fmla="*/ 142 h 153"/>
                  <a:gd name="T6" fmla="*/ 0 w 207"/>
                  <a:gd name="T7" fmla="*/ 12 h 153"/>
                  <a:gd name="T8" fmla="*/ 12 w 207"/>
                  <a:gd name="T9" fmla="*/ 0 h 153"/>
                  <a:gd name="T10" fmla="*/ 196 w 207"/>
                  <a:gd name="T11" fmla="*/ 0 h 153"/>
                  <a:gd name="T12" fmla="*/ 207 w 207"/>
                  <a:gd name="T13" fmla="*/ 12 h 153"/>
                  <a:gd name="T14" fmla="*/ 207 w 207"/>
                  <a:gd name="T15" fmla="*/ 142 h 153"/>
                  <a:gd name="T16" fmla="*/ 196 w 207"/>
                  <a:gd name="T17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153">
                    <a:moveTo>
                      <a:pt x="196" y="153"/>
                    </a:moveTo>
                    <a:cubicBezTo>
                      <a:pt x="12" y="153"/>
                      <a:pt x="12" y="153"/>
                      <a:pt x="12" y="153"/>
                    </a:cubicBezTo>
                    <a:cubicBezTo>
                      <a:pt x="6" y="153"/>
                      <a:pt x="0" y="148"/>
                      <a:pt x="0" y="14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202" y="0"/>
                      <a:pt x="207" y="5"/>
                      <a:pt x="207" y="12"/>
                    </a:cubicBezTo>
                    <a:cubicBezTo>
                      <a:pt x="207" y="142"/>
                      <a:pt x="207" y="142"/>
                      <a:pt x="207" y="142"/>
                    </a:cubicBezTo>
                    <a:cubicBezTo>
                      <a:pt x="207" y="148"/>
                      <a:pt x="202" y="153"/>
                      <a:pt x="196" y="15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işlîďe">
                <a:extLst>
                  <a:ext uri="{FF2B5EF4-FFF2-40B4-BE49-F238E27FC236}">
                    <a16:creationId xmlns:a16="http://schemas.microsoft.com/office/drawing/2014/main" id="{0442E319-FFB4-D579-1F15-AF9689905FD1}"/>
                  </a:ext>
                </a:extLst>
              </p:cNvPr>
              <p:cNvSpPr/>
              <p:nvPr/>
            </p:nvSpPr>
            <p:spPr bwMode="auto">
              <a:xfrm>
                <a:off x="6932613" y="3627437"/>
                <a:ext cx="682625" cy="95250"/>
              </a:xfrm>
              <a:custGeom>
                <a:avLst/>
                <a:gdLst>
                  <a:gd name="T0" fmla="*/ 207 w 207"/>
                  <a:gd name="T1" fmla="*/ 29 h 29"/>
                  <a:gd name="T2" fmla="*/ 0 w 207"/>
                  <a:gd name="T3" fmla="*/ 29 h 29"/>
                  <a:gd name="T4" fmla="*/ 0 w 207"/>
                  <a:gd name="T5" fmla="*/ 12 h 29"/>
                  <a:gd name="T6" fmla="*/ 12 w 207"/>
                  <a:gd name="T7" fmla="*/ 0 h 29"/>
                  <a:gd name="T8" fmla="*/ 198 w 207"/>
                  <a:gd name="T9" fmla="*/ 0 h 29"/>
                  <a:gd name="T10" fmla="*/ 207 w 207"/>
                  <a:gd name="T11" fmla="*/ 9 h 29"/>
                  <a:gd name="T12" fmla="*/ 207 w 20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7" h="29">
                    <a:moveTo>
                      <a:pt x="207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03" y="0"/>
                      <a:pt x="207" y="4"/>
                      <a:pt x="207" y="9"/>
                    </a:cubicBezTo>
                    <a:lnTo>
                      <a:pt x="207" y="29"/>
                    </a:lnTo>
                    <a:close/>
                  </a:path>
                </a:pathLst>
              </a:custGeom>
              <a:solidFill>
                <a:srgbClr val="FFB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í$ļïḋê">
                <a:extLst>
                  <a:ext uri="{FF2B5EF4-FFF2-40B4-BE49-F238E27FC236}">
                    <a16:creationId xmlns:a16="http://schemas.microsoft.com/office/drawing/2014/main" id="{B6D4B555-FE3A-AF0C-0E32-9055F5911444}"/>
                  </a:ext>
                </a:extLst>
              </p:cNvPr>
              <p:cNvSpPr/>
              <p:nvPr/>
            </p:nvSpPr>
            <p:spPr bwMode="auto">
              <a:xfrm>
                <a:off x="6994525" y="3778250"/>
                <a:ext cx="161925" cy="263525"/>
              </a:xfrm>
              <a:custGeom>
                <a:avLst/>
                <a:gdLst>
                  <a:gd name="T0" fmla="*/ 49 w 49"/>
                  <a:gd name="T1" fmla="*/ 79 h 80"/>
                  <a:gd name="T2" fmla="*/ 49 w 49"/>
                  <a:gd name="T3" fmla="*/ 79 h 80"/>
                  <a:gd name="T4" fmla="*/ 49 w 49"/>
                  <a:gd name="T5" fmla="*/ 79 h 80"/>
                  <a:gd name="T6" fmla="*/ 44 w 49"/>
                  <a:gd name="T7" fmla="*/ 76 h 80"/>
                  <a:gd name="T8" fmla="*/ 18 w 49"/>
                  <a:gd name="T9" fmla="*/ 76 h 80"/>
                  <a:gd name="T10" fmla="*/ 15 w 49"/>
                  <a:gd name="T11" fmla="*/ 80 h 80"/>
                  <a:gd name="T12" fmla="*/ 47 w 49"/>
                  <a:gd name="T13" fmla="*/ 80 h 80"/>
                  <a:gd name="T14" fmla="*/ 49 w 49"/>
                  <a:gd name="T15" fmla="*/ 79 h 80"/>
                  <a:gd name="T16" fmla="*/ 48 w 49"/>
                  <a:gd name="T17" fmla="*/ 80 h 80"/>
                  <a:gd name="T18" fmla="*/ 47 w 49"/>
                  <a:gd name="T19" fmla="*/ 80 h 80"/>
                  <a:gd name="T20" fmla="*/ 46 w 49"/>
                  <a:gd name="T21" fmla="*/ 79 h 80"/>
                  <a:gd name="T22" fmla="*/ 44 w 49"/>
                  <a:gd name="T23" fmla="*/ 76 h 80"/>
                  <a:gd name="T24" fmla="*/ 0 w 49"/>
                  <a:gd name="T25" fmla="*/ 2 h 80"/>
                  <a:gd name="T26" fmla="*/ 0 w 49"/>
                  <a:gd name="T27" fmla="*/ 33 h 80"/>
                  <a:gd name="T28" fmla="*/ 4 w 49"/>
                  <a:gd name="T29" fmla="*/ 34 h 80"/>
                  <a:gd name="T30" fmla="*/ 4 w 49"/>
                  <a:gd name="T31" fmla="*/ 9 h 80"/>
                  <a:gd name="T32" fmla="*/ 0 w 49"/>
                  <a:gd name="T33" fmla="*/ 3 h 80"/>
                  <a:gd name="T34" fmla="*/ 0 w 49"/>
                  <a:gd name="T35" fmla="*/ 2 h 80"/>
                  <a:gd name="T36" fmla="*/ 49 w 49"/>
                  <a:gd name="T37" fmla="*/ 2 h 80"/>
                  <a:gd name="T38" fmla="*/ 49 w 49"/>
                  <a:gd name="T39" fmla="*/ 3 h 80"/>
                  <a:gd name="T40" fmla="*/ 45 w 49"/>
                  <a:gd name="T41" fmla="*/ 9 h 80"/>
                  <a:gd name="T42" fmla="*/ 45 w 49"/>
                  <a:gd name="T43" fmla="*/ 71 h 80"/>
                  <a:gd name="T44" fmla="*/ 49 w 49"/>
                  <a:gd name="T45" fmla="*/ 77 h 80"/>
                  <a:gd name="T46" fmla="*/ 49 w 49"/>
                  <a:gd name="T47" fmla="*/ 78 h 80"/>
                  <a:gd name="T48" fmla="*/ 49 w 49"/>
                  <a:gd name="T49" fmla="*/ 2 h 80"/>
                  <a:gd name="T50" fmla="*/ 49 w 49"/>
                  <a:gd name="T51" fmla="*/ 1 h 80"/>
                  <a:gd name="T52" fmla="*/ 49 w 49"/>
                  <a:gd name="T53" fmla="*/ 1 h 80"/>
                  <a:gd name="T54" fmla="*/ 49 w 49"/>
                  <a:gd name="T55" fmla="*/ 1 h 80"/>
                  <a:gd name="T56" fmla="*/ 1 w 49"/>
                  <a:gd name="T57" fmla="*/ 0 h 80"/>
                  <a:gd name="T58" fmla="*/ 1 w 49"/>
                  <a:gd name="T59" fmla="*/ 1 h 80"/>
                  <a:gd name="T60" fmla="*/ 1 w 49"/>
                  <a:gd name="T61" fmla="*/ 0 h 80"/>
                  <a:gd name="T62" fmla="*/ 1 w 49"/>
                  <a:gd name="T63" fmla="*/ 0 h 80"/>
                  <a:gd name="T64" fmla="*/ 48 w 49"/>
                  <a:gd name="T65" fmla="*/ 0 h 80"/>
                  <a:gd name="T66" fmla="*/ 48 w 49"/>
                  <a:gd name="T67" fmla="*/ 0 h 80"/>
                  <a:gd name="T68" fmla="*/ 49 w 49"/>
                  <a:gd name="T69" fmla="*/ 1 h 80"/>
                  <a:gd name="T70" fmla="*/ 48 w 49"/>
                  <a:gd name="T71" fmla="*/ 0 h 80"/>
                  <a:gd name="T72" fmla="*/ 47 w 49"/>
                  <a:gd name="T73" fmla="*/ 0 h 80"/>
                  <a:gd name="T74" fmla="*/ 2 w 49"/>
                  <a:gd name="T75" fmla="*/ 0 h 80"/>
                  <a:gd name="T76" fmla="*/ 4 w 49"/>
                  <a:gd name="T77" fmla="*/ 1 h 80"/>
                  <a:gd name="T78" fmla="*/ 5 w 49"/>
                  <a:gd name="T79" fmla="*/ 4 h 80"/>
                  <a:gd name="T80" fmla="*/ 44 w 49"/>
                  <a:gd name="T81" fmla="*/ 4 h 80"/>
                  <a:gd name="T82" fmla="*/ 46 w 49"/>
                  <a:gd name="T83" fmla="*/ 1 h 80"/>
                  <a:gd name="T84" fmla="*/ 47 w 49"/>
                  <a:gd name="T8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80">
                    <a:moveTo>
                      <a:pt x="49" y="79"/>
                    </a:moveTo>
                    <a:cubicBezTo>
                      <a:pt x="49" y="79"/>
                      <a:pt x="49" y="79"/>
                      <a:pt x="49" y="79"/>
                    </a:cubicBezTo>
                    <a:cubicBezTo>
                      <a:pt x="49" y="79"/>
                      <a:pt x="49" y="79"/>
                      <a:pt x="49" y="79"/>
                    </a:cubicBezTo>
                    <a:moveTo>
                      <a:pt x="44" y="76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17" y="77"/>
                      <a:pt x="16" y="79"/>
                      <a:pt x="15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8" y="80"/>
                      <a:pt x="48" y="80"/>
                      <a:pt x="49" y="79"/>
                    </a:cubicBezTo>
                    <a:cubicBezTo>
                      <a:pt x="49" y="80"/>
                      <a:pt x="49" y="80"/>
                      <a:pt x="48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6" y="80"/>
                      <a:pt x="46" y="79"/>
                    </a:cubicBezTo>
                    <a:cubicBezTo>
                      <a:pt x="44" y="76"/>
                      <a:pt x="44" y="76"/>
                      <a:pt x="44" y="76"/>
                    </a:cubicBezTo>
                    <a:moveTo>
                      <a:pt x="0" y="2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3" y="33"/>
                      <a:pt x="4" y="34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moveTo>
                      <a:pt x="49" y="2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71"/>
                      <a:pt x="45" y="71"/>
                      <a:pt x="45" y="71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77"/>
                      <a:pt x="49" y="78"/>
                      <a:pt x="49" y="78"/>
                    </a:cubicBezTo>
                    <a:cubicBezTo>
                      <a:pt x="49" y="2"/>
                      <a:pt x="49" y="2"/>
                      <a:pt x="49" y="2"/>
                    </a:cubicBezTo>
                    <a:moveTo>
                      <a:pt x="49" y="1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48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49" y="1"/>
                      <a:pt x="49" y="1"/>
                    </a:cubicBezTo>
                    <a:cubicBezTo>
                      <a:pt x="49" y="1"/>
                      <a:pt x="48" y="0"/>
                      <a:pt x="48" y="0"/>
                    </a:cubicBezTo>
                    <a:moveTo>
                      <a:pt x="4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7" y="0"/>
                      <a:pt x="47" y="0"/>
                    </a:cubicBezTo>
                  </a:path>
                </a:pathLst>
              </a:custGeom>
              <a:solidFill>
                <a:srgbClr val="BA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iśļïdé">
                <a:extLst>
                  <a:ext uri="{FF2B5EF4-FFF2-40B4-BE49-F238E27FC236}">
                    <a16:creationId xmlns:a16="http://schemas.microsoft.com/office/drawing/2014/main" id="{4C628534-BB5D-E12E-8A83-3CB540069ED2}"/>
                  </a:ext>
                </a:extLst>
              </p:cNvPr>
              <p:cNvSpPr/>
              <p:nvPr/>
            </p:nvSpPr>
            <p:spPr bwMode="auto">
              <a:xfrm>
                <a:off x="6994525" y="3778250"/>
                <a:ext cx="161925" cy="263525"/>
              </a:xfrm>
              <a:custGeom>
                <a:avLst/>
                <a:gdLst>
                  <a:gd name="T0" fmla="*/ 27 w 49"/>
                  <a:gd name="T1" fmla="*/ 40 h 80"/>
                  <a:gd name="T2" fmla="*/ 25 w 49"/>
                  <a:gd name="T3" fmla="*/ 44 h 80"/>
                  <a:gd name="T4" fmla="*/ 44 w 49"/>
                  <a:gd name="T5" fmla="*/ 76 h 80"/>
                  <a:gd name="T6" fmla="*/ 46 w 49"/>
                  <a:gd name="T7" fmla="*/ 79 h 80"/>
                  <a:gd name="T8" fmla="*/ 47 w 49"/>
                  <a:gd name="T9" fmla="*/ 80 h 80"/>
                  <a:gd name="T10" fmla="*/ 48 w 49"/>
                  <a:gd name="T11" fmla="*/ 80 h 80"/>
                  <a:gd name="T12" fmla="*/ 49 w 49"/>
                  <a:gd name="T13" fmla="*/ 79 h 80"/>
                  <a:gd name="T14" fmla="*/ 49 w 49"/>
                  <a:gd name="T15" fmla="*/ 79 h 80"/>
                  <a:gd name="T16" fmla="*/ 49 w 49"/>
                  <a:gd name="T17" fmla="*/ 79 h 80"/>
                  <a:gd name="T18" fmla="*/ 49 w 49"/>
                  <a:gd name="T19" fmla="*/ 78 h 80"/>
                  <a:gd name="T20" fmla="*/ 49 w 49"/>
                  <a:gd name="T21" fmla="*/ 77 h 80"/>
                  <a:gd name="T22" fmla="*/ 45 w 49"/>
                  <a:gd name="T23" fmla="*/ 71 h 80"/>
                  <a:gd name="T24" fmla="*/ 27 w 49"/>
                  <a:gd name="T25" fmla="*/ 40 h 80"/>
                  <a:gd name="T26" fmla="*/ 2 w 49"/>
                  <a:gd name="T27" fmla="*/ 0 h 80"/>
                  <a:gd name="T28" fmla="*/ 1 w 49"/>
                  <a:gd name="T29" fmla="*/ 0 h 80"/>
                  <a:gd name="T30" fmla="*/ 1 w 49"/>
                  <a:gd name="T31" fmla="*/ 0 h 80"/>
                  <a:gd name="T32" fmla="*/ 1 w 49"/>
                  <a:gd name="T33" fmla="*/ 1 h 80"/>
                  <a:gd name="T34" fmla="*/ 0 w 49"/>
                  <a:gd name="T35" fmla="*/ 2 h 80"/>
                  <a:gd name="T36" fmla="*/ 0 w 49"/>
                  <a:gd name="T37" fmla="*/ 3 h 80"/>
                  <a:gd name="T38" fmla="*/ 4 w 49"/>
                  <a:gd name="T39" fmla="*/ 9 h 80"/>
                  <a:gd name="T40" fmla="*/ 22 w 49"/>
                  <a:gd name="T41" fmla="*/ 40 h 80"/>
                  <a:gd name="T42" fmla="*/ 25 w 49"/>
                  <a:gd name="T43" fmla="*/ 36 h 80"/>
                  <a:gd name="T44" fmla="*/ 5 w 49"/>
                  <a:gd name="T45" fmla="*/ 4 h 80"/>
                  <a:gd name="T46" fmla="*/ 4 w 49"/>
                  <a:gd name="T47" fmla="*/ 1 h 80"/>
                  <a:gd name="T48" fmla="*/ 2 w 49"/>
                  <a:gd name="T49" fmla="*/ 0 h 80"/>
                  <a:gd name="T50" fmla="*/ 2 w 49"/>
                  <a:gd name="T5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80">
                    <a:moveTo>
                      <a:pt x="27" y="40"/>
                    </a:moveTo>
                    <a:cubicBezTo>
                      <a:pt x="25" y="44"/>
                      <a:pt x="25" y="44"/>
                      <a:pt x="25" y="44"/>
                    </a:cubicBezTo>
                    <a:cubicBezTo>
                      <a:pt x="44" y="76"/>
                      <a:pt x="44" y="76"/>
                      <a:pt x="44" y="76"/>
                    </a:cubicBezTo>
                    <a:cubicBezTo>
                      <a:pt x="46" y="79"/>
                      <a:pt x="46" y="79"/>
                      <a:pt x="46" y="79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49" y="80"/>
                      <a:pt x="49" y="80"/>
                      <a:pt x="49" y="7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49" y="79"/>
                      <a:pt x="49" y="79"/>
                      <a:pt x="49" y="78"/>
                    </a:cubicBezTo>
                    <a:cubicBezTo>
                      <a:pt x="49" y="78"/>
                      <a:pt x="49" y="77"/>
                      <a:pt x="49" y="77"/>
                    </a:cubicBezTo>
                    <a:cubicBezTo>
                      <a:pt x="45" y="71"/>
                      <a:pt x="45" y="71"/>
                      <a:pt x="45" y="71"/>
                    </a:cubicBezTo>
                    <a:cubicBezTo>
                      <a:pt x="27" y="40"/>
                      <a:pt x="27" y="40"/>
                      <a:pt x="27" y="40"/>
                    </a:cubicBezTo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BA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ïś1îḍê">
                <a:extLst>
                  <a:ext uri="{FF2B5EF4-FFF2-40B4-BE49-F238E27FC236}">
                    <a16:creationId xmlns:a16="http://schemas.microsoft.com/office/drawing/2014/main" id="{7803C53B-5FA5-5DE5-4183-85DBC3625AB4}"/>
                  </a:ext>
                </a:extLst>
              </p:cNvPr>
              <p:cNvSpPr/>
              <p:nvPr/>
            </p:nvSpPr>
            <p:spPr bwMode="auto">
              <a:xfrm>
                <a:off x="7058025" y="3778250"/>
                <a:ext cx="98425" cy="168275"/>
              </a:xfrm>
              <a:custGeom>
                <a:avLst/>
                <a:gdLst>
                  <a:gd name="T0" fmla="*/ 28 w 30"/>
                  <a:gd name="T1" fmla="*/ 0 h 51"/>
                  <a:gd name="T2" fmla="*/ 28 w 30"/>
                  <a:gd name="T3" fmla="*/ 0 h 51"/>
                  <a:gd name="T4" fmla="*/ 27 w 30"/>
                  <a:gd name="T5" fmla="*/ 1 h 51"/>
                  <a:gd name="T6" fmla="*/ 25 w 30"/>
                  <a:gd name="T7" fmla="*/ 4 h 51"/>
                  <a:gd name="T8" fmla="*/ 6 w 30"/>
                  <a:gd name="T9" fmla="*/ 36 h 51"/>
                  <a:gd name="T10" fmla="*/ 3 w 30"/>
                  <a:gd name="T11" fmla="*/ 40 h 51"/>
                  <a:gd name="T12" fmla="*/ 0 w 30"/>
                  <a:gd name="T13" fmla="*/ 46 h 51"/>
                  <a:gd name="T14" fmla="*/ 1 w 30"/>
                  <a:gd name="T15" fmla="*/ 51 h 51"/>
                  <a:gd name="T16" fmla="*/ 6 w 30"/>
                  <a:gd name="T17" fmla="*/ 44 h 51"/>
                  <a:gd name="T18" fmla="*/ 8 w 30"/>
                  <a:gd name="T19" fmla="*/ 40 h 51"/>
                  <a:gd name="T20" fmla="*/ 26 w 30"/>
                  <a:gd name="T21" fmla="*/ 9 h 51"/>
                  <a:gd name="T22" fmla="*/ 30 w 30"/>
                  <a:gd name="T23" fmla="*/ 3 h 51"/>
                  <a:gd name="T24" fmla="*/ 30 w 30"/>
                  <a:gd name="T25" fmla="*/ 2 h 51"/>
                  <a:gd name="T26" fmla="*/ 30 w 30"/>
                  <a:gd name="T27" fmla="*/ 1 h 51"/>
                  <a:gd name="T28" fmla="*/ 30 w 30"/>
                  <a:gd name="T29" fmla="*/ 1 h 51"/>
                  <a:gd name="T30" fmla="*/ 30 w 30"/>
                  <a:gd name="T31" fmla="*/ 1 h 51"/>
                  <a:gd name="T32" fmla="*/ 29 w 30"/>
                  <a:gd name="T33" fmla="*/ 0 h 51"/>
                  <a:gd name="T34" fmla="*/ 29 w 30"/>
                  <a:gd name="T35" fmla="*/ 0 h 51"/>
                  <a:gd name="T36" fmla="*/ 28 w 30"/>
                  <a:gd name="T3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51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7" y="1"/>
                      <a:pt x="27" y="1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8"/>
                      <a:pt x="1" y="49"/>
                      <a:pt x="1" y="51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2"/>
                    </a:cubicBezTo>
                    <a:cubicBezTo>
                      <a:pt x="30" y="2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8" y="0"/>
                    </a:cubicBezTo>
                  </a:path>
                </a:pathLst>
              </a:custGeom>
              <a:solidFill>
                <a:srgbClr val="BA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íṧļïḍê">
                <a:extLst>
                  <a:ext uri="{FF2B5EF4-FFF2-40B4-BE49-F238E27FC236}">
                    <a16:creationId xmlns:a16="http://schemas.microsoft.com/office/drawing/2014/main" id="{11717F15-4CB9-2CAC-1169-6E3A5464D9DE}"/>
                  </a:ext>
                </a:extLst>
              </p:cNvPr>
              <p:cNvSpPr/>
              <p:nvPr/>
            </p:nvSpPr>
            <p:spPr bwMode="auto">
              <a:xfrm>
                <a:off x="7246938" y="3900487"/>
                <a:ext cx="282575" cy="141288"/>
              </a:xfrm>
              <a:custGeom>
                <a:avLst/>
                <a:gdLst>
                  <a:gd name="T0" fmla="*/ 84 w 86"/>
                  <a:gd name="T1" fmla="*/ 43 h 43"/>
                  <a:gd name="T2" fmla="*/ 84 w 86"/>
                  <a:gd name="T3" fmla="*/ 43 h 43"/>
                  <a:gd name="T4" fmla="*/ 84 w 86"/>
                  <a:gd name="T5" fmla="*/ 43 h 43"/>
                  <a:gd name="T6" fmla="*/ 85 w 86"/>
                  <a:gd name="T7" fmla="*/ 43 h 43"/>
                  <a:gd name="T8" fmla="*/ 84 w 86"/>
                  <a:gd name="T9" fmla="*/ 43 h 43"/>
                  <a:gd name="T10" fmla="*/ 85 w 86"/>
                  <a:gd name="T11" fmla="*/ 43 h 43"/>
                  <a:gd name="T12" fmla="*/ 85 w 86"/>
                  <a:gd name="T13" fmla="*/ 43 h 43"/>
                  <a:gd name="T14" fmla="*/ 85 w 86"/>
                  <a:gd name="T15" fmla="*/ 43 h 43"/>
                  <a:gd name="T16" fmla="*/ 85 w 86"/>
                  <a:gd name="T17" fmla="*/ 43 h 43"/>
                  <a:gd name="T18" fmla="*/ 86 w 86"/>
                  <a:gd name="T19" fmla="*/ 42 h 43"/>
                  <a:gd name="T20" fmla="*/ 86 w 86"/>
                  <a:gd name="T21" fmla="*/ 42 h 43"/>
                  <a:gd name="T22" fmla="*/ 86 w 86"/>
                  <a:gd name="T23" fmla="*/ 42 h 43"/>
                  <a:gd name="T24" fmla="*/ 86 w 86"/>
                  <a:gd name="T25" fmla="*/ 42 h 43"/>
                  <a:gd name="T26" fmla="*/ 86 w 86"/>
                  <a:gd name="T27" fmla="*/ 42 h 43"/>
                  <a:gd name="T28" fmla="*/ 86 w 86"/>
                  <a:gd name="T29" fmla="*/ 42 h 43"/>
                  <a:gd name="T30" fmla="*/ 86 w 86"/>
                  <a:gd name="T31" fmla="*/ 42 h 43"/>
                  <a:gd name="T32" fmla="*/ 86 w 86"/>
                  <a:gd name="T33" fmla="*/ 2 h 43"/>
                  <a:gd name="T34" fmla="*/ 85 w 86"/>
                  <a:gd name="T35" fmla="*/ 4 h 43"/>
                  <a:gd name="T36" fmla="*/ 82 w 86"/>
                  <a:gd name="T37" fmla="*/ 5 h 43"/>
                  <a:gd name="T38" fmla="*/ 82 w 86"/>
                  <a:gd name="T39" fmla="*/ 38 h 43"/>
                  <a:gd name="T40" fmla="*/ 85 w 86"/>
                  <a:gd name="T41" fmla="*/ 39 h 43"/>
                  <a:gd name="T42" fmla="*/ 86 w 86"/>
                  <a:gd name="T43" fmla="*/ 41 h 43"/>
                  <a:gd name="T44" fmla="*/ 86 w 86"/>
                  <a:gd name="T45" fmla="*/ 2 h 43"/>
                  <a:gd name="T46" fmla="*/ 86 w 86"/>
                  <a:gd name="T47" fmla="*/ 1 h 43"/>
                  <a:gd name="T48" fmla="*/ 86 w 86"/>
                  <a:gd name="T49" fmla="*/ 1 h 43"/>
                  <a:gd name="T50" fmla="*/ 86 w 86"/>
                  <a:gd name="T51" fmla="*/ 2 h 43"/>
                  <a:gd name="T52" fmla="*/ 86 w 86"/>
                  <a:gd name="T53" fmla="*/ 1 h 43"/>
                  <a:gd name="T54" fmla="*/ 85 w 86"/>
                  <a:gd name="T55" fmla="*/ 1 h 43"/>
                  <a:gd name="T56" fmla="*/ 85 w 86"/>
                  <a:gd name="T57" fmla="*/ 1 h 43"/>
                  <a:gd name="T58" fmla="*/ 85 w 86"/>
                  <a:gd name="T59" fmla="*/ 1 h 43"/>
                  <a:gd name="T60" fmla="*/ 84 w 86"/>
                  <a:gd name="T61" fmla="*/ 0 h 43"/>
                  <a:gd name="T62" fmla="*/ 2 w 86"/>
                  <a:gd name="T63" fmla="*/ 0 h 43"/>
                  <a:gd name="T64" fmla="*/ 0 w 86"/>
                  <a:gd name="T65" fmla="*/ 2 h 43"/>
                  <a:gd name="T66" fmla="*/ 0 w 86"/>
                  <a:gd name="T67" fmla="*/ 41 h 43"/>
                  <a:gd name="T68" fmla="*/ 2 w 86"/>
                  <a:gd name="T69" fmla="*/ 43 h 43"/>
                  <a:gd name="T70" fmla="*/ 84 w 86"/>
                  <a:gd name="T71" fmla="*/ 43 h 43"/>
                  <a:gd name="T72" fmla="*/ 84 w 86"/>
                  <a:gd name="T73" fmla="*/ 43 h 43"/>
                  <a:gd name="T74" fmla="*/ 84 w 86"/>
                  <a:gd name="T75" fmla="*/ 43 h 43"/>
                  <a:gd name="T76" fmla="*/ 83 w 86"/>
                  <a:gd name="T77" fmla="*/ 43 h 43"/>
                  <a:gd name="T78" fmla="*/ 75 w 86"/>
                  <a:gd name="T79" fmla="*/ 39 h 43"/>
                  <a:gd name="T80" fmla="*/ 11 w 86"/>
                  <a:gd name="T81" fmla="*/ 39 h 43"/>
                  <a:gd name="T82" fmla="*/ 5 w 86"/>
                  <a:gd name="T83" fmla="*/ 42 h 43"/>
                  <a:gd name="T84" fmla="*/ 4 w 86"/>
                  <a:gd name="T85" fmla="*/ 42 h 43"/>
                  <a:gd name="T86" fmla="*/ 2 w 86"/>
                  <a:gd name="T87" fmla="*/ 41 h 43"/>
                  <a:gd name="T88" fmla="*/ 3 w 86"/>
                  <a:gd name="T89" fmla="*/ 38 h 43"/>
                  <a:gd name="T90" fmla="*/ 4 w 86"/>
                  <a:gd name="T91" fmla="*/ 38 h 43"/>
                  <a:gd name="T92" fmla="*/ 4 w 86"/>
                  <a:gd name="T93" fmla="*/ 6 h 43"/>
                  <a:gd name="T94" fmla="*/ 3 w 86"/>
                  <a:gd name="T95" fmla="*/ 5 h 43"/>
                  <a:gd name="T96" fmla="*/ 2 w 86"/>
                  <a:gd name="T97" fmla="*/ 2 h 43"/>
                  <a:gd name="T98" fmla="*/ 4 w 86"/>
                  <a:gd name="T99" fmla="*/ 1 h 43"/>
                  <a:gd name="T100" fmla="*/ 5 w 86"/>
                  <a:gd name="T101" fmla="*/ 1 h 43"/>
                  <a:gd name="T102" fmla="*/ 11 w 86"/>
                  <a:gd name="T103" fmla="*/ 4 h 43"/>
                  <a:gd name="T104" fmla="*/ 75 w 86"/>
                  <a:gd name="T105" fmla="*/ 4 h 43"/>
                  <a:gd name="T106" fmla="*/ 83 w 86"/>
                  <a:gd name="T107" fmla="*/ 0 h 43"/>
                  <a:gd name="T108" fmla="*/ 84 w 86"/>
                  <a:gd name="T109" fmla="*/ 0 h 43"/>
                  <a:gd name="T110" fmla="*/ 85 w 86"/>
                  <a:gd name="T111" fmla="*/ 1 h 43"/>
                  <a:gd name="T112" fmla="*/ 84 w 86"/>
                  <a:gd name="T1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6" h="43">
                    <a:moveTo>
                      <a:pt x="84" y="43"/>
                    </a:moveTo>
                    <a:cubicBezTo>
                      <a:pt x="84" y="43"/>
                      <a:pt x="84" y="43"/>
                      <a:pt x="84" y="43"/>
                    </a:cubicBezTo>
                    <a:cubicBezTo>
                      <a:pt x="84" y="43"/>
                      <a:pt x="84" y="43"/>
                      <a:pt x="84" y="43"/>
                    </a:cubicBezTo>
                    <a:moveTo>
                      <a:pt x="85" y="43"/>
                    </a:moveTo>
                    <a:cubicBezTo>
                      <a:pt x="85" y="43"/>
                      <a:pt x="85" y="43"/>
                      <a:pt x="84" y="43"/>
                    </a:cubicBezTo>
                    <a:cubicBezTo>
                      <a:pt x="85" y="43"/>
                      <a:pt x="85" y="43"/>
                      <a:pt x="85" y="43"/>
                    </a:cubicBezTo>
                    <a:moveTo>
                      <a:pt x="85" y="43"/>
                    </a:move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moveTo>
                      <a:pt x="86" y="42"/>
                    </a:move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moveTo>
                      <a:pt x="86" y="42"/>
                    </a:move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moveTo>
                      <a:pt x="86" y="2"/>
                    </a:moveTo>
                    <a:cubicBezTo>
                      <a:pt x="86" y="3"/>
                      <a:pt x="86" y="4"/>
                      <a:pt x="85" y="4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85" y="39"/>
                      <a:pt x="85" y="39"/>
                      <a:pt x="85" y="39"/>
                    </a:cubicBezTo>
                    <a:cubicBezTo>
                      <a:pt x="86" y="40"/>
                      <a:pt x="86" y="40"/>
                      <a:pt x="86" y="41"/>
                    </a:cubicBezTo>
                    <a:cubicBezTo>
                      <a:pt x="86" y="2"/>
                      <a:pt x="86" y="2"/>
                      <a:pt x="86" y="2"/>
                    </a:cubicBezTo>
                    <a:moveTo>
                      <a:pt x="86" y="1"/>
                    </a:moveTo>
                    <a:cubicBezTo>
                      <a:pt x="86" y="1"/>
                      <a:pt x="86" y="1"/>
                      <a:pt x="86" y="1"/>
                    </a:cubicBezTo>
                    <a:cubicBezTo>
                      <a:pt x="86" y="1"/>
                      <a:pt x="86" y="2"/>
                      <a:pt x="86" y="2"/>
                    </a:cubicBezTo>
                    <a:cubicBezTo>
                      <a:pt x="86" y="1"/>
                      <a:pt x="86" y="1"/>
                      <a:pt x="86" y="1"/>
                    </a:cubicBezTo>
                    <a:moveTo>
                      <a:pt x="85" y="1"/>
                    </a:move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5" y="1"/>
                    </a:cubicBezTo>
                    <a:moveTo>
                      <a:pt x="8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1" y="43"/>
                      <a:pt x="2" y="43"/>
                    </a:cubicBezTo>
                    <a:cubicBezTo>
                      <a:pt x="84" y="43"/>
                      <a:pt x="84" y="43"/>
                      <a:pt x="84" y="43"/>
                    </a:cubicBezTo>
                    <a:cubicBezTo>
                      <a:pt x="84" y="43"/>
                      <a:pt x="84" y="43"/>
                      <a:pt x="84" y="43"/>
                    </a:cubicBezTo>
                    <a:cubicBezTo>
                      <a:pt x="84" y="43"/>
                      <a:pt x="84" y="43"/>
                      <a:pt x="84" y="43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2" y="42"/>
                      <a:pt x="2" y="41"/>
                    </a:cubicBezTo>
                    <a:cubicBezTo>
                      <a:pt x="1" y="40"/>
                      <a:pt x="2" y="39"/>
                      <a:pt x="3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1" y="3"/>
                      <a:pt x="2" y="2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5" y="0"/>
                      <a:pt x="85" y="1"/>
                    </a:cubicBezTo>
                    <a:cubicBezTo>
                      <a:pt x="85" y="0"/>
                      <a:pt x="85" y="0"/>
                      <a:pt x="84" y="0"/>
                    </a:cubicBezTo>
                  </a:path>
                </a:pathLst>
              </a:custGeom>
              <a:solidFill>
                <a:srgbClr val="BA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îṩľïdê">
                <a:extLst>
                  <a:ext uri="{FF2B5EF4-FFF2-40B4-BE49-F238E27FC236}">
                    <a16:creationId xmlns:a16="http://schemas.microsoft.com/office/drawing/2014/main" id="{5136D992-6E6F-A4D1-9AB9-BC82C3D95D84}"/>
                  </a:ext>
                </a:extLst>
              </p:cNvPr>
              <p:cNvSpPr/>
              <p:nvPr/>
            </p:nvSpPr>
            <p:spPr bwMode="auto">
              <a:xfrm>
                <a:off x="7250113" y="3903662"/>
                <a:ext cx="279400" cy="138113"/>
              </a:xfrm>
              <a:custGeom>
                <a:avLst/>
                <a:gdLst>
                  <a:gd name="T0" fmla="*/ 47 w 85"/>
                  <a:gd name="T1" fmla="*/ 21 h 42"/>
                  <a:gd name="T2" fmla="*/ 42 w 85"/>
                  <a:gd name="T3" fmla="*/ 23 h 42"/>
                  <a:gd name="T4" fmla="*/ 74 w 85"/>
                  <a:gd name="T5" fmla="*/ 38 h 42"/>
                  <a:gd name="T6" fmla="*/ 82 w 85"/>
                  <a:gd name="T7" fmla="*/ 42 h 42"/>
                  <a:gd name="T8" fmla="*/ 83 w 85"/>
                  <a:gd name="T9" fmla="*/ 42 h 42"/>
                  <a:gd name="T10" fmla="*/ 83 w 85"/>
                  <a:gd name="T11" fmla="*/ 42 h 42"/>
                  <a:gd name="T12" fmla="*/ 83 w 85"/>
                  <a:gd name="T13" fmla="*/ 42 h 42"/>
                  <a:gd name="T14" fmla="*/ 83 w 85"/>
                  <a:gd name="T15" fmla="*/ 42 h 42"/>
                  <a:gd name="T16" fmla="*/ 83 w 85"/>
                  <a:gd name="T17" fmla="*/ 42 h 42"/>
                  <a:gd name="T18" fmla="*/ 84 w 85"/>
                  <a:gd name="T19" fmla="*/ 42 h 42"/>
                  <a:gd name="T20" fmla="*/ 84 w 85"/>
                  <a:gd name="T21" fmla="*/ 42 h 42"/>
                  <a:gd name="T22" fmla="*/ 84 w 85"/>
                  <a:gd name="T23" fmla="*/ 42 h 42"/>
                  <a:gd name="T24" fmla="*/ 85 w 85"/>
                  <a:gd name="T25" fmla="*/ 41 h 42"/>
                  <a:gd name="T26" fmla="*/ 85 w 85"/>
                  <a:gd name="T27" fmla="*/ 41 h 42"/>
                  <a:gd name="T28" fmla="*/ 85 w 85"/>
                  <a:gd name="T29" fmla="*/ 41 h 42"/>
                  <a:gd name="T30" fmla="*/ 85 w 85"/>
                  <a:gd name="T31" fmla="*/ 41 h 42"/>
                  <a:gd name="T32" fmla="*/ 85 w 85"/>
                  <a:gd name="T33" fmla="*/ 41 h 42"/>
                  <a:gd name="T34" fmla="*/ 85 w 85"/>
                  <a:gd name="T35" fmla="*/ 40 h 42"/>
                  <a:gd name="T36" fmla="*/ 84 w 85"/>
                  <a:gd name="T37" fmla="*/ 38 h 42"/>
                  <a:gd name="T38" fmla="*/ 81 w 85"/>
                  <a:gd name="T39" fmla="*/ 37 h 42"/>
                  <a:gd name="T40" fmla="*/ 47 w 85"/>
                  <a:gd name="T41" fmla="*/ 21 h 42"/>
                  <a:gd name="T42" fmla="*/ 3 w 85"/>
                  <a:gd name="T43" fmla="*/ 0 h 42"/>
                  <a:gd name="T44" fmla="*/ 1 w 85"/>
                  <a:gd name="T45" fmla="*/ 1 h 42"/>
                  <a:gd name="T46" fmla="*/ 2 w 85"/>
                  <a:gd name="T47" fmla="*/ 4 h 42"/>
                  <a:gd name="T48" fmla="*/ 3 w 85"/>
                  <a:gd name="T49" fmla="*/ 5 h 42"/>
                  <a:gd name="T50" fmla="*/ 37 w 85"/>
                  <a:gd name="T51" fmla="*/ 21 h 42"/>
                  <a:gd name="T52" fmla="*/ 42 w 85"/>
                  <a:gd name="T53" fmla="*/ 18 h 42"/>
                  <a:gd name="T54" fmla="*/ 10 w 85"/>
                  <a:gd name="T55" fmla="*/ 3 h 42"/>
                  <a:gd name="T56" fmla="*/ 4 w 85"/>
                  <a:gd name="T57" fmla="*/ 0 h 42"/>
                  <a:gd name="T58" fmla="*/ 3 w 85"/>
                  <a:gd name="T5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42">
                    <a:moveTo>
                      <a:pt x="47" y="21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2"/>
                      <a:pt x="85" y="41"/>
                      <a:pt x="85" y="41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5" y="40"/>
                      <a:pt x="85" y="40"/>
                      <a:pt x="85" y="40"/>
                    </a:cubicBezTo>
                    <a:cubicBezTo>
                      <a:pt x="85" y="39"/>
                      <a:pt x="85" y="39"/>
                      <a:pt x="84" y="38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47" y="21"/>
                      <a:pt x="47" y="21"/>
                      <a:pt x="47" y="21"/>
                    </a:cubicBezTo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BA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ïṡļíḓè">
                <a:extLst>
                  <a:ext uri="{FF2B5EF4-FFF2-40B4-BE49-F238E27FC236}">
                    <a16:creationId xmlns:a16="http://schemas.microsoft.com/office/drawing/2014/main" id="{29DD8509-4E03-5D34-18C0-564539FA4DB0}"/>
                  </a:ext>
                </a:extLst>
              </p:cNvPr>
              <p:cNvSpPr/>
              <p:nvPr/>
            </p:nvSpPr>
            <p:spPr bwMode="auto">
              <a:xfrm>
                <a:off x="7250113" y="3900487"/>
                <a:ext cx="279400" cy="138113"/>
              </a:xfrm>
              <a:custGeom>
                <a:avLst/>
                <a:gdLst>
                  <a:gd name="T0" fmla="*/ 83 w 85"/>
                  <a:gd name="T1" fmla="*/ 0 h 42"/>
                  <a:gd name="T2" fmla="*/ 82 w 85"/>
                  <a:gd name="T3" fmla="*/ 0 h 42"/>
                  <a:gd name="T4" fmla="*/ 74 w 85"/>
                  <a:gd name="T5" fmla="*/ 4 h 42"/>
                  <a:gd name="T6" fmla="*/ 42 w 85"/>
                  <a:gd name="T7" fmla="*/ 19 h 42"/>
                  <a:gd name="T8" fmla="*/ 37 w 85"/>
                  <a:gd name="T9" fmla="*/ 22 h 42"/>
                  <a:gd name="T10" fmla="*/ 3 w 85"/>
                  <a:gd name="T11" fmla="*/ 38 h 42"/>
                  <a:gd name="T12" fmla="*/ 2 w 85"/>
                  <a:gd name="T13" fmla="*/ 38 h 42"/>
                  <a:gd name="T14" fmla="*/ 1 w 85"/>
                  <a:gd name="T15" fmla="*/ 41 h 42"/>
                  <a:gd name="T16" fmla="*/ 3 w 85"/>
                  <a:gd name="T17" fmla="*/ 42 h 42"/>
                  <a:gd name="T18" fmla="*/ 4 w 85"/>
                  <a:gd name="T19" fmla="*/ 42 h 42"/>
                  <a:gd name="T20" fmla="*/ 10 w 85"/>
                  <a:gd name="T21" fmla="*/ 39 h 42"/>
                  <a:gd name="T22" fmla="*/ 42 w 85"/>
                  <a:gd name="T23" fmla="*/ 24 h 42"/>
                  <a:gd name="T24" fmla="*/ 47 w 85"/>
                  <a:gd name="T25" fmla="*/ 22 h 42"/>
                  <a:gd name="T26" fmla="*/ 81 w 85"/>
                  <a:gd name="T27" fmla="*/ 5 h 42"/>
                  <a:gd name="T28" fmla="*/ 84 w 85"/>
                  <a:gd name="T29" fmla="*/ 4 h 42"/>
                  <a:gd name="T30" fmla="*/ 85 w 85"/>
                  <a:gd name="T31" fmla="*/ 2 h 42"/>
                  <a:gd name="T32" fmla="*/ 85 w 85"/>
                  <a:gd name="T33" fmla="*/ 2 h 42"/>
                  <a:gd name="T34" fmla="*/ 85 w 85"/>
                  <a:gd name="T35" fmla="*/ 1 h 42"/>
                  <a:gd name="T36" fmla="*/ 85 w 85"/>
                  <a:gd name="T37" fmla="*/ 1 h 42"/>
                  <a:gd name="T38" fmla="*/ 84 w 85"/>
                  <a:gd name="T39" fmla="*/ 1 h 42"/>
                  <a:gd name="T40" fmla="*/ 84 w 85"/>
                  <a:gd name="T41" fmla="*/ 1 h 42"/>
                  <a:gd name="T42" fmla="*/ 84 w 85"/>
                  <a:gd name="T43" fmla="*/ 1 h 42"/>
                  <a:gd name="T44" fmla="*/ 83 w 85"/>
                  <a:gd name="T4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42">
                    <a:moveTo>
                      <a:pt x="83" y="0"/>
                    </a:moveTo>
                    <a:cubicBezTo>
                      <a:pt x="83" y="0"/>
                      <a:pt x="83" y="0"/>
                      <a:pt x="82" y="0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9"/>
                      <a:pt x="0" y="40"/>
                      <a:pt x="1" y="41"/>
                    </a:cubicBezTo>
                    <a:cubicBezTo>
                      <a:pt x="1" y="42"/>
                      <a:pt x="2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5" y="4"/>
                      <a:pt x="85" y="3"/>
                      <a:pt x="85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2"/>
                      <a:pt x="85" y="1"/>
                      <a:pt x="85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0"/>
                      <a:pt x="84" y="0"/>
                      <a:pt x="83" y="0"/>
                    </a:cubicBezTo>
                  </a:path>
                </a:pathLst>
              </a:custGeom>
              <a:solidFill>
                <a:srgbClr val="BA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îṥ1iḋé">
                <a:extLst>
                  <a:ext uri="{FF2B5EF4-FFF2-40B4-BE49-F238E27FC236}">
                    <a16:creationId xmlns:a16="http://schemas.microsoft.com/office/drawing/2014/main" id="{9EE629DF-3231-BE71-5B8C-20D196BE2A98}"/>
                  </a:ext>
                </a:extLst>
              </p:cNvPr>
              <p:cNvSpPr/>
              <p:nvPr/>
            </p:nvSpPr>
            <p:spPr bwMode="auto">
              <a:xfrm>
                <a:off x="7246938" y="3778250"/>
                <a:ext cx="288925" cy="12700"/>
              </a:xfrm>
              <a:custGeom>
                <a:avLst/>
                <a:gdLst>
                  <a:gd name="T0" fmla="*/ 86 w 88"/>
                  <a:gd name="T1" fmla="*/ 4 h 4"/>
                  <a:gd name="T2" fmla="*/ 2 w 88"/>
                  <a:gd name="T3" fmla="*/ 4 h 4"/>
                  <a:gd name="T4" fmla="*/ 0 w 88"/>
                  <a:gd name="T5" fmla="*/ 2 h 4"/>
                  <a:gd name="T6" fmla="*/ 2 w 88"/>
                  <a:gd name="T7" fmla="*/ 0 h 4"/>
                  <a:gd name="T8" fmla="*/ 86 w 88"/>
                  <a:gd name="T9" fmla="*/ 0 h 4"/>
                  <a:gd name="T10" fmla="*/ 88 w 88"/>
                  <a:gd name="T11" fmla="*/ 2 h 4"/>
                  <a:gd name="T12" fmla="*/ 86 w 8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">
                    <a:moveTo>
                      <a:pt x="8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1"/>
                      <a:pt x="88" y="2"/>
                    </a:cubicBezTo>
                    <a:cubicBezTo>
                      <a:pt x="88" y="3"/>
                      <a:pt x="87" y="4"/>
                      <a:pt x="86" y="4"/>
                    </a:cubicBezTo>
                    <a:close/>
                  </a:path>
                </a:pathLst>
              </a:cu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iŝļïḋê">
                <a:extLst>
                  <a:ext uri="{FF2B5EF4-FFF2-40B4-BE49-F238E27FC236}">
                    <a16:creationId xmlns:a16="http://schemas.microsoft.com/office/drawing/2014/main" id="{94FAB58A-B348-32EC-3DA7-6E01217424E0}"/>
                  </a:ext>
                </a:extLst>
              </p:cNvPr>
              <p:cNvSpPr/>
              <p:nvPr/>
            </p:nvSpPr>
            <p:spPr bwMode="auto">
              <a:xfrm>
                <a:off x="7246938" y="3841750"/>
                <a:ext cx="171450" cy="12700"/>
              </a:xfrm>
              <a:custGeom>
                <a:avLst/>
                <a:gdLst>
                  <a:gd name="T0" fmla="*/ 50 w 52"/>
                  <a:gd name="T1" fmla="*/ 4 h 4"/>
                  <a:gd name="T2" fmla="*/ 2 w 52"/>
                  <a:gd name="T3" fmla="*/ 4 h 4"/>
                  <a:gd name="T4" fmla="*/ 0 w 52"/>
                  <a:gd name="T5" fmla="*/ 2 h 4"/>
                  <a:gd name="T6" fmla="*/ 2 w 52"/>
                  <a:gd name="T7" fmla="*/ 0 h 4"/>
                  <a:gd name="T8" fmla="*/ 50 w 52"/>
                  <a:gd name="T9" fmla="*/ 0 h 4"/>
                  <a:gd name="T10" fmla="*/ 52 w 52"/>
                  <a:gd name="T11" fmla="*/ 2 h 4"/>
                  <a:gd name="T12" fmla="*/ 50 w 5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">
                    <a:moveTo>
                      <a:pt x="5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2" y="1"/>
                      <a:pt x="52" y="2"/>
                    </a:cubicBezTo>
                    <a:cubicBezTo>
                      <a:pt x="52" y="3"/>
                      <a:pt x="51" y="4"/>
                      <a:pt x="50" y="4"/>
                    </a:cubicBezTo>
                    <a:close/>
                  </a:path>
                </a:pathLst>
              </a:cu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ïṩļíḋe">
                <a:extLst>
                  <a:ext uri="{FF2B5EF4-FFF2-40B4-BE49-F238E27FC236}">
                    <a16:creationId xmlns:a16="http://schemas.microsoft.com/office/drawing/2014/main" id="{A5292F7D-9BFB-13EC-8FEE-761C5EFEF503}"/>
                  </a:ext>
                </a:extLst>
              </p:cNvPr>
              <p:cNvSpPr/>
              <p:nvPr/>
            </p:nvSpPr>
            <p:spPr bwMode="auto">
              <a:xfrm>
                <a:off x="7339013" y="3548062"/>
                <a:ext cx="223838" cy="117475"/>
              </a:xfrm>
              <a:custGeom>
                <a:avLst/>
                <a:gdLst>
                  <a:gd name="T0" fmla="*/ 35 w 68"/>
                  <a:gd name="T1" fmla="*/ 5 h 36"/>
                  <a:gd name="T2" fmla="*/ 10 w 68"/>
                  <a:gd name="T3" fmla="*/ 9 h 36"/>
                  <a:gd name="T4" fmla="*/ 10 w 68"/>
                  <a:gd name="T5" fmla="*/ 9 h 36"/>
                  <a:gd name="T6" fmla="*/ 1 w 68"/>
                  <a:gd name="T7" fmla="*/ 20 h 36"/>
                  <a:gd name="T8" fmla="*/ 1 w 68"/>
                  <a:gd name="T9" fmla="*/ 23 h 36"/>
                  <a:gd name="T10" fmla="*/ 1 w 68"/>
                  <a:gd name="T11" fmla="*/ 24 h 36"/>
                  <a:gd name="T12" fmla="*/ 5 w 68"/>
                  <a:gd name="T13" fmla="*/ 24 h 36"/>
                  <a:gd name="T14" fmla="*/ 14 w 68"/>
                  <a:gd name="T15" fmla="*/ 14 h 36"/>
                  <a:gd name="T16" fmla="*/ 15 w 68"/>
                  <a:gd name="T17" fmla="*/ 15 h 36"/>
                  <a:gd name="T18" fmla="*/ 5 w 68"/>
                  <a:gd name="T19" fmla="*/ 26 h 36"/>
                  <a:gd name="T20" fmla="*/ 5 w 68"/>
                  <a:gd name="T21" fmla="*/ 29 h 36"/>
                  <a:gd name="T22" fmla="*/ 5 w 68"/>
                  <a:gd name="T23" fmla="*/ 30 h 36"/>
                  <a:gd name="T24" fmla="*/ 9 w 68"/>
                  <a:gd name="T25" fmla="*/ 30 h 36"/>
                  <a:gd name="T26" fmla="*/ 19 w 68"/>
                  <a:gd name="T27" fmla="*/ 19 h 36"/>
                  <a:gd name="T28" fmla="*/ 20 w 68"/>
                  <a:gd name="T29" fmla="*/ 20 h 36"/>
                  <a:gd name="T30" fmla="*/ 11 w 68"/>
                  <a:gd name="T31" fmla="*/ 29 h 36"/>
                  <a:gd name="T32" fmla="*/ 11 w 68"/>
                  <a:gd name="T33" fmla="*/ 33 h 36"/>
                  <a:gd name="T34" fmla="*/ 12 w 68"/>
                  <a:gd name="T35" fmla="*/ 33 h 36"/>
                  <a:gd name="T36" fmla="*/ 15 w 68"/>
                  <a:gd name="T37" fmla="*/ 33 h 36"/>
                  <a:gd name="T38" fmla="*/ 23 w 68"/>
                  <a:gd name="T39" fmla="*/ 25 h 36"/>
                  <a:gd name="T40" fmla="*/ 25 w 68"/>
                  <a:gd name="T41" fmla="*/ 25 h 36"/>
                  <a:gd name="T42" fmla="*/ 25 w 68"/>
                  <a:gd name="T43" fmla="*/ 26 h 36"/>
                  <a:gd name="T44" fmla="*/ 21 w 68"/>
                  <a:gd name="T45" fmla="*/ 30 h 36"/>
                  <a:gd name="T46" fmla="*/ 20 w 68"/>
                  <a:gd name="T47" fmla="*/ 34 h 36"/>
                  <a:gd name="T48" fmla="*/ 25 w 68"/>
                  <a:gd name="T49" fmla="*/ 34 h 36"/>
                  <a:gd name="T50" fmla="*/ 30 w 68"/>
                  <a:gd name="T51" fmla="*/ 29 h 36"/>
                  <a:gd name="T52" fmla="*/ 30 w 68"/>
                  <a:gd name="T53" fmla="*/ 29 h 36"/>
                  <a:gd name="T54" fmla="*/ 38 w 68"/>
                  <a:gd name="T55" fmla="*/ 27 h 36"/>
                  <a:gd name="T56" fmla="*/ 53 w 68"/>
                  <a:gd name="T57" fmla="*/ 25 h 36"/>
                  <a:gd name="T58" fmla="*/ 35 w 68"/>
                  <a:gd name="T5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8" h="36">
                    <a:moveTo>
                      <a:pt x="35" y="5"/>
                    </a:moveTo>
                    <a:cubicBezTo>
                      <a:pt x="27" y="0"/>
                      <a:pt x="17" y="2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1"/>
                      <a:pt x="0" y="23"/>
                      <a:pt x="1" y="23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2" y="25"/>
                      <a:pt x="4" y="25"/>
                      <a:pt x="5" y="2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4" y="27"/>
                      <a:pt x="4" y="28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1"/>
                      <a:pt x="8" y="31"/>
                      <a:pt x="9" y="3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0" y="30"/>
                      <a:pt x="10" y="32"/>
                      <a:pt x="11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4" y="34"/>
                      <a:pt x="15" y="3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4"/>
                      <a:pt x="25" y="24"/>
                      <a:pt x="25" y="25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0" y="31"/>
                      <a:pt x="20" y="33"/>
                      <a:pt x="20" y="34"/>
                    </a:cubicBezTo>
                    <a:cubicBezTo>
                      <a:pt x="21" y="36"/>
                      <a:pt x="24" y="36"/>
                      <a:pt x="25" y="34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43" y="25"/>
                      <a:pt x="48" y="25"/>
                      <a:pt x="53" y="25"/>
                    </a:cubicBezTo>
                    <a:cubicBezTo>
                      <a:pt x="68" y="26"/>
                      <a:pt x="47" y="12"/>
                      <a:pt x="35" y="5"/>
                    </a:cubicBezTo>
                    <a:close/>
                  </a:path>
                </a:pathLst>
              </a:custGeom>
              <a:solidFill>
                <a:srgbClr val="FEC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îṩḻîḋê">
                <a:extLst>
                  <a:ext uri="{FF2B5EF4-FFF2-40B4-BE49-F238E27FC236}">
                    <a16:creationId xmlns:a16="http://schemas.microsoft.com/office/drawing/2014/main" id="{36221C89-F9BC-B060-9BD8-857F24F7F774}"/>
                  </a:ext>
                </a:extLst>
              </p:cNvPr>
              <p:cNvSpPr/>
              <p:nvPr/>
            </p:nvSpPr>
            <p:spPr bwMode="auto">
              <a:xfrm>
                <a:off x="6978650" y="3659187"/>
                <a:ext cx="33338" cy="36513"/>
              </a:xfrm>
              <a:custGeom>
                <a:avLst/>
                <a:gdLst>
                  <a:gd name="T0" fmla="*/ 5 w 10"/>
                  <a:gd name="T1" fmla="*/ 11 h 11"/>
                  <a:gd name="T2" fmla="*/ 0 w 10"/>
                  <a:gd name="T3" fmla="*/ 6 h 11"/>
                  <a:gd name="T4" fmla="*/ 5 w 10"/>
                  <a:gd name="T5" fmla="*/ 0 h 11"/>
                  <a:gd name="T6" fmla="*/ 10 w 10"/>
                  <a:gd name="T7" fmla="*/ 6 h 11"/>
                  <a:gd name="T8" fmla="*/ 5 w 10"/>
                  <a:gd name="T9" fmla="*/ 11 h 11"/>
                  <a:gd name="T10" fmla="*/ 5 w 10"/>
                  <a:gd name="T11" fmla="*/ 2 h 11"/>
                  <a:gd name="T12" fmla="*/ 2 w 10"/>
                  <a:gd name="T13" fmla="*/ 6 h 11"/>
                  <a:gd name="T14" fmla="*/ 5 w 10"/>
                  <a:gd name="T15" fmla="*/ 9 h 11"/>
                  <a:gd name="T16" fmla="*/ 8 w 10"/>
                  <a:gd name="T17" fmla="*/ 6 h 11"/>
                  <a:gd name="T18" fmla="*/ 5 w 10"/>
                  <a:gd name="T1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1">
                    <a:moveTo>
                      <a:pt x="5" y="11"/>
                    </a:moveTo>
                    <a:cubicBezTo>
                      <a:pt x="2" y="11"/>
                      <a:pt x="0" y="8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cubicBezTo>
                      <a:pt x="10" y="8"/>
                      <a:pt x="8" y="11"/>
                      <a:pt x="5" y="11"/>
                    </a:cubicBezTo>
                    <a:close/>
                    <a:moveTo>
                      <a:pt x="5" y="2"/>
                    </a:moveTo>
                    <a:cubicBezTo>
                      <a:pt x="3" y="2"/>
                      <a:pt x="2" y="4"/>
                      <a:pt x="2" y="6"/>
                    </a:cubicBezTo>
                    <a:cubicBezTo>
                      <a:pt x="2" y="7"/>
                      <a:pt x="3" y="9"/>
                      <a:pt x="5" y="9"/>
                    </a:cubicBezTo>
                    <a:cubicBezTo>
                      <a:pt x="7" y="9"/>
                      <a:pt x="8" y="7"/>
                      <a:pt x="8" y="6"/>
                    </a:cubicBezTo>
                    <a:cubicBezTo>
                      <a:pt x="8" y="4"/>
                      <a:pt x="7" y="2"/>
                      <a:pt x="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íṡ1ïdé">
                <a:extLst>
                  <a:ext uri="{FF2B5EF4-FFF2-40B4-BE49-F238E27FC236}">
                    <a16:creationId xmlns:a16="http://schemas.microsoft.com/office/drawing/2014/main" id="{F01BCF92-B15F-A014-023D-4E2FDA999970}"/>
                  </a:ext>
                </a:extLst>
              </p:cNvPr>
              <p:cNvSpPr/>
              <p:nvPr/>
            </p:nvSpPr>
            <p:spPr bwMode="auto">
              <a:xfrm>
                <a:off x="7027863" y="3659187"/>
                <a:ext cx="33338" cy="36513"/>
              </a:xfrm>
              <a:custGeom>
                <a:avLst/>
                <a:gdLst>
                  <a:gd name="T0" fmla="*/ 5 w 10"/>
                  <a:gd name="T1" fmla="*/ 11 h 11"/>
                  <a:gd name="T2" fmla="*/ 0 w 10"/>
                  <a:gd name="T3" fmla="*/ 6 h 11"/>
                  <a:gd name="T4" fmla="*/ 5 w 10"/>
                  <a:gd name="T5" fmla="*/ 0 h 11"/>
                  <a:gd name="T6" fmla="*/ 10 w 10"/>
                  <a:gd name="T7" fmla="*/ 6 h 11"/>
                  <a:gd name="T8" fmla="*/ 5 w 10"/>
                  <a:gd name="T9" fmla="*/ 11 h 11"/>
                  <a:gd name="T10" fmla="*/ 5 w 10"/>
                  <a:gd name="T11" fmla="*/ 2 h 11"/>
                  <a:gd name="T12" fmla="*/ 2 w 10"/>
                  <a:gd name="T13" fmla="*/ 6 h 11"/>
                  <a:gd name="T14" fmla="*/ 5 w 10"/>
                  <a:gd name="T15" fmla="*/ 9 h 11"/>
                  <a:gd name="T16" fmla="*/ 8 w 10"/>
                  <a:gd name="T17" fmla="*/ 6 h 11"/>
                  <a:gd name="T18" fmla="*/ 5 w 10"/>
                  <a:gd name="T1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1">
                    <a:moveTo>
                      <a:pt x="5" y="11"/>
                    </a:moveTo>
                    <a:cubicBezTo>
                      <a:pt x="2" y="11"/>
                      <a:pt x="0" y="8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cubicBezTo>
                      <a:pt x="10" y="8"/>
                      <a:pt x="8" y="11"/>
                      <a:pt x="5" y="11"/>
                    </a:cubicBezTo>
                    <a:close/>
                    <a:moveTo>
                      <a:pt x="5" y="2"/>
                    </a:moveTo>
                    <a:cubicBezTo>
                      <a:pt x="3" y="2"/>
                      <a:pt x="2" y="4"/>
                      <a:pt x="2" y="6"/>
                    </a:cubicBezTo>
                    <a:cubicBezTo>
                      <a:pt x="2" y="7"/>
                      <a:pt x="3" y="9"/>
                      <a:pt x="5" y="9"/>
                    </a:cubicBezTo>
                    <a:cubicBezTo>
                      <a:pt x="7" y="9"/>
                      <a:pt x="8" y="7"/>
                      <a:pt x="8" y="6"/>
                    </a:cubicBezTo>
                    <a:cubicBezTo>
                      <a:pt x="8" y="4"/>
                      <a:pt x="7" y="2"/>
                      <a:pt x="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ïṡļîďê">
                <a:extLst>
                  <a:ext uri="{FF2B5EF4-FFF2-40B4-BE49-F238E27FC236}">
                    <a16:creationId xmlns:a16="http://schemas.microsoft.com/office/drawing/2014/main" id="{1F74009D-D47C-8F3B-5E7F-0BB0805E997A}"/>
                  </a:ext>
                </a:extLst>
              </p:cNvPr>
              <p:cNvSpPr/>
              <p:nvPr/>
            </p:nvSpPr>
            <p:spPr bwMode="auto">
              <a:xfrm>
                <a:off x="7073900" y="3659187"/>
                <a:ext cx="36513" cy="36513"/>
              </a:xfrm>
              <a:custGeom>
                <a:avLst/>
                <a:gdLst>
                  <a:gd name="T0" fmla="*/ 6 w 11"/>
                  <a:gd name="T1" fmla="*/ 11 h 11"/>
                  <a:gd name="T2" fmla="*/ 0 w 11"/>
                  <a:gd name="T3" fmla="*/ 6 h 11"/>
                  <a:gd name="T4" fmla="*/ 6 w 11"/>
                  <a:gd name="T5" fmla="*/ 0 h 11"/>
                  <a:gd name="T6" fmla="*/ 11 w 11"/>
                  <a:gd name="T7" fmla="*/ 6 h 11"/>
                  <a:gd name="T8" fmla="*/ 6 w 11"/>
                  <a:gd name="T9" fmla="*/ 11 h 11"/>
                  <a:gd name="T10" fmla="*/ 6 w 11"/>
                  <a:gd name="T11" fmla="*/ 2 h 11"/>
                  <a:gd name="T12" fmla="*/ 2 w 11"/>
                  <a:gd name="T13" fmla="*/ 6 h 11"/>
                  <a:gd name="T14" fmla="*/ 6 w 11"/>
                  <a:gd name="T15" fmla="*/ 9 h 11"/>
                  <a:gd name="T16" fmla="*/ 9 w 11"/>
                  <a:gd name="T17" fmla="*/ 6 h 11"/>
                  <a:gd name="T18" fmla="*/ 6 w 11"/>
                  <a:gd name="T1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11"/>
                    </a:moveTo>
                    <a:cubicBezTo>
                      <a:pt x="3" y="11"/>
                      <a:pt x="0" y="8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1" y="3"/>
                      <a:pt x="11" y="6"/>
                    </a:cubicBezTo>
                    <a:cubicBezTo>
                      <a:pt x="11" y="8"/>
                      <a:pt x="9" y="11"/>
                      <a:pt x="6" y="11"/>
                    </a:cubicBezTo>
                    <a:close/>
                    <a:moveTo>
                      <a:pt x="6" y="2"/>
                    </a:moveTo>
                    <a:cubicBezTo>
                      <a:pt x="4" y="2"/>
                      <a:pt x="2" y="4"/>
                      <a:pt x="2" y="6"/>
                    </a:cubicBezTo>
                    <a:cubicBezTo>
                      <a:pt x="2" y="7"/>
                      <a:pt x="4" y="9"/>
                      <a:pt x="6" y="9"/>
                    </a:cubicBezTo>
                    <a:cubicBezTo>
                      <a:pt x="8" y="9"/>
                      <a:pt x="9" y="7"/>
                      <a:pt x="9" y="6"/>
                    </a:cubicBezTo>
                    <a:cubicBezTo>
                      <a:pt x="9" y="4"/>
                      <a:pt x="8" y="2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ïṡļïḑé">
                <a:extLst>
                  <a:ext uri="{FF2B5EF4-FFF2-40B4-BE49-F238E27FC236}">
                    <a16:creationId xmlns:a16="http://schemas.microsoft.com/office/drawing/2014/main" id="{873BDB24-23A0-376C-FD57-A8245D500F41}"/>
                  </a:ext>
                </a:extLst>
              </p:cNvPr>
              <p:cNvSpPr/>
              <p:nvPr/>
            </p:nvSpPr>
            <p:spPr bwMode="auto">
              <a:xfrm>
                <a:off x="6315075" y="3887787"/>
                <a:ext cx="749300" cy="180975"/>
              </a:xfrm>
              <a:custGeom>
                <a:avLst/>
                <a:gdLst>
                  <a:gd name="T0" fmla="*/ 203 w 227"/>
                  <a:gd name="T1" fmla="*/ 55 h 55"/>
                  <a:gd name="T2" fmla="*/ 24 w 227"/>
                  <a:gd name="T3" fmla="*/ 55 h 55"/>
                  <a:gd name="T4" fmla="*/ 0 w 227"/>
                  <a:gd name="T5" fmla="*/ 31 h 55"/>
                  <a:gd name="T6" fmla="*/ 0 w 227"/>
                  <a:gd name="T7" fmla="*/ 24 h 55"/>
                  <a:gd name="T8" fmla="*/ 24 w 227"/>
                  <a:gd name="T9" fmla="*/ 0 h 55"/>
                  <a:gd name="T10" fmla="*/ 203 w 227"/>
                  <a:gd name="T11" fmla="*/ 0 h 55"/>
                  <a:gd name="T12" fmla="*/ 227 w 227"/>
                  <a:gd name="T13" fmla="*/ 24 h 55"/>
                  <a:gd name="T14" fmla="*/ 227 w 227"/>
                  <a:gd name="T15" fmla="*/ 31 h 55"/>
                  <a:gd name="T16" fmla="*/ 203 w 227"/>
                  <a:gd name="T1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7" h="55">
                    <a:moveTo>
                      <a:pt x="203" y="55"/>
                    </a:moveTo>
                    <a:cubicBezTo>
                      <a:pt x="24" y="55"/>
                      <a:pt x="24" y="55"/>
                      <a:pt x="24" y="55"/>
                    </a:cubicBezTo>
                    <a:cubicBezTo>
                      <a:pt x="11" y="55"/>
                      <a:pt x="0" y="44"/>
                      <a:pt x="0" y="3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16" y="0"/>
                      <a:pt x="227" y="11"/>
                      <a:pt x="227" y="24"/>
                    </a:cubicBezTo>
                    <a:cubicBezTo>
                      <a:pt x="227" y="31"/>
                      <a:pt x="227" y="31"/>
                      <a:pt x="227" y="31"/>
                    </a:cubicBezTo>
                    <a:cubicBezTo>
                      <a:pt x="227" y="44"/>
                      <a:pt x="216" y="55"/>
                      <a:pt x="203" y="55"/>
                    </a:cubicBezTo>
                  </a:path>
                </a:pathLst>
              </a:custGeom>
              <a:solidFill>
                <a:srgbClr val="2F7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iṧlîdé">
                <a:extLst>
                  <a:ext uri="{FF2B5EF4-FFF2-40B4-BE49-F238E27FC236}">
                    <a16:creationId xmlns:a16="http://schemas.microsoft.com/office/drawing/2014/main" id="{E512AB13-5710-DE97-FDBD-EBC97FDECA0B}"/>
                  </a:ext>
                </a:extLst>
              </p:cNvPr>
              <p:cNvSpPr/>
              <p:nvPr/>
            </p:nvSpPr>
            <p:spPr bwMode="auto">
              <a:xfrm>
                <a:off x="6929438" y="3916362"/>
                <a:ext cx="92075" cy="92075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  <a:gd name="T10" fmla="*/ 14 w 28"/>
                  <a:gd name="T11" fmla="*/ 4 h 28"/>
                  <a:gd name="T12" fmla="*/ 4 w 28"/>
                  <a:gd name="T13" fmla="*/ 14 h 28"/>
                  <a:gd name="T14" fmla="*/ 14 w 28"/>
                  <a:gd name="T15" fmla="*/ 24 h 28"/>
                  <a:gd name="T16" fmla="*/ 24 w 28"/>
                  <a:gd name="T17" fmla="*/ 14 h 28"/>
                  <a:gd name="T18" fmla="*/ 14 w 28"/>
                  <a:gd name="T1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2"/>
                      <a:pt x="22" y="28"/>
                      <a:pt x="14" y="28"/>
                    </a:cubicBezTo>
                    <a:close/>
                    <a:moveTo>
                      <a:pt x="14" y="4"/>
                    </a:moveTo>
                    <a:cubicBezTo>
                      <a:pt x="8" y="4"/>
                      <a:pt x="4" y="8"/>
                      <a:pt x="4" y="14"/>
                    </a:cubicBezTo>
                    <a:cubicBezTo>
                      <a:pt x="4" y="20"/>
                      <a:pt x="8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íṣ1íḓè">
                <a:extLst>
                  <a:ext uri="{FF2B5EF4-FFF2-40B4-BE49-F238E27FC236}">
                    <a16:creationId xmlns:a16="http://schemas.microsoft.com/office/drawing/2014/main" id="{7E182EE4-80BA-F6B8-6AC2-09C7FE65F5CF}"/>
                  </a:ext>
                </a:extLst>
              </p:cNvPr>
              <p:cNvSpPr/>
              <p:nvPr/>
            </p:nvSpPr>
            <p:spPr bwMode="auto">
              <a:xfrm>
                <a:off x="6896100" y="3986212"/>
                <a:ext cx="55563" cy="55563"/>
              </a:xfrm>
              <a:custGeom>
                <a:avLst/>
                <a:gdLst>
                  <a:gd name="T0" fmla="*/ 2 w 17"/>
                  <a:gd name="T1" fmla="*/ 17 h 17"/>
                  <a:gd name="T2" fmla="*/ 0 w 17"/>
                  <a:gd name="T3" fmla="*/ 17 h 17"/>
                  <a:gd name="T4" fmla="*/ 0 w 17"/>
                  <a:gd name="T5" fmla="*/ 14 h 17"/>
                  <a:gd name="T6" fmla="*/ 13 w 17"/>
                  <a:gd name="T7" fmla="*/ 1 h 17"/>
                  <a:gd name="T8" fmla="*/ 16 w 17"/>
                  <a:gd name="T9" fmla="*/ 1 h 17"/>
                  <a:gd name="T10" fmla="*/ 16 w 17"/>
                  <a:gd name="T11" fmla="*/ 4 h 17"/>
                  <a:gd name="T12" fmla="*/ 3 w 17"/>
                  <a:gd name="T13" fmla="*/ 17 h 17"/>
                  <a:gd name="T14" fmla="*/ 2 w 17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2" y="17"/>
                    </a:moveTo>
                    <a:cubicBezTo>
                      <a:pt x="1" y="17"/>
                      <a:pt x="1" y="17"/>
                      <a:pt x="0" y="17"/>
                    </a:cubicBezTo>
                    <a:cubicBezTo>
                      <a:pt x="0" y="16"/>
                      <a:pt x="0" y="15"/>
                      <a:pt x="0" y="14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5" y="0"/>
                      <a:pt x="16" y="1"/>
                    </a:cubicBezTo>
                    <a:cubicBezTo>
                      <a:pt x="17" y="2"/>
                      <a:pt x="17" y="3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îsľíḓê">
                <a:extLst>
                  <a:ext uri="{FF2B5EF4-FFF2-40B4-BE49-F238E27FC236}">
                    <a16:creationId xmlns:a16="http://schemas.microsoft.com/office/drawing/2014/main" id="{67445BCF-12F5-FBFD-F774-06F1592AB303}"/>
                  </a:ext>
                </a:extLst>
              </p:cNvPr>
              <p:cNvSpPr/>
              <p:nvPr/>
            </p:nvSpPr>
            <p:spPr bwMode="auto">
              <a:xfrm>
                <a:off x="6391275" y="3956050"/>
                <a:ext cx="501650" cy="42863"/>
              </a:xfrm>
              <a:custGeom>
                <a:avLst/>
                <a:gdLst>
                  <a:gd name="T0" fmla="*/ 7 w 152"/>
                  <a:gd name="T1" fmla="*/ 11 h 13"/>
                  <a:gd name="T2" fmla="*/ 2 w 152"/>
                  <a:gd name="T3" fmla="*/ 7 h 13"/>
                  <a:gd name="T4" fmla="*/ 7 w 152"/>
                  <a:gd name="T5" fmla="*/ 2 h 13"/>
                  <a:gd name="T6" fmla="*/ 145 w 152"/>
                  <a:gd name="T7" fmla="*/ 2 h 13"/>
                  <a:gd name="T8" fmla="*/ 150 w 152"/>
                  <a:gd name="T9" fmla="*/ 7 h 13"/>
                  <a:gd name="T10" fmla="*/ 145 w 152"/>
                  <a:gd name="T11" fmla="*/ 11 h 13"/>
                  <a:gd name="T12" fmla="*/ 7 w 152"/>
                  <a:gd name="T13" fmla="*/ 11 h 13"/>
                  <a:gd name="T14" fmla="*/ 145 w 152"/>
                  <a:gd name="T15" fmla="*/ 0 h 13"/>
                  <a:gd name="T16" fmla="*/ 7 w 152"/>
                  <a:gd name="T17" fmla="*/ 0 h 13"/>
                  <a:gd name="T18" fmla="*/ 0 w 152"/>
                  <a:gd name="T19" fmla="*/ 7 h 13"/>
                  <a:gd name="T20" fmla="*/ 7 w 152"/>
                  <a:gd name="T21" fmla="*/ 13 h 13"/>
                  <a:gd name="T22" fmla="*/ 145 w 152"/>
                  <a:gd name="T23" fmla="*/ 13 h 13"/>
                  <a:gd name="T24" fmla="*/ 152 w 152"/>
                  <a:gd name="T25" fmla="*/ 7 h 13"/>
                  <a:gd name="T26" fmla="*/ 145 w 152"/>
                  <a:gd name="T2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2" h="13">
                    <a:moveTo>
                      <a:pt x="7" y="11"/>
                    </a:moveTo>
                    <a:cubicBezTo>
                      <a:pt x="4" y="11"/>
                      <a:pt x="2" y="9"/>
                      <a:pt x="2" y="7"/>
                    </a:cubicBezTo>
                    <a:cubicBezTo>
                      <a:pt x="2" y="4"/>
                      <a:pt x="4" y="2"/>
                      <a:pt x="7" y="2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8" y="2"/>
                      <a:pt x="150" y="4"/>
                      <a:pt x="150" y="7"/>
                    </a:cubicBezTo>
                    <a:cubicBezTo>
                      <a:pt x="150" y="9"/>
                      <a:pt x="148" y="11"/>
                      <a:pt x="145" y="11"/>
                    </a:cubicBezTo>
                    <a:cubicBezTo>
                      <a:pt x="7" y="11"/>
                      <a:pt x="7" y="11"/>
                      <a:pt x="7" y="11"/>
                    </a:cubicBezTo>
                    <a:moveTo>
                      <a:pt x="14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45" y="13"/>
                      <a:pt x="145" y="13"/>
                      <a:pt x="145" y="13"/>
                    </a:cubicBezTo>
                    <a:cubicBezTo>
                      <a:pt x="149" y="13"/>
                      <a:pt x="152" y="10"/>
                      <a:pt x="152" y="7"/>
                    </a:cubicBezTo>
                    <a:cubicBezTo>
                      <a:pt x="152" y="3"/>
                      <a:pt x="149" y="0"/>
                      <a:pt x="145" y="0"/>
                    </a:cubicBezTo>
                  </a:path>
                </a:pathLst>
              </a:custGeom>
              <a:solidFill>
                <a:srgbClr val="72A7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íṩļïďê">
                <a:extLst>
                  <a:ext uri="{FF2B5EF4-FFF2-40B4-BE49-F238E27FC236}">
                    <a16:creationId xmlns:a16="http://schemas.microsoft.com/office/drawing/2014/main" id="{827E38A4-C59C-020A-8447-564668D4096C}"/>
                  </a:ext>
                </a:extLst>
              </p:cNvPr>
              <p:cNvSpPr/>
              <p:nvPr/>
            </p:nvSpPr>
            <p:spPr bwMode="auto">
              <a:xfrm>
                <a:off x="6580188" y="3567112"/>
                <a:ext cx="220663" cy="223838"/>
              </a:xfrm>
              <a:prstGeom prst="ellipse">
                <a:avLst/>
              </a:prstGeom>
              <a:solidFill>
                <a:srgbClr val="53D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isļîḑê">
                <a:extLst>
                  <a:ext uri="{FF2B5EF4-FFF2-40B4-BE49-F238E27FC236}">
                    <a16:creationId xmlns:a16="http://schemas.microsoft.com/office/drawing/2014/main" id="{79ABB39D-F220-6101-EB6D-8154C830C013}"/>
                  </a:ext>
                </a:extLst>
              </p:cNvPr>
              <p:cNvSpPr/>
              <p:nvPr/>
            </p:nvSpPr>
            <p:spPr bwMode="auto">
              <a:xfrm>
                <a:off x="6654800" y="3622675"/>
                <a:ext cx="69850" cy="69850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0 h 21"/>
                  <a:gd name="T4" fmla="*/ 11 w 21"/>
                  <a:gd name="T5" fmla="*/ 0 h 21"/>
                  <a:gd name="T6" fmla="*/ 21 w 21"/>
                  <a:gd name="T7" fmla="*/ 10 h 21"/>
                  <a:gd name="T8" fmla="*/ 11 w 21"/>
                  <a:gd name="T9" fmla="*/ 21 h 21"/>
                  <a:gd name="T10" fmla="*/ 11 w 21"/>
                  <a:gd name="T11" fmla="*/ 4 h 21"/>
                  <a:gd name="T12" fmla="*/ 4 w 21"/>
                  <a:gd name="T13" fmla="*/ 10 h 21"/>
                  <a:gd name="T14" fmla="*/ 11 w 21"/>
                  <a:gd name="T15" fmla="*/ 17 h 21"/>
                  <a:gd name="T16" fmla="*/ 17 w 21"/>
                  <a:gd name="T17" fmla="*/ 10 h 21"/>
                  <a:gd name="T18" fmla="*/ 11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16"/>
                      <a:pt x="16" y="21"/>
                      <a:pt x="11" y="21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0"/>
                    </a:cubicBezTo>
                    <a:cubicBezTo>
                      <a:pt x="17" y="7"/>
                      <a:pt x="14" y="4"/>
                      <a:pt x="1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îŝḷiḍè">
                <a:extLst>
                  <a:ext uri="{FF2B5EF4-FFF2-40B4-BE49-F238E27FC236}">
                    <a16:creationId xmlns:a16="http://schemas.microsoft.com/office/drawing/2014/main" id="{8F26839B-3248-1544-F507-D56D8CF4DDBB}"/>
                  </a:ext>
                </a:extLst>
              </p:cNvPr>
              <p:cNvSpPr/>
              <p:nvPr/>
            </p:nvSpPr>
            <p:spPr bwMode="auto">
              <a:xfrm>
                <a:off x="6642100" y="3683000"/>
                <a:ext cx="95250" cy="55563"/>
              </a:xfrm>
              <a:custGeom>
                <a:avLst/>
                <a:gdLst>
                  <a:gd name="T0" fmla="*/ 27 w 29"/>
                  <a:gd name="T1" fmla="*/ 17 h 17"/>
                  <a:gd name="T2" fmla="*/ 2 w 29"/>
                  <a:gd name="T3" fmla="*/ 17 h 17"/>
                  <a:gd name="T4" fmla="*/ 0 w 29"/>
                  <a:gd name="T5" fmla="*/ 15 h 17"/>
                  <a:gd name="T6" fmla="*/ 15 w 29"/>
                  <a:gd name="T7" fmla="*/ 0 h 17"/>
                  <a:gd name="T8" fmla="*/ 16 w 29"/>
                  <a:gd name="T9" fmla="*/ 0 h 17"/>
                  <a:gd name="T10" fmla="*/ 29 w 29"/>
                  <a:gd name="T11" fmla="*/ 12 h 17"/>
                  <a:gd name="T12" fmla="*/ 29 w 29"/>
                  <a:gd name="T13" fmla="*/ 15 h 17"/>
                  <a:gd name="T14" fmla="*/ 27 w 29"/>
                  <a:gd name="T15" fmla="*/ 17 h 17"/>
                  <a:gd name="T16" fmla="*/ 4 w 29"/>
                  <a:gd name="T17" fmla="*/ 13 h 17"/>
                  <a:gd name="T18" fmla="*/ 25 w 29"/>
                  <a:gd name="T19" fmla="*/ 13 h 17"/>
                  <a:gd name="T20" fmla="*/ 25 w 29"/>
                  <a:gd name="T21" fmla="*/ 12 h 17"/>
                  <a:gd name="T22" fmla="*/ 16 w 29"/>
                  <a:gd name="T23" fmla="*/ 4 h 17"/>
                  <a:gd name="T24" fmla="*/ 15 w 29"/>
                  <a:gd name="T25" fmla="*/ 4 h 17"/>
                  <a:gd name="T26" fmla="*/ 4 w 29"/>
                  <a:gd name="T27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7">
                    <a:moveTo>
                      <a:pt x="27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6"/>
                      <a:pt x="0" y="15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9" y="5"/>
                      <a:pt x="29" y="12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6"/>
                      <a:pt x="28" y="17"/>
                      <a:pt x="27" y="17"/>
                    </a:cubicBezTo>
                    <a:close/>
                    <a:moveTo>
                      <a:pt x="4" y="13"/>
                    </a:move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7"/>
                      <a:pt x="21" y="4"/>
                      <a:pt x="16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0" y="4"/>
                      <a:pt x="5" y="7"/>
                      <a:pt x="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îŝlíḑè">
                <a:extLst>
                  <a:ext uri="{FF2B5EF4-FFF2-40B4-BE49-F238E27FC236}">
                    <a16:creationId xmlns:a16="http://schemas.microsoft.com/office/drawing/2014/main" id="{C43EAEF9-F7ED-5004-5995-BC6AAEFD584C}"/>
                  </a:ext>
                </a:extLst>
              </p:cNvPr>
              <p:cNvSpPr/>
              <p:nvPr/>
            </p:nvSpPr>
            <p:spPr bwMode="auto">
              <a:xfrm>
                <a:off x="6929438" y="3116262"/>
                <a:ext cx="327025" cy="325438"/>
              </a:xfrm>
              <a:prstGeom prst="ellipse">
                <a:avLst/>
              </a:prstGeom>
              <a:solidFill>
                <a:srgbClr val="53D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îṣļídê">
                <a:extLst>
                  <a:ext uri="{FF2B5EF4-FFF2-40B4-BE49-F238E27FC236}">
                    <a16:creationId xmlns:a16="http://schemas.microsoft.com/office/drawing/2014/main" id="{84366797-207E-85E9-3077-EF2D2F3D170A}"/>
                  </a:ext>
                </a:extLst>
              </p:cNvPr>
              <p:cNvSpPr/>
              <p:nvPr/>
            </p:nvSpPr>
            <p:spPr bwMode="auto">
              <a:xfrm>
                <a:off x="6988175" y="3187700"/>
                <a:ext cx="204788" cy="152400"/>
              </a:xfrm>
              <a:custGeom>
                <a:avLst/>
                <a:gdLst>
                  <a:gd name="T0" fmla="*/ 47 w 62"/>
                  <a:gd name="T1" fmla="*/ 46 h 46"/>
                  <a:gd name="T2" fmla="*/ 15 w 62"/>
                  <a:gd name="T3" fmla="*/ 46 h 46"/>
                  <a:gd name="T4" fmla="*/ 0 w 62"/>
                  <a:gd name="T5" fmla="*/ 31 h 46"/>
                  <a:gd name="T6" fmla="*/ 14 w 62"/>
                  <a:gd name="T7" fmla="*/ 16 h 46"/>
                  <a:gd name="T8" fmla="*/ 31 w 62"/>
                  <a:gd name="T9" fmla="*/ 0 h 46"/>
                  <a:gd name="T10" fmla="*/ 49 w 62"/>
                  <a:gd name="T11" fmla="*/ 16 h 46"/>
                  <a:gd name="T12" fmla="*/ 62 w 62"/>
                  <a:gd name="T13" fmla="*/ 31 h 46"/>
                  <a:gd name="T14" fmla="*/ 47 w 62"/>
                  <a:gd name="T15" fmla="*/ 46 h 46"/>
                  <a:gd name="T16" fmla="*/ 15 w 62"/>
                  <a:gd name="T17" fmla="*/ 19 h 46"/>
                  <a:gd name="T18" fmla="*/ 3 w 62"/>
                  <a:gd name="T19" fmla="*/ 31 h 46"/>
                  <a:gd name="T20" fmla="*/ 15 w 62"/>
                  <a:gd name="T21" fmla="*/ 43 h 46"/>
                  <a:gd name="T22" fmla="*/ 47 w 62"/>
                  <a:gd name="T23" fmla="*/ 43 h 46"/>
                  <a:gd name="T24" fmla="*/ 59 w 62"/>
                  <a:gd name="T25" fmla="*/ 31 h 46"/>
                  <a:gd name="T26" fmla="*/ 47 w 62"/>
                  <a:gd name="T27" fmla="*/ 19 h 46"/>
                  <a:gd name="T28" fmla="*/ 47 w 62"/>
                  <a:gd name="T29" fmla="*/ 19 h 46"/>
                  <a:gd name="T30" fmla="*/ 46 w 62"/>
                  <a:gd name="T31" fmla="*/ 18 h 46"/>
                  <a:gd name="T32" fmla="*/ 31 w 62"/>
                  <a:gd name="T33" fmla="*/ 3 h 46"/>
                  <a:gd name="T34" fmla="*/ 17 w 62"/>
                  <a:gd name="T35" fmla="*/ 18 h 46"/>
                  <a:gd name="T36" fmla="*/ 15 w 62"/>
                  <a:gd name="T37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46">
                    <a:moveTo>
                      <a:pt x="47" y="46"/>
                    </a:moveTo>
                    <a:cubicBezTo>
                      <a:pt x="15" y="46"/>
                      <a:pt x="15" y="46"/>
                      <a:pt x="15" y="46"/>
                    </a:cubicBezTo>
                    <a:cubicBezTo>
                      <a:pt x="7" y="46"/>
                      <a:pt x="0" y="39"/>
                      <a:pt x="0" y="31"/>
                    </a:cubicBezTo>
                    <a:cubicBezTo>
                      <a:pt x="0" y="23"/>
                      <a:pt x="6" y="17"/>
                      <a:pt x="14" y="16"/>
                    </a:cubicBezTo>
                    <a:cubicBezTo>
                      <a:pt x="14" y="7"/>
                      <a:pt x="22" y="0"/>
                      <a:pt x="31" y="0"/>
                    </a:cubicBezTo>
                    <a:cubicBezTo>
                      <a:pt x="40" y="0"/>
                      <a:pt x="48" y="7"/>
                      <a:pt x="49" y="16"/>
                    </a:cubicBezTo>
                    <a:cubicBezTo>
                      <a:pt x="56" y="17"/>
                      <a:pt x="62" y="23"/>
                      <a:pt x="62" y="31"/>
                    </a:cubicBezTo>
                    <a:cubicBezTo>
                      <a:pt x="62" y="39"/>
                      <a:pt x="56" y="46"/>
                      <a:pt x="47" y="46"/>
                    </a:cubicBezTo>
                    <a:close/>
                    <a:moveTo>
                      <a:pt x="15" y="19"/>
                    </a:moveTo>
                    <a:cubicBezTo>
                      <a:pt x="8" y="19"/>
                      <a:pt x="3" y="25"/>
                      <a:pt x="3" y="31"/>
                    </a:cubicBezTo>
                    <a:cubicBezTo>
                      <a:pt x="3" y="38"/>
                      <a:pt x="8" y="43"/>
                      <a:pt x="15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54" y="43"/>
                      <a:pt x="59" y="38"/>
                      <a:pt x="59" y="31"/>
                    </a:cubicBezTo>
                    <a:cubicBezTo>
                      <a:pt x="59" y="25"/>
                      <a:pt x="54" y="19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0"/>
                      <a:pt x="39" y="3"/>
                      <a:pt x="31" y="3"/>
                    </a:cubicBezTo>
                    <a:cubicBezTo>
                      <a:pt x="23" y="3"/>
                      <a:pt x="17" y="10"/>
                      <a:pt x="17" y="18"/>
                    </a:cubicBezTo>
                    <a:cubicBezTo>
                      <a:pt x="17" y="19"/>
                      <a:pt x="16" y="19"/>
                      <a:pt x="15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îṩḷîḍe">
                <a:extLst>
                  <a:ext uri="{FF2B5EF4-FFF2-40B4-BE49-F238E27FC236}">
                    <a16:creationId xmlns:a16="http://schemas.microsoft.com/office/drawing/2014/main" id="{073A3374-2B7D-B697-C480-0EB4D36B3445}"/>
                  </a:ext>
                </a:extLst>
              </p:cNvPr>
              <p:cNvSpPr/>
              <p:nvPr/>
            </p:nvSpPr>
            <p:spPr bwMode="auto">
              <a:xfrm>
                <a:off x="7088188" y="3244850"/>
                <a:ext cx="9525" cy="65088"/>
              </a:xfrm>
              <a:custGeom>
                <a:avLst/>
                <a:gdLst>
                  <a:gd name="T0" fmla="*/ 1 w 3"/>
                  <a:gd name="T1" fmla="*/ 20 h 20"/>
                  <a:gd name="T2" fmla="*/ 0 w 3"/>
                  <a:gd name="T3" fmla="*/ 18 h 20"/>
                  <a:gd name="T4" fmla="*/ 0 w 3"/>
                  <a:gd name="T5" fmla="*/ 2 h 20"/>
                  <a:gd name="T6" fmla="*/ 1 w 3"/>
                  <a:gd name="T7" fmla="*/ 0 h 20"/>
                  <a:gd name="T8" fmla="*/ 3 w 3"/>
                  <a:gd name="T9" fmla="*/ 2 h 20"/>
                  <a:gd name="T10" fmla="*/ 3 w 3"/>
                  <a:gd name="T11" fmla="*/ 18 h 20"/>
                  <a:gd name="T12" fmla="*/ 1 w 3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0">
                    <a:moveTo>
                      <a:pt x="1" y="20"/>
                    </a:moveTo>
                    <a:cubicBezTo>
                      <a:pt x="0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2" y="2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i$ḻíḑê">
                <a:extLst>
                  <a:ext uri="{FF2B5EF4-FFF2-40B4-BE49-F238E27FC236}">
                    <a16:creationId xmlns:a16="http://schemas.microsoft.com/office/drawing/2014/main" id="{5DEC82D0-E7E0-721B-0E05-085EC27FF3C6}"/>
                  </a:ext>
                </a:extLst>
              </p:cNvPr>
              <p:cNvSpPr/>
              <p:nvPr/>
            </p:nvSpPr>
            <p:spPr bwMode="auto">
              <a:xfrm>
                <a:off x="7073900" y="3241675"/>
                <a:ext cx="36513" cy="22225"/>
              </a:xfrm>
              <a:custGeom>
                <a:avLst/>
                <a:gdLst>
                  <a:gd name="T0" fmla="*/ 2 w 11"/>
                  <a:gd name="T1" fmla="*/ 7 h 7"/>
                  <a:gd name="T2" fmla="*/ 1 w 11"/>
                  <a:gd name="T3" fmla="*/ 7 h 7"/>
                  <a:gd name="T4" fmla="*/ 0 w 11"/>
                  <a:gd name="T5" fmla="*/ 5 h 7"/>
                  <a:gd name="T6" fmla="*/ 4 w 11"/>
                  <a:gd name="T7" fmla="*/ 1 h 7"/>
                  <a:gd name="T8" fmla="*/ 5 w 11"/>
                  <a:gd name="T9" fmla="*/ 0 h 7"/>
                  <a:gd name="T10" fmla="*/ 6 w 11"/>
                  <a:gd name="T11" fmla="*/ 1 h 7"/>
                  <a:gd name="T12" fmla="*/ 10 w 11"/>
                  <a:gd name="T13" fmla="*/ 5 h 7"/>
                  <a:gd name="T14" fmla="*/ 10 w 11"/>
                  <a:gd name="T15" fmla="*/ 7 h 7"/>
                  <a:gd name="T16" fmla="*/ 8 w 11"/>
                  <a:gd name="T17" fmla="*/ 7 h 7"/>
                  <a:gd name="T18" fmla="*/ 5 w 11"/>
                  <a:gd name="T19" fmla="*/ 4 h 7"/>
                  <a:gd name="T20" fmla="*/ 3 w 11"/>
                  <a:gd name="T21" fmla="*/ 7 h 7"/>
                  <a:gd name="T22" fmla="*/ 2 w 11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7">
                    <a:moveTo>
                      <a:pt x="2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6"/>
                      <a:pt x="10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8" name="iṥ1iḑe">
            <a:extLst>
              <a:ext uri="{FF2B5EF4-FFF2-40B4-BE49-F238E27FC236}">
                <a16:creationId xmlns:a16="http://schemas.microsoft.com/office/drawing/2014/main" id="{33C54B6E-0997-EEF3-C22B-F40DDE6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个人成长与反思</a:t>
            </a:r>
          </a:p>
        </p:txBody>
      </p:sp>
    </p:spTree>
    <p:extLst>
      <p:ext uri="{BB962C8B-B14F-4D97-AF65-F5344CB8AC3E}">
        <p14:creationId xmlns:p14="http://schemas.microsoft.com/office/powerpoint/2010/main" val="353395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ḷ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sḻíḍe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3093137"/>
            <a:ext cx="5282998" cy="1089529"/>
          </a:xfrm>
        </p:spPr>
        <p:txBody>
          <a:bodyPr/>
          <a:lstStyle/>
          <a:p>
            <a:r>
              <a:rPr lang="zh-CN" altLang="en-US" sz="7200" dirty="0"/>
              <a:t>谢谢观看！</a:t>
            </a:r>
            <a:endParaRPr lang="en-GB" altLang="zh-CN" sz="72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82110"/>
  <p:tag name="ISLIDE.TEMPLATE" val="011c7796-f341-4653-9bd1-66dd6cfebbf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88875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23435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2727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752858;#748649;#752858;"/>
  <p:tag name="ISLIDE.DIAGRAM" val="#83981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79DE"/>
      </a:accent1>
      <a:accent2>
        <a:srgbClr val="475FB4"/>
      </a:accent2>
      <a:accent3>
        <a:srgbClr val="2F4984"/>
      </a:accent3>
      <a:accent4>
        <a:srgbClr val="FF7E31"/>
      </a:accent4>
      <a:accent5>
        <a:srgbClr val="FDB88E"/>
      </a:accent5>
      <a:accent6>
        <a:srgbClr val="DFEDF7"/>
      </a:accent6>
      <a:hlink>
        <a:srgbClr val="4472C4"/>
      </a:hlink>
      <a:folHlink>
        <a:srgbClr val="BFBFBF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5A79DE"/>
    </a:accent1>
    <a:accent2>
      <a:srgbClr val="475FB4"/>
    </a:accent2>
    <a:accent3>
      <a:srgbClr val="2F4984"/>
    </a:accent3>
    <a:accent4>
      <a:srgbClr val="FF7E31"/>
    </a:accent4>
    <a:accent5>
      <a:srgbClr val="FDB88E"/>
    </a:accent5>
    <a:accent6>
      <a:srgbClr val="DFEDF7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5A79DE"/>
    </a:accent1>
    <a:accent2>
      <a:srgbClr val="475FB4"/>
    </a:accent2>
    <a:accent3>
      <a:srgbClr val="2F4984"/>
    </a:accent3>
    <a:accent4>
      <a:srgbClr val="FF7E31"/>
    </a:accent4>
    <a:accent5>
      <a:srgbClr val="FDB88E"/>
    </a:accent5>
    <a:accent6>
      <a:srgbClr val="DFEDF7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5A79DE"/>
    </a:accent1>
    <a:accent2>
      <a:srgbClr val="475FB4"/>
    </a:accent2>
    <a:accent3>
      <a:srgbClr val="2F4984"/>
    </a:accent3>
    <a:accent4>
      <a:srgbClr val="FF7E31"/>
    </a:accent4>
    <a:accent5>
      <a:srgbClr val="FDB88E"/>
    </a:accent5>
    <a:accent6>
      <a:srgbClr val="DFEDF7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Nicky</Template>
  <TotalTime>80</TotalTime>
  <Words>309</Words>
  <Application>Microsoft Office PowerPoint</Application>
  <PresentationFormat>宽屏</PresentationFormat>
  <Paragraphs>58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等线</vt:lpstr>
      <vt:lpstr>Arial</vt:lpstr>
      <vt:lpstr>Designed by iSlide</vt:lpstr>
      <vt:lpstr>精准扶贫信息系统 答辩</vt:lpstr>
      <vt:lpstr>PowerPoint 演示文稿</vt:lpstr>
      <vt:lpstr>工作内容概述</vt:lpstr>
      <vt:lpstr>工作内容概述</vt:lpstr>
      <vt:lpstr>工作内容概述</vt:lpstr>
      <vt:lpstr>工作项目</vt:lpstr>
      <vt:lpstr>问题与解决方案</vt:lpstr>
      <vt:lpstr>个人成长与反思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</dc:creator>
  <cp:lastModifiedBy>Administrator</cp:lastModifiedBy>
  <cp:revision>16</cp:revision>
  <cp:lastPrinted>2023-05-28T16:00:00Z</cp:lastPrinted>
  <dcterms:created xsi:type="dcterms:W3CDTF">2023-05-28T16:00:00Z</dcterms:created>
  <dcterms:modified xsi:type="dcterms:W3CDTF">2023-07-23T14:56:22Z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011c7796-f341-4653-9bd1-66dd6cfebbfb</vt:lpwstr>
  </property>
</Properties>
</file>