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custDataLst>
    <p:tags r:id="rId12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88" autoAdjust="0"/>
    <p:restoredTop sz="94660"/>
  </p:normalViewPr>
  <p:slideViewPr>
    <p:cSldViewPr>
      <p:cViewPr varScale="1">
        <p:scale>
          <a:sx n="70" d="100"/>
          <a:sy n="70" d="100"/>
        </p:scale>
        <p:origin x="17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00981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2731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43027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5382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087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62272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6649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5007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7547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9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3692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03/03/1440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8.xml"/><Relationship Id="rId5" Type="http://schemas.openxmlformats.org/officeDocument/2006/relationships/image" Target="../media/image4.png"/><Relationship Id="rId10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hyperlink" Target="http://www.collegeprozheh.com/" TargetMode="Externa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8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slide" Target="slide7.xml"/><Relationship Id="rId4" Type="http://schemas.openxmlformats.org/officeDocument/2006/relationships/image" Target="../media/image2.pn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24905" y="214290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72462" y="214290"/>
            <a:ext cx="333375" cy="333375"/>
          </a:xfrm>
          <a:prstGeom prst="rect">
            <a:avLst/>
          </a:prstGeom>
        </p:spPr>
      </p:pic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586" y="714356"/>
            <a:ext cx="1028700" cy="9525"/>
          </a:xfrm>
          <a:prstGeom prst="rect">
            <a:avLst/>
          </a:prstGeom>
        </p:spPr>
      </p:pic>
      <p:sp>
        <p:nvSpPr>
          <p:cNvPr id="7" name="Rounded Rectangle 6">
            <a:hlinkClick r:id="rId6" action="ppaction://hlinksldjump"/>
          </p:cNvPr>
          <p:cNvSpPr/>
          <p:nvPr/>
        </p:nvSpPr>
        <p:spPr>
          <a:xfrm>
            <a:off x="7858148" y="100010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8" name="Rounded Rectangle 7">
            <a:hlinkClick r:id="rId7" action="ppaction://hlinksldjump"/>
          </p:cNvPr>
          <p:cNvSpPr/>
          <p:nvPr/>
        </p:nvSpPr>
        <p:spPr>
          <a:xfrm>
            <a:off x="7858148" y="157161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9" name="Rounded Rectangle 8">
            <a:hlinkClick r:id="rId8" action="ppaction://hlinksldjump"/>
          </p:cNvPr>
          <p:cNvSpPr/>
          <p:nvPr/>
        </p:nvSpPr>
        <p:spPr>
          <a:xfrm>
            <a:off x="7858148" y="214311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Rounded Rectangle 9">
            <a:hlinkClick r:id="rId9" action="ppaction://hlinksldjump"/>
          </p:cNvPr>
          <p:cNvSpPr/>
          <p:nvPr/>
        </p:nvSpPr>
        <p:spPr>
          <a:xfrm>
            <a:off x="7858148" y="271462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10" action="ppaction://hlinksldjump"/>
          </p:cNvPr>
          <p:cNvSpPr/>
          <p:nvPr/>
        </p:nvSpPr>
        <p:spPr>
          <a:xfrm>
            <a:off x="7858148" y="328612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11" action="ppaction://hlinksldjump"/>
          </p:cNvPr>
          <p:cNvSpPr/>
          <p:nvPr/>
        </p:nvSpPr>
        <p:spPr>
          <a:xfrm>
            <a:off x="7858148" y="385762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5272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15272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714356"/>
            <a:ext cx="1028700" cy="9525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858148" y="1000108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4905" y="214290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462" y="214290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57161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214311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71462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328612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385762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5272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5272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4546" y="5143512"/>
            <a:ext cx="350046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hlinkClick r:id="rId11"/>
              </a:rPr>
              <a:t>www.collegeprozheh.com</a:t>
            </a:r>
            <a:endParaRPr lang="en-US" dirty="0" smtClean="0"/>
          </a:p>
          <a:p>
            <a:pPr algn="ctr"/>
            <a:r>
              <a:rPr lang="fa-IR" dirty="0" smtClean="0"/>
              <a:t>کالج پروژه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714356"/>
            <a:ext cx="1028700" cy="9525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7858148" y="1571612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4905" y="214290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462" y="214290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00010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214311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71462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328612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385762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272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15272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0364" y="514351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EditSkin.ir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714356"/>
            <a:ext cx="1028700" cy="95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858148" y="2143116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4905" y="214290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462" y="214290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00010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157161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71462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328612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385762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272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5272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0364" y="514351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EditSkin.ir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714356"/>
            <a:ext cx="1028700" cy="952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858148" y="2143116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4905" y="214290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462" y="214290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00010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157161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71462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328612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385762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272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5272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00364" y="514351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EditSkin.ir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079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714356"/>
            <a:ext cx="1028700" cy="9525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7858148" y="271462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4905" y="214290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462" y="214290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00010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157161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14311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328612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385762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272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5272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514351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EditSkin.ir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714356"/>
            <a:ext cx="1028700" cy="9525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7858148" y="3286124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4905" y="214290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462" y="214290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00010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157161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14311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271462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385762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272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5272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514351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EditSkin.ir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714356"/>
            <a:ext cx="1028700" cy="952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858148" y="3857628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4905" y="214290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462" y="214290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00010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157161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14311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271462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328612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15272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15272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00364" y="5143512"/>
            <a:ext cx="17859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EditSkin.ir</a:t>
            </a:r>
            <a:endParaRPr lang="fa-I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n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6" y="714356"/>
            <a:ext cx="1028700" cy="9525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858148" y="385762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pic>
        <p:nvPicPr>
          <p:cNvPr id="11" name="Picture 10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24905" y="214290"/>
            <a:ext cx="333375" cy="333375"/>
          </a:xfrm>
          <a:prstGeom prst="rect">
            <a:avLst/>
          </a:prstGeom>
        </p:spPr>
      </p:pic>
      <p:pic>
        <p:nvPicPr>
          <p:cNvPr id="12" name="Picture 1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72462" y="214290"/>
            <a:ext cx="333375" cy="333375"/>
          </a:xfrm>
          <a:prstGeom prst="rect">
            <a:avLst/>
          </a:prstGeom>
        </p:spPr>
      </p:pic>
      <p:sp>
        <p:nvSpPr>
          <p:cNvPr id="19" name="Rounded Rectangle 18">
            <a:hlinkClick r:id="rId6" action="ppaction://hlinksldjump"/>
          </p:cNvPr>
          <p:cNvSpPr/>
          <p:nvPr/>
        </p:nvSpPr>
        <p:spPr>
          <a:xfrm>
            <a:off x="7858148" y="1000108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0" name="Rounded Rectangle 19">
            <a:hlinkClick r:id="rId7" action="ppaction://hlinksldjump"/>
          </p:cNvPr>
          <p:cNvSpPr/>
          <p:nvPr/>
        </p:nvSpPr>
        <p:spPr>
          <a:xfrm>
            <a:off x="7858148" y="1571612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1" name="Rounded Rectangle 20">
            <a:hlinkClick r:id="rId8" action="ppaction://hlinksldjump"/>
          </p:cNvPr>
          <p:cNvSpPr/>
          <p:nvPr/>
        </p:nvSpPr>
        <p:spPr>
          <a:xfrm>
            <a:off x="7858148" y="2143116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2" name="Rounded Rectangle 21">
            <a:hlinkClick r:id="rId9" action="ppaction://hlinksldjump"/>
          </p:cNvPr>
          <p:cNvSpPr/>
          <p:nvPr/>
        </p:nvSpPr>
        <p:spPr>
          <a:xfrm>
            <a:off x="7858148" y="2714620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3" name="Rounded Rectangle 22">
            <a:hlinkClick r:id="rId10" action="ppaction://hlinksldjump"/>
          </p:cNvPr>
          <p:cNvSpPr/>
          <p:nvPr/>
        </p:nvSpPr>
        <p:spPr>
          <a:xfrm>
            <a:off x="7858148" y="3286124"/>
            <a:ext cx="1214446" cy="42862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00166" y="3929066"/>
            <a:ext cx="285752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4" name="Rectangle 23"/>
          <p:cNvSpPr/>
          <p:nvPr/>
        </p:nvSpPr>
        <p:spPr>
          <a:xfrm>
            <a:off x="1214414" y="3929066"/>
            <a:ext cx="142876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5" name="Rectangle 24"/>
          <p:cNvSpPr/>
          <p:nvPr/>
        </p:nvSpPr>
        <p:spPr>
          <a:xfrm>
            <a:off x="1071538" y="3929066"/>
            <a:ext cx="71438" cy="1214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6" name="TextBox 25"/>
          <p:cNvSpPr txBox="1"/>
          <p:nvPr/>
        </p:nvSpPr>
        <p:spPr>
          <a:xfrm>
            <a:off x="7715272" y="457200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15272" y="573365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3d7bfae5348dec9a121f43075c713322738b1c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216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 Behnam 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Windows User</cp:lastModifiedBy>
  <cp:revision>26</cp:revision>
  <dcterms:created xsi:type="dcterms:W3CDTF">2014-02-12T04:26:14Z</dcterms:created>
  <dcterms:modified xsi:type="dcterms:W3CDTF">2018-11-10T21:05:52Z</dcterms:modified>
</cp:coreProperties>
</file>