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92BC"/>
    <a:srgbClr val="7C6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88" autoAdjust="0"/>
    <p:restoredTop sz="94660"/>
  </p:normalViewPr>
  <p:slideViewPr>
    <p:cSldViewPr>
      <p:cViewPr varScale="1">
        <p:scale>
          <a:sx n="75" d="100"/>
          <a:sy n="75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94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2364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3457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0414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083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3260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8927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797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9312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66667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66667"/>
            <a:ext cx="333375" cy="333375"/>
          </a:xfrm>
          <a:prstGeom prst="rect">
            <a:avLst/>
          </a:prstGeom>
        </p:spPr>
      </p:pic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64370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5357818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4071934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2786050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1500166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21428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4686290" y="814380"/>
            <a:ext cx="9525" cy="3095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86644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1670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14282" y="6286520"/>
            <a:ext cx="8715436" cy="1588"/>
          </a:xfrm>
          <a:prstGeom prst="line">
            <a:avLst/>
          </a:prstGeom>
          <a:ln>
            <a:solidFill>
              <a:srgbClr val="7C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643702" y="14285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66667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66667"/>
            <a:ext cx="333375" cy="333375"/>
          </a:xfrm>
          <a:prstGeom prst="rect">
            <a:avLst/>
          </a:prstGeom>
        </p:spPr>
      </p:pic>
      <p:sp>
        <p:nvSpPr>
          <p:cNvPr id="30" name="Rounded Rectangle 29">
            <a:hlinkClick r:id="rId5" action="ppaction://hlinksldjump"/>
          </p:cNvPr>
          <p:cNvSpPr/>
          <p:nvPr/>
        </p:nvSpPr>
        <p:spPr>
          <a:xfrm>
            <a:off x="5357818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1" name="Rounded Rectangle 30">
            <a:hlinkClick r:id="rId6" action="ppaction://hlinksldjump"/>
          </p:cNvPr>
          <p:cNvSpPr/>
          <p:nvPr/>
        </p:nvSpPr>
        <p:spPr>
          <a:xfrm>
            <a:off x="4071934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7" action="ppaction://hlinksldjump"/>
          </p:cNvPr>
          <p:cNvSpPr/>
          <p:nvPr/>
        </p:nvSpPr>
        <p:spPr>
          <a:xfrm>
            <a:off x="2786050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8" action="ppaction://hlinksldjump"/>
          </p:cNvPr>
          <p:cNvSpPr/>
          <p:nvPr/>
        </p:nvSpPr>
        <p:spPr>
          <a:xfrm>
            <a:off x="1500166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9" action="ppaction://hlinksldjump"/>
          </p:cNvPr>
          <p:cNvSpPr/>
          <p:nvPr/>
        </p:nvSpPr>
        <p:spPr>
          <a:xfrm>
            <a:off x="21428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44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1670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4282" y="6286520"/>
            <a:ext cx="8715436" cy="1588"/>
          </a:xfrm>
          <a:prstGeom prst="line">
            <a:avLst/>
          </a:prstGeom>
          <a:ln>
            <a:solidFill>
              <a:srgbClr val="7C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357818" y="14285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66667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66667"/>
            <a:ext cx="333375" cy="333375"/>
          </a:xfrm>
          <a:prstGeom prst="rect">
            <a:avLst/>
          </a:prstGeom>
        </p:spPr>
      </p:pic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664370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4071934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2786050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1500166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21428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44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70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4282" y="6286520"/>
            <a:ext cx="8715436" cy="1588"/>
          </a:xfrm>
          <a:prstGeom prst="line">
            <a:avLst/>
          </a:prstGeom>
          <a:ln>
            <a:solidFill>
              <a:srgbClr val="7C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071934" y="14285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66667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66667"/>
            <a:ext cx="333375" cy="333375"/>
          </a:xfrm>
          <a:prstGeom prst="rect">
            <a:avLst/>
          </a:prstGeom>
        </p:spPr>
      </p:pic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664370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5357818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2786050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1500166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21428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44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70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4282" y="6286520"/>
            <a:ext cx="8715436" cy="1588"/>
          </a:xfrm>
          <a:prstGeom prst="line">
            <a:avLst/>
          </a:prstGeom>
          <a:ln>
            <a:solidFill>
              <a:srgbClr val="7C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2786050" y="14285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66667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66667"/>
            <a:ext cx="333375" cy="333375"/>
          </a:xfrm>
          <a:prstGeom prst="rect">
            <a:avLst/>
          </a:prstGeom>
        </p:spPr>
      </p:pic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664370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5357818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4071934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1500166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21428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44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70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4282" y="6286520"/>
            <a:ext cx="8715436" cy="1588"/>
          </a:xfrm>
          <a:prstGeom prst="line">
            <a:avLst/>
          </a:prstGeom>
          <a:ln>
            <a:solidFill>
              <a:srgbClr val="7C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00166" y="14285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66667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66667"/>
            <a:ext cx="333375" cy="333375"/>
          </a:xfrm>
          <a:prstGeom prst="rect">
            <a:avLst/>
          </a:prstGeom>
        </p:spPr>
      </p:pic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664370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5357818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4071934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2786050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21428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44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70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4282" y="6286520"/>
            <a:ext cx="8715436" cy="1588"/>
          </a:xfrm>
          <a:prstGeom prst="line">
            <a:avLst/>
          </a:prstGeom>
          <a:ln>
            <a:solidFill>
              <a:srgbClr val="7C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14282" y="14285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66667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66667"/>
            <a:ext cx="333375" cy="333375"/>
          </a:xfrm>
          <a:prstGeom prst="rect">
            <a:avLst/>
          </a:prstGeom>
        </p:spPr>
      </p:pic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664370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5357818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4071934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2786050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1500166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44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70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4282" y="6286520"/>
            <a:ext cx="8715436" cy="1588"/>
          </a:xfrm>
          <a:prstGeom prst="line">
            <a:avLst/>
          </a:prstGeom>
          <a:ln>
            <a:solidFill>
              <a:srgbClr val="7C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1428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66667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66667"/>
            <a:ext cx="333375" cy="333375"/>
          </a:xfrm>
          <a:prstGeom prst="rect">
            <a:avLst/>
          </a:prstGeom>
        </p:spPr>
      </p:pic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6643702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5357818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4071934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2786050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1500166" y="142852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6644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70" y="635795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4282" y="6286520"/>
            <a:ext cx="8715436" cy="1588"/>
          </a:xfrm>
          <a:prstGeom prst="line">
            <a:avLst/>
          </a:prstGeom>
          <a:ln>
            <a:solidFill>
              <a:srgbClr val="7C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5ee1030043cac788342234bccb502cd4b73b1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184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Mohammad</cp:lastModifiedBy>
  <cp:revision>26</cp:revision>
  <dcterms:created xsi:type="dcterms:W3CDTF">2014-02-12T04:26:14Z</dcterms:created>
  <dcterms:modified xsi:type="dcterms:W3CDTF">2015-11-13T12:19:06Z</dcterms:modified>
</cp:coreProperties>
</file>