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8" autoAdjust="0"/>
    <p:restoredTop sz="94660"/>
  </p:normalViewPr>
  <p:slideViewPr>
    <p:cSldViewPr>
      <p:cViewPr varScale="1">
        <p:scale>
          <a:sx n="75" d="100"/>
          <a:sy n="75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021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849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5426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4226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927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9572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97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6165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7096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1000108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1000108"/>
            <a:ext cx="333375" cy="333375"/>
          </a:xfrm>
          <a:prstGeom prst="rect">
            <a:avLst/>
          </a:prstGeom>
        </p:spPr>
      </p:pic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86" y="1500174"/>
            <a:ext cx="1028700" cy="9525"/>
          </a:xfrm>
          <a:prstGeom prst="rect">
            <a:avLst/>
          </a:prstGeom>
        </p:spPr>
      </p:pic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7858148" y="178592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8" name="Rounded Rectangle 7">
            <a:hlinkClick r:id="rId7" action="ppaction://hlinksldjump"/>
          </p:cNvPr>
          <p:cNvSpPr/>
          <p:nvPr/>
        </p:nvSpPr>
        <p:spPr>
          <a:xfrm>
            <a:off x="7858148" y="235743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9" name="Rounded Rectangle 8">
            <a:hlinkClick r:id="rId8" action="ppaction://hlinksldjump"/>
          </p:cNvPr>
          <p:cNvSpPr/>
          <p:nvPr/>
        </p:nvSpPr>
        <p:spPr>
          <a:xfrm>
            <a:off x="7858148" y="292893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Rounded Rectangle 9">
            <a:hlinkClick r:id="rId9" action="ppaction://hlinksldjump"/>
          </p:cNvPr>
          <p:cNvSpPr/>
          <p:nvPr/>
        </p:nvSpPr>
        <p:spPr>
          <a:xfrm>
            <a:off x="7858148" y="350043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10" action="ppaction://hlinksldjump"/>
          </p:cNvPr>
          <p:cNvSpPr/>
          <p:nvPr/>
        </p:nvSpPr>
        <p:spPr>
          <a:xfrm>
            <a:off x="7858148" y="407194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11" action="ppaction://hlinksldjump"/>
          </p:cNvPr>
          <p:cNvSpPr/>
          <p:nvPr/>
        </p:nvSpPr>
        <p:spPr>
          <a:xfrm>
            <a:off x="7858148" y="464344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43834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2066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1500174"/>
            <a:ext cx="1028700" cy="952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858148" y="1785926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05" y="1000108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000108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235743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92893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350043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407194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464344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3834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1500174"/>
            <a:ext cx="1028700" cy="95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7858148" y="235743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05" y="1000108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000108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78592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92893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350043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407194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464344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3834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1500174"/>
            <a:ext cx="1028700" cy="95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858148" y="292893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05" y="1000108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000108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78592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35743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350043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407194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464344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3834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066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1500174"/>
            <a:ext cx="1028700" cy="95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858148" y="3500438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05" y="1000108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000108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78592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35743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92893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407194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464344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3834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066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1500174"/>
            <a:ext cx="1028700" cy="952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7858148" y="407194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05" y="1000108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000108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78592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35743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92893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350043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464344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3834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066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1500174"/>
            <a:ext cx="1028700" cy="952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858148" y="4643446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05" y="1000108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000108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78592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35743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92893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350043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407194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3834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2066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1500174"/>
            <a:ext cx="1028700" cy="952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858148" y="464344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905" y="1000108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462" y="1000108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78592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35743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92893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350043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407194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3834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2066" y="90050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0e68c51163cb576ee798452cd7cafea92a9b3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184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Mohammad</cp:lastModifiedBy>
  <cp:revision>23</cp:revision>
  <dcterms:created xsi:type="dcterms:W3CDTF">2014-02-12T04:26:14Z</dcterms:created>
  <dcterms:modified xsi:type="dcterms:W3CDTF">2015-11-13T12:23:11Z</dcterms:modified>
</cp:coreProperties>
</file>