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custDataLst>
    <p:tags r:id="rId11"/>
  </p:custDataLst>
  <p:defaultTextStyle>
    <a:defPPr>
      <a:defRPr lang="fa-IR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088" autoAdjust="0"/>
    <p:restoredTop sz="94660"/>
  </p:normalViewPr>
  <p:slideViewPr>
    <p:cSldViewPr>
      <p:cViewPr varScale="1">
        <p:scale>
          <a:sx n="75" d="100"/>
          <a:sy n="75" d="100"/>
        </p:scale>
        <p:origin x="135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C41824E-725B-4ACD-8EBF-EDE41ACFDF01}" type="datetimeFigureOut">
              <a:rPr lang="fa-IR" smtClean="0"/>
              <a:pPr/>
              <a:t>01/02/1437</a:t>
            </a:fld>
            <a:endParaRPr lang="fa-I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fa-I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8987B796-0FB4-4BD0-A80C-C9BFCA5CB64E}" type="slidenum">
              <a:rPr lang="fa-IR" smtClean="0"/>
              <a:pPr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726333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1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71409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2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192838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3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843404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4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562004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5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320035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6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429625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7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8098679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8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906902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01/02/1437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01/02/1437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01/02/1437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01/02/1437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01/02/1437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01/02/1437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01/02/1437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01/02/1437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01/02/1437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01/02/1437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01/02/1437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B88AC-0253-4B35-890D-5F62805DB725}" type="datetimeFigureOut">
              <a:rPr lang="fa-IR" smtClean="0"/>
              <a:pPr/>
              <a:t>01/02/1437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a-IR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2.png"/><Relationship Id="rId7" Type="http://schemas.openxmlformats.org/officeDocument/2006/relationships/slide" Target="slid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11" Type="http://schemas.openxmlformats.org/officeDocument/2006/relationships/slide" Target="slide7.xml"/><Relationship Id="rId5" Type="http://schemas.openxmlformats.org/officeDocument/2006/relationships/image" Target="../media/image4.png"/><Relationship Id="rId10" Type="http://schemas.openxmlformats.org/officeDocument/2006/relationships/slide" Target="slide6.xml"/><Relationship Id="rId4" Type="http://schemas.openxmlformats.org/officeDocument/2006/relationships/image" Target="../media/image3.png"/><Relationship Id="rId9" Type="http://schemas.openxmlformats.org/officeDocument/2006/relationships/slide" Target="slide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2.png"/><Relationship Id="rId7" Type="http://schemas.openxmlformats.org/officeDocument/2006/relationships/slide" Target="slide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4" Type="http://schemas.openxmlformats.org/officeDocument/2006/relationships/image" Target="../media/image3.png"/><Relationship Id="rId9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2.png"/><Relationship Id="rId7" Type="http://schemas.openxmlformats.org/officeDocument/2006/relationships/slide" Target="slide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2.xml"/><Relationship Id="rId4" Type="http://schemas.openxmlformats.org/officeDocument/2006/relationships/image" Target="../media/image3.png"/><Relationship Id="rId9" Type="http://schemas.openxmlformats.org/officeDocument/2006/relationships/slide" Target="slide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2.png"/><Relationship Id="rId7" Type="http://schemas.openxmlformats.org/officeDocument/2006/relationships/slide" Target="slide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4" Type="http://schemas.openxmlformats.org/officeDocument/2006/relationships/image" Target="../media/image3.png"/><Relationship Id="rId9" Type="http://schemas.openxmlformats.org/officeDocument/2006/relationships/slide" Target="slide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2.png"/><Relationship Id="rId7" Type="http://schemas.openxmlformats.org/officeDocument/2006/relationships/slide" Target="slide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4" Type="http://schemas.openxmlformats.org/officeDocument/2006/relationships/image" Target="../media/image3.png"/><Relationship Id="rId9" Type="http://schemas.openxmlformats.org/officeDocument/2006/relationships/slide" Target="slide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2.png"/><Relationship Id="rId7" Type="http://schemas.openxmlformats.org/officeDocument/2006/relationships/slide" Target="slide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4" Type="http://schemas.openxmlformats.org/officeDocument/2006/relationships/image" Target="../media/image3.png"/><Relationship Id="rId9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2.png"/><Relationship Id="rId7" Type="http://schemas.openxmlformats.org/officeDocument/2006/relationships/slide" Target="slide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4" Type="http://schemas.openxmlformats.org/officeDocument/2006/relationships/image" Target="../media/image3.png"/><Relationship Id="rId9" Type="http://schemas.openxmlformats.org/officeDocument/2006/relationships/slide" Target="slid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2.png"/><Relationship Id="rId7" Type="http://schemas.openxmlformats.org/officeDocument/2006/relationships/slide" Target="slide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4" Type="http://schemas.openxmlformats.org/officeDocument/2006/relationships/image" Target="../media/image3.png"/><Relationship Id="rId9" Type="http://schemas.openxmlformats.org/officeDocument/2006/relationships/slide" Target="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ome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905" y="6310335"/>
            <a:ext cx="333375" cy="333375"/>
          </a:xfrm>
          <a:prstGeom prst="rect">
            <a:avLst/>
          </a:prstGeom>
        </p:spPr>
      </p:pic>
      <p:pic>
        <p:nvPicPr>
          <p:cNvPr id="5" name="Picture 4" descr="Exit.png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2462" y="6310335"/>
            <a:ext cx="333375" cy="333375"/>
          </a:xfrm>
          <a:prstGeom prst="rect">
            <a:avLst/>
          </a:prstGeom>
        </p:spPr>
      </p:pic>
      <p:pic>
        <p:nvPicPr>
          <p:cNvPr id="22" name="Picture 21" descr="Line-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4686290" y="242876"/>
            <a:ext cx="9525" cy="3095625"/>
          </a:xfrm>
          <a:prstGeom prst="rect">
            <a:avLst/>
          </a:prstGeom>
        </p:spPr>
      </p:pic>
      <p:sp>
        <p:nvSpPr>
          <p:cNvPr id="24" name="Rounded Rectangle 23">
            <a:hlinkClick r:id="rId6" action="ppaction://hlinksldjump"/>
          </p:cNvPr>
          <p:cNvSpPr/>
          <p:nvPr/>
        </p:nvSpPr>
        <p:spPr>
          <a:xfrm>
            <a:off x="6643702" y="6286520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مقدمه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25" name="Rounded Rectangle 24">
            <a:hlinkClick r:id="rId7" action="ppaction://hlinksldjump"/>
          </p:cNvPr>
          <p:cNvSpPr/>
          <p:nvPr/>
        </p:nvSpPr>
        <p:spPr>
          <a:xfrm>
            <a:off x="5357818" y="6286520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مروری بر منابع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26" name="Rounded Rectangle 25">
            <a:hlinkClick r:id="rId8" action="ppaction://hlinksldjump"/>
          </p:cNvPr>
          <p:cNvSpPr/>
          <p:nvPr/>
        </p:nvSpPr>
        <p:spPr>
          <a:xfrm>
            <a:off x="4071934" y="6286520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مواد و روش ها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27" name="Rounded Rectangle 26">
            <a:hlinkClick r:id="rId9" action="ppaction://hlinksldjump"/>
          </p:cNvPr>
          <p:cNvSpPr/>
          <p:nvPr/>
        </p:nvSpPr>
        <p:spPr>
          <a:xfrm>
            <a:off x="2786050" y="6286520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نتایج و بحث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28" name="Rounded Rectangle 27">
            <a:hlinkClick r:id="rId10" action="ppaction://hlinksldjump"/>
          </p:cNvPr>
          <p:cNvSpPr/>
          <p:nvPr/>
        </p:nvSpPr>
        <p:spPr>
          <a:xfrm>
            <a:off x="1500166" y="6286520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نتیجه گیری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29" name="Rounded Rectangle 28">
            <a:hlinkClick r:id="rId11" action="ppaction://hlinksldjump"/>
          </p:cNvPr>
          <p:cNvSpPr/>
          <p:nvPr/>
        </p:nvSpPr>
        <p:spPr>
          <a:xfrm>
            <a:off x="214282" y="6286520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پیشنهادات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86644" y="71438"/>
            <a:ext cx="15001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1600" dirty="0" smtClean="0">
                <a:cs typeface="B Behnam " pitchFamily="2" charset="-78"/>
              </a:rPr>
              <a:t>موضوع پایان نامه :</a:t>
            </a:r>
            <a:endParaRPr lang="fa-IR" sz="1600" dirty="0">
              <a:cs typeface="B Behnam " pitchFamily="2" charset="-7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71670" y="71438"/>
            <a:ext cx="15001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1600" dirty="0" smtClean="0">
                <a:cs typeface="B Behnam " pitchFamily="2" charset="-78"/>
              </a:rPr>
              <a:t>تهیه شده توسط :</a:t>
            </a:r>
            <a:endParaRPr lang="fa-IR" sz="1600" dirty="0">
              <a:cs typeface="B Behnam " pitchFamily="2" charset="-78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214282" y="428604"/>
            <a:ext cx="8715436" cy="1588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Home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905" y="6310335"/>
            <a:ext cx="333375" cy="333375"/>
          </a:xfrm>
          <a:prstGeom prst="rect">
            <a:avLst/>
          </a:prstGeom>
        </p:spPr>
      </p:pic>
      <p:pic>
        <p:nvPicPr>
          <p:cNvPr id="29" name="Picture 28" descr="Exit.png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2462" y="6310335"/>
            <a:ext cx="333375" cy="333375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6643702" y="6286520"/>
            <a:ext cx="1214446" cy="428628"/>
          </a:xfrm>
          <a:prstGeom prst="round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مقدمه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1" name="Rounded Rectangle 10">
            <a:hlinkClick r:id="rId5" action="ppaction://hlinksldjump"/>
          </p:cNvPr>
          <p:cNvSpPr/>
          <p:nvPr/>
        </p:nvSpPr>
        <p:spPr>
          <a:xfrm>
            <a:off x="5357818" y="6286520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مروری بر منابع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2" name="Rounded Rectangle 11">
            <a:hlinkClick r:id="rId6" action="ppaction://hlinksldjump"/>
          </p:cNvPr>
          <p:cNvSpPr/>
          <p:nvPr/>
        </p:nvSpPr>
        <p:spPr>
          <a:xfrm>
            <a:off x="4071934" y="6286520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مواد و روش ها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3" name="Rounded Rectangle 12">
            <a:hlinkClick r:id="rId7" action="ppaction://hlinksldjump"/>
          </p:cNvPr>
          <p:cNvSpPr/>
          <p:nvPr/>
        </p:nvSpPr>
        <p:spPr>
          <a:xfrm>
            <a:off x="2786050" y="6286520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نتایج و بحث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4" name="Rounded Rectangle 13">
            <a:hlinkClick r:id="rId8" action="ppaction://hlinksldjump"/>
          </p:cNvPr>
          <p:cNvSpPr/>
          <p:nvPr/>
        </p:nvSpPr>
        <p:spPr>
          <a:xfrm>
            <a:off x="1500166" y="6286520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نتیجه گیری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5" name="Rounded Rectangle 14">
            <a:hlinkClick r:id="rId9" action="ppaction://hlinksldjump"/>
          </p:cNvPr>
          <p:cNvSpPr/>
          <p:nvPr/>
        </p:nvSpPr>
        <p:spPr>
          <a:xfrm>
            <a:off x="214282" y="6286520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پیشنهادات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86644" y="71438"/>
            <a:ext cx="15001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1600" dirty="0" smtClean="0">
                <a:cs typeface="B Behnam " pitchFamily="2" charset="-78"/>
              </a:rPr>
              <a:t>موضوع پایان نامه :</a:t>
            </a:r>
            <a:endParaRPr lang="fa-IR" sz="1600" dirty="0">
              <a:cs typeface="B Behnam " pitchFamily="2" charset="-7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71670" y="71438"/>
            <a:ext cx="15001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1600" dirty="0" smtClean="0">
                <a:cs typeface="B Behnam " pitchFamily="2" charset="-78"/>
              </a:rPr>
              <a:t>تهیه شده توسط :</a:t>
            </a:r>
            <a:endParaRPr lang="fa-IR" sz="1600" dirty="0">
              <a:cs typeface="B Behnam " pitchFamily="2" charset="-78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214282" y="428604"/>
            <a:ext cx="8715436" cy="1588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Home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905" y="6310335"/>
            <a:ext cx="333375" cy="333375"/>
          </a:xfrm>
          <a:prstGeom prst="rect">
            <a:avLst/>
          </a:prstGeom>
        </p:spPr>
      </p:pic>
      <p:pic>
        <p:nvPicPr>
          <p:cNvPr id="29" name="Picture 28" descr="Exit.png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2462" y="6310335"/>
            <a:ext cx="333375" cy="333375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5357818" y="6286520"/>
            <a:ext cx="1214446" cy="428628"/>
          </a:xfrm>
          <a:prstGeom prst="round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مروری بر منابع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1" name="Rounded Rectangle 10">
            <a:hlinkClick r:id="rId5" action="ppaction://hlinksldjump"/>
          </p:cNvPr>
          <p:cNvSpPr/>
          <p:nvPr/>
        </p:nvSpPr>
        <p:spPr>
          <a:xfrm>
            <a:off x="6643702" y="6286520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مقدمه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2" name="Rounded Rectangle 11">
            <a:hlinkClick r:id="rId6" action="ppaction://hlinksldjump"/>
          </p:cNvPr>
          <p:cNvSpPr/>
          <p:nvPr/>
        </p:nvSpPr>
        <p:spPr>
          <a:xfrm>
            <a:off x="4071934" y="6286520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مواد و روش ها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3" name="Rounded Rectangle 12">
            <a:hlinkClick r:id="rId7" action="ppaction://hlinksldjump"/>
          </p:cNvPr>
          <p:cNvSpPr/>
          <p:nvPr/>
        </p:nvSpPr>
        <p:spPr>
          <a:xfrm>
            <a:off x="2786050" y="6286520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نتایج و بحث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4" name="Rounded Rectangle 13">
            <a:hlinkClick r:id="rId8" action="ppaction://hlinksldjump"/>
          </p:cNvPr>
          <p:cNvSpPr/>
          <p:nvPr/>
        </p:nvSpPr>
        <p:spPr>
          <a:xfrm>
            <a:off x="1500166" y="6286520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نتیجه گیری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5" name="Rounded Rectangle 14">
            <a:hlinkClick r:id="rId9" action="ppaction://hlinksldjump"/>
          </p:cNvPr>
          <p:cNvSpPr/>
          <p:nvPr/>
        </p:nvSpPr>
        <p:spPr>
          <a:xfrm>
            <a:off x="214282" y="6286520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پیشنهادات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86644" y="71438"/>
            <a:ext cx="15001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1600" dirty="0" smtClean="0">
                <a:cs typeface="B Behnam " pitchFamily="2" charset="-78"/>
              </a:rPr>
              <a:t>موضوع پایان نامه :</a:t>
            </a:r>
            <a:endParaRPr lang="fa-IR" sz="1600" dirty="0">
              <a:cs typeface="B Behnam " pitchFamily="2" charset="-7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71670" y="71438"/>
            <a:ext cx="15001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1600" dirty="0" smtClean="0">
                <a:cs typeface="B Behnam " pitchFamily="2" charset="-78"/>
              </a:rPr>
              <a:t>تهیه شده توسط :</a:t>
            </a:r>
            <a:endParaRPr lang="fa-IR" sz="1600" dirty="0">
              <a:cs typeface="B Behnam " pitchFamily="2" charset="-78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214282" y="428604"/>
            <a:ext cx="8715436" cy="1588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Home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905" y="6310335"/>
            <a:ext cx="333375" cy="333375"/>
          </a:xfrm>
          <a:prstGeom prst="rect">
            <a:avLst/>
          </a:prstGeom>
        </p:spPr>
      </p:pic>
      <p:pic>
        <p:nvPicPr>
          <p:cNvPr id="29" name="Picture 28" descr="Exit.png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2462" y="6310335"/>
            <a:ext cx="333375" cy="333375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4071934" y="6286520"/>
            <a:ext cx="1214446" cy="428628"/>
          </a:xfrm>
          <a:prstGeom prst="round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مواد و روش ها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1" name="Rounded Rectangle 10">
            <a:hlinkClick r:id="rId5" action="ppaction://hlinksldjump"/>
          </p:cNvPr>
          <p:cNvSpPr/>
          <p:nvPr/>
        </p:nvSpPr>
        <p:spPr>
          <a:xfrm>
            <a:off x="6643702" y="6286520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مقدمه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2" name="Rounded Rectangle 11">
            <a:hlinkClick r:id="rId6" action="ppaction://hlinksldjump"/>
          </p:cNvPr>
          <p:cNvSpPr/>
          <p:nvPr/>
        </p:nvSpPr>
        <p:spPr>
          <a:xfrm>
            <a:off x="5357818" y="6286520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مروری بر منابع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3" name="Rounded Rectangle 12">
            <a:hlinkClick r:id="rId7" action="ppaction://hlinksldjump"/>
          </p:cNvPr>
          <p:cNvSpPr/>
          <p:nvPr/>
        </p:nvSpPr>
        <p:spPr>
          <a:xfrm>
            <a:off x="2786050" y="6286520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نتایج و بحث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4" name="Rounded Rectangle 13">
            <a:hlinkClick r:id="rId8" action="ppaction://hlinksldjump"/>
          </p:cNvPr>
          <p:cNvSpPr/>
          <p:nvPr/>
        </p:nvSpPr>
        <p:spPr>
          <a:xfrm>
            <a:off x="1500166" y="6286520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نتیجه گیری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5" name="Rounded Rectangle 14">
            <a:hlinkClick r:id="rId9" action="ppaction://hlinksldjump"/>
          </p:cNvPr>
          <p:cNvSpPr/>
          <p:nvPr/>
        </p:nvSpPr>
        <p:spPr>
          <a:xfrm>
            <a:off x="214282" y="6286520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پیشنهادات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86644" y="71438"/>
            <a:ext cx="15001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1600" dirty="0" smtClean="0">
                <a:cs typeface="B Behnam " pitchFamily="2" charset="-78"/>
              </a:rPr>
              <a:t>موضوع پایان نامه :</a:t>
            </a:r>
            <a:endParaRPr lang="fa-IR" sz="1600" dirty="0">
              <a:cs typeface="B Behnam " pitchFamily="2" charset="-7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71670" y="71438"/>
            <a:ext cx="15001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1600" dirty="0" smtClean="0">
                <a:cs typeface="B Behnam " pitchFamily="2" charset="-78"/>
              </a:rPr>
              <a:t>تهیه شده توسط :</a:t>
            </a:r>
            <a:endParaRPr lang="fa-IR" sz="1600" dirty="0">
              <a:cs typeface="B Behnam " pitchFamily="2" charset="-78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214282" y="428604"/>
            <a:ext cx="8715436" cy="1588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Home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905" y="6310335"/>
            <a:ext cx="333375" cy="333375"/>
          </a:xfrm>
          <a:prstGeom prst="rect">
            <a:avLst/>
          </a:prstGeom>
        </p:spPr>
      </p:pic>
      <p:pic>
        <p:nvPicPr>
          <p:cNvPr id="29" name="Picture 28" descr="Exit.png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2462" y="6310335"/>
            <a:ext cx="333375" cy="333375"/>
          </a:xfrm>
          <a:prstGeom prst="rect">
            <a:avLst/>
          </a:prstGeom>
        </p:spPr>
      </p:pic>
      <p:sp>
        <p:nvSpPr>
          <p:cNvPr id="30" name="Rounded Rectangle 29"/>
          <p:cNvSpPr/>
          <p:nvPr/>
        </p:nvSpPr>
        <p:spPr>
          <a:xfrm>
            <a:off x="2786050" y="6286520"/>
            <a:ext cx="1214446" cy="428628"/>
          </a:xfrm>
          <a:prstGeom prst="round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نتایج و بحث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31" name="Rounded Rectangle 30">
            <a:hlinkClick r:id="rId5" action="ppaction://hlinksldjump"/>
          </p:cNvPr>
          <p:cNvSpPr/>
          <p:nvPr/>
        </p:nvSpPr>
        <p:spPr>
          <a:xfrm>
            <a:off x="6643702" y="6286520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مقدمه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32" name="Rounded Rectangle 31">
            <a:hlinkClick r:id="rId6" action="ppaction://hlinksldjump"/>
          </p:cNvPr>
          <p:cNvSpPr/>
          <p:nvPr/>
        </p:nvSpPr>
        <p:spPr>
          <a:xfrm>
            <a:off x="5357818" y="6286520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مروری بر منابع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33" name="Rounded Rectangle 32">
            <a:hlinkClick r:id="rId7" action="ppaction://hlinksldjump"/>
          </p:cNvPr>
          <p:cNvSpPr/>
          <p:nvPr/>
        </p:nvSpPr>
        <p:spPr>
          <a:xfrm>
            <a:off x="4071934" y="6286520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مواد و روش ها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34" name="Rounded Rectangle 33">
            <a:hlinkClick r:id="rId8" action="ppaction://hlinksldjump"/>
          </p:cNvPr>
          <p:cNvSpPr/>
          <p:nvPr/>
        </p:nvSpPr>
        <p:spPr>
          <a:xfrm>
            <a:off x="1500166" y="6286520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نتیجه گیری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35" name="Rounded Rectangle 34">
            <a:hlinkClick r:id="rId9" action="ppaction://hlinksldjump"/>
          </p:cNvPr>
          <p:cNvSpPr/>
          <p:nvPr/>
        </p:nvSpPr>
        <p:spPr>
          <a:xfrm>
            <a:off x="214282" y="6286520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پیشنهادات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86644" y="71438"/>
            <a:ext cx="15001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1600" dirty="0" smtClean="0">
                <a:cs typeface="B Behnam " pitchFamily="2" charset="-78"/>
              </a:rPr>
              <a:t>موضوع پایان نامه :</a:t>
            </a:r>
            <a:endParaRPr lang="fa-IR" sz="1600" dirty="0">
              <a:cs typeface="B Behnam 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71670" y="71438"/>
            <a:ext cx="15001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1600" dirty="0" smtClean="0">
                <a:cs typeface="B Behnam " pitchFamily="2" charset="-78"/>
              </a:rPr>
              <a:t>تهیه شده توسط :</a:t>
            </a:r>
            <a:endParaRPr lang="fa-IR" sz="1600" dirty="0">
              <a:cs typeface="B Behnam " pitchFamily="2" charset="-78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14282" y="428604"/>
            <a:ext cx="8715436" cy="1588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Home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905" y="6310335"/>
            <a:ext cx="333375" cy="333375"/>
          </a:xfrm>
          <a:prstGeom prst="rect">
            <a:avLst/>
          </a:prstGeom>
        </p:spPr>
      </p:pic>
      <p:pic>
        <p:nvPicPr>
          <p:cNvPr id="29" name="Picture 28" descr="Exit.png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2462" y="6310335"/>
            <a:ext cx="333375" cy="333375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1500166" y="6286520"/>
            <a:ext cx="1214446" cy="428628"/>
          </a:xfrm>
          <a:prstGeom prst="round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نتیجه گیری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1" name="Rounded Rectangle 10">
            <a:hlinkClick r:id="rId5" action="ppaction://hlinksldjump"/>
          </p:cNvPr>
          <p:cNvSpPr/>
          <p:nvPr/>
        </p:nvSpPr>
        <p:spPr>
          <a:xfrm>
            <a:off x="6643702" y="6286520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مقدمه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2" name="Rounded Rectangle 11">
            <a:hlinkClick r:id="rId6" action="ppaction://hlinksldjump"/>
          </p:cNvPr>
          <p:cNvSpPr/>
          <p:nvPr/>
        </p:nvSpPr>
        <p:spPr>
          <a:xfrm>
            <a:off x="5357818" y="6286520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مروری بر منابع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3" name="Rounded Rectangle 12">
            <a:hlinkClick r:id="rId7" action="ppaction://hlinksldjump"/>
          </p:cNvPr>
          <p:cNvSpPr/>
          <p:nvPr/>
        </p:nvSpPr>
        <p:spPr>
          <a:xfrm>
            <a:off x="4071934" y="6286520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مواد و روش ها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4" name="Rounded Rectangle 13">
            <a:hlinkClick r:id="rId8" action="ppaction://hlinksldjump"/>
          </p:cNvPr>
          <p:cNvSpPr/>
          <p:nvPr/>
        </p:nvSpPr>
        <p:spPr>
          <a:xfrm>
            <a:off x="2786050" y="6286520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نتایج و بحث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5" name="Rounded Rectangle 14">
            <a:hlinkClick r:id="rId9" action="ppaction://hlinksldjump"/>
          </p:cNvPr>
          <p:cNvSpPr/>
          <p:nvPr/>
        </p:nvSpPr>
        <p:spPr>
          <a:xfrm>
            <a:off x="214282" y="6286520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پیشنهادات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86644" y="71438"/>
            <a:ext cx="15001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1600" dirty="0" smtClean="0">
                <a:cs typeface="B Behnam " pitchFamily="2" charset="-78"/>
              </a:rPr>
              <a:t>موضوع پایان نامه :</a:t>
            </a:r>
            <a:endParaRPr lang="fa-IR" sz="1600" dirty="0">
              <a:cs typeface="B Behnam " pitchFamily="2" charset="-7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71670" y="71438"/>
            <a:ext cx="15001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1600" dirty="0" smtClean="0">
                <a:cs typeface="B Behnam " pitchFamily="2" charset="-78"/>
              </a:rPr>
              <a:t>تهیه شده توسط :</a:t>
            </a:r>
            <a:endParaRPr lang="fa-IR" sz="1600" dirty="0">
              <a:cs typeface="B Behnam " pitchFamily="2" charset="-78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214282" y="428604"/>
            <a:ext cx="8715436" cy="1588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Home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905" y="6310335"/>
            <a:ext cx="333375" cy="333375"/>
          </a:xfrm>
          <a:prstGeom prst="rect">
            <a:avLst/>
          </a:prstGeom>
        </p:spPr>
      </p:pic>
      <p:pic>
        <p:nvPicPr>
          <p:cNvPr id="29" name="Picture 28" descr="Exit.png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2462" y="6310335"/>
            <a:ext cx="333375" cy="333375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214282" y="6286520"/>
            <a:ext cx="1214446" cy="428628"/>
          </a:xfrm>
          <a:prstGeom prst="round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پیشنهادات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1" name="Rounded Rectangle 10">
            <a:hlinkClick r:id="rId5" action="ppaction://hlinksldjump"/>
          </p:cNvPr>
          <p:cNvSpPr/>
          <p:nvPr/>
        </p:nvSpPr>
        <p:spPr>
          <a:xfrm>
            <a:off x="6643702" y="6286520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مقدمه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2" name="Rounded Rectangle 11">
            <a:hlinkClick r:id="rId6" action="ppaction://hlinksldjump"/>
          </p:cNvPr>
          <p:cNvSpPr/>
          <p:nvPr/>
        </p:nvSpPr>
        <p:spPr>
          <a:xfrm>
            <a:off x="5357818" y="6286520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مروری بر منابع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3" name="Rounded Rectangle 12">
            <a:hlinkClick r:id="rId7" action="ppaction://hlinksldjump"/>
          </p:cNvPr>
          <p:cNvSpPr/>
          <p:nvPr/>
        </p:nvSpPr>
        <p:spPr>
          <a:xfrm>
            <a:off x="4071934" y="6286520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مواد و روش ها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4" name="Rounded Rectangle 13">
            <a:hlinkClick r:id="rId8" action="ppaction://hlinksldjump"/>
          </p:cNvPr>
          <p:cNvSpPr/>
          <p:nvPr/>
        </p:nvSpPr>
        <p:spPr>
          <a:xfrm>
            <a:off x="2786050" y="6286520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نتایج و بحث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5" name="Rounded Rectangle 14">
            <a:hlinkClick r:id="rId9" action="ppaction://hlinksldjump"/>
          </p:cNvPr>
          <p:cNvSpPr/>
          <p:nvPr/>
        </p:nvSpPr>
        <p:spPr>
          <a:xfrm>
            <a:off x="1500166" y="6286520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نتیجه گیری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86644" y="71438"/>
            <a:ext cx="15001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1600" dirty="0" smtClean="0">
                <a:cs typeface="B Behnam " pitchFamily="2" charset="-78"/>
              </a:rPr>
              <a:t>موضوع پایان نامه :</a:t>
            </a:r>
            <a:endParaRPr lang="fa-IR" sz="1600" dirty="0">
              <a:cs typeface="B Behnam " pitchFamily="2" charset="-7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71670" y="71438"/>
            <a:ext cx="15001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1600" dirty="0" smtClean="0">
                <a:cs typeface="B Behnam " pitchFamily="2" charset="-78"/>
              </a:rPr>
              <a:t>تهیه شده توسط :</a:t>
            </a:r>
            <a:endParaRPr lang="fa-IR" sz="1600" dirty="0">
              <a:cs typeface="B Behnam " pitchFamily="2" charset="-78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214282" y="428604"/>
            <a:ext cx="8715436" cy="1588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Home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905" y="6310335"/>
            <a:ext cx="333375" cy="333375"/>
          </a:xfrm>
          <a:prstGeom prst="rect">
            <a:avLst/>
          </a:prstGeom>
        </p:spPr>
      </p:pic>
      <p:pic>
        <p:nvPicPr>
          <p:cNvPr id="29" name="Picture 28" descr="Exit.png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2462" y="6310335"/>
            <a:ext cx="333375" cy="333375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214282" y="6286520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پیشنهادات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1" name="Rounded Rectangle 10">
            <a:hlinkClick r:id="rId5" action="ppaction://hlinksldjump"/>
          </p:cNvPr>
          <p:cNvSpPr/>
          <p:nvPr/>
        </p:nvSpPr>
        <p:spPr>
          <a:xfrm>
            <a:off x="6643702" y="6286520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مقدمه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2" name="Rounded Rectangle 11">
            <a:hlinkClick r:id="rId6" action="ppaction://hlinksldjump"/>
          </p:cNvPr>
          <p:cNvSpPr/>
          <p:nvPr/>
        </p:nvSpPr>
        <p:spPr>
          <a:xfrm>
            <a:off x="5357818" y="6286520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مروری بر منابع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3" name="Rounded Rectangle 12">
            <a:hlinkClick r:id="rId7" action="ppaction://hlinksldjump"/>
          </p:cNvPr>
          <p:cNvSpPr/>
          <p:nvPr/>
        </p:nvSpPr>
        <p:spPr>
          <a:xfrm>
            <a:off x="4071934" y="6286520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مواد و روش ها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4" name="Rounded Rectangle 13">
            <a:hlinkClick r:id="rId8" action="ppaction://hlinksldjump"/>
          </p:cNvPr>
          <p:cNvSpPr/>
          <p:nvPr/>
        </p:nvSpPr>
        <p:spPr>
          <a:xfrm>
            <a:off x="2786050" y="6286520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نتایج و بحث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5" name="Rounded Rectangle 14">
            <a:hlinkClick r:id="rId9" action="ppaction://hlinksldjump"/>
          </p:cNvPr>
          <p:cNvSpPr/>
          <p:nvPr/>
        </p:nvSpPr>
        <p:spPr>
          <a:xfrm>
            <a:off x="1500166" y="6286520"/>
            <a:ext cx="1214446" cy="428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نتیجه گیری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86644" y="71438"/>
            <a:ext cx="15001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1600" dirty="0" smtClean="0">
                <a:cs typeface="B Behnam " pitchFamily="2" charset="-78"/>
              </a:rPr>
              <a:t>موضوع پایان نامه :</a:t>
            </a:r>
            <a:endParaRPr lang="fa-IR" sz="1600" dirty="0">
              <a:cs typeface="B Behnam " pitchFamily="2" charset="-7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71670" y="71438"/>
            <a:ext cx="15001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1600" dirty="0" smtClean="0">
                <a:cs typeface="B Behnam " pitchFamily="2" charset="-78"/>
              </a:rPr>
              <a:t>تهیه شده توسط :</a:t>
            </a:r>
            <a:endParaRPr lang="fa-IR" sz="1600" dirty="0">
              <a:cs typeface="B Behnam " pitchFamily="2" charset="-78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214282" y="428604"/>
            <a:ext cx="8715436" cy="1588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a8b03e267519bab8cba2709c1d89a86f713e8d7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184</Words>
  <Application>Microsoft Office PowerPoint</Application>
  <PresentationFormat>On-screen Show (4:3)</PresentationFormat>
  <Paragraphs>72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 Behnam 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Omid</dc:creator>
  <cp:lastModifiedBy>Mohammad</cp:lastModifiedBy>
  <cp:revision>25</cp:revision>
  <dcterms:created xsi:type="dcterms:W3CDTF">2014-02-12T04:26:14Z</dcterms:created>
  <dcterms:modified xsi:type="dcterms:W3CDTF">2015-11-13T12:19:41Z</dcterms:modified>
</cp:coreProperties>
</file>