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custDataLst>
    <p:tags r:id="rId11"/>
  </p:custDataLst>
  <p:defaultTextStyle>
    <a:defPPr>
      <a:defRPr lang="fa-IR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33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088" autoAdjust="0"/>
    <p:restoredTop sz="94660"/>
  </p:normalViewPr>
  <p:slideViewPr>
    <p:cSldViewPr>
      <p:cViewPr varScale="1">
        <p:scale>
          <a:sx n="75" d="100"/>
          <a:sy n="75" d="100"/>
        </p:scale>
        <p:origin x="135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C41824E-725B-4ACD-8EBF-EDE41ACFDF01}" type="datetimeFigureOut">
              <a:rPr lang="fa-IR" smtClean="0"/>
              <a:pPr/>
              <a:t>01/02/1437</a:t>
            </a:fld>
            <a:endParaRPr lang="fa-I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fa-I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8987B796-0FB4-4BD0-A80C-C9BFCA5CB64E}" type="slidenum">
              <a:rPr lang="fa-IR" smtClean="0"/>
              <a:pPr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723900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1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647113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2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780173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3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839410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4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851312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5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75516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6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808169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7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519186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8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003760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01/02/1437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01/02/1437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01/02/1437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01/02/1437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01/02/1437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01/02/1437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01/02/1437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01/02/1437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01/02/1437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01/02/1437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01/02/1437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B88AC-0253-4B35-890D-5F62805DB725}" type="datetimeFigureOut">
              <a:rPr lang="fa-IR" smtClean="0"/>
              <a:pPr/>
              <a:t>01/02/1437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a-IR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2.png"/><Relationship Id="rId7" Type="http://schemas.openxmlformats.org/officeDocument/2006/relationships/slide" Target="slide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10" Type="http://schemas.openxmlformats.org/officeDocument/2006/relationships/slide" Target="slide7.xml"/><Relationship Id="rId4" Type="http://schemas.openxmlformats.org/officeDocument/2006/relationships/image" Target="../media/image3.png"/><Relationship Id="rId9" Type="http://schemas.openxmlformats.org/officeDocument/2006/relationships/slide" Target="slide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2.png"/><Relationship Id="rId7" Type="http://schemas.openxmlformats.org/officeDocument/2006/relationships/slide" Target="slide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4" Type="http://schemas.openxmlformats.org/officeDocument/2006/relationships/image" Target="../media/image3.png"/><Relationship Id="rId9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2.png"/><Relationship Id="rId7" Type="http://schemas.openxmlformats.org/officeDocument/2006/relationships/slide" Target="slide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2.xml"/><Relationship Id="rId4" Type="http://schemas.openxmlformats.org/officeDocument/2006/relationships/image" Target="../media/image3.png"/><Relationship Id="rId9" Type="http://schemas.openxmlformats.org/officeDocument/2006/relationships/slide" Target="slide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2.png"/><Relationship Id="rId7" Type="http://schemas.openxmlformats.org/officeDocument/2006/relationships/slide" Target="slide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4" Type="http://schemas.openxmlformats.org/officeDocument/2006/relationships/image" Target="../media/image3.png"/><Relationship Id="rId9" Type="http://schemas.openxmlformats.org/officeDocument/2006/relationships/slide" Target="slide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2.png"/><Relationship Id="rId7" Type="http://schemas.openxmlformats.org/officeDocument/2006/relationships/slide" Target="slide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4" Type="http://schemas.openxmlformats.org/officeDocument/2006/relationships/image" Target="../media/image3.png"/><Relationship Id="rId9" Type="http://schemas.openxmlformats.org/officeDocument/2006/relationships/slide" Target="slide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2.png"/><Relationship Id="rId7" Type="http://schemas.openxmlformats.org/officeDocument/2006/relationships/slide" Target="slide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4" Type="http://schemas.openxmlformats.org/officeDocument/2006/relationships/image" Target="../media/image3.png"/><Relationship Id="rId9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2.png"/><Relationship Id="rId7" Type="http://schemas.openxmlformats.org/officeDocument/2006/relationships/slide" Target="slide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4" Type="http://schemas.openxmlformats.org/officeDocument/2006/relationships/image" Target="../media/image3.png"/><Relationship Id="rId9" Type="http://schemas.openxmlformats.org/officeDocument/2006/relationships/slide" Target="slid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2.png"/><Relationship Id="rId7" Type="http://schemas.openxmlformats.org/officeDocument/2006/relationships/slide" Target="slide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4" Type="http://schemas.openxmlformats.org/officeDocument/2006/relationships/image" Target="../media/image3.png"/><Relationship Id="rId9" Type="http://schemas.openxmlformats.org/officeDocument/2006/relationships/slide" Target="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ome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77" y="214290"/>
            <a:ext cx="333375" cy="333375"/>
          </a:xfrm>
          <a:prstGeom prst="rect">
            <a:avLst/>
          </a:prstGeom>
        </p:spPr>
      </p:pic>
      <p:pic>
        <p:nvPicPr>
          <p:cNvPr id="5" name="Picture 4" descr="Exit.png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34" y="214290"/>
            <a:ext cx="333375" cy="333375"/>
          </a:xfrm>
          <a:prstGeom prst="rect">
            <a:avLst/>
          </a:prstGeom>
        </p:spPr>
      </p:pic>
      <p:sp>
        <p:nvSpPr>
          <p:cNvPr id="24" name="Rounded Rectangle 23">
            <a:hlinkClick r:id="rId5" action="ppaction://hlinksldjump"/>
          </p:cNvPr>
          <p:cNvSpPr/>
          <p:nvPr/>
        </p:nvSpPr>
        <p:spPr>
          <a:xfrm>
            <a:off x="285720" y="1071546"/>
            <a:ext cx="1214446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مقدمه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25" name="Rounded Rectangle 24">
            <a:hlinkClick r:id="rId6" action="ppaction://hlinksldjump"/>
          </p:cNvPr>
          <p:cNvSpPr/>
          <p:nvPr/>
        </p:nvSpPr>
        <p:spPr>
          <a:xfrm>
            <a:off x="285720" y="1643050"/>
            <a:ext cx="1214446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مروری بر منابع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26" name="Rounded Rectangle 25">
            <a:hlinkClick r:id="rId7" action="ppaction://hlinksldjump"/>
          </p:cNvPr>
          <p:cNvSpPr/>
          <p:nvPr/>
        </p:nvSpPr>
        <p:spPr>
          <a:xfrm>
            <a:off x="285720" y="2214554"/>
            <a:ext cx="1214446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مواد و روش ها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27" name="Rounded Rectangle 26">
            <a:hlinkClick r:id="rId8" action="ppaction://hlinksldjump"/>
          </p:cNvPr>
          <p:cNvSpPr/>
          <p:nvPr/>
        </p:nvSpPr>
        <p:spPr>
          <a:xfrm>
            <a:off x="285720" y="2786058"/>
            <a:ext cx="1214446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نتایج و بحث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28" name="Rounded Rectangle 27">
            <a:hlinkClick r:id="rId9" action="ppaction://hlinksldjump"/>
          </p:cNvPr>
          <p:cNvSpPr/>
          <p:nvPr/>
        </p:nvSpPr>
        <p:spPr>
          <a:xfrm>
            <a:off x="285720" y="3357562"/>
            <a:ext cx="1214446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نتیجه گیری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29" name="Rounded Rectangle 28">
            <a:hlinkClick r:id="rId10" action="ppaction://hlinksldjump"/>
          </p:cNvPr>
          <p:cNvSpPr/>
          <p:nvPr/>
        </p:nvSpPr>
        <p:spPr>
          <a:xfrm>
            <a:off x="285720" y="3929066"/>
            <a:ext cx="1214446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پیشنهادات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2844" y="4572008"/>
            <a:ext cx="15001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1600" dirty="0" smtClean="0">
                <a:cs typeface="B Behnam " pitchFamily="2" charset="-78"/>
              </a:rPr>
              <a:t>موضوع پایان نامه :</a:t>
            </a:r>
            <a:endParaRPr lang="fa-IR" sz="1600" dirty="0">
              <a:cs typeface="B Behnam " pitchFamily="2" charset="-7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2844" y="5733652"/>
            <a:ext cx="15001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1600" dirty="0" smtClean="0">
                <a:solidFill>
                  <a:schemeClr val="accent2">
                    <a:lumMod val="50000"/>
                  </a:schemeClr>
                </a:solidFill>
                <a:cs typeface="B Behnam " pitchFamily="2" charset="-78"/>
              </a:rPr>
              <a:t>تهیه شده توسط :</a:t>
            </a:r>
            <a:endParaRPr lang="fa-IR" sz="1600" dirty="0">
              <a:solidFill>
                <a:schemeClr val="accent2">
                  <a:lumMod val="50000"/>
                </a:schemeClr>
              </a:solidFill>
              <a:cs typeface="B Behnam 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Home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77" y="214290"/>
            <a:ext cx="333375" cy="333375"/>
          </a:xfrm>
          <a:prstGeom prst="rect">
            <a:avLst/>
          </a:prstGeom>
        </p:spPr>
      </p:pic>
      <p:pic>
        <p:nvPicPr>
          <p:cNvPr id="29" name="Picture 28" descr="Exit.png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34" y="214290"/>
            <a:ext cx="333375" cy="333375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285720" y="1071546"/>
            <a:ext cx="1214446" cy="428628"/>
          </a:xfrm>
          <a:prstGeom prst="round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مقدمه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1" name="Rounded Rectangle 10">
            <a:hlinkClick r:id="rId5" action="ppaction://hlinksldjump"/>
          </p:cNvPr>
          <p:cNvSpPr/>
          <p:nvPr/>
        </p:nvSpPr>
        <p:spPr>
          <a:xfrm>
            <a:off x="285720" y="1643050"/>
            <a:ext cx="1214446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مروری بر منابع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2" name="Rounded Rectangle 11">
            <a:hlinkClick r:id="rId6" action="ppaction://hlinksldjump"/>
          </p:cNvPr>
          <p:cNvSpPr/>
          <p:nvPr/>
        </p:nvSpPr>
        <p:spPr>
          <a:xfrm>
            <a:off x="285720" y="2214554"/>
            <a:ext cx="1214446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مواد و روش ها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3" name="Rounded Rectangle 12">
            <a:hlinkClick r:id="rId7" action="ppaction://hlinksldjump"/>
          </p:cNvPr>
          <p:cNvSpPr/>
          <p:nvPr/>
        </p:nvSpPr>
        <p:spPr>
          <a:xfrm>
            <a:off x="285720" y="2786058"/>
            <a:ext cx="1214446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نتایج و بحث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4" name="Rounded Rectangle 13">
            <a:hlinkClick r:id="rId8" action="ppaction://hlinksldjump"/>
          </p:cNvPr>
          <p:cNvSpPr/>
          <p:nvPr/>
        </p:nvSpPr>
        <p:spPr>
          <a:xfrm>
            <a:off x="285720" y="3357562"/>
            <a:ext cx="1214446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نتیجه گیری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5" name="Rounded Rectangle 14">
            <a:hlinkClick r:id="rId9" action="ppaction://hlinksldjump"/>
          </p:cNvPr>
          <p:cNvSpPr/>
          <p:nvPr/>
        </p:nvSpPr>
        <p:spPr>
          <a:xfrm>
            <a:off x="285720" y="3929066"/>
            <a:ext cx="1214446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پیشنهادات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2844" y="4572008"/>
            <a:ext cx="15001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1600" dirty="0" smtClean="0">
                <a:cs typeface="B Behnam " pitchFamily="2" charset="-78"/>
              </a:rPr>
              <a:t>موضوع پایان نامه :</a:t>
            </a:r>
            <a:endParaRPr lang="fa-IR" sz="1600" dirty="0">
              <a:cs typeface="B Behnam " pitchFamily="2" charset="-7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2844" y="5733652"/>
            <a:ext cx="15001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1600" dirty="0" smtClean="0">
                <a:solidFill>
                  <a:schemeClr val="accent2">
                    <a:lumMod val="50000"/>
                  </a:schemeClr>
                </a:solidFill>
                <a:cs typeface="B Behnam " pitchFamily="2" charset="-78"/>
              </a:rPr>
              <a:t>تهیه شده توسط :</a:t>
            </a:r>
            <a:endParaRPr lang="fa-IR" sz="1600" dirty="0">
              <a:solidFill>
                <a:schemeClr val="accent2">
                  <a:lumMod val="50000"/>
                </a:schemeClr>
              </a:solidFill>
              <a:cs typeface="B Behnam 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Home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77" y="214290"/>
            <a:ext cx="333375" cy="333375"/>
          </a:xfrm>
          <a:prstGeom prst="rect">
            <a:avLst/>
          </a:prstGeom>
        </p:spPr>
      </p:pic>
      <p:pic>
        <p:nvPicPr>
          <p:cNvPr id="29" name="Picture 28" descr="Exit.png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34" y="214290"/>
            <a:ext cx="333375" cy="333375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285720" y="1643050"/>
            <a:ext cx="1214446" cy="428628"/>
          </a:xfrm>
          <a:prstGeom prst="round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مروری بر منابع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1" name="Rounded Rectangle 10">
            <a:hlinkClick r:id="rId5" action="ppaction://hlinksldjump"/>
          </p:cNvPr>
          <p:cNvSpPr/>
          <p:nvPr/>
        </p:nvSpPr>
        <p:spPr>
          <a:xfrm>
            <a:off x="285720" y="1071546"/>
            <a:ext cx="1214446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مقدمه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2" name="Rounded Rectangle 11">
            <a:hlinkClick r:id="rId6" action="ppaction://hlinksldjump"/>
          </p:cNvPr>
          <p:cNvSpPr/>
          <p:nvPr/>
        </p:nvSpPr>
        <p:spPr>
          <a:xfrm>
            <a:off x="285720" y="2214554"/>
            <a:ext cx="1214446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مواد و روش ها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3" name="Rounded Rectangle 12">
            <a:hlinkClick r:id="rId7" action="ppaction://hlinksldjump"/>
          </p:cNvPr>
          <p:cNvSpPr/>
          <p:nvPr/>
        </p:nvSpPr>
        <p:spPr>
          <a:xfrm>
            <a:off x="285720" y="2786058"/>
            <a:ext cx="1214446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نتایج و بحث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4" name="Rounded Rectangle 13">
            <a:hlinkClick r:id="rId8" action="ppaction://hlinksldjump"/>
          </p:cNvPr>
          <p:cNvSpPr/>
          <p:nvPr/>
        </p:nvSpPr>
        <p:spPr>
          <a:xfrm>
            <a:off x="285720" y="3357562"/>
            <a:ext cx="1214446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نتیجه گیری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5" name="Rounded Rectangle 14">
            <a:hlinkClick r:id="rId9" action="ppaction://hlinksldjump"/>
          </p:cNvPr>
          <p:cNvSpPr/>
          <p:nvPr/>
        </p:nvSpPr>
        <p:spPr>
          <a:xfrm>
            <a:off x="285720" y="3929066"/>
            <a:ext cx="1214446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پیشنهادات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2844" y="4572008"/>
            <a:ext cx="15001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1600" dirty="0" smtClean="0">
                <a:cs typeface="B Behnam " pitchFamily="2" charset="-78"/>
              </a:rPr>
              <a:t>موضوع پایان نامه :</a:t>
            </a:r>
            <a:endParaRPr lang="fa-IR" sz="1600" dirty="0">
              <a:cs typeface="B Behnam " pitchFamily="2" charset="-7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2844" y="5733652"/>
            <a:ext cx="15001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1600" dirty="0" smtClean="0">
                <a:solidFill>
                  <a:schemeClr val="accent2">
                    <a:lumMod val="50000"/>
                  </a:schemeClr>
                </a:solidFill>
                <a:cs typeface="B Behnam " pitchFamily="2" charset="-78"/>
              </a:rPr>
              <a:t>تهیه شده توسط :</a:t>
            </a:r>
            <a:endParaRPr lang="fa-IR" sz="1600" dirty="0">
              <a:solidFill>
                <a:schemeClr val="accent2">
                  <a:lumMod val="50000"/>
                </a:schemeClr>
              </a:solidFill>
              <a:cs typeface="B Behnam 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Home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77" y="214290"/>
            <a:ext cx="333375" cy="333375"/>
          </a:xfrm>
          <a:prstGeom prst="rect">
            <a:avLst/>
          </a:prstGeom>
        </p:spPr>
      </p:pic>
      <p:pic>
        <p:nvPicPr>
          <p:cNvPr id="29" name="Picture 28" descr="Exit.png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34" y="214290"/>
            <a:ext cx="333375" cy="333375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285720" y="2214554"/>
            <a:ext cx="1214446" cy="428628"/>
          </a:xfrm>
          <a:prstGeom prst="round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مواد و روش ها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1" name="Rounded Rectangle 10">
            <a:hlinkClick r:id="rId5" action="ppaction://hlinksldjump"/>
          </p:cNvPr>
          <p:cNvSpPr/>
          <p:nvPr/>
        </p:nvSpPr>
        <p:spPr>
          <a:xfrm>
            <a:off x="285720" y="1071546"/>
            <a:ext cx="1214446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مقدمه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2" name="Rounded Rectangle 11">
            <a:hlinkClick r:id="rId6" action="ppaction://hlinksldjump"/>
          </p:cNvPr>
          <p:cNvSpPr/>
          <p:nvPr/>
        </p:nvSpPr>
        <p:spPr>
          <a:xfrm>
            <a:off x="285720" y="1643050"/>
            <a:ext cx="1214446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مروری بر منابع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3" name="Rounded Rectangle 12">
            <a:hlinkClick r:id="rId7" action="ppaction://hlinksldjump"/>
          </p:cNvPr>
          <p:cNvSpPr/>
          <p:nvPr/>
        </p:nvSpPr>
        <p:spPr>
          <a:xfrm>
            <a:off x="285720" y="2786058"/>
            <a:ext cx="1214446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نتایج و بحث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4" name="Rounded Rectangle 13">
            <a:hlinkClick r:id="rId8" action="ppaction://hlinksldjump"/>
          </p:cNvPr>
          <p:cNvSpPr/>
          <p:nvPr/>
        </p:nvSpPr>
        <p:spPr>
          <a:xfrm>
            <a:off x="285720" y="3357562"/>
            <a:ext cx="1214446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نتیجه گیری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5" name="Rounded Rectangle 14">
            <a:hlinkClick r:id="rId9" action="ppaction://hlinksldjump"/>
          </p:cNvPr>
          <p:cNvSpPr/>
          <p:nvPr/>
        </p:nvSpPr>
        <p:spPr>
          <a:xfrm>
            <a:off x="285720" y="3929066"/>
            <a:ext cx="1214446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پیشنهادات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2844" y="4572008"/>
            <a:ext cx="15001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1600" dirty="0" smtClean="0">
                <a:cs typeface="B Behnam " pitchFamily="2" charset="-78"/>
              </a:rPr>
              <a:t>موضوع پایان نامه :</a:t>
            </a:r>
            <a:endParaRPr lang="fa-IR" sz="1600" dirty="0">
              <a:cs typeface="B Behnam " pitchFamily="2" charset="-7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2844" y="5733652"/>
            <a:ext cx="15001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1600" dirty="0" smtClean="0">
                <a:solidFill>
                  <a:schemeClr val="accent2">
                    <a:lumMod val="50000"/>
                  </a:schemeClr>
                </a:solidFill>
                <a:cs typeface="B Behnam " pitchFamily="2" charset="-78"/>
              </a:rPr>
              <a:t>تهیه شده توسط :</a:t>
            </a:r>
            <a:endParaRPr lang="fa-IR" sz="1600" dirty="0">
              <a:solidFill>
                <a:schemeClr val="accent2">
                  <a:lumMod val="50000"/>
                </a:schemeClr>
              </a:solidFill>
              <a:cs typeface="B Behnam 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Home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77" y="214290"/>
            <a:ext cx="333375" cy="333375"/>
          </a:xfrm>
          <a:prstGeom prst="rect">
            <a:avLst/>
          </a:prstGeom>
        </p:spPr>
      </p:pic>
      <p:pic>
        <p:nvPicPr>
          <p:cNvPr id="29" name="Picture 28" descr="Exit.png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34" y="214290"/>
            <a:ext cx="333375" cy="333375"/>
          </a:xfrm>
          <a:prstGeom prst="rect">
            <a:avLst/>
          </a:prstGeom>
        </p:spPr>
      </p:pic>
      <p:sp>
        <p:nvSpPr>
          <p:cNvPr id="30" name="Rounded Rectangle 29"/>
          <p:cNvSpPr/>
          <p:nvPr/>
        </p:nvSpPr>
        <p:spPr>
          <a:xfrm>
            <a:off x="285720" y="2786058"/>
            <a:ext cx="1214446" cy="428628"/>
          </a:xfrm>
          <a:prstGeom prst="round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نتایج و بحث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31" name="Rounded Rectangle 30">
            <a:hlinkClick r:id="rId5" action="ppaction://hlinksldjump"/>
          </p:cNvPr>
          <p:cNvSpPr/>
          <p:nvPr/>
        </p:nvSpPr>
        <p:spPr>
          <a:xfrm>
            <a:off x="285720" y="1071546"/>
            <a:ext cx="1214446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مقدمه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32" name="Rounded Rectangle 31">
            <a:hlinkClick r:id="rId6" action="ppaction://hlinksldjump"/>
          </p:cNvPr>
          <p:cNvSpPr/>
          <p:nvPr/>
        </p:nvSpPr>
        <p:spPr>
          <a:xfrm>
            <a:off x="285720" y="1643050"/>
            <a:ext cx="1214446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مروری بر منابع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33" name="Rounded Rectangle 32">
            <a:hlinkClick r:id="rId7" action="ppaction://hlinksldjump"/>
          </p:cNvPr>
          <p:cNvSpPr/>
          <p:nvPr/>
        </p:nvSpPr>
        <p:spPr>
          <a:xfrm>
            <a:off x="285720" y="2214554"/>
            <a:ext cx="1214446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مواد و روش ها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34" name="Rounded Rectangle 33">
            <a:hlinkClick r:id="rId8" action="ppaction://hlinksldjump"/>
          </p:cNvPr>
          <p:cNvSpPr/>
          <p:nvPr/>
        </p:nvSpPr>
        <p:spPr>
          <a:xfrm>
            <a:off x="285720" y="3357562"/>
            <a:ext cx="1214446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نتیجه گیری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35" name="Rounded Rectangle 34">
            <a:hlinkClick r:id="rId9" action="ppaction://hlinksldjump"/>
          </p:cNvPr>
          <p:cNvSpPr/>
          <p:nvPr/>
        </p:nvSpPr>
        <p:spPr>
          <a:xfrm>
            <a:off x="285720" y="3929066"/>
            <a:ext cx="1214446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پیشنهادات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2844" y="4572008"/>
            <a:ext cx="15001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1600" dirty="0" smtClean="0">
                <a:cs typeface="B Behnam " pitchFamily="2" charset="-78"/>
              </a:rPr>
              <a:t>موضوع پایان نامه :</a:t>
            </a:r>
            <a:endParaRPr lang="fa-IR" sz="1600" dirty="0">
              <a:cs typeface="B Behnam 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2844" y="5733652"/>
            <a:ext cx="15001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1600" dirty="0" smtClean="0">
                <a:solidFill>
                  <a:schemeClr val="accent2">
                    <a:lumMod val="50000"/>
                  </a:schemeClr>
                </a:solidFill>
                <a:cs typeface="B Behnam " pitchFamily="2" charset="-78"/>
              </a:rPr>
              <a:t>تهیه شده توسط :</a:t>
            </a:r>
            <a:endParaRPr lang="fa-IR" sz="1600" dirty="0">
              <a:solidFill>
                <a:schemeClr val="accent2">
                  <a:lumMod val="50000"/>
                </a:schemeClr>
              </a:solidFill>
              <a:cs typeface="B Behnam 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Home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77" y="214290"/>
            <a:ext cx="333375" cy="333375"/>
          </a:xfrm>
          <a:prstGeom prst="rect">
            <a:avLst/>
          </a:prstGeom>
        </p:spPr>
      </p:pic>
      <p:pic>
        <p:nvPicPr>
          <p:cNvPr id="29" name="Picture 28" descr="Exit.png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34" y="214290"/>
            <a:ext cx="333375" cy="333375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285720" y="3357562"/>
            <a:ext cx="1214446" cy="428628"/>
          </a:xfrm>
          <a:prstGeom prst="round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نتیجه گیری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1" name="Rounded Rectangle 10">
            <a:hlinkClick r:id="rId5" action="ppaction://hlinksldjump"/>
          </p:cNvPr>
          <p:cNvSpPr/>
          <p:nvPr/>
        </p:nvSpPr>
        <p:spPr>
          <a:xfrm>
            <a:off x="285720" y="1071546"/>
            <a:ext cx="1214446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مقدمه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2" name="Rounded Rectangle 11">
            <a:hlinkClick r:id="rId6" action="ppaction://hlinksldjump"/>
          </p:cNvPr>
          <p:cNvSpPr/>
          <p:nvPr/>
        </p:nvSpPr>
        <p:spPr>
          <a:xfrm>
            <a:off x="285720" y="1643050"/>
            <a:ext cx="1214446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مروری بر منابع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3" name="Rounded Rectangle 12">
            <a:hlinkClick r:id="rId7" action="ppaction://hlinksldjump"/>
          </p:cNvPr>
          <p:cNvSpPr/>
          <p:nvPr/>
        </p:nvSpPr>
        <p:spPr>
          <a:xfrm>
            <a:off x="285720" y="2214554"/>
            <a:ext cx="1214446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مواد و روش ها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4" name="Rounded Rectangle 13">
            <a:hlinkClick r:id="rId8" action="ppaction://hlinksldjump"/>
          </p:cNvPr>
          <p:cNvSpPr/>
          <p:nvPr/>
        </p:nvSpPr>
        <p:spPr>
          <a:xfrm>
            <a:off x="285720" y="2786058"/>
            <a:ext cx="1214446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نتایج و بحث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5" name="Rounded Rectangle 14">
            <a:hlinkClick r:id="rId9" action="ppaction://hlinksldjump"/>
          </p:cNvPr>
          <p:cNvSpPr/>
          <p:nvPr/>
        </p:nvSpPr>
        <p:spPr>
          <a:xfrm>
            <a:off x="285720" y="3929066"/>
            <a:ext cx="1214446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پیشنهادات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2844" y="4572008"/>
            <a:ext cx="15001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1600" dirty="0" smtClean="0">
                <a:cs typeface="B Behnam " pitchFamily="2" charset="-78"/>
              </a:rPr>
              <a:t>موضوع پایان نامه :</a:t>
            </a:r>
            <a:endParaRPr lang="fa-IR" sz="1600" dirty="0">
              <a:cs typeface="B Behnam " pitchFamily="2" charset="-7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2844" y="5733652"/>
            <a:ext cx="15001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1600" dirty="0" smtClean="0">
                <a:solidFill>
                  <a:schemeClr val="accent2">
                    <a:lumMod val="50000"/>
                  </a:schemeClr>
                </a:solidFill>
                <a:cs typeface="B Behnam " pitchFamily="2" charset="-78"/>
              </a:rPr>
              <a:t>تهیه شده توسط :</a:t>
            </a:r>
            <a:endParaRPr lang="fa-IR" sz="1600" dirty="0">
              <a:solidFill>
                <a:schemeClr val="accent2">
                  <a:lumMod val="50000"/>
                </a:schemeClr>
              </a:solidFill>
              <a:cs typeface="B Behnam 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Home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77" y="214290"/>
            <a:ext cx="333375" cy="333375"/>
          </a:xfrm>
          <a:prstGeom prst="rect">
            <a:avLst/>
          </a:prstGeom>
        </p:spPr>
      </p:pic>
      <p:pic>
        <p:nvPicPr>
          <p:cNvPr id="29" name="Picture 28" descr="Exit.png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34" y="214290"/>
            <a:ext cx="333375" cy="333375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285720" y="3929066"/>
            <a:ext cx="1214446" cy="428628"/>
          </a:xfrm>
          <a:prstGeom prst="round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پیشنهادات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1" name="Rounded Rectangle 10">
            <a:hlinkClick r:id="rId5" action="ppaction://hlinksldjump"/>
          </p:cNvPr>
          <p:cNvSpPr/>
          <p:nvPr/>
        </p:nvSpPr>
        <p:spPr>
          <a:xfrm>
            <a:off x="285720" y="1071546"/>
            <a:ext cx="1214446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مقدمه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2" name="Rounded Rectangle 11">
            <a:hlinkClick r:id="rId6" action="ppaction://hlinksldjump"/>
          </p:cNvPr>
          <p:cNvSpPr/>
          <p:nvPr/>
        </p:nvSpPr>
        <p:spPr>
          <a:xfrm>
            <a:off x="285720" y="1643050"/>
            <a:ext cx="1214446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مروری بر منابع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3" name="Rounded Rectangle 12">
            <a:hlinkClick r:id="rId7" action="ppaction://hlinksldjump"/>
          </p:cNvPr>
          <p:cNvSpPr/>
          <p:nvPr/>
        </p:nvSpPr>
        <p:spPr>
          <a:xfrm>
            <a:off x="285720" y="2214554"/>
            <a:ext cx="1214446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مواد و روش ها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4" name="Rounded Rectangle 13">
            <a:hlinkClick r:id="rId8" action="ppaction://hlinksldjump"/>
          </p:cNvPr>
          <p:cNvSpPr/>
          <p:nvPr/>
        </p:nvSpPr>
        <p:spPr>
          <a:xfrm>
            <a:off x="285720" y="2786058"/>
            <a:ext cx="1214446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نتایج و بحث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5" name="Rounded Rectangle 14">
            <a:hlinkClick r:id="rId9" action="ppaction://hlinksldjump"/>
          </p:cNvPr>
          <p:cNvSpPr/>
          <p:nvPr/>
        </p:nvSpPr>
        <p:spPr>
          <a:xfrm>
            <a:off x="285720" y="3357562"/>
            <a:ext cx="1214446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نتیجه گیری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2844" y="4572008"/>
            <a:ext cx="15001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1600" dirty="0" smtClean="0">
                <a:cs typeface="B Behnam " pitchFamily="2" charset="-78"/>
              </a:rPr>
              <a:t>موضوع پایان نامه :</a:t>
            </a:r>
            <a:endParaRPr lang="fa-IR" sz="1600" dirty="0">
              <a:cs typeface="B Behnam " pitchFamily="2" charset="-7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2844" y="5733652"/>
            <a:ext cx="15001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1600" dirty="0" smtClean="0">
                <a:solidFill>
                  <a:schemeClr val="accent2">
                    <a:lumMod val="50000"/>
                  </a:schemeClr>
                </a:solidFill>
                <a:cs typeface="B Behnam " pitchFamily="2" charset="-78"/>
              </a:rPr>
              <a:t>تهیه شده توسط :</a:t>
            </a:r>
            <a:endParaRPr lang="fa-IR" sz="1600" dirty="0">
              <a:solidFill>
                <a:schemeClr val="accent2">
                  <a:lumMod val="50000"/>
                </a:schemeClr>
              </a:solidFill>
              <a:cs typeface="B Behnam 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Home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77" y="214290"/>
            <a:ext cx="333375" cy="333375"/>
          </a:xfrm>
          <a:prstGeom prst="rect">
            <a:avLst/>
          </a:prstGeom>
        </p:spPr>
      </p:pic>
      <p:pic>
        <p:nvPicPr>
          <p:cNvPr id="29" name="Picture 28" descr="Exit.png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34" y="214290"/>
            <a:ext cx="333375" cy="333375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285720" y="3929066"/>
            <a:ext cx="1214446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پیشنهادات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1" name="Rounded Rectangle 10">
            <a:hlinkClick r:id="rId5" action="ppaction://hlinksldjump"/>
          </p:cNvPr>
          <p:cNvSpPr/>
          <p:nvPr/>
        </p:nvSpPr>
        <p:spPr>
          <a:xfrm>
            <a:off x="285720" y="1071546"/>
            <a:ext cx="1214446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مقدمه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2" name="Rounded Rectangle 11">
            <a:hlinkClick r:id="rId6" action="ppaction://hlinksldjump"/>
          </p:cNvPr>
          <p:cNvSpPr/>
          <p:nvPr/>
        </p:nvSpPr>
        <p:spPr>
          <a:xfrm>
            <a:off x="285720" y="1643050"/>
            <a:ext cx="1214446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مروری بر منابع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3" name="Rounded Rectangle 12">
            <a:hlinkClick r:id="rId7" action="ppaction://hlinksldjump"/>
          </p:cNvPr>
          <p:cNvSpPr/>
          <p:nvPr/>
        </p:nvSpPr>
        <p:spPr>
          <a:xfrm>
            <a:off x="285720" y="2214554"/>
            <a:ext cx="1214446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مواد و روش ها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4" name="Rounded Rectangle 13">
            <a:hlinkClick r:id="rId8" action="ppaction://hlinksldjump"/>
          </p:cNvPr>
          <p:cNvSpPr/>
          <p:nvPr/>
        </p:nvSpPr>
        <p:spPr>
          <a:xfrm>
            <a:off x="285720" y="2786058"/>
            <a:ext cx="1214446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نتایج و بحث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5" name="Rounded Rectangle 14">
            <a:hlinkClick r:id="rId9" action="ppaction://hlinksldjump"/>
          </p:cNvPr>
          <p:cNvSpPr/>
          <p:nvPr/>
        </p:nvSpPr>
        <p:spPr>
          <a:xfrm>
            <a:off x="285720" y="3357562"/>
            <a:ext cx="1214446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نتیجه گیری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2844" y="4572008"/>
            <a:ext cx="15001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1600" dirty="0" smtClean="0">
                <a:cs typeface="B Behnam " pitchFamily="2" charset="-78"/>
              </a:rPr>
              <a:t>موضوع پایان نامه :</a:t>
            </a:r>
            <a:endParaRPr lang="fa-IR" sz="1600" dirty="0">
              <a:cs typeface="B Behnam " pitchFamily="2" charset="-7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2844" y="5733652"/>
            <a:ext cx="15001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1600" dirty="0" smtClean="0">
                <a:solidFill>
                  <a:schemeClr val="accent2">
                    <a:lumMod val="50000"/>
                  </a:schemeClr>
                </a:solidFill>
                <a:cs typeface="B Behnam " pitchFamily="2" charset="-78"/>
              </a:rPr>
              <a:t>تهیه شده توسط :</a:t>
            </a:r>
            <a:endParaRPr lang="fa-IR" sz="1600" dirty="0">
              <a:solidFill>
                <a:schemeClr val="accent2">
                  <a:lumMod val="50000"/>
                </a:schemeClr>
              </a:solidFill>
              <a:cs typeface="B Behnam 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fd3e52279f9d8a42fdd66d61e6b11c9b51fe993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2382</TotalTime>
  <Words>184</Words>
  <Application>Microsoft Office PowerPoint</Application>
  <PresentationFormat>On-screen Show (4:3)</PresentationFormat>
  <Paragraphs>72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 Behnam 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Omid</dc:creator>
  <cp:lastModifiedBy>Mohammad</cp:lastModifiedBy>
  <cp:revision>38</cp:revision>
  <dcterms:created xsi:type="dcterms:W3CDTF">2014-02-12T04:26:14Z</dcterms:created>
  <dcterms:modified xsi:type="dcterms:W3CDTF">2015-11-13T12:21:06Z</dcterms:modified>
</cp:coreProperties>
</file>