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custDataLst>
    <p:tags r:id="rId11"/>
  </p:custDataLst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B4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88" autoAdjust="0"/>
    <p:restoredTop sz="94660"/>
  </p:normalViewPr>
  <p:slideViewPr>
    <p:cSldViewPr>
      <p:cViewPr varScale="1">
        <p:scale>
          <a:sx n="75" d="100"/>
          <a:sy n="75" d="100"/>
        </p:scale>
        <p:origin x="135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C41824E-725B-4ACD-8EBF-EDE41ACFDF01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987B796-0FB4-4BD0-A80C-C9BFCA5CB64E}" type="slidenum">
              <a:rPr lang="fa-IR" smtClean="0"/>
              <a:pPr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07815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76838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74592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88795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4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856923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5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66305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6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82850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7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024827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8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93535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10" Type="http://schemas.openxmlformats.org/officeDocument/2006/relationships/slide" Target="slide7.xml"/><Relationship Id="rId4" Type="http://schemas.openxmlformats.org/officeDocument/2006/relationships/image" Target="../media/image3.png"/><Relationship Id="rId9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image" Target="../media/image3.png"/><Relationship Id="rId9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image" Target="../media/image3.png"/><Relationship Id="rId9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image" Target="../media/image3.png"/><Relationship Id="rId9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image" Target="../media/image3.png"/><Relationship Id="rId9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image" Target="../media/image3.png"/><Relationship Id="rId9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image" Target="../media/image3.png"/><Relationship Id="rId9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image" Target="../media/image3.png"/><Relationship Id="rId9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77" y="2428868"/>
            <a:ext cx="333375" cy="333375"/>
          </a:xfrm>
          <a:prstGeom prst="rect">
            <a:avLst/>
          </a:prstGeom>
        </p:spPr>
      </p:pic>
      <p:pic>
        <p:nvPicPr>
          <p:cNvPr id="5" name="Picture 4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2428868"/>
            <a:ext cx="333375" cy="333375"/>
          </a:xfrm>
          <a:prstGeom prst="rect">
            <a:avLst/>
          </a:prstGeom>
        </p:spPr>
      </p:pic>
      <p:sp>
        <p:nvSpPr>
          <p:cNvPr id="24" name="Rounded Rectangle 23">
            <a:hlinkClick r:id="rId5" action="ppaction://hlinksldjump"/>
          </p:cNvPr>
          <p:cNvSpPr/>
          <p:nvPr/>
        </p:nvSpPr>
        <p:spPr>
          <a:xfrm>
            <a:off x="285720" y="3214686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5" name="Rounded Rectangle 24">
            <a:hlinkClick r:id="rId6" action="ppaction://hlinksldjump"/>
          </p:cNvPr>
          <p:cNvSpPr/>
          <p:nvPr/>
        </p:nvSpPr>
        <p:spPr>
          <a:xfrm>
            <a:off x="285720" y="3786190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6" name="Rounded Rectangle 25">
            <a:hlinkClick r:id="rId7" action="ppaction://hlinksldjump"/>
          </p:cNvPr>
          <p:cNvSpPr/>
          <p:nvPr/>
        </p:nvSpPr>
        <p:spPr>
          <a:xfrm>
            <a:off x="285720" y="4357694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7" name="Rounded Rectangle 26">
            <a:hlinkClick r:id="rId8" action="ppaction://hlinksldjump"/>
          </p:cNvPr>
          <p:cNvSpPr/>
          <p:nvPr/>
        </p:nvSpPr>
        <p:spPr>
          <a:xfrm>
            <a:off x="285720" y="4929198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8" name="Rounded Rectangle 27">
            <a:hlinkClick r:id="rId9" action="ppaction://hlinksldjump"/>
          </p:cNvPr>
          <p:cNvSpPr/>
          <p:nvPr/>
        </p:nvSpPr>
        <p:spPr>
          <a:xfrm>
            <a:off x="285720" y="5500702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9" name="Rounded Rectangle 28">
            <a:hlinkClick r:id="rId10" action="ppaction://hlinksldjump"/>
          </p:cNvPr>
          <p:cNvSpPr/>
          <p:nvPr/>
        </p:nvSpPr>
        <p:spPr>
          <a:xfrm>
            <a:off x="285720" y="6072206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2844" y="357166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solidFill>
                  <a:schemeClr val="bg1"/>
                </a:solidFill>
                <a:cs typeface="B Behnam " pitchFamily="2" charset="-78"/>
              </a:rPr>
              <a:t>موضوع پایان نامه :</a:t>
            </a:r>
            <a:endParaRPr lang="fa-IR" sz="1600" dirty="0">
              <a:solidFill>
                <a:schemeClr val="bg1"/>
              </a:solidFill>
              <a:cs typeface="B Behnam " pitchFamily="2" charset="-7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2844" y="1214422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تهیه شده توسط :</a:t>
            </a:r>
            <a:endParaRPr lang="fa-IR" sz="1600" dirty="0">
              <a:cs typeface="B Behnam 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77" y="2428868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2428868"/>
            <a:ext cx="333375" cy="3333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85720" y="3214686"/>
            <a:ext cx="1214446" cy="428628"/>
          </a:xfrm>
          <a:prstGeom prst="round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285720" y="3786190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6" action="ppaction://hlinksldjump"/>
          </p:cNvPr>
          <p:cNvSpPr/>
          <p:nvPr/>
        </p:nvSpPr>
        <p:spPr>
          <a:xfrm>
            <a:off x="285720" y="4357694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7" action="ppaction://hlinksldjump"/>
          </p:cNvPr>
          <p:cNvSpPr/>
          <p:nvPr/>
        </p:nvSpPr>
        <p:spPr>
          <a:xfrm>
            <a:off x="285720" y="4929198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8" action="ppaction://hlinksldjump"/>
          </p:cNvPr>
          <p:cNvSpPr/>
          <p:nvPr/>
        </p:nvSpPr>
        <p:spPr>
          <a:xfrm>
            <a:off x="285720" y="5500702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Rounded Rectangle 14">
            <a:hlinkClick r:id="rId9" action="ppaction://hlinksldjump"/>
          </p:cNvPr>
          <p:cNvSpPr/>
          <p:nvPr/>
        </p:nvSpPr>
        <p:spPr>
          <a:xfrm>
            <a:off x="285720" y="6072206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2844" y="357166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solidFill>
                  <a:schemeClr val="bg1"/>
                </a:solidFill>
                <a:cs typeface="B Behnam " pitchFamily="2" charset="-78"/>
              </a:rPr>
              <a:t>موضوع پایان نامه :</a:t>
            </a:r>
            <a:endParaRPr lang="fa-IR" sz="1600" dirty="0">
              <a:solidFill>
                <a:schemeClr val="bg1"/>
              </a:solidFill>
              <a:cs typeface="B Behnam 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2844" y="1214422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تهیه شده توسط :</a:t>
            </a:r>
            <a:endParaRPr lang="fa-IR" sz="1600" dirty="0">
              <a:cs typeface="B Behnam 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77" y="2428868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2428868"/>
            <a:ext cx="333375" cy="3333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85720" y="3786190"/>
            <a:ext cx="1214446" cy="428628"/>
          </a:xfrm>
          <a:prstGeom prst="round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285720" y="3214686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6" action="ppaction://hlinksldjump"/>
          </p:cNvPr>
          <p:cNvSpPr/>
          <p:nvPr/>
        </p:nvSpPr>
        <p:spPr>
          <a:xfrm>
            <a:off x="285720" y="4357694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7" action="ppaction://hlinksldjump"/>
          </p:cNvPr>
          <p:cNvSpPr/>
          <p:nvPr/>
        </p:nvSpPr>
        <p:spPr>
          <a:xfrm>
            <a:off x="285720" y="4929198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8" action="ppaction://hlinksldjump"/>
          </p:cNvPr>
          <p:cNvSpPr/>
          <p:nvPr/>
        </p:nvSpPr>
        <p:spPr>
          <a:xfrm>
            <a:off x="285720" y="5500702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Rounded Rectangle 14">
            <a:hlinkClick r:id="rId9" action="ppaction://hlinksldjump"/>
          </p:cNvPr>
          <p:cNvSpPr/>
          <p:nvPr/>
        </p:nvSpPr>
        <p:spPr>
          <a:xfrm>
            <a:off x="285720" y="6072206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2844" y="357166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solidFill>
                  <a:schemeClr val="bg1"/>
                </a:solidFill>
                <a:cs typeface="B Behnam " pitchFamily="2" charset="-78"/>
              </a:rPr>
              <a:t>موضوع پایان نامه :</a:t>
            </a:r>
            <a:endParaRPr lang="fa-IR" sz="1600" dirty="0">
              <a:solidFill>
                <a:schemeClr val="bg1"/>
              </a:solidFill>
              <a:cs typeface="B Behnam 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2844" y="1214422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تهیه شده توسط :</a:t>
            </a:r>
            <a:endParaRPr lang="fa-IR" sz="1600" dirty="0">
              <a:cs typeface="B Behnam 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77" y="2428868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2428868"/>
            <a:ext cx="333375" cy="3333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85720" y="4357694"/>
            <a:ext cx="1214446" cy="428628"/>
          </a:xfrm>
          <a:prstGeom prst="round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285720" y="3214686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6" action="ppaction://hlinksldjump"/>
          </p:cNvPr>
          <p:cNvSpPr/>
          <p:nvPr/>
        </p:nvSpPr>
        <p:spPr>
          <a:xfrm>
            <a:off x="285720" y="3786190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7" action="ppaction://hlinksldjump"/>
          </p:cNvPr>
          <p:cNvSpPr/>
          <p:nvPr/>
        </p:nvSpPr>
        <p:spPr>
          <a:xfrm>
            <a:off x="285720" y="4929198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8" action="ppaction://hlinksldjump"/>
          </p:cNvPr>
          <p:cNvSpPr/>
          <p:nvPr/>
        </p:nvSpPr>
        <p:spPr>
          <a:xfrm>
            <a:off x="285720" y="5500702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Rounded Rectangle 14">
            <a:hlinkClick r:id="rId9" action="ppaction://hlinksldjump"/>
          </p:cNvPr>
          <p:cNvSpPr/>
          <p:nvPr/>
        </p:nvSpPr>
        <p:spPr>
          <a:xfrm>
            <a:off x="285720" y="6072206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2844" y="357166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solidFill>
                  <a:schemeClr val="bg1"/>
                </a:solidFill>
                <a:cs typeface="B Behnam " pitchFamily="2" charset="-78"/>
              </a:rPr>
              <a:t>موضوع پایان نامه :</a:t>
            </a:r>
            <a:endParaRPr lang="fa-IR" sz="1600" dirty="0">
              <a:solidFill>
                <a:schemeClr val="bg1"/>
              </a:solidFill>
              <a:cs typeface="B Behnam 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2844" y="1214422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تهیه شده توسط :</a:t>
            </a:r>
            <a:endParaRPr lang="fa-IR" sz="1600" dirty="0">
              <a:cs typeface="B Behnam 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77" y="2428868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2428868"/>
            <a:ext cx="333375" cy="333375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285720" y="4929198"/>
            <a:ext cx="1214446" cy="428628"/>
          </a:xfrm>
          <a:prstGeom prst="round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31" name="Rounded Rectangle 30">
            <a:hlinkClick r:id="rId5" action="ppaction://hlinksldjump"/>
          </p:cNvPr>
          <p:cNvSpPr/>
          <p:nvPr/>
        </p:nvSpPr>
        <p:spPr>
          <a:xfrm>
            <a:off x="285720" y="3214686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32" name="Rounded Rectangle 31">
            <a:hlinkClick r:id="rId6" action="ppaction://hlinksldjump"/>
          </p:cNvPr>
          <p:cNvSpPr/>
          <p:nvPr/>
        </p:nvSpPr>
        <p:spPr>
          <a:xfrm>
            <a:off x="285720" y="3786190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33" name="Rounded Rectangle 32">
            <a:hlinkClick r:id="rId7" action="ppaction://hlinksldjump"/>
          </p:cNvPr>
          <p:cNvSpPr/>
          <p:nvPr/>
        </p:nvSpPr>
        <p:spPr>
          <a:xfrm>
            <a:off x="285720" y="4357694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34" name="Rounded Rectangle 33">
            <a:hlinkClick r:id="rId8" action="ppaction://hlinksldjump"/>
          </p:cNvPr>
          <p:cNvSpPr/>
          <p:nvPr/>
        </p:nvSpPr>
        <p:spPr>
          <a:xfrm>
            <a:off x="285720" y="5500702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35" name="Rounded Rectangle 34">
            <a:hlinkClick r:id="rId9" action="ppaction://hlinksldjump"/>
          </p:cNvPr>
          <p:cNvSpPr/>
          <p:nvPr/>
        </p:nvSpPr>
        <p:spPr>
          <a:xfrm>
            <a:off x="285720" y="6072206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2844" y="357166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solidFill>
                  <a:schemeClr val="bg1"/>
                </a:solidFill>
                <a:cs typeface="B Behnam " pitchFamily="2" charset="-78"/>
              </a:rPr>
              <a:t>موضوع پایان نامه :</a:t>
            </a:r>
            <a:endParaRPr lang="fa-IR" sz="1600" dirty="0">
              <a:solidFill>
                <a:schemeClr val="bg1"/>
              </a:solidFill>
              <a:cs typeface="B Behnam " pitchFamily="2" charset="-78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2844" y="1214422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تهیه شده توسط :</a:t>
            </a:r>
            <a:endParaRPr lang="fa-IR" sz="1600" dirty="0">
              <a:cs typeface="B Behnam 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77" y="2428868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2428868"/>
            <a:ext cx="333375" cy="3333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85720" y="5500702"/>
            <a:ext cx="1214446" cy="428628"/>
          </a:xfrm>
          <a:prstGeom prst="round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285720" y="3214686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6" action="ppaction://hlinksldjump"/>
          </p:cNvPr>
          <p:cNvSpPr/>
          <p:nvPr/>
        </p:nvSpPr>
        <p:spPr>
          <a:xfrm>
            <a:off x="285720" y="3786190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7" action="ppaction://hlinksldjump"/>
          </p:cNvPr>
          <p:cNvSpPr/>
          <p:nvPr/>
        </p:nvSpPr>
        <p:spPr>
          <a:xfrm>
            <a:off x="285720" y="4357694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8" action="ppaction://hlinksldjump"/>
          </p:cNvPr>
          <p:cNvSpPr/>
          <p:nvPr/>
        </p:nvSpPr>
        <p:spPr>
          <a:xfrm>
            <a:off x="285720" y="4929198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Rounded Rectangle 14">
            <a:hlinkClick r:id="rId9" action="ppaction://hlinksldjump"/>
          </p:cNvPr>
          <p:cNvSpPr/>
          <p:nvPr/>
        </p:nvSpPr>
        <p:spPr>
          <a:xfrm>
            <a:off x="285720" y="6072206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2844" y="357166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solidFill>
                  <a:schemeClr val="bg1"/>
                </a:solidFill>
                <a:cs typeface="B Behnam " pitchFamily="2" charset="-78"/>
              </a:rPr>
              <a:t>موضوع پایان نامه :</a:t>
            </a:r>
            <a:endParaRPr lang="fa-IR" sz="1600" dirty="0">
              <a:solidFill>
                <a:schemeClr val="bg1"/>
              </a:solidFill>
              <a:cs typeface="B Behnam 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2844" y="1214422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تهیه شده توسط :</a:t>
            </a:r>
            <a:endParaRPr lang="fa-IR" sz="1600" dirty="0">
              <a:cs typeface="B Behnam 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77" y="2428868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2428868"/>
            <a:ext cx="333375" cy="3333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85720" y="6072206"/>
            <a:ext cx="1214446" cy="428628"/>
          </a:xfrm>
          <a:prstGeom prst="round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285720" y="3214686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6" action="ppaction://hlinksldjump"/>
          </p:cNvPr>
          <p:cNvSpPr/>
          <p:nvPr/>
        </p:nvSpPr>
        <p:spPr>
          <a:xfrm>
            <a:off x="285720" y="3786190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7" action="ppaction://hlinksldjump"/>
          </p:cNvPr>
          <p:cNvSpPr/>
          <p:nvPr/>
        </p:nvSpPr>
        <p:spPr>
          <a:xfrm>
            <a:off x="285720" y="4357694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8" action="ppaction://hlinksldjump"/>
          </p:cNvPr>
          <p:cNvSpPr/>
          <p:nvPr/>
        </p:nvSpPr>
        <p:spPr>
          <a:xfrm>
            <a:off x="285720" y="4929198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Rounded Rectangle 14">
            <a:hlinkClick r:id="rId9" action="ppaction://hlinksldjump"/>
          </p:cNvPr>
          <p:cNvSpPr/>
          <p:nvPr/>
        </p:nvSpPr>
        <p:spPr>
          <a:xfrm>
            <a:off x="285720" y="5500702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2844" y="357166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solidFill>
                  <a:schemeClr val="bg1"/>
                </a:solidFill>
                <a:cs typeface="B Behnam " pitchFamily="2" charset="-78"/>
              </a:rPr>
              <a:t>موضوع پایان نامه :</a:t>
            </a:r>
            <a:endParaRPr lang="fa-IR" sz="1600" dirty="0">
              <a:solidFill>
                <a:schemeClr val="bg1"/>
              </a:solidFill>
              <a:cs typeface="B Behnam 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2844" y="1214422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تهیه شده توسط :</a:t>
            </a:r>
            <a:endParaRPr lang="fa-IR" sz="1600" dirty="0">
              <a:cs typeface="B Behnam 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77" y="2428868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2428868"/>
            <a:ext cx="333375" cy="3333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85720" y="6072206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285720" y="3214686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6" action="ppaction://hlinksldjump"/>
          </p:cNvPr>
          <p:cNvSpPr/>
          <p:nvPr/>
        </p:nvSpPr>
        <p:spPr>
          <a:xfrm>
            <a:off x="285720" y="3786190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7" action="ppaction://hlinksldjump"/>
          </p:cNvPr>
          <p:cNvSpPr/>
          <p:nvPr/>
        </p:nvSpPr>
        <p:spPr>
          <a:xfrm>
            <a:off x="285720" y="4357694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8" action="ppaction://hlinksldjump"/>
          </p:cNvPr>
          <p:cNvSpPr/>
          <p:nvPr/>
        </p:nvSpPr>
        <p:spPr>
          <a:xfrm>
            <a:off x="285720" y="4929198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Rounded Rectangle 14">
            <a:hlinkClick r:id="rId9" action="ppaction://hlinksldjump"/>
          </p:cNvPr>
          <p:cNvSpPr/>
          <p:nvPr/>
        </p:nvSpPr>
        <p:spPr>
          <a:xfrm>
            <a:off x="285720" y="5500702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2844" y="357166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solidFill>
                  <a:schemeClr val="bg1"/>
                </a:solidFill>
                <a:cs typeface="B Behnam " pitchFamily="2" charset="-78"/>
              </a:rPr>
              <a:t>موضوع پایان نامه :</a:t>
            </a:r>
            <a:endParaRPr lang="fa-IR" sz="1600" dirty="0">
              <a:solidFill>
                <a:schemeClr val="bg1"/>
              </a:solidFill>
              <a:cs typeface="B Behnam 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2844" y="1214422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تهیه شده توسط :</a:t>
            </a:r>
            <a:endParaRPr lang="fa-IR" sz="1600" dirty="0">
              <a:cs typeface="B Behnam 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6b2ee6592a72eabcf624bb843a7ced83d910965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2545</TotalTime>
  <Words>184</Words>
  <Application>Microsoft Office PowerPoint</Application>
  <PresentationFormat>On-screen Show (4:3)</PresentationFormat>
  <Paragraphs>72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 Behnam 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Omid</dc:creator>
  <cp:lastModifiedBy>Mohammad</cp:lastModifiedBy>
  <cp:revision>46</cp:revision>
  <dcterms:created xsi:type="dcterms:W3CDTF">2014-02-12T04:26:14Z</dcterms:created>
  <dcterms:modified xsi:type="dcterms:W3CDTF">2015-11-13T12:21:36Z</dcterms:modified>
</cp:coreProperties>
</file>