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</p:sldIdLst>
  <p:sldSz cx="9144000" cy="6858000" type="screen4x3"/>
  <p:notesSz cx="6858000" cy="9144000"/>
  <p:custDataLst>
    <p:tags r:id="rId10"/>
  </p:custDataLst>
  <p:defaultTextStyle>
    <a:defPPr>
      <a:defRPr lang="fa-IR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5B3D"/>
    <a:srgbClr val="23A989"/>
    <a:srgbClr val="24AE8D"/>
    <a:srgbClr val="24AE79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088" autoAdjust="0"/>
    <p:restoredTop sz="95161" autoAdjust="0"/>
  </p:normalViewPr>
  <p:slideViewPr>
    <p:cSldViewPr>
      <p:cViewPr varScale="1">
        <p:scale>
          <a:sx n="75" d="100"/>
          <a:sy n="75" d="100"/>
        </p:scale>
        <p:origin x="159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C41824E-725B-4ACD-8EBF-EDE41ACFDF01}" type="datetimeFigureOut">
              <a:rPr lang="fa-IR" smtClean="0"/>
              <a:pPr/>
              <a:t>03/03/1440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987B796-0FB4-4BD0-A80C-C9BFCA5CB64E}" type="slidenum">
              <a:rPr lang="fa-IR" smtClean="0"/>
              <a:pPr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808793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1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80793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2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940341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3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40102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4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101894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5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564904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6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68677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7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616283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03/03/1440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03/03/1440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03/03/1440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03/03/1440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03/03/1440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03/03/1440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03/03/1440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03/03/1440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03/03/1440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03/03/1440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03/03/1440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B88AC-0253-4B35-890D-5F62805DB725}" type="datetimeFigureOut">
              <a:rPr lang="fa-IR" smtClean="0"/>
              <a:pPr/>
              <a:t>03/03/1440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3.png"/><Relationship Id="rId7" Type="http://schemas.openxmlformats.org/officeDocument/2006/relationships/slide" Target="slide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image" Target="../media/image4.png"/><Relationship Id="rId10" Type="http://schemas.openxmlformats.org/officeDocument/2006/relationships/slide" Target="slide2.xml"/><Relationship Id="rId4" Type="http://schemas.openxmlformats.org/officeDocument/2006/relationships/audio" Target="../media/audio1.wav"/><Relationship Id="rId9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slide" Target="slide5.xml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5.png"/><Relationship Id="rId4" Type="http://schemas.openxmlformats.org/officeDocument/2006/relationships/audio" Target="../media/audio1.wav"/><Relationship Id="rId9" Type="http://schemas.openxmlformats.org/officeDocument/2006/relationships/slide" Target="slide3.xml"/><Relationship Id="rId1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3.png"/><Relationship Id="rId7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image" Target="../media/image4.png"/><Relationship Id="rId4" Type="http://schemas.openxmlformats.org/officeDocument/2006/relationships/audio" Target="../media/audio1.wav"/><Relationship Id="rId9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3.png"/><Relationship Id="rId7" Type="http://schemas.openxmlformats.org/officeDocument/2006/relationships/slide" Target="slide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image" Target="../media/image4.png"/><Relationship Id="rId4" Type="http://schemas.openxmlformats.org/officeDocument/2006/relationships/audio" Target="../media/audio1.wav"/><Relationship Id="rId9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3.png"/><Relationship Id="rId7" Type="http://schemas.openxmlformats.org/officeDocument/2006/relationships/slide" Target="slid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image" Target="../media/image4.png"/><Relationship Id="rId4" Type="http://schemas.openxmlformats.org/officeDocument/2006/relationships/audio" Target="../media/audio1.wav"/><Relationship Id="rId9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3.png"/><Relationship Id="rId7" Type="http://schemas.openxmlformats.org/officeDocument/2006/relationships/slide" Target="slide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image" Target="../media/image4.png"/><Relationship Id="rId4" Type="http://schemas.openxmlformats.org/officeDocument/2006/relationships/audio" Target="../media/audio1.wav"/><Relationship Id="rId9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3.png"/><Relationship Id="rId7" Type="http://schemas.openxmlformats.org/officeDocument/2006/relationships/slide" Target="slide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image" Target="../media/image4.png"/><Relationship Id="rId10" Type="http://schemas.openxmlformats.org/officeDocument/2006/relationships/slide" Target="slide2.xml"/><Relationship Id="rId4" Type="http://schemas.openxmlformats.org/officeDocument/2006/relationships/audio" Target="../media/audio1.wav"/><Relationship Id="rId9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93" y="6334145"/>
            <a:ext cx="333375" cy="333375"/>
          </a:xfrm>
          <a:prstGeom prst="rect">
            <a:avLst/>
          </a:prstGeom>
        </p:spPr>
      </p:pic>
      <p:pic>
        <p:nvPicPr>
          <p:cNvPr id="5" name="Picture 4" descr="Exit.png">
            <a:hlinkClick r:id="" action="ppaction://hlinkshowjump?jump=endshow">
              <a:snd r:embed="rId4" name="suction.wav"/>
            </a:hlinkClick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56" y="6334145"/>
            <a:ext cx="333375" cy="333375"/>
          </a:xfrm>
          <a:prstGeom prst="rect">
            <a:avLst/>
          </a:prstGeom>
        </p:spPr>
      </p:pic>
      <p:sp>
        <p:nvSpPr>
          <p:cNvPr id="24" name="Rounded Rectangle 23">
            <a:hlinkClick r:id="rId6" action="ppaction://hlinksldjump"/>
          </p:cNvPr>
          <p:cNvSpPr/>
          <p:nvPr/>
        </p:nvSpPr>
        <p:spPr>
          <a:xfrm>
            <a:off x="7132295" y="628652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>
                <a:cs typeface="B Behnam " pitchFamily="2" charset="-78"/>
              </a:rPr>
              <a:t>5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5" name="Rounded Rectangle 24">
            <a:hlinkClick r:id="rId7" action="ppaction://hlinksldjump"/>
          </p:cNvPr>
          <p:cNvSpPr/>
          <p:nvPr/>
        </p:nvSpPr>
        <p:spPr>
          <a:xfrm>
            <a:off x="5589802" y="628652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 smtClean="0">
                <a:cs typeface="B Behnam " pitchFamily="2" charset="-78"/>
              </a:rPr>
              <a:t>4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6" name="Rounded Rectangle 25">
            <a:hlinkClick r:id="rId8" action="ppaction://hlinksldjump"/>
          </p:cNvPr>
          <p:cNvSpPr/>
          <p:nvPr/>
        </p:nvSpPr>
        <p:spPr>
          <a:xfrm>
            <a:off x="4071934" y="628652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 err="1" smtClean="0">
                <a:cs typeface="B Behnam " pitchFamily="2" charset="-78"/>
              </a:rPr>
              <a:t>Berekly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7" name="Rounded Rectangle 26">
            <a:hlinkClick r:id="rId9" action="ppaction://hlinksldjump"/>
          </p:cNvPr>
          <p:cNvSpPr/>
          <p:nvPr/>
        </p:nvSpPr>
        <p:spPr>
          <a:xfrm>
            <a:off x="2555776" y="628652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 smtClean="0">
                <a:cs typeface="B Behnam " pitchFamily="2" charset="-78"/>
              </a:rPr>
              <a:t>Boyd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8" name="Rounded Rectangle 27">
            <a:hlinkClick r:id="rId10" action="ppaction://hlinksldjump"/>
          </p:cNvPr>
          <p:cNvSpPr/>
          <p:nvPr/>
        </p:nvSpPr>
        <p:spPr>
          <a:xfrm>
            <a:off x="1115616" y="628652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 smtClean="0">
                <a:cs typeface="B Behnam " pitchFamily="2" charset="-78"/>
              </a:rPr>
              <a:t>abstract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00826" y="214290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 smtClean="0">
                <a:cs typeface="B Behnam " pitchFamily="2" charset="-78"/>
              </a:rPr>
              <a:t>Title: ADMM</a:t>
            </a:r>
            <a:endParaRPr lang="fa-IR" sz="1600" dirty="0">
              <a:cs typeface="B Behnam 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4368" y="214290"/>
            <a:ext cx="350844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cs typeface="B Behnam " pitchFamily="2" charset="-78"/>
              </a:rPr>
              <a:t>Mohammad </a:t>
            </a:r>
            <a:r>
              <a:rPr lang="en-US" sz="1600" dirty="0" err="1" smtClean="0">
                <a:cs typeface="B Behnam " pitchFamily="2" charset="-78"/>
              </a:rPr>
              <a:t>Mahmoodian</a:t>
            </a:r>
            <a:endParaRPr lang="fa-IR" sz="1600" dirty="0">
              <a:cs typeface="B Behnam 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93" y="6334145"/>
            <a:ext cx="333375" cy="333375"/>
          </a:xfrm>
          <a:prstGeom prst="rect">
            <a:avLst/>
          </a:prstGeom>
        </p:spPr>
      </p:pic>
      <p:pic>
        <p:nvPicPr>
          <p:cNvPr id="5" name="Picture 4" descr="Exit.png">
            <a:hlinkClick r:id="" action="ppaction://hlinkshowjump?jump=endshow">
              <a:snd r:embed="rId4" name="suction.wav"/>
            </a:hlinkClick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56" y="6334145"/>
            <a:ext cx="333375" cy="333375"/>
          </a:xfrm>
          <a:prstGeom prst="rect">
            <a:avLst/>
          </a:prstGeom>
        </p:spPr>
      </p:pic>
      <p:sp>
        <p:nvSpPr>
          <p:cNvPr id="24" name="Rounded Rectangle 23">
            <a:hlinkClick r:id="rId6" action="ppaction://hlinksldjump"/>
          </p:cNvPr>
          <p:cNvSpPr/>
          <p:nvPr/>
        </p:nvSpPr>
        <p:spPr>
          <a:xfrm>
            <a:off x="7132295" y="628652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>
                <a:cs typeface="B Behnam " pitchFamily="2" charset="-78"/>
              </a:rPr>
              <a:t>5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5" name="Rounded Rectangle 24">
            <a:hlinkClick r:id="rId7" action="ppaction://hlinksldjump"/>
          </p:cNvPr>
          <p:cNvSpPr/>
          <p:nvPr/>
        </p:nvSpPr>
        <p:spPr>
          <a:xfrm>
            <a:off x="5589802" y="628652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 smtClean="0">
                <a:cs typeface="B Behnam " pitchFamily="2" charset="-78"/>
              </a:rPr>
              <a:t>4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6" name="Rounded Rectangle 25">
            <a:hlinkClick r:id="rId8" action="ppaction://hlinksldjump"/>
          </p:cNvPr>
          <p:cNvSpPr/>
          <p:nvPr/>
        </p:nvSpPr>
        <p:spPr>
          <a:xfrm>
            <a:off x="4071934" y="628652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 err="1" smtClean="0">
                <a:cs typeface="B Behnam " pitchFamily="2" charset="-78"/>
              </a:rPr>
              <a:t>Berekly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7" name="Rounded Rectangle 26">
            <a:hlinkClick r:id="rId9" action="ppaction://hlinksldjump"/>
          </p:cNvPr>
          <p:cNvSpPr/>
          <p:nvPr/>
        </p:nvSpPr>
        <p:spPr>
          <a:xfrm>
            <a:off x="2555776" y="628652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 smtClean="0">
                <a:cs typeface="B Behnam " pitchFamily="2" charset="-78"/>
              </a:rPr>
              <a:t>Boyd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115616" y="6286520"/>
            <a:ext cx="1214446" cy="42862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>
                <a:cs typeface="B Behnam " pitchFamily="2" charset="-78"/>
              </a:rPr>
              <a:t>abstract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00826" y="214290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 smtClean="0">
                <a:cs typeface="B Behnam " pitchFamily="2" charset="-78"/>
              </a:rPr>
              <a:t>Title: ADMM</a:t>
            </a:r>
            <a:endParaRPr lang="fa-IR" sz="1600" dirty="0">
              <a:cs typeface="B Behnam 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4368" y="214290"/>
            <a:ext cx="350844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cs typeface="B Behnam " pitchFamily="2" charset="-78"/>
              </a:rPr>
              <a:t>Mohammad </a:t>
            </a:r>
            <a:r>
              <a:rPr lang="en-US" sz="1600" dirty="0" err="1" smtClean="0">
                <a:cs typeface="B Behnam " pitchFamily="2" charset="-78"/>
              </a:rPr>
              <a:t>Mahmoodian</a:t>
            </a:r>
            <a:endParaRPr lang="fa-IR" sz="1600" dirty="0">
              <a:cs typeface="B Behnam " pitchFamily="2" charset="-78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869282" y="908720"/>
            <a:ext cx="5619750" cy="4959632"/>
            <a:chOff x="3313108" y="809625"/>
            <a:chExt cx="5619750" cy="4959632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243511" y="809625"/>
              <a:ext cx="1704975" cy="590550"/>
            </a:xfrm>
            <a:prstGeom prst="rect">
              <a:avLst/>
            </a:prstGeom>
            <a:ln w="127000" cap="rnd">
              <a:solidFill>
                <a:srgbClr val="FFFFFF"/>
              </a:solidFill>
            </a:ln>
            <a:effectLst>
              <a:outerShdw blurRad="76200" dist="95250" dir="10500000" sx="97000" sy="23000" kx="900000" algn="br" rotWithShape="0">
                <a:srgbClr val="000000">
                  <a:alpha val="20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076697" y="3939135"/>
              <a:ext cx="4038600" cy="695325"/>
            </a:xfrm>
            <a:prstGeom prst="rect">
              <a:avLst/>
            </a:prstGeom>
            <a:ln w="127000" cap="rnd">
              <a:solidFill>
                <a:srgbClr val="FFFFFF"/>
              </a:solidFill>
            </a:ln>
            <a:effectLst>
              <a:outerShdw blurRad="76200" dist="95250" dir="10500000" sx="97000" sy="23000" kx="900000" algn="br" rotWithShape="0">
                <a:srgbClr val="000000">
                  <a:alpha val="20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695822" y="4892957"/>
              <a:ext cx="2800350" cy="876300"/>
            </a:xfrm>
            <a:prstGeom prst="rect">
              <a:avLst/>
            </a:prstGeom>
            <a:ln w="127000" cap="rnd">
              <a:solidFill>
                <a:srgbClr val="FFFFFF"/>
              </a:solidFill>
            </a:ln>
            <a:effectLst>
              <a:outerShdw blurRad="76200" dist="95250" dir="10500000" sx="97000" sy="23000" kx="900000" algn="br" rotWithShape="0">
                <a:srgbClr val="000000">
                  <a:alpha val="20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313108" y="1621244"/>
              <a:ext cx="5619750" cy="800100"/>
            </a:xfrm>
            <a:prstGeom prst="rect">
              <a:avLst/>
            </a:prstGeom>
            <a:ln w="127000" cap="rnd">
              <a:solidFill>
                <a:srgbClr val="FFFFFF"/>
              </a:solidFill>
            </a:ln>
            <a:effectLst>
              <a:outerShdw blurRad="76200" dist="95250" dir="10500000" sx="97000" sy="23000" kx="900000" algn="br" rotWithShape="0">
                <a:srgbClr val="000000">
                  <a:alpha val="20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605335" y="2642413"/>
              <a:ext cx="2981325" cy="1038225"/>
            </a:xfrm>
            <a:prstGeom prst="rect">
              <a:avLst/>
            </a:prstGeom>
            <a:ln w="127000" cap="rnd">
              <a:solidFill>
                <a:srgbClr val="FFFFFF"/>
              </a:solidFill>
            </a:ln>
            <a:effectLst>
              <a:outerShdw blurRad="76200" dist="95250" dir="10500000" sx="97000" sy="23000" kx="900000" algn="br" rotWithShape="0">
                <a:srgbClr val="000000">
                  <a:alpha val="20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9984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93" y="6334145"/>
            <a:ext cx="333375" cy="333375"/>
          </a:xfrm>
          <a:prstGeom prst="rect">
            <a:avLst/>
          </a:prstGeom>
        </p:spPr>
      </p:pic>
      <p:pic>
        <p:nvPicPr>
          <p:cNvPr id="5" name="Picture 4" descr="Exit.png">
            <a:hlinkClick r:id="" action="ppaction://hlinkshowjump?jump=endshow">
              <a:snd r:embed="rId4" name="suction.wav"/>
            </a:hlinkClick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56" y="6334145"/>
            <a:ext cx="333375" cy="333375"/>
          </a:xfrm>
          <a:prstGeom prst="rect">
            <a:avLst/>
          </a:prstGeom>
        </p:spPr>
      </p:pic>
      <p:sp>
        <p:nvSpPr>
          <p:cNvPr id="24" name="Rounded Rectangle 23">
            <a:hlinkClick r:id="rId6" action="ppaction://hlinksldjump"/>
          </p:cNvPr>
          <p:cNvSpPr/>
          <p:nvPr/>
        </p:nvSpPr>
        <p:spPr>
          <a:xfrm>
            <a:off x="7132295" y="628652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>
                <a:cs typeface="B Behnam " pitchFamily="2" charset="-78"/>
              </a:rPr>
              <a:t>5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5" name="Rounded Rectangle 24">
            <a:hlinkClick r:id="rId7" action="ppaction://hlinksldjump"/>
          </p:cNvPr>
          <p:cNvSpPr/>
          <p:nvPr/>
        </p:nvSpPr>
        <p:spPr>
          <a:xfrm>
            <a:off x="5589802" y="628652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 smtClean="0">
                <a:cs typeface="B Behnam " pitchFamily="2" charset="-78"/>
              </a:rPr>
              <a:t>4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6" name="Rounded Rectangle 25">
            <a:hlinkClick r:id="rId8" action="ppaction://hlinksldjump"/>
          </p:cNvPr>
          <p:cNvSpPr/>
          <p:nvPr/>
        </p:nvSpPr>
        <p:spPr>
          <a:xfrm>
            <a:off x="4071934" y="628652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 err="1" smtClean="0">
                <a:cs typeface="B Behnam " pitchFamily="2" charset="-78"/>
              </a:rPr>
              <a:t>Berekly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555776" y="6286520"/>
            <a:ext cx="1214446" cy="42862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400" dirty="0" smtClean="0">
                <a:cs typeface="B Behnam " pitchFamily="2" charset="-78"/>
              </a:rPr>
              <a:t>Boyd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8" name="Rounded Rectangle 27">
            <a:hlinkClick r:id="rId9" action="ppaction://hlinksldjump"/>
          </p:cNvPr>
          <p:cNvSpPr/>
          <p:nvPr/>
        </p:nvSpPr>
        <p:spPr>
          <a:xfrm>
            <a:off x="1115616" y="628652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 smtClean="0">
                <a:cs typeface="B Behnam " pitchFamily="2" charset="-78"/>
              </a:rPr>
              <a:t>abstract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00826" y="214290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 smtClean="0">
                <a:cs typeface="B Behnam " pitchFamily="2" charset="-78"/>
              </a:rPr>
              <a:t>Title: ADMM</a:t>
            </a:r>
            <a:endParaRPr lang="fa-IR" sz="1600" dirty="0">
              <a:cs typeface="B Behnam 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4368" y="214290"/>
            <a:ext cx="350844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cs typeface="B Behnam " pitchFamily="2" charset="-78"/>
              </a:rPr>
              <a:t>Mohammad </a:t>
            </a:r>
            <a:r>
              <a:rPr lang="en-US" sz="1600" dirty="0" err="1" smtClean="0">
                <a:cs typeface="B Behnam " pitchFamily="2" charset="-78"/>
              </a:rPr>
              <a:t>Mahmoodian</a:t>
            </a:r>
            <a:endParaRPr lang="fa-IR" sz="1600" dirty="0">
              <a:cs typeface="B Behnam 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6563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93" y="6334145"/>
            <a:ext cx="333375" cy="333375"/>
          </a:xfrm>
          <a:prstGeom prst="rect">
            <a:avLst/>
          </a:prstGeom>
        </p:spPr>
      </p:pic>
      <p:pic>
        <p:nvPicPr>
          <p:cNvPr id="5" name="Picture 4" descr="Exit.png">
            <a:hlinkClick r:id="" action="ppaction://hlinkshowjump?jump=endshow">
              <a:snd r:embed="rId4" name="suction.wav"/>
            </a:hlinkClick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56" y="6334145"/>
            <a:ext cx="333375" cy="333375"/>
          </a:xfrm>
          <a:prstGeom prst="rect">
            <a:avLst/>
          </a:prstGeom>
        </p:spPr>
      </p:pic>
      <p:sp>
        <p:nvSpPr>
          <p:cNvPr id="24" name="Rounded Rectangle 23">
            <a:hlinkClick r:id="rId6" action="ppaction://hlinksldjump"/>
          </p:cNvPr>
          <p:cNvSpPr/>
          <p:nvPr/>
        </p:nvSpPr>
        <p:spPr>
          <a:xfrm>
            <a:off x="7132295" y="628652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>
                <a:cs typeface="B Behnam " pitchFamily="2" charset="-78"/>
              </a:rPr>
              <a:t>5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5" name="Rounded Rectangle 24">
            <a:hlinkClick r:id="rId7" action="ppaction://hlinksldjump"/>
          </p:cNvPr>
          <p:cNvSpPr/>
          <p:nvPr/>
        </p:nvSpPr>
        <p:spPr>
          <a:xfrm>
            <a:off x="5589802" y="628652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 smtClean="0">
                <a:cs typeface="B Behnam " pitchFamily="2" charset="-78"/>
              </a:rPr>
              <a:t>4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071934" y="6286520"/>
            <a:ext cx="1214446" cy="42862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err="1" smtClean="0">
                <a:cs typeface="B Behnam " pitchFamily="2" charset="-78"/>
              </a:rPr>
              <a:t>Berekly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7" name="Rounded Rectangle 26">
            <a:hlinkClick r:id="rId8" action="ppaction://hlinksldjump"/>
          </p:cNvPr>
          <p:cNvSpPr/>
          <p:nvPr/>
        </p:nvSpPr>
        <p:spPr>
          <a:xfrm>
            <a:off x="2555776" y="628652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 smtClean="0">
                <a:cs typeface="B Behnam " pitchFamily="2" charset="-78"/>
              </a:rPr>
              <a:t>Boyd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8" name="Rounded Rectangle 27">
            <a:hlinkClick r:id="rId9" action="ppaction://hlinksldjump"/>
          </p:cNvPr>
          <p:cNvSpPr/>
          <p:nvPr/>
        </p:nvSpPr>
        <p:spPr>
          <a:xfrm>
            <a:off x="1115616" y="628652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 smtClean="0">
                <a:cs typeface="B Behnam " pitchFamily="2" charset="-78"/>
              </a:rPr>
              <a:t>abstract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00826" y="214290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 smtClean="0">
                <a:cs typeface="B Behnam " pitchFamily="2" charset="-78"/>
              </a:rPr>
              <a:t>Title: ADMM</a:t>
            </a:r>
            <a:endParaRPr lang="fa-IR" sz="1600" dirty="0">
              <a:cs typeface="B Behnam 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4368" y="214290"/>
            <a:ext cx="350844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cs typeface="B Behnam " pitchFamily="2" charset="-78"/>
              </a:rPr>
              <a:t>Mohammad </a:t>
            </a:r>
            <a:r>
              <a:rPr lang="en-US" sz="1600" dirty="0" err="1" smtClean="0">
                <a:cs typeface="B Behnam " pitchFamily="2" charset="-78"/>
              </a:rPr>
              <a:t>Mahmoodian</a:t>
            </a:r>
            <a:endParaRPr lang="fa-IR" sz="1600" dirty="0">
              <a:cs typeface="B Behnam 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0070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93" y="6334145"/>
            <a:ext cx="333375" cy="333375"/>
          </a:xfrm>
          <a:prstGeom prst="rect">
            <a:avLst/>
          </a:prstGeom>
        </p:spPr>
      </p:pic>
      <p:pic>
        <p:nvPicPr>
          <p:cNvPr id="5" name="Picture 4" descr="Exit.png">
            <a:hlinkClick r:id="" action="ppaction://hlinkshowjump?jump=endshow">
              <a:snd r:embed="rId4" name="suction.wav"/>
            </a:hlinkClick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56" y="6334145"/>
            <a:ext cx="333375" cy="333375"/>
          </a:xfrm>
          <a:prstGeom prst="rect">
            <a:avLst/>
          </a:prstGeom>
        </p:spPr>
      </p:pic>
      <p:sp>
        <p:nvSpPr>
          <p:cNvPr id="24" name="Rounded Rectangle 23">
            <a:hlinkClick r:id="rId6" action="ppaction://hlinksldjump"/>
          </p:cNvPr>
          <p:cNvSpPr/>
          <p:nvPr/>
        </p:nvSpPr>
        <p:spPr>
          <a:xfrm>
            <a:off x="7132295" y="628652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>
                <a:cs typeface="B Behnam " pitchFamily="2" charset="-78"/>
              </a:rPr>
              <a:t>5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589802" y="6286520"/>
            <a:ext cx="1214446" cy="42862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400" dirty="0" smtClean="0">
                <a:cs typeface="B Behnam " pitchFamily="2" charset="-78"/>
              </a:rPr>
              <a:t>4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6" name="Rounded Rectangle 25">
            <a:hlinkClick r:id="rId7" action="ppaction://hlinksldjump"/>
          </p:cNvPr>
          <p:cNvSpPr/>
          <p:nvPr/>
        </p:nvSpPr>
        <p:spPr>
          <a:xfrm>
            <a:off x="4071934" y="628652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 err="1" smtClean="0">
                <a:cs typeface="B Behnam " pitchFamily="2" charset="-78"/>
              </a:rPr>
              <a:t>Berekly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7" name="Rounded Rectangle 26">
            <a:hlinkClick r:id="rId8" action="ppaction://hlinksldjump"/>
          </p:cNvPr>
          <p:cNvSpPr/>
          <p:nvPr/>
        </p:nvSpPr>
        <p:spPr>
          <a:xfrm>
            <a:off x="2555776" y="628652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 smtClean="0">
                <a:cs typeface="B Behnam " pitchFamily="2" charset="-78"/>
              </a:rPr>
              <a:t>Boyd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8" name="Rounded Rectangle 27">
            <a:hlinkClick r:id="rId9" action="ppaction://hlinksldjump"/>
          </p:cNvPr>
          <p:cNvSpPr/>
          <p:nvPr/>
        </p:nvSpPr>
        <p:spPr>
          <a:xfrm>
            <a:off x="1115616" y="628652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 smtClean="0">
                <a:cs typeface="B Behnam " pitchFamily="2" charset="-78"/>
              </a:rPr>
              <a:t>abstract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00826" y="214290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 smtClean="0">
                <a:cs typeface="B Behnam " pitchFamily="2" charset="-78"/>
              </a:rPr>
              <a:t>Title: ADMM</a:t>
            </a:r>
            <a:endParaRPr lang="fa-IR" sz="1600" dirty="0">
              <a:cs typeface="B Behnam 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4368" y="214290"/>
            <a:ext cx="350844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cs typeface="B Behnam " pitchFamily="2" charset="-78"/>
              </a:rPr>
              <a:t>Mohammad </a:t>
            </a:r>
            <a:r>
              <a:rPr lang="en-US" sz="1600" dirty="0" err="1" smtClean="0">
                <a:cs typeface="B Behnam " pitchFamily="2" charset="-78"/>
              </a:rPr>
              <a:t>Mahmoodian</a:t>
            </a:r>
            <a:endParaRPr lang="fa-IR" sz="1600" dirty="0">
              <a:cs typeface="B Behnam 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2885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93" y="6334145"/>
            <a:ext cx="333375" cy="333375"/>
          </a:xfrm>
          <a:prstGeom prst="rect">
            <a:avLst/>
          </a:prstGeom>
        </p:spPr>
      </p:pic>
      <p:pic>
        <p:nvPicPr>
          <p:cNvPr id="5" name="Picture 4" descr="Exit.png">
            <a:hlinkClick r:id="" action="ppaction://hlinkshowjump?jump=endshow">
              <a:snd r:embed="rId4" name="suction.wav"/>
            </a:hlinkClick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56" y="6334145"/>
            <a:ext cx="333375" cy="333375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7132295" y="6286520"/>
            <a:ext cx="1214446" cy="42862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cs typeface="B Behnam " pitchFamily="2" charset="-78"/>
              </a:rPr>
              <a:t>5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5" name="Rounded Rectangle 24">
            <a:hlinkClick r:id="rId6" action="ppaction://hlinksldjump"/>
          </p:cNvPr>
          <p:cNvSpPr/>
          <p:nvPr/>
        </p:nvSpPr>
        <p:spPr>
          <a:xfrm>
            <a:off x="5589802" y="628652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 smtClean="0">
                <a:cs typeface="B Behnam " pitchFamily="2" charset="-78"/>
              </a:rPr>
              <a:t>4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6" name="Rounded Rectangle 25">
            <a:hlinkClick r:id="rId7" action="ppaction://hlinksldjump"/>
          </p:cNvPr>
          <p:cNvSpPr/>
          <p:nvPr/>
        </p:nvSpPr>
        <p:spPr>
          <a:xfrm>
            <a:off x="4071934" y="628652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 err="1" smtClean="0">
                <a:cs typeface="B Behnam " pitchFamily="2" charset="-78"/>
              </a:rPr>
              <a:t>Berekly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7" name="Rounded Rectangle 26">
            <a:hlinkClick r:id="rId8" action="ppaction://hlinksldjump"/>
          </p:cNvPr>
          <p:cNvSpPr/>
          <p:nvPr/>
        </p:nvSpPr>
        <p:spPr>
          <a:xfrm>
            <a:off x="2555776" y="628652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 smtClean="0">
                <a:cs typeface="B Behnam " pitchFamily="2" charset="-78"/>
              </a:rPr>
              <a:t>Boyd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8" name="Rounded Rectangle 27">
            <a:hlinkClick r:id="rId9" action="ppaction://hlinksldjump"/>
          </p:cNvPr>
          <p:cNvSpPr/>
          <p:nvPr/>
        </p:nvSpPr>
        <p:spPr>
          <a:xfrm>
            <a:off x="1115616" y="628652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 smtClean="0">
                <a:cs typeface="B Behnam " pitchFamily="2" charset="-78"/>
              </a:rPr>
              <a:t>abstract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00826" y="214290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 smtClean="0">
                <a:cs typeface="B Behnam " pitchFamily="2" charset="-78"/>
              </a:rPr>
              <a:t>Title: ADMM</a:t>
            </a:r>
            <a:endParaRPr lang="fa-IR" sz="1600" dirty="0">
              <a:cs typeface="B Behnam 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4368" y="214290"/>
            <a:ext cx="350844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cs typeface="B Behnam " pitchFamily="2" charset="-78"/>
              </a:rPr>
              <a:t>Mohammad </a:t>
            </a:r>
            <a:r>
              <a:rPr lang="en-US" sz="1600" dirty="0" err="1" smtClean="0">
                <a:cs typeface="B Behnam " pitchFamily="2" charset="-78"/>
              </a:rPr>
              <a:t>Mahmoodian</a:t>
            </a:r>
            <a:endParaRPr lang="fa-IR" sz="1600" dirty="0">
              <a:cs typeface="B Behnam 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9506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93" y="6334145"/>
            <a:ext cx="333375" cy="333375"/>
          </a:xfrm>
          <a:prstGeom prst="rect">
            <a:avLst/>
          </a:prstGeom>
        </p:spPr>
      </p:pic>
      <p:pic>
        <p:nvPicPr>
          <p:cNvPr id="5" name="Picture 4" descr="Exit.png">
            <a:hlinkClick r:id="" action="ppaction://hlinkshowjump?jump=endshow">
              <a:snd r:embed="rId4" name="suction.wav"/>
            </a:hlinkClick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56" y="6334145"/>
            <a:ext cx="333375" cy="333375"/>
          </a:xfrm>
          <a:prstGeom prst="rect">
            <a:avLst/>
          </a:prstGeom>
        </p:spPr>
      </p:pic>
      <p:sp>
        <p:nvSpPr>
          <p:cNvPr id="24" name="Rounded Rectangle 23">
            <a:hlinkClick r:id="rId6" action="ppaction://hlinksldjump"/>
          </p:cNvPr>
          <p:cNvSpPr/>
          <p:nvPr/>
        </p:nvSpPr>
        <p:spPr>
          <a:xfrm>
            <a:off x="7132295" y="628652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>
                <a:cs typeface="B Behnam " pitchFamily="2" charset="-78"/>
              </a:rPr>
              <a:t>5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5" name="Rounded Rectangle 24">
            <a:hlinkClick r:id="rId7" action="ppaction://hlinksldjump"/>
          </p:cNvPr>
          <p:cNvSpPr/>
          <p:nvPr/>
        </p:nvSpPr>
        <p:spPr>
          <a:xfrm>
            <a:off x="5589802" y="628652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 smtClean="0">
                <a:cs typeface="B Behnam " pitchFamily="2" charset="-78"/>
              </a:rPr>
              <a:t>4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6" name="Rounded Rectangle 25">
            <a:hlinkClick r:id="rId8" action="ppaction://hlinksldjump"/>
          </p:cNvPr>
          <p:cNvSpPr/>
          <p:nvPr/>
        </p:nvSpPr>
        <p:spPr>
          <a:xfrm>
            <a:off x="4071934" y="628652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 err="1" smtClean="0">
                <a:cs typeface="B Behnam " pitchFamily="2" charset="-78"/>
              </a:rPr>
              <a:t>Berekly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7" name="Rounded Rectangle 26">
            <a:hlinkClick r:id="rId9" action="ppaction://hlinksldjump"/>
          </p:cNvPr>
          <p:cNvSpPr/>
          <p:nvPr/>
        </p:nvSpPr>
        <p:spPr>
          <a:xfrm>
            <a:off x="2555776" y="628652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 smtClean="0">
                <a:cs typeface="B Behnam " pitchFamily="2" charset="-78"/>
              </a:rPr>
              <a:t>Boyd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8" name="Rounded Rectangle 27">
            <a:hlinkClick r:id="rId10" action="ppaction://hlinksldjump"/>
          </p:cNvPr>
          <p:cNvSpPr/>
          <p:nvPr/>
        </p:nvSpPr>
        <p:spPr>
          <a:xfrm>
            <a:off x="1115616" y="628652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 smtClean="0">
                <a:cs typeface="B Behnam " pitchFamily="2" charset="-78"/>
              </a:rPr>
              <a:t>abstract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00826" y="214290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 smtClean="0">
                <a:cs typeface="B Behnam " pitchFamily="2" charset="-78"/>
              </a:rPr>
              <a:t>Title: ADMM</a:t>
            </a:r>
            <a:endParaRPr lang="fa-IR" sz="1600" dirty="0">
              <a:cs typeface="B Behnam 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4368" y="214290"/>
            <a:ext cx="350844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cs typeface="B Behnam " pitchFamily="2" charset="-78"/>
              </a:rPr>
              <a:t>Mohammad </a:t>
            </a:r>
            <a:r>
              <a:rPr lang="en-US" sz="1600" dirty="0" err="1" smtClean="0">
                <a:cs typeface="B Behnam " pitchFamily="2" charset="-78"/>
              </a:rPr>
              <a:t>Mahmoodian</a:t>
            </a:r>
            <a:endParaRPr lang="fa-IR" sz="1600" dirty="0">
              <a:cs typeface="B Behnam 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9850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61ce48762891a55aee10c6c9f84426df180a26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717</TotalTime>
  <Words>77</Words>
  <Application>Microsoft Office PowerPoint</Application>
  <PresentationFormat>On-screen Show (4:3)</PresentationFormat>
  <Paragraphs>56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 Behnam 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Omid</dc:creator>
  <cp:lastModifiedBy>Windows User</cp:lastModifiedBy>
  <cp:revision>43</cp:revision>
  <dcterms:created xsi:type="dcterms:W3CDTF">2014-02-12T04:26:14Z</dcterms:created>
  <dcterms:modified xsi:type="dcterms:W3CDTF">2018-11-11T08:32:53Z</dcterms:modified>
</cp:coreProperties>
</file>