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221ad8d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221ad8d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8221ad8d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8221ad8d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221ad8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221ad8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221ad8d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221ad8d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221ad8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221ad8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80d5a96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80d5a96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221ad8d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221ad8d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8221ad8d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8221ad8d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80d5a96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80d5a96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221ad8d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221ad8d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iCareer HUB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Name:Mohamed Magdy Galal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ID:20100352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7325" y="477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8-</a:t>
            </a:r>
            <a:r>
              <a:rPr lang="en-GB"/>
              <a:t>Conclusion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iCareer Hub is a pioneering Virtual Career Center in the MENA region, offering comprehensive career services and resources to bridge the gap between academic offerings and labor market requirements. With a range of features such as student and employer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/>
              <a:t>     </a:t>
            </a:r>
            <a:r>
              <a:rPr b="1" lang="en-GB" sz="5300"/>
              <a:t>   </a:t>
            </a:r>
            <a:endParaRPr b="1" sz="5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6200"/>
              <a:t>     </a:t>
            </a:r>
            <a:r>
              <a:rPr b="1" lang="en-GB" sz="7100"/>
              <a:t>Any Questions?</a:t>
            </a:r>
            <a:endParaRPr b="1" sz="7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Overview: </a:t>
            </a:r>
            <a:r>
              <a:rPr lang="en-GB">
                <a:solidFill>
                  <a:schemeClr val="dk1"/>
                </a:solidFill>
              </a:rPr>
              <a:t>iCareer Hub: MENA's pioneering virtual career center by iCareer &amp; Origin. Centralized resources for students, employers, universities, and NGOs. Revolutionizing access to career services via technology</a:t>
            </a:r>
            <a:r>
              <a:rPr lang="en-GB"/>
              <a:t> iCarrer applied in             ain-Shams </a:t>
            </a:r>
            <a:r>
              <a:rPr lang="en-GB"/>
              <a:t>university</a:t>
            </a:r>
            <a:r>
              <a:rPr lang="en-GB"/>
              <a:t> and will be apply in all </a:t>
            </a:r>
            <a:r>
              <a:rPr lang="en-GB"/>
              <a:t>universities</a:t>
            </a:r>
            <a:r>
              <a:rPr lang="en-GB"/>
              <a:t> very soon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Objective:</a:t>
            </a:r>
            <a:r>
              <a:rPr lang="en-GB">
                <a:solidFill>
                  <a:schemeClr val="dk1"/>
                </a:solidFill>
              </a:rPr>
              <a:t> Transforming MENA's Career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2-My Role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Designed the project's database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Implemented APIs for user 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Implemented APIs for Courses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Implemented the employers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</a:t>
            </a:r>
            <a:r>
              <a:rPr lang="en-GB"/>
              <a:t> Tools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5" y="1233150"/>
            <a:ext cx="1979100" cy="18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500" y="1363650"/>
            <a:ext cx="2033500" cy="20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500" y="1059175"/>
            <a:ext cx="5677251" cy="26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4-</a:t>
            </a:r>
            <a:r>
              <a:rPr lang="en-GB"/>
              <a:t>Languages</a:t>
            </a:r>
            <a:r>
              <a:rPr lang="en-GB"/>
              <a:t> used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63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38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6913" y="1554997"/>
            <a:ext cx="2848624" cy="2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5-Employer Module Impact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66075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Student and Alumni Experience:</a:t>
            </a:r>
            <a:r>
              <a:rPr lang="en-GB"/>
              <a:t> Streamlined Job Search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Employer Experience:</a:t>
            </a:r>
            <a:r>
              <a:rPr lang="en-GB"/>
              <a:t> Effortless Opportunity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Promotion Administrator Benefits:</a:t>
            </a:r>
            <a:r>
              <a:rPr lang="en-GB"/>
              <a:t> Rich Insights and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6-Key Functionalities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Job Post Privileges and Approval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Customizable Job Post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Search and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Administrator Approval &amp; Access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-4997" t="0"/>
          <a:stretch/>
        </p:blipFill>
        <p:spPr>
          <a:xfrm>
            <a:off x="110900" y="75275"/>
            <a:ext cx="3849498" cy="21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275" y="75275"/>
            <a:ext cx="4629024" cy="21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50" y="2353175"/>
            <a:ext cx="7992552" cy="2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7-</a:t>
            </a:r>
            <a:r>
              <a:rPr lang="en-GB"/>
              <a:t>Results and Benefits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Improved Employer-Student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Enhanced Job Search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Efficiency Gains for Career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Insights for Future Enhancements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