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1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76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52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55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85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75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1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11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6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27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67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0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8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38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5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12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317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2C85-7412-452A-AAFF-F0E812EAD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Staroids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5DF4-DCF6-4C82-9B9A-73A89AA3E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</a:t>
            </a:r>
            <a:r>
              <a:rPr lang="en-CA" dirty="0" err="1"/>
              <a:t>Eoin</a:t>
            </a:r>
            <a:r>
              <a:rPr lang="en-CA" dirty="0"/>
              <a:t> </a:t>
            </a:r>
            <a:r>
              <a:rPr lang="en-CA" dirty="0" err="1"/>
              <a:t>Lynagh</a:t>
            </a:r>
            <a:r>
              <a:rPr lang="en-CA" dirty="0"/>
              <a:t>, Jason Nagy, Moziah San Vicente</a:t>
            </a:r>
          </a:p>
        </p:txBody>
      </p:sp>
    </p:spTree>
    <p:extLst>
      <p:ext uri="{BB962C8B-B14F-4D97-AF65-F5344CB8AC3E}">
        <p14:creationId xmlns:p14="http://schemas.microsoft.com/office/powerpoint/2010/main" val="4412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D00E-E575-4A83-A1FE-4B23C564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DB5-3C9F-4671-95C5-8C91749E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project is a reimplementation of HTML-5 Asteroids by Doug McInnis</a:t>
            </a:r>
          </a:p>
          <a:p>
            <a:r>
              <a:rPr lang="en-CA" dirty="0"/>
              <a:t>The focus of this project was the process</a:t>
            </a:r>
          </a:p>
          <a:p>
            <a:r>
              <a:rPr lang="en-CA" dirty="0"/>
              <a:t>Why Asteroids?</a:t>
            </a:r>
          </a:p>
        </p:txBody>
      </p:sp>
    </p:spTree>
    <p:extLst>
      <p:ext uri="{BB962C8B-B14F-4D97-AF65-F5344CB8AC3E}">
        <p14:creationId xmlns:p14="http://schemas.microsoft.com/office/powerpoint/2010/main" val="346325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185-1C71-42EF-843A-D83FB47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9E2C-013F-4021-8B64-93092117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Software Qualities we tried to keep in mind when designing our project:</a:t>
            </a:r>
          </a:p>
          <a:p>
            <a:pPr lvl="1"/>
            <a:r>
              <a:rPr lang="en-CA" dirty="0"/>
              <a:t>Modularity</a:t>
            </a:r>
          </a:p>
          <a:p>
            <a:pPr lvl="1"/>
            <a:r>
              <a:rPr lang="en-CA" dirty="0"/>
              <a:t>Portability </a:t>
            </a:r>
          </a:p>
          <a:p>
            <a:pPr lvl="1"/>
            <a:r>
              <a:rPr lang="en-CA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9211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C46-AA6A-44C1-BF32-069FEDD9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C1C-FA92-4A78-BAFD-6A82234F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82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101C-CA7C-412A-927B-04CF6F8F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97620B-CE32-43C1-9BEB-C64F5F52E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48" y="1562100"/>
            <a:ext cx="2915032" cy="4848622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F91155-0239-4595-9092-68C6C8274409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684815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Recreation and Improvement over the original</a:t>
            </a:r>
          </a:p>
          <a:p>
            <a:r>
              <a:rPr lang="en-CA" dirty="0"/>
              <a:t>Portable, Modular and Performs well</a:t>
            </a:r>
          </a:p>
          <a:p>
            <a:r>
              <a:rPr lang="en-CA" dirty="0"/>
              <a:t>Extremely fun </a:t>
            </a:r>
            <a:r>
              <a:rPr lang="en-CA"/>
              <a:t>and fair gameplay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38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112</TotalTime>
  <Words>72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Staroids</vt:lpstr>
      <vt:lpstr>Introduction</vt:lpstr>
      <vt:lpstr>Design Choices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Staroids</dc:title>
  <dc:creator>Moziah SV</dc:creator>
  <cp:lastModifiedBy>Eoin Lynagh</cp:lastModifiedBy>
  <cp:revision>13</cp:revision>
  <dcterms:created xsi:type="dcterms:W3CDTF">2018-11-29T22:28:43Z</dcterms:created>
  <dcterms:modified xsi:type="dcterms:W3CDTF">2018-11-30T15:13:49Z</dcterms:modified>
</cp:coreProperties>
</file>