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84" d="100"/>
          <a:sy n="84" d="100"/>
        </p:scale>
        <p:origin x="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211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576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9527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0556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7182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0854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7751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1017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911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1366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0273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9675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7603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1985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2018-11-30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9385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1504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790C790-F8F1-4BA9-9D2A-0607250BB06E}" type="datetimeFigureOut">
              <a:rPr lang="en-CA" smtClean="0"/>
              <a:t>2018-11-30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6126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790C790-F8F1-4BA9-9D2A-0607250BB06E}" type="datetimeFigureOut">
              <a:rPr lang="en-CA" smtClean="0"/>
              <a:t>2018-11-30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13177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D2C85-7412-452A-AAFF-F0E812EAD5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Staroids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4F5DF4-DCF6-4C82-9B9A-73A89AA3EE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By: </a:t>
            </a:r>
            <a:r>
              <a:rPr lang="en-CA" dirty="0" err="1"/>
              <a:t>Eoin</a:t>
            </a:r>
            <a:r>
              <a:rPr lang="en-CA" dirty="0"/>
              <a:t> </a:t>
            </a:r>
            <a:r>
              <a:rPr lang="en-CA" dirty="0" err="1"/>
              <a:t>Lynagh</a:t>
            </a:r>
            <a:r>
              <a:rPr lang="en-CA" dirty="0"/>
              <a:t>, Jason Nagy, Moziah San Vicente</a:t>
            </a:r>
          </a:p>
        </p:txBody>
      </p:sp>
    </p:spTree>
    <p:extLst>
      <p:ext uri="{BB962C8B-B14F-4D97-AF65-F5344CB8AC3E}">
        <p14:creationId xmlns:p14="http://schemas.microsoft.com/office/powerpoint/2010/main" val="441278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1D00E-E575-4A83-A1FE-4B23C5642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8DDB5-3C9F-4671-95C5-8C91749E7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The project is a reimplementation of HTML-5 Asteroids by Doug McInnis</a:t>
            </a:r>
          </a:p>
          <a:p>
            <a:r>
              <a:rPr lang="en-CA" dirty="0"/>
              <a:t>The focus of this project was to create a fun portable version of asteroids</a:t>
            </a:r>
          </a:p>
          <a:p>
            <a:r>
              <a:rPr lang="en-CA" dirty="0"/>
              <a:t>Why Asteroids?</a:t>
            </a:r>
          </a:p>
        </p:txBody>
      </p:sp>
    </p:spTree>
    <p:extLst>
      <p:ext uri="{BB962C8B-B14F-4D97-AF65-F5344CB8AC3E}">
        <p14:creationId xmlns:p14="http://schemas.microsoft.com/office/powerpoint/2010/main" val="3463250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3E185-1C71-42EF-843A-D83FB47EC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C9E2C-013F-4021-8B64-930921177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Software Qualities we tried to keep in mind when designing our project:</a:t>
            </a:r>
          </a:p>
          <a:p>
            <a:pPr lvl="1"/>
            <a:r>
              <a:rPr lang="en-CA" dirty="0"/>
              <a:t>Modularity</a:t>
            </a:r>
          </a:p>
          <a:p>
            <a:pPr lvl="1"/>
            <a:r>
              <a:rPr lang="en-CA" dirty="0"/>
              <a:t>Portability </a:t>
            </a:r>
          </a:p>
          <a:p>
            <a:pPr lvl="1"/>
            <a:r>
              <a:rPr lang="en-CA" dirty="0"/>
              <a:t>Usability</a:t>
            </a:r>
          </a:p>
        </p:txBody>
      </p:sp>
    </p:spTree>
    <p:extLst>
      <p:ext uri="{BB962C8B-B14F-4D97-AF65-F5344CB8AC3E}">
        <p14:creationId xmlns:p14="http://schemas.microsoft.com/office/powerpoint/2010/main" val="392112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04C46-AA6A-44C1-BF32-069FEDD9E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BCC1C-FA92-4A78-BAFD-6A82234F1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95825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0101C-CA7C-412A-927B-04CF6F8F9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97620B-CE32-43C1-9BEB-C64F5F52EF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648" y="1562100"/>
            <a:ext cx="2915032" cy="4848622"/>
          </a:xfr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4F91155-0239-4595-9092-68C6C8274409}"/>
              </a:ext>
            </a:extLst>
          </p:cNvPr>
          <p:cNvSpPr txBox="1">
            <a:spLocks/>
          </p:cNvSpPr>
          <p:nvPr/>
        </p:nvSpPr>
        <p:spPr>
          <a:xfrm>
            <a:off x="1141413" y="2666999"/>
            <a:ext cx="6848157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Recreation and Improvement over the original</a:t>
            </a:r>
          </a:p>
          <a:p>
            <a:r>
              <a:rPr lang="en-CA" dirty="0"/>
              <a:t>Portable, Modular and Performs well</a:t>
            </a:r>
          </a:p>
          <a:p>
            <a:r>
              <a:rPr lang="en-CA" dirty="0"/>
              <a:t>Extremely fun </a:t>
            </a:r>
            <a:r>
              <a:rPr lang="en-CA"/>
              <a:t>and fair gameplay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2380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950</TotalTime>
  <Words>78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Mesh</vt:lpstr>
      <vt:lpstr>Staroids</vt:lpstr>
      <vt:lpstr>Introduction</vt:lpstr>
      <vt:lpstr>Design Choices</vt:lpstr>
      <vt:lpstr>Demo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Staroids</dc:title>
  <dc:creator>Moziah SV</dc:creator>
  <cp:lastModifiedBy>Moziah SV</cp:lastModifiedBy>
  <cp:revision>15</cp:revision>
  <dcterms:created xsi:type="dcterms:W3CDTF">2018-11-29T22:28:43Z</dcterms:created>
  <dcterms:modified xsi:type="dcterms:W3CDTF">2018-12-01T05:14:20Z</dcterms:modified>
</cp:coreProperties>
</file>