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D6-8346-48EC-8BDD-1A117BF8660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B0A-6197-4856-8CD9-4A276847F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5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D6-8346-48EC-8BDD-1A117BF8660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B0A-6197-4856-8CD9-4A276847F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1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D6-8346-48EC-8BDD-1A117BF8660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B0A-6197-4856-8CD9-4A276847F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9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D6-8346-48EC-8BDD-1A117BF8660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B0A-6197-4856-8CD9-4A276847F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D6-8346-48EC-8BDD-1A117BF8660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B0A-6197-4856-8CD9-4A276847F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6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D6-8346-48EC-8BDD-1A117BF8660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B0A-6197-4856-8CD9-4A276847F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2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D6-8346-48EC-8BDD-1A117BF8660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B0A-6197-4856-8CD9-4A276847F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D6-8346-48EC-8BDD-1A117BF8660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B0A-6197-4856-8CD9-4A276847F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4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D6-8346-48EC-8BDD-1A117BF8660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B0A-6197-4856-8CD9-4A276847F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D6-8346-48EC-8BDD-1A117BF8660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B0A-6197-4856-8CD9-4A276847F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9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D6-8346-48EC-8BDD-1A117BF8660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21B0A-6197-4856-8CD9-4A276847F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94D6-8346-48EC-8BDD-1A117BF8660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1B0A-6197-4856-8CD9-4A276847F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e.dill11@nuigalway.i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 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refresh data from sheets not from data source</a:t>
            </a:r>
            <a:endParaRPr lang="en-US" dirty="0"/>
          </a:p>
        </p:txBody>
      </p:sp>
      <p:pic>
        <p:nvPicPr>
          <p:cNvPr id="4" name="Content Placeholder 3" descr="Tableau Public - Book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90687"/>
            <a:ext cx="10432473" cy="4486275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884218" y="2521527"/>
            <a:ext cx="1981200" cy="12884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the changed column and change the data type (from number to string and versus)</a:t>
            </a:r>
            <a:endParaRPr lang="en-US" dirty="0"/>
          </a:p>
        </p:txBody>
      </p:sp>
      <p:pic>
        <p:nvPicPr>
          <p:cNvPr id="4" name="Content Placeholder 3" descr="Tableau Public - Book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690688"/>
            <a:ext cx="10210799" cy="4486275"/>
          </a:xfrm>
        </p:spPr>
      </p:pic>
      <p:sp>
        <p:nvSpPr>
          <p:cNvPr id="6" name="Down Arrow 5"/>
          <p:cNvSpPr/>
          <p:nvPr/>
        </p:nvSpPr>
        <p:spPr>
          <a:xfrm>
            <a:off x="6317673" y="3016251"/>
            <a:ext cx="387927" cy="918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the changed column to the suitable list</a:t>
            </a:r>
            <a:br>
              <a:rPr lang="en-US" dirty="0" smtClean="0"/>
            </a:br>
            <a:r>
              <a:rPr lang="en-US" dirty="0" smtClean="0"/>
              <a:t>by right click on it and move</a:t>
            </a:r>
            <a:endParaRPr lang="en-US" dirty="0"/>
          </a:p>
        </p:txBody>
      </p:sp>
      <p:pic>
        <p:nvPicPr>
          <p:cNvPr id="4" name="Content Placeholder 3" descr="Tableau Public - Book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1825625"/>
            <a:ext cx="11152909" cy="4351338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634836" y="3574473"/>
            <a:ext cx="2479964" cy="116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61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add External filter without adding it in the workspace </a:t>
            </a:r>
            <a:endParaRPr lang="en-US" dirty="0"/>
          </a:p>
        </p:txBody>
      </p:sp>
      <p:pic>
        <p:nvPicPr>
          <p:cNvPr id="4" name="Content Placeholder 3" descr="Tableau Public - Book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1656050"/>
            <a:ext cx="11222181" cy="487997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1787236" y="1235940"/>
            <a:ext cx="789709" cy="174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99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control on the filter working by right click on here</a:t>
            </a:r>
            <a:endParaRPr lang="en-US" dirty="0"/>
          </a:p>
        </p:txBody>
      </p:sp>
      <p:pic>
        <p:nvPicPr>
          <p:cNvPr id="4" name="Content Placeholder 3" descr="Tableau Public - Book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1825625"/>
            <a:ext cx="10058399" cy="4351338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2673927" y="1496291"/>
            <a:ext cx="55418" cy="14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58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make manual or automated sort by Right Click on the wanted </a:t>
            </a:r>
            <a:endParaRPr lang="en-US" dirty="0"/>
          </a:p>
        </p:txBody>
      </p:sp>
      <p:pic>
        <p:nvPicPr>
          <p:cNvPr id="4" name="Content Placeholder 3" descr="Tableau Public - Book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0" y="1524000"/>
            <a:ext cx="11208326" cy="4652963"/>
          </a:xfrm>
        </p:spPr>
      </p:pic>
      <p:sp>
        <p:nvSpPr>
          <p:cNvPr id="5" name="Down Arrow 4"/>
          <p:cNvSpPr/>
          <p:nvPr/>
        </p:nvSpPr>
        <p:spPr>
          <a:xfrm>
            <a:off x="4987636" y="1690688"/>
            <a:ext cx="221673" cy="650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e.dill11@nuigalway.ie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Password123.</a:t>
            </a:r>
          </a:p>
          <a:p>
            <a:pPr marL="0" indent="0">
              <a:buNone/>
            </a:pPr>
            <a:r>
              <a:rPr lang="en-US" dirty="0"/>
              <a:t>when you open the link </a:t>
            </a:r>
            <a:r>
              <a:rPr lang="en-US" dirty="0" err="1"/>
              <a:t>i</a:t>
            </a:r>
            <a:r>
              <a:rPr lang="en-US" dirty="0"/>
              <a:t> sent , you can browse the interactive dashboard as in the video , and you can open it also on your tableau , is that you need 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Tableau123!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https://drive.google.com/file/d/1EVX0XU5iFS-47C978J4Dr7ypbMJqpd2y/view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3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0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Manual Tableau</vt:lpstr>
      <vt:lpstr>1- refresh data from sheets not from data source</vt:lpstr>
      <vt:lpstr>Click on the changed column and change the data type (from number to string and versus)</vt:lpstr>
      <vt:lpstr>Move the changed column to the suitable list by right click on it and move</vt:lpstr>
      <vt:lpstr>You can add External filter without adding it in the workspace </vt:lpstr>
      <vt:lpstr>You can control on the filter working by right click on here</vt:lpstr>
      <vt:lpstr>You can make manual or automated sort by Right Click on the wanted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Tableau</dc:title>
  <dc:creator>Mohamed Masoud</dc:creator>
  <cp:lastModifiedBy>Mohamed Masoud</cp:lastModifiedBy>
  <cp:revision>7</cp:revision>
  <dcterms:created xsi:type="dcterms:W3CDTF">2021-04-06T20:42:34Z</dcterms:created>
  <dcterms:modified xsi:type="dcterms:W3CDTF">2021-04-08T23:35:24Z</dcterms:modified>
</cp:coreProperties>
</file>