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4"/>
  </p:normalViewPr>
  <p:slideViewPr>
    <p:cSldViewPr snapToGrid="0">
      <p:cViewPr varScale="1">
        <p:scale>
          <a:sx n="151" d="100"/>
          <a:sy n="151" d="100"/>
        </p:scale>
        <p:origin x="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FB2B-F7CF-3E60-19F6-CB4A76E0B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9DCCF-A452-36CB-5B96-D7168F89D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625D-2175-2C36-BD23-AE2621CD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0278-2EF5-CFB3-A467-7F880E5E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416E8-50F8-76D3-B1CA-386AC919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2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879A-3269-4765-76D1-91259864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D58AE-8535-9D64-5D6C-84AD3073C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F72C7-A973-2216-7E2A-59F53A06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1CBCE-08E8-8ECA-9DE4-445E0205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959C6-A059-05AE-FD71-E195C018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910E0-9CF9-BAF0-7FB4-30B902FAF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518DA-5E00-0472-7AB9-B41C8B2E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9B69F-F1D2-A273-1D50-F527A717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13BC-8600-17DD-5AC8-E9A3574A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528A-F707-E7BD-59C9-B3367666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5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124-5946-3EF0-1550-261EAF5B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D118-42A8-4326-C83C-8BADD09E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B7FC-AB3B-D314-A6A9-363C7CEA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4593-E6D6-B527-5C9C-84CC1F82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82C8-BE84-A8A5-FBE4-4A71DEE5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CED-EE15-9F3A-9A3E-74C35B6A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0212E-70E1-CA57-3640-976BDA61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47270-E219-1EDC-872F-FDAD4B35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95E5-12C3-8D40-139D-8387F6D6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D91D-070B-6423-4622-918F3D08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6B6F-2BE0-A624-F4BF-5000F7EA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4630-AD43-DF87-B47B-1AC26C9C5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D471C-76DF-27AD-1CE3-B11133A23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FB92-BAD8-CBBA-826E-AF9E48E7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3A2C7-E81F-5E9D-2D52-7D40392C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CAD7C-0751-907C-84FF-80510F65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559F-B8C9-8D79-24EF-C03DA59B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BD799-2159-680F-ECC0-1E015DC9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CC523-EACE-B8CE-EAA9-717F97747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2A087-2C52-2749-0E5B-240B7B47F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C84A4-EF1C-5023-62D0-28FD20B4F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49F8C-490D-006C-F7B6-9DE6F398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B8693-6D91-33E9-914E-AE8355D4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99D81-794C-3D04-1170-AA83E2F1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0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0CEF-E8D7-E812-D9E2-E5DBE037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B6A65-6BE3-B534-837F-8F542DAB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EB62-4EF6-D225-AD40-6FB8FEAC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1A876-E4BC-F8F3-5978-DBC6F8C0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4DE74-80A4-349A-2155-73889A66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843AA-4C49-6D71-3C05-42D130E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3ECA-526A-84C4-F75B-35951AB8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B5C-0DB3-15A8-6D5D-A5FFCF47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F7B7-0288-2C66-B7EE-33971785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60AC4-5FFC-8311-EEB1-0FB184D2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307F2-5719-FAE6-0B07-0DAFAB27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CA0CF-F8D6-06D1-AC93-905C7236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13CC-88F6-EC0D-2E7B-B18FD2E5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9481-D897-4567-5B6E-975723BE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92C8A-B242-582F-5014-9AF9D253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E8ADC-138A-685F-B16B-BE6C3BB3F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3456C-2A60-2FBE-290A-2F24FD15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D3E3B-84BE-E526-7276-F124FA96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A412D-ECE7-86BF-B7DA-9F19321E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74854-0289-9B02-2BCB-338BFD50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02E8D-95CF-D37A-8876-C4FE49F78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F7FC-907E-D76C-A9CA-501772896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CF7B5D-6C68-B045-B017-F6C257A2240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1E94-CFD1-1B64-E249-B75F8ADC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7310-9937-1AD5-FE87-9812ADFAB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6CEBD-A57E-E74F-A2A5-45314C0E5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AB36D-8588-C8B4-B81D-268A515D6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309D964-8DBE-7B0B-1F42-798ABC615397}"/>
              </a:ext>
            </a:extLst>
          </p:cNvPr>
          <p:cNvGrpSpPr/>
          <p:nvPr/>
        </p:nvGrpSpPr>
        <p:grpSpPr>
          <a:xfrm>
            <a:off x="4664738" y="124520"/>
            <a:ext cx="3553705" cy="6255090"/>
            <a:chOff x="4664738" y="124520"/>
            <a:chExt cx="3553705" cy="62550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922F300F-22E2-00E8-E893-BD6CA638AF72}"/>
                    </a:ext>
                  </a:extLst>
                </p:cNvPr>
                <p:cNvSpPr/>
                <p:nvPr/>
              </p:nvSpPr>
              <p:spPr>
                <a:xfrm>
                  <a:off x="5018046" y="2833893"/>
                  <a:ext cx="2397512" cy="903249"/>
                </a:xfrm>
                <a:prstGeom prst="round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922F300F-22E2-00E8-E893-BD6CA638AF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046" y="2833893"/>
                  <a:ext cx="2397512" cy="90324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8337EC59-C506-6A68-DC3C-BAB5A17D61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33593" y="5190890"/>
                  <a:ext cx="1188720" cy="118872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8337EC59-C506-6A68-DC3C-BAB5A17D6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593" y="5190890"/>
                  <a:ext cx="1188720" cy="11887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0B5EF9A-553F-61FD-4712-4E427437F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33593" y="124520"/>
                  <a:ext cx="1188720" cy="118872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0B5EF9A-553F-61FD-4712-4E427437F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593" y="124520"/>
                  <a:ext cx="1188720" cy="118872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2DB83F1-B0B7-F54C-E3D9-DD657E6FA965}"/>
                </a:ext>
              </a:extLst>
            </p:cNvPr>
            <p:cNvCxnSpPr>
              <a:stCxn id="3" idx="0"/>
              <a:endCxn id="2" idx="2"/>
            </p:cNvCxnSpPr>
            <p:nvPr/>
          </p:nvCxnSpPr>
          <p:spPr>
            <a:xfrm flipH="1" flipV="1">
              <a:off x="6216802" y="3737142"/>
              <a:ext cx="11151" cy="14537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E6B89D-3BC3-F57F-0DF9-604D5961D2D0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6216802" y="1313240"/>
              <a:ext cx="13007" cy="152065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2C4C9E4D-6246-0F03-5CBA-B843146A5A5A}"/>
                </a:ext>
              </a:extLst>
            </p:cNvPr>
            <p:cNvCxnSpPr>
              <a:stCxn id="2" idx="0"/>
              <a:endCxn id="2" idx="1"/>
            </p:cNvCxnSpPr>
            <p:nvPr/>
          </p:nvCxnSpPr>
          <p:spPr>
            <a:xfrm rot="16200000" flipH="1" flipV="1">
              <a:off x="5391611" y="2460327"/>
              <a:ext cx="451625" cy="1198756"/>
            </a:xfrm>
            <a:prstGeom prst="curvedConnector4">
              <a:avLst>
                <a:gd name="adj1" fmla="val -124691"/>
                <a:gd name="adj2" fmla="val 11907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0EACCA-C526-C940-B3B5-B996D7CB3BE3}"/>
                    </a:ext>
                  </a:extLst>
                </p:cNvPr>
                <p:cNvSpPr txBox="1"/>
                <p:nvPr/>
              </p:nvSpPr>
              <p:spPr>
                <a:xfrm>
                  <a:off x="6096000" y="4354546"/>
                  <a:ext cx="7582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0EACCA-C526-C940-B3B5-B996D7CB3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354546"/>
                  <a:ext cx="758283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1EC54A-1082-2370-91D3-D1C1226393DD}"/>
                    </a:ext>
                  </a:extLst>
                </p:cNvPr>
                <p:cNvSpPr txBox="1"/>
                <p:nvPr/>
              </p:nvSpPr>
              <p:spPr>
                <a:xfrm>
                  <a:off x="6093767" y="1780252"/>
                  <a:ext cx="758283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1EC54A-1082-2370-91D3-D1C122639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767" y="1780252"/>
                  <a:ext cx="758283" cy="424283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802C668-663A-58E4-8A7C-7F5338A07F08}"/>
                    </a:ext>
                  </a:extLst>
                </p:cNvPr>
                <p:cNvSpPr txBox="1"/>
                <p:nvPr/>
              </p:nvSpPr>
              <p:spPr>
                <a:xfrm>
                  <a:off x="4664738" y="1915811"/>
                  <a:ext cx="7582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hh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802C668-663A-58E4-8A7C-7F5338A07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738" y="1915811"/>
                  <a:ext cx="75828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AE71702-4F33-5165-F566-68E9397A34B4}"/>
                </a:ext>
              </a:extLst>
            </p:cNvPr>
            <p:cNvCxnSpPr>
              <a:endCxn id="4" idx="5"/>
            </p:cNvCxnSpPr>
            <p:nvPr/>
          </p:nvCxnSpPr>
          <p:spPr>
            <a:xfrm flipH="1" flipV="1">
              <a:off x="6648229" y="1139156"/>
              <a:ext cx="678122" cy="3997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6EB3814-702A-6043-C590-EB4CFC713E01}"/>
                </a:ext>
              </a:extLst>
            </p:cNvPr>
            <p:cNvCxnSpPr/>
            <p:nvPr/>
          </p:nvCxnSpPr>
          <p:spPr>
            <a:xfrm flipH="1" flipV="1">
              <a:off x="6946277" y="3737142"/>
              <a:ext cx="678122" cy="3997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2756C8E-B5DB-0451-3602-30CF11601EC9}"/>
                    </a:ext>
                  </a:extLst>
                </p:cNvPr>
                <p:cNvSpPr txBox="1"/>
                <p:nvPr/>
              </p:nvSpPr>
              <p:spPr>
                <a:xfrm>
                  <a:off x="7177539" y="1445157"/>
                  <a:ext cx="758283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2756C8E-B5DB-0451-3602-30CF11601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539" y="1445157"/>
                  <a:ext cx="758283" cy="424283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1E3604A-DCCF-D700-8263-D5C21120E02B}"/>
                    </a:ext>
                  </a:extLst>
                </p:cNvPr>
                <p:cNvSpPr txBox="1"/>
                <p:nvPr/>
              </p:nvSpPr>
              <p:spPr>
                <a:xfrm>
                  <a:off x="7460160" y="3985214"/>
                  <a:ext cx="7582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1E3604A-DCCF-D700-8263-D5C21120E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160" y="3985214"/>
                  <a:ext cx="758283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288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70B5883-D098-2E73-714F-2BCBF59981D0}"/>
              </a:ext>
            </a:extLst>
          </p:cNvPr>
          <p:cNvGrpSpPr/>
          <p:nvPr/>
        </p:nvGrpSpPr>
        <p:grpSpPr>
          <a:xfrm>
            <a:off x="390293" y="269483"/>
            <a:ext cx="11835145" cy="6303414"/>
            <a:chOff x="390293" y="269483"/>
            <a:chExt cx="11835145" cy="63034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D2DAF74-F721-189F-D60B-88B705696CFF}"/>
                    </a:ext>
                  </a:extLst>
                </p:cNvPr>
                <p:cNvSpPr/>
                <p:nvPr/>
              </p:nvSpPr>
              <p:spPr>
                <a:xfrm>
                  <a:off x="390293" y="2978856"/>
                  <a:ext cx="2397512" cy="903249"/>
                </a:xfrm>
                <a:prstGeom prst="round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D2DAF74-F721-189F-D60B-88B705696C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93" y="2978856"/>
                  <a:ext cx="2397512" cy="90324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AFC086A-7D75-8A7E-1A29-AA31B6E931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5840" y="5335853"/>
                  <a:ext cx="1188720" cy="118872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AFC086A-7D75-8A7E-1A29-AA31B6E93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840" y="5335853"/>
                  <a:ext cx="1188720" cy="11887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F6EBD7F-B5FF-92F0-5C85-DEE3F6858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5840" y="269483"/>
                  <a:ext cx="1188720" cy="118872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F6EBD7F-B5FF-92F0-5C85-DEE3F6858B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840" y="269483"/>
                  <a:ext cx="1188720" cy="118872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B10D67-F1BC-761C-52C9-2601942DD35F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H="1" flipV="1">
              <a:off x="1589049" y="3882105"/>
              <a:ext cx="11151" cy="14537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FAF91F-047C-CB82-DB15-05188E4BD201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589049" y="1458203"/>
              <a:ext cx="13007" cy="152065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393350-88C2-201A-5F3E-0374D82495D4}"/>
                    </a:ext>
                  </a:extLst>
                </p:cNvPr>
                <p:cNvSpPr txBox="1"/>
                <p:nvPr/>
              </p:nvSpPr>
              <p:spPr>
                <a:xfrm>
                  <a:off x="1468247" y="4499509"/>
                  <a:ext cx="7582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393350-88C2-201A-5F3E-0374D8249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8247" y="4499509"/>
                  <a:ext cx="75828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4C4AA1-1A19-70D6-E620-15DCB0E1ED4D}"/>
                    </a:ext>
                  </a:extLst>
                </p:cNvPr>
                <p:cNvSpPr txBox="1"/>
                <p:nvPr/>
              </p:nvSpPr>
              <p:spPr>
                <a:xfrm>
                  <a:off x="1466014" y="1925215"/>
                  <a:ext cx="758283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4C4AA1-1A19-70D6-E620-15DCB0E1E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014" y="1925215"/>
                  <a:ext cx="758283" cy="424283"/>
                </a:xfrm>
                <a:prstGeom prst="rect">
                  <a:avLst/>
                </a:prstGeom>
                <a:blipFill>
                  <a:blip r:embed="rId6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476AB1-E8E1-2B65-38D2-EB03EFDCA17E}"/>
                    </a:ext>
                  </a:extLst>
                </p:cNvPr>
                <p:cNvSpPr txBox="1"/>
                <p:nvPr/>
              </p:nvSpPr>
              <p:spPr>
                <a:xfrm>
                  <a:off x="3173010" y="2921834"/>
                  <a:ext cx="7582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hh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476AB1-E8E1-2B65-38D2-EB03EFDCA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010" y="2921834"/>
                  <a:ext cx="75828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F057C9-E3B4-33C9-A826-76FACCEA4D80}"/>
                </a:ext>
              </a:extLst>
            </p:cNvPr>
            <p:cNvCxnSpPr>
              <a:endCxn id="6" idx="5"/>
            </p:cNvCxnSpPr>
            <p:nvPr/>
          </p:nvCxnSpPr>
          <p:spPr>
            <a:xfrm flipH="1" flipV="1">
              <a:off x="2020476" y="1284119"/>
              <a:ext cx="678122" cy="3997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E893FB3-F426-6B5E-DC83-7DC280C2931E}"/>
                </a:ext>
              </a:extLst>
            </p:cNvPr>
            <p:cNvCxnSpPr/>
            <p:nvPr/>
          </p:nvCxnSpPr>
          <p:spPr>
            <a:xfrm flipH="1" flipV="1">
              <a:off x="2318524" y="3882105"/>
              <a:ext cx="678122" cy="3997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69AF8BF-18BA-AC2D-6D8F-125AD94DD0CB}"/>
                    </a:ext>
                  </a:extLst>
                </p:cNvPr>
                <p:cNvSpPr txBox="1"/>
                <p:nvPr/>
              </p:nvSpPr>
              <p:spPr>
                <a:xfrm>
                  <a:off x="2549786" y="1590120"/>
                  <a:ext cx="758283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69AF8BF-18BA-AC2D-6D8F-125AD94DD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786" y="1590120"/>
                  <a:ext cx="758283" cy="424283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D5E642-7CCA-9F0D-03AB-E2F7AADB3D74}"/>
                    </a:ext>
                  </a:extLst>
                </p:cNvPr>
                <p:cNvSpPr txBox="1"/>
                <p:nvPr/>
              </p:nvSpPr>
              <p:spPr>
                <a:xfrm>
                  <a:off x="2832407" y="4130177"/>
                  <a:ext cx="7582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D5E642-7CCA-9F0D-03AB-E2F7AADB3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407" y="4130177"/>
                  <a:ext cx="75828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FB5EC864-BDC4-5331-1E15-E9AB7882D70B}"/>
                    </a:ext>
                  </a:extLst>
                </p:cNvPr>
                <p:cNvSpPr/>
                <p:nvPr/>
              </p:nvSpPr>
              <p:spPr>
                <a:xfrm>
                  <a:off x="4702090" y="3019744"/>
                  <a:ext cx="2397512" cy="903249"/>
                </a:xfrm>
                <a:prstGeom prst="round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FB5EC864-BDC4-5331-1E15-E9AB7882D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090" y="3019744"/>
                  <a:ext cx="2397512" cy="903249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6C6C4F-DB0C-A040-A3C3-67074F0CE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17637" y="5376741"/>
                  <a:ext cx="1188720" cy="118872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6C6C4F-DB0C-A040-A3C3-67074F0CE1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637" y="5376741"/>
                  <a:ext cx="1188720" cy="118872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92860AC-A1CF-C58B-A858-0695B5D2C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17637" y="310371"/>
                  <a:ext cx="1188720" cy="118872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92860AC-A1CF-C58B-A858-0695B5D2C8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637" y="310371"/>
                  <a:ext cx="1188720" cy="118872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808768-C909-998F-F7CF-6A0D129E98E6}"/>
                </a:ext>
              </a:extLst>
            </p:cNvPr>
            <p:cNvCxnSpPr>
              <a:stCxn id="20" idx="0"/>
              <a:endCxn id="19" idx="2"/>
            </p:cNvCxnSpPr>
            <p:nvPr/>
          </p:nvCxnSpPr>
          <p:spPr>
            <a:xfrm flipH="1" flipV="1">
              <a:off x="5900846" y="3922993"/>
              <a:ext cx="11151" cy="14537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92E6217-15E9-3AC8-C653-716AA16EE9E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5900846" y="1499091"/>
              <a:ext cx="13007" cy="152065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9F225B5-E5FF-8380-B7F3-7DB540885F75}"/>
                    </a:ext>
                  </a:extLst>
                </p:cNvPr>
                <p:cNvSpPr txBox="1"/>
                <p:nvPr/>
              </p:nvSpPr>
              <p:spPr>
                <a:xfrm>
                  <a:off x="5780044" y="4540397"/>
                  <a:ext cx="7582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9F225B5-E5FF-8380-B7F3-7DB540885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044" y="4540397"/>
                  <a:ext cx="758283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7DCEE96-B75A-7D37-11D3-99D45A919A60}"/>
                    </a:ext>
                  </a:extLst>
                </p:cNvPr>
                <p:cNvSpPr txBox="1"/>
                <p:nvPr/>
              </p:nvSpPr>
              <p:spPr>
                <a:xfrm>
                  <a:off x="5777811" y="1966103"/>
                  <a:ext cx="758283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7DCEE96-B75A-7D37-11D3-99D45A919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811" y="1966103"/>
                  <a:ext cx="758283" cy="424283"/>
                </a:xfrm>
                <a:prstGeom prst="rect">
                  <a:avLst/>
                </a:prstGeom>
                <a:blipFill>
                  <a:blip r:embed="rId1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8B39EC0-219F-43D0-5DAF-0808DD5E10FA}"/>
                </a:ext>
              </a:extLst>
            </p:cNvPr>
            <p:cNvCxnSpPr>
              <a:endCxn id="21" idx="5"/>
            </p:cNvCxnSpPr>
            <p:nvPr/>
          </p:nvCxnSpPr>
          <p:spPr>
            <a:xfrm flipH="1" flipV="1">
              <a:off x="6332273" y="1325007"/>
              <a:ext cx="678122" cy="3997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BE9C3F-8456-A224-5ACC-40BE15C8674E}"/>
                </a:ext>
              </a:extLst>
            </p:cNvPr>
            <p:cNvCxnSpPr/>
            <p:nvPr/>
          </p:nvCxnSpPr>
          <p:spPr>
            <a:xfrm flipH="1" flipV="1">
              <a:off x="6630321" y="3922993"/>
              <a:ext cx="678122" cy="3997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DED120-C043-66FE-AD0B-EC89B09E53ED}"/>
                    </a:ext>
                  </a:extLst>
                </p:cNvPr>
                <p:cNvSpPr txBox="1"/>
                <p:nvPr/>
              </p:nvSpPr>
              <p:spPr>
                <a:xfrm>
                  <a:off x="6861583" y="1631008"/>
                  <a:ext cx="758283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DED120-C043-66FE-AD0B-EC89B09E5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1583" y="1631008"/>
                  <a:ext cx="758283" cy="424283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11C5409-F03A-E610-8F7B-06589D8558F8}"/>
                    </a:ext>
                  </a:extLst>
                </p:cNvPr>
                <p:cNvSpPr txBox="1"/>
                <p:nvPr/>
              </p:nvSpPr>
              <p:spPr>
                <a:xfrm>
                  <a:off x="7144204" y="4171065"/>
                  <a:ext cx="7582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11C5409-F03A-E610-8F7B-06589D855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204" y="4171065"/>
                  <a:ext cx="758283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E3D3E939-280F-227C-D324-7C182A6BD3B9}"/>
                    </a:ext>
                  </a:extLst>
                </p:cNvPr>
                <p:cNvSpPr/>
                <p:nvPr/>
              </p:nvSpPr>
              <p:spPr>
                <a:xfrm>
                  <a:off x="9025041" y="3027180"/>
                  <a:ext cx="2397512" cy="903249"/>
                </a:xfrm>
                <a:prstGeom prst="round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E3D3E939-280F-227C-D324-7C182A6BD3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5041" y="3027180"/>
                  <a:ext cx="2397512" cy="903249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27E2B79-02F5-25A5-99DF-96EDC4DCF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40588" y="5384177"/>
                  <a:ext cx="1188720" cy="118872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27E2B79-02F5-25A5-99DF-96EDC4DCF9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588" y="5384177"/>
                  <a:ext cx="1188720" cy="118872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CBB910C-1FD8-3553-C02C-2B2019162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40588" y="317807"/>
                  <a:ext cx="1188720" cy="118872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CBB910C-1FD8-3553-C02C-2B20191621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588" y="317807"/>
                  <a:ext cx="1188720" cy="118872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0788DB7-F829-0F7A-90A5-5F53CDCCF74D}"/>
                </a:ext>
              </a:extLst>
            </p:cNvPr>
            <p:cNvCxnSpPr>
              <a:stCxn id="34" idx="0"/>
              <a:endCxn id="33" idx="2"/>
            </p:cNvCxnSpPr>
            <p:nvPr/>
          </p:nvCxnSpPr>
          <p:spPr>
            <a:xfrm flipH="1" flipV="1">
              <a:off x="10223797" y="3930429"/>
              <a:ext cx="11151" cy="14537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476B94-92C1-5348-FFE6-4B9E2F0E34E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10223797" y="1506527"/>
              <a:ext cx="13007" cy="152065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AFB1C3-D6C3-22E5-C351-11084B23228B}"/>
                    </a:ext>
                  </a:extLst>
                </p:cNvPr>
                <p:cNvSpPr txBox="1"/>
                <p:nvPr/>
              </p:nvSpPr>
              <p:spPr>
                <a:xfrm>
                  <a:off x="10102995" y="4547833"/>
                  <a:ext cx="7582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AFB1C3-D6C3-22E5-C351-11084B232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995" y="4547833"/>
                  <a:ext cx="758283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7401B7B-6F0B-D547-AB9D-D04E871E91CA}"/>
                    </a:ext>
                  </a:extLst>
                </p:cNvPr>
                <p:cNvSpPr txBox="1"/>
                <p:nvPr/>
              </p:nvSpPr>
              <p:spPr>
                <a:xfrm>
                  <a:off x="10100762" y="1973539"/>
                  <a:ext cx="758283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7401B7B-6F0B-D547-AB9D-D04E871E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762" y="1973539"/>
                  <a:ext cx="758283" cy="424283"/>
                </a:xfrm>
                <a:prstGeom prst="rect">
                  <a:avLst/>
                </a:prstGeom>
                <a:blipFill>
                  <a:blip r:embed="rId21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D11AC1E-DCE7-E6FB-6196-9E98CC3488AA}"/>
                </a:ext>
              </a:extLst>
            </p:cNvPr>
            <p:cNvCxnSpPr>
              <a:endCxn id="35" idx="5"/>
            </p:cNvCxnSpPr>
            <p:nvPr/>
          </p:nvCxnSpPr>
          <p:spPr>
            <a:xfrm flipH="1" flipV="1">
              <a:off x="10655224" y="1332443"/>
              <a:ext cx="678122" cy="3997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377DD55-1778-8633-3DDD-7129C428FB60}"/>
                </a:ext>
              </a:extLst>
            </p:cNvPr>
            <p:cNvCxnSpPr/>
            <p:nvPr/>
          </p:nvCxnSpPr>
          <p:spPr>
            <a:xfrm flipH="1" flipV="1">
              <a:off x="10953272" y="3930429"/>
              <a:ext cx="678122" cy="3997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1DBCA8B-291D-23F2-7AD9-D7C11917BCED}"/>
                    </a:ext>
                  </a:extLst>
                </p:cNvPr>
                <p:cNvSpPr txBox="1"/>
                <p:nvPr/>
              </p:nvSpPr>
              <p:spPr>
                <a:xfrm>
                  <a:off x="11184534" y="1638444"/>
                  <a:ext cx="758283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1DBCA8B-291D-23F2-7AD9-D7C11917B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4534" y="1638444"/>
                  <a:ext cx="758283" cy="424283"/>
                </a:xfrm>
                <a:prstGeom prst="rect">
                  <a:avLst/>
                </a:prstGeom>
                <a:blipFill>
                  <a:blip r:embed="rId2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EF7442C-C139-81E0-A23E-5037FBDE4DAC}"/>
                    </a:ext>
                  </a:extLst>
                </p:cNvPr>
                <p:cNvSpPr txBox="1"/>
                <p:nvPr/>
              </p:nvSpPr>
              <p:spPr>
                <a:xfrm>
                  <a:off x="11467155" y="4178501"/>
                  <a:ext cx="7582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EF7442C-C139-81E0-A23E-5037FBDE4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155" y="4178501"/>
                  <a:ext cx="758283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CE7DA3BD-C102-4B29-041E-EE05F1922286}"/>
                </a:ext>
              </a:extLst>
            </p:cNvPr>
            <p:cNvSpPr/>
            <p:nvPr/>
          </p:nvSpPr>
          <p:spPr>
            <a:xfrm>
              <a:off x="3027673" y="3321944"/>
              <a:ext cx="1185636" cy="29884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B477B8EA-A4B7-AC7F-2A2A-3F55FC546287}"/>
                </a:ext>
              </a:extLst>
            </p:cNvPr>
            <p:cNvSpPr/>
            <p:nvPr/>
          </p:nvSpPr>
          <p:spPr>
            <a:xfrm>
              <a:off x="7404571" y="3321944"/>
              <a:ext cx="1185636" cy="29884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876C3DA-A72C-E64C-4E7B-147E04BB709C}"/>
                    </a:ext>
                  </a:extLst>
                </p:cNvPr>
                <p:cNvSpPr txBox="1"/>
                <p:nvPr/>
              </p:nvSpPr>
              <p:spPr>
                <a:xfrm>
                  <a:off x="7553419" y="2921458"/>
                  <a:ext cx="7582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hh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876C3DA-A72C-E64C-4E7B-147E04BB7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3419" y="2921458"/>
                  <a:ext cx="758283" cy="400110"/>
                </a:xfrm>
                <a:prstGeom prst="rect">
                  <a:avLst/>
                </a:prstGeom>
                <a:blipFill>
                  <a:blip r:embed="rId2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340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05BE2-AF44-09A5-FAEC-C4E0AFAE4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67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31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Ombadi, Mohammed</dc:creator>
  <cp:lastModifiedBy>Ombadi, Mohammed</cp:lastModifiedBy>
  <cp:revision>3</cp:revision>
  <dcterms:created xsi:type="dcterms:W3CDTF">2024-10-21T03:55:30Z</dcterms:created>
  <dcterms:modified xsi:type="dcterms:W3CDTF">2024-10-21T18:48:23Z</dcterms:modified>
</cp:coreProperties>
</file>