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95F1-1038-41F1-A932-531AF95B5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27F44-0080-4E35-AC19-CCF99029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3D02-C0CC-407B-AC9A-7684DE8A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09F71-1362-4D4C-AA60-90F566D8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6E49-E0F9-4ACF-ACEF-BFB37E3F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8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EBC9-A5A8-44C1-87B8-6BB199B0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FCEF2-225E-435E-8CD8-3DDAD9E76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952C-889F-4F2C-A8AA-C5DB3F4F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BB5D-3C93-414D-AE00-9F85F6A5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9319-418E-42BB-9274-4B3B34B5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15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E52E3-E463-48B9-81E1-3F2D5EFCC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60A62-7FAF-44CC-940F-599B0405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376A-139F-462C-B521-770D46FC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5830-3446-4AA6-8D2F-574A57F0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9DE4-FC02-4640-8A7B-C94FE66D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0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49C2-C937-41B3-9EC4-3C6FC7BA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CA4D-6567-4146-BA7D-17CB1039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29EA-35DF-4824-9350-77277217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2314-63B2-40B0-BA4D-8739F8B3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B8C4-244B-4F3C-A892-9C260987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3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F6B-506D-4ED5-927E-A3374511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0947-18A2-4BE8-AFC7-CC64D2439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1A78-4E9B-45D9-87E1-669B288F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D7D5-87A5-41DC-B755-37BA9D8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E0AD-4E2A-4F28-BB41-27D5616A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82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BA5-36C0-424E-B28D-3F02D6CF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398E-69D1-41B3-876B-224B7354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0649E-4363-4F8F-A2A9-8A02FFF2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26206-4200-414D-B304-1A514709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1CAC-73CC-4C37-A8C5-D942C799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24FC1-1A75-4699-8E2C-5B7F026C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32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08-DFD8-4048-9088-D3B4AB3F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B5C2-BFC8-49BF-B505-B1188BF9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6E4BB-58FD-439A-9EBA-C66B26263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63A8B-42DB-40BA-90B2-1CE3C5B5D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E27B7-0505-40CA-9DDF-90814E5D3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ABA0C-AB36-40D2-A03B-455FB34A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66C72-7395-4A4E-95D8-6B458E10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22837-E6BB-4041-B1FB-F4C49D36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29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C4B2-0D2C-4773-A650-0695528A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F540E-65A2-4A4C-B69D-FE54DA9E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7BBEC-0D18-4DC2-A4DB-F9F8356B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8B23A-75F8-4982-83A0-6E8A8671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9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2220F-607A-4947-8F0E-5CD7E160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598FE-17D2-4678-AEC7-3596D301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BD939-EFC0-4915-B483-A6296E33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7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F3F2-187F-4997-A7B3-6407D5CD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FA00-0715-4976-B7C5-7F6A96CF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E2157-4854-469B-946D-6428C77E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D946-4C35-49D6-9788-F708AF7E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75C99-CACA-49DB-A945-7AA85BCA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222A-B43A-486A-9B08-9D86A897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7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C89D-68D0-4637-B8CB-968F33FD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3526F-2C09-48FA-BD30-6E382EB26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145B7-EF6A-402E-9AFA-97F97FDB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F74E9-F37E-4E4E-8380-3F0F0E89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2299-2A87-439C-8696-4EECDC32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4821-892A-475F-9209-1C454510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86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CCD31-0D1E-411B-86ED-0B24A6F3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9CB80-9502-4E51-BB1A-FB15A0C6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EC48-9388-4B77-93D1-ED25FDBF8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DCB4-2EE8-4239-B572-FD5A9DAFC7B8}" type="datetimeFigureOut">
              <a:rPr lang="en-AU" smtClean="0"/>
              <a:t>1/10/2020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F263-604E-491E-99AA-D743C2D0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D2BF-5834-4A3E-B098-F1BC47135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76C4-4933-42A9-9334-4E3A0BCAEC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4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syyeung/resources/vision_hand_hh_nipsmlhc.pdf" TargetMode="External"/><Relationship Id="rId2" Type="http://schemas.openxmlformats.org/officeDocument/2006/relationships/hyperlink" Target="https://www.youtube.com/watch?v=V1eYniJ0Rnk&amp;vl=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2421C-F417-4042-9E6C-368EE486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7CAD88-7373-46B5-9BE8-FFF45CB8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Virality and readers engagement: The New York Times</a:t>
            </a:r>
          </a:p>
          <a:p>
            <a:r>
              <a:rPr lang="en-US" dirty="0"/>
              <a:t>Airbnb: Fraud detection Pricing</a:t>
            </a:r>
          </a:p>
          <a:p>
            <a:r>
              <a:rPr lang="en-US" dirty="0"/>
              <a:t>Spotify: </a:t>
            </a:r>
            <a:r>
              <a:rPr lang="en-US" dirty="0" err="1"/>
              <a:t>Personalised</a:t>
            </a:r>
            <a:r>
              <a:rPr lang="en-US" dirty="0"/>
              <a:t> radios</a:t>
            </a:r>
          </a:p>
          <a:p>
            <a:r>
              <a:rPr lang="en-US" dirty="0"/>
              <a:t>Inventory forecasting &amp; trends detection</a:t>
            </a:r>
          </a:p>
          <a:p>
            <a:r>
              <a:rPr lang="en-US" dirty="0"/>
              <a:t>Predictive maintenance: CAT</a:t>
            </a:r>
          </a:p>
          <a:p>
            <a:r>
              <a:rPr lang="en-US" dirty="0"/>
              <a:t>OKC: Personality matching</a:t>
            </a:r>
          </a:p>
          <a:p>
            <a:r>
              <a:rPr lang="en-US" dirty="0"/>
              <a:t>House price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2511-8F68-44C6-9C55-82394A65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71DB-2B27-46D9-84F6-FC21EC6D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Baby food ingredient: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safe or spoiled?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Patient: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ideal medication dosage?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Email: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spam or ham?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Recorded phone call to call center: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issue topic?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Bottle of wine: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will I like it or not?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Steering wheel: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 left or right?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Photo: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which animal?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Game piece: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which location on the board?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Start of a sentence: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end of that sentence?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Stock: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tomorrow’s price?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b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593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A395-2C60-4E11-A182-0488683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2B91-9509-46B7-9859-7CD3D761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Transaction: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legitimate or fraudulent?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Data center cooling system: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warmer or cooler?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Machine: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when will it need maintenance?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Inventory: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when to restock?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Scene description: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pixels in a visual rendering?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Today’s temperature: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tomorrow’s temperature?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Auction: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how much to bid?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Movie: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will you like it or not?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Live lecture: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text captions?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006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7598-3F2A-4830-9AC9-948DB001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9371-6912-48AE-950A-98173815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Poem: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what does it sound like out loud?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Image of an invoice: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total amount in dollars?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Service request: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waiting time?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Expense report: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budget category?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Sound recording: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 correct text captions?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Song lyrics: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language?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Sentence in English: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same meaning in Chinese?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Form incorrectly filled out: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correct fields?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Clothing item: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 skirt or blouse or …?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Video: </a:t>
            </a:r>
            <a:r>
              <a:rPr lang="en-US" b="0" i="1" dirty="0">
                <a:solidFill>
                  <a:srgbClr val="3C3C3B"/>
                </a:solidFill>
                <a:effectLst/>
                <a:latin typeface="IBM Plex Sans"/>
              </a:rPr>
              <a:t>which actors?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Video game: </a:t>
            </a:r>
            <a:r>
              <a:rPr lang="en-US" b="0" i="1" u="none" strike="noStrike" dirty="0">
                <a:solidFill>
                  <a:srgbClr val="3C3C3B"/>
                </a:solidFill>
                <a:effectLst/>
                <a:latin typeface="IBM Plex Sans"/>
                <a:hlinkClick r:id="rId2"/>
              </a:rPr>
              <a:t>joystick motion?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B"/>
                </a:solidFill>
                <a:effectLst/>
                <a:latin typeface="IBM Plex Sans"/>
              </a:rPr>
              <a:t>Toilet user: </a:t>
            </a:r>
            <a:r>
              <a:rPr lang="en-US" b="0" i="1" u="none" strike="noStrike" dirty="0">
                <a:solidFill>
                  <a:srgbClr val="3C3C3B"/>
                </a:solidFill>
                <a:effectLst/>
                <a:latin typeface="IBM Plex Sans"/>
                <a:hlinkClick r:id="rId3"/>
              </a:rPr>
              <a:t>did they wash their hands?</a:t>
            </a:r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151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8A4C-625F-4323-9873-ABEBC36A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306B-3A56-4434-AFB1-D3BE7D1D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project</a:t>
            </a:r>
          </a:p>
          <a:p>
            <a:r>
              <a:rPr lang="en-US" dirty="0"/>
              <a:t>Python / </a:t>
            </a:r>
            <a:r>
              <a:rPr lang="en-US" dirty="0" err="1"/>
              <a:t>Numpy</a:t>
            </a:r>
            <a:r>
              <a:rPr lang="en-US" dirty="0"/>
              <a:t> / SciPy / </a:t>
            </a:r>
            <a:r>
              <a:rPr lang="en-US" dirty="0" err="1"/>
              <a:t>Cython</a:t>
            </a:r>
            <a:endParaRPr lang="en-US" dirty="0"/>
          </a:p>
          <a:p>
            <a:r>
              <a:rPr lang="en-US" dirty="0"/>
              <a:t>Simple fit / predict / transform API</a:t>
            </a:r>
          </a:p>
          <a:p>
            <a:r>
              <a:rPr lang="en-US" dirty="0"/>
              <a:t>Model Assessment </a:t>
            </a:r>
            <a:r>
              <a:rPr lang="en-US" dirty="0">
                <a:sym typeface="Wingdings" panose="05000000000000000000" pitchFamily="2" charset="2"/>
              </a:rPr>
              <a:t> to assess the predictive quality of the model</a:t>
            </a:r>
            <a:endParaRPr lang="en-US" dirty="0"/>
          </a:p>
          <a:p>
            <a:r>
              <a:rPr lang="en-US" dirty="0"/>
              <a:t>Model Selection</a:t>
            </a:r>
          </a:p>
          <a:p>
            <a:r>
              <a:rPr lang="en-US" dirty="0"/>
              <a:t>Model Ensembles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301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Scikit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Ha</dc:creator>
  <cp:lastModifiedBy>Thao Ha</cp:lastModifiedBy>
  <cp:revision>4</cp:revision>
  <dcterms:created xsi:type="dcterms:W3CDTF">2020-10-01T04:34:22Z</dcterms:created>
  <dcterms:modified xsi:type="dcterms:W3CDTF">2020-10-03T06:14:19Z</dcterms:modified>
</cp:coreProperties>
</file>