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9" r:id="rId3"/>
    <p:sldId id="257" r:id="rId4"/>
    <p:sldId id="268" r:id="rId5"/>
    <p:sldId id="267" r:id="rId6"/>
    <p:sldId id="270" r:id="rId7"/>
    <p:sldId id="271" r:id="rId8"/>
    <p:sldId id="261" r:id="rId9"/>
    <p:sldId id="263" r:id="rId10"/>
    <p:sldId id="259" r:id="rId11"/>
    <p:sldId id="272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60"/>
  </p:normalViewPr>
  <p:slideViewPr>
    <p:cSldViewPr snapToGrid="0">
      <p:cViewPr>
        <p:scale>
          <a:sx n="125" d="100"/>
          <a:sy n="125" d="100"/>
        </p:scale>
        <p:origin x="-78" y="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69550DF-4B09-4EA8-9A77-962C5A065A9B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6825890-E030-4DA2-8481-C71004AEC947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50DF-4B09-4EA8-9A77-962C5A065A9B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5890-E030-4DA2-8481-C71004AEC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50DF-4B09-4EA8-9A77-962C5A065A9B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5890-E030-4DA2-8481-C71004AEC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50DF-4B09-4EA8-9A77-962C5A065A9B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5890-E030-4DA2-8481-C71004AEC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50DF-4B09-4EA8-9A77-962C5A065A9B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5890-E030-4DA2-8481-C71004AEC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50DF-4B09-4EA8-9A77-962C5A065A9B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5890-E030-4DA2-8481-C71004AEC9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50DF-4B09-4EA8-9A77-962C5A065A9B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5890-E030-4DA2-8481-C71004AEC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50DF-4B09-4EA8-9A77-962C5A065A9B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5890-E030-4DA2-8481-C71004AEC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50DF-4B09-4EA8-9A77-962C5A065A9B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5890-E030-4DA2-8481-C71004AEC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50DF-4B09-4EA8-9A77-962C5A065A9B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5890-E030-4DA2-8481-C71004AEC947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50DF-4B09-4EA8-9A77-962C5A065A9B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5890-E030-4DA2-8481-C71004AEC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69550DF-4B09-4EA8-9A77-962C5A065A9B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6825890-E030-4DA2-8481-C71004AEC9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3417" y="1447801"/>
            <a:ext cx="4803724" cy="3111136"/>
          </a:xfrm>
        </p:spPr>
        <p:txBody>
          <a:bodyPr/>
          <a:lstStyle/>
          <a:p>
            <a:r>
              <a:rPr lang="bg-BG" dirty="0" smtClean="0">
                <a:solidFill>
                  <a:schemeClr val="tx1"/>
                </a:solidFill>
              </a:rPr>
              <a:t>Преводаческо приложение с </a:t>
            </a:r>
            <a:r>
              <a:rPr lang="en-US" dirty="0" smtClean="0">
                <a:solidFill>
                  <a:schemeClr val="tx1"/>
                </a:solidFill>
              </a:rPr>
              <a:t>Google Translate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833257"/>
            <a:ext cx="4413071" cy="1175657"/>
          </a:xfrm>
        </p:spPr>
        <p:txBody>
          <a:bodyPr>
            <a:normAutofit/>
          </a:bodyPr>
          <a:lstStyle/>
          <a:p>
            <a:r>
              <a:rPr lang="bg-BG" dirty="0" smtClean="0"/>
              <a:t>Изготвили:</a:t>
            </a:r>
          </a:p>
          <a:p>
            <a:r>
              <a:rPr lang="bg-BG" dirty="0" smtClean="0"/>
              <a:t>Момчил Аначков ф.н.:25076</a:t>
            </a:r>
          </a:p>
          <a:p>
            <a:r>
              <a:rPr lang="bg-BG" dirty="0" smtClean="0"/>
              <a:t>Величко Вълков ф.н.:24953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51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bg-BG" dirty="0" smtClean="0"/>
              <a:t>Време за дискусия!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bg-BG" dirty="0" smtClean="0"/>
              <a:t>Време за </a:t>
            </a:r>
            <a:r>
              <a:rPr lang="bg-BG" dirty="0" smtClean="0"/>
              <a:t>демо!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8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bg-BG" dirty="0" smtClean="0"/>
              <a:t>Благодарим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r>
              <a:rPr lang="bg-BG" dirty="0" smtClean="0"/>
              <a:t> на нашето приложение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 smtClean="0"/>
              <a:t>Command Line Interface &amp; </a:t>
            </a:r>
            <a:r>
              <a:rPr lang="en-US" dirty="0" err="1" smtClean="0"/>
              <a:t>Javascript</a:t>
            </a:r>
            <a:r>
              <a:rPr lang="en-US" dirty="0" smtClean="0"/>
              <a:t> SOAP client</a:t>
            </a:r>
          </a:p>
          <a:p>
            <a:pPr marL="342900" lvl="1" indent="-342900"/>
            <a:r>
              <a:rPr lang="en-US" dirty="0"/>
              <a:t>Java </a:t>
            </a:r>
            <a:r>
              <a:rPr lang="en-US" dirty="0" smtClean="0"/>
              <a:t>Backend &amp; SOAP Web Service</a:t>
            </a:r>
          </a:p>
          <a:p>
            <a:pPr marL="342900" lvl="1" indent="-342900"/>
            <a:r>
              <a:rPr lang="en-US" dirty="0" smtClean="0"/>
              <a:t>Google </a:t>
            </a:r>
            <a:r>
              <a:rPr lang="en-US" dirty="0"/>
              <a:t>Cloud </a:t>
            </a:r>
            <a:r>
              <a:rPr lang="en-US" dirty="0" smtClean="0"/>
              <a:t>REST Translation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08" y="4394610"/>
            <a:ext cx="10058400" cy="155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1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Translation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bg-BG" sz="2000" dirty="0" smtClean="0"/>
              <a:t>Предоставя </a:t>
            </a:r>
            <a:r>
              <a:rPr lang="bg-BG" sz="2000" dirty="0"/>
              <a:t>услугите на </a:t>
            </a:r>
            <a:r>
              <a:rPr lang="en-US" sz="2000" dirty="0"/>
              <a:t>Google Translate</a:t>
            </a:r>
            <a:r>
              <a:rPr lang="bg-BG" sz="2000" dirty="0"/>
              <a:t> под формата на </a:t>
            </a:r>
            <a:r>
              <a:rPr lang="en-US" sz="2000" dirty="0"/>
              <a:t>web </a:t>
            </a:r>
            <a:r>
              <a:rPr lang="bg-BG" sz="2000" dirty="0" smtClean="0"/>
              <a:t>услуга</a:t>
            </a:r>
            <a:endParaRPr lang="en-US" sz="2000" dirty="0" smtClean="0"/>
          </a:p>
          <a:p>
            <a:pPr marL="342900" lvl="1" indent="-342900"/>
            <a:endParaRPr lang="bg-BG" sz="2000" dirty="0" smtClean="0"/>
          </a:p>
          <a:p>
            <a:r>
              <a:rPr lang="bg-BG" sz="2000" dirty="0" smtClean="0"/>
              <a:t>Безплатен достъп (</a:t>
            </a:r>
            <a:r>
              <a:rPr lang="en-US" sz="2000" dirty="0" smtClean="0"/>
              <a:t>trial </a:t>
            </a:r>
            <a:r>
              <a:rPr lang="bg-BG" sz="2000" dirty="0" smtClean="0"/>
              <a:t>версия за два месеца)</a:t>
            </a:r>
            <a:endParaRPr lang="en-US" sz="2000" dirty="0" smtClean="0"/>
          </a:p>
          <a:p>
            <a:endParaRPr lang="bg-BG" sz="2000" dirty="0" smtClean="0"/>
          </a:p>
          <a:p>
            <a:r>
              <a:rPr lang="bg-BG" sz="2000" dirty="0" smtClean="0"/>
              <a:t>Удобно за използване на много програмни езици (има готови библиотеки за </a:t>
            </a:r>
            <a:r>
              <a:rPr lang="en-US" sz="2000" dirty="0" smtClean="0"/>
              <a:t>Java)</a:t>
            </a:r>
            <a:endParaRPr lang="bg-BG" sz="2000" dirty="0" smtClean="0"/>
          </a:p>
        </p:txBody>
      </p:sp>
    </p:spTree>
    <p:extLst>
      <p:ext uri="{BB962C8B-B14F-4D97-AF65-F5344CB8AC3E}">
        <p14:creationId xmlns:p14="http://schemas.microsoft.com/office/powerpoint/2010/main" val="293504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От какво е съставено приложението?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Backend</a:t>
            </a:r>
            <a:r>
              <a:rPr lang="bg-BG" dirty="0" smtClean="0"/>
              <a:t>, написан на </a:t>
            </a:r>
            <a:r>
              <a:rPr lang="en-US" dirty="0" smtClean="0"/>
              <a:t>Java</a:t>
            </a:r>
            <a:endParaRPr lang="bg-BG" dirty="0" smtClean="0"/>
          </a:p>
          <a:p>
            <a:endParaRPr lang="bg-BG" dirty="0" smtClean="0"/>
          </a:p>
          <a:p>
            <a:pPr lvl="1"/>
            <a:r>
              <a:rPr lang="bg-BG" dirty="0" smtClean="0"/>
              <a:t>Свързва се с </a:t>
            </a:r>
            <a:r>
              <a:rPr lang="en-US" dirty="0" smtClean="0"/>
              <a:t>Google Translate RESTful API</a:t>
            </a:r>
            <a:endParaRPr lang="bg-BG" dirty="0" smtClean="0"/>
          </a:p>
          <a:p>
            <a:pPr lvl="1"/>
            <a:endParaRPr lang="bg-BG" dirty="0" smtClean="0"/>
          </a:p>
          <a:p>
            <a:pPr lvl="1"/>
            <a:r>
              <a:rPr lang="bg-BG" dirty="0" smtClean="0"/>
              <a:t>Пуска заявки за превод, откриване на език или откриване и превеждане</a:t>
            </a:r>
          </a:p>
          <a:p>
            <a:pPr lvl="1"/>
            <a:endParaRPr lang="bg-BG" dirty="0" smtClean="0"/>
          </a:p>
          <a:p>
            <a:pPr lvl="1"/>
            <a:r>
              <a:rPr lang="bg-BG" dirty="0" smtClean="0"/>
              <a:t>Обработва и </a:t>
            </a:r>
            <a:r>
              <a:rPr lang="en-US" dirty="0" smtClean="0"/>
              <a:t>parse</a:t>
            </a:r>
            <a:r>
              <a:rPr lang="bg-BG" dirty="0" smtClean="0"/>
              <a:t>-ва получената информация, препращайки я к</a:t>
            </a:r>
            <a:r>
              <a:rPr lang="bg-BG" dirty="0" smtClean="0"/>
              <a:t>ато</a:t>
            </a:r>
            <a:r>
              <a:rPr lang="en-US" dirty="0" smtClean="0"/>
              <a:t> SOAP Web Service</a:t>
            </a:r>
            <a:r>
              <a:rPr lang="bg-BG" dirty="0" smtClean="0"/>
              <a:t> към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Backend</a:t>
            </a:r>
            <a:r>
              <a:rPr lang="bg-BG" dirty="0" smtClean="0"/>
              <a:t>-а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67099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От какво е съставено приложението?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Frontend</a:t>
            </a:r>
            <a:r>
              <a:rPr lang="bg-BG" sz="2000" dirty="0" smtClean="0"/>
              <a:t>, написан на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Node.js</a:t>
            </a:r>
            <a:endParaRPr lang="en-US" sz="2000" dirty="0"/>
          </a:p>
          <a:p>
            <a:endParaRPr lang="bg-BG" dirty="0" smtClean="0"/>
          </a:p>
          <a:p>
            <a:pPr lvl="1"/>
            <a:r>
              <a:rPr lang="bg-BG" dirty="0" smtClean="0"/>
              <a:t>Свързва се с услугата, предоставена от </a:t>
            </a:r>
            <a:r>
              <a:rPr lang="en-US" dirty="0" smtClean="0"/>
              <a:t>Java Backend</a:t>
            </a:r>
            <a:r>
              <a:rPr lang="bg-BG" dirty="0" smtClean="0"/>
              <a:t>-а</a:t>
            </a:r>
          </a:p>
          <a:p>
            <a:pPr lvl="1"/>
            <a:endParaRPr lang="bg-BG" dirty="0" smtClean="0"/>
          </a:p>
          <a:p>
            <a:pPr lvl="1"/>
            <a:r>
              <a:rPr lang="bg-BG" dirty="0" smtClean="0"/>
              <a:t>Пуска заявки към</a:t>
            </a:r>
            <a:r>
              <a:rPr lang="en-US" dirty="0" smtClean="0"/>
              <a:t> SOAP Web</a:t>
            </a:r>
            <a:r>
              <a:rPr lang="bg-BG" dirty="0" smtClean="0"/>
              <a:t> услугата</a:t>
            </a:r>
          </a:p>
          <a:p>
            <a:pPr lvl="1"/>
            <a:endParaRPr lang="bg-BG" dirty="0" smtClean="0"/>
          </a:p>
          <a:p>
            <a:pPr lvl="1"/>
            <a:r>
              <a:rPr lang="bg-BG" dirty="0" smtClean="0"/>
              <a:t>Предоставя конзолен интерфейс за преводаческите дейности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31520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 smtClean="0"/>
              <a:t>Предоставени методи през </a:t>
            </a:r>
            <a:r>
              <a:rPr lang="en-US" dirty="0" smtClean="0"/>
              <a:t>SOAP</a:t>
            </a:r>
            <a:r>
              <a:rPr lang="bg-BG" dirty="0" smtClean="0"/>
              <a:t> услугата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2323652"/>
            <a:ext cx="9383357" cy="3508977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singleTranslate</a:t>
            </a:r>
            <a:r>
              <a:rPr lang="en-US" sz="2000" dirty="0" smtClean="0"/>
              <a:t> – </a:t>
            </a:r>
            <a:r>
              <a:rPr lang="bg-BG" sz="2000" dirty="0" smtClean="0"/>
              <a:t>превежда текст от зададен език на друг зададен език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detectTranslate</a:t>
            </a:r>
            <a:r>
              <a:rPr lang="bg-BG" sz="2000" dirty="0" smtClean="0"/>
              <a:t> – превежда текст от автоматично открит език на зададен език</a:t>
            </a:r>
          </a:p>
          <a:p>
            <a:endParaRPr lang="en-US" sz="2000" dirty="0" smtClean="0"/>
          </a:p>
          <a:p>
            <a:r>
              <a:rPr lang="en-US" sz="2000" dirty="0" smtClean="0"/>
              <a:t>Detect</a:t>
            </a:r>
            <a:r>
              <a:rPr lang="bg-BG" sz="2000" dirty="0" smtClean="0"/>
              <a:t> – автоматично открива езика на текст</a:t>
            </a:r>
            <a:endParaRPr lang="en-US" sz="2000" dirty="0" smtClean="0"/>
          </a:p>
          <a:p>
            <a:endParaRPr lang="en-US" dirty="0"/>
          </a:p>
          <a:p>
            <a:pPr marL="6858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518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700" y="769620"/>
            <a:ext cx="9366325" cy="73810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Клиент </a:t>
            </a:r>
            <a:r>
              <a:rPr lang="bg-BG" dirty="0"/>
              <a:t>за тестване на </a:t>
            </a:r>
            <a:r>
              <a:rPr lang="en-US" dirty="0"/>
              <a:t>SOAP </a:t>
            </a:r>
            <a:r>
              <a:rPr lang="bg-BG" dirty="0"/>
              <a:t>услугата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723" y="1428586"/>
            <a:ext cx="8301037" cy="494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1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Видове команди в </a:t>
            </a:r>
            <a:r>
              <a:rPr lang="en-US" dirty="0" err="1" smtClean="0"/>
              <a:t>Javascript</a:t>
            </a:r>
            <a:r>
              <a:rPr lang="en-US" dirty="0" smtClean="0"/>
              <a:t> Command Line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Translate </a:t>
            </a:r>
            <a:r>
              <a:rPr lang="bg-BG" dirty="0" smtClean="0"/>
              <a:t>– превежда една фраза от един зададен от потребителя език на друг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etect</a:t>
            </a:r>
            <a:r>
              <a:rPr lang="bg-BG" dirty="0" smtClean="0"/>
              <a:t>– открива езика, на който е подаденият текст</a:t>
            </a:r>
          </a:p>
          <a:p>
            <a:r>
              <a:rPr lang="en-US" dirty="0" smtClean="0"/>
              <a:t>D-translate</a:t>
            </a:r>
            <a:r>
              <a:rPr lang="bg-BG" dirty="0" smtClean="0"/>
              <a:t> – открива езика, на който е подаденият текст, след което го превежда на друг зададен от потребителя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Видове команди в </a:t>
            </a:r>
            <a:r>
              <a:rPr lang="en-US" dirty="0" err="1"/>
              <a:t>Javascript</a:t>
            </a:r>
            <a:r>
              <a:rPr lang="en-US" dirty="0"/>
              <a:t> Command Line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4" y="2323652"/>
            <a:ext cx="5375236" cy="350897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Multi</a:t>
            </a:r>
            <a:r>
              <a:rPr lang="bg-BG" dirty="0" smtClean="0"/>
              <a:t> – превежда подадения текст от един зададен език на няколко зададени други</a:t>
            </a:r>
            <a:endParaRPr lang="en-US" dirty="0" smtClean="0"/>
          </a:p>
          <a:p>
            <a:r>
              <a:rPr lang="en-US" dirty="0" smtClean="0"/>
              <a:t>D-Multi</a:t>
            </a:r>
            <a:r>
              <a:rPr lang="bg-BG" dirty="0" smtClean="0"/>
              <a:t> – превежда подадения текст от един автоматично открит език на няколко зададени други</a:t>
            </a:r>
            <a:endParaRPr lang="en-US" dirty="0" smtClean="0"/>
          </a:p>
          <a:p>
            <a:r>
              <a:rPr lang="en-US" dirty="0" smtClean="0"/>
              <a:t>Chain</a:t>
            </a:r>
            <a:r>
              <a:rPr lang="bg-BG" dirty="0" smtClean="0"/>
              <a:t> – превежда верижно (от един език, на друг, после на трети и така нататък)</a:t>
            </a:r>
            <a:endParaRPr lang="bg-BG" dirty="0" smtClean="0"/>
          </a:p>
          <a:p>
            <a:endParaRPr lang="bg-B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93" y="2428058"/>
            <a:ext cx="4314825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42" y="3462605"/>
            <a:ext cx="4657725" cy="73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430" y="4460829"/>
            <a:ext cx="40195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3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173</TotalTime>
  <Words>312</Words>
  <Application>Microsoft Office PowerPoint</Application>
  <PresentationFormat>Custom</PresentationFormat>
  <Paragraphs>48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Преводаческо приложение с Google Translate API</vt:lpstr>
      <vt:lpstr>Overview на нашето приложение</vt:lpstr>
      <vt:lpstr>Google Translation API</vt:lpstr>
      <vt:lpstr>От какво е съставено приложението?</vt:lpstr>
      <vt:lpstr>От какво е съставено приложението?</vt:lpstr>
      <vt:lpstr>Предоставени методи през SOAP услугата</vt:lpstr>
      <vt:lpstr>Клиент за тестване на SOAP услугата</vt:lpstr>
      <vt:lpstr>Видове команди в Javascript Command Line Interface</vt:lpstr>
      <vt:lpstr>Видове команди в Javascript Command Line Interface</vt:lpstr>
      <vt:lpstr>Време за дискусия!</vt:lpstr>
      <vt:lpstr>Време за демо!</vt:lpstr>
      <vt:lpstr>Благодарим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Преводаческо приложение</dc:title>
  <dc:creator>Momchil Anachkov</dc:creator>
  <cp:lastModifiedBy>prof66</cp:lastModifiedBy>
  <cp:revision>23</cp:revision>
  <dcterms:created xsi:type="dcterms:W3CDTF">2016-01-16T18:28:57Z</dcterms:created>
  <dcterms:modified xsi:type="dcterms:W3CDTF">2016-05-28T13:55:54Z</dcterms:modified>
</cp:coreProperties>
</file>