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1"/>
  </p:notesMasterIdLst>
  <p:handoutMasterIdLst>
    <p:handoutMasterId r:id="rId52"/>
  </p:handoutMasterIdLst>
  <p:sldIdLst>
    <p:sldId id="274" r:id="rId3"/>
    <p:sldId id="276" r:id="rId4"/>
    <p:sldId id="595" r:id="rId5"/>
    <p:sldId id="525" r:id="rId6"/>
    <p:sldId id="526" r:id="rId7"/>
    <p:sldId id="533" r:id="rId8"/>
    <p:sldId id="550" r:id="rId9"/>
    <p:sldId id="603" r:id="rId10"/>
    <p:sldId id="600" r:id="rId11"/>
    <p:sldId id="601" r:id="rId12"/>
    <p:sldId id="420" r:id="rId13"/>
    <p:sldId id="415" r:id="rId14"/>
    <p:sldId id="543" r:id="rId15"/>
    <p:sldId id="592" r:id="rId16"/>
    <p:sldId id="429" r:id="rId17"/>
    <p:sldId id="546" r:id="rId18"/>
    <p:sldId id="481" r:id="rId19"/>
    <p:sldId id="593" r:id="rId20"/>
    <p:sldId id="547" r:id="rId21"/>
    <p:sldId id="594" r:id="rId22"/>
    <p:sldId id="433" r:id="rId23"/>
    <p:sldId id="483" r:id="rId24"/>
    <p:sldId id="602" r:id="rId25"/>
    <p:sldId id="584" r:id="rId26"/>
    <p:sldId id="604" r:id="rId27"/>
    <p:sldId id="605" r:id="rId28"/>
    <p:sldId id="445" r:id="rId29"/>
    <p:sldId id="450" r:id="rId30"/>
    <p:sldId id="439" r:id="rId31"/>
    <p:sldId id="441" r:id="rId32"/>
    <p:sldId id="434" r:id="rId33"/>
    <p:sldId id="544" r:id="rId34"/>
    <p:sldId id="578" r:id="rId35"/>
    <p:sldId id="591" r:id="rId36"/>
    <p:sldId id="579" r:id="rId37"/>
    <p:sldId id="523" r:id="rId38"/>
    <p:sldId id="522" r:id="rId39"/>
    <p:sldId id="442" r:id="rId40"/>
    <p:sldId id="443" r:id="rId41"/>
    <p:sldId id="456" r:id="rId42"/>
    <p:sldId id="444" r:id="rId43"/>
    <p:sldId id="448" r:id="rId44"/>
    <p:sldId id="580" r:id="rId45"/>
    <p:sldId id="467" r:id="rId46"/>
    <p:sldId id="562" r:id="rId47"/>
    <p:sldId id="575" r:id="rId48"/>
    <p:sldId id="413" r:id="rId49"/>
    <p:sldId id="496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Преговор" id="{93D97009-65D3-47A4-9DC6-2B6539A590EF}">
          <p14:sldIdLst>
            <p14:sldId id="595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86" d="100"/>
          <a:sy n="86" d="100"/>
        </p:scale>
        <p:origin x="61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099" y="2667000"/>
            <a:ext cx="4760723" cy="320354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sz="2400" dirty="0"/>
              <a:t>for i in range(1, 4):</a:t>
            </a:r>
          </a:p>
          <a:p>
            <a:r>
              <a:rPr lang="en-US" sz="2400" dirty="0"/>
              <a:t>    print("Bottom bun")</a:t>
            </a:r>
          </a:p>
          <a:p>
            <a:r>
              <a:rPr lang="en-US" sz="2400" dirty="0"/>
              <a:t>    print("Mustard")</a:t>
            </a:r>
          </a:p>
          <a:p>
            <a:r>
              <a:rPr lang="en-US" sz="2400" dirty="0"/>
              <a:t>    print("Meat")</a:t>
            </a:r>
          </a:p>
          <a:p>
            <a:r>
              <a:rPr lang="en-US" sz="2400" dirty="0"/>
              <a:t>    print("Lettuce")</a:t>
            </a:r>
          </a:p>
          <a:p>
            <a:r>
              <a:rPr lang="en-US" sz="2400" dirty="0"/>
              <a:t>    print("Top bun")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97462" y="3238360"/>
            <a:ext cx="64008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4):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27212" y="2183796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19800" y="2238504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25121" y="3260013"/>
            <a:ext cx="1981200" cy="878660"/>
          </a:xfrm>
          <a:prstGeom prst="wedgeRoundRectCallout">
            <a:avLst>
              <a:gd name="adj1" fmla="val -75257"/>
              <a:gd name="adj2" fmla="val 284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849" y="4560523"/>
            <a:ext cx="5168434" cy="834960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579812" y="3851541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i-=1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98612" y="1634233"/>
            <a:ext cx="5562599" cy="17490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9012" y="2283582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37891" y="3012538"/>
            <a:ext cx="4608758" cy="672349"/>
          </a:xfrm>
          <a:prstGeom prst="wedgeRoundRectCallout">
            <a:avLst>
              <a:gd name="adj1" fmla="val -67570"/>
              <a:gd name="adj2" fmla="val -6197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961" y="1830093"/>
            <a:ext cx="6600357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7412" y="251460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3212" y="3040926"/>
            <a:ext cx="2819400" cy="911520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6667500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range(0, n + 1, 2):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2 ** i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print(num)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7085011" y="27706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612" y="2688159"/>
            <a:ext cx="2133600" cy="943057"/>
          </a:xfrm>
          <a:prstGeom prst="wedgeRoundRectCallout">
            <a:avLst>
              <a:gd name="adj1" fmla="val -85680"/>
              <a:gd name="adj2" fmla="val -1240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80864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text[4]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80932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len(text)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528481" y="2367838"/>
            <a:ext cx="1833698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30E0A-5A13-4C53-A9C6-3E8226149F13}"/>
              </a:ext>
            </a:extLst>
          </p:cNvPr>
          <p:cNvSpPr txBox="1"/>
          <p:nvPr/>
        </p:nvSpPr>
        <p:spPr>
          <a:xfrm>
            <a:off x="4528481" y="1916247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A0DB-F8AE-440A-B26A-34FDAF244101}"/>
              </a:ext>
            </a:extLst>
          </p:cNvPr>
          <p:cNvSpPr txBox="1"/>
          <p:nvPr/>
        </p:nvSpPr>
        <p:spPr>
          <a:xfrm>
            <a:off x="4383903" y="4087535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383903" y="4576683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828800"/>
            <a:ext cx="5410200" cy="16329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word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input()</a:t>
            </a:r>
          </a:p>
          <a:p>
            <a:r>
              <a:rPr lang="en-US" dirty="0">
                <a:solidFill>
                  <a:schemeClr val="tx1"/>
                </a:solidFill>
              </a:rPr>
              <a:t>for i in range(0,len(word)):</a:t>
            </a:r>
          </a:p>
          <a:p>
            <a:r>
              <a:rPr lang="en-US" dirty="0">
                <a:solidFill>
                  <a:schemeClr val="tx1"/>
                </a:solidFill>
              </a:rPr>
              <a:t>    print(word[i])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114874"/>
            <a:ext cx="3559619" cy="879952"/>
          </a:xfrm>
          <a:prstGeom prst="wedgeRoundRectCallout">
            <a:avLst>
              <a:gd name="adj1" fmla="val -42038"/>
              <a:gd name="adj2" fmla="val 1087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3886200"/>
            <a:ext cx="3595800" cy="792850"/>
          </a:xfrm>
          <a:prstGeom prst="wedgeRoundRectCallout">
            <a:avLst>
              <a:gd name="adj1" fmla="val -33181"/>
              <a:gd name="adj2" fmla="val -11277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3236" y="1415493"/>
            <a:ext cx="9625150" cy="45273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length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range(0,len(length)):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length[i]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print(f"Vowels sum = {sum}")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0412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1189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2993" y="967335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169951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2994" y="2077718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514600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6" y="2957595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4001040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561671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5871" y="4347248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550858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849382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849378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6063801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625547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2388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834062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79" y="3228696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5251" y="3228697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6682" y="2787604"/>
            <a:ext cx="1080261" cy="377624"/>
            <a:chOff x="7136682" y="2274338"/>
            <a:chExt cx="1080261" cy="684677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2959013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3290" y="1294794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6507" y="3709279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928" y="1377347"/>
            <a:ext cx="5590492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8174" y="1371600"/>
            <a:ext cx="7115752" cy="47089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right_sum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and calculate the rightSum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00800" cy="587121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49092" y="1354157"/>
            <a:ext cx="6890639" cy="45958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i % 2 == 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odd_sum += element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8376" y="1828800"/>
            <a:ext cx="54102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print(not (3 &gt; 5) or (1 == 1))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4806386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number = 101</a:t>
            </a:r>
          </a:p>
          <a:p>
            <a:r>
              <a:rPr lang="en-US" sz="2400" dirty="0"/>
              <a:t>if number &gt;= 1:</a:t>
            </a:r>
          </a:p>
          <a:p>
            <a:r>
              <a:rPr lang="en-US" sz="2400" dirty="0"/>
              <a:t>    print("Larger than 1")</a:t>
            </a:r>
          </a:p>
          <a:p>
            <a:r>
              <a:rPr lang="en-US" sz="2400" dirty="0"/>
              <a:t>if number &lt;= 101:</a:t>
            </a:r>
          </a:p>
          <a:p>
            <a:r>
              <a:rPr lang="en-US" sz="2400" dirty="0"/>
              <a:t>    print("Less than 101")</a:t>
            </a:r>
          </a:p>
          <a:p>
            <a:r>
              <a:rPr lang="en-US" sz="2400" dirty="0"/>
              <a:t>    print("Equal to 101")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59" y="2410500"/>
            <a:ext cx="5339085" cy="26803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role = "Administrator"</a:t>
            </a:r>
          </a:p>
          <a:p>
            <a:r>
              <a:rPr lang="en-US" sz="2400" dirty="0"/>
              <a:t>password = "SoftUni"</a:t>
            </a:r>
          </a:p>
          <a:p>
            <a:r>
              <a:rPr lang="en-US" sz="2400" dirty="0"/>
              <a:t>if role == "SoftUni":</a:t>
            </a:r>
          </a:p>
          <a:p>
            <a:r>
              <a:rPr lang="en-US" sz="2400" dirty="0"/>
              <a:t>    if password == "SoftUni":</a:t>
            </a:r>
          </a:p>
          <a:p>
            <a:r>
              <a:rPr lang="en-US" sz="2400" dirty="0"/>
              <a:t>        print("Welcome!")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2356</Words>
  <Application>Microsoft Office PowerPoint</Application>
  <PresentationFormat>Custom</PresentationFormat>
  <Paragraphs>521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2020-05-09T12:58:22Z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