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6" r:id="rId6"/>
    <p:sldId id="258" r:id="rId7"/>
    <p:sldId id="500" r:id="rId8"/>
    <p:sldId id="501" r:id="rId9"/>
    <p:sldId id="502" r:id="rId10"/>
    <p:sldId id="503" r:id="rId11"/>
    <p:sldId id="302" r:id="rId12"/>
    <p:sldId id="303" r:id="rId13"/>
    <p:sldId id="304" r:id="rId14"/>
    <p:sldId id="310" r:id="rId15"/>
    <p:sldId id="309" r:id="rId16"/>
    <p:sldId id="305" r:id="rId17"/>
    <p:sldId id="306" r:id="rId18"/>
    <p:sldId id="307" r:id="rId19"/>
    <p:sldId id="308" r:id="rId20"/>
    <p:sldId id="311" r:id="rId21"/>
    <p:sldId id="312" r:id="rId22"/>
    <p:sldId id="313" r:id="rId23"/>
    <p:sldId id="314" r:id="rId24"/>
    <p:sldId id="315" r:id="rId25"/>
    <p:sldId id="322" r:id="rId26"/>
    <p:sldId id="323" r:id="rId27"/>
    <p:sldId id="324" r:id="rId28"/>
    <p:sldId id="319" r:id="rId29"/>
    <p:sldId id="320" r:id="rId30"/>
    <p:sldId id="498" r:id="rId31"/>
    <p:sldId id="499" r:id="rId32"/>
    <p:sldId id="321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Lambda Functions" id="{D1B86A23-98FE-4E07-B424-9EE2C91FA964}">
          <p14:sldIdLst>
            <p14:sldId id="500"/>
            <p14:sldId id="501"/>
            <p14:sldId id="502"/>
            <p14:sldId id="503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 if you want to use all three of these in argument types then </a:t>
            </a:r>
            <a:r>
              <a:rPr lang="en-US" sz="3600" dirty="0" smtClean="0"/>
              <a:t>the </a:t>
            </a:r>
            <a:r>
              <a:rPr lang="en-US" sz="3600" dirty="0"/>
              <a:t>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amount of numbers as different parameters</a:t>
            </a:r>
          </a:p>
          <a:p>
            <a:r>
              <a:rPr lang="en-US" sz="3600" dirty="0"/>
              <a:t>The function should return the result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of </a:t>
            </a:r>
            <a:r>
              <a:rPr lang="en-US" sz="3600" dirty="0"/>
              <a:t>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</a:t>
            </a:r>
            <a:r>
              <a:rPr lang="en-US" sz="3600" dirty="0" smtClean="0"/>
              <a:t>its </a:t>
            </a:r>
            <a:r>
              <a:rPr lang="en-US" sz="3600" dirty="0"/>
              <a:t>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r>
              <a:rPr lang="en-US" dirty="0" smtClean="0"/>
              <a:t>list, </a:t>
            </a:r>
            <a:r>
              <a:rPr lang="en-US" dirty="0"/>
              <a:t>that you </a:t>
            </a:r>
            <a:r>
              <a:rPr lang="en-US" dirty="0" smtClean="0"/>
              <a:t>unpack,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</a:t>
            </a:r>
            <a:r>
              <a:rPr lang="en-US" sz="3600" dirty="0" smtClean="0"/>
              <a:t>arguments</a:t>
            </a:r>
            <a:br>
              <a:rPr lang="en-US" sz="3600" dirty="0" smtClean="0"/>
            </a:br>
            <a:r>
              <a:rPr lang="en-US" sz="3600" dirty="0" smtClean="0"/>
              <a:t>into </a:t>
            </a:r>
            <a:r>
              <a:rPr lang="en-US" sz="3600" dirty="0"/>
              <a:t>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1293</Words>
  <Application>Microsoft Office PowerPoint</Application>
  <PresentationFormat>Widescreen</PresentationFormat>
  <Paragraphs>293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Lambda Functions</vt:lpstr>
      <vt:lpstr>Lambda Definition</vt:lpstr>
      <vt:lpstr>Lambda Example</vt:lpstr>
      <vt:lpstr>Built-In Functions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60</cp:revision>
  <dcterms:created xsi:type="dcterms:W3CDTF">2018-05-23T13:08:44Z</dcterms:created>
  <dcterms:modified xsi:type="dcterms:W3CDTF">2021-01-13T15:48:28Z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