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GB" sz="2400"/>
              <a:t>count = int(input())</a:t>
            </a:r>
          </a:p>
          <a:p>
            <a:r>
              <a:rPr lang="en-GB" sz="2400"/>
              <a:t>students = {}</a:t>
            </a:r>
          </a:p>
          <a:p>
            <a:r>
              <a:rPr lang="en-GB" sz="2400"/>
              <a:t>for _ in range(count):</a:t>
            </a:r>
          </a:p>
          <a:p>
            <a:r>
              <a:rPr lang="en-GB" sz="2400"/>
              <a:t>    line = input().split()</a:t>
            </a:r>
          </a:p>
          <a:p>
            <a:r>
              <a:rPr lang="en-GB" sz="2400"/>
              <a:t>    student = line[0]</a:t>
            </a:r>
          </a:p>
          <a:p>
            <a:r>
              <a:rPr lang="en-GB" sz="2400"/>
              <a:t>    grade = float(line[1])</a:t>
            </a:r>
          </a:p>
          <a:p>
            <a:r>
              <a:rPr lang="en-GB" sz="2400"/>
              <a:t>    if student not in students:</a:t>
            </a:r>
          </a:p>
          <a:p>
            <a:r>
              <a:rPr lang="en-GB" sz="2400"/>
              <a:t>        students[student] = [grade]</a:t>
            </a:r>
          </a:p>
          <a:p>
            <a:r>
              <a:rPr lang="en-GB" sz="2400"/>
              <a:t>    else:</a:t>
            </a:r>
          </a:p>
          <a:p>
            <a:r>
              <a:rPr lang="en-GB" sz="2400"/>
              <a:t>        students[student].append(grade)</a:t>
            </a:r>
            <a:r>
              <a:rPr lang="en-US" sz="2400" i="1">
                <a:solidFill>
                  <a:schemeClr val="accent2"/>
                </a:solidFill>
              </a:rPr>
              <a:t>    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3555246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The order does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 smtClean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*</a:t>
            </a:r>
            <a:r>
              <a:rPr lang="en-US" sz="3400" dirty="0" smtClean="0"/>
              <a:t>but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the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objects</a:t>
            </a:r>
            <a:r>
              <a:rPr lang="en-US" sz="3400" dirty="0" smtClean="0"/>
              <a:t>, inside the tuples, </a:t>
            </a:r>
            <a:r>
              <a:rPr lang="en-US" sz="3400" b="1" dirty="0" smtClean="0">
                <a:solidFill>
                  <a:schemeClr val="bg1"/>
                </a:solidFill>
              </a:rPr>
              <a:t>are mutable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6" y="4017089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fr-FR" sz="2600" dirty="0" err="1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162406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81084" y="5250336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179" y="2681383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</a:t>
            </a:r>
            <a:r>
              <a:rPr lang="en-US" sz="3600" b="1" dirty="0">
                <a:solidFill>
                  <a:schemeClr val="bg1"/>
                </a:solidFill>
              </a:rPr>
              <a:t>floating point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978</Words>
  <Application>Microsoft Office PowerPoint</Application>
  <PresentationFormat>Widescreen</PresentationFormat>
  <Paragraphs>199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Software University</cp:lastModifiedBy>
  <cp:revision>43</cp:revision>
  <dcterms:created xsi:type="dcterms:W3CDTF">2018-05-23T13:08:44Z</dcterms:created>
  <dcterms:modified xsi:type="dcterms:W3CDTF">2021-01-13T15:17:15Z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