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</a:t>
            </a:r>
            <a:r>
              <a:rPr lang="en-US" sz="3600" dirty="0" smtClean="0"/>
              <a:t>prints </a:t>
            </a:r>
            <a:r>
              <a:rPr lang="en-US" sz="3600" dirty="0"/>
              <a:t>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arithmetic expression with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sub-expression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at the terminal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Matching Brackets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brackets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brackets.append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brackets.pop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Matching Brackets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 smtClean="0">
                <a:solidFill>
                  <a:schemeClr val="bg1"/>
                </a:solidFill>
              </a:rPr>
              <a:t>slow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adds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657777"/>
            <a:ext cx="10210164" cy="3690535"/>
          </a:xfrm>
        </p:spPr>
        <p:txBody>
          <a:bodyPr/>
          <a:lstStyle/>
          <a:p>
            <a:r>
              <a:rPr lang="en-US" sz="2400" dirty="0"/>
              <a:t>create a queue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Start:</a:t>
            </a:r>
          </a:p>
          <a:p>
            <a:r>
              <a:rPr lang="en-US" sz="2400" dirty="0"/>
              <a:t>   append to queue and read new command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End:</a:t>
            </a:r>
          </a:p>
          <a:p>
            <a:r>
              <a:rPr lang="en-US" sz="2400" dirty="0"/>
              <a:t>   if command == refill: increase litters</a:t>
            </a:r>
          </a:p>
          <a:p>
            <a:r>
              <a:rPr lang="en-US" sz="2400" dirty="0"/>
              <a:t>   else: print message depending on the available litters</a:t>
            </a:r>
          </a:p>
          <a:p>
            <a:r>
              <a:rPr lang="en-US" sz="2400" dirty="0"/>
              <a:t>print left litters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</a:t>
            </a:r>
            <a:r>
              <a:rPr lang="en-US" sz="3600" dirty="0" smtClean="0"/>
              <a:t>as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("last in first, 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 as a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957</Words>
  <Application>Microsoft Office PowerPoint</Application>
  <PresentationFormat>Widescreen</PresentationFormat>
  <Paragraphs>237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Brackets</vt:lpstr>
      <vt:lpstr>Solution: Matching Brackets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Pseudocode: Water Dispenser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36</cp:revision>
  <dcterms:created xsi:type="dcterms:W3CDTF">2018-05-23T13:08:44Z</dcterms:created>
  <dcterms:modified xsi:type="dcterms:W3CDTF">2021-01-04T13:24:13Z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