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4"/>
  </p:sldMasterIdLst>
  <p:notesMasterIdLst>
    <p:notesMasterId r:id="rId31"/>
  </p:notesMasterIdLst>
  <p:handoutMasterIdLst>
    <p:handoutMasterId r:id="rId32"/>
  </p:handoutMasterIdLst>
  <p:sldIdLst>
    <p:sldId id="256" r:id="rId5"/>
    <p:sldId id="257" r:id="rId6"/>
    <p:sldId id="258" r:id="rId7"/>
    <p:sldId id="302" r:id="rId8"/>
    <p:sldId id="303" r:id="rId9"/>
    <p:sldId id="305" r:id="rId10"/>
    <p:sldId id="306" r:id="rId11"/>
    <p:sldId id="304" r:id="rId12"/>
    <p:sldId id="307" r:id="rId13"/>
    <p:sldId id="308" r:id="rId14"/>
    <p:sldId id="309" r:id="rId15"/>
    <p:sldId id="310" r:id="rId16"/>
    <p:sldId id="312" r:id="rId17"/>
    <p:sldId id="313" r:id="rId18"/>
    <p:sldId id="314" r:id="rId19"/>
    <p:sldId id="315" r:id="rId20"/>
    <p:sldId id="316" r:id="rId21"/>
    <p:sldId id="317" r:id="rId22"/>
    <p:sldId id="318" r:id="rId23"/>
    <p:sldId id="319" r:id="rId24"/>
    <p:sldId id="320" r:id="rId25"/>
    <p:sldId id="321" r:id="rId26"/>
    <p:sldId id="280" r:id="rId27"/>
    <p:sldId id="401" r:id="rId28"/>
    <p:sldId id="405" r:id="rId29"/>
    <p:sldId id="493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9DE6A475-668B-47F9-B398-AE6CED3FF1F9}">
          <p14:sldIdLst>
            <p14:sldId id="256"/>
            <p14:sldId id="257"/>
            <p14:sldId id="258"/>
          </p14:sldIdLst>
        </p14:section>
        <p14:section name="What is Comprehension" id="{7B08A909-0D8E-4692-AFA4-7AE7DF01A10A}">
          <p14:sldIdLst>
            <p14:sldId id="302"/>
            <p14:sldId id="303"/>
            <p14:sldId id="305"/>
            <p14:sldId id="306"/>
          </p14:sldIdLst>
        </p14:section>
        <p14:section name="Create Comprehensions" id="{DD7471F5-3CBA-441F-A42D-D4B2D8F5CD23}">
          <p14:sldIdLst>
            <p14:sldId id="304"/>
            <p14:sldId id="307"/>
            <p14:sldId id="308"/>
            <p14:sldId id="309"/>
            <p14:sldId id="310"/>
            <p14:sldId id="312"/>
            <p14:sldId id="313"/>
          </p14:sldIdLst>
        </p14:section>
        <p14:section name="Nested Comprehensions" id="{206966C4-2BF9-439B-AC0D-E1132EEE15B1}">
          <p14:sldIdLst>
            <p14:sldId id="314"/>
            <p14:sldId id="315"/>
            <p14:sldId id="316"/>
            <p14:sldId id="317"/>
            <p14:sldId id="318"/>
            <p14:sldId id="319"/>
            <p14:sldId id="320"/>
          </p14:sldIdLst>
        </p14:section>
        <p14:section name="Live Exercises" id="{C689F021-DFED-44F7-93D4-94F70C99DF58}">
          <p14:sldIdLst>
            <p14:sldId id="321"/>
          </p14:sldIdLst>
        </p14:section>
        <p14:section name="Conclusion" id="{568D0F61-F323-4EBC-8F5D-16E6D1332DD8}">
          <p14:sldIdLst>
            <p14:sldId id="280"/>
            <p14:sldId id="401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62EC83-2242-4F90-A2B5-A851409539F0}" v="32" dt="2019-11-25T13:21:09.171"/>
    <p1510:client id="{BE2A7A0E-345E-5095-AED3-0F14C1B4DDA5}" v="4" dt="2019-11-25T13:55:46.221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9" autoAdjust="0"/>
    <p:restoredTop sz="88875" autoAdjust="0"/>
  </p:normalViewPr>
  <p:slideViewPr>
    <p:cSldViewPr showGuides="1">
      <p:cViewPr varScale="1">
        <p:scale>
          <a:sx n="102" d="100"/>
          <a:sy n="102" d="100"/>
        </p:scale>
        <p:origin x="918" y="10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handoutMaster" Target="handoutMasters/handout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tonoaatanasova" userId="63f01c8f-a50b-4279-b3c6-a33faf65220b" providerId="ADAL" clId="{EEF694B8-9328-46D8-97CA-DF10A43A3C3C}"/>
    <pc:docChg chg="modSld">
      <pc:chgData name="antonoaatanasova" userId="63f01c8f-a50b-4279-b3c6-a33faf65220b" providerId="ADAL" clId="{EEF694B8-9328-46D8-97CA-DF10A43A3C3C}" dt="2019-11-20T14:07:27.352" v="19" actId="14100"/>
      <pc:docMkLst>
        <pc:docMk/>
      </pc:docMkLst>
      <pc:sldChg chg="modSp">
        <pc:chgData name="antonoaatanasova" userId="63f01c8f-a50b-4279-b3c6-a33faf65220b" providerId="ADAL" clId="{EEF694B8-9328-46D8-97CA-DF10A43A3C3C}" dt="2019-11-20T14:03:27.815" v="4" actId="1076"/>
        <pc:sldMkLst>
          <pc:docMk/>
          <pc:sldMk cId="596448161" sldId="256"/>
        </pc:sldMkLst>
        <pc:picChg chg="mod">
          <ac:chgData name="antonoaatanasova" userId="63f01c8f-a50b-4279-b3c6-a33faf65220b" providerId="ADAL" clId="{EEF694B8-9328-46D8-97CA-DF10A43A3C3C}" dt="2019-11-20T14:03:27.815" v="4" actId="1076"/>
          <ac:picMkLst>
            <pc:docMk/>
            <pc:sldMk cId="596448161" sldId="256"/>
            <ac:picMk id="1026" creationId="{00000000-0000-0000-0000-000000000000}"/>
          </ac:picMkLst>
        </pc:picChg>
      </pc:sldChg>
      <pc:sldChg chg="modSp">
        <pc:chgData name="antonoaatanasova" userId="63f01c8f-a50b-4279-b3c6-a33faf65220b" providerId="ADAL" clId="{EEF694B8-9328-46D8-97CA-DF10A43A3C3C}" dt="2019-11-20T14:03:36.480" v="5" actId="404"/>
        <pc:sldMkLst>
          <pc:docMk/>
          <pc:sldMk cId="2654650455" sldId="258"/>
        </pc:sldMkLst>
        <pc:spChg chg="mod">
          <ac:chgData name="antonoaatanasova" userId="63f01c8f-a50b-4279-b3c6-a33faf65220b" providerId="ADAL" clId="{EEF694B8-9328-46D8-97CA-DF10A43A3C3C}" dt="2019-11-20T14:03:36.480" v="5" actId="404"/>
          <ac:spMkLst>
            <pc:docMk/>
            <pc:sldMk cId="2654650455" sldId="258"/>
            <ac:spMk id="5" creationId="{00000000-0000-0000-0000-000000000000}"/>
          </ac:spMkLst>
        </pc:spChg>
      </pc:sldChg>
      <pc:sldChg chg="modSp">
        <pc:chgData name="antonoaatanasova" userId="63f01c8f-a50b-4279-b3c6-a33faf65220b" providerId="ADAL" clId="{EEF694B8-9328-46D8-97CA-DF10A43A3C3C}" dt="2019-11-20T14:03:59.722" v="6" actId="14100"/>
        <pc:sldMkLst>
          <pc:docMk/>
          <pc:sldMk cId="3490942720" sldId="303"/>
        </pc:sldMkLst>
        <pc:spChg chg="mod">
          <ac:chgData name="antonoaatanasova" userId="63f01c8f-a50b-4279-b3c6-a33faf65220b" providerId="ADAL" clId="{EEF694B8-9328-46D8-97CA-DF10A43A3C3C}" dt="2019-11-20T14:03:59.722" v="6" actId="14100"/>
          <ac:spMkLst>
            <pc:docMk/>
            <pc:sldMk cId="3490942720" sldId="303"/>
            <ac:spMk id="5" creationId="{00000000-0000-0000-0000-000000000000}"/>
          </ac:spMkLst>
        </pc:spChg>
      </pc:sldChg>
      <pc:sldChg chg="modSp">
        <pc:chgData name="antonoaatanasova" userId="63f01c8f-a50b-4279-b3c6-a33faf65220b" providerId="ADAL" clId="{EEF694B8-9328-46D8-97CA-DF10A43A3C3C}" dt="2019-11-20T14:04:44.603" v="7" actId="20577"/>
        <pc:sldMkLst>
          <pc:docMk/>
          <pc:sldMk cId="4017958596" sldId="306"/>
        </pc:sldMkLst>
        <pc:spChg chg="mod">
          <ac:chgData name="antonoaatanasova" userId="63f01c8f-a50b-4279-b3c6-a33faf65220b" providerId="ADAL" clId="{EEF694B8-9328-46D8-97CA-DF10A43A3C3C}" dt="2019-11-20T14:04:44.603" v="7" actId="20577"/>
          <ac:spMkLst>
            <pc:docMk/>
            <pc:sldMk cId="4017958596" sldId="306"/>
            <ac:spMk id="5" creationId="{00000000-0000-0000-0000-000000000000}"/>
          </ac:spMkLst>
        </pc:spChg>
      </pc:sldChg>
      <pc:sldChg chg="modSp">
        <pc:chgData name="antonoaatanasova" userId="63f01c8f-a50b-4279-b3c6-a33faf65220b" providerId="ADAL" clId="{EEF694B8-9328-46D8-97CA-DF10A43A3C3C}" dt="2019-11-20T14:05:22.918" v="9" actId="1076"/>
        <pc:sldMkLst>
          <pc:docMk/>
          <pc:sldMk cId="1908474599" sldId="307"/>
        </pc:sldMkLst>
        <pc:spChg chg="mod">
          <ac:chgData name="antonoaatanasova" userId="63f01c8f-a50b-4279-b3c6-a33faf65220b" providerId="ADAL" clId="{EEF694B8-9328-46D8-97CA-DF10A43A3C3C}" dt="2019-11-20T14:05:20.724" v="8" actId="14100"/>
          <ac:spMkLst>
            <pc:docMk/>
            <pc:sldMk cId="1908474599" sldId="307"/>
            <ac:spMk id="6" creationId="{00000000-0000-0000-0000-000000000000}"/>
          </ac:spMkLst>
        </pc:spChg>
        <pc:spChg chg="mod">
          <ac:chgData name="antonoaatanasova" userId="63f01c8f-a50b-4279-b3c6-a33faf65220b" providerId="ADAL" clId="{EEF694B8-9328-46D8-97CA-DF10A43A3C3C}" dt="2019-11-20T14:05:22.918" v="9" actId="1076"/>
          <ac:spMkLst>
            <pc:docMk/>
            <pc:sldMk cId="1908474599" sldId="307"/>
            <ac:spMk id="10" creationId="{00000000-0000-0000-0000-000000000000}"/>
          </ac:spMkLst>
        </pc:spChg>
      </pc:sldChg>
      <pc:sldChg chg="modSp">
        <pc:chgData name="antonoaatanasova" userId="63f01c8f-a50b-4279-b3c6-a33faf65220b" providerId="ADAL" clId="{EEF694B8-9328-46D8-97CA-DF10A43A3C3C}" dt="2019-11-20T14:05:33.635" v="11" actId="1076"/>
        <pc:sldMkLst>
          <pc:docMk/>
          <pc:sldMk cId="1876561063" sldId="308"/>
        </pc:sldMkLst>
        <pc:spChg chg="mod">
          <ac:chgData name="antonoaatanasova" userId="63f01c8f-a50b-4279-b3c6-a33faf65220b" providerId="ADAL" clId="{EEF694B8-9328-46D8-97CA-DF10A43A3C3C}" dt="2019-11-20T14:05:30.791" v="10" actId="14100"/>
          <ac:spMkLst>
            <pc:docMk/>
            <pc:sldMk cId="1876561063" sldId="308"/>
            <ac:spMk id="3" creationId="{00000000-0000-0000-0000-000000000000}"/>
          </ac:spMkLst>
        </pc:spChg>
        <pc:spChg chg="mod">
          <ac:chgData name="antonoaatanasova" userId="63f01c8f-a50b-4279-b3c6-a33faf65220b" providerId="ADAL" clId="{EEF694B8-9328-46D8-97CA-DF10A43A3C3C}" dt="2019-11-20T14:05:33.635" v="11" actId="1076"/>
          <ac:spMkLst>
            <pc:docMk/>
            <pc:sldMk cId="1876561063" sldId="308"/>
            <ac:spMk id="7" creationId="{00000000-0000-0000-0000-000000000000}"/>
          </ac:spMkLst>
        </pc:spChg>
      </pc:sldChg>
      <pc:sldChg chg="modSp">
        <pc:chgData name="antonoaatanasova" userId="63f01c8f-a50b-4279-b3c6-a33faf65220b" providerId="ADAL" clId="{EEF694B8-9328-46D8-97CA-DF10A43A3C3C}" dt="2019-11-20T14:05:42.981" v="12" actId="113"/>
        <pc:sldMkLst>
          <pc:docMk/>
          <pc:sldMk cId="3470138750" sldId="309"/>
        </pc:sldMkLst>
        <pc:spChg chg="mod">
          <ac:chgData name="antonoaatanasova" userId="63f01c8f-a50b-4279-b3c6-a33faf65220b" providerId="ADAL" clId="{EEF694B8-9328-46D8-97CA-DF10A43A3C3C}" dt="2019-11-20T14:05:42.981" v="12" actId="113"/>
          <ac:spMkLst>
            <pc:docMk/>
            <pc:sldMk cId="3470138750" sldId="309"/>
            <ac:spMk id="3" creationId="{00000000-0000-0000-0000-000000000000}"/>
          </ac:spMkLst>
        </pc:spChg>
      </pc:sldChg>
      <pc:sldChg chg="modSp">
        <pc:chgData name="antonoaatanasova" userId="63f01c8f-a50b-4279-b3c6-a33faf65220b" providerId="ADAL" clId="{EEF694B8-9328-46D8-97CA-DF10A43A3C3C}" dt="2019-11-20T14:05:58.596" v="13" actId="207"/>
        <pc:sldMkLst>
          <pc:docMk/>
          <pc:sldMk cId="3783528065" sldId="310"/>
        </pc:sldMkLst>
        <pc:spChg chg="mod">
          <ac:chgData name="antonoaatanasova" userId="63f01c8f-a50b-4279-b3c6-a33faf65220b" providerId="ADAL" clId="{EEF694B8-9328-46D8-97CA-DF10A43A3C3C}" dt="2019-11-20T14:05:58.596" v="13" actId="207"/>
          <ac:spMkLst>
            <pc:docMk/>
            <pc:sldMk cId="3783528065" sldId="310"/>
            <ac:spMk id="7" creationId="{00000000-0000-0000-0000-000000000000}"/>
          </ac:spMkLst>
        </pc:spChg>
      </pc:sldChg>
      <pc:sldChg chg="modSp">
        <pc:chgData name="antonoaatanasova" userId="63f01c8f-a50b-4279-b3c6-a33faf65220b" providerId="ADAL" clId="{EEF694B8-9328-46D8-97CA-DF10A43A3C3C}" dt="2019-11-20T14:06:05.154" v="15" actId="1076"/>
        <pc:sldMkLst>
          <pc:docMk/>
          <pc:sldMk cId="3951351421" sldId="311"/>
        </pc:sldMkLst>
        <pc:spChg chg="mod">
          <ac:chgData name="antonoaatanasova" userId="63f01c8f-a50b-4279-b3c6-a33faf65220b" providerId="ADAL" clId="{EEF694B8-9328-46D8-97CA-DF10A43A3C3C}" dt="2019-11-20T14:06:05.154" v="15" actId="1076"/>
          <ac:spMkLst>
            <pc:docMk/>
            <pc:sldMk cId="3951351421" sldId="311"/>
            <ac:spMk id="2" creationId="{00000000-0000-0000-0000-000000000000}"/>
          </ac:spMkLst>
        </pc:spChg>
      </pc:sldChg>
      <pc:sldChg chg="modSp">
        <pc:chgData name="antonoaatanasova" userId="63f01c8f-a50b-4279-b3c6-a33faf65220b" providerId="ADAL" clId="{EEF694B8-9328-46D8-97CA-DF10A43A3C3C}" dt="2019-11-20T14:07:27.352" v="19" actId="14100"/>
        <pc:sldMkLst>
          <pc:docMk/>
          <pc:sldMk cId="2624376680" sldId="316"/>
        </pc:sldMkLst>
        <pc:spChg chg="mod">
          <ac:chgData name="antonoaatanasova" userId="63f01c8f-a50b-4279-b3c6-a33faf65220b" providerId="ADAL" clId="{EEF694B8-9328-46D8-97CA-DF10A43A3C3C}" dt="2019-11-20T14:07:07.011" v="16" actId="14100"/>
          <ac:spMkLst>
            <pc:docMk/>
            <pc:sldMk cId="2624376680" sldId="316"/>
            <ac:spMk id="6" creationId="{00000000-0000-0000-0000-000000000000}"/>
          </ac:spMkLst>
        </pc:spChg>
        <pc:spChg chg="mod">
          <ac:chgData name="antonoaatanasova" userId="63f01c8f-a50b-4279-b3c6-a33faf65220b" providerId="ADAL" clId="{EEF694B8-9328-46D8-97CA-DF10A43A3C3C}" dt="2019-11-20T14:07:14.155" v="18" actId="14100"/>
          <ac:spMkLst>
            <pc:docMk/>
            <pc:sldMk cId="2624376680" sldId="316"/>
            <ac:spMk id="8" creationId="{00000000-0000-0000-0000-000000000000}"/>
          </ac:spMkLst>
        </pc:spChg>
        <pc:spChg chg="mod">
          <ac:chgData name="antonoaatanasova" userId="63f01c8f-a50b-4279-b3c6-a33faf65220b" providerId="ADAL" clId="{EEF694B8-9328-46D8-97CA-DF10A43A3C3C}" dt="2019-11-20T14:07:27.352" v="19" actId="14100"/>
          <ac:spMkLst>
            <pc:docMk/>
            <pc:sldMk cId="2624376680" sldId="316"/>
            <ac:spMk id="10" creationId="{00000000-0000-0000-0000-000000000000}"/>
          </ac:spMkLst>
        </pc:spChg>
      </pc:sldChg>
    </pc:docChg>
  </pc:docChgLst>
  <pc:docChgLst>
    <pc:chgData name="antonoaatanasova" userId="63f01c8f-a50b-4279-b3c6-a33faf65220b" providerId="ADAL" clId="{0362EC83-2242-4F90-A2B5-A851409539F0}"/>
    <pc:docChg chg="undo custSel modSld">
      <pc:chgData name="antonoaatanasova" userId="63f01c8f-a50b-4279-b3c6-a33faf65220b" providerId="ADAL" clId="{0362EC83-2242-4F90-A2B5-A851409539F0}" dt="2019-11-25T13:21:09.170" v="66" actId="207"/>
      <pc:docMkLst>
        <pc:docMk/>
      </pc:docMkLst>
      <pc:sldChg chg="modSp">
        <pc:chgData name="antonoaatanasova" userId="63f01c8f-a50b-4279-b3c6-a33faf65220b" providerId="ADAL" clId="{0362EC83-2242-4F90-A2B5-A851409539F0}" dt="2019-11-25T13:21:09.170" v="66" actId="207"/>
        <pc:sldMkLst>
          <pc:docMk/>
          <pc:sldMk cId="7886848" sldId="280"/>
        </pc:sldMkLst>
        <pc:spChg chg="mod">
          <ac:chgData name="antonoaatanasova" userId="63f01c8f-a50b-4279-b3c6-a33faf65220b" providerId="ADAL" clId="{0362EC83-2242-4F90-A2B5-A851409539F0}" dt="2019-11-25T13:21:09.170" v="66" actId="207"/>
          <ac:spMkLst>
            <pc:docMk/>
            <pc:sldMk cId="7886848" sldId="280"/>
            <ac:spMk id="16" creationId="{373AC257-A0F4-4265-8C0F-3CB5C237A93D}"/>
          </ac:spMkLst>
        </pc:spChg>
        <pc:spChg chg="mod">
          <ac:chgData name="antonoaatanasova" userId="63f01c8f-a50b-4279-b3c6-a33faf65220b" providerId="ADAL" clId="{0362EC83-2242-4F90-A2B5-A851409539F0}" dt="2019-11-25T13:20:39.216" v="65" actId="1076"/>
          <ac:spMkLst>
            <pc:docMk/>
            <pc:sldMk cId="7886848" sldId="280"/>
            <ac:spMk id="18" creationId="{FC9DBA23-20B6-43C5-96A7-194316ED362D}"/>
          </ac:spMkLst>
        </pc:spChg>
      </pc:sldChg>
      <pc:sldChg chg="modSp">
        <pc:chgData name="antonoaatanasova" userId="63f01c8f-a50b-4279-b3c6-a33faf65220b" providerId="ADAL" clId="{0362EC83-2242-4F90-A2B5-A851409539F0}" dt="2019-11-25T13:13:59.781" v="0" actId="108"/>
        <pc:sldMkLst>
          <pc:docMk/>
          <pc:sldMk cId="3490942720" sldId="303"/>
        </pc:sldMkLst>
        <pc:spChg chg="mod">
          <ac:chgData name="antonoaatanasova" userId="63f01c8f-a50b-4279-b3c6-a33faf65220b" providerId="ADAL" clId="{0362EC83-2242-4F90-A2B5-A851409539F0}" dt="2019-11-25T13:13:59.781" v="0" actId="108"/>
          <ac:spMkLst>
            <pc:docMk/>
            <pc:sldMk cId="3490942720" sldId="303"/>
            <ac:spMk id="5" creationId="{00000000-0000-0000-0000-000000000000}"/>
          </ac:spMkLst>
        </pc:spChg>
      </pc:sldChg>
      <pc:sldChg chg="modSp">
        <pc:chgData name="antonoaatanasova" userId="63f01c8f-a50b-4279-b3c6-a33faf65220b" providerId="ADAL" clId="{0362EC83-2242-4F90-A2B5-A851409539F0}" dt="2019-11-25T13:15:11.889" v="3" actId="2711"/>
        <pc:sldMkLst>
          <pc:docMk/>
          <pc:sldMk cId="1908474599" sldId="307"/>
        </pc:sldMkLst>
        <pc:spChg chg="mod">
          <ac:chgData name="antonoaatanasova" userId="63f01c8f-a50b-4279-b3c6-a33faf65220b" providerId="ADAL" clId="{0362EC83-2242-4F90-A2B5-A851409539F0}" dt="2019-11-25T13:15:11.889" v="3" actId="2711"/>
          <ac:spMkLst>
            <pc:docMk/>
            <pc:sldMk cId="1908474599" sldId="307"/>
            <ac:spMk id="6" creationId="{00000000-0000-0000-0000-000000000000}"/>
          </ac:spMkLst>
        </pc:spChg>
      </pc:sldChg>
      <pc:sldChg chg="modSp">
        <pc:chgData name="antonoaatanasova" userId="63f01c8f-a50b-4279-b3c6-a33faf65220b" providerId="ADAL" clId="{0362EC83-2242-4F90-A2B5-A851409539F0}" dt="2019-11-25T13:15:34.777" v="4" actId="207"/>
        <pc:sldMkLst>
          <pc:docMk/>
          <pc:sldMk cId="3470138750" sldId="309"/>
        </pc:sldMkLst>
        <pc:spChg chg="mod">
          <ac:chgData name="antonoaatanasova" userId="63f01c8f-a50b-4279-b3c6-a33faf65220b" providerId="ADAL" clId="{0362EC83-2242-4F90-A2B5-A851409539F0}" dt="2019-11-25T13:15:34.777" v="4" actId="207"/>
          <ac:spMkLst>
            <pc:docMk/>
            <pc:sldMk cId="3470138750" sldId="309"/>
            <ac:spMk id="3" creationId="{00000000-0000-0000-0000-000000000000}"/>
          </ac:spMkLst>
        </pc:spChg>
      </pc:sldChg>
      <pc:sldChg chg="modSp">
        <pc:chgData name="antonoaatanasova" userId="63f01c8f-a50b-4279-b3c6-a33faf65220b" providerId="ADAL" clId="{0362EC83-2242-4F90-A2B5-A851409539F0}" dt="2019-11-25T13:15:57.361" v="7" actId="113"/>
        <pc:sldMkLst>
          <pc:docMk/>
          <pc:sldMk cId="2879478203" sldId="312"/>
        </pc:sldMkLst>
        <pc:spChg chg="mod">
          <ac:chgData name="antonoaatanasova" userId="63f01c8f-a50b-4279-b3c6-a33faf65220b" providerId="ADAL" clId="{0362EC83-2242-4F90-A2B5-A851409539F0}" dt="2019-11-25T13:15:57.361" v="7" actId="113"/>
          <ac:spMkLst>
            <pc:docMk/>
            <pc:sldMk cId="2879478203" sldId="312"/>
            <ac:spMk id="6" creationId="{00000000-0000-0000-0000-000000000000}"/>
          </ac:spMkLst>
        </pc:spChg>
      </pc:sldChg>
      <pc:sldChg chg="addSp delSp modSp">
        <pc:chgData name="antonoaatanasova" userId="63f01c8f-a50b-4279-b3c6-a33faf65220b" providerId="ADAL" clId="{0362EC83-2242-4F90-A2B5-A851409539F0}" dt="2019-11-25T13:17:08.499" v="14" actId="1076"/>
        <pc:sldMkLst>
          <pc:docMk/>
          <pc:sldMk cId="3662068569" sldId="313"/>
        </pc:sldMkLst>
        <pc:spChg chg="mod">
          <ac:chgData name="antonoaatanasova" userId="63f01c8f-a50b-4279-b3c6-a33faf65220b" providerId="ADAL" clId="{0362EC83-2242-4F90-A2B5-A851409539F0}" dt="2019-11-25T13:16:58.618" v="10" actId="1076"/>
          <ac:spMkLst>
            <pc:docMk/>
            <pc:sldMk cId="3662068569" sldId="313"/>
            <ac:spMk id="3" creationId="{00000000-0000-0000-0000-000000000000}"/>
          </ac:spMkLst>
        </pc:spChg>
        <pc:picChg chg="del">
          <ac:chgData name="antonoaatanasova" userId="63f01c8f-a50b-4279-b3c6-a33faf65220b" providerId="ADAL" clId="{0362EC83-2242-4F90-A2B5-A851409539F0}" dt="2019-11-25T13:16:54.941" v="8" actId="478"/>
          <ac:picMkLst>
            <pc:docMk/>
            <pc:sldMk cId="3662068569" sldId="313"/>
            <ac:picMk id="6" creationId="{ABE36A2E-412E-48E2-8FC9-E1A6B8A3EDC9}"/>
          </ac:picMkLst>
        </pc:picChg>
        <pc:picChg chg="add mod">
          <ac:chgData name="antonoaatanasova" userId="63f01c8f-a50b-4279-b3c6-a33faf65220b" providerId="ADAL" clId="{0362EC83-2242-4F90-A2B5-A851409539F0}" dt="2019-11-25T13:17:08.499" v="14" actId="1076"/>
          <ac:picMkLst>
            <pc:docMk/>
            <pc:sldMk cId="3662068569" sldId="313"/>
            <ac:picMk id="7" creationId="{1BFC9F4A-6D84-4ED2-9264-974A811FB758}"/>
          </ac:picMkLst>
        </pc:picChg>
      </pc:sldChg>
      <pc:sldChg chg="modSp">
        <pc:chgData name="antonoaatanasova" userId="63f01c8f-a50b-4279-b3c6-a33faf65220b" providerId="ADAL" clId="{0362EC83-2242-4F90-A2B5-A851409539F0}" dt="2019-11-25T13:17:22.903" v="20" actId="20577"/>
        <pc:sldMkLst>
          <pc:docMk/>
          <pc:sldMk cId="1241740042" sldId="314"/>
        </pc:sldMkLst>
        <pc:spChg chg="mod">
          <ac:chgData name="antonoaatanasova" userId="63f01c8f-a50b-4279-b3c6-a33faf65220b" providerId="ADAL" clId="{0362EC83-2242-4F90-A2B5-A851409539F0}" dt="2019-11-25T13:17:22.903" v="20" actId="20577"/>
          <ac:spMkLst>
            <pc:docMk/>
            <pc:sldMk cId="1241740042" sldId="314"/>
            <ac:spMk id="2" creationId="{19CC98A4-B5DE-4F04-97C5-D36E835557D8}"/>
          </ac:spMkLst>
        </pc:spChg>
        <pc:spChg chg="mod">
          <ac:chgData name="antonoaatanasova" userId="63f01c8f-a50b-4279-b3c6-a33faf65220b" providerId="ADAL" clId="{0362EC83-2242-4F90-A2B5-A851409539F0}" dt="2019-11-25T13:17:18.311" v="18" actId="2711"/>
          <ac:spMkLst>
            <pc:docMk/>
            <pc:sldMk cId="1241740042" sldId="314"/>
            <ac:spMk id="7" creationId="{00000000-0000-0000-0000-000000000000}"/>
          </ac:spMkLst>
        </pc:spChg>
      </pc:sldChg>
      <pc:sldChg chg="modSp">
        <pc:chgData name="antonoaatanasova" userId="63f01c8f-a50b-4279-b3c6-a33faf65220b" providerId="ADAL" clId="{0362EC83-2242-4F90-A2B5-A851409539F0}" dt="2019-11-25T13:17:56.294" v="25" actId="207"/>
        <pc:sldMkLst>
          <pc:docMk/>
          <pc:sldMk cId="889938353" sldId="315"/>
        </pc:sldMkLst>
        <pc:spChg chg="mod">
          <ac:chgData name="antonoaatanasova" userId="63f01c8f-a50b-4279-b3c6-a33faf65220b" providerId="ADAL" clId="{0362EC83-2242-4F90-A2B5-A851409539F0}" dt="2019-11-25T13:17:56.294" v="25" actId="207"/>
          <ac:spMkLst>
            <pc:docMk/>
            <pc:sldMk cId="889938353" sldId="315"/>
            <ac:spMk id="5" creationId="{00000000-0000-0000-0000-000000000000}"/>
          </ac:spMkLst>
        </pc:spChg>
      </pc:sldChg>
      <pc:sldChg chg="addSp delSp modSp">
        <pc:chgData name="antonoaatanasova" userId="63f01c8f-a50b-4279-b3c6-a33faf65220b" providerId="ADAL" clId="{0362EC83-2242-4F90-A2B5-A851409539F0}" dt="2019-11-25T13:18:54.584" v="39"/>
        <pc:sldMkLst>
          <pc:docMk/>
          <pc:sldMk cId="770483939" sldId="318"/>
        </pc:sldMkLst>
        <pc:spChg chg="mod">
          <ac:chgData name="antonoaatanasova" userId="63f01c8f-a50b-4279-b3c6-a33faf65220b" providerId="ADAL" clId="{0362EC83-2242-4F90-A2B5-A851409539F0}" dt="2019-11-25T13:18:48.966" v="38" actId="1076"/>
          <ac:spMkLst>
            <pc:docMk/>
            <pc:sldMk cId="770483939" sldId="318"/>
            <ac:spMk id="3" creationId="{00000000-0000-0000-0000-000000000000}"/>
          </ac:spMkLst>
        </pc:spChg>
        <pc:picChg chg="del">
          <ac:chgData name="antonoaatanasova" userId="63f01c8f-a50b-4279-b3c6-a33faf65220b" providerId="ADAL" clId="{0362EC83-2242-4F90-A2B5-A851409539F0}" dt="2019-11-25T13:18:31.568" v="26" actId="478"/>
          <ac:picMkLst>
            <pc:docMk/>
            <pc:sldMk cId="770483939" sldId="318"/>
            <ac:picMk id="6" creationId="{8DED0207-64E0-4EED-B838-70824E95B12D}"/>
          </ac:picMkLst>
        </pc:picChg>
        <pc:picChg chg="add mod">
          <ac:chgData name="antonoaatanasova" userId="63f01c8f-a50b-4279-b3c6-a33faf65220b" providerId="ADAL" clId="{0362EC83-2242-4F90-A2B5-A851409539F0}" dt="2019-11-25T13:18:54.584" v="39"/>
          <ac:picMkLst>
            <pc:docMk/>
            <pc:sldMk cId="770483939" sldId="318"/>
            <ac:picMk id="7" creationId="{90A8799C-7D62-4645-A6A5-34C44E5F64D5}"/>
          </ac:picMkLst>
        </pc:picChg>
      </pc:sldChg>
      <pc:sldChg chg="modSp">
        <pc:chgData name="antonoaatanasova" userId="63f01c8f-a50b-4279-b3c6-a33faf65220b" providerId="ADAL" clId="{0362EC83-2242-4F90-A2B5-A851409539F0}" dt="2019-11-25T13:19:12.522" v="47" actId="207"/>
        <pc:sldMkLst>
          <pc:docMk/>
          <pc:sldMk cId="3568236334" sldId="319"/>
        </pc:sldMkLst>
        <pc:spChg chg="mod">
          <ac:chgData name="antonoaatanasova" userId="63f01c8f-a50b-4279-b3c6-a33faf65220b" providerId="ADAL" clId="{0362EC83-2242-4F90-A2B5-A851409539F0}" dt="2019-11-25T13:19:12.522" v="47" actId="207"/>
          <ac:spMkLst>
            <pc:docMk/>
            <pc:sldMk cId="3568236334" sldId="319"/>
            <ac:spMk id="6" creationId="{00000000-0000-0000-0000-000000000000}"/>
          </ac:spMkLst>
        </pc:spChg>
      </pc:sldChg>
      <pc:sldChg chg="addSp delSp modSp">
        <pc:chgData name="antonoaatanasova" userId="63f01c8f-a50b-4279-b3c6-a33faf65220b" providerId="ADAL" clId="{0362EC83-2242-4F90-A2B5-A851409539F0}" dt="2019-11-25T13:19:41.252" v="53" actId="962"/>
        <pc:sldMkLst>
          <pc:docMk/>
          <pc:sldMk cId="494672487" sldId="320"/>
        </pc:sldMkLst>
        <pc:spChg chg="mod">
          <ac:chgData name="antonoaatanasova" userId="63f01c8f-a50b-4279-b3c6-a33faf65220b" providerId="ADAL" clId="{0362EC83-2242-4F90-A2B5-A851409539F0}" dt="2019-11-25T13:19:17.878" v="48" actId="1076"/>
          <ac:spMkLst>
            <pc:docMk/>
            <pc:sldMk cId="494672487" sldId="320"/>
            <ac:spMk id="3" creationId="{00000000-0000-0000-0000-000000000000}"/>
          </ac:spMkLst>
        </pc:spChg>
        <pc:picChg chg="del">
          <ac:chgData name="antonoaatanasova" userId="63f01c8f-a50b-4279-b3c6-a33faf65220b" providerId="ADAL" clId="{0362EC83-2242-4F90-A2B5-A851409539F0}" dt="2019-11-25T13:19:37.735" v="49" actId="478"/>
          <ac:picMkLst>
            <pc:docMk/>
            <pc:sldMk cId="494672487" sldId="320"/>
            <ac:picMk id="6" creationId="{6861EB53-C159-444E-88E0-B21EB4585989}"/>
          </ac:picMkLst>
        </pc:picChg>
        <pc:picChg chg="add mod">
          <ac:chgData name="antonoaatanasova" userId="63f01c8f-a50b-4279-b3c6-a33faf65220b" providerId="ADAL" clId="{0362EC83-2242-4F90-A2B5-A851409539F0}" dt="2019-11-25T13:19:41.252" v="53" actId="962"/>
          <ac:picMkLst>
            <pc:docMk/>
            <pc:sldMk cId="494672487" sldId="320"/>
            <ac:picMk id="7" creationId="{7B50CA35-AD3D-4307-B622-C2D64991C581}"/>
          </ac:picMkLst>
        </pc:picChg>
      </pc:sldChg>
    </pc:docChg>
  </pc:docChgLst>
  <pc:docChgLst>
    <pc:chgData name="antonoaatanasova" userId="S::a.atanasova@softuni.bg::63f01c8f-a50b-4279-b3c6-a33faf65220b" providerId="AD" clId="Web-{BE2A7A0E-345E-5095-AED3-0F14C1B4DDA5}"/>
    <pc:docChg chg="modSld">
      <pc:chgData name="antonoaatanasova" userId="S::a.atanasova@softuni.bg::63f01c8f-a50b-4279-b3c6-a33faf65220b" providerId="AD" clId="Web-{BE2A7A0E-345E-5095-AED3-0F14C1B4DDA5}" dt="2019-11-25T13:55:46.221" v="3" actId="20577"/>
      <pc:docMkLst>
        <pc:docMk/>
      </pc:docMkLst>
      <pc:sldChg chg="modSp">
        <pc:chgData name="antonoaatanasova" userId="S::a.atanasova@softuni.bg::63f01c8f-a50b-4279-b3c6-a33faf65220b" providerId="AD" clId="Web-{BE2A7A0E-345E-5095-AED3-0F14C1B4DDA5}" dt="2019-11-25T13:55:46.221" v="3" actId="20577"/>
        <pc:sldMkLst>
          <pc:docMk/>
          <pc:sldMk cId="7886848" sldId="280"/>
        </pc:sldMkLst>
        <pc:spChg chg="mod">
          <ac:chgData name="antonoaatanasova" userId="S::a.atanasova@softuni.bg::63f01c8f-a50b-4279-b3c6-a33faf65220b" providerId="AD" clId="Web-{BE2A7A0E-345E-5095-AED3-0F14C1B4DDA5}" dt="2019-11-25T13:55:46.221" v="3" actId="20577"/>
          <ac:spMkLst>
            <pc:docMk/>
            <pc:sldMk cId="7886848" sldId="280"/>
            <ac:spMk id="16" creationId="{373AC257-A0F4-4265-8C0F-3CB5C237A93D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13.1.2021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4ED0BA7-057B-4F4D-A458-8F837D1B85B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832470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866D5FE-2EDA-44DE-86B2-E17B77756F4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12478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SoftUni – </a:t>
            </a:r>
            <a:r>
              <a:rPr lang="en-US" u="sng" smtClean="0">
                <a:hlinkClick r:id="rId3"/>
              </a:rPr>
              <a:t>https://softuni.org</a:t>
            </a:r>
            <a:r>
              <a:rPr lang="en-US" smtClean="0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6744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8B78A00-1102-46CC-B4E1-67C02834ECF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41049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20F3C4B-167F-4CAB-8879-C00F232862E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005486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541AEEE-339D-4E34-8C9E-010A71C6C1F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118808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2DCA1993-A605-4820-95E8-5E48CB96930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447555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hyperlink" Target="https://softuni.bg/" TargetMode="External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12" Type="http://schemas.openxmlformats.org/officeDocument/2006/relationships/image" Target="../media/image21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:a16="http://schemas.microsoft.com/office/drawing/2014/main" id="{1D702E35-9B6C-4B56-A285-B79EDDC8F12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B5155E15-1FF8-4C6B-BAE3-3D4E170C945C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282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D33C14F4-273D-48E7-928B-118792CDA0E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D9AEE1A4-9EAB-4CCA-B449-F18DE5C9A98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664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:a16="http://schemas.microsoft.com/office/drawing/2014/main" id="{7DB1607E-6C3B-4BB2-8FF3-476704154602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8" name="Rectangle Bottom Copyright">
            <a:extLst>
              <a:ext uri="{FF2B5EF4-FFF2-40B4-BE49-F238E27FC236}">
                <a16:creationId xmlns:a16="http://schemas.microsoft.com/office/drawing/2014/main" id="{F9CA19F1-2748-4788-A812-D0FFB1336FD7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1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:a16="http://schemas.microsoft.com/office/drawing/2014/main" id="{2C8FD386-FB4B-4989-A7B2-4FE443230EF4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:a16="http://schemas.microsoft.com/office/drawing/2014/main" id="{B970AFD7-2B05-4B08-B526-DF9CA814B25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:a16="http://schemas.microsoft.com/office/drawing/2014/main" id="{C51A16F2-594E-4B86-8E14-E93C6067327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:a16="http://schemas.microsoft.com/office/drawing/2014/main" id="{910B5240-D6E9-4AC6-A7B4-EDF04738234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:a16="http://schemas.microsoft.com/office/drawing/2014/main" id="{B6B2AB38-4E41-4286-9978-B01EA9967DF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:a16="http://schemas.microsoft.com/office/drawing/2014/main" id="{9C192297-E321-4930-810C-795EDEDABEE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:a16="http://schemas.microsoft.com/office/drawing/2014/main" id="{9CC31B7A-51D3-4C6D-A82D-0A7F3BE253E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:a16="http://schemas.microsoft.com/office/drawing/2014/main" id="{4EBCBBD0-F351-41D4-B01C-9452A837849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:a16="http://schemas.microsoft.com/office/drawing/2014/main" id="{5AD54A80-CB6A-4AEC-A67E-DAB709313E3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:a16="http://schemas.microsoft.com/office/drawing/2014/main" id="{E573B9F2-4ADE-4F8D-AA72-16F20529311D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:a16="http://schemas.microsoft.com/office/drawing/2014/main" id="{92C66589-A9B3-4A72-9275-3EE060389E4A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:a16="http://schemas.microsoft.com/office/drawing/2014/main" id="{83E8AC87-C63D-4BA2-8526-3A23AA9866E3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:a16="http://schemas.microsoft.com/office/drawing/2014/main" id="{A8DFCFFD-3B06-43C0-92CD-D5AF6801B058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:a16="http://schemas.microsoft.com/office/drawing/2014/main" id="{462B4C48-BFC2-4159-8B30-72EE8164224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:a16="http://schemas.microsoft.com/office/drawing/2014/main" id="{DC33D859-AC47-4A3B-B641-86BD15C95E31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:a16="http://schemas.microsoft.com/office/drawing/2014/main" id="{CD5B9F35-3D05-4AB6-BEE0-293A9FF1A49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:a16="http://schemas.microsoft.com/office/drawing/2014/main" id="{C72B0D30-D167-4545-B199-5D93B157EF2F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626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DBE9E8A6-3A96-441A-8A93-15D64156A11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493E9321-0B79-4937-AFED-D858EE334E6A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136EA32B-4B25-4252-9463-9F5847E5613B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:a16="http://schemas.microsoft.com/office/drawing/2014/main" id="{EA587EA3-5340-410F-A46D-80CAFA3A65D8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:a16="http://schemas.microsoft.com/office/drawing/2014/main" id="{9D2D8B8C-5E29-4B7C-878C-897E92CAC678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78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823172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89235D22-A508-46F2-81A2-A4753F7520FF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:a16="http://schemas.microsoft.com/office/drawing/2014/main" id="{AE47EA3F-8E3D-4503-A71C-C29815BBE24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07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:a16="http://schemas.microsoft.com/office/drawing/2014/main" id="{97669846-A9D7-4FCD-AC5B-E76A043AF30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369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:a16="http://schemas.microsoft.com/office/drawing/2014/main" id="{31BB9219-FF32-4DCE-B420-9BE617C0AD3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622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:a16="http://schemas.microsoft.com/office/drawing/2014/main" id="{332556EB-B790-48CA-89E8-5251034B4A0B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6" name="Picture Bulb" descr="Bulb">
            <a:extLst>
              <a:ext uri="{FF2B5EF4-FFF2-40B4-BE49-F238E27FC236}">
                <a16:creationId xmlns:a16="http://schemas.microsoft.com/office/drawing/2014/main" id="{B456BDDC-81C3-4ACF-9604-FA238B73F87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91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A06D4789-FC77-485B-86A6-8EEF5D9D8586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:a16="http://schemas.microsoft.com/office/drawing/2014/main" id="{B880DCA4-ECBD-4DA1-AA0F-A97EBC6F90B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746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9F512844-B1E1-4614-B0C6-A0E78FEDA9FB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4EAAD78E-F165-407A-8450-9FE54CDE313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142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EF1E033B-C5FC-4BFD-A09A-E20535370E02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AC7130D1-7A4D-4652-A53E-B8679B9F7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602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5" name="Picture Background" descr="SoftUni Background">
            <a:extLst>
              <a:ext uri="{FF2B5EF4-FFF2-40B4-BE49-F238E27FC236}">
                <a16:creationId xmlns:a16="http://schemas.microsoft.com/office/drawing/2014/main" id="{DCBE66C9-2F04-4100-B0AB-15CCD9A120C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735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gif"/><Relationship Id="rId2" Type="http://schemas.openxmlformats.org/officeDocument/2006/relationships/hyperlink" Target="https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9.png"/><Relationship Id="rId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8643853" y="6298784"/>
            <a:ext cx="2951518" cy="351497"/>
          </a:xfrm>
        </p:spPr>
        <p:txBody>
          <a:bodyPr/>
          <a:lstStyle/>
          <a:p>
            <a:r>
              <a:rPr lang="en-US">
                <a:hlinkClick r:id="rId2"/>
              </a:rPr>
              <a:t>https://softuni.bg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00999" y="254856"/>
            <a:ext cx="11790001" cy="1257997"/>
          </a:xfrm>
        </p:spPr>
        <p:txBody>
          <a:bodyPr>
            <a:normAutofit/>
          </a:bodyPr>
          <a:lstStyle/>
          <a:p>
            <a:r>
              <a:rPr lang="en-US" dirty="0"/>
              <a:t>Comprehensions</a:t>
            </a:r>
          </a:p>
        </p:txBody>
      </p:sp>
      <p:pic>
        <p:nvPicPr>
          <p:cNvPr id="1026" name="Picture 2" descr="Ð ÐµÐ·ÑÐ»ÑÐ°Ñ Ñ Ð¸Ð·Ð¾Ð±ÑÐ°Ð¶ÐµÐ½Ð¸Ðµ Ð·Ð° comprehensions pyth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082" y="2709000"/>
            <a:ext cx="6547162" cy="159922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6448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731000" y="1121143"/>
            <a:ext cx="10264236" cy="5546589"/>
          </a:xfrm>
        </p:spPr>
        <p:txBody>
          <a:bodyPr>
            <a:normAutofit/>
          </a:bodyPr>
          <a:lstStyle/>
          <a:p>
            <a:r>
              <a:rPr lang="en-US" sz="3600" dirty="0"/>
              <a:t>Creating a dictionary using dictionary comprehension</a:t>
            </a:r>
            <a:endParaRPr lang="bg-BG" sz="3600" dirty="0"/>
          </a:p>
          <a:p>
            <a:endParaRPr lang="bg-BG" sz="3600" dirty="0"/>
          </a:p>
          <a:p>
            <a:pPr marL="0" indent="0">
              <a:buNone/>
            </a:pPr>
            <a:r>
              <a:rPr lang="en-US" sz="3600" dirty="0" smtClean="0"/>
              <a:t/>
            </a:r>
            <a:br>
              <a:rPr lang="en-US" sz="3600" dirty="0" smtClean="0"/>
            </a:br>
            <a:endParaRPr lang="bg-BG" sz="3600" dirty="0"/>
          </a:p>
          <a:p>
            <a:r>
              <a:rPr lang="en-US" sz="3600" dirty="0"/>
              <a:t>Form a dictionary with cube values of numbers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 Comprehensions</a:t>
            </a:r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2410528" y="5051142"/>
            <a:ext cx="9033240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nums = [1, 2</a:t>
            </a:r>
            <a:r>
              <a:rPr lang="bg-BG" dirty="0">
                <a:solidFill>
                  <a:schemeClr val="tx1"/>
                </a:solidFill>
              </a:rPr>
              <a:t>, </a:t>
            </a:r>
            <a:r>
              <a:rPr lang="en-US" dirty="0">
                <a:solidFill>
                  <a:schemeClr val="tx1"/>
                </a:solidFill>
              </a:rPr>
              <a:t>3]</a:t>
            </a:r>
          </a:p>
          <a:p>
            <a:r>
              <a:rPr lang="en-US" dirty="0">
                <a:solidFill>
                  <a:schemeClr val="tx1"/>
                </a:solidFill>
              </a:rPr>
              <a:t>cubes = {num</a:t>
            </a:r>
            <a:r>
              <a:rPr lang="en-US" dirty="0">
                <a:solidFill>
                  <a:schemeClr val="bg1"/>
                </a:solidFill>
              </a:rPr>
              <a:t>:</a:t>
            </a:r>
            <a:r>
              <a:rPr lang="en-US" dirty="0">
                <a:solidFill>
                  <a:schemeClr val="tx1"/>
                </a:solidFill>
              </a:rPr>
              <a:t>num ** 3 </a:t>
            </a:r>
            <a:r>
              <a:rPr lang="en-US" dirty="0">
                <a:solidFill>
                  <a:schemeClr val="bg1"/>
                </a:solidFill>
              </a:rPr>
              <a:t>for</a:t>
            </a:r>
            <a:r>
              <a:rPr lang="en-US" dirty="0">
                <a:solidFill>
                  <a:schemeClr val="tx1"/>
                </a:solidFill>
              </a:rPr>
              <a:t> num in nums}</a:t>
            </a:r>
          </a:p>
          <a:p>
            <a:r>
              <a:rPr lang="en-US" i="1" dirty="0">
                <a:solidFill>
                  <a:schemeClr val="accent2"/>
                </a:solidFill>
              </a:rPr>
              <a:t># {1: 1, 2: 8, 3: 27}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AE841A57-0684-473A-8ABE-9D5E216D307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Text Placeholder 3"/>
          <p:cNvSpPr txBox="1">
            <a:spLocks/>
          </p:cNvSpPr>
          <p:nvPr/>
        </p:nvSpPr>
        <p:spPr>
          <a:xfrm>
            <a:off x="2410528" y="2349000"/>
            <a:ext cx="9033240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info = [("Peter", 22), ("Amy", 18), ("George", 35)]</a:t>
            </a:r>
          </a:p>
          <a:p>
            <a:r>
              <a:rPr lang="en-US" dirty="0">
                <a:solidFill>
                  <a:schemeClr val="tx1"/>
                </a:solidFill>
              </a:rPr>
              <a:t>dictionary = {key</a:t>
            </a:r>
            <a:r>
              <a:rPr lang="en-US" dirty="0">
                <a:solidFill>
                  <a:schemeClr val="bg1"/>
                </a:solidFill>
              </a:rPr>
              <a:t>:</a:t>
            </a:r>
            <a:r>
              <a:rPr lang="en-US" dirty="0">
                <a:solidFill>
                  <a:schemeClr val="tx1"/>
                </a:solidFill>
              </a:rPr>
              <a:t>value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for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>
                <a:solidFill>
                  <a:schemeClr val="tx1"/>
                </a:solidFill>
              </a:rPr>
              <a:t>key, value</a:t>
            </a:r>
            <a:r>
              <a:rPr lang="en-US" dirty="0">
                <a:solidFill>
                  <a:schemeClr val="bg1"/>
                </a:solidFill>
              </a:rPr>
              <a:t>)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in info}</a:t>
            </a:r>
          </a:p>
          <a:p>
            <a:r>
              <a:rPr lang="en-US" i="1" dirty="0">
                <a:solidFill>
                  <a:schemeClr val="accent2"/>
                </a:solidFill>
              </a:rPr>
              <a:t># {'Peter': 22, 'Amy': 18, 'George': 35}</a:t>
            </a:r>
          </a:p>
        </p:txBody>
      </p:sp>
    </p:spTree>
    <p:extLst>
      <p:ext uri="{BB962C8B-B14F-4D97-AF65-F5344CB8AC3E}">
        <p14:creationId xmlns:p14="http://schemas.microsoft.com/office/powerpoint/2010/main" val="1876561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Set comprehensions are pretty similar to list comprehensions</a:t>
            </a:r>
          </a:p>
          <a:p>
            <a:r>
              <a:rPr lang="en-US" sz="3600" dirty="0"/>
              <a:t>The only difference is that set comprehensions use </a:t>
            </a:r>
            <a:br>
              <a:rPr lang="en-US" sz="3600" dirty="0"/>
            </a:br>
            <a:r>
              <a:rPr lang="en-US" sz="3600" dirty="0"/>
              <a:t>curly brackets </a:t>
            </a:r>
            <a:r>
              <a:rPr lang="en-US" sz="3600" b="1" dirty="0">
                <a:solidFill>
                  <a:schemeClr val="bg1"/>
                </a:solidFill>
              </a:rPr>
              <a:t>{ 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Comprehension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213CC3E-1EF9-4901-8EE8-059A8328736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2181000" y="3789000"/>
            <a:ext cx="6975000" cy="1818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tx1"/>
                </a:solidFill>
              </a:rPr>
              <a:t>nums = [1, 2, 3, 4, 4, 5, 6, 2, 1]</a:t>
            </a:r>
          </a:p>
          <a:p>
            <a:r>
              <a:rPr lang="en-US" sz="2800" dirty="0">
                <a:solidFill>
                  <a:schemeClr val="tx1"/>
                </a:solidFill>
              </a:rPr>
              <a:t>unique = </a:t>
            </a:r>
            <a:r>
              <a:rPr lang="en-US" sz="2800" dirty="0">
                <a:solidFill>
                  <a:schemeClr val="bg1"/>
                </a:solidFill>
              </a:rPr>
              <a:t>{</a:t>
            </a:r>
            <a:r>
              <a:rPr lang="en-US" sz="2800" dirty="0">
                <a:solidFill>
                  <a:schemeClr val="tx1"/>
                </a:solidFill>
              </a:rPr>
              <a:t>num for num in nums</a:t>
            </a:r>
            <a:r>
              <a:rPr lang="en-US" sz="2800" dirty="0">
                <a:solidFill>
                  <a:schemeClr val="bg1"/>
                </a:solidFill>
              </a:rPr>
              <a:t>}</a:t>
            </a:r>
          </a:p>
          <a:p>
            <a:r>
              <a:rPr lang="en-US" sz="2800" i="1" dirty="0">
                <a:solidFill>
                  <a:schemeClr val="accent2"/>
                </a:solidFill>
              </a:rPr>
              <a:t># {1, 2, 3, 4, 5, 6}</a:t>
            </a:r>
          </a:p>
        </p:txBody>
      </p:sp>
    </p:spTree>
    <p:extLst>
      <p:ext uri="{BB962C8B-B14F-4D97-AF65-F5344CB8AC3E}">
        <p14:creationId xmlns:p14="http://schemas.microsoft.com/office/powerpoint/2010/main" val="3470138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0406" y="1196126"/>
            <a:ext cx="11811192" cy="5561124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Write a program that receives a </a:t>
            </a:r>
            <a:r>
              <a:rPr lang="en-US" sz="3600" b="1" dirty="0">
                <a:solidFill>
                  <a:schemeClr val="bg1"/>
                </a:solidFill>
              </a:rPr>
              <a:t>list of characters</a:t>
            </a:r>
            <a:r>
              <a:rPr lang="en-US" sz="3600" dirty="0"/>
              <a:t> and creates a dictionary with each </a:t>
            </a:r>
            <a:r>
              <a:rPr lang="en-US" sz="3600" b="1" dirty="0">
                <a:solidFill>
                  <a:schemeClr val="bg1"/>
                </a:solidFill>
              </a:rPr>
              <a:t>character</a:t>
            </a:r>
            <a:r>
              <a:rPr lang="en-US" sz="3600" dirty="0"/>
              <a:t> as a </a:t>
            </a:r>
            <a:r>
              <a:rPr lang="en-US" sz="3600" b="1" dirty="0">
                <a:solidFill>
                  <a:schemeClr val="bg1"/>
                </a:solidFill>
              </a:rPr>
              <a:t>key</a:t>
            </a:r>
            <a:r>
              <a:rPr lang="en-US" sz="3600" dirty="0"/>
              <a:t> and its </a:t>
            </a:r>
            <a:r>
              <a:rPr lang="en-US" sz="3600" b="1" dirty="0">
                <a:solidFill>
                  <a:schemeClr val="bg1"/>
                </a:solidFill>
              </a:rPr>
              <a:t>ASCII</a:t>
            </a:r>
            <a:r>
              <a:rPr lang="en-US" sz="3600" dirty="0"/>
              <a:t> value as a </a:t>
            </a:r>
            <a:r>
              <a:rPr lang="en-US" sz="3600" b="1" dirty="0">
                <a:solidFill>
                  <a:schemeClr val="bg1"/>
                </a:solidFill>
              </a:rPr>
              <a:t>value</a:t>
            </a:r>
            <a:r>
              <a:rPr lang="en-US" sz="3600" dirty="0"/>
              <a:t>. Try solving that problem using </a:t>
            </a:r>
            <a:r>
              <a:rPr lang="en-US" sz="3600" b="1" dirty="0" smtClean="0">
                <a:solidFill>
                  <a:schemeClr val="bg1"/>
                </a:solidFill>
              </a:rPr>
              <a:t>comprehensions</a:t>
            </a:r>
            <a:endParaRPr lang="bg-BG" sz="36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493562" y="3686005"/>
            <a:ext cx="2355273" cy="638224"/>
          </a:xfrm>
        </p:spPr>
        <p:txBody>
          <a:bodyPr/>
          <a:lstStyle/>
          <a:p>
            <a:pPr algn="ctr"/>
            <a:r>
              <a:rPr lang="en-US" sz="2800" dirty="0"/>
              <a:t>a, b, c, a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ASCII Values</a:t>
            </a:r>
          </a:p>
        </p:txBody>
      </p:sp>
      <p:sp>
        <p:nvSpPr>
          <p:cNvPr id="8" name="Text Placeholder 6"/>
          <p:cNvSpPr txBox="1">
            <a:spLocks/>
          </p:cNvSpPr>
          <p:nvPr/>
        </p:nvSpPr>
        <p:spPr>
          <a:xfrm>
            <a:off x="5196000" y="3677036"/>
            <a:ext cx="5944630" cy="64976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</a:rPr>
              <a:t>{'a': 97, 'b': 98, 'c': 99}</a:t>
            </a:r>
          </a:p>
        </p:txBody>
      </p:sp>
      <p:sp>
        <p:nvSpPr>
          <p:cNvPr id="2" name="Right Arrow 1"/>
          <p:cNvSpPr/>
          <p:nvPr/>
        </p:nvSpPr>
        <p:spPr bwMode="auto">
          <a:xfrm>
            <a:off x="4279892" y="3797030"/>
            <a:ext cx="491904" cy="405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76BC924D-5093-41CD-A6D6-A4F0C006628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ECDD96CF-532E-4D19-976E-F1DB86695F07}"/>
              </a:ext>
            </a:extLst>
          </p:cNvPr>
          <p:cNvSpPr txBox="1">
            <a:spLocks/>
          </p:cNvSpPr>
          <p:nvPr/>
        </p:nvSpPr>
        <p:spPr>
          <a:xfrm>
            <a:off x="741000" y="4527295"/>
            <a:ext cx="10949531" cy="155462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words = input().split(", ")</a:t>
            </a:r>
          </a:p>
          <a:p>
            <a:r>
              <a:rPr lang="en-US" sz="2800" dirty="0"/>
              <a:t>occurrences = {word: </a:t>
            </a:r>
            <a:r>
              <a:rPr lang="en-US" sz="2800" dirty="0">
                <a:solidFill>
                  <a:schemeClr val="bg1"/>
                </a:solidFill>
              </a:rPr>
              <a:t>ord</a:t>
            </a:r>
            <a:r>
              <a:rPr lang="en-US" sz="2800" dirty="0"/>
              <a:t>(word) for word in words}</a:t>
            </a:r>
          </a:p>
          <a:p>
            <a:r>
              <a:rPr lang="en-US" sz="2800" dirty="0"/>
              <a:t>print(occurrences)</a:t>
            </a:r>
          </a:p>
        </p:txBody>
      </p:sp>
    </p:spTree>
    <p:extLst>
      <p:ext uri="{BB962C8B-B14F-4D97-AF65-F5344CB8AC3E}">
        <p14:creationId xmlns:p14="http://schemas.microsoft.com/office/powerpoint/2010/main" val="3783528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  <p:bldP spid="8" grpId="0" animBg="1"/>
      <p:bldP spid="2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2862725" y="4423984"/>
            <a:ext cx="2348354" cy="618925"/>
          </a:xfrm>
        </p:spPr>
        <p:txBody>
          <a:bodyPr/>
          <a:lstStyle/>
          <a:p>
            <a:pPr algn="ctr"/>
            <a:r>
              <a:rPr lang="en-US" sz="2600" dirty="0"/>
              <a:t>ILovePython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0406" y="1196126"/>
            <a:ext cx="11811192" cy="5561124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3600" dirty="0"/>
              <a:t>W</a:t>
            </a:r>
            <a:r>
              <a:rPr lang="en-US" sz="3600" dirty="0"/>
              <a:t>rite a program that receives a </a:t>
            </a:r>
            <a:r>
              <a:rPr lang="en-US" sz="3600" b="1" dirty="0">
                <a:solidFill>
                  <a:schemeClr val="bg1"/>
                </a:solidFill>
              </a:rPr>
              <a:t>text</a:t>
            </a:r>
            <a:r>
              <a:rPr lang="en-US" sz="3600" dirty="0"/>
              <a:t> and </a:t>
            </a:r>
            <a:r>
              <a:rPr lang="en-US" sz="3600" b="1" dirty="0">
                <a:solidFill>
                  <a:schemeClr val="bg1"/>
                </a:solidFill>
              </a:rPr>
              <a:t>removes</a:t>
            </a:r>
            <a:r>
              <a:rPr lang="en-US" sz="3600" dirty="0"/>
              <a:t> all the </a:t>
            </a:r>
            <a:r>
              <a:rPr lang="en-US" sz="3600" b="1" dirty="0">
                <a:solidFill>
                  <a:schemeClr val="bg1"/>
                </a:solidFill>
              </a:rPr>
              <a:t>vowels</a:t>
            </a:r>
            <a:r>
              <a:rPr lang="en-US" sz="3600" dirty="0"/>
              <a:t> from it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Print the </a:t>
            </a:r>
            <a:r>
              <a:rPr lang="en-US" sz="3600" b="1" dirty="0">
                <a:solidFill>
                  <a:schemeClr val="bg1"/>
                </a:solidFill>
              </a:rPr>
              <a:t>new text string </a:t>
            </a:r>
            <a:r>
              <a:rPr lang="en-US" sz="3600" dirty="0"/>
              <a:t>after removing the vowels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The </a:t>
            </a:r>
            <a:r>
              <a:rPr lang="en-US" sz="3600" b="1" dirty="0">
                <a:solidFill>
                  <a:schemeClr val="bg1"/>
                </a:solidFill>
              </a:rPr>
              <a:t>vowels</a:t>
            </a:r>
            <a:r>
              <a:rPr lang="en-US" sz="3600" dirty="0"/>
              <a:t> that should be considered are '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a</a:t>
            </a:r>
            <a:r>
              <a:rPr lang="en-US" sz="3600" dirty="0"/>
              <a:t>', '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o</a:t>
            </a:r>
            <a:r>
              <a:rPr lang="en-US" sz="3600" dirty="0"/>
              <a:t>', '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u</a:t>
            </a:r>
            <a:r>
              <a:rPr lang="en-US" sz="3600" dirty="0"/>
              <a:t>', '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e</a:t>
            </a:r>
            <a:r>
              <a:rPr lang="en-US" sz="3600" dirty="0"/>
              <a:t>', '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sz="3600" dirty="0"/>
              <a:t>'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No Vowels</a:t>
            </a:r>
          </a:p>
        </p:txBody>
      </p:sp>
      <p:sp>
        <p:nvSpPr>
          <p:cNvPr id="8" name="Text Placeholder 6"/>
          <p:cNvSpPr txBox="1">
            <a:spLocks/>
          </p:cNvSpPr>
          <p:nvPr/>
        </p:nvSpPr>
        <p:spPr>
          <a:xfrm>
            <a:off x="6591000" y="4419000"/>
            <a:ext cx="1880435" cy="618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600" dirty="0">
                <a:solidFill>
                  <a:schemeClr val="tx1"/>
                </a:solidFill>
              </a:rPr>
              <a:t>LvPythn</a:t>
            </a:r>
          </a:p>
        </p:txBody>
      </p:sp>
      <p:sp>
        <p:nvSpPr>
          <p:cNvPr id="2" name="Right Arrow 1"/>
          <p:cNvSpPr/>
          <p:nvPr/>
        </p:nvSpPr>
        <p:spPr bwMode="auto">
          <a:xfrm>
            <a:off x="5688888" y="4578750"/>
            <a:ext cx="424302" cy="27758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F9053AF-2E8B-4B01-A04C-718F015CBF4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478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  <p:bldP spid="8" grpId="0" animBg="1"/>
      <p:bldP spid="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8963EA6-6C78-413D-AD76-E2836B3618F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26000" y="1494001"/>
            <a:ext cx="11070000" cy="1935000"/>
          </a:xfrm>
        </p:spPr>
        <p:txBody>
          <a:bodyPr/>
          <a:lstStyle/>
          <a:p>
            <a:r>
              <a:rPr lang="en-US" sz="2600" dirty="0"/>
              <a:t>text = input()</a:t>
            </a:r>
          </a:p>
          <a:p>
            <a:r>
              <a:rPr lang="en-US" sz="2600" dirty="0"/>
              <a:t>vowels = ['a', 'u', 'e', 'i', 'o', 'A', 'U', 'E', 'I', 'O']</a:t>
            </a:r>
          </a:p>
          <a:p>
            <a:r>
              <a:rPr lang="en-US" sz="2600" dirty="0"/>
              <a:t>no_vowels = ''.join(</a:t>
            </a:r>
            <a:r>
              <a:rPr lang="en-US" sz="2600" dirty="0">
                <a:solidFill>
                  <a:schemeClr val="bg1"/>
                </a:solidFill>
              </a:rPr>
              <a:t>[</a:t>
            </a:r>
            <a:r>
              <a:rPr lang="en-US" sz="2600" dirty="0"/>
              <a:t>x </a:t>
            </a:r>
            <a:r>
              <a:rPr lang="en-US" sz="2600" dirty="0">
                <a:solidFill>
                  <a:schemeClr val="bg1"/>
                </a:solidFill>
              </a:rPr>
              <a:t>for</a:t>
            </a:r>
            <a:r>
              <a:rPr lang="en-US" sz="2600" dirty="0"/>
              <a:t> x in text </a:t>
            </a:r>
            <a:r>
              <a:rPr lang="en-US" sz="2600" dirty="0">
                <a:solidFill>
                  <a:schemeClr val="bg1"/>
                </a:solidFill>
              </a:rPr>
              <a:t>if</a:t>
            </a:r>
            <a:r>
              <a:rPr lang="en-US" sz="2600" dirty="0"/>
              <a:t> x </a:t>
            </a:r>
            <a:r>
              <a:rPr lang="en-US" sz="2600" dirty="0">
                <a:solidFill>
                  <a:schemeClr val="bg1"/>
                </a:solidFill>
              </a:rPr>
              <a:t>not</a:t>
            </a:r>
            <a:r>
              <a:rPr lang="en-US" sz="26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600" dirty="0">
                <a:solidFill>
                  <a:schemeClr val="bg1"/>
                </a:solidFill>
              </a:rPr>
              <a:t>in</a:t>
            </a:r>
            <a:r>
              <a:rPr lang="en-US" sz="26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600" dirty="0"/>
              <a:t>vowels</a:t>
            </a:r>
            <a:r>
              <a:rPr lang="en-US" sz="2600" dirty="0">
                <a:solidFill>
                  <a:schemeClr val="bg1"/>
                </a:solidFill>
              </a:rPr>
              <a:t>]</a:t>
            </a:r>
            <a:r>
              <a:rPr lang="en-US" sz="2600" dirty="0"/>
              <a:t>)</a:t>
            </a:r>
          </a:p>
          <a:p>
            <a:r>
              <a:rPr lang="en-US" sz="2600" dirty="0"/>
              <a:t>print(no_vowels)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No Vowels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41DF919E-C1F2-485B-AF1F-18C513A1C3E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1BFC9F4A-6D84-4ED2-9264-974A811FB758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000" y="2610102"/>
            <a:ext cx="5106000" cy="510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068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19CC98A4-B5DE-4F04-97C5-D36E835557D8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Working with Multidimensional Lists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47BDC9A-D1A0-40F4-8380-02DA37CA173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Nested Comprehension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4352413" y="2438697"/>
            <a:ext cx="348717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[[x for x in y] for </a:t>
            </a:r>
            <a:r>
              <a:rPr lang="en-GB" sz="2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y</a:t>
            </a:r>
            <a:r>
              <a:rPr lang="en-US" sz="2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in j]</a:t>
            </a:r>
          </a:p>
        </p:txBody>
      </p:sp>
    </p:spTree>
    <p:extLst>
      <p:ext uri="{BB962C8B-B14F-4D97-AF65-F5344CB8AC3E}">
        <p14:creationId xmlns:p14="http://schemas.microsoft.com/office/powerpoint/2010/main" val="1241740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96766" y="1121143"/>
            <a:ext cx="9949234" cy="554658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Nested</a:t>
            </a:r>
            <a:r>
              <a:rPr lang="en-US" sz="3600" dirty="0"/>
              <a:t> </a:t>
            </a:r>
            <a:r>
              <a:rPr lang="en-US" sz="3600" b="1" dirty="0">
                <a:solidFill>
                  <a:schemeClr val="bg1"/>
                </a:solidFill>
              </a:rPr>
              <a:t>List Comprehensions </a:t>
            </a:r>
            <a:r>
              <a:rPr lang="en-US" sz="3600" dirty="0"/>
              <a:t>are nothing but a list </a:t>
            </a:r>
            <a:br>
              <a:rPr lang="en-US" sz="3600" dirty="0"/>
            </a:br>
            <a:r>
              <a:rPr lang="en-US" sz="3600" dirty="0"/>
              <a:t>comprehension within another list comprehension</a:t>
            </a:r>
          </a:p>
          <a:p>
            <a:r>
              <a:rPr lang="en-US" sz="3600" dirty="0"/>
              <a:t>It is quite similar to nested </a:t>
            </a:r>
            <a:r>
              <a:rPr lang="en-US" sz="3600" b="1" dirty="0">
                <a:solidFill>
                  <a:schemeClr val="bg1"/>
                </a:solidFill>
              </a:rPr>
              <a:t>for</a:t>
            </a:r>
            <a:r>
              <a:rPr lang="en-US" sz="3600" dirty="0"/>
              <a:t> loops</a:t>
            </a:r>
          </a:p>
          <a:p>
            <a:r>
              <a:rPr lang="en-US" sz="3600" dirty="0"/>
              <a:t>Usually we use nested comprehensions when </a:t>
            </a:r>
            <a:br>
              <a:rPr lang="en-US" sz="3600" dirty="0"/>
            </a:br>
            <a:r>
              <a:rPr lang="en-US" sz="3600" dirty="0"/>
              <a:t>working with </a:t>
            </a:r>
            <a:r>
              <a:rPr lang="en-US" sz="3600" b="1" dirty="0">
                <a:solidFill>
                  <a:schemeClr val="bg1"/>
                </a:solidFill>
              </a:rPr>
              <a:t>multidimensional lists</a:t>
            </a:r>
            <a:r>
              <a:rPr lang="en-US" sz="3600" dirty="0"/>
              <a:t> (matrices)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0F9518D4-373F-4560-AE1E-0B965700167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938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776000" y="1121143"/>
            <a:ext cx="10219236" cy="5546589"/>
          </a:xfrm>
        </p:spPr>
        <p:txBody>
          <a:bodyPr>
            <a:normAutofit/>
          </a:bodyPr>
          <a:lstStyle/>
          <a:p>
            <a:r>
              <a:rPr lang="en-US" sz="3600" dirty="0"/>
              <a:t>Creating a matrix with numbers</a:t>
            </a:r>
          </a:p>
          <a:p>
            <a:endParaRPr lang="en-US" sz="3600" dirty="0"/>
          </a:p>
          <a:p>
            <a:endParaRPr lang="en-US" sz="3600" dirty="0"/>
          </a:p>
          <a:p>
            <a:r>
              <a:rPr lang="en-US" sz="3600" dirty="0"/>
              <a:t>Flattening a matrix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8" name="Text Placeholder 6"/>
          <p:cNvSpPr txBox="1">
            <a:spLocks/>
          </p:cNvSpPr>
          <p:nvPr/>
        </p:nvSpPr>
        <p:spPr>
          <a:xfrm>
            <a:off x="2008309" y="4041465"/>
            <a:ext cx="9986927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matrix = [[1, 2, 3], [4, 5, 6]]</a:t>
            </a:r>
          </a:p>
          <a:p>
            <a:r>
              <a:rPr lang="en-US" dirty="0">
                <a:solidFill>
                  <a:schemeClr val="tx1"/>
                </a:solidFill>
              </a:rPr>
              <a:t>flattened = [num for sublist in matrix for num in sublist]</a:t>
            </a:r>
          </a:p>
          <a:p>
            <a:r>
              <a:rPr lang="en-US" i="1" dirty="0">
                <a:solidFill>
                  <a:schemeClr val="accent2"/>
                </a:solidFill>
              </a:rPr>
              <a:t># [1, 2, 3, 4, 5, 6]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9EF6A8B4-CCF0-4BAC-9CAC-A023DFFABA5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10" name="Text Placeholder 6"/>
          <p:cNvSpPr txBox="1">
            <a:spLocks/>
          </p:cNvSpPr>
          <p:nvPr/>
        </p:nvSpPr>
        <p:spPr>
          <a:xfrm>
            <a:off x="1959073" y="1938098"/>
            <a:ext cx="9986927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matrix = [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>
                <a:solidFill>
                  <a:schemeClr val="tx1"/>
                </a:solidFill>
              </a:rPr>
              <a:t>j for j in range(3)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>
                <a:solidFill>
                  <a:schemeClr val="tx1"/>
                </a:solidFill>
              </a:rPr>
              <a:t> for i in </a:t>
            </a:r>
            <a:r>
              <a:rPr lang="en-US" dirty="0" smtClean="0">
                <a:solidFill>
                  <a:schemeClr val="tx1"/>
                </a:solidFill>
              </a:rPr>
              <a:t>range(4)]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i="1" dirty="0">
                <a:solidFill>
                  <a:schemeClr val="accent2"/>
                </a:solidFill>
              </a:rPr>
              <a:t># [[0, 1, 2], [0, 1, 2], [0, 1, 2</a:t>
            </a:r>
            <a:r>
              <a:rPr lang="en-US" i="1" dirty="0" smtClean="0">
                <a:solidFill>
                  <a:schemeClr val="accent2"/>
                </a:solidFill>
              </a:rPr>
              <a:t>], </a:t>
            </a:r>
            <a:r>
              <a:rPr lang="en-US" i="1" dirty="0">
                <a:solidFill>
                  <a:schemeClr val="accent2"/>
                </a:solidFill>
              </a:rPr>
              <a:t>[0, 1, 2]]</a:t>
            </a:r>
          </a:p>
        </p:txBody>
      </p:sp>
    </p:spTree>
    <p:extLst>
      <p:ext uri="{BB962C8B-B14F-4D97-AF65-F5344CB8AC3E}">
        <p14:creationId xmlns:p14="http://schemas.microsoft.com/office/powerpoint/2010/main" val="2624376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2945915" y="4189678"/>
            <a:ext cx="1581578" cy="1459155"/>
          </a:xfrm>
        </p:spPr>
        <p:txBody>
          <a:bodyPr/>
          <a:lstStyle/>
          <a:p>
            <a:r>
              <a:rPr lang="en-US" sz="2600" dirty="0"/>
              <a:t>2</a:t>
            </a:r>
          </a:p>
          <a:p>
            <a:r>
              <a:rPr lang="en-US" sz="2600" dirty="0"/>
              <a:t>1, 2, 3</a:t>
            </a:r>
          </a:p>
          <a:p>
            <a:r>
              <a:rPr lang="en-US" sz="2600" dirty="0"/>
              <a:t>4, 5, 6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0501" y="1196126"/>
            <a:ext cx="11350499" cy="5561124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Write a program that receives a </a:t>
            </a:r>
            <a:r>
              <a:rPr lang="en-US" sz="3600" b="1" dirty="0">
                <a:solidFill>
                  <a:schemeClr val="bg1"/>
                </a:solidFill>
              </a:rPr>
              <a:t>matrix</a:t>
            </a:r>
            <a:r>
              <a:rPr lang="en-US" sz="3600" dirty="0"/>
              <a:t> and prints the </a:t>
            </a:r>
            <a:r>
              <a:rPr lang="en-US" sz="3600" b="1" dirty="0">
                <a:solidFill>
                  <a:schemeClr val="bg1"/>
                </a:solidFill>
              </a:rPr>
              <a:t>flattened version</a:t>
            </a:r>
            <a:r>
              <a:rPr lang="en-US" sz="3600" dirty="0"/>
              <a:t> of it (a list with all the values)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For example the flattened list of the matrix: [[1, 2], [3, 4]] will be [1, 2, 3, 4]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 Flattening Matrix</a:t>
            </a:r>
          </a:p>
        </p:txBody>
      </p:sp>
      <p:sp>
        <p:nvSpPr>
          <p:cNvPr id="2" name="Right Arrow 1"/>
          <p:cNvSpPr/>
          <p:nvPr/>
        </p:nvSpPr>
        <p:spPr bwMode="auto">
          <a:xfrm>
            <a:off x="4878557" y="4751887"/>
            <a:ext cx="416378" cy="33473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6"/>
          <p:cNvSpPr txBox="1">
            <a:spLocks/>
          </p:cNvSpPr>
          <p:nvPr/>
        </p:nvSpPr>
        <p:spPr>
          <a:xfrm>
            <a:off x="5646000" y="4610145"/>
            <a:ext cx="3554914" cy="618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chemeClr val="tx1"/>
                </a:solidFill>
              </a:rPr>
              <a:t>[1, 2, 3, 4, 5, 6]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595CD04C-932A-4997-B1A2-BA4AB0B216D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891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  <p:bldP spid="2" grpId="0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50D5E80-C26E-49CB-BFA5-5A18773397D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80406" y="1303761"/>
            <a:ext cx="11485594" cy="1855239"/>
          </a:xfrm>
        </p:spPr>
        <p:txBody>
          <a:bodyPr/>
          <a:lstStyle/>
          <a:p>
            <a:r>
              <a:rPr lang="en-US" dirty="0"/>
              <a:t>rows_count = int(input())</a:t>
            </a:r>
          </a:p>
          <a:p>
            <a:r>
              <a:rPr lang="en-US" dirty="0"/>
              <a:t>matrix = 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/>
              <a:t>map(int, input().split(', ')) for _ in range(rows_count)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/>
              <a:t> flattened = 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/>
              <a:t>num </a:t>
            </a:r>
            <a:r>
              <a:rPr lang="en-US" dirty="0">
                <a:solidFill>
                  <a:schemeClr val="bg1"/>
                </a:solidFill>
              </a:rPr>
              <a:t>for</a:t>
            </a:r>
            <a:r>
              <a:rPr lang="en-US" dirty="0"/>
              <a:t> row </a:t>
            </a:r>
            <a:r>
              <a:rPr lang="en-US" dirty="0">
                <a:solidFill>
                  <a:schemeClr val="bg1"/>
                </a:solidFill>
              </a:rPr>
              <a:t>in</a:t>
            </a:r>
            <a:r>
              <a:rPr lang="en-US" dirty="0"/>
              <a:t> matrix </a:t>
            </a:r>
            <a:r>
              <a:rPr lang="en-US" dirty="0">
                <a:solidFill>
                  <a:schemeClr val="bg1"/>
                </a:solidFill>
              </a:rPr>
              <a:t>for</a:t>
            </a:r>
            <a:r>
              <a:rPr lang="en-US" dirty="0"/>
              <a:t> num </a:t>
            </a:r>
            <a:r>
              <a:rPr lang="en-US" dirty="0">
                <a:solidFill>
                  <a:schemeClr val="bg1"/>
                </a:solidFill>
              </a:rPr>
              <a:t>in</a:t>
            </a:r>
            <a:r>
              <a:rPr lang="en-US" dirty="0"/>
              <a:t> row</a:t>
            </a:r>
            <a:r>
              <a:rPr lang="en-US" dirty="0">
                <a:solidFill>
                  <a:schemeClr val="bg1"/>
                </a:solidFill>
              </a:rPr>
              <a:t>]</a:t>
            </a:r>
          </a:p>
          <a:p>
            <a:r>
              <a:rPr lang="en-US" dirty="0"/>
              <a:t>print(flattened)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Flattening Matrix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4E54AF47-E473-487F-BC8F-9280A9D79C0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7" name="Picture 6" descr="A screen shot of a computer&#10;&#10;Description automatically generated">
            <a:extLst>
              <a:ext uri="{FF2B5EF4-FFF2-40B4-BE49-F238E27FC236}">
                <a16:creationId xmlns:a16="http://schemas.microsoft.com/office/drawing/2014/main" id="{90A8799C-7D62-4645-A6A5-34C44E5F64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6000" y="3556413"/>
            <a:ext cx="3240000" cy="3093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483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Comprehension</a:t>
            </a:r>
          </a:p>
          <a:p>
            <a:r>
              <a:rPr lang="en-US" dirty="0"/>
              <a:t>Creating Simple Comprehensions</a:t>
            </a:r>
          </a:p>
          <a:p>
            <a:pPr lvl="1"/>
            <a:r>
              <a:rPr lang="en-US" dirty="0"/>
              <a:t>List Comprehensions</a:t>
            </a:r>
          </a:p>
          <a:p>
            <a:pPr lvl="1"/>
            <a:r>
              <a:rPr lang="en-US" dirty="0"/>
              <a:t>Dictionary Comprehensions</a:t>
            </a:r>
          </a:p>
          <a:p>
            <a:pPr lvl="1"/>
            <a:r>
              <a:rPr lang="en-US" dirty="0"/>
              <a:t>Set Comprehensions</a:t>
            </a:r>
          </a:p>
          <a:p>
            <a:r>
              <a:rPr lang="en-US" dirty="0"/>
              <a:t>Nested Comprehensions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0CFA906-29B7-4376-9E70-DC139E8F1E7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080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804838" y="4237399"/>
            <a:ext cx="720000" cy="1102198"/>
          </a:xfrm>
        </p:spPr>
        <p:txBody>
          <a:bodyPr/>
          <a:lstStyle/>
          <a:p>
            <a:r>
              <a:rPr lang="en-US" sz="2800" dirty="0"/>
              <a:t>45</a:t>
            </a:r>
          </a:p>
          <a:p>
            <a:r>
              <a:rPr lang="en-US" sz="2800" dirty="0"/>
              <a:t>50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You will be given a </a:t>
            </a:r>
            <a:r>
              <a:rPr lang="en-US" sz="3600" b="1" dirty="0">
                <a:solidFill>
                  <a:schemeClr val="bg1"/>
                </a:solidFill>
              </a:rPr>
              <a:t>start</a:t>
            </a:r>
            <a:r>
              <a:rPr lang="en-US" sz="3600" dirty="0"/>
              <a:t> and an </a:t>
            </a:r>
            <a:r>
              <a:rPr lang="en-US" sz="3600" b="1" dirty="0">
                <a:solidFill>
                  <a:schemeClr val="bg1"/>
                </a:solidFill>
              </a:rPr>
              <a:t>end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Print all the numbers in the given range (inclusive) that are </a:t>
            </a:r>
            <a:br>
              <a:rPr lang="en-US" sz="3600" dirty="0"/>
            </a:br>
            <a:r>
              <a:rPr lang="en-US" sz="3600" dirty="0"/>
              <a:t>divisible by </a:t>
            </a:r>
            <a:r>
              <a:rPr lang="en-US" sz="3600" b="1" dirty="0">
                <a:solidFill>
                  <a:schemeClr val="bg1"/>
                </a:solidFill>
              </a:rPr>
              <a:t>any</a:t>
            </a:r>
            <a:r>
              <a:rPr lang="en-US" sz="3600" dirty="0"/>
              <a:t> of the numbers from </a:t>
            </a:r>
            <a:r>
              <a:rPr lang="en-US" sz="3600" b="1" dirty="0">
                <a:solidFill>
                  <a:schemeClr val="bg1"/>
                </a:solidFill>
              </a:rPr>
              <a:t>2 to 10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Use a </a:t>
            </a:r>
            <a:r>
              <a:rPr lang="en-US" sz="3600" b="1" dirty="0">
                <a:solidFill>
                  <a:schemeClr val="bg1"/>
                </a:solidFill>
              </a:rPr>
              <a:t>comprehensions</a:t>
            </a:r>
            <a:r>
              <a:rPr lang="en-US" sz="3600" dirty="0"/>
              <a:t> for this problem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Filter Numbers</a:t>
            </a:r>
          </a:p>
        </p:txBody>
      </p:sp>
      <p:sp>
        <p:nvSpPr>
          <p:cNvPr id="2" name="Right Arrow 1"/>
          <p:cNvSpPr/>
          <p:nvPr/>
        </p:nvSpPr>
        <p:spPr bwMode="auto">
          <a:xfrm>
            <a:off x="1859573" y="4601660"/>
            <a:ext cx="481692" cy="3429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6"/>
          <p:cNvSpPr txBox="1">
            <a:spLocks/>
          </p:cNvSpPr>
          <p:nvPr/>
        </p:nvSpPr>
        <p:spPr>
          <a:xfrm>
            <a:off x="2676000" y="4464000"/>
            <a:ext cx="4213292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tx1"/>
                </a:solidFill>
              </a:rPr>
              <a:t>[45, 46, 48, 49, 50]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87F84B38-CF49-45A4-BC1E-4FE2361977A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236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  <p:bldP spid="2" grpId="0" animBg="1"/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4CB30B5-70BF-4710-A975-91C1F9B06D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6000" y="1314000"/>
            <a:ext cx="10949531" cy="3302736"/>
          </a:xfrm>
        </p:spPr>
        <p:txBody>
          <a:bodyPr/>
          <a:lstStyle/>
          <a:p>
            <a:r>
              <a:rPr lang="en-US" sz="2400" dirty="0"/>
              <a:t>start = int(input())</a:t>
            </a:r>
          </a:p>
          <a:p>
            <a:r>
              <a:rPr lang="en-US" sz="2400" dirty="0"/>
              <a:t>end = int(input())</a:t>
            </a:r>
          </a:p>
          <a:p>
            <a:r>
              <a:rPr lang="en-US" sz="2400" dirty="0"/>
              <a:t>numbers = [num for num in range(start, end + 1)]</a:t>
            </a:r>
          </a:p>
          <a:p>
            <a:r>
              <a:rPr lang="en-US" sz="2400" dirty="0"/>
              <a:t>numbers_one_to_ten = [num for num in range(2, 11)]</a:t>
            </a:r>
            <a:endParaRPr lang="bg-BG" sz="2400" dirty="0"/>
          </a:p>
          <a:p>
            <a:endParaRPr lang="en-US" sz="2400" dirty="0"/>
          </a:p>
          <a:p>
            <a:r>
              <a:rPr lang="en-US" sz="2400" dirty="0"/>
              <a:t>filtered = [num for num in numbers if any([num % x == 0 for x in numbers_one_to_ten])]</a:t>
            </a:r>
          </a:p>
          <a:p>
            <a:r>
              <a:rPr lang="en-US" sz="2400" dirty="0"/>
              <a:t>print(filtered)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Filter Numbers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6B4015E0-4C43-4F30-AF2A-DB4665247C1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7" name="Picture 6" descr="A close up of a device&#10;&#10;Description automatically generated">
            <a:extLst>
              <a:ext uri="{FF2B5EF4-FFF2-40B4-BE49-F238E27FC236}">
                <a16:creationId xmlns:a16="http://schemas.microsoft.com/office/drawing/2014/main" id="{7B50CA35-AD3D-4307-B622-C2D64991C58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2903" y="4126769"/>
            <a:ext cx="3312628" cy="3312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672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165E6EA9-6D25-486E-B5C2-44BE26A2D782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Live Exercise in Class (Lab)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D63979-8986-4EBF-9B2E-EABB41033C5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9EC40B8-E3A7-4120-B9DD-58F061A371D9}"/>
              </a:ext>
            </a:extLst>
          </p:cNvPr>
          <p:cNvGrpSpPr/>
          <p:nvPr/>
        </p:nvGrpSpPr>
        <p:grpSpPr>
          <a:xfrm>
            <a:off x="4267200" y="349303"/>
            <a:ext cx="3657601" cy="4070979"/>
            <a:chOff x="4265613" y="394224"/>
            <a:chExt cx="3657600" cy="407097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8A7F4C0-13E0-42A7-A981-E741EE708D25}"/>
                </a:ext>
              </a:extLst>
            </p:cNvPr>
            <p:cNvSpPr/>
            <p:nvPr/>
          </p:nvSpPr>
          <p:spPr bwMode="auto">
            <a:xfrm>
              <a:off x="4265613" y="807603"/>
              <a:ext cx="3657600" cy="3657600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19050">
              <a:solidFill>
                <a:schemeClr val="bg2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F045F15-B9C6-4B3B-BC0A-88325BD1B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418012" y="394224"/>
              <a:ext cx="3124201" cy="38352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29004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id="{33D3D0C4-5C20-4173-99C9-7999FB322CE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89644" y="1336681"/>
            <a:ext cx="8632995" cy="5300339"/>
            <a:chOff x="471000" y="1508785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1000" y="1508785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3200" dirty="0">
                <a:solidFill>
                  <a:schemeClr val="bg2"/>
                </a:solidFill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58463" y="3277415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5" y="1679513"/>
            <a:ext cx="8125652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endParaRPr lang="en-US" sz="2800" dirty="0">
              <a:solidFill>
                <a:schemeClr val="bg2"/>
              </a:solidFill>
              <a:latin typeface="Malgun Gothic (Body)"/>
            </a:endParaRP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543073" y="1721880"/>
            <a:ext cx="7968258" cy="4618330"/>
          </a:xfrm>
          <a:prstGeom prst="rect">
            <a:avLst/>
          </a:prstGeom>
        </p:spPr>
        <p:txBody>
          <a:bodyPr vert="horz" lIns="108000" tIns="36000" rIns="108000" bIns="36000" rtlCol="0" anchor="t"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353" indent="-457200" latinLnBrk="0">
              <a:lnSpc>
                <a:spcPct val="120000"/>
              </a:lnSpc>
            </a:pPr>
            <a:r>
              <a:rPr lang="en-US" sz="3600" dirty="0">
                <a:solidFill>
                  <a:schemeClr val="bg2"/>
                </a:solidFill>
              </a:rPr>
              <a:t>Comprehension is a </a:t>
            </a:r>
            <a:r>
              <a:rPr lang="en-US" sz="3600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short way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en-US" sz="3600" dirty="0">
                <a:solidFill>
                  <a:schemeClr val="bg2"/>
                </a:solidFill>
              </a:rPr>
              <a:t>to construct a new sequences</a:t>
            </a:r>
          </a:p>
          <a:p>
            <a:pPr marL="532765" indent="-457200" latinLnBrk="0">
              <a:lnSpc>
                <a:spcPct val="120000"/>
              </a:lnSpc>
            </a:pPr>
            <a:r>
              <a:rPr lang="en-GB" sz="3600" dirty="0">
                <a:solidFill>
                  <a:schemeClr val="bg2"/>
                </a:solidFill>
              </a:rPr>
              <a:t>Easier</a:t>
            </a:r>
            <a:r>
              <a:rPr lang="fr-FR" sz="3600" dirty="0">
                <a:solidFill>
                  <a:schemeClr val="bg2"/>
                </a:solidFill>
              </a:rPr>
              <a:t> </a:t>
            </a:r>
            <a:r>
              <a:rPr lang="fr-FR" sz="3600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data</a:t>
            </a:r>
            <a:r>
              <a:rPr lang="fr-FR" sz="3600" dirty="0">
                <a:solidFill>
                  <a:schemeClr val="bg1">
                    <a:lumMod val="40000"/>
                    <a:lumOff val="60000"/>
                  </a:schemeClr>
                </a:solidFill>
              </a:rPr>
              <a:t> </a:t>
            </a:r>
            <a:r>
              <a:rPr lang="fr-FR" sz="3600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manipulation</a:t>
            </a:r>
            <a:r>
              <a:rPr lang="fr-FR" sz="3600" dirty="0">
                <a:solidFill>
                  <a:schemeClr val="bg2"/>
                </a:solidFill>
              </a:rPr>
              <a:t>, </a:t>
            </a:r>
            <a:r>
              <a:rPr lang="en-US" sz="3600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better</a:t>
            </a:r>
            <a:r>
              <a:rPr lang="fr-FR" sz="3600" dirty="0">
                <a:solidFill>
                  <a:schemeClr val="bg1">
                    <a:lumMod val="40000"/>
                    <a:lumOff val="60000"/>
                  </a:schemeClr>
                </a:solidFill>
              </a:rPr>
              <a:t> </a:t>
            </a:r>
            <a:r>
              <a:rPr lang="fr-FR" sz="3600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performance</a:t>
            </a:r>
            <a:r>
              <a:rPr lang="fr-FR" sz="3600" dirty="0">
                <a:solidFill>
                  <a:schemeClr val="bg2"/>
                </a:solidFill>
              </a:rPr>
              <a:t>, etc.</a:t>
            </a:r>
            <a:endParaRPr lang="fr-FR" sz="3600" dirty="0">
              <a:solidFill>
                <a:schemeClr val="bg2"/>
              </a:solidFill>
              <a:cs typeface="Calibri"/>
            </a:endParaRPr>
          </a:p>
          <a:p>
            <a:pPr marL="532765" indent="-457200" latinLnBrk="0">
              <a:lnSpc>
                <a:spcPct val="120000"/>
              </a:lnSpc>
            </a:pPr>
            <a:r>
              <a:rPr lang="en-US" sz="3600" dirty="0">
                <a:solidFill>
                  <a:schemeClr val="bg2"/>
                </a:solidFill>
              </a:rPr>
              <a:t>Use </a:t>
            </a:r>
            <a:r>
              <a:rPr lang="en-US" sz="3600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nested</a:t>
            </a:r>
            <a:r>
              <a:rPr lang="en-US" sz="3600" dirty="0">
                <a:solidFill>
                  <a:schemeClr val="bg1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3600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comprehensions</a:t>
            </a:r>
            <a:r>
              <a:rPr lang="en-US" sz="3600" dirty="0">
                <a:solidFill>
                  <a:schemeClr val="bg2"/>
                </a:solidFill>
              </a:rPr>
              <a:t> when working with multidimensional lists</a:t>
            </a:r>
            <a:endParaRPr lang="en-US" sz="3600" dirty="0">
              <a:solidFill>
                <a:schemeClr val="bg2"/>
              </a:solidFill>
              <a:cs typeface="Calibri"/>
            </a:endParaRPr>
          </a:p>
        </p:txBody>
      </p:sp>
      <p:sp>
        <p:nvSpPr>
          <p:cNvPr id="2" name="Правоъгълник 1"/>
          <p:cNvSpPr/>
          <p:nvPr/>
        </p:nvSpPr>
        <p:spPr>
          <a:xfrm>
            <a:off x="279572" y="1679513"/>
            <a:ext cx="973300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>
              <a:buFont typeface="Wingdings" pitchFamily="2" charset="2"/>
              <a:buChar char="§"/>
            </a:pPr>
            <a:endParaRPr lang="en-US" sz="3200" dirty="0">
              <a:solidFill>
                <a:schemeClr val="bg2"/>
              </a:solidFill>
            </a:endParaRPr>
          </a:p>
          <a:p>
            <a:pPr marL="342900" indent="-342900">
              <a:buFont typeface="Wingdings" pitchFamily="2" charset="2"/>
              <a:buChar char="§"/>
            </a:pPr>
            <a:endParaRPr lang="ko-KR" altLang="en-US" sz="32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86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485200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6832EF6-7475-431D-8A81-697D3766DE0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828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B60F4B6B-0E97-4D44-A2B0-1B6E0E0A5A5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252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3ADBA0B9-CA54-4D29-AAF0-A048185F761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#python-advanced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2654650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641D97AC-046E-4E6B-9841-3914B615A3D4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A Short Way to Construct New Sequences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9C1AC86-8B06-41BE-96D5-8BE1B3F2CD89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What is Comprehension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4253604" y="2188666"/>
            <a:ext cx="368479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[x for x in y]</a:t>
            </a:r>
          </a:p>
        </p:txBody>
      </p:sp>
    </p:spTree>
    <p:extLst>
      <p:ext uri="{BB962C8B-B14F-4D97-AF65-F5344CB8AC3E}">
        <p14:creationId xmlns:p14="http://schemas.microsoft.com/office/powerpoint/2010/main" val="3961589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10035000" cy="5546589"/>
          </a:xfrm>
        </p:spPr>
        <p:txBody>
          <a:bodyPr/>
          <a:lstStyle/>
          <a:p>
            <a:r>
              <a:rPr lang="en-US" sz="3600" dirty="0"/>
              <a:t>Comprehensions provide us with a </a:t>
            </a:r>
            <a:r>
              <a:rPr lang="en-US" sz="3600" b="1" dirty="0">
                <a:solidFill>
                  <a:schemeClr val="bg1"/>
                </a:solidFill>
              </a:rPr>
              <a:t>short </a:t>
            </a:r>
            <a:r>
              <a:rPr lang="en-US" sz="3600" dirty="0"/>
              <a:t>way to </a:t>
            </a:r>
            <a:r>
              <a:rPr lang="en-US" sz="3600" b="1" dirty="0">
                <a:solidFill>
                  <a:schemeClr val="bg1"/>
                </a:solidFill>
              </a:rPr>
              <a:t>construct</a:t>
            </a:r>
            <a:r>
              <a:rPr lang="en-US" sz="3600" dirty="0"/>
              <a:t> new </a:t>
            </a:r>
            <a:r>
              <a:rPr lang="en-US" sz="3600" b="1" dirty="0">
                <a:solidFill>
                  <a:schemeClr val="bg1"/>
                </a:solidFill>
              </a:rPr>
              <a:t>sequences</a:t>
            </a:r>
          </a:p>
          <a:p>
            <a:r>
              <a:rPr lang="en-US" sz="3600" dirty="0"/>
              <a:t>Python supports the following </a:t>
            </a:r>
            <a:r>
              <a:rPr lang="en-US" sz="3600" b="1" dirty="0">
                <a:solidFill>
                  <a:schemeClr val="bg1"/>
                </a:solidFill>
              </a:rPr>
              <a:t>4</a:t>
            </a:r>
            <a:r>
              <a:rPr lang="en-US" sz="3600" dirty="0"/>
              <a:t> </a:t>
            </a:r>
            <a:r>
              <a:rPr lang="en-US" sz="3600" b="1" dirty="0">
                <a:solidFill>
                  <a:schemeClr val="bg1"/>
                </a:solidFill>
              </a:rPr>
              <a:t>types</a:t>
            </a:r>
            <a:r>
              <a:rPr lang="en-US" sz="3600" dirty="0"/>
              <a:t> of </a:t>
            </a:r>
            <a:br>
              <a:rPr lang="en-US" sz="3600" dirty="0"/>
            </a:br>
            <a:r>
              <a:rPr lang="en-US" sz="3600" dirty="0"/>
              <a:t>comprehensions:</a:t>
            </a:r>
          </a:p>
          <a:p>
            <a:pPr lvl="1"/>
            <a:r>
              <a:rPr lang="en-US" sz="3400" dirty="0"/>
              <a:t>List Comprehension</a:t>
            </a:r>
          </a:p>
          <a:p>
            <a:pPr lvl="1"/>
            <a:r>
              <a:rPr lang="en-US" sz="3400" dirty="0"/>
              <a:t>Dictionary Comprehension</a:t>
            </a:r>
          </a:p>
          <a:p>
            <a:pPr lvl="1"/>
            <a:r>
              <a:rPr lang="en-US" sz="3400" dirty="0"/>
              <a:t>Set Comprehension</a:t>
            </a:r>
          </a:p>
          <a:p>
            <a:pPr lvl="1"/>
            <a:r>
              <a:rPr lang="en-US" sz="3400" dirty="0"/>
              <a:t>Generator Comprehension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Comprehension?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9BA8AD6F-E226-4796-BA72-54735BFFB93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942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id="{087E5C0C-23F0-4289-92A7-8B0C616A8C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Require less memory</a:t>
            </a:r>
          </a:p>
          <a:p>
            <a:r>
              <a:rPr lang="en-US" sz="3600" dirty="0"/>
              <a:t>Shorter syntax</a:t>
            </a:r>
          </a:p>
          <a:p>
            <a:r>
              <a:rPr lang="en-US" sz="3600" dirty="0"/>
              <a:t>Easier data manipulation (lists, matrices, etc.)</a:t>
            </a:r>
          </a:p>
          <a:p>
            <a:r>
              <a:rPr lang="en-US" sz="3600" dirty="0"/>
              <a:t>Better performance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Comprehensions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02F4AFA-545E-4D9E-9BEC-30CCD48A6F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6000" y="4059000"/>
            <a:ext cx="2513095" cy="226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726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821000" y="1121143"/>
            <a:ext cx="10174236" cy="5546589"/>
          </a:xfrm>
        </p:spPr>
        <p:txBody>
          <a:bodyPr/>
          <a:lstStyle/>
          <a:p>
            <a:r>
              <a:rPr lang="en-US" sz="3600" dirty="0"/>
              <a:t>Example of filtering even numbers from a list using </a:t>
            </a:r>
            <a:br>
              <a:rPr lang="en-US" sz="3600" dirty="0"/>
            </a:br>
            <a:r>
              <a:rPr lang="en-US" sz="3600" dirty="0"/>
              <a:t>comprehension will be: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spcBef>
                <a:spcPts val="2400"/>
              </a:spcBef>
              <a:buNone/>
            </a:pPr>
            <a:endParaRPr lang="en-US" dirty="0"/>
          </a:p>
          <a:p>
            <a:r>
              <a:rPr lang="en-US" sz="3600" dirty="0"/>
              <a:t>Example of how to take the first letter of each word from a list using comprehension will be: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Example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7AF7AA9-1C36-4CCC-BCD5-78A57C5D350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8" name="Text Placeholder 3"/>
          <p:cNvSpPr txBox="1">
            <a:spLocks/>
          </p:cNvSpPr>
          <p:nvPr/>
        </p:nvSpPr>
        <p:spPr>
          <a:xfrm>
            <a:off x="2142098" y="2408167"/>
            <a:ext cx="9808363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x = [1, 2, 3, 4, 5, 6]</a:t>
            </a:r>
          </a:p>
          <a:p>
            <a:r>
              <a:rPr lang="en-US" dirty="0">
                <a:solidFill>
                  <a:schemeClr val="tx1"/>
                </a:solidFill>
              </a:rPr>
              <a:t>filtered = [num </a:t>
            </a:r>
            <a:r>
              <a:rPr lang="en-US" dirty="0">
                <a:solidFill>
                  <a:schemeClr val="bg1"/>
                </a:solidFill>
              </a:rPr>
              <a:t>for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num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in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x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if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num % 2 == 0]</a:t>
            </a:r>
          </a:p>
          <a:p>
            <a:r>
              <a:rPr lang="en-US" i="1" dirty="0">
                <a:solidFill>
                  <a:schemeClr val="accent2"/>
                </a:solidFill>
              </a:rPr>
              <a:t># [2, 4, 6]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401013B5-CD0D-462D-B4EB-5B4598A91FC3}"/>
              </a:ext>
            </a:extLst>
          </p:cNvPr>
          <p:cNvSpPr txBox="1">
            <a:spLocks/>
          </p:cNvSpPr>
          <p:nvPr/>
        </p:nvSpPr>
        <p:spPr>
          <a:xfrm>
            <a:off x="2142098" y="5328111"/>
            <a:ext cx="9808363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items = [word[0] for word in ["this", "is", "a", "list"]]</a:t>
            </a:r>
          </a:p>
          <a:p>
            <a:r>
              <a:rPr lang="en-US" i="1" dirty="0">
                <a:solidFill>
                  <a:schemeClr val="accent2"/>
                </a:solidFill>
              </a:rPr>
              <a:t># </a:t>
            </a:r>
            <a:r>
              <a:rPr lang="it-IT" i="1" dirty="0">
                <a:solidFill>
                  <a:schemeClr val="accent2"/>
                </a:solidFill>
              </a:rPr>
              <a:t>['t', 'i', 'a', 'l']</a:t>
            </a:r>
            <a:endParaRPr lang="en-US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7958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EDD95308-A886-49E6-907D-22678D45E2CB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List, Dictionary and Set Comprehensions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EB09CA8-C152-444E-8E5D-4FB02E5F297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Creating Comprehensions</a:t>
            </a:r>
          </a:p>
        </p:txBody>
      </p:sp>
      <p:sp>
        <p:nvSpPr>
          <p:cNvPr id="7" name="Rectangle 6"/>
          <p:cNvSpPr/>
          <p:nvPr/>
        </p:nvSpPr>
        <p:spPr>
          <a:xfrm>
            <a:off x="4253604" y="2188666"/>
            <a:ext cx="368479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[x for x in y]</a:t>
            </a:r>
          </a:p>
        </p:txBody>
      </p:sp>
    </p:spTree>
    <p:extLst>
      <p:ext uri="{BB962C8B-B14F-4D97-AF65-F5344CB8AC3E}">
        <p14:creationId xmlns:p14="http://schemas.microsoft.com/office/powerpoint/2010/main" val="4010119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821000" y="1121143"/>
            <a:ext cx="10174236" cy="5546589"/>
          </a:xfrm>
        </p:spPr>
        <p:txBody>
          <a:bodyPr/>
          <a:lstStyle/>
          <a:p>
            <a:r>
              <a:rPr lang="en-US" sz="3600" dirty="0"/>
              <a:t>List Comprehensions provide an elegant way to create new lists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r>
              <a:rPr lang="en-US" sz="3600" dirty="0"/>
              <a:t>List Comprehensions can include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if-else</a:t>
            </a:r>
            <a:r>
              <a:rPr lang="en-US" sz="3600" dirty="0"/>
              <a:t> statements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Comprehensions</a:t>
            </a:r>
          </a:p>
        </p:txBody>
      </p:sp>
      <p:sp>
        <p:nvSpPr>
          <p:cNvPr id="8" name="Text Placeholder 6"/>
          <p:cNvSpPr txBox="1">
            <a:spLocks/>
          </p:cNvSpPr>
          <p:nvPr/>
        </p:nvSpPr>
        <p:spPr>
          <a:xfrm>
            <a:off x="2328581" y="4874080"/>
            <a:ext cx="9666653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nums = [1, 2, 3, 4, 5, 6]</a:t>
            </a:r>
          </a:p>
          <a:p>
            <a:r>
              <a:rPr lang="en-US" dirty="0">
                <a:solidFill>
                  <a:schemeClr val="tx1"/>
                </a:solidFill>
              </a:rPr>
              <a:t>filtered = [True </a:t>
            </a:r>
            <a:r>
              <a:rPr lang="en-US" dirty="0">
                <a:solidFill>
                  <a:schemeClr val="bg1"/>
                </a:solidFill>
              </a:rPr>
              <a:t>if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x % 2 == 0 </a:t>
            </a:r>
            <a:r>
              <a:rPr lang="en-US" dirty="0">
                <a:solidFill>
                  <a:schemeClr val="bg1"/>
                </a:solidFill>
              </a:rPr>
              <a:t>else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False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for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x in nums]</a:t>
            </a:r>
          </a:p>
          <a:p>
            <a:r>
              <a:rPr lang="en-US" i="1" dirty="0">
                <a:solidFill>
                  <a:schemeClr val="accent2"/>
                </a:solidFill>
              </a:rPr>
              <a:t># [False, True, False, True, False, True]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E3203C3D-7133-471A-B909-4FDA3FB68BC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0" name="Text Placeholder 6"/>
          <p:cNvSpPr txBox="1">
            <a:spLocks/>
          </p:cNvSpPr>
          <p:nvPr/>
        </p:nvSpPr>
        <p:spPr>
          <a:xfrm>
            <a:off x="2328582" y="2439000"/>
            <a:ext cx="9666653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x = [num </a:t>
            </a:r>
            <a:r>
              <a:rPr lang="en-US" dirty="0">
                <a:solidFill>
                  <a:schemeClr val="bg1"/>
                </a:solidFill>
              </a:rPr>
              <a:t>for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num in range(5)]</a:t>
            </a:r>
          </a:p>
          <a:p>
            <a:r>
              <a:rPr lang="en-US" i="1" dirty="0">
                <a:solidFill>
                  <a:schemeClr val="accent2"/>
                </a:solidFill>
              </a:rPr>
              <a:t># [0, 1, 2, 3, 4]</a:t>
            </a:r>
          </a:p>
        </p:txBody>
      </p:sp>
    </p:spTree>
    <p:extLst>
      <p:ext uri="{BB962C8B-B14F-4D97-AF65-F5344CB8AC3E}">
        <p14:creationId xmlns:p14="http://schemas.microsoft.com/office/powerpoint/2010/main" val="1908474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461FD2BAC48847BF71EA25093C87E2" ma:contentTypeVersion="2" ma:contentTypeDescription="Create a new document." ma:contentTypeScope="" ma:versionID="2de9411e898187ae4fbc1c307cff5cee">
  <xsd:schema xmlns:xsd="http://www.w3.org/2001/XMLSchema" xmlns:xs="http://www.w3.org/2001/XMLSchema" xmlns:p="http://schemas.microsoft.com/office/2006/metadata/properties" xmlns:ns2="b1da4528-fe13-414f-b133-a49aeaaa47fa" targetNamespace="http://schemas.microsoft.com/office/2006/metadata/properties" ma:root="true" ma:fieldsID="f62062ac03ec282dc182e15a36aa4377" ns2:_="">
    <xsd:import namespace="b1da4528-fe13-414f-b133-a49aeaaa47f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da4528-fe13-414f-b133-a49aeaaa47f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C79BF9E-A479-4F1B-85E6-015BE2860B9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1da4528-fe13-414f-b133-a49aeaaa47f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2F17476-B16A-41BC-9430-E5F847278725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b1da4528-fe13-414f-b133-a49aeaaa47fa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3086ADE9-C8F2-4791-A08B-A59642CD3B9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3574</TotalTime>
  <Words>1200</Words>
  <Application>Microsoft Office PowerPoint</Application>
  <PresentationFormat>Widescreen</PresentationFormat>
  <Paragraphs>189</Paragraphs>
  <Slides>26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맑은 고딕</vt:lpstr>
      <vt:lpstr>Arial</vt:lpstr>
      <vt:lpstr>Calibri</vt:lpstr>
      <vt:lpstr>Consolas</vt:lpstr>
      <vt:lpstr>Malgun Gothic (Body)</vt:lpstr>
      <vt:lpstr>Wingdings</vt:lpstr>
      <vt:lpstr>Wingdings 2</vt:lpstr>
      <vt:lpstr>1_SoftUni</vt:lpstr>
      <vt:lpstr>Comprehensions</vt:lpstr>
      <vt:lpstr>Table of Contents</vt:lpstr>
      <vt:lpstr>Have a Question?</vt:lpstr>
      <vt:lpstr>What is Comprehension</vt:lpstr>
      <vt:lpstr>What is Comprehension?</vt:lpstr>
      <vt:lpstr>Benefits of Comprehensions</vt:lpstr>
      <vt:lpstr>Structure Example</vt:lpstr>
      <vt:lpstr>Creating Comprehensions</vt:lpstr>
      <vt:lpstr>List Comprehensions</vt:lpstr>
      <vt:lpstr>Dictionary Comprehensions</vt:lpstr>
      <vt:lpstr>Set Comprehension</vt:lpstr>
      <vt:lpstr>Problem: ASCII Values</vt:lpstr>
      <vt:lpstr>Problem: No Vowels</vt:lpstr>
      <vt:lpstr>Solution: No Vowels</vt:lpstr>
      <vt:lpstr>Nested Comprehension</vt:lpstr>
      <vt:lpstr>Definition</vt:lpstr>
      <vt:lpstr>Examples</vt:lpstr>
      <vt:lpstr>Problem: Flattening Matrix</vt:lpstr>
      <vt:lpstr>Solution: Flattening Matrix</vt:lpstr>
      <vt:lpstr>Problem: Filter Numbers</vt:lpstr>
      <vt:lpstr>Solution: Filter Numbers</vt:lpstr>
      <vt:lpstr>Practice</vt:lpstr>
      <vt:lpstr>Summary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Advanced - Comprehensions</dc:title>
  <dc:subject>Software Development</dc:subject>
  <dc:creator>Software University</dc:creator>
  <cp:keywords>python advanced; Software University; SoftUni; programming; coding; software development; education; training; course</cp:keywords>
  <dc:description>© SoftUni – https://softuni.org
© Software University – https://softuni.bg
Copyrighted document. Unauthorized copy, reproduction or use is not permitted.</dc:description>
  <cp:lastModifiedBy>Software University</cp:lastModifiedBy>
  <cp:revision>85</cp:revision>
  <dcterms:created xsi:type="dcterms:W3CDTF">2018-05-23T13:08:44Z</dcterms:created>
  <dcterms:modified xsi:type="dcterms:W3CDTF">2021-01-13T15:41:25Z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0x0101000D461FD2BAC48847BF71EA25093C87E2</vt:lpwstr>
  </property>
</Properties>
</file>