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6"/>
  </p:notesMasterIdLst>
  <p:handoutMasterIdLst>
    <p:handoutMasterId r:id="rId27"/>
  </p:handoutMasterIdLst>
  <p:sldIdLst>
    <p:sldId id="274" r:id="rId5"/>
    <p:sldId id="276" r:id="rId6"/>
    <p:sldId id="492" r:id="rId7"/>
    <p:sldId id="503" r:id="rId8"/>
    <p:sldId id="504" r:id="rId9"/>
    <p:sldId id="528" r:id="rId10"/>
    <p:sldId id="261" r:id="rId11"/>
    <p:sldId id="262" r:id="rId12"/>
    <p:sldId id="526" r:id="rId13"/>
    <p:sldId id="527" r:id="rId14"/>
    <p:sldId id="524" r:id="rId15"/>
    <p:sldId id="525" r:id="rId16"/>
    <p:sldId id="507" r:id="rId17"/>
    <p:sldId id="529" r:id="rId18"/>
    <p:sldId id="508" r:id="rId19"/>
    <p:sldId id="496" r:id="rId20"/>
    <p:sldId id="530" r:id="rId21"/>
    <p:sldId id="349" r:id="rId22"/>
    <p:sldId id="401" r:id="rId23"/>
    <p:sldId id="493" r:id="rId24"/>
    <p:sldId id="4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Django" id="{7353A5CB-F143-403B-BFBA-E9C83723E1E7}">
          <p14:sldIdLst>
            <p14:sldId id="503"/>
            <p14:sldId id="504"/>
          </p14:sldIdLst>
        </p14:section>
        <p14:section name="Django Project" id="{800E59A7-B69E-439B-BB0D-0C8AE83C8405}">
          <p14:sldIdLst>
            <p14:sldId id="528"/>
            <p14:sldId id="261"/>
            <p14:sldId id="262"/>
            <p14:sldId id="526"/>
            <p14:sldId id="527"/>
          </p14:sldIdLst>
        </p14:section>
        <p14:section name="Terminal Commands" id="{E56E7A15-618F-4712-BE19-A6BEB0ABE83B}">
          <p14:sldIdLst>
            <p14:sldId id="524"/>
            <p14:sldId id="525"/>
          </p14:sldIdLst>
        </p14:section>
        <p14:section name="Django Application" id="{6CB34122-2659-4148-9D7B-3012AE09BCA3}">
          <p14:sldIdLst>
            <p14:sldId id="507"/>
            <p14:sldId id="529"/>
            <p14:sldId id="508"/>
            <p14:sldId id="496"/>
            <p14:sldId id="530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  <p1510:client id="{682733D2-317D-0CF3-5149-FA6615C3D213}" v="1004" dt="2020-02-18T10:49:33.720"/>
    <p1510:client id="{8A7A6960-24BB-F008-22A3-6149A7AF916B}" v="894" dt="2020-02-18T13:21:21.03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749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D3687B6-6CE3-4612-9330-E6122E10A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A1B97C1-BDE2-4962-B770-B0A6385D2E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F28A589-2CAC-4384-8EEC-D46B5525E3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37EFCC0-1D7F-4F6B-A6E9-689DA65D29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3F19A2E-67C5-4EBE-8A1E-2FDA99DCE6C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B8F1001-2388-463E-B8B4-671C7563217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19F2AE3-D121-4E05-A2A4-F1C142DE50B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3E71BB5-AD71-4796-8828-5005536EE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F0B0C92-E96D-4393-B61F-CC8870A0BF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82CB3ED-8CF8-4905-A568-FD510574C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0E8E56F-A027-4992-90C4-4126E7E10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FF51E58-7794-48BF-927B-889B2407F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A589E4-B08C-4AFD-AEC7-C1EC1B8E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80C6D0E3-6627-4802-A671-A6A6D4E453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4BE042F-A65A-4E3D-8722-7FCA606030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91378C1-4ACA-485A-9769-5D5899C46B1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918941D-4A58-4B36-AEFB-14AF7DAF6F8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222D779-2F08-4570-AB9A-BA76C9CEE9A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0C8E795-46A4-435F-B956-BAB4E1A22EB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82B7C08-D125-43A0-91DB-1502F00E96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8EEEAE7-4296-4DC4-A5CB-B820D78D251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DA32C00-E190-4BBA-A50B-33011571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8DC886-CE78-48CB-BC6E-69D6DA6453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B71C9A9-2452-415E-8B30-B9FBF3DD5F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C1132B-9D3A-4957-92E8-BE7248EA4C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1A46B9A-8AC6-49B5-8A45-23947AC36C7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C199729-E12E-4562-A15B-A17DC33F07E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F925AFF-E802-4955-8DB5-43B9AC36416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9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02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0BEB70A-FDEB-4700-B263-C7A0465650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EC0BC88-6A76-403D-AB95-8DBB506DE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FB3C1AD-B0B8-492F-993E-1E3B5C22C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56231F7-B228-4D73-9BD5-25C3AA66E4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39B3D3F-BD83-4269-A818-3FAD66FDF57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C6CCD2B-66D9-4440-9BBF-08C67DC911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5CA598D-3164-4330-9763-96F307870F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A5505A6-CFE3-4AA1-A138-B72A1A94B7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7EB3E7-CB99-4C17-945D-996142C924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FF30EF5-7DEB-4BC1-A9CE-5E08175A07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1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E72BD77-1914-40BE-9745-F3CCF1936A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A85ACF-9161-474A-8BDA-A281AD5E14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73E829D-3C9F-442A-AAF0-42E3E41D8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Intro to Django</a:t>
            </a:r>
            <a:endParaRPr lang="en-US" dirty="0"/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EBAA90A-5DF4-49D8-8F4F-6F72B3A1C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52" y="210330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Running a Django Project (2)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817DCB-50AF-4164-B09B-095987CC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4" y="1364865"/>
            <a:ext cx="7149123" cy="52614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9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Terminal Commands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DAF85E95-7630-4F23-A011-5B7ED33A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58" y="124031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Terminal Commands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DE84B650-3533-4904-9CD2-345F2567F48D}"/>
              </a:ext>
            </a:extLst>
          </p:cNvPr>
          <p:cNvSpPr txBox="1">
            <a:spLocks/>
          </p:cNvSpPr>
          <p:nvPr/>
        </p:nvSpPr>
        <p:spPr>
          <a:xfrm>
            <a:off x="3177338" y="2651013"/>
            <a:ext cx="583469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python -m django --version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14741D9-397C-4844-81FA-71B613F5375D}"/>
              </a:ext>
            </a:extLst>
          </p:cNvPr>
          <p:cNvSpPr txBox="1">
            <a:spLocks/>
          </p:cNvSpPr>
          <p:nvPr/>
        </p:nvSpPr>
        <p:spPr>
          <a:xfrm>
            <a:off x="3177338" y="3704090"/>
            <a:ext cx="5834691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django-admin startproject mysite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64D60E2-A1E9-4557-B709-8BAEFFD6ACA9}"/>
              </a:ext>
            </a:extLst>
          </p:cNvPr>
          <p:cNvSpPr txBox="1">
            <a:spLocks/>
          </p:cNvSpPr>
          <p:nvPr/>
        </p:nvSpPr>
        <p:spPr>
          <a:xfrm>
            <a:off x="3177337" y="4704104"/>
            <a:ext cx="5834691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python manage.py runserver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E095F76-309F-4F6E-812E-D468C4D9A75C}"/>
              </a:ext>
            </a:extLst>
          </p:cNvPr>
          <p:cNvSpPr txBox="1">
            <a:spLocks/>
          </p:cNvSpPr>
          <p:nvPr/>
        </p:nvSpPr>
        <p:spPr>
          <a:xfrm>
            <a:off x="3177337" y="5690796"/>
            <a:ext cx="5834691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django-admin startapp myapp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40398F-E6D5-41BE-B4F5-9B55E7AF59C8}"/>
              </a:ext>
            </a:extLst>
          </p:cNvPr>
          <p:cNvSpPr txBox="1">
            <a:spLocks/>
          </p:cNvSpPr>
          <p:nvPr/>
        </p:nvSpPr>
        <p:spPr>
          <a:xfrm>
            <a:off x="3177337" y="1573443"/>
            <a:ext cx="583469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pip install </a:t>
            </a:r>
            <a:r>
              <a:rPr lang="en-US" sz="2350" dirty="0" err="1">
                <a:latin typeface="Consolas"/>
              </a:rPr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9C2A9D-39AD-4C7E-873B-BD5C06EEB33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The bread and butter of a Django Project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 Application</a:t>
            </a:r>
            <a:endParaRPr lang="en-US" sz="535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7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E7A5800A-235B-4184-BEE5-B9802943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65" y="1423931"/>
            <a:ext cx="2623851" cy="26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A Python package that is intended for use in a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Django project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May use common Django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conventions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Describes a Python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350" dirty="0">
                <a:ea typeface="+mn-lt"/>
                <a:cs typeface="+mn-lt"/>
              </a:rPr>
              <a:t> that provides some set of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features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What is a Django Application?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Folder Structure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5D883D-DC07-443E-AB17-6E624937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60" y="1988644"/>
            <a:ext cx="3167944" cy="399062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00D13F7-5614-4CAF-9888-6FFE73EFC26D}"/>
              </a:ext>
            </a:extLst>
          </p:cNvPr>
          <p:cNvSpPr txBox="1">
            <a:spLocks/>
          </p:cNvSpPr>
          <p:nvPr/>
        </p:nvSpPr>
        <p:spPr>
          <a:xfrm>
            <a:off x="190406" y="1210661"/>
            <a:ext cx="6661688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admin.py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admin page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models.py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models of the app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views.py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views of the app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migrations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Command-line Utility for propagating changes in models</a:t>
            </a:r>
          </a:p>
        </p:txBody>
      </p:sp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"Hello Django"</a:t>
            </a:r>
            <a:endParaRPr lang="en-US" sz="3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00D13F7-5614-4CAF-9888-6FFE73EFC26D}"/>
              </a:ext>
            </a:extLst>
          </p:cNvPr>
          <p:cNvSpPr txBox="1">
            <a:spLocks/>
          </p:cNvSpPr>
          <p:nvPr/>
        </p:nvSpPr>
        <p:spPr>
          <a:xfrm>
            <a:off x="709180" y="1212950"/>
            <a:ext cx="6661688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sz="335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3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CD9FE0-1548-4A52-8A7F-40881191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1476044"/>
            <a:ext cx="6344557" cy="433227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49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24023"/>
            <a:ext cx="7880514" cy="5100868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Django is a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high-level</a:t>
            </a:r>
            <a:r>
              <a:rPr lang="en-US" sz="3400" dirty="0">
                <a:cs typeface="Calibri"/>
              </a:rPr>
              <a:t> Web Framework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applications are set of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features </a:t>
            </a:r>
            <a:r>
              <a:rPr lang="en-US" sz="3400" dirty="0"/>
              <a:t>for a Django Project</a:t>
            </a:r>
            <a:endParaRPr lang="en-US" sz="3400" dirty="0"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/>
              <a:t>Each Project and Applications has a specific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folder structure</a:t>
            </a:r>
          </a:p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We can use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terminal commands </a:t>
            </a:r>
            <a:r>
              <a:rPr lang="en-US" sz="3400" dirty="0">
                <a:cs typeface="Calibri"/>
              </a:rPr>
              <a:t>to manage our projects and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sz="3200" dirty="0">
                <a:cs typeface="Calibri"/>
              </a:rPr>
              <a:t>What is Django?</a:t>
            </a:r>
          </a:p>
          <a:p>
            <a:pPr marL="513715" indent="-513715"/>
            <a:r>
              <a:rPr lang="en-US" sz="3200" dirty="0">
                <a:cs typeface="Calibri"/>
              </a:rPr>
              <a:t>Django project</a:t>
            </a:r>
          </a:p>
          <a:p>
            <a:pPr marL="513715" indent="-513715"/>
            <a:r>
              <a:rPr lang="en-US" sz="3200" dirty="0"/>
              <a:t>Django applications</a:t>
            </a:r>
          </a:p>
          <a:p>
            <a:pPr marL="513715" indent="-513715"/>
            <a:r>
              <a:rPr lang="en-US" sz="3200" dirty="0">
                <a:cs typeface="Calibri"/>
              </a:rPr>
              <a:t>Terminal commands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</a:t>
            </a:r>
            <a:endParaRPr lang="en-US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416823F-8979-470E-A2A6-55D749A3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40316"/>
            <a:ext cx="2743200" cy="2743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B8E582-4D11-4164-94F8-650B1B3BEBC6}"/>
              </a:ext>
            </a:extLst>
          </p:cNvPr>
          <p:cNvSpPr txBox="1">
            <a:spLocks/>
          </p:cNvSpPr>
          <p:nvPr/>
        </p:nvSpPr>
        <p:spPr>
          <a:xfrm>
            <a:off x="611437" y="5444791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600" b="0" dirty="0">
                <a:ea typeface="+mj-lt"/>
                <a:cs typeface="+mj-lt"/>
              </a:rPr>
              <a:t>    </a:t>
            </a:r>
            <a:r>
              <a:rPr lang="en-US" sz="3600" b="0" dirty="0" err="1">
                <a:ea typeface="+mj-lt"/>
                <a:cs typeface="+mj-lt"/>
              </a:rPr>
              <a:t>Fullstack</a:t>
            </a:r>
            <a:r>
              <a:rPr lang="en-US" sz="3600" b="0" dirty="0">
                <a:ea typeface="+mj-lt"/>
                <a:cs typeface="+mj-lt"/>
              </a:rPr>
              <a:t> framework for perfectionists with deadlines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>
                <a:cs typeface="Calibri"/>
              </a:rPr>
              <a:t> High-level Python Web framework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 Ridiculously fast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 Reassuringly secure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 Exceedingly scalable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 Free and Open 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What is Django?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CE1C0FEF-4C25-483C-B0F0-8863686852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Where the magic happens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 Project</a:t>
            </a:r>
            <a:endParaRPr lang="en-US" dirty="0"/>
          </a:p>
        </p:txBody>
      </p:sp>
      <p:pic>
        <p:nvPicPr>
          <p:cNvPr id="4" name="Picture 5" descr="A close up of a light&#10;&#10;Description generated with high confidence">
            <a:extLst>
              <a:ext uri="{FF2B5EF4-FFF2-40B4-BE49-F238E27FC236}">
                <a16:creationId xmlns:a16="http://schemas.microsoft.com/office/drawing/2014/main" id="{6C3C2499-61D3-432A-934E-2CC0F8A4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54" y="13930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Creating a Django Project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9799CB-9D98-41CC-8726-57C6CC6C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08" y="1520386"/>
            <a:ext cx="8416886" cy="494645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EABF3-0011-49F3-A964-31FA2F7D3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73" y="1212950"/>
            <a:ext cx="6661688" cy="5546589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__init__.py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The directory is a Python package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settings.py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The configuration file for the Django Project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urls.py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Table of Content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manage.py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Tool for executing commands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Folder Structure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7D8574D-55C1-4C51-AC93-813A44E6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67" y="2139735"/>
            <a:ext cx="4373811" cy="369019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Running a Django Project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739BBE2-BC86-446A-A998-F49743E0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23" y="1557151"/>
            <a:ext cx="5371123" cy="1975465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4" name="Picture 4" descr="A picture containing bird, tree, flower&#10;&#10;Description generated with very high confidence">
            <a:extLst>
              <a:ext uri="{FF2B5EF4-FFF2-40B4-BE49-F238E27FC236}">
                <a16:creationId xmlns:a16="http://schemas.microsoft.com/office/drawing/2014/main" id="{BC735EF3-359E-458E-8532-E7715AB7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5" y="3813800"/>
            <a:ext cx="11047045" cy="220024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3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b1da4528-fe13-414f-b133-a49aeaaa47fa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513</Words>
  <Application>Microsoft Office PowerPoint</Application>
  <PresentationFormat>Widescreen</PresentationFormat>
  <Paragraphs>109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1_SoftUni</vt:lpstr>
      <vt:lpstr>Intro to Django</vt:lpstr>
      <vt:lpstr>Table of Contents</vt:lpstr>
      <vt:lpstr>Have a Question?</vt:lpstr>
      <vt:lpstr>Django</vt:lpstr>
      <vt:lpstr>What is Django?</vt:lpstr>
      <vt:lpstr>Django Project</vt:lpstr>
      <vt:lpstr>Creating a Django Project</vt:lpstr>
      <vt:lpstr>Folder Structure</vt:lpstr>
      <vt:lpstr>Running a Django Project</vt:lpstr>
      <vt:lpstr>Running a Django Project (2)</vt:lpstr>
      <vt:lpstr>Terminal Commands</vt:lpstr>
      <vt:lpstr>Terminal Commands</vt:lpstr>
      <vt:lpstr>Django Application</vt:lpstr>
      <vt:lpstr>What is a Django Application?</vt:lpstr>
      <vt:lpstr>Folder Structure</vt:lpstr>
      <vt:lpstr>Demo</vt:lpstr>
      <vt:lpstr>"Hello Django"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Intro to Django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443</cp:revision>
  <dcterms:created xsi:type="dcterms:W3CDTF">2018-05-23T13:08:44Z</dcterms:created>
  <dcterms:modified xsi:type="dcterms:W3CDTF">2021-04-29T11:54:58Z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