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496" r:id="rId37"/>
    <p:sldId id="497" r:id="rId38"/>
    <p:sldId id="498" r:id="rId39"/>
    <p:sldId id="316" r:id="rId40"/>
    <p:sldId id="321" r:id="rId41"/>
    <p:sldId id="323" r:id="rId42"/>
    <p:sldId id="32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70B5D4-4B6E-45C5-872D-6F7C8EDEB928}">
          <p14:sldIdLst>
            <p14:sldId id="256"/>
            <p14:sldId id="257"/>
            <p14:sldId id="258"/>
          </p14:sldIdLst>
        </p14:section>
        <p14:section name="HTTP Basics" id="{23E1F0D6-E98F-4CDE-A099-CEFB235ADA62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Developer Tools" id="{A33C0055-5FDE-480D-B034-13CB0331B584}">
          <p14:sldIdLst>
            <p14:sldId id="265"/>
            <p14:sldId id="266"/>
            <p14:sldId id="267"/>
            <p14:sldId id="268"/>
          </p14:sldIdLst>
        </p14:section>
        <p14:section name="HTML Forms" id="{68D5B52E-2CC3-4667-8C1E-311576BA80D0}">
          <p14:sldIdLst>
            <p14:sldId id="269"/>
            <p14:sldId id="270"/>
            <p14:sldId id="271"/>
            <p14:sldId id="272"/>
            <p14:sldId id="273"/>
          </p14:sldIdLst>
        </p14:section>
        <p14:section name="MIME" id="{F3BFFB54-0297-4DFE-8021-5A946B2A1420}">
          <p14:sldIdLst>
            <p14:sldId id="280"/>
            <p14:sldId id="281"/>
            <p14:sldId id="282"/>
            <p14:sldId id="283"/>
          </p14:sldIdLst>
        </p14:section>
        <p14:section name="HTTP Request" id="{27A6773A-464A-496B-9657-36EBECC02A7A}">
          <p14:sldIdLst>
            <p14:sldId id="284"/>
            <p14:sldId id="285"/>
            <p14:sldId id="286"/>
            <p14:sldId id="287"/>
          </p14:sldIdLst>
        </p14:section>
        <p14:section name="HTTP Response" id="{C0AAFFD5-5F17-4CF9-96AD-26DC9B1972DB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496"/>
            <p14:sldId id="497"/>
            <p14:sldId id="498"/>
          </p14:sldIdLst>
        </p14:section>
        <p14:section name="Conclusion" id="{BF2BDE8E-47C4-4D1E-A78C-B843277634F8}">
          <p14:sldIdLst>
            <p14:sldId id="316"/>
            <p14:sldId id="321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67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1C18883-CD98-4E6B-9B2F-B64F0EE39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6786E1-6CEC-4287-B02F-11059BC659E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924E909-D556-47C8-923E-1533804CBE2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B283821-9243-4CEB-BBA0-6A51D9FD7A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6182AF5-88CF-41D6-8602-29EAE011432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430BD4B-CB27-4552-A14A-0084B9BC5DD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4CA3ED-A9CF-4C46-9725-44B42208C3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04F6AC8E-E2F0-4CC7-8B06-9AD81A1ED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1AD59EA-7E80-4FDB-A75A-F252ADF532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BF8478-8187-4D94-A5F9-15DD421EAF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4DE46C0-DA22-41D8-8876-7E42D0CB4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1B4A9AB-CBAA-40A9-A132-D50064B23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36544E2A-28AA-405A-AF4D-742E91F1E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AE9E174-C8FB-43D2-89D2-37926023CF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5F3ECA1-A281-4CCB-8CE0-5A49F48935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C7E84F2-D17A-4123-B83F-F1115775485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28164F31-AE99-4886-B000-10AC2A7E190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08BC86AF-5363-4D81-8CC9-9914D122DFB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99953A7-29E1-49E3-9D3C-A963FCA6EDE9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07404A-90E7-4085-AA50-E2EADD9E7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6BF5FCE9-F949-463B-8ADB-A6130D82385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1AA45B5-DD31-4F00-BC90-790FCC5C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F08A470-E1FD-4A0D-8811-B9BBA55AF16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B4AD2B2-FE7A-4B04-99BD-E067B73D04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E640368-718B-47E9-82B9-48ED62848C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9D8D64F-C60B-40F8-8BF0-992CBBCA226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14EC23C-E2F9-43A1-8E63-18F2EAABCD0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75897C00-D077-4CE7-A694-1231FB6FBC1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605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6B9C10B-C1DA-440E-9A5F-4FCF7E27F43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9F8C2133-1C47-41F4-A09B-ABDB02CF70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FCAF5A6-A93F-4965-8F11-91CAF36A1F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A4101C7A-D7AC-4D7D-8126-C5FA11186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87696C6-6731-42BE-89E2-3723B07409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360BB1C-4CB8-4CC0-8092-5A48C01156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BFB1ED4-EE6E-41AC-8A51-A5E8E50F1AC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C12854-76AF-4F2E-8E77-DF19EE6E18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B1335B-637D-42D9-86DF-167331120B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C9F0CF-BEB9-45F7-ACE7-A2934AA287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6EC1847-67C6-465E-B133-D239C06BBC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56EEAC3-D840-4003-B290-EA24409568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0C007C3-DD22-4CD5-9195-BC954F9BEE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svg"/><Relationship Id="rId5" Type="http://schemas.openxmlformats.org/officeDocument/2006/relationships/image" Target="../media/image61.sv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rllib.parse.html#module-urllib.pars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web/Sept-2020/Python-Web-Basics/03-HTTP-Protocol/03-HTTP-Protocol-Lab.docx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Dev Tools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Tools for Developers</a:t>
            </a:r>
            <a:endParaRPr lang="bg-BG" dirty="0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Tools for Developers – 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HTML Forms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Form Method and Action</a:t>
            </a:r>
            <a:endParaRPr lang="bg-BG" dirty="0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458200" y="2754260"/>
            <a:ext cx="3200400" cy="1349479"/>
          </a:xfrm>
          <a:prstGeom prst="wedgeRoundRectCallout">
            <a:avLst>
              <a:gd name="adj1" fmla="val 2872"/>
              <a:gd name="adj2" fmla="val 8388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MIME and Media Types</a:t>
            </a: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Multi-Purpose Internet Mail Extensions</a:t>
            </a:r>
            <a:endParaRPr lang="bg-BG" sz="4800" dirty="0"/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2071542"/>
              </p:ext>
            </p:extLst>
          </p:nvPr>
        </p:nvGraphicFramePr>
        <p:xfrm>
          <a:off x="516000" y="14490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Request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  <a:endParaRPr lang="bg-BG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e.g.,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Response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  <a:endParaRPr lang="bg-BG" dirty="0"/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#python-web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Redirection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(2)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266C1-1B69-436A-B62B-C6424AF65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console application that can decode an encoded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single line containing the encoded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should print the decoded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the purpose use the </a:t>
            </a:r>
            <a:r>
              <a:rPr lang="en-US" dirty="0">
                <a:hlinkClick r:id="rId2"/>
              </a:rPr>
              <a:t>urllib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B080C-B062-4301-AE16-82C75AC77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4239000"/>
            <a:ext cx="6824766" cy="587891"/>
          </a:xfrm>
        </p:spPr>
        <p:txBody>
          <a:bodyPr/>
          <a:lstStyle/>
          <a:p>
            <a:r>
              <a:rPr lang="en-US" dirty="0"/>
              <a:t>https://mysite.com/show?n%40m3= p3%24h0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525EA2-3051-4142-A466-6FEF84D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URL Decode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0C2657-C754-445E-A419-7D9934F2D553}"/>
              </a:ext>
            </a:extLst>
          </p:cNvPr>
          <p:cNvSpPr txBox="1">
            <a:spLocks/>
          </p:cNvSpPr>
          <p:nvPr/>
        </p:nvSpPr>
        <p:spPr>
          <a:xfrm>
            <a:off x="696000" y="5513076"/>
            <a:ext cx="6824766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https://mysite/show?n@m3= p3$h0</a:t>
            </a:r>
            <a:endParaRPr lang="pt-BR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A7B223F-6850-40E5-BD35-98B464F88659}"/>
              </a:ext>
            </a:extLst>
          </p:cNvPr>
          <p:cNvSpPr/>
          <p:nvPr/>
        </p:nvSpPr>
        <p:spPr bwMode="auto">
          <a:xfrm>
            <a:off x="3928383" y="4944983"/>
            <a:ext cx="360000" cy="45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6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A6A7-A532-45F5-873F-AA01B6ECD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detailed problem description from here: </a:t>
            </a:r>
            <a:r>
              <a:rPr lang="en-US" dirty="0">
                <a:hlinkClick r:id="rId2"/>
              </a:rPr>
              <a:t>link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79422-2F36-4869-A446-936A943D4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2ED-1819-4B3A-ACCE-7937D1ACE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5605" y="3469715"/>
            <a:ext cx="3359766" cy="587891"/>
          </a:xfrm>
        </p:spPr>
        <p:txBody>
          <a:bodyPr/>
          <a:lstStyle/>
          <a:p>
            <a:r>
              <a:rPr lang="en-US" dirty="0"/>
              <a:t>http://softuni.bg/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C09718-6C9F-49BC-8008-33EB4887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URL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21EE81-A1BD-433B-89E6-777D7536F809}"/>
              </a:ext>
            </a:extLst>
          </p:cNvPr>
          <p:cNvSpPr/>
          <p:nvPr/>
        </p:nvSpPr>
        <p:spPr bwMode="auto">
          <a:xfrm>
            <a:off x="5569535" y="3516662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3A0988-138A-4D98-A12D-57B7680E5DD9}"/>
              </a:ext>
            </a:extLst>
          </p:cNvPr>
          <p:cNvSpPr txBox="1">
            <a:spLocks/>
          </p:cNvSpPr>
          <p:nvPr/>
        </p:nvSpPr>
        <p:spPr>
          <a:xfrm>
            <a:off x="6528699" y="2844000"/>
            <a:ext cx="3359766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Protocol: http</a:t>
            </a:r>
            <a:endParaRPr lang="bg-BG" dirty="0"/>
          </a:p>
          <a:p>
            <a:r>
              <a:rPr lang="en-US" dirty="0"/>
              <a:t>Host: softuni.bg</a:t>
            </a:r>
            <a:endParaRPr lang="bg-BG" dirty="0"/>
          </a:p>
          <a:p>
            <a:r>
              <a:rPr lang="en-US" dirty="0"/>
              <a:t>Port: 80</a:t>
            </a:r>
            <a:endParaRPr lang="bg-BG" dirty="0"/>
          </a:p>
          <a:p>
            <a:r>
              <a:rPr lang="en-US" dirty="0"/>
              <a:t>Path: /</a:t>
            </a:r>
          </a:p>
        </p:txBody>
      </p:sp>
    </p:spTree>
    <p:extLst>
      <p:ext uri="{BB962C8B-B14F-4D97-AF65-F5344CB8AC3E}">
        <p14:creationId xmlns:p14="http://schemas.microsoft.com/office/powerpoint/2010/main" val="32599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Basics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Web Communication Explained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 (2)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A41209-DE5B-47FF-93BD-F417D90FAF81}"/>
              </a:ext>
            </a:extLst>
          </p:cNvPr>
          <p:cNvSpPr txBox="1"/>
          <p:nvPr/>
        </p:nvSpPr>
        <p:spPr>
          <a:xfrm>
            <a:off x="8756088" y="2759794"/>
            <a:ext cx="163846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Django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0F5FDB-1C54-4714-AF37-DA017D0574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39" y="1604499"/>
            <a:ext cx="1300588" cy="13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77222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135271" y="1962446"/>
            <a:ext cx="216104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57047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31951" y="2375232"/>
            <a:ext cx="3901736" cy="990847"/>
          </a:xfrm>
          <a:prstGeom prst="wedgeRoundRectCallout">
            <a:avLst>
              <a:gd name="adj1" fmla="val -68932"/>
              <a:gd name="adj2" fmla="val -313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2252</Words>
  <Application>Microsoft Office PowerPoint</Application>
  <PresentationFormat>Widescreen</PresentationFormat>
  <Paragraphs>408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HTTP Protocol</vt:lpstr>
      <vt:lpstr>Table of Contents</vt:lpstr>
      <vt:lpstr>Have a Question?</vt:lpstr>
      <vt:lpstr>Web Communication Explained</vt:lpstr>
      <vt:lpstr>Web Server Work Model</vt:lpstr>
      <vt:lpstr>Web Server Work Model (2)</vt:lpstr>
      <vt:lpstr>Hyper Text Transfer Protocol</vt:lpstr>
      <vt:lpstr>HTTP Request Methods</vt:lpstr>
      <vt:lpstr>HTTP Conversation: Example</vt:lpstr>
      <vt:lpstr>Tools for Developers</vt:lpstr>
      <vt:lpstr>Tools for Developers – Browser Dev Tools </vt:lpstr>
      <vt:lpstr>Tools for Developers – Browser Add-ons</vt:lpstr>
      <vt:lpstr>HTTP Tools for Developers – Desktop</vt:lpstr>
      <vt:lpstr>Form Method and Action</vt:lpstr>
      <vt:lpstr>HTML Forms – Action Attribute</vt:lpstr>
      <vt:lpstr>HTML Forms – Method Attribute </vt:lpstr>
      <vt:lpstr>HTML Forms – Method Attribute (2)</vt:lpstr>
      <vt:lpstr>URL Encoded Form Data – Example</vt:lpstr>
      <vt:lpstr>Multi-Purpose Internet Mail Extensions</vt:lpstr>
      <vt:lpstr>What is MIME?</vt:lpstr>
      <vt:lpstr>Concepts of MIME</vt:lpstr>
      <vt:lpstr>Common MIME Media Types</vt:lpstr>
      <vt:lpstr>What is a HTTP Request?</vt:lpstr>
      <vt:lpstr>HTTP Request Message</vt:lpstr>
      <vt:lpstr>GET Request Method – Example</vt:lpstr>
      <vt:lpstr>POST Request Method – Example</vt:lpstr>
      <vt:lpstr>What is a HTTP Response?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(2)</vt:lpstr>
      <vt:lpstr>Demo</vt:lpstr>
      <vt:lpstr>Problem: URL Decode</vt:lpstr>
      <vt:lpstr>Problem: Validate URL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HTTP Protocol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20</cp:revision>
  <dcterms:created xsi:type="dcterms:W3CDTF">2018-05-23T13:08:44Z</dcterms:created>
  <dcterms:modified xsi:type="dcterms:W3CDTF">2021-04-29T12:26:40Z</dcterms:modified>
  <cp:category>python, programming, code, softuni</cp:category>
</cp:coreProperties>
</file>