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E7775-AA9A-7C47-B6AE-AA9C43B9E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891F68-9193-ACBD-AABC-0C0B6DEAA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13F69E-8C26-0E92-4A6E-4BF48E54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C7D0F-53E9-55A3-5369-48B5FAA2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781838-BEAB-DAFC-8B8D-9E9AA603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7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EADE0C-0E1C-785B-D391-4E81FD22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7F3EFE-5821-B4CE-C039-70C8DC375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14FA03-8B01-0C73-8510-CB6311C4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A84960-7EA8-D7D9-B26F-484874CB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381E02-8113-DAED-CB67-C4DF049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65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30C307-0B4B-FE77-4B47-3B4AB1E81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9A38BB-06F9-E243-9E16-BAAD5D3CF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74B381-0B43-3EB1-23FD-F33B3C4D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7C2545-4CD5-1051-B966-D89CD6DE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6D0ED4-09B9-F8A2-3825-6B06C2F7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46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1E6106-D11C-DE58-852B-681E9F35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835557-195F-D2F7-60D8-742E3FB6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07EA52-6BF6-7E73-54EB-BAE887D7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E16776-B88C-CE11-5019-039BD5C8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D1F496-DD80-3A1B-EE01-2E77F23B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57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37223-3921-23C7-E19C-4624F3A2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1B0A0-9D9A-C897-273F-46197BA3F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FBB572-AD3D-5066-C258-6DF95301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EB70A6-23F9-8D3A-EFE8-891A048C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55360C-3624-55BF-3AA5-1610FCF6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57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523DC-B3F4-7C3E-D82A-CB4840F5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143A14-C2B9-134F-A1F3-BE88B322B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A8D644-B942-3972-E80E-3FF93634F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7F2F2A-AB15-F3BA-F8B3-61D7EA0C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17FC41-9BA9-90EF-47FE-C34F5D11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EF1A58-EBE6-033D-6CE6-EE8D51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7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522A6B-1082-BBE1-CC00-6BBA8382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B33CD5-416B-BAA4-1B02-8DD1E89D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0CB724-FC65-0220-E190-1F757AD9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6020B4-DDD2-90DC-7E73-CBA9E17F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47A508-05B6-6AAF-A54A-7EE5FD65B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C4789F1-0B63-D069-C684-36620770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2EDB853-3C59-72CE-0085-3E2AFFC4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0C2C04-0B46-83B9-E6EF-A7D65CFC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9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B8506-B0C5-2223-60F9-9DA06D03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4531E1-5C5C-F211-C7F2-1E087A26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2AC49E-C443-4682-C68C-99C268CF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CA5016-C1BD-911A-3ED6-DEF697E4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50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58D01A-E9E6-DE76-FE75-A80276AD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3A833C-5D93-DE3D-C416-C40E136F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66A41E-6150-D2B9-85FA-6CB5B170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3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3220D-9768-73D1-C026-523F961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EDEB9C-4CBC-E450-F72E-67B61E68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4CEE4D-8FC0-FAC7-F3E0-86259CB9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4F5274-C804-8F79-6CFF-C7D9CC93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A86D82-498C-9DB3-7AF2-FFB454DA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3EE2AF-C491-7FF2-4DC1-030827CE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3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56401-2934-340E-5E6D-3E06A048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441F95C-E76D-331B-CA67-8A8501248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D75168-EDC8-D2F2-2B0E-5C789FAE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2DB797-3D42-5065-8F01-87C9EB6B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A1575-5921-7F2C-5DAA-694D4AD8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F7B592-9CCE-D3B9-ED0B-A82256AC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5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72DD51-244E-D009-DD8C-7F1BA995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CC1835-7176-85EE-E027-4AA422731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BB9408-02F6-3575-2CBA-3DC198524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5DF4-E34D-435B-80B2-CC83F0EEF01B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D75C07-64E7-9CC8-2561-310F9D11A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CE19A-621E-AF10-5EC2-0A06274B0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6B0E-4B43-475E-98A7-C650F50339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55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91923A-229D-7122-7915-5E3C38707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E16C03-8867-0C05-F02C-6BD46D58F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63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Laganà</dc:creator>
  <cp:lastModifiedBy>Simone Laganà</cp:lastModifiedBy>
  <cp:revision>1</cp:revision>
  <dcterms:created xsi:type="dcterms:W3CDTF">2024-09-27T16:49:21Z</dcterms:created>
  <dcterms:modified xsi:type="dcterms:W3CDTF">2024-09-27T16:49:48Z</dcterms:modified>
</cp:coreProperties>
</file>