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Momentera – Smart Event &amp; Task Planner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Created By: Ishika, Kushal, Pratmesh and Vivek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Using 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Basic Python concepts from class</a:t>
            </a:r>
          </a:p>
          <a:p>
            <a:r>
              <a:rPr dirty="0"/>
              <a:t>• OOP – Classes, Objects, and Functions</a:t>
            </a:r>
          </a:p>
          <a:p>
            <a:r>
              <a:rPr dirty="0"/>
              <a:t>• Lists and Dictionaries for storing data</a:t>
            </a:r>
          </a:p>
          <a:p>
            <a:r>
              <a:rPr dirty="0"/>
              <a:t>• File Handling to save/load events and tasks</a:t>
            </a:r>
          </a:p>
          <a:p>
            <a:r>
              <a:rPr dirty="0"/>
              <a:t>• Simple Conditionals, Loops, and Menus</a:t>
            </a:r>
          </a:p>
          <a:p>
            <a:r>
              <a:rPr dirty="0"/>
              <a:t>• Voice Output using pyttsx3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Validating user inputs properly</a:t>
            </a:r>
          </a:p>
          <a:p>
            <a:r>
              <a:t>• Making menus clean and organized</a:t>
            </a:r>
          </a:p>
          <a:p>
            <a:r>
              <a:t>• Integrating voice across the app</a:t>
            </a:r>
          </a:p>
          <a:p>
            <a:r>
              <a:t>• Handling recurring events and reminders</a:t>
            </a:r>
          </a:p>
          <a:p>
            <a:r>
              <a:t>• Saving all data correctly without bugs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How to turn simple concepts into a full project</a:t>
            </a:r>
          </a:p>
          <a:p>
            <a:r>
              <a:t>• Importance of testing and debugging</a:t>
            </a:r>
          </a:p>
          <a:p>
            <a:r>
              <a:t>• Making user-friendly interfaces matters</a:t>
            </a:r>
          </a:p>
          <a:p>
            <a:r>
              <a:t>• How to stay organized while 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Excited to show you the Momentera demo</a:t>
            </a:r>
          </a:p>
          <a:p>
            <a:r>
              <a:t>• Any feedback or suggestions are welcome!</a:t>
            </a:r>
          </a:p>
          <a:p>
            <a:r>
              <a:t>• We're open to making it even better 🚀</a:t>
            </a:r>
          </a:p>
          <a:p>
            <a:r>
              <a:t>• 📍 "Let’s plan better moments — with Momentera."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169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Built Using What We Learned</vt:lpstr>
      <vt:lpstr>Challenges Faced</vt:lpstr>
      <vt:lpstr>What We Learned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ishika agrawal</cp:lastModifiedBy>
  <cp:revision>3</cp:revision>
  <dcterms:created xsi:type="dcterms:W3CDTF">2013-01-27T09:14:16Z</dcterms:created>
  <dcterms:modified xsi:type="dcterms:W3CDTF">2025-04-17T05:52:08Z</dcterms:modified>
  <cp:category/>
</cp:coreProperties>
</file>