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14600" y="3124200"/>
            <a:ext cx="678942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4600" y="5003322"/>
            <a:ext cx="678942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655383" y="1155047"/>
            <a:ext cx="2286000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967876" y="4162467"/>
            <a:ext cx="3657600" cy="42245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19100" y="0"/>
            <a:ext cx="67056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3970" y="0"/>
            <a:ext cx="11513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89660" y="0"/>
            <a:ext cx="200059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5452" y="0"/>
            <a:ext cx="25330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697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584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3952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9930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3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2524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1120" y="0"/>
            <a:ext cx="8382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0560" y="3429000"/>
            <a:ext cx="142494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0595" y="4866752"/>
            <a:ext cx="70556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0188" y="5500632"/>
            <a:ext cx="150876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0629" y="5788152"/>
            <a:ext cx="301752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095500" y="4495800"/>
            <a:ext cx="402336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58098" y="4928702"/>
            <a:ext cx="67056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74640"/>
            <a:ext cx="18440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74639"/>
            <a:ext cx="662178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2920" y="1600200"/>
            <a:ext cx="821436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95600"/>
            <a:ext cx="678942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5010150"/>
            <a:ext cx="678942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653882" y="1151382"/>
            <a:ext cx="2286000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968082" y="4159606"/>
            <a:ext cx="3657600" cy="42245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19100" y="0"/>
            <a:ext cx="67056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3970" y="0"/>
            <a:ext cx="11513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89660" y="0"/>
            <a:ext cx="200059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5452" y="0"/>
            <a:ext cx="25330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697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584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3952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9930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3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1120" y="0"/>
            <a:ext cx="8382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0560" y="3429000"/>
            <a:ext cx="142494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57175" y="4866752"/>
            <a:ext cx="70556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0188" y="5500632"/>
            <a:ext cx="150876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0629" y="5791200"/>
            <a:ext cx="301752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66944" y="4479888"/>
            <a:ext cx="402336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077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4678" y="4928702"/>
            <a:ext cx="67056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2920" y="1600200"/>
            <a:ext cx="40233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97273" y="1600200"/>
            <a:ext cx="40233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3050"/>
            <a:ext cx="829818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2920" y="2362200"/>
            <a:ext cx="402336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9173" y="2362200"/>
            <a:ext cx="402336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2920" y="1569720"/>
            <a:ext cx="402336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77740" y="1569720"/>
            <a:ext cx="402336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393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024503" y="3177540"/>
            <a:ext cx="6309360" cy="50292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93508" y="274320"/>
            <a:ext cx="1679753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7324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115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9076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23120" y="0"/>
            <a:ext cx="33528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069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72093" y="5715000"/>
            <a:ext cx="603504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5280" y="274320"/>
            <a:ext cx="620268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393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72093" y="5715000"/>
            <a:ext cx="603504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000614" y="3177540"/>
            <a:ext cx="6309360" cy="50292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78942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2378" y="264795"/>
            <a:ext cx="16764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9076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23120" y="0"/>
            <a:ext cx="33528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069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7324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115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393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2920" y="274638"/>
            <a:ext cx="821436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2920" y="1600200"/>
            <a:ext cx="821436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449056" y="1062649"/>
            <a:ext cx="2011680" cy="422453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849225" y="3718952"/>
            <a:ext cx="3200400" cy="4023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382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9076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23120" y="0"/>
            <a:ext cx="33528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069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72093" y="5715000"/>
            <a:ext cx="603504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41918" y="5734050"/>
            <a:ext cx="67056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685800"/>
            <a:ext cx="6789420" cy="1894362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IIMS e-news</a:t>
            </a:r>
            <a:endParaRPr lang="en-US" sz="5400" dirty="0">
              <a:solidFill>
                <a:schemeClr val="tx1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352800"/>
            <a:ext cx="6934200" cy="22098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By: 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Rakshya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K.C</a:t>
            </a:r>
            <a:endParaRPr lang="en-US" sz="2400" dirty="0" smtClean="0">
              <a:solidFill>
                <a:schemeClr val="tx1">
                  <a:lumMod val="40000"/>
                  <a:lumOff val="60000"/>
                </a:schemeClr>
              </a:solidFill>
              <a:latin typeface="Calibri" pitchFamily="34" charset="0"/>
            </a:endParaRPr>
          </a:p>
          <a:p>
            <a:pPr algn="r"/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Momika Shrestha</a:t>
            </a:r>
          </a:p>
          <a:p>
            <a:pPr algn="r"/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Osaka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Thapa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Magar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1436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2286000"/>
            <a:ext cx="7696200" cy="32766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iims e-news is a prototype online news system for students of iims college.</a:t>
            </a:r>
          </a:p>
          <a:p>
            <a:pPr algn="just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Created using HTML, CSS, Java Script, PHP and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1436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Problem statement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2286000"/>
            <a:ext cx="7620000" cy="3429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Students do not have enough to notice boards/new paper. </a:t>
            </a:r>
          </a:p>
          <a:p>
            <a:pPr algn="just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Students do not know about the activities going around in the college.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1436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2286000"/>
            <a:ext cx="7620000" cy="3429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ims e-news allows students to view the on goings of the college.</a:t>
            </a:r>
          </a:p>
          <a:p>
            <a:pPr algn="just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Users are allowed to add news as well so that those who don’t do not know about the activities can login to the iims e-news and view the news.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rgbClr val="BFBFBF"/>
      </a:dk1>
      <a:lt1>
        <a:srgbClr val="2B2F36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108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IIMS e-news</vt:lpstr>
      <vt:lpstr>Introduction</vt:lpstr>
      <vt:lpstr>Problem statement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IIMS e-news</dc:title>
  <dc:creator>Momika shrestha</dc:creator>
  <cp:lastModifiedBy>momika</cp:lastModifiedBy>
  <cp:revision>2</cp:revision>
  <dcterms:created xsi:type="dcterms:W3CDTF">2006-08-16T00:00:00Z</dcterms:created>
  <dcterms:modified xsi:type="dcterms:W3CDTF">2016-07-24T13:58:23Z</dcterms:modified>
</cp:coreProperties>
</file>