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0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2" y="-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latin typeface="IM FELL English" pitchFamily="2" charset="0"/>
              </a:rPr>
              <a:t>AGORA</a:t>
            </a:r>
            <a:endParaRPr lang="hu-HU" sz="8000" dirty="0">
              <a:latin typeface="IM FELL English" pitchFamily="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</a:t>
            </a:r>
            <a:r>
              <a:rPr lang="hu-HU" dirty="0" err="1" smtClean="0"/>
              <a:t>by</a:t>
            </a:r>
            <a:r>
              <a:rPr lang="hu-HU" dirty="0" smtClean="0"/>
              <a:t>: </a:t>
            </a:r>
            <a:r>
              <a:rPr lang="hu-HU" dirty="0" err="1" smtClean="0"/>
              <a:t>Bédi</a:t>
            </a:r>
            <a:r>
              <a:rPr lang="hu-HU" dirty="0" smtClean="0"/>
              <a:t> Alexandra and Molnár Máté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Purpose</a:t>
            </a:r>
            <a:r>
              <a:rPr lang="hu-HU" b="1" dirty="0" smtClean="0">
                <a:latin typeface="IM FELL English" pitchFamily="2" charset="0"/>
              </a:rPr>
              <a:t> of </a:t>
            </a:r>
            <a:r>
              <a:rPr lang="hu-HU" b="1" dirty="0">
                <a:latin typeface="IM FELL English" pitchFamily="2" charset="0"/>
              </a:rPr>
              <a:t>S</a:t>
            </a:r>
            <a:r>
              <a:rPr lang="hu-HU" b="1" dirty="0" smtClean="0">
                <a:latin typeface="IM FELL English" pitchFamily="2" charset="0"/>
              </a:rPr>
              <a:t>oftware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2000240"/>
            <a:ext cx="6829444" cy="4125923"/>
          </a:xfrm>
        </p:spPr>
        <p:txBody>
          <a:bodyPr/>
          <a:lstStyle/>
          <a:p>
            <a:r>
              <a:rPr lang="hu-HU" dirty="0">
                <a:latin typeface="IM FELL English" pitchFamily="2" charset="0"/>
              </a:rPr>
              <a:t>O</a:t>
            </a:r>
            <a:r>
              <a:rPr lang="hu-HU" dirty="0" smtClean="0">
                <a:latin typeface="IM FELL English" pitchFamily="2" charset="0"/>
              </a:rPr>
              <a:t>nline </a:t>
            </a:r>
            <a:r>
              <a:rPr lang="hu-HU" dirty="0" err="1" smtClean="0">
                <a:latin typeface="IM FELL English" pitchFamily="2" charset="0"/>
              </a:rPr>
              <a:t>marketplace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for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smallholders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>
                <a:latin typeface="IM FELL English" pitchFamily="2" charset="0"/>
              </a:rPr>
              <a:t>E</a:t>
            </a:r>
            <a:r>
              <a:rPr lang="hu-HU" dirty="0" err="1" smtClean="0">
                <a:latin typeface="IM FELL English" pitchFamily="2" charset="0"/>
              </a:rPr>
              <a:t>asy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buying</a:t>
            </a:r>
            <a:r>
              <a:rPr lang="hu-HU" dirty="0" smtClean="0">
                <a:latin typeface="IM FELL English" pitchFamily="2" charset="0"/>
              </a:rPr>
              <a:t> and </a:t>
            </a:r>
            <a:r>
              <a:rPr lang="hu-HU" dirty="0" err="1" smtClean="0">
                <a:latin typeface="IM FELL English" pitchFamily="2" charset="0"/>
              </a:rPr>
              <a:t>selling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>
                <a:latin typeface="IM FELL English" pitchFamily="2" charset="0"/>
              </a:rPr>
              <a:t>G</a:t>
            </a:r>
            <a:r>
              <a:rPr lang="en-US" dirty="0" err="1" smtClean="0">
                <a:latin typeface="IM FELL English" pitchFamily="2" charset="0"/>
              </a:rPr>
              <a:t>ood</a:t>
            </a:r>
            <a:r>
              <a:rPr lang="en-US" dirty="0" smtClean="0">
                <a:latin typeface="IM FELL English" pitchFamily="2" charset="0"/>
              </a:rPr>
              <a:t> quality and environmentally friendly products</a:t>
            </a:r>
            <a:endParaRPr lang="hu-HU" dirty="0" smtClean="0">
              <a:latin typeface="IM FELL English" pitchFamily="2" charset="0"/>
            </a:endParaRPr>
          </a:p>
          <a:p>
            <a:r>
              <a:rPr lang="en-US" dirty="0" smtClean="0">
                <a:latin typeface="IM FELL English" pitchFamily="2" charset="0"/>
              </a:rPr>
              <a:t>Sellers can have a larger customer base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Architecture</a:t>
            </a:r>
            <a:r>
              <a:rPr lang="hu-HU" b="1" dirty="0" smtClean="0">
                <a:latin typeface="IM FELL English" pitchFamily="2" charset="0"/>
              </a:rPr>
              <a:t> of Software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357158" y="1643050"/>
            <a:ext cx="621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3600" dirty="0" err="1" smtClean="0">
                <a:latin typeface="IM FELL English" pitchFamily="2" charset="0"/>
              </a:rPr>
              <a:t>Backend</a:t>
            </a:r>
            <a:endParaRPr lang="hu-HU" sz="3600" dirty="0" smtClean="0">
              <a:latin typeface="IM FELL English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hu-HU" sz="3600" dirty="0" smtClean="0">
                <a:latin typeface="IM FELL English" pitchFamily="2" charset="0"/>
              </a:rPr>
              <a:t>Frontend</a:t>
            </a:r>
          </a:p>
          <a:p>
            <a:pPr>
              <a:buFont typeface="Arial" pitchFamily="34" charset="0"/>
              <a:buChar char="•"/>
            </a:pPr>
            <a:r>
              <a:rPr lang="hu-HU" sz="3600" dirty="0" err="1" smtClean="0">
                <a:latin typeface="IM FELL English" pitchFamily="2" charset="0"/>
              </a:rPr>
              <a:t>MySQL</a:t>
            </a:r>
            <a:r>
              <a:rPr lang="hu-HU" sz="3600" dirty="0" smtClean="0">
                <a:latin typeface="IM FELL English" pitchFamily="2" charset="0"/>
              </a:rPr>
              <a:t> </a:t>
            </a:r>
            <a:r>
              <a:rPr lang="hu-HU" sz="3600" dirty="0" err="1" smtClean="0">
                <a:latin typeface="IM FELL English" pitchFamily="2" charset="0"/>
              </a:rPr>
              <a:t>database</a:t>
            </a:r>
            <a:endParaRPr lang="hu-HU" sz="3600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B</a:t>
            </a:r>
            <a:r>
              <a:rPr lang="hu-HU" b="1" dirty="0" err="1" smtClean="0">
                <a:latin typeface="IM FELL English" pitchFamily="2" charset="0"/>
              </a:rPr>
              <a:t>ackend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latin typeface="IM FELL English" pitchFamily="2" charset="0"/>
              </a:rPr>
              <a:t>NodeJS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smtClean="0">
                <a:latin typeface="IM FELL English" pitchFamily="2" charset="0"/>
              </a:rPr>
              <a:t>Express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smtClean="0">
                <a:latin typeface="IM FELL English" pitchFamily="2" charset="0"/>
              </a:rPr>
              <a:t>API </a:t>
            </a:r>
          </a:p>
          <a:p>
            <a:r>
              <a:rPr lang="hu-HU" dirty="0" err="1" smtClean="0">
                <a:latin typeface="IM FELL English" pitchFamily="2" charset="0"/>
              </a:rPr>
              <a:t>Authentication</a:t>
            </a:r>
            <a:endParaRPr lang="hu-HU" dirty="0" smtClean="0">
              <a:latin typeface="IM FELL English" pitchFamily="2" charset="0"/>
            </a:endParaRPr>
          </a:p>
          <a:p>
            <a:pPr lvl="1"/>
            <a:r>
              <a:rPr lang="hu-HU" dirty="0" smtClean="0">
                <a:latin typeface="IM FELL English" pitchFamily="2" charset="0"/>
              </a:rPr>
              <a:t>JSON</a:t>
            </a:r>
          </a:p>
          <a:p>
            <a:pPr lvl="1"/>
            <a:r>
              <a:rPr lang="hu-HU" dirty="0" smtClean="0">
                <a:latin typeface="IM FELL English" pitchFamily="2" charset="0"/>
              </a:rPr>
              <a:t>JWT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MySQL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MariaDB</a:t>
            </a:r>
            <a:endParaRPr lang="hu-HU" dirty="0" smtClean="0">
              <a:latin typeface="IM FELL English" pitchFamily="2" charset="0"/>
            </a:endParaRPr>
          </a:p>
          <a:p>
            <a:pPr lvl="1"/>
            <a:endParaRPr lang="hu-HU" dirty="0" smtClean="0">
              <a:latin typeface="IM FELL English" pitchFamily="2" charset="0"/>
            </a:endParaRPr>
          </a:p>
          <a:p>
            <a:pPr lvl="1"/>
            <a:endParaRPr lang="hu-HU" dirty="0" smtClean="0">
              <a:latin typeface="IM FELL English" pitchFamily="2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b="1" dirty="0" smtClean="0">
                <a:latin typeface="IM FELL English" pitchFamily="2" charset="0"/>
              </a:rPr>
              <a:t>Frontend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latin typeface="IM FELL English" pitchFamily="2" charset="0"/>
              </a:rPr>
              <a:t>Angular</a:t>
            </a:r>
            <a:r>
              <a:rPr lang="hu-HU" dirty="0" smtClean="0">
                <a:latin typeface="IM FELL English" pitchFamily="2" charset="0"/>
              </a:rPr>
              <a:t>, </a:t>
            </a:r>
            <a:r>
              <a:rPr lang="hu-HU" dirty="0" err="1" smtClean="0">
                <a:latin typeface="IM FELL English" pitchFamily="2" charset="0"/>
              </a:rPr>
              <a:t>TypeScript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B</a:t>
            </a:r>
            <a:r>
              <a:rPr lang="hu-HU" dirty="0" err="1" smtClean="0">
                <a:latin typeface="IM FELL English" pitchFamily="2" charset="0"/>
              </a:rPr>
              <a:t>ootstrap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scss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directory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smtClean="0">
                <a:latin typeface="IM FELL English" pitchFamily="2" charset="0"/>
              </a:rPr>
              <a:t>Mobile and computer </a:t>
            </a:r>
            <a:r>
              <a:rPr lang="hu-HU" dirty="0" err="1" smtClean="0">
                <a:latin typeface="IM FELL English" pitchFamily="2" charset="0"/>
              </a:rPr>
              <a:t>view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Components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HttpClient</a:t>
            </a:r>
            <a:r>
              <a:rPr lang="hu-HU" dirty="0" smtClean="0">
                <a:latin typeface="IM FELL English" pitchFamily="2" charset="0"/>
              </a:rPr>
              <a:t> service</a:t>
            </a:r>
          </a:p>
          <a:p>
            <a:r>
              <a:rPr lang="hu-HU" dirty="0" err="1" smtClean="0">
                <a:latin typeface="IM FELL English" pitchFamily="2" charset="0"/>
              </a:rPr>
              <a:t>Validation</a:t>
            </a:r>
            <a:endParaRPr lang="hu-HU" dirty="0">
              <a:latin typeface="IM FELL English" pitchFamily="2" charset="0"/>
            </a:endParaRPr>
          </a:p>
        </p:txBody>
      </p:sp>
      <p:pic>
        <p:nvPicPr>
          <p:cNvPr id="7" name="Tartalom helye 6" descr="http ge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0562" y="2357430"/>
            <a:ext cx="4357717" cy="221457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>
                <a:latin typeface="IM FELL English" pitchFamily="2" charset="0"/>
              </a:rPr>
              <a:t>MySQL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database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latin typeface="IM FELL English" pitchFamily="2" charset="0"/>
              </a:rPr>
              <a:t>MariaDB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Stored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procedures</a:t>
            </a:r>
            <a:endParaRPr lang="hu-HU" dirty="0" smtClean="0">
              <a:latin typeface="IM FELL English" pitchFamily="2" charset="0"/>
            </a:endParaRPr>
          </a:p>
        </p:txBody>
      </p:sp>
      <p:pic>
        <p:nvPicPr>
          <p:cNvPr id="5" name="Tartalom helye 4" descr="tárolt eljárá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4731" y="2582910"/>
            <a:ext cx="3665538" cy="256054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IM FELL English" pitchFamily="2" charset="0"/>
              </a:rPr>
              <a:t>Data </a:t>
            </a:r>
            <a:r>
              <a:rPr lang="hu-HU" b="1" dirty="0" err="1" smtClean="0">
                <a:latin typeface="IM FELL English" pitchFamily="2" charset="0"/>
              </a:rPr>
              <a:t>model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tables</a:t>
            </a:r>
            <a:endParaRPr lang="hu-HU" b="1" dirty="0">
              <a:latin typeface="IM FELL English" pitchFamily="2" charset="0"/>
            </a:endParaRPr>
          </a:p>
        </p:txBody>
      </p:sp>
      <p:pic>
        <p:nvPicPr>
          <p:cNvPr id="3" name="Kép 2" descr="A képen szöveg, beltéri, képernyőkép látható&#10;&#10;Automatikusan generált leírás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28596" y="1357298"/>
            <a:ext cx="8286808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28760"/>
          </a:xfrm>
        </p:spPr>
        <p:txBody>
          <a:bodyPr/>
          <a:lstStyle/>
          <a:p>
            <a:r>
              <a:rPr lang="en-US" dirty="0" smtClean="0">
                <a:latin typeface="IM FELL English" pitchFamily="2" charset="0"/>
              </a:rPr>
              <a:t>Thank you for your attention</a:t>
            </a:r>
            <a:r>
              <a:rPr lang="hu-HU" dirty="0" smtClean="0">
                <a:latin typeface="IM FELL English" pitchFamily="2" charset="0"/>
              </a:rPr>
              <a:t>!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</Words>
  <Application>Microsoft Office PowerPoint</Application>
  <PresentationFormat>Diavetítés a képernyőre (4:3 oldalarány)</PresentationFormat>
  <Paragraphs>31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AGORA</vt:lpstr>
      <vt:lpstr>Purpose of Software</vt:lpstr>
      <vt:lpstr>Architecture of Software</vt:lpstr>
      <vt:lpstr> Backend</vt:lpstr>
      <vt:lpstr> Frontend</vt:lpstr>
      <vt:lpstr>MySQL database</vt:lpstr>
      <vt:lpstr>Data model tables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</dc:title>
  <dc:creator>Windows-felhasználó</dc:creator>
  <cp:lastModifiedBy>Windows-felhasználó</cp:lastModifiedBy>
  <cp:revision>44</cp:revision>
  <dcterms:created xsi:type="dcterms:W3CDTF">2022-04-19T10:55:05Z</dcterms:created>
  <dcterms:modified xsi:type="dcterms:W3CDTF">2022-04-24T10:28:08Z</dcterms:modified>
</cp:coreProperties>
</file>