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4"/>
    <a:srgbClr val="342A2B"/>
    <a:srgbClr val="859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26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47B4-B13E-46A4-AFD1-E7905F81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95F8A-FFCF-40BC-8473-AC9F31E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5B3F1-08FA-46BA-AD42-570DC98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D3222-248A-455E-9388-DDBA2D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A8AA-7CF5-45F1-A414-556FF8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7C0D4-736C-47FD-B291-1C9BCC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33E4C7-D14D-406D-B8D5-E7CF32C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AEFB9-9DC0-43FF-B6D1-F562B4E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AB5B0-F411-4AC0-9218-F67ACCC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45C7F4-3446-465B-B0D8-0B4C6F7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81726F-E798-4AB7-A120-1BCD59C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25A37C-3823-4503-B862-0E03E50E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7FF0-E78D-413B-8EB7-BE919F6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C8BAA-3820-466C-9C7A-05E20C3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7FE7E3-0E63-40E1-8CCF-8AACF36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4DAAE-170E-4389-BEB3-8511466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E0F-3EE7-4ECC-AFEF-E7555039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BF12CA-FCCA-4729-8670-51FF906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D8A64-F4E4-46D2-9656-EE89892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7E37E-5A30-4A5C-BFE8-6046123D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2703-8A4A-4679-98A0-D78C8C89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7134-C096-4329-A90C-BD4EE73B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11B4C-B5CD-432A-8E74-16408AC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21DC5-DF1E-468C-B550-77D53BC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7D8450-6A84-4272-8B1B-A66770B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A7392-EB1F-4E48-AEAC-281AC64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AF15-1FB0-49A0-8280-4EC9664B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4ABFF1-71BF-4FD3-B4FD-3A451D35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DE2B28-6DB4-47EF-99E2-01F28897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CB976-A0D1-4D77-8E81-5D91CCD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BE882-8BA6-410A-A2EA-4992696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2C49A-2C5C-4BE3-BB1E-363765F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26293D-7DC6-4C31-98AC-6BD1D651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FCC6DB-39D8-4B52-A2D1-6319C138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6D58A-7101-40F9-A944-EBBF1BF2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4FAA3-E139-4E19-B503-14E6074E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EDF212-EA2C-46EC-8EAC-BE6EFFF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8A9386-7F4B-4BDB-8F43-037345D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6FAFC4-A540-40BA-B386-5E568BB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B2EC-364B-4ADE-9055-C700F28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93E82D-033C-44B0-9D2D-8937C3F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2723CA-2685-4C59-91E2-AB0E77F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F99D4-C70A-4F25-8476-A1DF0F6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C2C64B-6279-4445-9252-09230B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660482-8AA2-4CCA-98AB-8A6AEC5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14648-6F67-4730-A821-22DF962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65B14-1C8F-4114-BC9A-500FC5F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5D810-5E06-4526-B716-EB04CCC6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F6C82D-5C1A-45CA-A422-7E44EE23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413368-12C8-4E05-BBAA-B9FD9BB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09F07B-29B4-409E-B553-61EE077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6C9989-F844-43A5-9595-D610539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46703-8D15-466F-9BC4-79BA17E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6AECFB-9B38-438B-90D5-F6A0FFF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E2B4D6-85B5-4936-99E7-F36167DF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824FC6-3A7F-402A-AD28-CD079975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C63D46-6F11-4639-BA86-DFAF129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336AE4-86B6-40E8-8E45-0D376B1F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37F29D-C9A9-4FC9-B802-747D47C9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Mintacím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D4C9C-AB76-4535-9ED8-A11D035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DA0FD-5DB4-446E-88F1-60CF0D0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5964-8575-458D-9ABC-9F1C2CEECB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D44FF6-C228-4639-AEBF-2F054AB4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5E653-AE8E-4391-B7E2-B6482AD5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2A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2A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2A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2A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08E23B5-3CB4-44E0-A331-71E02866F4EF}"/>
              </a:ext>
            </a:extLst>
          </p:cNvPr>
          <p:cNvSpPr/>
          <p:nvPr/>
        </p:nvSpPr>
        <p:spPr>
          <a:xfrm>
            <a:off x="0" y="4738228"/>
            <a:ext cx="12192000" cy="2135653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798420-98A5-4473-B34F-C0CBA6CD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40" y="4891050"/>
            <a:ext cx="9144000" cy="1966950"/>
          </a:xfrm>
        </p:spPr>
        <p:txBody>
          <a:bodyPr anchor="ctr"/>
          <a:lstStyle/>
          <a:p>
            <a:r>
              <a:rPr lang="en-US" dirty="0"/>
              <a:t>Made by:</a:t>
            </a:r>
          </a:p>
          <a:p>
            <a:r>
              <a:rPr lang="hu-HU" b="1" dirty="0" err="1"/>
              <a:t>Bédi</a:t>
            </a:r>
            <a:r>
              <a:rPr lang="hu-HU" b="1" dirty="0"/>
              <a:t> Alexandra	Molnár Máté</a:t>
            </a:r>
            <a:endParaRPr lang="en-US" b="1" dirty="0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777855A-2A40-45F3-B5E4-45CCCB47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210" y="2274620"/>
            <a:ext cx="5439459" cy="154711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5702F7-B837-4A36-8D48-6CB0F1FBF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" y="313239"/>
            <a:ext cx="2386861" cy="8378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F2108E7-B919-4780-8F36-F6877FC22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95" y="154909"/>
            <a:ext cx="865560" cy="121909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6D6666-0BC5-4E73-B3B1-92DC63FC2164}"/>
              </a:ext>
            </a:extLst>
          </p:cNvPr>
          <p:cNvSpPr txBox="1"/>
          <p:nvPr/>
        </p:nvSpPr>
        <p:spPr>
          <a:xfrm>
            <a:off x="8753683" y="543846"/>
            <a:ext cx="30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Győri</a:t>
            </a:r>
            <a:r>
              <a:rPr lang="en-US" sz="1400" dirty="0"/>
              <a:t> SZC Jedlik </a:t>
            </a:r>
            <a:r>
              <a:rPr lang="en-US" sz="1400" dirty="0" err="1">
                <a:solidFill>
                  <a:srgbClr val="342A2B"/>
                </a:solidFill>
              </a:rPr>
              <a:t>Ányos</a:t>
            </a:r>
            <a:r>
              <a:rPr lang="en-US" sz="1400" dirty="0"/>
              <a:t> </a:t>
            </a:r>
            <a:r>
              <a:rPr lang="en-US" sz="1400" dirty="0" err="1"/>
              <a:t>Gépipari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br>
              <a:rPr lang="hu-HU" sz="1400" dirty="0"/>
            </a:br>
            <a:r>
              <a:rPr lang="en-US" sz="1400" dirty="0" err="1"/>
              <a:t>Informatikai</a:t>
            </a:r>
            <a:r>
              <a:rPr lang="en-US" sz="1400" dirty="0"/>
              <a:t> </a:t>
            </a:r>
            <a:r>
              <a:rPr lang="en-US" sz="1400" dirty="0" err="1"/>
              <a:t>Technikum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r>
              <a:rPr lang="en-US" sz="1400" dirty="0" err="1"/>
              <a:t>Kollégium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44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M FELL English" pitchFamily="2" charset="0"/>
              </a:rPr>
              <a:t>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430786" y="1690689"/>
            <a:ext cx="3597478" cy="1738312"/>
          </a:xfrm>
        </p:spPr>
        <p:txBody>
          <a:bodyPr/>
          <a:lstStyle/>
          <a:p>
            <a:r>
              <a:rPr lang="en-US" dirty="0">
                <a:latin typeface="IM FELL English" pitchFamily="2" charset="0"/>
              </a:rPr>
              <a:t>Payment methods</a:t>
            </a:r>
          </a:p>
          <a:p>
            <a:r>
              <a:rPr lang="en-US" dirty="0">
                <a:latin typeface="IM FELL English" pitchFamily="2" charset="0"/>
              </a:rPr>
              <a:t>Messages</a:t>
            </a:r>
          </a:p>
          <a:p>
            <a:r>
              <a:rPr lang="en-US" dirty="0">
                <a:latin typeface="IM FELL English" pitchFamily="2" charset="0"/>
              </a:rPr>
              <a:t>Personalized orders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D76DBA-E9DF-4930-AC23-0E0BF22D9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3" t="37639" r="53750" b="24653"/>
          <a:stretch/>
        </p:blipFill>
        <p:spPr>
          <a:xfrm>
            <a:off x="6918120" y="3429000"/>
            <a:ext cx="3742571" cy="26903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3AEA91-6664-4EC3-B7B3-405EFA0A6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3429000"/>
            <a:ext cx="5124450" cy="2690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2241567"/>
            <a:ext cx="12192000" cy="2374865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09800" y="2650458"/>
            <a:ext cx="7772400" cy="1557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M FELL English" pitchFamily="2" charset="0"/>
              </a:rPr>
              <a:t>Thank you for your attention</a:t>
            </a:r>
            <a:r>
              <a:rPr lang="hu-HU" dirty="0">
                <a:latin typeface="IM FELL English" pitchFamily="2" charset="0"/>
              </a:rPr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0B90F5F-71CA-423C-95F3-7F9A72FBAA3D}"/>
              </a:ext>
            </a:extLst>
          </p:cNvPr>
          <p:cNvSpPr/>
          <p:nvPr/>
        </p:nvSpPr>
        <p:spPr>
          <a:xfrm>
            <a:off x="0" y="1"/>
            <a:ext cx="12192000" cy="2004968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BBC60A-6609-4172-B9B5-1901B9D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IM FELL English" pitchFamily="2" charset="0"/>
              </a:rPr>
              <a:t>Purpose of Software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1ED0-0096-4F1C-B221-36CA1A3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45" y="2684477"/>
            <a:ext cx="9974510" cy="3073036"/>
          </a:xfrm>
        </p:spPr>
        <p:txBody>
          <a:bodyPr>
            <a:noAutofit/>
          </a:bodyPr>
          <a:lstStyle/>
          <a:p>
            <a:r>
              <a:rPr lang="en-US" sz="3600" dirty="0"/>
              <a:t>Online marketplace for small businesses, artists</a:t>
            </a:r>
          </a:p>
          <a:p>
            <a:r>
              <a:rPr lang="en-US" sz="3600" dirty="0"/>
              <a:t>Easy to use e-commerce platform</a:t>
            </a:r>
          </a:p>
          <a:p>
            <a:r>
              <a:rPr lang="en-US" sz="3600" dirty="0"/>
              <a:t>Good quality and environmentally friendly products</a:t>
            </a:r>
          </a:p>
          <a:p>
            <a:r>
              <a:rPr lang="en-US" sz="3600" dirty="0"/>
              <a:t>Growing </a:t>
            </a:r>
            <a:r>
              <a:rPr lang="hu-HU" sz="3600" dirty="0"/>
              <a:t>a </a:t>
            </a:r>
            <a:r>
              <a:rPr lang="en-US" sz="3600" dirty="0"/>
              <a:t>customer base, community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533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49502F5-5494-423F-B116-BD5C7E1FFD39}"/>
              </a:ext>
            </a:extLst>
          </p:cNvPr>
          <p:cNvSpPr/>
          <p:nvPr/>
        </p:nvSpPr>
        <p:spPr>
          <a:xfrm>
            <a:off x="5075852" y="0"/>
            <a:ext cx="71161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734F6D-6CB0-46A9-9767-48B00C8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490731"/>
            <a:ext cx="4237653" cy="1325563"/>
          </a:xfrm>
        </p:spPr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1C3D7-31DA-46E2-AE6C-EFFFF7CF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614" y="1816294"/>
            <a:ext cx="4030824" cy="4323249"/>
          </a:xfrm>
        </p:spPr>
        <p:txBody>
          <a:bodyPr>
            <a:noAutofit/>
          </a:bodyPr>
          <a:lstStyle/>
          <a:p>
            <a:r>
              <a:rPr lang="en-US" sz="3600" dirty="0"/>
              <a:t>Account management</a:t>
            </a:r>
          </a:p>
          <a:p>
            <a:r>
              <a:rPr lang="en-US" sz="3600" dirty="0"/>
              <a:t>Sell and buy</a:t>
            </a:r>
            <a:endParaRPr lang="hu-HU" sz="3600" dirty="0"/>
          </a:p>
          <a:p>
            <a:r>
              <a:rPr lang="en-US" sz="3600" dirty="0"/>
              <a:t>Review</a:t>
            </a:r>
          </a:p>
          <a:p>
            <a:r>
              <a:rPr lang="en-US" sz="3600" dirty="0"/>
              <a:t>Order tracking</a:t>
            </a:r>
          </a:p>
          <a:p>
            <a:r>
              <a:rPr lang="en-US" sz="3600" dirty="0"/>
              <a:t>Search</a:t>
            </a:r>
          </a:p>
          <a:p>
            <a:r>
              <a:rPr lang="en-US" sz="3600" dirty="0"/>
              <a:t>Wishlist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087FCA8-30C2-4F89-9BD7-601AB947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56" r="15455"/>
          <a:stretch/>
        </p:blipFill>
        <p:spPr>
          <a:xfrm>
            <a:off x="5489329" y="868694"/>
            <a:ext cx="6425863" cy="5120610"/>
          </a:xfrm>
        </p:spPr>
      </p:pic>
    </p:spTree>
    <p:extLst>
      <p:ext uri="{BB962C8B-B14F-4D97-AF65-F5344CB8AC3E}">
        <p14:creationId xmlns:p14="http://schemas.microsoft.com/office/powerpoint/2010/main" val="315970928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30639-81BF-4977-AED7-A6C96E0F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M FELL English" pitchFamily="2" charset="0"/>
              </a:rPr>
              <a:t>Components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F461-EF4F-47F5-B1E9-4CB62D2D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553" y="1686800"/>
            <a:ext cx="4310893" cy="4351338"/>
          </a:xfrm>
        </p:spPr>
        <p:txBody>
          <a:bodyPr/>
          <a:lstStyle/>
          <a:p>
            <a:r>
              <a:rPr lang="en-US" sz="4000" dirty="0">
                <a:latin typeface="IM FELL English" pitchFamily="2" charset="0"/>
              </a:rPr>
              <a:t>Backend Node.js</a:t>
            </a:r>
          </a:p>
          <a:p>
            <a:r>
              <a:rPr lang="en-US" sz="4000" dirty="0">
                <a:latin typeface="IM FELL English" pitchFamily="2" charset="0"/>
              </a:rPr>
              <a:t>Frontend Angular</a:t>
            </a:r>
          </a:p>
          <a:p>
            <a:r>
              <a:rPr lang="en-US" sz="4000" dirty="0">
                <a:latin typeface="IM FELL English" pitchFamily="2" charset="0"/>
              </a:rPr>
              <a:t>Database MySQL</a:t>
            </a:r>
          </a:p>
          <a:p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5D8F91-E96C-42F5-8662-52827F919FBB}"/>
              </a:ext>
            </a:extLst>
          </p:cNvPr>
          <p:cNvSpPr/>
          <p:nvPr/>
        </p:nvSpPr>
        <p:spPr>
          <a:xfrm>
            <a:off x="0" y="1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8891E4E-9C57-44EE-92D7-6E473CFB086F}"/>
              </a:ext>
            </a:extLst>
          </p:cNvPr>
          <p:cNvSpPr/>
          <p:nvPr/>
        </p:nvSpPr>
        <p:spPr>
          <a:xfrm>
            <a:off x="9495453" y="0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1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 </a:t>
            </a:r>
            <a:r>
              <a:rPr lang="en-GB" b="1" dirty="0">
                <a:latin typeface="IM FELL English" pitchFamily="2" charset="0"/>
              </a:rPr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71694" y="1895961"/>
            <a:ext cx="2952612" cy="4351338"/>
          </a:xfrm>
        </p:spPr>
        <p:txBody>
          <a:bodyPr/>
          <a:lstStyle/>
          <a:p>
            <a:r>
              <a:rPr lang="en-US" dirty="0">
                <a:latin typeface="IM FELL English" pitchFamily="2" charset="0"/>
              </a:rPr>
              <a:t>NodeJS</a:t>
            </a:r>
          </a:p>
          <a:p>
            <a:pPr lvl="1"/>
            <a:r>
              <a:rPr lang="en-US" dirty="0">
                <a:latin typeface="IM FELL English" pitchFamily="2" charset="0"/>
              </a:rPr>
              <a:t>Express</a:t>
            </a:r>
          </a:p>
          <a:p>
            <a:pPr lvl="1"/>
            <a:r>
              <a:rPr lang="en-US" dirty="0" err="1">
                <a:latin typeface="IM FELL English" pitchFamily="2" charset="0"/>
              </a:rPr>
              <a:t>Multer</a:t>
            </a:r>
            <a:endParaRPr lang="en-US" dirty="0">
              <a:latin typeface="IM FELL English" pitchFamily="2" charset="0"/>
            </a:endParaRPr>
          </a:p>
          <a:p>
            <a:pPr lvl="1"/>
            <a:r>
              <a:rPr lang="en-US" dirty="0" err="1">
                <a:latin typeface="IM FELL English" pitchFamily="2" charset="0"/>
              </a:rPr>
              <a:t>Mysql</a:t>
            </a:r>
            <a:endParaRPr lang="en-US" dirty="0">
              <a:latin typeface="IM FELL English" pitchFamily="2" charset="0"/>
            </a:endParaRPr>
          </a:p>
          <a:p>
            <a:r>
              <a:rPr lang="en-US" dirty="0">
                <a:latin typeface="IM FELL English" pitchFamily="2" charset="0"/>
              </a:rPr>
              <a:t>API (JSON) </a:t>
            </a:r>
          </a:p>
          <a:p>
            <a:r>
              <a:rPr lang="en-US" dirty="0">
                <a:latin typeface="IM FELL English" pitchFamily="2" charset="0"/>
              </a:rPr>
              <a:t>Authentication</a:t>
            </a:r>
          </a:p>
          <a:p>
            <a:pPr lvl="1"/>
            <a:r>
              <a:rPr lang="en-US" dirty="0">
                <a:latin typeface="IM FELL English" pitchFamily="2" charset="0"/>
              </a:rPr>
              <a:t>JWT</a:t>
            </a:r>
          </a:p>
          <a:p>
            <a:pPr lvl="1"/>
            <a:endParaRPr lang="hu-HU" dirty="0">
              <a:latin typeface="IM FELL English" pitchFamily="2" charset="0"/>
            </a:endParaRPr>
          </a:p>
        </p:txBody>
      </p:sp>
      <p:pic>
        <p:nvPicPr>
          <p:cNvPr id="5" name="Tartalom helye 4" descr="nodejs.png">
            <a:extLst>
              <a:ext uri="{FF2B5EF4-FFF2-40B4-BE49-F238E27FC236}">
                <a16:creationId xmlns:a16="http://schemas.microsoft.com/office/drawing/2014/main" id="{1A1722D2-6692-4569-BF6F-67E14E392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7575" y="252839"/>
            <a:ext cx="2952612" cy="4572449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931E98-A415-44F2-81CB-C466A5372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39" t="28471" r="46480" b="39728"/>
          <a:stretch/>
        </p:blipFill>
        <p:spPr>
          <a:xfrm>
            <a:off x="6523170" y="4269800"/>
            <a:ext cx="4449629" cy="2335361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6016C2A-50AE-46CD-B88E-F283ADE4858D}"/>
              </a:ext>
            </a:extLst>
          </p:cNvPr>
          <p:cNvSpPr/>
          <p:nvPr/>
        </p:nvSpPr>
        <p:spPr>
          <a:xfrm>
            <a:off x="1" y="1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9800" y="365125"/>
            <a:ext cx="6172200" cy="1325563"/>
          </a:xfrm>
        </p:spPr>
        <p:txBody>
          <a:bodyPr>
            <a:normAutofit/>
          </a:bodyPr>
          <a:lstStyle/>
          <a:p>
            <a:r>
              <a:rPr lang="hu-HU" b="1" dirty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954255" y="1858185"/>
            <a:ext cx="4653027" cy="4351338"/>
          </a:xfrm>
        </p:spPr>
        <p:txBody>
          <a:bodyPr/>
          <a:lstStyle/>
          <a:p>
            <a:r>
              <a:rPr lang="en-GB" dirty="0">
                <a:latin typeface="IM FELL English" pitchFamily="2" charset="0"/>
              </a:rPr>
              <a:t>Angular, TypeScript</a:t>
            </a:r>
          </a:p>
          <a:p>
            <a:r>
              <a:rPr lang="en-GB" dirty="0">
                <a:latin typeface="IM FELL English" pitchFamily="2" charset="0"/>
              </a:rPr>
              <a:t>Bootstrap SCSS directory</a:t>
            </a:r>
          </a:p>
          <a:p>
            <a:r>
              <a:rPr lang="en-GB" dirty="0">
                <a:latin typeface="IM FELL English" pitchFamily="2" charset="0"/>
              </a:rPr>
              <a:t>Mobile and computer view</a:t>
            </a:r>
          </a:p>
          <a:p>
            <a:r>
              <a:rPr lang="en-GB" dirty="0">
                <a:latin typeface="IM FELL English" pitchFamily="2" charset="0"/>
              </a:rPr>
              <a:t>Components</a:t>
            </a:r>
          </a:p>
          <a:p>
            <a:r>
              <a:rPr lang="en-GB" dirty="0" err="1">
                <a:latin typeface="IM FELL English" pitchFamily="2" charset="0"/>
              </a:rPr>
              <a:t>HttpClient</a:t>
            </a:r>
            <a:r>
              <a:rPr lang="en-GB" dirty="0">
                <a:latin typeface="IM FELL English" pitchFamily="2" charset="0"/>
              </a:rPr>
              <a:t> service</a:t>
            </a:r>
          </a:p>
          <a:p>
            <a:r>
              <a:rPr lang="en-GB" dirty="0">
                <a:latin typeface="IM FELL English" pitchFamily="2" charset="0"/>
              </a:rPr>
              <a:t>Validation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6B6EE9-04FC-493D-99F7-C4000001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16054" r="54158" b="6666"/>
          <a:stretch/>
        </p:blipFill>
        <p:spPr>
          <a:xfrm>
            <a:off x="417653" y="281150"/>
            <a:ext cx="2435290" cy="5299788"/>
          </a:xfrm>
          <a:prstGeom prst="rect">
            <a:avLst/>
          </a:prstGeom>
        </p:spPr>
      </p:pic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2394" y="4212984"/>
            <a:ext cx="4357717" cy="2214577"/>
          </a:xfr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D</a:t>
            </a:r>
            <a:r>
              <a:rPr lang="en-GB" b="1" dirty="0">
                <a:latin typeface="IM FELL English" pitchFamily="2" charset="0"/>
              </a:rPr>
              <a:t>atabase</a:t>
            </a:r>
            <a:endParaRPr lang="en-GB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42121" y="2766218"/>
            <a:ext cx="4674326" cy="1325563"/>
          </a:xfrm>
        </p:spPr>
        <p:txBody>
          <a:bodyPr/>
          <a:lstStyle/>
          <a:p>
            <a:r>
              <a:rPr lang="en-GB" dirty="0">
                <a:latin typeface="IM FELL English" pitchFamily="2" charset="0"/>
              </a:rPr>
              <a:t>MySQL (MariaDB)</a:t>
            </a:r>
          </a:p>
          <a:p>
            <a:r>
              <a:rPr lang="en-GB" dirty="0">
                <a:latin typeface="IM FELL English" pitchFamily="2" charset="0"/>
              </a:rPr>
              <a:t>Stored procedures</a:t>
            </a: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7518" y="2382612"/>
            <a:ext cx="3665538" cy="2560542"/>
          </a:xfr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0739C51-6F20-41FC-B2E9-1065FEA1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96"/>
            <a:ext cx="12192000" cy="5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7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M FELL English" pitchFamily="2" charset="0"/>
              </a:rPr>
              <a:t>Teamwork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921466" y="1600201"/>
            <a:ext cx="6349069" cy="4892674"/>
          </a:xfrm>
        </p:spPr>
        <p:txBody>
          <a:bodyPr>
            <a:normAutofit/>
          </a:bodyPr>
          <a:lstStyle/>
          <a:p>
            <a:r>
              <a:rPr lang="en-US" dirty="0">
                <a:latin typeface="IM FELL English" pitchFamily="2" charset="0"/>
              </a:rPr>
              <a:t>GitHub</a:t>
            </a:r>
            <a:r>
              <a:rPr lang="hu-HU" dirty="0">
                <a:latin typeface="IM FELL English" pitchFamily="2" charset="0"/>
              </a:rPr>
              <a:t> </a:t>
            </a:r>
          </a:p>
          <a:p>
            <a:pPr lvl="1"/>
            <a:r>
              <a:rPr lang="en-US" dirty="0">
                <a:latin typeface="IM FELL English" pitchFamily="2" charset="0"/>
              </a:rPr>
              <a:t>Issues</a:t>
            </a:r>
          </a:p>
          <a:p>
            <a:pPr lvl="1"/>
            <a:r>
              <a:rPr lang="en-US" dirty="0">
                <a:latin typeface="IM FELL English" pitchFamily="2" charset="0"/>
              </a:rPr>
              <a:t>Progress-tracking</a:t>
            </a:r>
          </a:p>
          <a:p>
            <a:r>
              <a:rPr lang="en-US" dirty="0">
                <a:latin typeface="IM FELL English" pitchFamily="2" charset="0"/>
              </a:rPr>
              <a:t>Clean code</a:t>
            </a:r>
          </a:p>
          <a:p>
            <a:r>
              <a:rPr lang="en-US" dirty="0">
                <a:latin typeface="IM FELL English" pitchFamily="2" charset="0"/>
              </a:rPr>
              <a:t>Workload sharing</a:t>
            </a:r>
          </a:p>
          <a:p>
            <a:pPr lvl="1"/>
            <a:r>
              <a:rPr lang="en-US" dirty="0">
                <a:latin typeface="IM FELL English" pitchFamily="2" charset="0"/>
              </a:rPr>
              <a:t>Feature based</a:t>
            </a:r>
            <a:endParaRPr lang="hu-HU" dirty="0">
              <a:latin typeface="IM FELL English" pitchFamily="2" charset="0"/>
            </a:endParaRPr>
          </a:p>
          <a:p>
            <a:pPr lvl="1"/>
            <a:r>
              <a:rPr lang="en-US" dirty="0">
                <a:latin typeface="IM FELL English" pitchFamily="2" charset="0"/>
              </a:rPr>
              <a:t>Not divided by backend/frontend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128</Words>
  <Application>Microsoft Office PowerPoint</Application>
  <PresentationFormat>Szélesvásznú</PresentationFormat>
  <Paragraphs>50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IM FELL English</vt:lpstr>
      <vt:lpstr>Segoe UI</vt:lpstr>
      <vt:lpstr>Office-téma</vt:lpstr>
      <vt:lpstr>PowerPoint-bemutató</vt:lpstr>
      <vt:lpstr>Purpose of Software</vt:lpstr>
      <vt:lpstr>Features</vt:lpstr>
      <vt:lpstr>Components</vt:lpstr>
      <vt:lpstr> Backend</vt:lpstr>
      <vt:lpstr>Frontend</vt:lpstr>
      <vt:lpstr>Database</vt:lpstr>
      <vt:lpstr>PowerPoint-bemutató</vt:lpstr>
      <vt:lpstr>Teamwork</vt:lpstr>
      <vt:lpstr>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Molnár</dc:creator>
  <cp:lastModifiedBy>Máté Molnár</cp:lastModifiedBy>
  <cp:revision>3</cp:revision>
  <dcterms:created xsi:type="dcterms:W3CDTF">2022-04-24T17:34:59Z</dcterms:created>
  <dcterms:modified xsi:type="dcterms:W3CDTF">2022-04-24T19:57:21Z</dcterms:modified>
</cp:coreProperties>
</file>