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1" r:id="rId8"/>
    <p:sldId id="263" r:id="rId9"/>
    <p:sldId id="267" r:id="rId10"/>
    <p:sldId id="269" r:id="rId11"/>
    <p:sldId id="260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latin typeface="IM FELL English" pitchFamily="2" charset="0"/>
              </a:rPr>
              <a:t>AGORA</a:t>
            </a:r>
            <a:endParaRPr lang="hu-HU" sz="8000" dirty="0">
              <a:latin typeface="IM FELL English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</a:t>
            </a:r>
            <a:r>
              <a:rPr lang="hu-HU" dirty="0" err="1" smtClean="0"/>
              <a:t>Bédi</a:t>
            </a:r>
            <a:r>
              <a:rPr lang="hu-HU" dirty="0" smtClean="0"/>
              <a:t> Alexandra and Molnár Máté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Future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developments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57940" cy="4525963"/>
          </a:xfrm>
        </p:spPr>
        <p:txBody>
          <a:bodyPr/>
          <a:lstStyle/>
          <a:p>
            <a:r>
              <a:rPr lang="hu-HU" dirty="0" smtClean="0">
                <a:latin typeface="IM FELL English" pitchFamily="2" charset="0"/>
              </a:rPr>
              <a:t>New </a:t>
            </a:r>
            <a:r>
              <a:rPr lang="hu-HU" dirty="0" err="1" smtClean="0">
                <a:latin typeface="IM FELL English" pitchFamily="2" charset="0"/>
              </a:rPr>
              <a:t>categories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Payment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methods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Tips</a:t>
            </a:r>
            <a:r>
              <a:rPr lang="hu-HU" dirty="0" smtClean="0">
                <a:latin typeface="IM FELL English" pitchFamily="2" charset="0"/>
              </a:rPr>
              <a:t> and </a:t>
            </a:r>
            <a:r>
              <a:rPr lang="hu-HU" dirty="0" err="1" smtClean="0">
                <a:latin typeface="IM FELL English" pitchFamily="2" charset="0"/>
              </a:rPr>
              <a:t>advice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28760"/>
          </a:xfrm>
        </p:spPr>
        <p:txBody>
          <a:bodyPr/>
          <a:lstStyle/>
          <a:p>
            <a:r>
              <a:rPr lang="en-US" dirty="0" smtClean="0">
                <a:latin typeface="IM FELL English" pitchFamily="2" charset="0"/>
              </a:rPr>
              <a:t>Thank you for your attention</a:t>
            </a:r>
            <a:r>
              <a:rPr lang="hu-HU" dirty="0" smtClean="0">
                <a:latin typeface="IM FELL English" pitchFamily="2" charset="0"/>
              </a:rPr>
              <a:t>!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About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the</a:t>
            </a:r>
            <a:r>
              <a:rPr lang="hu-HU" b="1" dirty="0" smtClean="0">
                <a:latin typeface="IM FELL English" pitchFamily="2" charset="0"/>
              </a:rPr>
              <a:t> Software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543824" cy="4525963"/>
          </a:xfrm>
        </p:spPr>
        <p:txBody>
          <a:bodyPr/>
          <a:lstStyle/>
          <a:p>
            <a:r>
              <a:rPr lang="en-US" dirty="0" smtClean="0">
                <a:latin typeface="IM FELL English" pitchFamily="2" charset="0"/>
              </a:rPr>
              <a:t>It provides a solution to a lifelike, real problem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It implements data storage and management functions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Pure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source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code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Can be used on both mobile and desktop devices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RESTful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architecture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Purpose</a:t>
            </a:r>
            <a:r>
              <a:rPr lang="hu-HU" b="1" dirty="0" smtClean="0">
                <a:latin typeface="IM FELL English" pitchFamily="2" charset="0"/>
              </a:rPr>
              <a:t> of </a:t>
            </a:r>
            <a:r>
              <a:rPr lang="hu-HU" b="1" dirty="0">
                <a:latin typeface="IM FELL English" pitchFamily="2" charset="0"/>
              </a:rPr>
              <a:t>S</a:t>
            </a:r>
            <a:r>
              <a:rPr lang="hu-HU" b="1" dirty="0" smtClean="0">
                <a:latin typeface="IM FELL English" pitchFamily="2" charset="0"/>
              </a:rPr>
              <a:t>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000240"/>
            <a:ext cx="6829444" cy="4125923"/>
          </a:xfrm>
        </p:spPr>
        <p:txBody>
          <a:bodyPr/>
          <a:lstStyle/>
          <a:p>
            <a:r>
              <a:rPr lang="hu-HU" dirty="0">
                <a:latin typeface="IM FELL English" pitchFamily="2" charset="0"/>
              </a:rPr>
              <a:t>O</a:t>
            </a:r>
            <a:r>
              <a:rPr lang="hu-HU" dirty="0" smtClean="0">
                <a:latin typeface="IM FELL English" pitchFamily="2" charset="0"/>
              </a:rPr>
              <a:t>nline </a:t>
            </a:r>
            <a:r>
              <a:rPr lang="hu-HU" dirty="0" err="1" smtClean="0">
                <a:latin typeface="IM FELL English" pitchFamily="2" charset="0"/>
              </a:rPr>
              <a:t>marketplace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for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smallholders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>
                <a:latin typeface="IM FELL English" pitchFamily="2" charset="0"/>
              </a:rPr>
              <a:t>E</a:t>
            </a:r>
            <a:r>
              <a:rPr lang="hu-HU" dirty="0" err="1" smtClean="0">
                <a:latin typeface="IM FELL English" pitchFamily="2" charset="0"/>
              </a:rPr>
              <a:t>asy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buying</a:t>
            </a:r>
            <a:r>
              <a:rPr lang="hu-HU" dirty="0" smtClean="0">
                <a:latin typeface="IM FELL English" pitchFamily="2" charset="0"/>
              </a:rPr>
              <a:t> and </a:t>
            </a:r>
            <a:r>
              <a:rPr lang="hu-HU" dirty="0" err="1" smtClean="0">
                <a:latin typeface="IM FELL English" pitchFamily="2" charset="0"/>
              </a:rPr>
              <a:t>selling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>
                <a:latin typeface="IM FELL English" pitchFamily="2" charset="0"/>
              </a:rPr>
              <a:t>G</a:t>
            </a:r>
            <a:r>
              <a:rPr lang="en-US" dirty="0" err="1" smtClean="0">
                <a:latin typeface="IM FELL English" pitchFamily="2" charset="0"/>
              </a:rPr>
              <a:t>ood</a:t>
            </a:r>
            <a:r>
              <a:rPr lang="en-US" dirty="0" smtClean="0">
                <a:latin typeface="IM FELL English" pitchFamily="2" charset="0"/>
              </a:rPr>
              <a:t> quality and environmentally friendly products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Sellers can have a larger customer base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Architecture</a:t>
            </a:r>
            <a:r>
              <a:rPr lang="hu-HU" b="1" dirty="0" smtClean="0">
                <a:latin typeface="IM FELL English" pitchFamily="2" charset="0"/>
              </a:rPr>
              <a:t> of Software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43560" cy="4525963"/>
          </a:xfrm>
        </p:spPr>
        <p:txBody>
          <a:bodyPr>
            <a:normAutofit/>
          </a:bodyPr>
          <a:lstStyle/>
          <a:p>
            <a:r>
              <a:rPr lang="hu-HU" sz="3200" dirty="0" err="1" smtClean="0">
                <a:latin typeface="IM FELL English" pitchFamily="2" charset="0"/>
              </a:rPr>
              <a:t>Backend</a:t>
            </a:r>
            <a:endParaRPr lang="hu-HU" sz="3200" dirty="0" smtClean="0">
              <a:latin typeface="IM FELL English" pitchFamily="2" charset="0"/>
            </a:endParaRPr>
          </a:p>
          <a:p>
            <a:r>
              <a:rPr lang="hu-HU" sz="3200" dirty="0" smtClean="0">
                <a:latin typeface="IM FELL English" pitchFamily="2" charset="0"/>
              </a:rPr>
              <a:t>Frontend</a:t>
            </a:r>
          </a:p>
          <a:p>
            <a:r>
              <a:rPr lang="hu-HU" sz="3200" dirty="0" err="1" smtClean="0">
                <a:latin typeface="IM FELL English" pitchFamily="2" charset="0"/>
              </a:rPr>
              <a:t>MySQL</a:t>
            </a:r>
            <a:r>
              <a:rPr lang="hu-HU" sz="3200" dirty="0" smtClean="0">
                <a:latin typeface="IM FELL English" pitchFamily="2" charset="0"/>
              </a:rPr>
              <a:t> </a:t>
            </a:r>
            <a:r>
              <a:rPr lang="hu-HU" sz="3200" dirty="0" err="1" smtClean="0">
                <a:latin typeface="IM FELL English" pitchFamily="2" charset="0"/>
              </a:rPr>
              <a:t>database</a:t>
            </a:r>
            <a:endParaRPr lang="hu-HU" sz="3200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Backend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NodeJS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Express</a:t>
            </a:r>
          </a:p>
          <a:p>
            <a:r>
              <a:rPr lang="hu-HU" dirty="0" smtClean="0">
                <a:latin typeface="IM FELL English" pitchFamily="2" charset="0"/>
              </a:rPr>
              <a:t>API </a:t>
            </a:r>
          </a:p>
          <a:p>
            <a:r>
              <a:rPr lang="hu-HU" dirty="0" err="1" smtClean="0">
                <a:latin typeface="IM FELL English" pitchFamily="2" charset="0"/>
              </a:rPr>
              <a:t>Authentication</a:t>
            </a:r>
            <a:endParaRPr lang="hu-HU" dirty="0" smtClean="0">
              <a:latin typeface="IM FELL English" pitchFamily="2" charset="0"/>
            </a:endParaRPr>
          </a:p>
          <a:p>
            <a:pPr lvl="1"/>
            <a:r>
              <a:rPr lang="hu-HU" dirty="0" smtClean="0">
                <a:latin typeface="IM FELL English" pitchFamily="2" charset="0"/>
              </a:rPr>
              <a:t>JSON</a:t>
            </a:r>
          </a:p>
          <a:p>
            <a:pPr lvl="1"/>
            <a:r>
              <a:rPr lang="hu-HU" dirty="0" smtClean="0">
                <a:latin typeface="IM FELL English" pitchFamily="2" charset="0"/>
              </a:rPr>
              <a:t>JWT</a:t>
            </a:r>
          </a:p>
          <a:p>
            <a:r>
              <a:rPr lang="hu-HU" dirty="0" err="1" smtClean="0">
                <a:latin typeface="IM FELL English" pitchFamily="2" charset="0"/>
              </a:rPr>
              <a:t>MySQL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</p:txBody>
      </p:sp>
      <p:pic>
        <p:nvPicPr>
          <p:cNvPr id="5" name="Tartalom helye 4" descr="nodej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500174"/>
            <a:ext cx="3786214" cy="45005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smtClean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Angular</a:t>
            </a:r>
            <a:r>
              <a:rPr lang="hu-HU" dirty="0" smtClean="0">
                <a:latin typeface="IM FELL English" pitchFamily="2" charset="0"/>
              </a:rPr>
              <a:t>, </a:t>
            </a:r>
            <a:r>
              <a:rPr lang="hu-HU" dirty="0" err="1" smtClean="0">
                <a:latin typeface="IM FELL English" pitchFamily="2" charset="0"/>
              </a:rPr>
              <a:t>TypeScript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Bootstrap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scss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directory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Mobile and computer </a:t>
            </a:r>
            <a:r>
              <a:rPr lang="hu-HU" dirty="0" err="1" smtClean="0">
                <a:latin typeface="IM FELL English" pitchFamily="2" charset="0"/>
              </a:rPr>
              <a:t>view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Components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HttpClient</a:t>
            </a:r>
            <a:r>
              <a:rPr lang="hu-HU" dirty="0" smtClean="0">
                <a:latin typeface="IM FELL English" pitchFamily="2" charset="0"/>
              </a:rPr>
              <a:t> service</a:t>
            </a:r>
          </a:p>
          <a:p>
            <a:r>
              <a:rPr lang="hu-HU" dirty="0" err="1" smtClean="0">
                <a:latin typeface="IM FELL English" pitchFamily="2" charset="0"/>
              </a:rPr>
              <a:t>Validation</a:t>
            </a:r>
            <a:endParaRPr lang="hu-HU" dirty="0">
              <a:latin typeface="IM FELL English" pitchFamily="2" charset="0"/>
            </a:endParaRPr>
          </a:p>
        </p:txBody>
      </p:sp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9058" y="4286256"/>
            <a:ext cx="4357717" cy="2214577"/>
          </a:xfrm>
        </p:spPr>
      </p:pic>
      <p:pic>
        <p:nvPicPr>
          <p:cNvPr id="6" name="Kép 5" descr="front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428736"/>
            <a:ext cx="2928958" cy="26824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>
                <a:latin typeface="IM FELL English" pitchFamily="2" charset="0"/>
              </a:rPr>
              <a:t>MySQL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database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Stored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procedures</a:t>
            </a:r>
            <a:endParaRPr lang="hu-HU" dirty="0" smtClean="0">
              <a:latin typeface="IM FELL English" pitchFamily="2" charset="0"/>
            </a:endParaRP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3372" y="1785926"/>
            <a:ext cx="4356897" cy="42862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IM FELL English" pitchFamily="2" charset="0"/>
              </a:rPr>
              <a:t>Data </a:t>
            </a:r>
            <a:r>
              <a:rPr lang="hu-HU" b="1" dirty="0" err="1" smtClean="0">
                <a:latin typeface="IM FELL English" pitchFamily="2" charset="0"/>
              </a:rPr>
              <a:t>model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tables</a:t>
            </a:r>
            <a:endParaRPr lang="hu-HU" b="1" dirty="0">
              <a:latin typeface="IM FELL English" pitchFamily="2" charset="0"/>
            </a:endParaRPr>
          </a:p>
        </p:txBody>
      </p:sp>
      <p:pic>
        <p:nvPicPr>
          <p:cNvPr id="3" name="Kép 2" descr="A képen szöveg, beltéri, képernyőkép látható&#10;&#10;Automatikusan generált leírás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8596" y="1357298"/>
            <a:ext cx="8286808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Division</a:t>
            </a:r>
            <a:r>
              <a:rPr lang="hu-HU" b="1" dirty="0" smtClean="0">
                <a:latin typeface="IM FELL English" pitchFamily="2" charset="0"/>
              </a:rPr>
              <a:t> of labor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615130" cy="4525963"/>
          </a:xfrm>
        </p:spPr>
        <p:txBody>
          <a:bodyPr/>
          <a:lstStyle/>
          <a:p>
            <a:r>
              <a:rPr lang="en-US" dirty="0" err="1" smtClean="0">
                <a:latin typeface="IM FELL English" pitchFamily="2" charset="0"/>
              </a:rPr>
              <a:t>Github</a:t>
            </a:r>
            <a:endParaRPr lang="en-US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Division of labor based on functions and operational processes</a:t>
            </a:r>
          </a:p>
          <a:p>
            <a:r>
              <a:rPr lang="en-US" dirty="0" smtClean="0">
                <a:latin typeface="IM FELL English" pitchFamily="2" charset="0"/>
              </a:rPr>
              <a:t>We both worked on the backend and 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145</Words>
  <Application>Microsoft Office PowerPoint</Application>
  <PresentationFormat>Diavetítés a képernyőre (4:3 oldalarány)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AGORA</vt:lpstr>
      <vt:lpstr>About the Software</vt:lpstr>
      <vt:lpstr>Purpose of Software</vt:lpstr>
      <vt:lpstr>Architecture of Software</vt:lpstr>
      <vt:lpstr> Backend</vt:lpstr>
      <vt:lpstr> Frontend</vt:lpstr>
      <vt:lpstr>MySQL database</vt:lpstr>
      <vt:lpstr>Data model tables</vt:lpstr>
      <vt:lpstr>Division of labor</vt:lpstr>
      <vt:lpstr>Future developments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</dc:title>
  <dc:creator>Windows-felhasználó</dc:creator>
  <cp:lastModifiedBy>Windows-felhasználó</cp:lastModifiedBy>
  <cp:revision>66</cp:revision>
  <dcterms:created xsi:type="dcterms:W3CDTF">2022-04-19T10:55:05Z</dcterms:created>
  <dcterms:modified xsi:type="dcterms:W3CDTF">2022-04-24T17:58:32Z</dcterms:modified>
</cp:coreProperties>
</file>