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8B"/>
    <a:srgbClr val="3E863D"/>
    <a:srgbClr val="DD0031"/>
    <a:srgbClr val="859C62"/>
    <a:srgbClr val="342A2B"/>
    <a:srgbClr val="C3002F"/>
    <a:srgbClr val="FFF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6D47B4-B13E-46A4-AFD1-E7905F811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DA95F8A-FFCF-40BC-8473-AC9F31E13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C5B3F1-08FA-46BA-AD42-570DC98F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2D3222-248A-455E-9388-DDBA2D39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63A8AA-7CF5-45F1-A414-556FF801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0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97C0D4-736C-47FD-B291-1C9BCC2C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633E4C7-D14D-406D-B8D5-E7CF32C2D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8AEFB9-9DC0-43FF-B6D1-F562B4EA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3AB5B0-F411-4AC0-9218-F67ACCCE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45C7F4-3446-465B-B0D8-0B4C6F77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081726F-E798-4AB7-A120-1BCD59CB3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725A37C-3823-4503-B862-0E03E50ED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777FF0-E78D-413B-8EB7-BE919F63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5C8BAA-3820-466C-9C7A-05E20C37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7FE7E3-0E63-40E1-8CCF-8AACF36B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64DAAE-170E-4389-BEB3-8511466A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E30E0F-3EE7-4ECC-AFEF-E7555039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BF12CA-FCCA-4729-8670-51FF9066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D8A64-F4E4-46D2-9656-EE898923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57E37E-5A30-4A5C-BFE8-6046123D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D92703-8A4A-4679-98A0-D78C8C89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57134-C096-4329-A90C-BD4EE73B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811B4C-B5CD-432A-8E74-16408AC8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321DC5-DF1E-468C-B550-77D53BCF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7D8450-6A84-4272-8B1B-A66770BF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AA7392-EB1F-4E48-AEAC-281AC64D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3AF15-1FB0-49A0-8280-4EC9664B8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14ABFF1-71BF-4FD3-B4FD-3A451D359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6DE2B28-6DB4-47EF-99E2-01F28897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6CB976-A0D1-4D77-8E81-5D91CCD5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ACBE882-8BA6-410A-A2EA-49926966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F2C49A-2C5C-4BE3-BB1E-363765FC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826293D-7DC6-4C31-98AC-6BD1D651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9FCC6DB-39D8-4B52-A2D1-6319C138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DC6D58A-7101-40F9-A944-EBBF1BF2A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364FAA3-E139-4E19-B503-14E6074E6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8EDF212-EA2C-46EC-8EAC-BE6EFFF5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A8A9386-7F4B-4BDB-8F43-037345D4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E6FAFC4-A540-40BA-B386-5E568BB8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5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E7B2EC-364B-4ADE-9055-C700F287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993E82D-033C-44B0-9D2D-8937C3F2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C2723CA-2685-4C59-91E2-AB0E77F4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26F99D4-C70A-4F25-8476-A1DF0F64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1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7C2C64B-6279-4445-9252-09230B69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E660482-8AA2-4CCA-98AB-8A6AEC59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9714648-6F67-4730-A821-22DF9628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0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E65B14-1C8F-4114-BC9A-500FC5FF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D5D810-5E06-4526-B716-EB04CCC65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0F6C82D-5C1A-45CA-A422-7E44EE231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5413368-12C8-4E05-BBAA-B9FD9BB3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209F07B-29B4-409E-B553-61EE0771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26C9989-F844-43A5-9595-D6105391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3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E46703-8D15-466F-9BC4-79BA17E9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F6AECFB-9B38-438B-90D5-F6A0FFF79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8E2B4D6-85B5-4936-99E7-F36167DF7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5824FC6-3A7F-402A-AD28-CD079975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CC63D46-6F11-4639-BA86-DFAF129F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6336AE4-86B6-40E8-8E45-0D376B1F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8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337F29D-C9A9-4FC9-B802-747D47C9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/>
              <a:t>Mintacím</a:t>
            </a:r>
            <a:r>
              <a:rPr lang="en-GB" noProof="0" dirty="0"/>
              <a:t> </a:t>
            </a:r>
            <a:r>
              <a:rPr lang="en-GB" noProof="0" dirty="0" err="1"/>
              <a:t>szerkesztése</a:t>
            </a:r>
            <a:endParaRPr lang="en-GB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DD4C9C-AB76-4535-9ED8-A11D035D8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Mintaszöveg</a:t>
            </a:r>
            <a:r>
              <a:rPr lang="en-GB" noProof="0" dirty="0"/>
              <a:t> </a:t>
            </a:r>
            <a:r>
              <a:rPr lang="en-GB" noProof="0" dirty="0" err="1"/>
              <a:t>szerkesztése</a:t>
            </a:r>
            <a:endParaRPr lang="en-GB" noProof="0" dirty="0"/>
          </a:p>
          <a:p>
            <a:pPr lvl="1"/>
            <a:r>
              <a:rPr lang="en-GB" noProof="0" dirty="0" err="1"/>
              <a:t>Második</a:t>
            </a:r>
            <a:r>
              <a:rPr lang="en-GB" noProof="0" dirty="0"/>
              <a:t> </a:t>
            </a:r>
            <a:r>
              <a:rPr lang="en-GB" noProof="0" dirty="0" err="1"/>
              <a:t>szint</a:t>
            </a:r>
            <a:endParaRPr lang="en-GB" noProof="0" dirty="0"/>
          </a:p>
          <a:p>
            <a:pPr lvl="2"/>
            <a:r>
              <a:rPr lang="en-GB" noProof="0" dirty="0" err="1"/>
              <a:t>Harmadik</a:t>
            </a:r>
            <a:r>
              <a:rPr lang="en-GB" noProof="0" dirty="0"/>
              <a:t> </a:t>
            </a:r>
            <a:r>
              <a:rPr lang="en-GB" noProof="0" dirty="0" err="1"/>
              <a:t>szint</a:t>
            </a:r>
            <a:endParaRPr lang="en-GB" noProof="0" dirty="0"/>
          </a:p>
          <a:p>
            <a:pPr lvl="3"/>
            <a:r>
              <a:rPr lang="en-GB" noProof="0" dirty="0" err="1"/>
              <a:t>Negyedik</a:t>
            </a:r>
            <a:r>
              <a:rPr lang="en-GB" noProof="0" dirty="0"/>
              <a:t> </a:t>
            </a:r>
            <a:r>
              <a:rPr lang="en-GB" noProof="0" dirty="0" err="1"/>
              <a:t>szint</a:t>
            </a:r>
            <a:endParaRPr lang="en-GB" noProof="0" dirty="0"/>
          </a:p>
          <a:p>
            <a:pPr lvl="4"/>
            <a:r>
              <a:rPr lang="en-GB" noProof="0" dirty="0" err="1"/>
              <a:t>Ötödik</a:t>
            </a:r>
            <a:r>
              <a:rPr lang="en-GB" noProof="0" dirty="0"/>
              <a:t> </a:t>
            </a:r>
            <a:r>
              <a:rPr lang="en-GB" noProof="0" dirty="0" err="1"/>
              <a:t>szint</a:t>
            </a:r>
            <a:endParaRPr lang="en-GB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A0DA0FD-5DB4-446E-88F1-60CF0D025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95964-8575-458D-9ABC-9F1C2CEECB2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D44FF6-C228-4639-AEBF-2F054AB47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995E653-AE8E-4391-B7E2-B6482AD58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2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42A2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42A2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42A2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42A2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42A2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42A2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108E23B5-3CB4-44E0-A331-71E02866F4EF}"/>
              </a:ext>
            </a:extLst>
          </p:cNvPr>
          <p:cNvSpPr/>
          <p:nvPr/>
        </p:nvSpPr>
        <p:spPr>
          <a:xfrm>
            <a:off x="0" y="4738228"/>
            <a:ext cx="12192000" cy="2135653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798420-98A5-4473-B34F-C0CBA6CD5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940" y="4891050"/>
            <a:ext cx="9144000" cy="1966950"/>
          </a:xfrm>
        </p:spPr>
        <p:txBody>
          <a:bodyPr anchor="ctr"/>
          <a:lstStyle/>
          <a:p>
            <a:r>
              <a:rPr lang="en-US" dirty="0"/>
              <a:t>Made by</a:t>
            </a:r>
          </a:p>
          <a:p>
            <a:r>
              <a:rPr lang="hu-HU" sz="2800" b="1" dirty="0" err="1"/>
              <a:t>Bédi</a:t>
            </a:r>
            <a:r>
              <a:rPr lang="hu-HU" sz="2800" b="1" dirty="0"/>
              <a:t> Alexandra		Molnár Máté</a:t>
            </a:r>
            <a:endParaRPr lang="en-US" sz="2800" b="1" dirty="0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D777855A-2A40-45F3-B5E4-45CCCB477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5274" y="2004886"/>
            <a:ext cx="6741453" cy="1917434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25702F7-B837-4A36-8D48-6CB0F1FBF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0" y="313239"/>
            <a:ext cx="2386861" cy="83783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F2108E7-B919-4780-8F36-F6877FC228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220" y="154909"/>
            <a:ext cx="865560" cy="1219099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6D6666-0BC5-4E73-B3B1-92DC63FC2164}"/>
              </a:ext>
            </a:extLst>
          </p:cNvPr>
          <p:cNvSpPr txBox="1"/>
          <p:nvPr/>
        </p:nvSpPr>
        <p:spPr>
          <a:xfrm>
            <a:off x="8507846" y="470548"/>
            <a:ext cx="3334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/>
              <a:t>Győri SZC Jedlik </a:t>
            </a:r>
            <a:r>
              <a:rPr lang="hu-HU" sz="1400" b="1" dirty="0">
                <a:solidFill>
                  <a:srgbClr val="342A2B"/>
                </a:solidFill>
              </a:rPr>
              <a:t>Ányos</a:t>
            </a:r>
            <a:r>
              <a:rPr lang="hu-HU" sz="1400" b="1" dirty="0"/>
              <a:t> Gépipari és </a:t>
            </a:r>
            <a:br>
              <a:rPr lang="hu-HU" sz="1400" b="1" dirty="0"/>
            </a:br>
            <a:r>
              <a:rPr lang="hu-HU" sz="1400" b="1" dirty="0"/>
              <a:t>Informatikai Technikum és Kollégium</a:t>
            </a:r>
          </a:p>
        </p:txBody>
      </p:sp>
    </p:spTree>
    <p:extLst>
      <p:ext uri="{BB962C8B-B14F-4D97-AF65-F5344CB8AC3E}">
        <p14:creationId xmlns:p14="http://schemas.microsoft.com/office/powerpoint/2010/main" val="363744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AF50AD9-9DAF-45CF-B24D-21BAC3C4DA86}"/>
              </a:ext>
            </a:extLst>
          </p:cNvPr>
          <p:cNvSpPr/>
          <p:nvPr/>
        </p:nvSpPr>
        <p:spPr>
          <a:xfrm>
            <a:off x="0" y="3518263"/>
            <a:ext cx="12192000" cy="3339737"/>
          </a:xfrm>
          <a:prstGeom prst="rect">
            <a:avLst/>
          </a:prstGeom>
          <a:solidFill>
            <a:srgbClr val="859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Future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058480" y="1498241"/>
            <a:ext cx="4075039" cy="173831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j-lt"/>
              </a:rPr>
              <a:t>Payment methods</a:t>
            </a:r>
          </a:p>
          <a:p>
            <a:r>
              <a:rPr lang="en-US" sz="3200" dirty="0">
                <a:latin typeface="+mj-lt"/>
              </a:rPr>
              <a:t>Messages</a:t>
            </a:r>
          </a:p>
          <a:p>
            <a:r>
              <a:rPr lang="en-US" sz="3200" dirty="0">
                <a:latin typeface="+mj-lt"/>
              </a:rPr>
              <a:t>Personalized orders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93AEA91-6664-4EC3-B7B3-405EFA0A6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61" y="3857249"/>
            <a:ext cx="5124450" cy="269033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7D37303-39D1-4EE8-92FC-578904813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851" y="3852616"/>
            <a:ext cx="2690336" cy="269033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CAF50AD9-9DAF-45CF-B24D-21BAC3C4DA86}"/>
              </a:ext>
            </a:extLst>
          </p:cNvPr>
          <p:cNvSpPr/>
          <p:nvPr/>
        </p:nvSpPr>
        <p:spPr>
          <a:xfrm>
            <a:off x="0" y="2241567"/>
            <a:ext cx="12192000" cy="2374865"/>
          </a:xfrm>
          <a:prstGeom prst="rect">
            <a:avLst/>
          </a:prstGeom>
          <a:solidFill>
            <a:srgbClr val="859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209800" y="2650458"/>
            <a:ext cx="7772400" cy="1557082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your attention</a:t>
            </a:r>
            <a:r>
              <a:rPr lang="hu-HU" dirty="0"/>
              <a:t>!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0B90F5F-71CA-423C-95F3-7F9A72FBAA3D}"/>
              </a:ext>
            </a:extLst>
          </p:cNvPr>
          <p:cNvSpPr/>
          <p:nvPr/>
        </p:nvSpPr>
        <p:spPr>
          <a:xfrm>
            <a:off x="0" y="1"/>
            <a:ext cx="12192000" cy="2004968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EBBC60A-6609-4172-B9B5-1901B9D1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/>
              <a:t>Purpose of Software</a:t>
            </a:r>
            <a:endParaRPr lang="en-GB" sz="6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991ED0-0096-4F1C-B221-36CA1A3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40" y="3061123"/>
            <a:ext cx="9982320" cy="2617301"/>
          </a:xfrm>
        </p:spPr>
        <p:txBody>
          <a:bodyPr>
            <a:noAutofit/>
          </a:bodyPr>
          <a:lstStyle/>
          <a:p>
            <a:r>
              <a:rPr lang="en-GB" sz="4000" dirty="0"/>
              <a:t>E-commerce made easy</a:t>
            </a:r>
          </a:p>
          <a:p>
            <a:r>
              <a:rPr lang="hu-HU" sz="4000" dirty="0"/>
              <a:t>F</a:t>
            </a:r>
            <a:r>
              <a:rPr lang="en-US" sz="4000" dirty="0"/>
              <a:t>or small independent businesses, artists</a:t>
            </a:r>
          </a:p>
          <a:p>
            <a:r>
              <a:rPr lang="en-US" sz="4000" dirty="0"/>
              <a:t>Quality and environmental consciousness</a:t>
            </a:r>
            <a:endParaRPr lang="hu-HU" sz="4000" dirty="0"/>
          </a:p>
          <a:p>
            <a:r>
              <a:rPr lang="en-US" sz="4000" dirty="0"/>
              <a:t>Growing</a:t>
            </a:r>
            <a:r>
              <a:rPr lang="hu-HU" sz="4000" dirty="0"/>
              <a:t> </a:t>
            </a:r>
            <a:r>
              <a:rPr lang="en-US" sz="4000" dirty="0"/>
              <a:t>customer base, community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15333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649502F5-5494-423F-B116-BD5C7E1FFD39}"/>
              </a:ext>
            </a:extLst>
          </p:cNvPr>
          <p:cNvSpPr/>
          <p:nvPr/>
        </p:nvSpPr>
        <p:spPr>
          <a:xfrm>
            <a:off x="5075852" y="0"/>
            <a:ext cx="7116147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B734F6D-6CB0-46A9-9767-48B00C85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08" y="490731"/>
            <a:ext cx="4237653" cy="1325563"/>
          </a:xfrm>
        </p:spPr>
        <p:txBody>
          <a:bodyPr>
            <a:normAutofit/>
          </a:bodyPr>
          <a:lstStyle/>
          <a:p>
            <a:r>
              <a:rPr lang="en-GB" sz="5400" dirty="0"/>
              <a:t>Features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F1C3D7-31DA-46E2-AE6C-EFFFF7CF7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1614" y="1816294"/>
            <a:ext cx="4030824" cy="4323249"/>
          </a:xfrm>
        </p:spPr>
        <p:txBody>
          <a:bodyPr>
            <a:noAutofit/>
          </a:bodyPr>
          <a:lstStyle/>
          <a:p>
            <a:r>
              <a:rPr lang="en-US" sz="3600" dirty="0"/>
              <a:t>Account management</a:t>
            </a:r>
          </a:p>
          <a:p>
            <a:r>
              <a:rPr lang="en-US" sz="3600" dirty="0"/>
              <a:t>Sell and buy</a:t>
            </a:r>
            <a:endParaRPr lang="hu-HU" sz="3600" dirty="0"/>
          </a:p>
          <a:p>
            <a:r>
              <a:rPr lang="en-US" sz="3600" dirty="0"/>
              <a:t>Review</a:t>
            </a:r>
          </a:p>
          <a:p>
            <a:r>
              <a:rPr lang="en-US" sz="3600" dirty="0"/>
              <a:t>Order tracking</a:t>
            </a:r>
          </a:p>
          <a:p>
            <a:r>
              <a:rPr lang="en-US" sz="3600" dirty="0"/>
              <a:t>Search</a:t>
            </a:r>
          </a:p>
          <a:p>
            <a:r>
              <a:rPr lang="en-US" sz="3600" dirty="0"/>
              <a:t>Wishlist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7087FCA8-30C2-4F89-9BD7-601AB9470C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956" r="15455"/>
          <a:stretch/>
        </p:blipFill>
        <p:spPr>
          <a:xfrm>
            <a:off x="5489329" y="868694"/>
            <a:ext cx="6425863" cy="5120610"/>
          </a:xfrm>
        </p:spPr>
      </p:pic>
    </p:spTree>
    <p:extLst>
      <p:ext uri="{BB962C8B-B14F-4D97-AF65-F5344CB8AC3E}">
        <p14:creationId xmlns:p14="http://schemas.microsoft.com/office/powerpoint/2010/main" val="31597092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églalap 18">
            <a:extLst>
              <a:ext uri="{FF2B5EF4-FFF2-40B4-BE49-F238E27FC236}">
                <a16:creationId xmlns:a16="http://schemas.microsoft.com/office/drawing/2014/main" id="{5BE740C4-E43B-40BC-BB17-F6D4E359C65D}"/>
              </a:ext>
            </a:extLst>
          </p:cNvPr>
          <p:cNvSpPr/>
          <p:nvPr/>
        </p:nvSpPr>
        <p:spPr>
          <a:xfrm>
            <a:off x="1" y="1"/>
            <a:ext cx="1891912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3730639-81BF-4977-AED7-A6C96E0F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506" y="293389"/>
            <a:ext cx="6798907" cy="1325563"/>
          </a:xfrm>
        </p:spPr>
        <p:txBody>
          <a:bodyPr/>
          <a:lstStyle/>
          <a:p>
            <a:r>
              <a:rPr lang="en-US" b="1" dirty="0"/>
              <a:t>Components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F2F461-EF4F-47F5-B1E9-4CB62D2DD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49" y="2105468"/>
            <a:ext cx="3006387" cy="30739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DD0031"/>
                </a:solidFill>
                <a:latin typeface="+mj-lt"/>
              </a:rPr>
              <a:t>Frontend</a:t>
            </a:r>
          </a:p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3E863D"/>
                </a:solidFill>
                <a:latin typeface="+mj-lt"/>
              </a:rPr>
              <a:t>Backend</a:t>
            </a:r>
          </a:p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00628B"/>
                </a:solidFill>
                <a:latin typeface="+mj-lt"/>
              </a:rPr>
              <a:t>Database</a:t>
            </a:r>
          </a:p>
        </p:txBody>
      </p:sp>
      <p:sp>
        <p:nvSpPr>
          <p:cNvPr id="7" name="Rombusz 6">
            <a:extLst>
              <a:ext uri="{FF2B5EF4-FFF2-40B4-BE49-F238E27FC236}">
                <a16:creationId xmlns:a16="http://schemas.microsoft.com/office/drawing/2014/main" id="{AB0AD49A-8983-4A9D-93D5-EB9373D874E9}"/>
              </a:ext>
            </a:extLst>
          </p:cNvPr>
          <p:cNvSpPr/>
          <p:nvPr/>
        </p:nvSpPr>
        <p:spPr>
          <a:xfrm>
            <a:off x="2565706" y="3957668"/>
            <a:ext cx="3842077" cy="1397409"/>
          </a:xfrm>
          <a:prstGeom prst="diamond">
            <a:avLst/>
          </a:prstGeom>
          <a:solidFill>
            <a:srgbClr val="00628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26E9327-662D-4362-8378-BFF56875FEA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64" y="3502877"/>
            <a:ext cx="3117496" cy="207833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8" name="Rombusz 7">
            <a:extLst>
              <a:ext uri="{FF2B5EF4-FFF2-40B4-BE49-F238E27FC236}">
                <a16:creationId xmlns:a16="http://schemas.microsoft.com/office/drawing/2014/main" id="{494DBC05-1FB6-45E3-9370-182AD8E4CA78}"/>
              </a:ext>
            </a:extLst>
          </p:cNvPr>
          <p:cNvSpPr/>
          <p:nvPr/>
        </p:nvSpPr>
        <p:spPr>
          <a:xfrm>
            <a:off x="2533757" y="3024771"/>
            <a:ext cx="3842077" cy="1397409"/>
          </a:xfrm>
          <a:prstGeom prst="diamond">
            <a:avLst/>
          </a:prstGeom>
          <a:solidFill>
            <a:srgbClr val="3E86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193578A-18A8-4C70-A581-54903DEDAA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80" y="2952987"/>
            <a:ext cx="2433224" cy="1488322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9" name="Rombusz 8">
            <a:extLst>
              <a:ext uri="{FF2B5EF4-FFF2-40B4-BE49-F238E27FC236}">
                <a16:creationId xmlns:a16="http://schemas.microsoft.com/office/drawing/2014/main" id="{1C382A99-9420-4389-9909-2EC6540F02D6}"/>
              </a:ext>
            </a:extLst>
          </p:cNvPr>
          <p:cNvSpPr/>
          <p:nvPr/>
        </p:nvSpPr>
        <p:spPr>
          <a:xfrm>
            <a:off x="2469026" y="2105468"/>
            <a:ext cx="3842077" cy="1397409"/>
          </a:xfrm>
          <a:prstGeom prst="diamond">
            <a:avLst/>
          </a:prstGeom>
          <a:solidFill>
            <a:srgbClr val="DD00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3002F"/>
              </a:solidFill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8C2C5E9A-7AB3-46B6-831E-FDA76E94DE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454" y="1618952"/>
            <a:ext cx="2284467" cy="2284467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0A2BE2E7-2C7E-4517-95D8-E8324F3CEB6A}"/>
              </a:ext>
            </a:extLst>
          </p:cNvPr>
          <p:cNvSpPr/>
          <p:nvPr/>
        </p:nvSpPr>
        <p:spPr>
          <a:xfrm>
            <a:off x="10270649" y="1"/>
            <a:ext cx="1921350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810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3E478ABF-B5AA-4275-9BB6-904B56720036}"/>
              </a:ext>
            </a:extLst>
          </p:cNvPr>
          <p:cNvSpPr/>
          <p:nvPr/>
        </p:nvSpPr>
        <p:spPr>
          <a:xfrm>
            <a:off x="6096000" y="0"/>
            <a:ext cx="6095999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65125"/>
            <a:ext cx="6096001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IM FELL English" pitchFamily="2" charset="0"/>
              </a:rPr>
              <a:t> </a:t>
            </a:r>
            <a:r>
              <a:rPr lang="en-GB" sz="5400" b="1" dirty="0"/>
              <a:t>Backend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19201" y="1869835"/>
            <a:ext cx="3654930" cy="4351338"/>
          </a:xfrm>
        </p:spPr>
        <p:txBody>
          <a:bodyPr/>
          <a:lstStyle/>
          <a:p>
            <a:r>
              <a:rPr lang="en-US" sz="3600" b="1" dirty="0">
                <a:latin typeface="+mj-lt"/>
              </a:rPr>
              <a:t>NodeJS</a:t>
            </a:r>
          </a:p>
          <a:p>
            <a:pPr lvl="1"/>
            <a:r>
              <a:rPr lang="en-US" sz="2800" b="1" dirty="0">
                <a:latin typeface="+mj-lt"/>
              </a:rPr>
              <a:t>Express</a:t>
            </a:r>
          </a:p>
          <a:p>
            <a:pPr lvl="1"/>
            <a:r>
              <a:rPr lang="en-US" sz="2800" dirty="0" err="1">
                <a:latin typeface="+mj-lt"/>
              </a:rPr>
              <a:t>Multer</a:t>
            </a:r>
            <a:endParaRPr lang="en-US" sz="2800" dirty="0">
              <a:latin typeface="+mj-lt"/>
            </a:endParaRPr>
          </a:p>
          <a:p>
            <a:pPr lvl="1"/>
            <a:r>
              <a:rPr lang="en-US" sz="2800" dirty="0" err="1">
                <a:latin typeface="+mj-lt"/>
              </a:rPr>
              <a:t>Mysql</a:t>
            </a:r>
            <a:endParaRPr lang="en-US" sz="2800" dirty="0">
              <a:latin typeface="+mj-lt"/>
            </a:endParaRPr>
          </a:p>
          <a:p>
            <a:r>
              <a:rPr lang="en-US" sz="3600" b="1" dirty="0">
                <a:latin typeface="+mj-lt"/>
              </a:rPr>
              <a:t>API</a:t>
            </a:r>
            <a:r>
              <a:rPr lang="en-US" sz="3600" dirty="0">
                <a:latin typeface="+mj-lt"/>
              </a:rPr>
              <a:t> (JSON) </a:t>
            </a:r>
          </a:p>
          <a:p>
            <a:r>
              <a:rPr lang="en-US" sz="3600" b="1" dirty="0">
                <a:latin typeface="+mj-lt"/>
              </a:rPr>
              <a:t>Authentication</a:t>
            </a:r>
          </a:p>
          <a:p>
            <a:pPr lvl="1"/>
            <a:r>
              <a:rPr lang="en-US" sz="2800" dirty="0">
                <a:latin typeface="+mj-lt"/>
              </a:rPr>
              <a:t>JWT</a:t>
            </a:r>
          </a:p>
          <a:p>
            <a:pPr lvl="1"/>
            <a:endParaRPr lang="hu-HU" dirty="0">
              <a:latin typeface="+mj-lt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602" y="1690688"/>
            <a:ext cx="1991938" cy="121840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12AE494-7054-4532-B30D-6F53D7007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" t="41389" r="83672" b="21666"/>
          <a:stretch/>
        </p:blipFill>
        <p:spPr>
          <a:xfrm>
            <a:off x="8811141" y="132963"/>
            <a:ext cx="3056733" cy="459373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5A173F3-A291-4D49-8445-2094B2560E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85" t="23889" r="46449" b="44444"/>
          <a:stretch/>
        </p:blipFill>
        <p:spPr>
          <a:xfrm>
            <a:off x="6499156" y="4188019"/>
            <a:ext cx="4957156" cy="2554429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06016C2A-50AE-46CD-B88E-F283ADE4858D}"/>
              </a:ext>
            </a:extLst>
          </p:cNvPr>
          <p:cNvSpPr/>
          <p:nvPr/>
        </p:nvSpPr>
        <p:spPr>
          <a:xfrm>
            <a:off x="1" y="1"/>
            <a:ext cx="5962322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0" y="365125"/>
            <a:ext cx="6096000" cy="1325563"/>
          </a:xfrm>
        </p:spPr>
        <p:txBody>
          <a:bodyPr>
            <a:normAutofit/>
          </a:bodyPr>
          <a:lstStyle/>
          <a:p>
            <a:r>
              <a:rPr lang="hu-HU" sz="5400" b="1" dirty="0"/>
              <a:t>Frontend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742498" y="1590486"/>
            <a:ext cx="4803004" cy="4837075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+mj-lt"/>
              </a:rPr>
              <a:t>Angular</a:t>
            </a:r>
            <a:r>
              <a:rPr lang="en-GB" sz="3600" dirty="0">
                <a:latin typeface="+mj-lt"/>
              </a:rPr>
              <a:t>, TypeScript</a:t>
            </a:r>
          </a:p>
          <a:p>
            <a:r>
              <a:rPr lang="hu-HU" sz="3600" b="1" dirty="0">
                <a:latin typeface="+mj-lt"/>
              </a:rPr>
              <a:t>Design</a:t>
            </a:r>
          </a:p>
          <a:p>
            <a:pPr lvl="1"/>
            <a:r>
              <a:rPr lang="en-US" sz="2800" dirty="0">
                <a:latin typeface="+mj-lt"/>
              </a:rPr>
              <a:t>Responsive</a:t>
            </a:r>
          </a:p>
          <a:p>
            <a:pPr lvl="1"/>
            <a:r>
              <a:rPr lang="en-GB" sz="2800" dirty="0">
                <a:latin typeface="+mj-lt"/>
              </a:rPr>
              <a:t>Bootstrap SCSS directory</a:t>
            </a:r>
            <a:endParaRPr lang="hu-HU" sz="2800" dirty="0">
              <a:latin typeface="+mj-lt"/>
            </a:endParaRPr>
          </a:p>
          <a:p>
            <a:pPr lvl="1"/>
            <a:r>
              <a:rPr lang="en-US" sz="2800" dirty="0">
                <a:latin typeface="+mj-lt"/>
              </a:rPr>
              <a:t>Font Awesome</a:t>
            </a:r>
          </a:p>
          <a:p>
            <a:r>
              <a:rPr lang="en-GB" sz="3600" dirty="0">
                <a:latin typeface="+mj-lt"/>
              </a:rPr>
              <a:t>Components</a:t>
            </a:r>
          </a:p>
          <a:p>
            <a:r>
              <a:rPr lang="en-GB" sz="3600" dirty="0" err="1">
                <a:latin typeface="+mj-lt"/>
              </a:rPr>
              <a:t>HttpClient</a:t>
            </a:r>
            <a:r>
              <a:rPr lang="en-GB" sz="3600" dirty="0">
                <a:latin typeface="+mj-lt"/>
              </a:rPr>
              <a:t> service</a:t>
            </a:r>
          </a:p>
          <a:p>
            <a:r>
              <a:rPr lang="hu-HU" sz="3600" dirty="0" err="1">
                <a:latin typeface="+mj-lt"/>
              </a:rPr>
              <a:t>Forms</a:t>
            </a:r>
            <a:endParaRPr lang="en-GB" sz="3600" dirty="0">
              <a:latin typeface="+mj-lt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F6B6EE9-04FC-493D-99F7-C40000017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68" t="16054" r="54158" b="6666"/>
          <a:stretch/>
        </p:blipFill>
        <p:spPr>
          <a:xfrm>
            <a:off x="703384" y="305813"/>
            <a:ext cx="2435290" cy="529978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625" y="1256026"/>
            <a:ext cx="2614748" cy="261474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4C7936A-FEAF-469E-806D-26C446D1E5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75" t="27200" r="21025" b="50000"/>
          <a:stretch/>
        </p:blipFill>
        <p:spPr>
          <a:xfrm>
            <a:off x="105950" y="4820986"/>
            <a:ext cx="5750423" cy="173120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3E478ABF-B5AA-4275-9BB6-904B56720036}"/>
              </a:ext>
            </a:extLst>
          </p:cNvPr>
          <p:cNvSpPr/>
          <p:nvPr/>
        </p:nvSpPr>
        <p:spPr>
          <a:xfrm>
            <a:off x="6096000" y="0"/>
            <a:ext cx="6095999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959168"/>
            <a:ext cx="60960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D</a:t>
            </a:r>
            <a:r>
              <a:rPr lang="en-GB" sz="5400" b="1" dirty="0"/>
              <a:t>atabase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45083" y="2766219"/>
            <a:ext cx="4405834" cy="1325563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+mj-lt"/>
              </a:rPr>
              <a:t>MySQL</a:t>
            </a:r>
            <a:r>
              <a:rPr lang="en-GB" sz="3600" dirty="0">
                <a:latin typeface="+mj-lt"/>
              </a:rPr>
              <a:t> (MariaDB)</a:t>
            </a:r>
          </a:p>
          <a:p>
            <a:r>
              <a:rPr lang="en-GB" sz="3600" b="1" dirty="0">
                <a:latin typeface="+mj-lt"/>
              </a:rPr>
              <a:t>Stored procedures</a:t>
            </a:r>
          </a:p>
        </p:txBody>
      </p:sp>
      <p:pic>
        <p:nvPicPr>
          <p:cNvPr id="5" name="Tartalom helye 4" descr="tárolt eljárás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2249" y="2766219"/>
            <a:ext cx="5143500" cy="3592964"/>
          </a:xfr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9" y="-276563"/>
            <a:ext cx="5143500" cy="342900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beltéri, képernyőkép látható&#10;&#10;Automatikusan generált leírás">
            <a:extLst>
              <a:ext uri="{FF2B5EF4-FFF2-40B4-BE49-F238E27FC236}">
                <a16:creationId xmlns:a16="http://schemas.microsoft.com/office/drawing/2014/main" id="{00739C51-6F20-41FC-B2E9-1065FEA14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896"/>
            <a:ext cx="12192000" cy="577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173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Teamwork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935243" y="1690688"/>
            <a:ext cx="4321515" cy="476249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GitHub</a:t>
            </a:r>
            <a:r>
              <a:rPr lang="hu-HU" sz="3600" dirty="0">
                <a:latin typeface="+mj-lt"/>
              </a:rPr>
              <a:t> </a:t>
            </a:r>
          </a:p>
          <a:p>
            <a:pPr lvl="1"/>
            <a:r>
              <a:rPr lang="en-US" sz="2800" dirty="0">
                <a:latin typeface="+mj-lt"/>
              </a:rPr>
              <a:t>Issues</a:t>
            </a:r>
          </a:p>
          <a:p>
            <a:pPr lvl="1"/>
            <a:r>
              <a:rPr lang="en-US" sz="2800" dirty="0">
                <a:latin typeface="+mj-lt"/>
              </a:rPr>
              <a:t>Progress-tracking</a:t>
            </a:r>
          </a:p>
          <a:p>
            <a:r>
              <a:rPr lang="en-US" sz="3600" b="1" dirty="0">
                <a:latin typeface="+mj-lt"/>
              </a:rPr>
              <a:t>Clean code</a:t>
            </a:r>
          </a:p>
          <a:p>
            <a:r>
              <a:rPr lang="en-US" sz="3600" b="1" dirty="0">
                <a:latin typeface="+mj-lt"/>
              </a:rPr>
              <a:t>Workload sharing</a:t>
            </a:r>
          </a:p>
          <a:p>
            <a:pPr lvl="1"/>
            <a:r>
              <a:rPr lang="en-US" sz="2800" dirty="0">
                <a:latin typeface="+mj-lt"/>
              </a:rPr>
              <a:t>Feature based</a:t>
            </a:r>
            <a:endParaRPr lang="hu-HU" sz="2800" dirty="0">
              <a:latin typeface="+mj-lt"/>
            </a:endParaRPr>
          </a:p>
          <a:p>
            <a:pPr lvl="1"/>
            <a:r>
              <a:rPr lang="en-US" sz="2800" dirty="0">
                <a:latin typeface="+mj-lt"/>
              </a:rPr>
              <a:t>Not divided by backend/frontend</a:t>
            </a:r>
          </a:p>
          <a:p>
            <a:endParaRPr lang="hu-HU" dirty="0">
              <a:latin typeface="IM FELL English" pitchFamily="2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26F8A6F-AA25-4C02-8C66-504053F241DE}"/>
              </a:ext>
            </a:extLst>
          </p:cNvPr>
          <p:cNvSpPr/>
          <p:nvPr/>
        </p:nvSpPr>
        <p:spPr>
          <a:xfrm>
            <a:off x="0" y="1"/>
            <a:ext cx="3218569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B99CA4B-CB9A-4E4F-B215-74615E93F95D}"/>
              </a:ext>
            </a:extLst>
          </p:cNvPr>
          <p:cNvSpPr/>
          <p:nvPr/>
        </p:nvSpPr>
        <p:spPr>
          <a:xfrm>
            <a:off x="8970643" y="0"/>
            <a:ext cx="3221358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FFC4681-5362-4378-821C-5413173EA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421" y="2480685"/>
            <a:ext cx="1896628" cy="18966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FFD9DF9-6350-4AB1-9144-5FEE81574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60" y="2235231"/>
            <a:ext cx="3625088" cy="203911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118</Words>
  <Application>Microsoft Office PowerPoint</Application>
  <PresentationFormat>Szélesvásznú</PresentationFormat>
  <Paragraphs>52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IM FELL English</vt:lpstr>
      <vt:lpstr>Segoe UI</vt:lpstr>
      <vt:lpstr>Office-téma</vt:lpstr>
      <vt:lpstr>PowerPoint-bemutató</vt:lpstr>
      <vt:lpstr>Purpose of Software</vt:lpstr>
      <vt:lpstr>Features</vt:lpstr>
      <vt:lpstr>Components</vt:lpstr>
      <vt:lpstr> Backend</vt:lpstr>
      <vt:lpstr>Frontend</vt:lpstr>
      <vt:lpstr>Database</vt:lpstr>
      <vt:lpstr>PowerPoint-bemutató</vt:lpstr>
      <vt:lpstr>Teamwork</vt:lpstr>
      <vt:lpstr>Future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Máté Molnár</dc:creator>
  <cp:lastModifiedBy>Máté Molnár</cp:lastModifiedBy>
  <cp:revision>11</cp:revision>
  <dcterms:created xsi:type="dcterms:W3CDTF">2022-04-24T17:34:59Z</dcterms:created>
  <dcterms:modified xsi:type="dcterms:W3CDTF">2022-04-28T17:08:24Z</dcterms:modified>
</cp:coreProperties>
</file>