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9" r:id="rId3"/>
    <p:sldId id="257" r:id="rId4"/>
    <p:sldId id="261" r:id="rId5"/>
    <p:sldId id="260" r:id="rId6"/>
    <p:sldId id="262" r:id="rId7"/>
    <p:sldId id="264" r:id="rId8"/>
    <p:sldId id="263" r:id="rId9"/>
    <p:sldId id="267" r:id="rId10"/>
    <p:sldId id="271" r:id="rId11"/>
    <p:sldId id="272" r:id="rId12"/>
    <p:sldId id="273" r:id="rId13"/>
    <p:sldId id="268" r:id="rId14"/>
    <p:sldId id="269" r:id="rId15"/>
    <p:sldId id="274" r:id="rId16"/>
    <p:sldId id="265" r:id="rId17"/>
    <p:sldId id="25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115" autoAdjust="0"/>
  </p:normalViewPr>
  <p:slideViewPr>
    <p:cSldViewPr snapToGrid="0">
      <p:cViewPr varScale="1">
        <p:scale>
          <a:sx n="56" d="100"/>
          <a:sy n="56" d="100"/>
        </p:scale>
        <p:origin x="127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F6A66F-220F-4FFA-A2F2-232F0A95FC68}" type="datetimeFigureOut">
              <a:rPr lang="en-US" smtClean="0"/>
              <a:t>4/23/2022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CC1240-7BBD-4CA0-894C-4D0F9A4B7409}" type="slidenum">
              <a:rPr lang="en-US" smtClean="0"/>
              <a:t>‹#›</a:t>
            </a:fld>
            <a:endParaRPr lang="en-US"/>
          </a:p>
        </p:txBody>
      </p:sp>
    </p:spTree>
    <p:extLst>
      <p:ext uri="{BB962C8B-B14F-4D97-AF65-F5344CB8AC3E}">
        <p14:creationId xmlns:p14="http://schemas.microsoft.com/office/powerpoint/2010/main" val="354583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CCC1240-7BBD-4CA0-894C-4D0F9A4B7409}" type="slidenum">
              <a:rPr lang="en-US" smtClean="0"/>
              <a:t>1</a:t>
            </a:fld>
            <a:endParaRPr lang="en-US"/>
          </a:p>
        </p:txBody>
      </p:sp>
    </p:spTree>
    <p:extLst>
      <p:ext uri="{BB962C8B-B14F-4D97-AF65-F5344CB8AC3E}">
        <p14:creationId xmlns:p14="http://schemas.microsoft.com/office/powerpoint/2010/main" val="2045581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CCC1240-7BBD-4CA0-894C-4D0F9A4B7409}" type="slidenum">
              <a:rPr lang="en-US" smtClean="0"/>
              <a:t>2</a:t>
            </a:fld>
            <a:endParaRPr lang="en-US"/>
          </a:p>
        </p:txBody>
      </p:sp>
    </p:spTree>
    <p:extLst>
      <p:ext uri="{BB962C8B-B14F-4D97-AF65-F5344CB8AC3E}">
        <p14:creationId xmlns:p14="http://schemas.microsoft.com/office/powerpoint/2010/main" val="2245325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CC1240-7BBD-4CA0-894C-4D0F9A4B7409}" type="slidenum">
              <a:rPr lang="en-US" smtClean="0"/>
              <a:t>3</a:t>
            </a:fld>
            <a:endParaRPr lang="en-US"/>
          </a:p>
        </p:txBody>
      </p:sp>
    </p:spTree>
    <p:extLst>
      <p:ext uri="{BB962C8B-B14F-4D97-AF65-F5344CB8AC3E}">
        <p14:creationId xmlns:p14="http://schemas.microsoft.com/office/powerpoint/2010/main" val="764402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CC1240-7BBD-4CA0-894C-4D0F9A4B7409}" type="slidenum">
              <a:rPr lang="en-US" smtClean="0"/>
              <a:t>4</a:t>
            </a:fld>
            <a:endParaRPr lang="en-US"/>
          </a:p>
        </p:txBody>
      </p:sp>
    </p:spTree>
    <p:extLst>
      <p:ext uri="{BB962C8B-B14F-4D97-AF65-F5344CB8AC3E}">
        <p14:creationId xmlns:p14="http://schemas.microsoft.com/office/powerpoint/2010/main" val="362772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CC1240-7BBD-4CA0-894C-4D0F9A4B7409}" type="slidenum">
              <a:rPr lang="en-US" smtClean="0"/>
              <a:t>9</a:t>
            </a:fld>
            <a:endParaRPr lang="en-US"/>
          </a:p>
        </p:txBody>
      </p:sp>
    </p:spTree>
    <p:extLst>
      <p:ext uri="{BB962C8B-B14F-4D97-AF65-F5344CB8AC3E}">
        <p14:creationId xmlns:p14="http://schemas.microsoft.com/office/powerpoint/2010/main" val="1127768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CC1240-7BBD-4CA0-894C-4D0F9A4B7409}" type="slidenum">
              <a:rPr lang="en-US" smtClean="0"/>
              <a:t>10</a:t>
            </a:fld>
            <a:endParaRPr lang="en-US"/>
          </a:p>
        </p:txBody>
      </p:sp>
    </p:spTree>
    <p:extLst>
      <p:ext uri="{BB962C8B-B14F-4D97-AF65-F5344CB8AC3E}">
        <p14:creationId xmlns:p14="http://schemas.microsoft.com/office/powerpoint/2010/main" val="3605293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CC1240-7BBD-4CA0-894C-4D0F9A4B7409}" type="slidenum">
              <a:rPr lang="en-US" smtClean="0"/>
              <a:t>11</a:t>
            </a:fld>
            <a:endParaRPr lang="en-US"/>
          </a:p>
        </p:txBody>
      </p:sp>
    </p:spTree>
    <p:extLst>
      <p:ext uri="{BB962C8B-B14F-4D97-AF65-F5344CB8AC3E}">
        <p14:creationId xmlns:p14="http://schemas.microsoft.com/office/powerpoint/2010/main" val="2472927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CC1240-7BBD-4CA0-894C-4D0F9A4B7409}" type="slidenum">
              <a:rPr lang="en-US" smtClean="0"/>
              <a:t>12</a:t>
            </a:fld>
            <a:endParaRPr lang="en-US"/>
          </a:p>
        </p:txBody>
      </p:sp>
    </p:spTree>
    <p:extLst>
      <p:ext uri="{BB962C8B-B14F-4D97-AF65-F5344CB8AC3E}">
        <p14:creationId xmlns:p14="http://schemas.microsoft.com/office/powerpoint/2010/main" val="762627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CC1240-7BBD-4CA0-894C-4D0F9A4B7409}" type="slidenum">
              <a:rPr lang="en-US" smtClean="0"/>
              <a:t>17</a:t>
            </a:fld>
            <a:endParaRPr lang="en-US"/>
          </a:p>
        </p:txBody>
      </p:sp>
    </p:spTree>
    <p:extLst>
      <p:ext uri="{BB962C8B-B14F-4D97-AF65-F5344CB8AC3E}">
        <p14:creationId xmlns:p14="http://schemas.microsoft.com/office/powerpoint/2010/main" val="3675223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5B1C57-9ECB-40C3-84B5-7D8FCF6E3D4F}"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E2AE7-BAC5-4877-AA36-4B48C470A910}" type="slidenum">
              <a:rPr lang="en-US" smtClean="0"/>
              <a:t>‹#›</a:t>
            </a:fld>
            <a:endParaRPr lang="en-US"/>
          </a:p>
        </p:txBody>
      </p:sp>
    </p:spTree>
    <p:extLst>
      <p:ext uri="{BB962C8B-B14F-4D97-AF65-F5344CB8AC3E}">
        <p14:creationId xmlns:p14="http://schemas.microsoft.com/office/powerpoint/2010/main" val="3295048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5B1C57-9ECB-40C3-84B5-7D8FCF6E3D4F}"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E2AE7-BAC5-4877-AA36-4B48C470A910}" type="slidenum">
              <a:rPr lang="en-US" smtClean="0"/>
              <a:t>‹#›</a:t>
            </a:fld>
            <a:endParaRPr lang="en-US"/>
          </a:p>
        </p:txBody>
      </p:sp>
    </p:spTree>
    <p:extLst>
      <p:ext uri="{BB962C8B-B14F-4D97-AF65-F5344CB8AC3E}">
        <p14:creationId xmlns:p14="http://schemas.microsoft.com/office/powerpoint/2010/main" val="2121313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5B1C57-9ECB-40C3-84B5-7D8FCF6E3D4F}"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E2AE7-BAC5-4877-AA36-4B48C470A910}" type="slidenum">
              <a:rPr lang="en-US" smtClean="0"/>
              <a:t>‹#›</a:t>
            </a:fld>
            <a:endParaRPr lang="en-US"/>
          </a:p>
        </p:txBody>
      </p:sp>
    </p:spTree>
    <p:extLst>
      <p:ext uri="{BB962C8B-B14F-4D97-AF65-F5344CB8AC3E}">
        <p14:creationId xmlns:p14="http://schemas.microsoft.com/office/powerpoint/2010/main" val="1427213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5B1C57-9ECB-40C3-84B5-7D8FCF6E3D4F}"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E2AE7-BAC5-4877-AA36-4B48C470A910}" type="slidenum">
              <a:rPr lang="en-US" smtClean="0"/>
              <a:t>‹#›</a:t>
            </a:fld>
            <a:endParaRPr lang="en-US"/>
          </a:p>
        </p:txBody>
      </p:sp>
    </p:spTree>
    <p:extLst>
      <p:ext uri="{BB962C8B-B14F-4D97-AF65-F5344CB8AC3E}">
        <p14:creationId xmlns:p14="http://schemas.microsoft.com/office/powerpoint/2010/main" val="3912125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C5B1C57-9ECB-40C3-84B5-7D8FCF6E3D4F}"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E2AE7-BAC5-4877-AA36-4B48C470A910}" type="slidenum">
              <a:rPr lang="en-US" smtClean="0"/>
              <a:t>‹#›</a:t>
            </a:fld>
            <a:endParaRPr lang="en-US"/>
          </a:p>
        </p:txBody>
      </p:sp>
    </p:spTree>
    <p:extLst>
      <p:ext uri="{BB962C8B-B14F-4D97-AF65-F5344CB8AC3E}">
        <p14:creationId xmlns:p14="http://schemas.microsoft.com/office/powerpoint/2010/main" val="148859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5B1C57-9ECB-40C3-84B5-7D8FCF6E3D4F}" type="datetimeFigureOut">
              <a:rPr lang="en-US" smtClean="0"/>
              <a:t>4/23/2022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0E2AE7-BAC5-4877-AA36-4B48C470A910}" type="slidenum">
              <a:rPr lang="en-US" smtClean="0"/>
              <a:t>‹#›</a:t>
            </a:fld>
            <a:endParaRPr lang="en-US"/>
          </a:p>
        </p:txBody>
      </p:sp>
    </p:spTree>
    <p:extLst>
      <p:ext uri="{BB962C8B-B14F-4D97-AF65-F5344CB8AC3E}">
        <p14:creationId xmlns:p14="http://schemas.microsoft.com/office/powerpoint/2010/main" val="946043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5B1C57-9ECB-40C3-84B5-7D8FCF6E3D4F}" type="datetimeFigureOut">
              <a:rPr lang="en-US" smtClean="0"/>
              <a:t>4/23/2022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0E2AE7-BAC5-4877-AA36-4B48C470A910}" type="slidenum">
              <a:rPr lang="en-US" smtClean="0"/>
              <a:t>‹#›</a:t>
            </a:fld>
            <a:endParaRPr lang="en-US"/>
          </a:p>
        </p:txBody>
      </p:sp>
    </p:spTree>
    <p:extLst>
      <p:ext uri="{BB962C8B-B14F-4D97-AF65-F5344CB8AC3E}">
        <p14:creationId xmlns:p14="http://schemas.microsoft.com/office/powerpoint/2010/main" val="2356353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5B1C57-9ECB-40C3-84B5-7D8FCF6E3D4F}" type="datetimeFigureOut">
              <a:rPr lang="en-US" smtClean="0"/>
              <a:t>4/23/2022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0E2AE7-BAC5-4877-AA36-4B48C470A910}" type="slidenum">
              <a:rPr lang="en-US" smtClean="0"/>
              <a:t>‹#›</a:t>
            </a:fld>
            <a:endParaRPr lang="en-US"/>
          </a:p>
        </p:txBody>
      </p:sp>
    </p:spTree>
    <p:extLst>
      <p:ext uri="{BB962C8B-B14F-4D97-AF65-F5344CB8AC3E}">
        <p14:creationId xmlns:p14="http://schemas.microsoft.com/office/powerpoint/2010/main" val="138057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5B1C57-9ECB-40C3-84B5-7D8FCF6E3D4F}" type="datetimeFigureOut">
              <a:rPr lang="en-US" smtClean="0"/>
              <a:t>4/23/2022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0E2AE7-BAC5-4877-AA36-4B48C470A910}" type="slidenum">
              <a:rPr lang="en-US" smtClean="0"/>
              <a:t>‹#›</a:t>
            </a:fld>
            <a:endParaRPr lang="en-US"/>
          </a:p>
        </p:txBody>
      </p:sp>
    </p:spTree>
    <p:extLst>
      <p:ext uri="{BB962C8B-B14F-4D97-AF65-F5344CB8AC3E}">
        <p14:creationId xmlns:p14="http://schemas.microsoft.com/office/powerpoint/2010/main" val="647888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C5B1C57-9ECB-40C3-84B5-7D8FCF6E3D4F}" type="datetimeFigureOut">
              <a:rPr lang="en-US" smtClean="0"/>
              <a:t>4/23/2022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0E2AE7-BAC5-4877-AA36-4B48C470A910}" type="slidenum">
              <a:rPr lang="en-US" smtClean="0"/>
              <a:t>‹#›</a:t>
            </a:fld>
            <a:endParaRPr lang="en-US"/>
          </a:p>
        </p:txBody>
      </p:sp>
    </p:spTree>
    <p:extLst>
      <p:ext uri="{BB962C8B-B14F-4D97-AF65-F5344CB8AC3E}">
        <p14:creationId xmlns:p14="http://schemas.microsoft.com/office/powerpoint/2010/main" val="2525742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C5B1C57-9ECB-40C3-84B5-7D8FCF6E3D4F}" type="datetimeFigureOut">
              <a:rPr lang="en-US" smtClean="0"/>
              <a:t>4/23/2022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0E2AE7-BAC5-4877-AA36-4B48C470A910}" type="slidenum">
              <a:rPr lang="en-US" smtClean="0"/>
              <a:t>‹#›</a:t>
            </a:fld>
            <a:endParaRPr lang="en-US"/>
          </a:p>
        </p:txBody>
      </p:sp>
    </p:spTree>
    <p:extLst>
      <p:ext uri="{BB962C8B-B14F-4D97-AF65-F5344CB8AC3E}">
        <p14:creationId xmlns:p14="http://schemas.microsoft.com/office/powerpoint/2010/main" val="2002206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5B1C57-9ECB-40C3-84B5-7D8FCF6E3D4F}" type="datetimeFigureOut">
              <a:rPr lang="en-US" smtClean="0"/>
              <a:t>4/23/2022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0E2AE7-BAC5-4877-AA36-4B48C470A910}" type="slidenum">
              <a:rPr lang="en-US" smtClean="0"/>
              <a:t>‹#›</a:t>
            </a:fld>
            <a:endParaRPr lang="en-US"/>
          </a:p>
        </p:txBody>
      </p:sp>
    </p:spTree>
    <p:extLst>
      <p:ext uri="{BB962C8B-B14F-4D97-AF65-F5344CB8AC3E}">
        <p14:creationId xmlns:p14="http://schemas.microsoft.com/office/powerpoint/2010/main" val="1866937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Travelling_salesman_problem"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github.com/momin128/Mominur.git"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6.02 Practice Problems: Rou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3660" y="3462927"/>
            <a:ext cx="4448340" cy="2074177"/>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p:cNvSpPr>
            <a:spLocks noGrp="1"/>
          </p:cNvSpPr>
          <p:nvPr>
            <p:ph type="subTitle" idx="1"/>
          </p:nvPr>
        </p:nvSpPr>
        <p:spPr>
          <a:xfrm>
            <a:off x="0" y="2406316"/>
            <a:ext cx="12192000" cy="4451684"/>
          </a:xfrm>
        </p:spPr>
        <p:txBody>
          <a:bodyPr rtlCol="0">
            <a:noAutofit/>
          </a:bodyPr>
          <a:lstStyle/>
          <a:p>
            <a:pPr>
              <a:defRPr/>
            </a:pPr>
            <a:r>
              <a:rPr lang="en-US" sz="3600" b="1" dirty="0">
                <a:solidFill>
                  <a:schemeClr val="tx1">
                    <a:lumMod val="95000"/>
                    <a:lumOff val="5000"/>
                  </a:schemeClr>
                </a:solidFill>
                <a:latin typeface="Times New Roman" panose="02020603050405020304" pitchFamily="18" charset="0"/>
                <a:cs typeface="Times New Roman" panose="02020603050405020304" pitchFamily="18" charset="0"/>
              </a:rPr>
              <a:t>Ant Colony Optimization to Find Shortest Path</a:t>
            </a:r>
            <a:endParaRPr lang="en-US" sz="3200" dirty="0">
              <a:solidFill>
                <a:schemeClr val="tx1">
                  <a:lumMod val="95000"/>
                  <a:lumOff val="5000"/>
                </a:schemeClr>
              </a:solidFill>
              <a:latin typeface="Times New Roman" panose="02020603050405020304" pitchFamily="18" charset="0"/>
              <a:cs typeface="Times New Roman" panose="02020603050405020304" pitchFamily="18" charset="0"/>
            </a:endParaRPr>
          </a:p>
          <a:p>
            <a:pPr eaLnBrk="1" fontAlgn="auto" hangingPunct="1">
              <a:spcAft>
                <a:spcPts val="0"/>
              </a:spcAft>
              <a:defRPr/>
            </a:pPr>
            <a:r>
              <a:rPr lang="en-US" sz="3200" dirty="0">
                <a:solidFill>
                  <a:schemeClr val="tx1">
                    <a:lumMod val="95000"/>
                    <a:lumOff val="5000"/>
                  </a:schemeClr>
                </a:solidFill>
                <a:latin typeface="Times New Roman" panose="02020603050405020304" pitchFamily="18" charset="0"/>
                <a:cs typeface="Times New Roman" panose="02020603050405020304" pitchFamily="18" charset="0"/>
              </a:rPr>
              <a:t>Prepared by</a:t>
            </a:r>
          </a:p>
          <a:p>
            <a:pPr eaLnBrk="1" fontAlgn="auto" hangingPunct="1">
              <a:spcAft>
                <a:spcPts val="0"/>
              </a:spcAft>
              <a:defRPr/>
            </a:pPr>
            <a:endParaRPr lang="en-US" sz="32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eaLnBrk="1" fontAlgn="auto" hangingPunct="1">
              <a:spcAft>
                <a:spcPts val="0"/>
              </a:spcAft>
              <a:defRPr/>
            </a:pPr>
            <a:endParaRPr lang="en-US" sz="3200" dirty="0">
              <a:solidFill>
                <a:schemeClr val="tx1">
                  <a:lumMod val="95000"/>
                  <a:lumOff val="5000"/>
                </a:schemeClr>
              </a:solidFill>
              <a:latin typeface="Times New Roman" panose="02020603050405020304" pitchFamily="18" charset="0"/>
              <a:cs typeface="Times New Roman" panose="02020603050405020304" pitchFamily="18" charset="0"/>
            </a:endParaRPr>
          </a:p>
          <a:p>
            <a:pPr eaLnBrk="1" fontAlgn="auto" hangingPunct="1">
              <a:spcAft>
                <a:spcPts val="0"/>
              </a:spcAft>
              <a:defRPr/>
            </a:pPr>
            <a:endParaRPr lang="en-US" sz="3200" b="1"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eaLnBrk="1" fontAlgn="auto" hangingPunct="1">
              <a:spcAft>
                <a:spcPts val="0"/>
              </a:spcAft>
              <a:defRPr/>
            </a:pPr>
            <a:endParaRPr lang="en-US" sz="3200" dirty="0">
              <a:solidFill>
                <a:schemeClr val="tx1">
                  <a:lumMod val="95000"/>
                  <a:lumOff val="5000"/>
                </a:schemeClr>
              </a:solidFill>
              <a:latin typeface="Times New Roman" panose="02020603050405020304" pitchFamily="18" charset="0"/>
              <a:cs typeface="Times New Roman" panose="02020603050405020304" pitchFamily="18" charset="0"/>
            </a:endParaRPr>
          </a:p>
          <a:p>
            <a:pPr eaLnBrk="1" fontAlgn="auto" hangingPunct="1">
              <a:spcAft>
                <a:spcPts val="0"/>
              </a:spcAft>
              <a:defRPr/>
            </a:pPr>
            <a:r>
              <a:rPr lang="en-US" sz="2800" b="1" dirty="0">
                <a:latin typeface="Times New Roman" panose="02020603050405020304" pitchFamily="18" charset="0"/>
                <a:cs typeface="Times New Roman" panose="02020603050405020304" pitchFamily="18" charset="0"/>
              </a:rPr>
              <a:t>Mohammad Mominur </a:t>
            </a:r>
            <a:r>
              <a:rPr lang="en-US" sz="2800" b="1" dirty="0" smtClean="0">
                <a:latin typeface="Times New Roman" panose="02020603050405020304" pitchFamily="18" charset="0"/>
                <a:cs typeface="Times New Roman" panose="02020603050405020304" pitchFamily="18" charset="0"/>
              </a:rPr>
              <a:t>Rahman</a:t>
            </a:r>
          </a:p>
          <a:p>
            <a:pPr eaLnBrk="1" fontAlgn="auto" hangingPunct="1">
              <a:spcAft>
                <a:spcPts val="0"/>
              </a:spcAft>
              <a:defRPr/>
            </a:pPr>
            <a:r>
              <a:rPr lang="en-US" sz="2000" dirty="0" smtClean="0">
                <a:solidFill>
                  <a:prstClr val="black"/>
                </a:solidFill>
                <a:latin typeface="Times New Roman" panose="02020603050405020304" pitchFamily="18" charset="0"/>
                <a:cs typeface="Times New Roman" panose="02020603050405020304" pitchFamily="18" charset="0"/>
              </a:rPr>
              <a:t>Ph.D</a:t>
            </a:r>
            <a:r>
              <a:rPr lang="en-US" sz="2000" dirty="0">
                <a:solidFill>
                  <a:prstClr val="black"/>
                </a:solidFill>
                <a:latin typeface="Times New Roman" panose="02020603050405020304" pitchFamily="18" charset="0"/>
                <a:cs typeface="Times New Roman" panose="02020603050405020304" pitchFamily="18" charset="0"/>
              </a:rPr>
              <a:t>. </a:t>
            </a:r>
            <a:r>
              <a:rPr lang="en-US" sz="2000" dirty="0" smtClean="0">
                <a:solidFill>
                  <a:prstClr val="black"/>
                </a:solidFill>
                <a:latin typeface="Times New Roman" panose="02020603050405020304" pitchFamily="18" charset="0"/>
                <a:cs typeface="Times New Roman" panose="02020603050405020304" pitchFamily="18" charset="0"/>
              </a:rPr>
              <a:t>Student (ID: 210028982), Computer </a:t>
            </a:r>
            <a:r>
              <a:rPr lang="en-US" sz="2000" dirty="0">
                <a:solidFill>
                  <a:prstClr val="black"/>
                </a:solidFill>
                <a:latin typeface="Times New Roman" panose="02020603050405020304" pitchFamily="18" charset="0"/>
                <a:cs typeface="Times New Roman" panose="02020603050405020304" pitchFamily="18" charset="0"/>
              </a:rPr>
              <a:t>S</a:t>
            </a:r>
            <a:r>
              <a:rPr lang="en-US" sz="2000" dirty="0" smtClean="0">
                <a:solidFill>
                  <a:prstClr val="black"/>
                </a:solidFill>
                <a:latin typeface="Times New Roman" panose="02020603050405020304" pitchFamily="18" charset="0"/>
                <a:cs typeface="Times New Roman" panose="02020603050405020304" pitchFamily="18" charset="0"/>
              </a:rPr>
              <a:t>cience </a:t>
            </a:r>
            <a:r>
              <a:rPr lang="en-US" sz="2000" dirty="0">
                <a:solidFill>
                  <a:prstClr val="black"/>
                </a:solidFill>
                <a:latin typeface="Times New Roman" panose="02020603050405020304" pitchFamily="18" charset="0"/>
                <a:cs typeface="Times New Roman" panose="02020603050405020304" pitchFamily="18" charset="0"/>
              </a:rPr>
              <a:t>and Engineering, HBKU, Qatar.</a:t>
            </a:r>
          </a:p>
          <a:p>
            <a:pPr eaLnBrk="1" fontAlgn="auto" hangingPunct="1">
              <a:spcAft>
                <a:spcPts val="0"/>
              </a:spcAft>
              <a:defRPr/>
            </a:pPr>
            <a:endParaRPr lang="en-US" sz="3200" b="1" dirty="0">
              <a:latin typeface="Times New Roman" panose="02020603050405020304" pitchFamily="18" charset="0"/>
              <a:cs typeface="Times New Roman" panose="02020603050405020304" pitchFamily="18" charset="0"/>
            </a:endParaRPr>
          </a:p>
        </p:txBody>
      </p:sp>
      <p:pic>
        <p:nvPicPr>
          <p:cNvPr id="3075"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03579" y="62415"/>
            <a:ext cx="400050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1,078 Ant Colony Illustrations &amp; Clip Art - iStoc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342" y="3462927"/>
            <a:ext cx="3646237" cy="1923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2551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31502" t="6315" r="28599" b="6364"/>
          <a:stretch/>
        </p:blipFill>
        <p:spPr>
          <a:xfrm>
            <a:off x="6359857" y="1468104"/>
            <a:ext cx="4844956" cy="5349924"/>
          </a:xfrm>
          <a:prstGeom prst="rect">
            <a:avLst/>
          </a:prstGeom>
        </p:spPr>
      </p:pic>
      <p:sp>
        <p:nvSpPr>
          <p:cNvPr id="3" name="Rectangle 2"/>
          <p:cNvSpPr/>
          <p:nvPr/>
        </p:nvSpPr>
        <p:spPr>
          <a:xfrm>
            <a:off x="115888" y="452438"/>
            <a:ext cx="7622394" cy="646331"/>
          </a:xfrm>
          <a:prstGeom prst="rect">
            <a:avLst/>
          </a:prstGeom>
        </p:spPr>
        <p:txBody>
          <a:bodyPr wrap="square">
            <a:spAutoFit/>
          </a:bodyPr>
          <a:lstStyle/>
          <a:p>
            <a:pPr marL="787400" indent="-571500">
              <a:spcBef>
                <a:spcPts val="2400"/>
              </a:spcBef>
              <a:buClr>
                <a:srgbClr val="000000"/>
              </a:buClr>
              <a:buSzPct val="171000"/>
              <a:defRPr/>
            </a:pPr>
            <a:r>
              <a:rPr lang="en-US" altLang="en-US" sz="3600" b="1" kern="0" dirty="0">
                <a:solidFill>
                  <a:srgbClr val="000000"/>
                </a:solidFill>
                <a:latin typeface="Times New Roman" panose="02020603050405020304" pitchFamily="18" charset="0"/>
                <a:cs typeface="Times New Roman" panose="02020603050405020304" pitchFamily="18" charset="0"/>
                <a:sym typeface="Myriad Pro" charset="0"/>
              </a:rPr>
              <a:t>Model Descriptions and Evaluation</a:t>
            </a:r>
          </a:p>
        </p:txBody>
      </p:sp>
      <p:pic>
        <p:nvPicPr>
          <p:cNvPr id="4105" name="Picture 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747250" y="0"/>
            <a:ext cx="2413000" cy="132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115887" y="1468104"/>
            <a:ext cx="5670763" cy="1323439"/>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First, let us define a map of cities for </a:t>
            </a:r>
            <a:r>
              <a:rPr lang="en-US" sz="2000" dirty="0" smtClean="0">
                <a:latin typeface="Times New Roman" panose="02020603050405020304" pitchFamily="18" charset="0"/>
                <a:cs typeface="Times New Roman" panose="02020603050405020304" pitchFamily="18" charset="0"/>
              </a:rPr>
              <a:t>Qatar. </a:t>
            </a:r>
            <a:r>
              <a:rPr lang="en-US" sz="2000" dirty="0">
                <a:latin typeface="Times New Roman" panose="02020603050405020304" pitchFamily="18" charset="0"/>
                <a:cs typeface="Times New Roman" panose="02020603050405020304" pitchFamily="18" charset="0"/>
              </a:rPr>
              <a:t>Our input map picture dimension is 1064x692, therefore </a:t>
            </a:r>
            <a:r>
              <a:rPr lang="en-US" sz="2000" dirty="0" smtClean="0">
                <a:latin typeface="Times New Roman" panose="02020603050405020304" pitchFamily="18" charset="0"/>
                <a:cs typeface="Times New Roman" panose="02020603050405020304" pitchFamily="18" charset="0"/>
              </a:rPr>
              <a:t>every </a:t>
            </a:r>
            <a:r>
              <a:rPr lang="en-US" sz="2000" dirty="0">
                <a:latin typeface="Times New Roman" panose="02020603050405020304" pitchFamily="18" charset="0"/>
                <a:cs typeface="Times New Roman" panose="02020603050405020304" pitchFamily="18" charset="0"/>
              </a:rPr>
              <a:t>cities input direction will be as this: </a:t>
            </a: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11" name="Rectangle 10"/>
          <p:cNvSpPr/>
          <p:nvPr/>
        </p:nvSpPr>
        <p:spPr>
          <a:xfrm>
            <a:off x="318448" y="3404402"/>
            <a:ext cx="5754806" cy="1477328"/>
          </a:xfrm>
          <a:prstGeom prst="rect">
            <a:avLst/>
          </a:prstGeom>
        </p:spPr>
        <p:txBody>
          <a:bodyPr wrap="square">
            <a:spAutoFit/>
          </a:bodyPr>
          <a:lstStyle/>
          <a:p>
            <a:r>
              <a:rPr lang="en-US" dirty="0" err="1">
                <a:solidFill>
                  <a:schemeClr val="accent2">
                    <a:lumMod val="75000"/>
                  </a:schemeClr>
                </a:solidFill>
                <a:latin typeface="Courier New" panose="02070309020205020404" pitchFamily="49" charset="0"/>
              </a:rPr>
              <a:t>Ar</a:t>
            </a:r>
            <a:r>
              <a:rPr lang="en-US" dirty="0">
                <a:solidFill>
                  <a:schemeClr val="accent2">
                    <a:lumMod val="75000"/>
                  </a:schemeClr>
                </a:solidFill>
                <a:latin typeface="Courier New" panose="02070309020205020404" pitchFamily="49" charset="0"/>
              </a:rPr>
              <a:t> </a:t>
            </a:r>
            <a:r>
              <a:rPr lang="en-US" dirty="0" err="1">
                <a:solidFill>
                  <a:schemeClr val="accent2">
                    <a:lumMod val="75000"/>
                  </a:schemeClr>
                </a:solidFill>
                <a:latin typeface="Courier New" panose="02070309020205020404" pitchFamily="49" charset="0"/>
              </a:rPr>
              <a:t>Rayyan</a:t>
            </a:r>
            <a:r>
              <a:rPr lang="en-US" dirty="0">
                <a:solidFill>
                  <a:srgbClr val="000000"/>
                </a:solidFill>
                <a:latin typeface="Courier New" panose="02070309020205020404" pitchFamily="49" charset="0"/>
              </a:rPr>
              <a:t>": (</a:t>
            </a:r>
            <a:r>
              <a:rPr lang="en-US" dirty="0">
                <a:solidFill>
                  <a:srgbClr val="00B050"/>
                </a:solidFill>
                <a:latin typeface="Courier New" panose="02070309020205020404" pitchFamily="49" charset="0"/>
              </a:rPr>
              <a:t>450, 450</a:t>
            </a:r>
            <a:r>
              <a:rPr lang="en-US" dirty="0">
                <a:solidFill>
                  <a:srgbClr val="000000"/>
                </a:solidFill>
                <a:latin typeface="Courier New" panose="02070309020205020404" pitchFamily="49" charset="0"/>
              </a:rPr>
              <a:t>), "</a:t>
            </a:r>
            <a:r>
              <a:rPr lang="en-US" dirty="0">
                <a:solidFill>
                  <a:schemeClr val="accent2">
                    <a:lumMod val="75000"/>
                  </a:schemeClr>
                </a:solidFill>
                <a:latin typeface="Courier New" panose="02070309020205020404" pitchFamily="49" charset="0"/>
              </a:rPr>
              <a:t>Al </a:t>
            </a:r>
            <a:r>
              <a:rPr lang="en-US" dirty="0" err="1">
                <a:solidFill>
                  <a:schemeClr val="accent2">
                    <a:lumMod val="75000"/>
                  </a:schemeClr>
                </a:solidFill>
                <a:latin typeface="Courier New" panose="02070309020205020404" pitchFamily="49" charset="0"/>
              </a:rPr>
              <a:t>Dawhah</a:t>
            </a:r>
            <a:r>
              <a:rPr lang="en-US" dirty="0">
                <a:solidFill>
                  <a:srgbClr val="000000"/>
                </a:solidFill>
                <a:latin typeface="Courier New" panose="02070309020205020404" pitchFamily="49" charset="0"/>
              </a:rPr>
              <a:t>": (</a:t>
            </a:r>
            <a:r>
              <a:rPr lang="en-US" dirty="0">
                <a:solidFill>
                  <a:srgbClr val="00B050"/>
                </a:solidFill>
                <a:latin typeface="Courier New" panose="02070309020205020404" pitchFamily="49" charset="0"/>
              </a:rPr>
              <a:t>615, 350</a:t>
            </a:r>
            <a:r>
              <a:rPr lang="en-US" dirty="0">
                <a:solidFill>
                  <a:srgbClr val="000000"/>
                </a:solidFill>
                <a:latin typeface="Courier New" panose="02070309020205020404" pitchFamily="49" charset="0"/>
              </a:rPr>
              <a:t>), "</a:t>
            </a:r>
            <a:r>
              <a:rPr lang="en-US" dirty="0">
                <a:solidFill>
                  <a:schemeClr val="accent2">
                    <a:lumMod val="75000"/>
                  </a:schemeClr>
                </a:solidFill>
                <a:latin typeface="Courier New" panose="02070309020205020404" pitchFamily="49" charset="0"/>
              </a:rPr>
              <a:t>U. </a:t>
            </a:r>
            <a:r>
              <a:rPr lang="en-US" dirty="0" err="1">
                <a:solidFill>
                  <a:schemeClr val="accent2">
                    <a:lumMod val="75000"/>
                  </a:schemeClr>
                </a:solidFill>
                <a:latin typeface="Courier New" panose="02070309020205020404" pitchFamily="49" charset="0"/>
              </a:rPr>
              <a:t>Salal</a:t>
            </a:r>
            <a:r>
              <a:rPr lang="en-US" dirty="0">
                <a:solidFill>
                  <a:srgbClr val="000000"/>
                </a:solidFill>
                <a:latin typeface="Courier New" panose="02070309020205020404" pitchFamily="49" charset="0"/>
              </a:rPr>
              <a:t>": (</a:t>
            </a:r>
            <a:r>
              <a:rPr lang="en-US" dirty="0">
                <a:solidFill>
                  <a:srgbClr val="00B050"/>
                </a:solidFill>
                <a:latin typeface="Courier New" panose="02070309020205020404" pitchFamily="49" charset="0"/>
              </a:rPr>
              <a:t>555, 300</a:t>
            </a:r>
            <a:r>
              <a:rPr lang="en-US" dirty="0">
                <a:solidFill>
                  <a:srgbClr val="000000"/>
                </a:solidFill>
                <a:latin typeface="Courier New" panose="02070309020205020404" pitchFamily="49" charset="0"/>
              </a:rPr>
              <a:t>), "</a:t>
            </a:r>
            <a:r>
              <a:rPr lang="en-US" dirty="0">
                <a:solidFill>
                  <a:schemeClr val="accent2">
                    <a:lumMod val="75000"/>
                  </a:schemeClr>
                </a:solidFill>
                <a:latin typeface="Courier New" panose="02070309020205020404" pitchFamily="49" charset="0"/>
              </a:rPr>
              <a:t>Al </a:t>
            </a:r>
            <a:r>
              <a:rPr lang="en-US" dirty="0" err="1">
                <a:solidFill>
                  <a:schemeClr val="accent2">
                    <a:lumMod val="75000"/>
                  </a:schemeClr>
                </a:solidFill>
                <a:latin typeface="Courier New" panose="02070309020205020404" pitchFamily="49" charset="0"/>
              </a:rPr>
              <a:t>Daayen</a:t>
            </a:r>
            <a:r>
              <a:rPr lang="en-US" dirty="0">
                <a:solidFill>
                  <a:srgbClr val="000000"/>
                </a:solidFill>
                <a:latin typeface="Courier New" panose="02070309020205020404" pitchFamily="49" charset="0"/>
              </a:rPr>
              <a:t>": (</a:t>
            </a:r>
            <a:r>
              <a:rPr lang="en-US" dirty="0">
                <a:solidFill>
                  <a:srgbClr val="00B050"/>
                </a:solidFill>
                <a:latin typeface="Courier New" panose="02070309020205020404" pitchFamily="49" charset="0"/>
              </a:rPr>
              <a:t>600, 300</a:t>
            </a:r>
            <a:r>
              <a:rPr lang="en-US" dirty="0">
                <a:solidFill>
                  <a:srgbClr val="000000"/>
                </a:solidFill>
                <a:latin typeface="Courier New" panose="02070309020205020404" pitchFamily="49" charset="0"/>
              </a:rPr>
              <a:t>),"</a:t>
            </a:r>
            <a:r>
              <a:rPr lang="en-US" dirty="0">
                <a:solidFill>
                  <a:schemeClr val="accent2">
                    <a:lumMod val="75000"/>
                  </a:schemeClr>
                </a:solidFill>
                <a:latin typeface="Courier New" panose="02070309020205020404" pitchFamily="49" charset="0"/>
              </a:rPr>
              <a:t>Al </a:t>
            </a:r>
            <a:r>
              <a:rPr lang="en-US" dirty="0" err="1">
                <a:solidFill>
                  <a:schemeClr val="accent2">
                    <a:lumMod val="75000"/>
                  </a:schemeClr>
                </a:solidFill>
                <a:latin typeface="Courier New" panose="02070309020205020404" pitchFamily="49" charset="0"/>
              </a:rPr>
              <a:t>Khawar</a:t>
            </a:r>
            <a:r>
              <a:rPr lang="en-US" dirty="0">
                <a:solidFill>
                  <a:srgbClr val="000000"/>
                </a:solidFill>
                <a:latin typeface="Courier New" panose="02070309020205020404" pitchFamily="49" charset="0"/>
              </a:rPr>
              <a:t>": (</a:t>
            </a:r>
            <a:r>
              <a:rPr lang="en-US" dirty="0">
                <a:solidFill>
                  <a:srgbClr val="00B050"/>
                </a:solidFill>
                <a:latin typeface="Courier New" panose="02070309020205020404" pitchFamily="49" charset="0"/>
              </a:rPr>
              <a:t>600, 185</a:t>
            </a:r>
            <a:r>
              <a:rPr lang="en-US" dirty="0">
                <a:solidFill>
                  <a:srgbClr val="000000"/>
                </a:solidFill>
                <a:latin typeface="Courier New" panose="02070309020205020404" pitchFamily="49" charset="0"/>
              </a:rPr>
              <a:t>), "</a:t>
            </a:r>
            <a:r>
              <a:rPr lang="en-US" dirty="0" err="1">
                <a:solidFill>
                  <a:schemeClr val="accent2">
                    <a:lumMod val="75000"/>
                  </a:schemeClr>
                </a:solidFill>
                <a:latin typeface="Courier New" panose="02070309020205020404" pitchFamily="49" charset="0"/>
              </a:rPr>
              <a:t>Madinat</a:t>
            </a:r>
            <a:r>
              <a:rPr lang="en-US" dirty="0">
                <a:solidFill>
                  <a:schemeClr val="accent2">
                    <a:lumMod val="75000"/>
                  </a:schemeClr>
                </a:solidFill>
                <a:latin typeface="Courier New" panose="02070309020205020404" pitchFamily="49" charset="0"/>
              </a:rPr>
              <a:t> ash </a:t>
            </a:r>
            <a:r>
              <a:rPr lang="en-US" dirty="0" err="1">
                <a:solidFill>
                  <a:schemeClr val="accent2">
                    <a:lumMod val="75000"/>
                  </a:schemeClr>
                </a:solidFill>
                <a:latin typeface="Courier New" panose="02070309020205020404" pitchFamily="49" charset="0"/>
              </a:rPr>
              <a:t>Shamal</a:t>
            </a:r>
            <a:r>
              <a:rPr lang="en-US" dirty="0">
                <a:solidFill>
                  <a:srgbClr val="000000"/>
                </a:solidFill>
                <a:latin typeface="Courier New" panose="02070309020205020404" pitchFamily="49" charset="0"/>
              </a:rPr>
              <a:t>": (</a:t>
            </a:r>
            <a:r>
              <a:rPr lang="en-US" dirty="0">
                <a:solidFill>
                  <a:srgbClr val="00B050"/>
                </a:solidFill>
                <a:latin typeface="Courier New" panose="02070309020205020404" pitchFamily="49" charset="0"/>
              </a:rPr>
              <a:t>480, 160</a:t>
            </a:r>
            <a:r>
              <a:rPr lang="en-US" dirty="0">
                <a:solidFill>
                  <a:srgbClr val="000000"/>
                </a:solidFill>
                <a:latin typeface="Courier New" panose="02070309020205020404" pitchFamily="49" charset="0"/>
              </a:rPr>
              <a:t>), "</a:t>
            </a:r>
            <a:r>
              <a:rPr lang="en-US" dirty="0">
                <a:solidFill>
                  <a:schemeClr val="accent2">
                    <a:lumMod val="75000"/>
                  </a:schemeClr>
                </a:solidFill>
                <a:latin typeface="Courier New" panose="02070309020205020404" pitchFamily="49" charset="0"/>
              </a:rPr>
              <a:t>Al </a:t>
            </a:r>
            <a:r>
              <a:rPr lang="en-US" dirty="0" err="1">
                <a:solidFill>
                  <a:schemeClr val="accent2">
                    <a:lumMod val="75000"/>
                  </a:schemeClr>
                </a:solidFill>
                <a:latin typeface="Courier New" panose="02070309020205020404" pitchFamily="49" charset="0"/>
              </a:rPr>
              <a:t>Wakrah</a:t>
            </a:r>
            <a:r>
              <a:rPr lang="en-US" dirty="0">
                <a:solidFill>
                  <a:srgbClr val="000000"/>
                </a:solidFill>
                <a:latin typeface="Courier New" panose="02070309020205020404" pitchFamily="49" charset="0"/>
              </a:rPr>
              <a:t>": (</a:t>
            </a:r>
            <a:r>
              <a:rPr lang="en-US" dirty="0">
                <a:solidFill>
                  <a:srgbClr val="00B050"/>
                </a:solidFill>
                <a:latin typeface="Courier New" panose="02070309020205020404" pitchFamily="49" charset="0"/>
              </a:rPr>
              <a:t>580, 550</a:t>
            </a:r>
            <a:r>
              <a:rPr lang="en-US" dirty="0">
                <a:solidFill>
                  <a:srgbClr val="000000"/>
                </a:solidFill>
                <a:latin typeface="Courier New" panose="02070309020205020404" pitchFamily="49" charset="0"/>
              </a:rPr>
              <a:t>) </a:t>
            </a:r>
            <a:endParaRPr lang="en-US" dirty="0">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a:blip r:embed="rId5"/>
          <a:stretch>
            <a:fillRect/>
          </a:stretch>
        </p:blipFill>
        <p:spPr>
          <a:xfrm>
            <a:off x="6359857" y="1399865"/>
            <a:ext cx="4844956" cy="5418164"/>
          </a:xfrm>
          <a:prstGeom prst="rect">
            <a:avLst/>
          </a:prstGeom>
        </p:spPr>
      </p:pic>
    </p:spTree>
    <p:extLst>
      <p:ext uri="{BB962C8B-B14F-4D97-AF65-F5344CB8AC3E}">
        <p14:creationId xmlns:p14="http://schemas.microsoft.com/office/powerpoint/2010/main" val="2778946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5888" y="452438"/>
            <a:ext cx="7622394" cy="646331"/>
          </a:xfrm>
          <a:prstGeom prst="rect">
            <a:avLst/>
          </a:prstGeom>
        </p:spPr>
        <p:txBody>
          <a:bodyPr wrap="square">
            <a:spAutoFit/>
          </a:bodyPr>
          <a:lstStyle/>
          <a:p>
            <a:pPr marL="787400" indent="-571500">
              <a:spcBef>
                <a:spcPts val="2400"/>
              </a:spcBef>
              <a:buClr>
                <a:srgbClr val="000000"/>
              </a:buClr>
              <a:buSzPct val="171000"/>
              <a:defRPr/>
            </a:pPr>
            <a:r>
              <a:rPr lang="en-US" altLang="en-US" sz="3600" b="1" kern="0" dirty="0">
                <a:solidFill>
                  <a:srgbClr val="000000"/>
                </a:solidFill>
                <a:latin typeface="Times New Roman" panose="02020603050405020304" pitchFamily="18" charset="0"/>
                <a:cs typeface="Times New Roman" panose="02020603050405020304" pitchFamily="18" charset="0"/>
                <a:sym typeface="Myriad Pro" charset="0"/>
              </a:rPr>
              <a:t>Model Descriptions and Evaluation</a:t>
            </a:r>
          </a:p>
        </p:txBody>
      </p:sp>
      <p:pic>
        <p:nvPicPr>
          <p:cNvPr id="4105" name="Picture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47250" y="0"/>
            <a:ext cx="2413000" cy="132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p:nvSpPr>
        <p:spPr>
          <a:xfrm>
            <a:off x="722480" y="2038221"/>
            <a:ext cx="10345854" cy="4221669"/>
          </a:xfrm>
          <a:prstGeom prst="rect">
            <a:avLst/>
          </a:prstGeom>
        </p:spPr>
        <p:txBody>
          <a:bodyPr wrap="square">
            <a:spAutoFit/>
          </a:bodyPr>
          <a:lstStyle/>
          <a:p>
            <a:pPr>
              <a:lnSpc>
                <a:spcPts val="1425"/>
              </a:lnSpc>
            </a:pPr>
            <a:r>
              <a:rPr lang="en-US" dirty="0">
                <a:solidFill>
                  <a:srgbClr val="001080"/>
                </a:solidFill>
                <a:latin typeface="Courier New" panose="02070309020205020404" pitchFamily="49" charset="0"/>
                <a:ea typeface="Times New Roman" panose="02020603050405020304" pitchFamily="18" charset="0"/>
                <a:cs typeface="Arial" panose="020B0604020202020204" pitchFamily="34" charset="0"/>
              </a:rPr>
              <a:t>time</a:t>
            </a:r>
            <a:r>
              <a:rPr lang="en-US"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r>
              <a:rPr lang="en-US" dirty="0">
                <a:solidFill>
                  <a:srgbClr val="09885A"/>
                </a:solidFill>
                <a:latin typeface="Courier New" panose="02070309020205020404" pitchFamily="49" charset="0"/>
                <a:ea typeface="Times New Roman" panose="02020603050405020304" pitchFamily="18" charset="0"/>
                <a:cs typeface="Arial" panose="020B0604020202020204" pitchFamily="34" charset="0"/>
              </a:rPr>
              <a:t>0</a:t>
            </a:r>
            <a:r>
              <a:rPr lang="en-US"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dirty="0">
                <a:solidFill>
                  <a:srgbClr val="008000"/>
                </a:solidFill>
                <a:latin typeface="Courier New" panose="02070309020205020404" pitchFamily="49" charset="0"/>
                <a:ea typeface="Times New Roman" panose="02020603050405020304" pitchFamily="18" charset="0"/>
                <a:cs typeface="Arial" panose="020B0604020202020204" pitchFamily="34" charset="0"/>
              </a:rPr>
              <a:t># run for a fixed amount of time</a:t>
            </a:r>
            <a:endParaRPr lang="en-US" sz="2000" dirty="0">
              <a:latin typeface="Calibri" panose="020F0502020204030204" pitchFamily="34" charset="0"/>
              <a:ea typeface="Calibri" panose="020F0502020204030204" pitchFamily="34" charset="0"/>
              <a:cs typeface="Arial" panose="020B0604020202020204" pitchFamily="34" charset="0"/>
            </a:endParaRPr>
          </a:p>
          <a:p>
            <a:pPr>
              <a:lnSpc>
                <a:spcPts val="1425"/>
              </a:lnSpc>
            </a:pPr>
            <a:r>
              <a:rPr lang="en-US" dirty="0" err="1">
                <a:solidFill>
                  <a:srgbClr val="001080"/>
                </a:solidFill>
                <a:latin typeface="Courier New" panose="02070309020205020404" pitchFamily="49" charset="0"/>
                <a:ea typeface="Times New Roman" panose="02020603050405020304" pitchFamily="18" charset="0"/>
                <a:cs typeface="Arial" panose="020B0604020202020204" pitchFamily="34" charset="0"/>
              </a:rPr>
              <a:t>min_time</a:t>
            </a:r>
            <a:r>
              <a:rPr lang="en-US"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r>
              <a:rPr lang="en-US" dirty="0">
                <a:solidFill>
                  <a:srgbClr val="09885A"/>
                </a:solidFill>
                <a:latin typeface="Courier New" panose="02070309020205020404" pitchFamily="49" charset="0"/>
                <a:ea typeface="Times New Roman" panose="02020603050405020304" pitchFamily="18" charset="0"/>
                <a:cs typeface="Arial" panose="020B0604020202020204" pitchFamily="34" charset="0"/>
              </a:rPr>
              <a:t>0</a:t>
            </a:r>
            <a:r>
              <a:rPr lang="en-US"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dirty="0">
                <a:solidFill>
                  <a:srgbClr val="008000"/>
                </a:solidFill>
                <a:latin typeface="Courier New" panose="02070309020205020404" pitchFamily="49" charset="0"/>
                <a:ea typeface="Times New Roman" panose="02020603050405020304" pitchFamily="18" charset="0"/>
                <a:cs typeface="Arial" panose="020B0604020202020204" pitchFamily="34" charset="0"/>
              </a:rPr>
              <a:t># minimum runtime</a:t>
            </a:r>
            <a:endParaRPr lang="en-US" sz="2000" dirty="0">
              <a:latin typeface="Calibri" panose="020F0502020204030204" pitchFamily="34" charset="0"/>
              <a:ea typeface="Calibri" panose="020F0502020204030204" pitchFamily="34" charset="0"/>
              <a:cs typeface="Arial" panose="020B0604020202020204" pitchFamily="34" charset="0"/>
            </a:endParaRPr>
          </a:p>
          <a:p>
            <a:pPr>
              <a:lnSpc>
                <a:spcPts val="1425"/>
              </a:lnSpc>
            </a:pPr>
            <a:r>
              <a:rPr lang="en-US" dirty="0">
                <a:solidFill>
                  <a:srgbClr val="001080"/>
                </a:solidFill>
                <a:latin typeface="Courier New" panose="02070309020205020404" pitchFamily="49" charset="0"/>
                <a:ea typeface="Times New Roman" panose="02020603050405020304" pitchFamily="18" charset="0"/>
                <a:cs typeface="Arial" panose="020B0604020202020204" pitchFamily="34" charset="0"/>
              </a:rPr>
              <a:t>timeout</a:t>
            </a:r>
            <a:r>
              <a:rPr lang="en-US"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r>
              <a:rPr lang="en-US" dirty="0">
                <a:solidFill>
                  <a:srgbClr val="09885A"/>
                </a:solidFill>
                <a:latin typeface="Courier New" panose="02070309020205020404" pitchFamily="49" charset="0"/>
                <a:ea typeface="Times New Roman" panose="02020603050405020304" pitchFamily="18" charset="0"/>
                <a:cs typeface="Arial" panose="020B0604020202020204" pitchFamily="34" charset="0"/>
              </a:rPr>
              <a:t>0</a:t>
            </a:r>
            <a:r>
              <a:rPr lang="en-US"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dirty="0">
                <a:solidFill>
                  <a:srgbClr val="008000"/>
                </a:solidFill>
                <a:latin typeface="Courier New" panose="02070309020205020404" pitchFamily="49" charset="0"/>
                <a:ea typeface="Times New Roman" panose="02020603050405020304" pitchFamily="18" charset="0"/>
                <a:cs typeface="Arial" panose="020B0604020202020204" pitchFamily="34" charset="0"/>
              </a:rPr>
              <a:t># maximum time in seconds to run for</a:t>
            </a:r>
            <a:endParaRPr lang="en-US" sz="2000" dirty="0">
              <a:latin typeface="Calibri" panose="020F0502020204030204" pitchFamily="34" charset="0"/>
              <a:ea typeface="Calibri" panose="020F0502020204030204" pitchFamily="34" charset="0"/>
              <a:cs typeface="Arial" panose="020B0604020202020204" pitchFamily="34" charset="0"/>
            </a:endParaRPr>
          </a:p>
          <a:p>
            <a:pPr>
              <a:lnSpc>
                <a:spcPts val="1425"/>
              </a:lnSpc>
            </a:pPr>
            <a:r>
              <a:rPr lang="en-US" dirty="0" err="1">
                <a:solidFill>
                  <a:srgbClr val="001080"/>
                </a:solidFill>
                <a:latin typeface="Courier New" panose="02070309020205020404" pitchFamily="49" charset="0"/>
                <a:ea typeface="Times New Roman" panose="02020603050405020304" pitchFamily="18" charset="0"/>
                <a:cs typeface="Arial" panose="020B0604020202020204" pitchFamily="34" charset="0"/>
              </a:rPr>
              <a:t>stop_factor</a:t>
            </a:r>
            <a:r>
              <a:rPr lang="en-US"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r>
              <a:rPr lang="en-US" dirty="0">
                <a:solidFill>
                  <a:srgbClr val="09885A"/>
                </a:solidFill>
                <a:latin typeface="Courier New" panose="02070309020205020404" pitchFamily="49" charset="0"/>
                <a:ea typeface="Times New Roman" panose="02020603050405020304" pitchFamily="18" charset="0"/>
                <a:cs typeface="Arial" panose="020B0604020202020204" pitchFamily="34" charset="0"/>
              </a:rPr>
              <a:t>2</a:t>
            </a:r>
            <a:r>
              <a:rPr lang="en-US"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dirty="0">
                <a:solidFill>
                  <a:srgbClr val="008000"/>
                </a:solidFill>
                <a:latin typeface="Courier New" panose="02070309020205020404" pitchFamily="49" charset="0"/>
                <a:ea typeface="Times New Roman" panose="02020603050405020304" pitchFamily="18" charset="0"/>
                <a:cs typeface="Arial" panose="020B0604020202020204" pitchFamily="34" charset="0"/>
              </a:rPr>
              <a:t># how many times to redouble effort after new 					   best path</a:t>
            </a:r>
            <a:endParaRPr lang="en-US" sz="2000" dirty="0">
              <a:latin typeface="Calibri" panose="020F0502020204030204" pitchFamily="34" charset="0"/>
              <a:ea typeface="Calibri" panose="020F0502020204030204" pitchFamily="34" charset="0"/>
              <a:cs typeface="Arial" panose="020B0604020202020204" pitchFamily="34" charset="0"/>
            </a:endParaRPr>
          </a:p>
          <a:p>
            <a:pPr>
              <a:lnSpc>
                <a:spcPts val="1425"/>
              </a:lnSpc>
            </a:pPr>
            <a:r>
              <a:rPr lang="en-US" dirty="0" err="1">
                <a:solidFill>
                  <a:srgbClr val="001080"/>
                </a:solidFill>
                <a:latin typeface="Courier New" panose="02070309020205020404" pitchFamily="49" charset="0"/>
                <a:ea typeface="Times New Roman" panose="02020603050405020304" pitchFamily="18" charset="0"/>
                <a:cs typeface="Arial" panose="020B0604020202020204" pitchFamily="34" charset="0"/>
              </a:rPr>
              <a:t>min_round_trips</a:t>
            </a:r>
            <a:r>
              <a:rPr lang="en-US"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r>
              <a:rPr lang="en-US" dirty="0">
                <a:solidFill>
                  <a:srgbClr val="09885A"/>
                </a:solidFill>
                <a:latin typeface="Courier New" panose="02070309020205020404" pitchFamily="49" charset="0"/>
                <a:ea typeface="Times New Roman" panose="02020603050405020304" pitchFamily="18" charset="0"/>
                <a:cs typeface="Arial" panose="020B0604020202020204" pitchFamily="34" charset="0"/>
              </a:rPr>
              <a:t>10</a:t>
            </a:r>
            <a:r>
              <a:rPr lang="en-US"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dirty="0">
                <a:solidFill>
                  <a:srgbClr val="008000"/>
                </a:solidFill>
                <a:latin typeface="Courier New" panose="02070309020205020404" pitchFamily="49" charset="0"/>
                <a:ea typeface="Times New Roman" panose="02020603050405020304" pitchFamily="18" charset="0"/>
                <a:cs typeface="Arial" panose="020B0604020202020204" pitchFamily="34" charset="0"/>
              </a:rPr>
              <a:t># minimum number of round trips before stopping</a:t>
            </a:r>
            <a:endParaRPr lang="en-US" sz="2000" dirty="0">
              <a:latin typeface="Calibri" panose="020F0502020204030204" pitchFamily="34" charset="0"/>
              <a:ea typeface="Calibri" panose="020F0502020204030204" pitchFamily="34" charset="0"/>
              <a:cs typeface="Arial" panose="020B0604020202020204" pitchFamily="34" charset="0"/>
            </a:endParaRPr>
          </a:p>
          <a:p>
            <a:pPr>
              <a:lnSpc>
                <a:spcPts val="1425"/>
              </a:lnSpc>
            </a:pPr>
            <a:r>
              <a:rPr lang="en-US" dirty="0" err="1">
                <a:solidFill>
                  <a:srgbClr val="001080"/>
                </a:solidFill>
                <a:latin typeface="Courier New" panose="02070309020205020404" pitchFamily="49" charset="0"/>
                <a:ea typeface="Times New Roman" panose="02020603050405020304" pitchFamily="18" charset="0"/>
                <a:cs typeface="Arial" panose="020B0604020202020204" pitchFamily="34" charset="0"/>
              </a:rPr>
              <a:t>max_round_trips</a:t>
            </a:r>
            <a:r>
              <a:rPr lang="en-US"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r>
              <a:rPr lang="en-US" dirty="0">
                <a:solidFill>
                  <a:srgbClr val="09885A"/>
                </a:solidFill>
                <a:latin typeface="Courier New" panose="02070309020205020404" pitchFamily="49" charset="0"/>
                <a:ea typeface="Times New Roman" panose="02020603050405020304" pitchFamily="18" charset="0"/>
                <a:cs typeface="Arial" panose="020B0604020202020204" pitchFamily="34" charset="0"/>
              </a:rPr>
              <a:t>0</a:t>
            </a:r>
            <a:r>
              <a:rPr lang="en-US"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dirty="0">
                <a:solidFill>
                  <a:srgbClr val="008000"/>
                </a:solidFill>
                <a:latin typeface="Courier New" panose="02070309020205020404" pitchFamily="49" charset="0"/>
                <a:ea typeface="Times New Roman" panose="02020603050405020304" pitchFamily="18" charset="0"/>
                <a:cs typeface="Arial" panose="020B0604020202020204" pitchFamily="34" charset="0"/>
              </a:rPr>
              <a:t># maximum number of round trips before stopping  </a:t>
            </a:r>
            <a:r>
              <a:rPr lang="en-US" dirty="0" err="1">
                <a:solidFill>
                  <a:srgbClr val="001080"/>
                </a:solidFill>
                <a:latin typeface="Courier New" panose="02070309020205020404" pitchFamily="49" charset="0"/>
                <a:ea typeface="Times New Roman" panose="02020603050405020304" pitchFamily="18" charset="0"/>
                <a:cs typeface="Arial" panose="020B0604020202020204" pitchFamily="34" charset="0"/>
              </a:rPr>
              <a:t>min_ants</a:t>
            </a:r>
            <a:r>
              <a:rPr lang="en-US"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r>
              <a:rPr lang="en-US" dirty="0">
                <a:solidFill>
                  <a:srgbClr val="09885A"/>
                </a:solidFill>
                <a:latin typeface="Courier New" panose="02070309020205020404" pitchFamily="49" charset="0"/>
                <a:ea typeface="Times New Roman" panose="02020603050405020304" pitchFamily="18" charset="0"/>
                <a:cs typeface="Arial" panose="020B0604020202020204" pitchFamily="34" charset="0"/>
              </a:rPr>
              <a:t>0</a:t>
            </a:r>
            <a:r>
              <a:rPr lang="en-US"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dirty="0">
                <a:solidFill>
                  <a:srgbClr val="008000"/>
                </a:solidFill>
                <a:latin typeface="Courier New" panose="02070309020205020404" pitchFamily="49" charset="0"/>
                <a:ea typeface="Times New Roman" panose="02020603050405020304" pitchFamily="18" charset="0"/>
                <a:cs typeface="Arial" panose="020B0604020202020204" pitchFamily="34" charset="0"/>
              </a:rPr>
              <a:t># Total number of ants to use</a:t>
            </a:r>
            <a:endParaRPr lang="en-US" sz="2000" dirty="0">
              <a:latin typeface="Calibri" panose="020F0502020204030204" pitchFamily="34" charset="0"/>
              <a:ea typeface="Calibri" panose="020F0502020204030204" pitchFamily="34" charset="0"/>
              <a:cs typeface="Arial" panose="020B0604020202020204" pitchFamily="34" charset="0"/>
            </a:endParaRPr>
          </a:p>
          <a:p>
            <a:pPr>
              <a:lnSpc>
                <a:spcPts val="1425"/>
              </a:lnSpc>
            </a:pPr>
            <a:r>
              <a:rPr lang="en-US" dirty="0" err="1">
                <a:solidFill>
                  <a:srgbClr val="001080"/>
                </a:solidFill>
                <a:latin typeface="Courier New" panose="02070309020205020404" pitchFamily="49" charset="0"/>
                <a:ea typeface="Times New Roman" panose="02020603050405020304" pitchFamily="18" charset="0"/>
                <a:cs typeface="Arial" panose="020B0604020202020204" pitchFamily="34" charset="0"/>
              </a:rPr>
              <a:t>max_ants</a:t>
            </a:r>
            <a:r>
              <a:rPr lang="en-US"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r>
              <a:rPr lang="en-US" dirty="0">
                <a:solidFill>
                  <a:srgbClr val="09885A"/>
                </a:solidFill>
                <a:latin typeface="Courier New" panose="02070309020205020404" pitchFamily="49" charset="0"/>
                <a:ea typeface="Times New Roman" panose="02020603050405020304" pitchFamily="18" charset="0"/>
                <a:cs typeface="Arial" panose="020B0604020202020204" pitchFamily="34" charset="0"/>
              </a:rPr>
              <a:t>0</a:t>
            </a:r>
            <a:r>
              <a:rPr lang="en-US"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dirty="0">
                <a:solidFill>
                  <a:srgbClr val="008000"/>
                </a:solidFill>
                <a:latin typeface="Courier New" panose="02070309020205020404" pitchFamily="49" charset="0"/>
                <a:ea typeface="Times New Roman" panose="02020603050405020304" pitchFamily="18" charset="0"/>
                <a:cs typeface="Arial" panose="020B0604020202020204" pitchFamily="34" charset="0"/>
              </a:rPr>
              <a:t># Total number of ants to use</a:t>
            </a:r>
            <a:endParaRPr lang="en-US" sz="2000" dirty="0">
              <a:latin typeface="Calibri" panose="020F0502020204030204" pitchFamily="34" charset="0"/>
              <a:ea typeface="Calibri" panose="020F0502020204030204" pitchFamily="34" charset="0"/>
              <a:cs typeface="Arial" panose="020B0604020202020204" pitchFamily="34" charset="0"/>
            </a:endParaRPr>
          </a:p>
          <a:p>
            <a:pPr>
              <a:lnSpc>
                <a:spcPts val="1425"/>
              </a:lnSpc>
            </a:pPr>
            <a:r>
              <a:rPr lang="en-US" dirty="0" err="1">
                <a:solidFill>
                  <a:srgbClr val="001080"/>
                </a:solidFill>
                <a:latin typeface="Courier New" panose="02070309020205020404" pitchFamily="49" charset="0"/>
                <a:ea typeface="Times New Roman" panose="02020603050405020304" pitchFamily="18" charset="0"/>
                <a:cs typeface="Arial" panose="020B0604020202020204" pitchFamily="34" charset="0"/>
              </a:rPr>
              <a:t>ant_count</a:t>
            </a:r>
            <a:r>
              <a:rPr lang="en-US"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r>
              <a:rPr lang="en-US" dirty="0">
                <a:solidFill>
                  <a:srgbClr val="09885A"/>
                </a:solidFill>
                <a:latin typeface="Courier New" panose="02070309020205020404" pitchFamily="49" charset="0"/>
                <a:ea typeface="Times New Roman" panose="02020603050405020304" pitchFamily="18" charset="0"/>
                <a:cs typeface="Arial" panose="020B0604020202020204" pitchFamily="34" charset="0"/>
              </a:rPr>
              <a:t>64</a:t>
            </a:r>
            <a:r>
              <a:rPr lang="en-US"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dirty="0">
                <a:solidFill>
                  <a:srgbClr val="008000"/>
                </a:solidFill>
                <a:latin typeface="Courier New" panose="02070309020205020404" pitchFamily="49" charset="0"/>
                <a:ea typeface="Times New Roman" panose="02020603050405020304" pitchFamily="18" charset="0"/>
                <a:cs typeface="Arial" panose="020B0604020202020204" pitchFamily="34" charset="0"/>
              </a:rPr>
              <a:t># this is the bottom of the near 							   optimal range for </a:t>
            </a:r>
            <a:r>
              <a:rPr lang="en-US" dirty="0" err="1">
                <a:solidFill>
                  <a:srgbClr val="008000"/>
                </a:solidFill>
                <a:latin typeface="Courier New" panose="02070309020205020404" pitchFamily="49" charset="0"/>
                <a:ea typeface="Times New Roman" panose="02020603050405020304" pitchFamily="18" charset="0"/>
                <a:cs typeface="Arial" panose="020B0604020202020204" pitchFamily="34" charset="0"/>
              </a:rPr>
              <a:t>numpy</a:t>
            </a:r>
            <a:r>
              <a:rPr lang="en-US" dirty="0">
                <a:solidFill>
                  <a:srgbClr val="008000"/>
                </a:solidFill>
                <a:latin typeface="Courier New" panose="02070309020205020404" pitchFamily="49" charset="0"/>
                <a:ea typeface="Times New Roman" panose="02020603050405020304" pitchFamily="18" charset="0"/>
                <a:cs typeface="Arial" panose="020B0604020202020204" pitchFamily="34" charset="0"/>
              </a:rPr>
              <a:t> performance</a:t>
            </a:r>
            <a:endParaRPr lang="en-US" sz="2000" dirty="0">
              <a:latin typeface="Calibri" panose="020F0502020204030204" pitchFamily="34" charset="0"/>
              <a:ea typeface="Calibri" panose="020F0502020204030204" pitchFamily="34" charset="0"/>
              <a:cs typeface="Arial" panose="020B0604020202020204" pitchFamily="34" charset="0"/>
            </a:endParaRPr>
          </a:p>
          <a:p>
            <a:pPr>
              <a:lnSpc>
                <a:spcPts val="1425"/>
              </a:lnSpc>
            </a:pPr>
            <a:r>
              <a:rPr lang="en-US" dirty="0" err="1">
                <a:solidFill>
                  <a:srgbClr val="001080"/>
                </a:solidFill>
                <a:latin typeface="Courier New" panose="02070309020205020404" pitchFamily="49" charset="0"/>
                <a:ea typeface="Times New Roman" panose="02020603050405020304" pitchFamily="18" charset="0"/>
                <a:cs typeface="Arial" panose="020B0604020202020204" pitchFamily="34" charset="0"/>
              </a:rPr>
              <a:t>ant_speed</a:t>
            </a:r>
            <a:r>
              <a:rPr lang="en-US"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r>
              <a:rPr lang="en-US" dirty="0">
                <a:solidFill>
                  <a:srgbClr val="09885A"/>
                </a:solidFill>
                <a:latin typeface="Courier New" panose="02070309020205020404" pitchFamily="49" charset="0"/>
                <a:ea typeface="Times New Roman" panose="02020603050405020304" pitchFamily="18" charset="0"/>
                <a:cs typeface="Arial" panose="020B0604020202020204" pitchFamily="34" charset="0"/>
              </a:rPr>
              <a:t>1</a:t>
            </a:r>
            <a:r>
              <a:rPr lang="en-US"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dirty="0">
                <a:solidFill>
                  <a:srgbClr val="008000"/>
                </a:solidFill>
                <a:latin typeface="Courier New" panose="02070309020205020404" pitchFamily="49" charset="0"/>
                <a:ea typeface="Times New Roman" panose="02020603050405020304" pitchFamily="18" charset="0"/>
                <a:cs typeface="Arial" panose="020B0604020202020204" pitchFamily="34" charset="0"/>
              </a:rPr>
              <a:t># how many steps do ants travel per epoch</a:t>
            </a:r>
            <a:endParaRPr lang="en-US" sz="2000" dirty="0">
              <a:latin typeface="Calibri" panose="020F0502020204030204" pitchFamily="34" charset="0"/>
              <a:ea typeface="Calibri" panose="020F0502020204030204" pitchFamily="34" charset="0"/>
              <a:cs typeface="Arial" panose="020B0604020202020204" pitchFamily="34" charset="0"/>
            </a:endParaRPr>
          </a:p>
          <a:p>
            <a:pPr>
              <a:lnSpc>
                <a:spcPts val="1425"/>
              </a:lnSpc>
            </a:pPr>
            <a:r>
              <a:rPr lang="en-US"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a:lnSpc>
                <a:spcPts val="1425"/>
              </a:lnSpc>
            </a:pPr>
            <a:r>
              <a:rPr lang="en-US" dirty="0" err="1">
                <a:solidFill>
                  <a:srgbClr val="001080"/>
                </a:solidFill>
                <a:latin typeface="Courier New" panose="02070309020205020404" pitchFamily="49" charset="0"/>
                <a:ea typeface="Times New Roman" panose="02020603050405020304" pitchFamily="18" charset="0"/>
                <a:cs typeface="Arial" panose="020B0604020202020204" pitchFamily="34" charset="0"/>
              </a:rPr>
              <a:t>distance_power</a:t>
            </a:r>
            <a:r>
              <a:rPr lang="en-US"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r>
              <a:rPr lang="en-US" dirty="0">
                <a:solidFill>
                  <a:srgbClr val="09885A"/>
                </a:solidFill>
                <a:latin typeface="Courier New" panose="02070309020205020404" pitchFamily="49" charset="0"/>
                <a:ea typeface="Times New Roman" panose="02020603050405020304" pitchFamily="18" charset="0"/>
                <a:cs typeface="Arial" panose="020B0604020202020204" pitchFamily="34" charset="0"/>
              </a:rPr>
              <a:t>1</a:t>
            </a:r>
            <a:r>
              <a:rPr lang="en-US"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dirty="0">
                <a:solidFill>
                  <a:srgbClr val="008000"/>
                </a:solidFill>
                <a:latin typeface="Courier New" panose="02070309020205020404" pitchFamily="49" charset="0"/>
                <a:ea typeface="Times New Roman" panose="02020603050405020304" pitchFamily="18" charset="0"/>
                <a:cs typeface="Arial" panose="020B0604020202020204" pitchFamily="34" charset="0"/>
              </a:rPr>
              <a:t># power to which distance affects pheromones                 </a:t>
            </a:r>
            <a:endParaRPr lang="en-US" sz="2000" dirty="0">
              <a:latin typeface="Calibri" panose="020F0502020204030204" pitchFamily="34" charset="0"/>
              <a:ea typeface="Calibri" panose="020F0502020204030204" pitchFamily="34" charset="0"/>
              <a:cs typeface="Arial" panose="020B0604020202020204" pitchFamily="34" charset="0"/>
            </a:endParaRPr>
          </a:p>
          <a:p>
            <a:pPr>
              <a:lnSpc>
                <a:spcPts val="1425"/>
              </a:lnSpc>
            </a:pPr>
            <a:r>
              <a:rPr lang="en-US" dirty="0" err="1">
                <a:solidFill>
                  <a:srgbClr val="001080"/>
                </a:solidFill>
                <a:latin typeface="Courier New" panose="02070309020205020404" pitchFamily="49" charset="0"/>
                <a:ea typeface="Times New Roman" panose="02020603050405020304" pitchFamily="18" charset="0"/>
                <a:cs typeface="Arial" panose="020B0604020202020204" pitchFamily="34" charset="0"/>
              </a:rPr>
              <a:t>pheromone_power</a:t>
            </a:r>
            <a:r>
              <a:rPr lang="en-US"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r>
              <a:rPr lang="en-US" dirty="0">
                <a:solidFill>
                  <a:srgbClr val="09885A"/>
                </a:solidFill>
                <a:latin typeface="Courier New" panose="02070309020205020404" pitchFamily="49" charset="0"/>
                <a:ea typeface="Times New Roman" panose="02020603050405020304" pitchFamily="18" charset="0"/>
                <a:cs typeface="Arial" panose="020B0604020202020204" pitchFamily="34" charset="0"/>
              </a:rPr>
              <a:t>1.25</a:t>
            </a:r>
            <a:r>
              <a:rPr lang="en-US"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dirty="0">
                <a:solidFill>
                  <a:srgbClr val="008000"/>
                </a:solidFill>
                <a:latin typeface="Courier New" panose="02070309020205020404" pitchFamily="49" charset="0"/>
                <a:ea typeface="Times New Roman" panose="02020603050405020304" pitchFamily="18" charset="0"/>
                <a:cs typeface="Arial" panose="020B0604020202020204" pitchFamily="34" charset="0"/>
              </a:rPr>
              <a:t># power to which differences in pheromones are 					   noticed</a:t>
            </a:r>
            <a:endParaRPr lang="en-US" sz="2000" dirty="0">
              <a:latin typeface="Calibri" panose="020F0502020204030204" pitchFamily="34" charset="0"/>
              <a:ea typeface="Calibri" panose="020F0502020204030204" pitchFamily="34" charset="0"/>
              <a:cs typeface="Arial" panose="020B0604020202020204" pitchFamily="34" charset="0"/>
            </a:endParaRPr>
          </a:p>
          <a:p>
            <a:pPr>
              <a:lnSpc>
                <a:spcPts val="1425"/>
              </a:lnSpc>
            </a:pPr>
            <a:r>
              <a:rPr lang="en-US" dirty="0" err="1">
                <a:solidFill>
                  <a:srgbClr val="001080"/>
                </a:solidFill>
                <a:latin typeface="Courier New" panose="02070309020205020404" pitchFamily="49" charset="0"/>
                <a:ea typeface="Times New Roman" panose="02020603050405020304" pitchFamily="18" charset="0"/>
                <a:cs typeface="Arial" panose="020B0604020202020204" pitchFamily="34" charset="0"/>
              </a:rPr>
              <a:t>decay_power</a:t>
            </a:r>
            <a:r>
              <a:rPr lang="en-US"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r>
              <a:rPr lang="en-US" dirty="0">
                <a:solidFill>
                  <a:srgbClr val="09885A"/>
                </a:solidFill>
                <a:latin typeface="Courier New" panose="02070309020205020404" pitchFamily="49" charset="0"/>
                <a:ea typeface="Times New Roman" panose="02020603050405020304" pitchFamily="18" charset="0"/>
                <a:cs typeface="Arial" panose="020B0604020202020204" pitchFamily="34" charset="0"/>
              </a:rPr>
              <a:t>0</a:t>
            </a:r>
            <a:r>
              <a:rPr lang="en-US"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dirty="0">
                <a:solidFill>
                  <a:srgbClr val="008000"/>
                </a:solidFill>
                <a:latin typeface="Courier New" panose="02070309020205020404" pitchFamily="49" charset="0"/>
                <a:ea typeface="Times New Roman" panose="02020603050405020304" pitchFamily="18" charset="0"/>
                <a:cs typeface="Arial" panose="020B0604020202020204" pitchFamily="34" charset="0"/>
              </a:rPr>
              <a:t># how fast do pheromones decay</a:t>
            </a:r>
            <a:endParaRPr lang="en-US" sz="2000" dirty="0">
              <a:latin typeface="Calibri" panose="020F0502020204030204" pitchFamily="34" charset="0"/>
              <a:ea typeface="Calibri" panose="020F0502020204030204" pitchFamily="34" charset="0"/>
              <a:cs typeface="Arial" panose="020B0604020202020204" pitchFamily="34" charset="0"/>
            </a:endParaRPr>
          </a:p>
          <a:p>
            <a:pPr>
              <a:lnSpc>
                <a:spcPts val="1425"/>
              </a:lnSpc>
            </a:pPr>
            <a:r>
              <a:rPr lang="en-US" dirty="0" err="1">
                <a:solidFill>
                  <a:srgbClr val="001080"/>
                </a:solidFill>
                <a:latin typeface="Courier New" panose="02070309020205020404" pitchFamily="49" charset="0"/>
                <a:ea typeface="Times New Roman" panose="02020603050405020304" pitchFamily="18" charset="0"/>
                <a:cs typeface="Arial" panose="020B0604020202020204" pitchFamily="34" charset="0"/>
              </a:rPr>
              <a:t>reward_power</a:t>
            </a:r>
            <a:r>
              <a:rPr lang="en-US"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r>
              <a:rPr lang="en-US" dirty="0">
                <a:solidFill>
                  <a:srgbClr val="09885A"/>
                </a:solidFill>
                <a:latin typeface="Courier New" panose="02070309020205020404" pitchFamily="49" charset="0"/>
                <a:ea typeface="Times New Roman" panose="02020603050405020304" pitchFamily="18" charset="0"/>
                <a:cs typeface="Arial" panose="020B0604020202020204" pitchFamily="34" charset="0"/>
              </a:rPr>
              <a:t>0</a:t>
            </a:r>
            <a:r>
              <a:rPr lang="en-US"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dirty="0">
                <a:solidFill>
                  <a:srgbClr val="008000"/>
                </a:solidFill>
                <a:latin typeface="Courier New" panose="02070309020205020404" pitchFamily="49" charset="0"/>
                <a:ea typeface="Times New Roman" panose="02020603050405020304" pitchFamily="18" charset="0"/>
                <a:cs typeface="Arial" panose="020B0604020202020204" pitchFamily="34" charset="0"/>
              </a:rPr>
              <a:t># relative pheromone reward based on </a:t>
            </a:r>
            <a:endParaRPr lang="en-US" sz="2000" dirty="0">
              <a:latin typeface="Calibri" panose="020F0502020204030204" pitchFamily="34" charset="0"/>
              <a:ea typeface="Calibri" panose="020F0502020204030204" pitchFamily="34" charset="0"/>
              <a:cs typeface="Arial" panose="020B0604020202020204" pitchFamily="34" charset="0"/>
            </a:endParaRPr>
          </a:p>
          <a:p>
            <a:pPr>
              <a:lnSpc>
                <a:spcPts val="1425"/>
              </a:lnSpc>
            </a:pPr>
            <a:r>
              <a:rPr lang="en-US" dirty="0">
                <a:solidFill>
                  <a:srgbClr val="008000"/>
                </a:solidFill>
                <a:latin typeface="Courier New" panose="02070309020205020404" pitchFamily="49" charset="0"/>
                <a:ea typeface="Times New Roman" panose="02020603050405020304" pitchFamily="18" charset="0"/>
                <a:cs typeface="Arial" panose="020B0604020202020204" pitchFamily="34" charset="0"/>
              </a:rPr>
              <a:t>				   </a:t>
            </a:r>
            <a:r>
              <a:rPr lang="en-US" dirty="0" err="1">
                <a:solidFill>
                  <a:srgbClr val="008000"/>
                </a:solidFill>
                <a:latin typeface="Courier New" panose="02070309020205020404" pitchFamily="49" charset="0"/>
                <a:ea typeface="Times New Roman" panose="02020603050405020304" pitchFamily="18" charset="0"/>
                <a:cs typeface="Arial" panose="020B0604020202020204" pitchFamily="34" charset="0"/>
              </a:rPr>
              <a:t>best_path_length</a:t>
            </a:r>
            <a:r>
              <a:rPr lang="en-US" dirty="0">
                <a:solidFill>
                  <a:srgbClr val="008000"/>
                </a:solidFill>
                <a:latin typeface="Courier New" panose="02070309020205020404" pitchFamily="49" charset="0"/>
                <a:ea typeface="Times New Roman" panose="02020603050405020304" pitchFamily="18" charset="0"/>
                <a:cs typeface="Arial" panose="020B0604020202020204" pitchFamily="34" charset="0"/>
              </a:rPr>
              <a:t>/</a:t>
            </a:r>
            <a:r>
              <a:rPr lang="en-US" dirty="0" err="1">
                <a:solidFill>
                  <a:srgbClr val="008000"/>
                </a:solidFill>
                <a:latin typeface="Courier New" panose="02070309020205020404" pitchFamily="49" charset="0"/>
                <a:ea typeface="Times New Roman" panose="02020603050405020304" pitchFamily="18" charset="0"/>
                <a:cs typeface="Arial" panose="020B0604020202020204" pitchFamily="34" charset="0"/>
              </a:rPr>
              <a:t>path_length</a:t>
            </a:r>
            <a:r>
              <a:rPr lang="en-US" dirty="0">
                <a:solidFill>
                  <a:srgbClr val="008000"/>
                </a:solidFill>
                <a:latin typeface="Courier New" panose="02070309020205020404" pitchFamily="49" charset="0"/>
                <a:ea typeface="Times New Roman" panose="02020603050405020304" pitchFamily="18" charset="0"/>
                <a:cs typeface="Arial" panose="020B0604020202020204" pitchFamily="34"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a:lnSpc>
                <a:spcPts val="1425"/>
              </a:lnSpc>
            </a:pPr>
            <a:r>
              <a:rPr lang="en-US" dirty="0" err="1">
                <a:solidFill>
                  <a:srgbClr val="001080"/>
                </a:solidFill>
                <a:latin typeface="Courier New" panose="02070309020205020404" pitchFamily="49" charset="0"/>
                <a:ea typeface="Times New Roman" panose="02020603050405020304" pitchFamily="18" charset="0"/>
                <a:cs typeface="Arial" panose="020B0604020202020204" pitchFamily="34" charset="0"/>
              </a:rPr>
              <a:t>best_path_smell</a:t>
            </a:r>
            <a:r>
              <a:rPr lang="en-US"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r>
              <a:rPr lang="en-US" dirty="0">
                <a:solidFill>
                  <a:srgbClr val="09885A"/>
                </a:solidFill>
                <a:latin typeface="Courier New" panose="02070309020205020404" pitchFamily="49" charset="0"/>
                <a:ea typeface="Times New Roman" panose="02020603050405020304" pitchFamily="18" charset="0"/>
                <a:cs typeface="Arial" panose="020B0604020202020204" pitchFamily="34" charset="0"/>
              </a:rPr>
              <a:t>2</a:t>
            </a:r>
            <a:r>
              <a:rPr lang="en-US"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dirty="0">
                <a:solidFill>
                  <a:srgbClr val="008000"/>
                </a:solidFill>
                <a:latin typeface="Courier New" panose="02070309020205020404" pitchFamily="49" charset="0"/>
                <a:ea typeface="Times New Roman" panose="02020603050405020304" pitchFamily="18" charset="0"/>
                <a:cs typeface="Arial" panose="020B0604020202020204" pitchFamily="34" charset="0"/>
              </a:rPr>
              <a:t># queen multiplier for pheromones upon finding a 					   new best path                  </a:t>
            </a:r>
            <a:endParaRPr lang="en-US" sz="2000" dirty="0">
              <a:latin typeface="Calibri" panose="020F0502020204030204" pitchFamily="34" charset="0"/>
              <a:ea typeface="Calibri" panose="020F0502020204030204" pitchFamily="34" charset="0"/>
              <a:cs typeface="Arial" panose="020B0604020202020204" pitchFamily="34" charset="0"/>
            </a:endParaRPr>
          </a:p>
          <a:p>
            <a:pPr>
              <a:lnSpc>
                <a:spcPts val="1425"/>
              </a:lnSpc>
            </a:pPr>
            <a:r>
              <a:rPr lang="en-US" dirty="0" err="1">
                <a:solidFill>
                  <a:srgbClr val="001080"/>
                </a:solidFill>
                <a:latin typeface="Courier New" panose="02070309020205020404" pitchFamily="49" charset="0"/>
                <a:ea typeface="Times New Roman" panose="02020603050405020304" pitchFamily="18" charset="0"/>
                <a:cs typeface="Arial" panose="020B0604020202020204" pitchFamily="34" charset="0"/>
              </a:rPr>
              <a:t>start_smell</a:t>
            </a:r>
            <a:r>
              <a:rPr lang="en-US"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r>
              <a:rPr lang="en-US" dirty="0">
                <a:solidFill>
                  <a:srgbClr val="09885A"/>
                </a:solidFill>
                <a:latin typeface="Courier New" panose="02070309020205020404" pitchFamily="49" charset="0"/>
                <a:ea typeface="Times New Roman" panose="02020603050405020304" pitchFamily="18" charset="0"/>
                <a:cs typeface="Arial" panose="020B0604020202020204" pitchFamily="34" charset="0"/>
              </a:rPr>
              <a:t>0</a:t>
            </a:r>
            <a:r>
              <a:rPr lang="en-US"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dirty="0">
                <a:solidFill>
                  <a:srgbClr val="008000"/>
                </a:solidFill>
                <a:latin typeface="Courier New" panose="02070309020205020404" pitchFamily="49" charset="0"/>
                <a:ea typeface="Times New Roman" panose="02020603050405020304" pitchFamily="18" charset="0"/>
                <a:cs typeface="Arial" panose="020B0604020202020204" pitchFamily="34" charset="0"/>
              </a:rPr>
              <a:t># amount of starting pheromones </a:t>
            </a: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0001160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5888" y="452438"/>
            <a:ext cx="3678190" cy="646331"/>
          </a:xfrm>
          <a:prstGeom prst="rect">
            <a:avLst/>
          </a:prstGeom>
        </p:spPr>
        <p:txBody>
          <a:bodyPr wrap="square">
            <a:spAutoFit/>
          </a:bodyPr>
          <a:lstStyle/>
          <a:p>
            <a:pPr marL="787400" indent="-571500">
              <a:spcBef>
                <a:spcPts val="2400"/>
              </a:spcBef>
              <a:buClr>
                <a:srgbClr val="000000"/>
              </a:buClr>
              <a:buSzPct val="171000"/>
              <a:defRPr/>
            </a:pPr>
            <a:r>
              <a:rPr lang="en-US" altLang="en-US" sz="3600" b="1" kern="0" dirty="0">
                <a:solidFill>
                  <a:srgbClr val="000000"/>
                </a:solidFill>
                <a:latin typeface="Times New Roman" panose="02020603050405020304" pitchFamily="18" charset="0"/>
                <a:cs typeface="Times New Roman" panose="02020603050405020304" pitchFamily="18" charset="0"/>
                <a:sym typeface="Myriad Pro" charset="0"/>
              </a:rPr>
              <a:t>Result Observe</a:t>
            </a:r>
          </a:p>
        </p:txBody>
      </p:sp>
      <p:pic>
        <p:nvPicPr>
          <p:cNvPr id="4105" name="Picture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47250" y="0"/>
            <a:ext cx="2413000" cy="132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91070" y="1624083"/>
            <a:ext cx="11696131" cy="1477328"/>
          </a:xfrm>
          <a:prstGeom prst="rect">
            <a:avLst/>
          </a:prstGeom>
        </p:spPr>
        <p:txBody>
          <a:bodyPr wrap="square">
            <a:spAutoFit/>
          </a:bodyPr>
          <a:lstStyle/>
          <a:p>
            <a:r>
              <a:rPr lang="en-US" dirty="0">
                <a:solidFill>
                  <a:srgbClr val="212121"/>
                </a:solidFill>
                <a:latin typeface="Courier New" panose="02070309020205020404" pitchFamily="49" charset="0"/>
              </a:rPr>
              <a:t>{'</a:t>
            </a:r>
            <a:r>
              <a:rPr lang="en-US" dirty="0" err="1">
                <a:solidFill>
                  <a:srgbClr val="212121"/>
                </a:solidFill>
                <a:latin typeface="Courier New" panose="02070309020205020404" pitchFamily="49" charset="0"/>
              </a:rPr>
              <a:t>path_cost</a:t>
            </a:r>
            <a:r>
              <a:rPr lang="en-US" dirty="0">
                <a:solidFill>
                  <a:srgbClr val="212121"/>
                </a:solidFill>
                <a:latin typeface="Courier New" panose="02070309020205020404" pitchFamily="49" charset="0"/>
              </a:rPr>
              <a:t>': 1080, '</a:t>
            </a:r>
            <a:r>
              <a:rPr lang="en-US" dirty="0" err="1">
                <a:solidFill>
                  <a:srgbClr val="212121"/>
                </a:solidFill>
                <a:latin typeface="Courier New" panose="02070309020205020404" pitchFamily="49" charset="0"/>
              </a:rPr>
              <a:t>ants_used</a:t>
            </a:r>
            <a:r>
              <a:rPr lang="en-US" dirty="0">
                <a:solidFill>
                  <a:srgbClr val="212121"/>
                </a:solidFill>
                <a:latin typeface="Courier New" panose="02070309020205020404" pitchFamily="49" charset="0"/>
              </a:rPr>
              <a:t>': 1, 'epoch': 832, '</a:t>
            </a:r>
            <a:r>
              <a:rPr lang="en-US" dirty="0" err="1">
                <a:solidFill>
                  <a:srgbClr val="212121"/>
                </a:solidFill>
                <a:latin typeface="Courier New" panose="02070309020205020404" pitchFamily="49" charset="0"/>
              </a:rPr>
              <a:t>round_trips</a:t>
            </a:r>
            <a:r>
              <a:rPr lang="en-US" dirty="0">
                <a:solidFill>
                  <a:srgbClr val="212121"/>
                </a:solidFill>
                <a:latin typeface="Courier New" panose="02070309020205020404" pitchFamily="49" charset="0"/>
              </a:rPr>
              <a:t>': 1, 'clock': 0} {'</a:t>
            </a:r>
            <a:r>
              <a:rPr lang="en-US" dirty="0" err="1">
                <a:solidFill>
                  <a:srgbClr val="212121"/>
                </a:solidFill>
                <a:latin typeface="Courier New" panose="02070309020205020404" pitchFamily="49" charset="0"/>
              </a:rPr>
              <a:t>path_cost</a:t>
            </a:r>
            <a:r>
              <a:rPr lang="en-US" dirty="0">
                <a:solidFill>
                  <a:srgbClr val="212121"/>
                </a:solidFill>
                <a:latin typeface="Courier New" panose="02070309020205020404" pitchFamily="49" charset="0"/>
              </a:rPr>
              <a:t>': 1069, '</a:t>
            </a:r>
            <a:r>
              <a:rPr lang="en-US" dirty="0" err="1">
                <a:solidFill>
                  <a:srgbClr val="212121"/>
                </a:solidFill>
                <a:latin typeface="Courier New" panose="02070309020205020404" pitchFamily="49" charset="0"/>
              </a:rPr>
              <a:t>ants_used</a:t>
            </a:r>
            <a:r>
              <a:rPr lang="en-US" dirty="0">
                <a:solidFill>
                  <a:srgbClr val="212121"/>
                </a:solidFill>
                <a:latin typeface="Courier New" panose="02070309020205020404" pitchFamily="49" charset="0"/>
              </a:rPr>
              <a:t>': 2, 'epoch': 859, '</a:t>
            </a:r>
            <a:r>
              <a:rPr lang="en-US" dirty="0" err="1">
                <a:solidFill>
                  <a:srgbClr val="212121"/>
                </a:solidFill>
                <a:latin typeface="Courier New" panose="02070309020205020404" pitchFamily="49" charset="0"/>
              </a:rPr>
              <a:t>round_trips</a:t>
            </a:r>
            <a:r>
              <a:rPr lang="en-US" dirty="0">
                <a:solidFill>
                  <a:srgbClr val="212121"/>
                </a:solidFill>
                <a:latin typeface="Courier New" panose="02070309020205020404" pitchFamily="49" charset="0"/>
              </a:rPr>
              <a:t>': 1, 'clock': 0} {'</a:t>
            </a:r>
            <a:r>
              <a:rPr lang="en-US" dirty="0" err="1">
                <a:solidFill>
                  <a:srgbClr val="212121"/>
                </a:solidFill>
                <a:latin typeface="Courier New" panose="02070309020205020404" pitchFamily="49" charset="0"/>
              </a:rPr>
              <a:t>path_cost</a:t>
            </a:r>
            <a:r>
              <a:rPr lang="en-US" dirty="0">
                <a:solidFill>
                  <a:srgbClr val="212121"/>
                </a:solidFill>
                <a:latin typeface="Courier New" panose="02070309020205020404" pitchFamily="49" charset="0"/>
              </a:rPr>
              <a:t>': 1018, '</a:t>
            </a:r>
            <a:r>
              <a:rPr lang="en-US" dirty="0" err="1">
                <a:solidFill>
                  <a:srgbClr val="212121"/>
                </a:solidFill>
                <a:latin typeface="Courier New" panose="02070309020205020404" pitchFamily="49" charset="0"/>
              </a:rPr>
              <a:t>ants_used</a:t>
            </a:r>
            <a:r>
              <a:rPr lang="en-US" dirty="0">
                <a:solidFill>
                  <a:srgbClr val="212121"/>
                </a:solidFill>
                <a:latin typeface="Courier New" panose="02070309020205020404" pitchFamily="49" charset="0"/>
              </a:rPr>
              <a:t>': 9, 'epoch': 905, '</a:t>
            </a:r>
            <a:r>
              <a:rPr lang="en-US" dirty="0" err="1">
                <a:solidFill>
                  <a:srgbClr val="212121"/>
                </a:solidFill>
                <a:latin typeface="Courier New" panose="02070309020205020404" pitchFamily="49" charset="0"/>
              </a:rPr>
              <a:t>round_trips</a:t>
            </a:r>
            <a:r>
              <a:rPr lang="en-US" dirty="0">
                <a:solidFill>
                  <a:srgbClr val="212121"/>
                </a:solidFill>
                <a:latin typeface="Courier New" panose="02070309020205020404" pitchFamily="49" charset="0"/>
              </a:rPr>
              <a:t>': 1, 'clock': 0} {'</a:t>
            </a:r>
            <a:r>
              <a:rPr lang="en-US" dirty="0" err="1">
                <a:solidFill>
                  <a:srgbClr val="212121"/>
                </a:solidFill>
                <a:latin typeface="Courier New" panose="02070309020205020404" pitchFamily="49" charset="0"/>
              </a:rPr>
              <a:t>path_cost</a:t>
            </a:r>
            <a:r>
              <a:rPr lang="en-US" dirty="0">
                <a:solidFill>
                  <a:srgbClr val="212121"/>
                </a:solidFill>
                <a:latin typeface="Courier New" panose="02070309020205020404" pitchFamily="49" charset="0"/>
              </a:rPr>
              <a:t>': 1000, '</a:t>
            </a:r>
            <a:r>
              <a:rPr lang="en-US" dirty="0" err="1">
                <a:solidFill>
                  <a:srgbClr val="212121"/>
                </a:solidFill>
                <a:latin typeface="Courier New" panose="02070309020205020404" pitchFamily="49" charset="0"/>
              </a:rPr>
              <a:t>ants_used</a:t>
            </a:r>
            <a:r>
              <a:rPr lang="en-US" dirty="0">
                <a:solidFill>
                  <a:srgbClr val="212121"/>
                </a:solidFill>
                <a:latin typeface="Courier New" panose="02070309020205020404" pitchFamily="49" charset="0"/>
              </a:rPr>
              <a:t>': 81, 'epoch': 1928, '</a:t>
            </a:r>
            <a:r>
              <a:rPr lang="en-US" dirty="0" err="1">
                <a:solidFill>
                  <a:srgbClr val="212121"/>
                </a:solidFill>
                <a:latin typeface="Courier New" panose="02070309020205020404" pitchFamily="49" charset="0"/>
              </a:rPr>
              <a:t>round_trips</a:t>
            </a:r>
            <a:r>
              <a:rPr lang="en-US" dirty="0">
                <a:solidFill>
                  <a:srgbClr val="212121"/>
                </a:solidFill>
                <a:latin typeface="Courier New" panose="02070309020205020404" pitchFamily="49" charset="0"/>
              </a:rPr>
              <a:t>': 2, 'clock': 0} {'</a:t>
            </a:r>
            <a:r>
              <a:rPr lang="en-US" dirty="0" err="1">
                <a:solidFill>
                  <a:srgbClr val="212121"/>
                </a:solidFill>
                <a:latin typeface="Courier New" panose="02070309020205020404" pitchFamily="49" charset="0"/>
              </a:rPr>
              <a:t>path_cost</a:t>
            </a:r>
            <a:r>
              <a:rPr lang="en-US" dirty="0">
                <a:solidFill>
                  <a:srgbClr val="212121"/>
                </a:solidFill>
                <a:latin typeface="Courier New" panose="02070309020205020404" pitchFamily="49" charset="0"/>
              </a:rPr>
              <a:t>': 997, '</a:t>
            </a:r>
            <a:r>
              <a:rPr lang="en-US" dirty="0" err="1">
                <a:solidFill>
                  <a:srgbClr val="212121"/>
                </a:solidFill>
                <a:latin typeface="Courier New" panose="02070309020205020404" pitchFamily="49" charset="0"/>
              </a:rPr>
              <a:t>ants_used</a:t>
            </a:r>
            <a:r>
              <a:rPr lang="en-US" dirty="0">
                <a:solidFill>
                  <a:srgbClr val="212121"/>
                </a:solidFill>
                <a:latin typeface="Courier New" panose="02070309020205020404" pitchFamily="49" charset="0"/>
              </a:rPr>
              <a:t>': 132, 'epoch': 2692, '</a:t>
            </a:r>
            <a:r>
              <a:rPr lang="en-US" dirty="0" err="1">
                <a:solidFill>
                  <a:srgbClr val="212121"/>
                </a:solidFill>
                <a:latin typeface="Courier New" panose="02070309020205020404" pitchFamily="49" charset="0"/>
              </a:rPr>
              <a:t>round_trips</a:t>
            </a:r>
            <a:r>
              <a:rPr lang="en-US" dirty="0">
                <a:solidFill>
                  <a:srgbClr val="212121"/>
                </a:solidFill>
                <a:latin typeface="Courier New" panose="02070309020205020404" pitchFamily="49" charset="0"/>
              </a:rPr>
              <a:t>': 3, 'clock': 0}</a:t>
            </a:r>
            <a:endParaRPr lang="en-US" dirty="0"/>
          </a:p>
        </p:txBody>
      </p:sp>
      <p:sp>
        <p:nvSpPr>
          <p:cNvPr id="6" name="Rectangle 5"/>
          <p:cNvSpPr/>
          <p:nvPr/>
        </p:nvSpPr>
        <p:spPr>
          <a:xfrm>
            <a:off x="191070" y="4070022"/>
            <a:ext cx="6917140" cy="1015663"/>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Finally for 7 cities salesman need to travel 998 distance instead of 1242, which is found by 565 ants who travel 10 times to update the </a:t>
            </a:r>
            <a:r>
              <a:rPr lang="en-US" sz="2000" dirty="0" err="1">
                <a:latin typeface="Times New Roman" panose="02020603050405020304" pitchFamily="18" charset="0"/>
                <a:cs typeface="Times New Roman" panose="02020603050405020304" pitchFamily="18" charset="0"/>
              </a:rPr>
              <a:t>pheromone_power</a:t>
            </a:r>
            <a:r>
              <a:rPr lang="en-US" sz="2000" dirty="0">
                <a:latin typeface="Times New Roman" panose="02020603050405020304" pitchFamily="18" charset="0"/>
                <a:cs typeface="Times New Roman" panose="02020603050405020304" pitchFamily="18" charset="0"/>
              </a:rPr>
              <a:t> on a total of 1778 epoch.</a:t>
            </a:r>
          </a:p>
        </p:txBody>
      </p:sp>
      <p:pic>
        <p:nvPicPr>
          <p:cNvPr id="4" name="Picture 3"/>
          <p:cNvPicPr>
            <a:picLocks noChangeAspect="1"/>
          </p:cNvPicPr>
          <p:nvPr/>
        </p:nvPicPr>
        <p:blipFill rotWithShape="1">
          <a:blip r:embed="rId4"/>
          <a:srcRect l="34175" t="9711" r="29521" b="6999"/>
          <a:stretch/>
        </p:blipFill>
        <p:spPr>
          <a:xfrm>
            <a:off x="7246960" y="1637731"/>
            <a:ext cx="4913289" cy="5220269"/>
          </a:xfrm>
          <a:prstGeom prst="rect">
            <a:avLst/>
          </a:prstGeom>
        </p:spPr>
      </p:pic>
    </p:spTree>
    <p:extLst>
      <p:ext uri="{BB962C8B-B14F-4D97-AF65-F5344CB8AC3E}">
        <p14:creationId xmlns:p14="http://schemas.microsoft.com/office/powerpoint/2010/main" val="29827326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5889" y="452438"/>
            <a:ext cx="2995802" cy="646331"/>
          </a:xfrm>
          <a:prstGeom prst="rect">
            <a:avLst/>
          </a:prstGeom>
        </p:spPr>
        <p:txBody>
          <a:bodyPr wrap="square">
            <a:spAutoFit/>
          </a:bodyPr>
          <a:lstStyle/>
          <a:p>
            <a:pPr marL="787400" indent="-571500">
              <a:spcBef>
                <a:spcPts val="2400"/>
              </a:spcBef>
              <a:buClr>
                <a:srgbClr val="000000"/>
              </a:buClr>
              <a:buSzPct val="171000"/>
              <a:defRPr/>
            </a:pPr>
            <a:r>
              <a:rPr lang="en-US" altLang="en-US" sz="3600" b="1" kern="0" dirty="0" smtClean="0">
                <a:solidFill>
                  <a:srgbClr val="000000"/>
                </a:solidFill>
                <a:latin typeface="Times New Roman" panose="02020603050405020304" pitchFamily="18" charset="0"/>
                <a:cs typeface="Times New Roman" panose="02020603050405020304" pitchFamily="18" charset="0"/>
                <a:sym typeface="Myriad Pro" charset="0"/>
              </a:rPr>
              <a:t>Applications </a:t>
            </a:r>
            <a:endParaRPr lang="en-US" altLang="en-US" sz="3600" b="1" kern="0" dirty="0">
              <a:solidFill>
                <a:srgbClr val="000000"/>
              </a:solidFill>
              <a:latin typeface="Times New Roman" panose="02020603050405020304" pitchFamily="18" charset="0"/>
              <a:cs typeface="Times New Roman" panose="02020603050405020304" pitchFamily="18" charset="0"/>
              <a:sym typeface="Myriad Pro" charset="0"/>
            </a:endParaRPr>
          </a:p>
        </p:txBody>
      </p:sp>
      <p:pic>
        <p:nvPicPr>
          <p:cNvPr id="4105" name="Picture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47250" y="0"/>
            <a:ext cx="2413000" cy="132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Rectangle 35"/>
          <p:cNvSpPr/>
          <p:nvPr/>
        </p:nvSpPr>
        <p:spPr>
          <a:xfrm>
            <a:off x="545911" y="1459932"/>
            <a:ext cx="7779224" cy="5010602"/>
          </a:xfrm>
          <a:prstGeom prst="rect">
            <a:avLst/>
          </a:prstGeom>
        </p:spPr>
        <p:txBody>
          <a:bodyPr wrap="square">
            <a:spAutoFit/>
          </a:bodyPr>
          <a:lstStyle/>
          <a:p>
            <a:pPr marL="457200" indent="-457200"/>
            <a:r>
              <a:rPr lang="en-US" sz="2400" dirty="0">
                <a:latin typeface="Times New Roman" panose="02020603050405020304" pitchFamily="18" charset="0"/>
                <a:cs typeface="Times New Roman" panose="02020603050405020304" pitchFamily="18" charset="0"/>
              </a:rPr>
              <a:t>Scheduling problem</a:t>
            </a:r>
            <a:endParaRPr lang="en-US" sz="2400" dirty="0" smtClean="0">
              <a:latin typeface="Times New Roman" panose="02020603050405020304" pitchFamily="18" charset="0"/>
              <a:cs typeface="Times New Roman" panose="02020603050405020304" pitchFamily="18" charset="0"/>
            </a:endParaRPr>
          </a:p>
          <a:p>
            <a:pPr marL="800100" lvl="1" indent="-342900">
              <a:lnSpc>
                <a:spcPct val="9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Sequential ordering problem (SOP</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800100" lvl="1" indent="-342900">
              <a:lnSpc>
                <a:spcPct val="9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Job-shop scheduling problem (JSP</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800100" lvl="1" indent="-342900">
              <a:lnSpc>
                <a:spcPct val="9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Open-shop scheduling problem (OSP</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800100" lvl="1" indent="-342900">
              <a:lnSpc>
                <a:spcPct val="9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Permutation flow shop problem (</a:t>
            </a:r>
            <a:r>
              <a:rPr lang="en-US" sz="2000" dirty="0" smtClean="0">
                <a:latin typeface="Times New Roman" panose="02020603050405020304" pitchFamily="18" charset="0"/>
                <a:cs typeface="Times New Roman" panose="02020603050405020304" pitchFamily="18" charset="0"/>
              </a:rPr>
              <a:t>PFSP)</a:t>
            </a:r>
          </a:p>
          <a:p>
            <a:pPr marL="800100" lvl="1" indent="-342900">
              <a:lnSpc>
                <a:spcPct val="90000"/>
              </a:lnSpc>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a:lnSpc>
                <a:spcPct val="90000"/>
              </a:lnSpc>
            </a:pPr>
            <a:r>
              <a:rPr lang="en-US" sz="2400" b="1" dirty="0" smtClean="0">
                <a:latin typeface="Times New Roman" panose="02020603050405020304" pitchFamily="18" charset="0"/>
                <a:cs typeface="Times New Roman" panose="02020603050405020304" pitchFamily="18" charset="0"/>
              </a:rPr>
              <a:t>Vehicle </a:t>
            </a:r>
            <a:r>
              <a:rPr lang="en-US" sz="2400" b="1" dirty="0">
                <a:latin typeface="Times New Roman" panose="02020603050405020304" pitchFamily="18" charset="0"/>
                <a:cs typeface="Times New Roman" panose="02020603050405020304" pitchFamily="18" charset="0"/>
              </a:rPr>
              <a:t>routing </a:t>
            </a:r>
            <a:r>
              <a:rPr lang="en-US" sz="2400" b="1" dirty="0" smtClean="0">
                <a:latin typeface="Times New Roman" panose="02020603050405020304" pitchFamily="18" charset="0"/>
                <a:cs typeface="Times New Roman" panose="02020603050405020304" pitchFamily="18" charset="0"/>
              </a:rPr>
              <a:t>problem</a:t>
            </a:r>
            <a:endParaRPr lang="en-US" sz="2400" b="1" dirty="0">
              <a:latin typeface="Times New Roman" panose="02020603050405020304" pitchFamily="18" charset="0"/>
              <a:cs typeface="Times New Roman" panose="02020603050405020304" pitchFamily="18" charset="0"/>
            </a:endParaRPr>
          </a:p>
          <a:p>
            <a:pPr marL="914400" lvl="1" indent="-4572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Capacitated vehicle routing problem (CVRP</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914400" lvl="1" indent="-4572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Multi-depot vehicle routing problem (MDVRP</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914400" lvl="1" indent="-4572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Period vehicle routing problem (PVRP</a:t>
            </a:r>
            <a:r>
              <a:rPr lang="en-US" sz="2000" dirty="0" smtClean="0">
                <a:latin typeface="Times New Roman" panose="02020603050405020304" pitchFamily="18" charset="0"/>
                <a:cs typeface="Times New Roman" panose="02020603050405020304" pitchFamily="18" charset="0"/>
              </a:rPr>
              <a:t>)</a:t>
            </a:r>
          </a:p>
          <a:p>
            <a:pPr marL="914400" lvl="1" indent="-4572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457200" indent="-457200"/>
            <a:r>
              <a:rPr lang="en-US" sz="2400" dirty="0">
                <a:latin typeface="Times New Roman" panose="02020603050405020304" pitchFamily="18" charset="0"/>
                <a:cs typeface="Times New Roman" panose="02020603050405020304" pitchFamily="18" charset="0"/>
              </a:rPr>
              <a:t>Assignment problem</a:t>
            </a:r>
          </a:p>
          <a:p>
            <a:pPr marL="914400" lvl="1" indent="-4572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Quadratic assignment problem (QAP</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914400" lvl="1" indent="-4572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Generalized assignment problem (GAP</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914400" lvl="1" indent="-4572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Frequency assignment problem (FAP</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914400" lvl="1" indent="-4572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Redundancy allocation problem (RAP</a:t>
            </a:r>
            <a:r>
              <a:rPr lang="en-US" sz="2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77598403"/>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5888" y="452438"/>
            <a:ext cx="6156575" cy="646331"/>
          </a:xfrm>
          <a:prstGeom prst="rect">
            <a:avLst/>
          </a:prstGeom>
        </p:spPr>
        <p:txBody>
          <a:bodyPr wrap="square">
            <a:spAutoFit/>
          </a:bodyPr>
          <a:lstStyle/>
          <a:p>
            <a:pPr marL="787400" indent="-571500">
              <a:spcBef>
                <a:spcPts val="2400"/>
              </a:spcBef>
              <a:buClr>
                <a:srgbClr val="000000"/>
              </a:buClr>
              <a:buSzPct val="171000"/>
              <a:defRPr/>
            </a:pPr>
            <a:r>
              <a:rPr lang="en-US" altLang="en-US" sz="3600" b="1" kern="0" dirty="0">
                <a:solidFill>
                  <a:srgbClr val="000000"/>
                </a:solidFill>
                <a:latin typeface="Times New Roman" panose="02020603050405020304" pitchFamily="18" charset="0"/>
                <a:cs typeface="Times New Roman" panose="02020603050405020304" pitchFamily="18" charset="0"/>
                <a:sym typeface="Myriad Pro" charset="0"/>
              </a:rPr>
              <a:t>Advantage and disadvantage. </a:t>
            </a:r>
          </a:p>
        </p:txBody>
      </p:sp>
      <p:pic>
        <p:nvPicPr>
          <p:cNvPr id="4105" name="Picture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47250" y="0"/>
            <a:ext cx="2413000" cy="132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Rectangle 35"/>
          <p:cNvSpPr/>
          <p:nvPr/>
        </p:nvSpPr>
        <p:spPr>
          <a:xfrm>
            <a:off x="115888" y="1828421"/>
            <a:ext cx="5322627" cy="5681555"/>
          </a:xfrm>
          <a:prstGeom prst="rect">
            <a:avLst/>
          </a:prstGeom>
        </p:spPr>
        <p:txBody>
          <a:bodyPr wrap="square">
            <a:spAutoFit/>
          </a:bodyPr>
          <a:lstStyle/>
          <a:p>
            <a:pPr marL="457200" indent="-457200"/>
            <a:r>
              <a:rPr lang="en-US" sz="2800" dirty="0" smtClean="0">
                <a:solidFill>
                  <a:srgbClr val="00B050"/>
                </a:solidFill>
                <a:latin typeface="Times New Roman" panose="02020603050405020304" pitchFamily="18" charset="0"/>
                <a:cs typeface="Times New Roman" panose="02020603050405020304" pitchFamily="18" charset="0"/>
              </a:rPr>
              <a:t>Advantage:</a:t>
            </a:r>
          </a:p>
          <a:p>
            <a:pPr marL="457200" indent="-457200"/>
            <a:endParaRPr lang="en-US" sz="2800" dirty="0" smtClean="0">
              <a:solidFill>
                <a:srgbClr val="00B050"/>
              </a:solidFill>
              <a:latin typeface="Times New Roman" panose="02020603050405020304" pitchFamily="18" charset="0"/>
              <a:cs typeface="Times New Roman" panose="02020603050405020304" pitchFamily="18" charset="0"/>
            </a:endParaRPr>
          </a:p>
          <a:p>
            <a:pPr marL="800100" lvl="1" indent="-342900" eaLnBrk="1" hangingPunct="1">
              <a:lnSpc>
                <a:spcPct val="9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Retains memory of entire colony instead of previous generation only.</a:t>
            </a:r>
          </a:p>
          <a:p>
            <a:pPr marL="800100" lvl="1" indent="-342900" eaLnBrk="1" hangingPunct="1">
              <a:lnSpc>
                <a:spcPct val="90000"/>
              </a:lnSpc>
              <a:buFont typeface="Wingdings" panose="05000000000000000000" pitchFamily="2" charset="2"/>
              <a:buChar char="Ø"/>
            </a:pPr>
            <a:endParaRPr lang="en-US" sz="2400" dirty="0" smtClean="0">
              <a:latin typeface="Times New Roman" panose="02020603050405020304" pitchFamily="18" charset="0"/>
              <a:cs typeface="Times New Roman" panose="02020603050405020304" pitchFamily="18" charset="0"/>
            </a:endParaRPr>
          </a:p>
          <a:p>
            <a:pPr marL="800100" lvl="1" indent="-342900" eaLnBrk="1" hangingPunct="1">
              <a:lnSpc>
                <a:spcPct val="9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Less affected by poor initial solutions (due to the combination of random path selection and colony memory).</a:t>
            </a:r>
          </a:p>
          <a:p>
            <a:pPr marL="800100" lvl="1" indent="-342900" eaLnBrk="1" hangingPunct="1">
              <a:lnSpc>
                <a:spcPct val="90000"/>
              </a:lnSpc>
              <a:buFont typeface="Wingdings" panose="05000000000000000000" pitchFamily="2" charset="2"/>
              <a:buChar char="Ø"/>
            </a:pPr>
            <a:endParaRPr lang="en-US" sz="2400" dirty="0" smtClean="0">
              <a:latin typeface="Times New Roman" panose="02020603050405020304" pitchFamily="18" charset="0"/>
              <a:cs typeface="Times New Roman" panose="02020603050405020304" pitchFamily="18" charset="0"/>
            </a:endParaRPr>
          </a:p>
          <a:p>
            <a:pPr marL="800100" lvl="1" indent="-342900">
              <a:lnSpc>
                <a:spcPct val="90000"/>
              </a:lnSpc>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Has been applied to a wide variety of applications.</a:t>
            </a:r>
          </a:p>
          <a:p>
            <a:pPr lvl="1" eaLnBrk="1" hangingPunct="1">
              <a:lnSpc>
                <a:spcPct val="90000"/>
              </a:lnSpc>
            </a:pPr>
            <a:endParaRPr lang="en-US" sz="2400" dirty="0" smtClean="0">
              <a:latin typeface="Book Antiqua" pitchFamily="18" charset="0"/>
            </a:endParaRPr>
          </a:p>
          <a:p>
            <a:pPr marL="457200" indent="-457200">
              <a:buFont typeface="Arial" pitchFamily="34" charset="0"/>
              <a:buChar char="•"/>
            </a:pPr>
            <a:endParaRPr lang="en-US" sz="2400" dirty="0" smtClean="0">
              <a:latin typeface="Book Antiqua" pitchFamily="18" charset="0"/>
            </a:endParaRPr>
          </a:p>
          <a:p>
            <a:pPr marL="457200" indent="-457200"/>
            <a:endParaRPr lang="en-US" sz="2400" dirty="0" smtClean="0">
              <a:latin typeface="Book Antiqua" pitchFamily="18" charset="0"/>
            </a:endParaRPr>
          </a:p>
        </p:txBody>
      </p:sp>
      <p:sp>
        <p:nvSpPr>
          <p:cNvPr id="37" name="Rectangle 36"/>
          <p:cNvSpPr/>
          <p:nvPr/>
        </p:nvSpPr>
        <p:spPr>
          <a:xfrm>
            <a:off x="6272464" y="2002592"/>
            <a:ext cx="5687308" cy="4881336"/>
          </a:xfrm>
          <a:prstGeom prst="rect">
            <a:avLst/>
          </a:prstGeom>
        </p:spPr>
        <p:txBody>
          <a:bodyPr wrap="square">
            <a:spAutoFit/>
          </a:bodyPr>
          <a:lstStyle/>
          <a:p>
            <a:pPr marL="457200" indent="-457200"/>
            <a:r>
              <a:rPr lang="en-US" sz="2800" dirty="0" smtClean="0">
                <a:solidFill>
                  <a:srgbClr val="FF0000"/>
                </a:solidFill>
                <a:latin typeface="Times New Roman" panose="02020603050405020304" pitchFamily="18" charset="0"/>
                <a:cs typeface="Times New Roman" panose="02020603050405020304" pitchFamily="18" charset="0"/>
              </a:rPr>
              <a:t>Disadvantage:</a:t>
            </a:r>
          </a:p>
          <a:p>
            <a:pPr marL="457200" indent="-457200"/>
            <a:endParaRPr lang="en-US" sz="2400" dirty="0" smtClean="0">
              <a:solidFill>
                <a:srgbClr val="FF0000"/>
              </a:solidFill>
              <a:latin typeface="Times New Roman" panose="02020603050405020304" pitchFamily="18" charset="0"/>
              <a:cs typeface="Times New Roman" panose="02020603050405020304" pitchFamily="18" charset="0"/>
            </a:endParaRPr>
          </a:p>
          <a:p>
            <a:pPr marL="342900" indent="-342900" eaLnBrk="1" hangingPunct="1">
              <a:lnSpc>
                <a:spcPct val="9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Theoretical analysis is difficult:</a:t>
            </a:r>
          </a:p>
          <a:p>
            <a:pPr marL="800100" lvl="1" indent="-342900" eaLnBrk="1" hangingPunct="1">
              <a:lnSpc>
                <a:spcPct val="90000"/>
              </a:lnSpc>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Due to sequences of random decisions.</a:t>
            </a:r>
          </a:p>
          <a:p>
            <a:pPr marL="800100" lvl="1" indent="-342900" eaLnBrk="1" hangingPunct="1">
              <a:lnSpc>
                <a:spcPct val="90000"/>
              </a:lnSpc>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Probability distribution changes by iteration.</a:t>
            </a:r>
          </a:p>
          <a:p>
            <a:pPr marL="342900" indent="-342900" eaLnBrk="1" hangingPunct="1">
              <a:lnSpc>
                <a:spcPct val="9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Convergence is guaranteed, but time to convergence uncertain.</a:t>
            </a:r>
          </a:p>
          <a:p>
            <a:pPr marL="342900" indent="-342900" eaLnBrk="1" hangingPunct="1">
              <a:lnSpc>
                <a:spcPct val="90000"/>
              </a:lnSpc>
              <a:buFont typeface="Wingdings" panose="05000000000000000000" pitchFamily="2" charset="2"/>
              <a:buChar char="Ø"/>
            </a:pPr>
            <a:endParaRPr lang="en-US" sz="2400" dirty="0" smtClean="0">
              <a:latin typeface="Times New Roman" panose="02020603050405020304" pitchFamily="18" charset="0"/>
              <a:cs typeface="Times New Roman" panose="02020603050405020304" pitchFamily="18" charset="0"/>
            </a:endParaRPr>
          </a:p>
          <a:p>
            <a:pPr marL="342900" indent="-342900" eaLnBrk="1" hangingPunct="1">
              <a:lnSpc>
                <a:spcPct val="90000"/>
              </a:lnSpc>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Coding is somewhat complicated, not straightforward. Pheromone “trail” additions/deletions, global updates and local updates.</a:t>
            </a:r>
          </a:p>
        </p:txBody>
      </p:sp>
    </p:spTree>
    <p:extLst>
      <p:ext uri="{BB962C8B-B14F-4D97-AF65-F5344CB8AC3E}">
        <p14:creationId xmlns:p14="http://schemas.microsoft.com/office/powerpoint/2010/main" val="3945206121"/>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5888" y="452438"/>
            <a:ext cx="6156575" cy="646331"/>
          </a:xfrm>
          <a:prstGeom prst="rect">
            <a:avLst/>
          </a:prstGeom>
        </p:spPr>
        <p:txBody>
          <a:bodyPr wrap="square">
            <a:spAutoFit/>
          </a:bodyPr>
          <a:lstStyle/>
          <a:p>
            <a:pPr marL="787400" indent="-571500">
              <a:spcBef>
                <a:spcPts val="2400"/>
              </a:spcBef>
              <a:buClr>
                <a:srgbClr val="000000"/>
              </a:buClr>
              <a:buSzPct val="171000"/>
              <a:defRPr/>
            </a:pPr>
            <a:r>
              <a:rPr lang="en-US" altLang="en-US" sz="3600" b="1" kern="0" dirty="0">
                <a:solidFill>
                  <a:srgbClr val="000000"/>
                </a:solidFill>
                <a:latin typeface="Times New Roman" panose="02020603050405020304" pitchFamily="18" charset="0"/>
                <a:cs typeface="Times New Roman" panose="02020603050405020304" pitchFamily="18" charset="0"/>
                <a:sym typeface="Myriad Pro" charset="0"/>
              </a:rPr>
              <a:t>Conclusion and Future Scope</a:t>
            </a:r>
          </a:p>
        </p:txBody>
      </p:sp>
      <p:pic>
        <p:nvPicPr>
          <p:cNvPr id="4105" name="Picture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47250" y="0"/>
            <a:ext cx="2413000" cy="132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954476" y="2067305"/>
            <a:ext cx="10135737" cy="1015663"/>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The operation is </a:t>
            </a:r>
            <a:r>
              <a:rPr lang="en-US" sz="2000" b="1" dirty="0">
                <a:latin typeface="Times New Roman" panose="02020603050405020304" pitchFamily="18" charset="0"/>
                <a:cs typeface="Times New Roman" panose="02020603050405020304" pitchFamily="18" charset="0"/>
              </a:rPr>
              <a:t>time-consuming</a:t>
            </a:r>
            <a:r>
              <a:rPr lang="en-US" sz="2000" dirty="0">
                <a:latin typeface="Times New Roman" panose="02020603050405020304" pitchFamily="18" charset="0"/>
                <a:cs typeface="Times New Roman" panose="02020603050405020304" pitchFamily="18" charset="0"/>
              </a:rPr>
              <a:t> as the algorithm tries to walk through all the paths initially until it can identify the best path. The approach has been kept as generic as possible so that it can be easily incorporated into any swarm-led intelligence models for optimization.</a:t>
            </a:r>
          </a:p>
        </p:txBody>
      </p:sp>
      <p:sp>
        <p:nvSpPr>
          <p:cNvPr id="4" name="Rectangle 3"/>
          <p:cNvSpPr/>
          <p:nvPr/>
        </p:nvSpPr>
        <p:spPr>
          <a:xfrm>
            <a:off x="2144648" y="3838068"/>
            <a:ext cx="7447127" cy="707886"/>
          </a:xfrm>
          <a:prstGeom prst="rect">
            <a:avLst/>
          </a:prstGeom>
        </p:spPr>
        <p:txBody>
          <a:bodyPr wrap="square">
            <a:spAutoFit/>
          </a:bodyPr>
          <a:lstStyle/>
          <a:p>
            <a:r>
              <a:rPr lang="en-US" sz="2000" b="1" dirty="0" smtClean="0">
                <a:solidFill>
                  <a:srgbClr val="000000"/>
                </a:solidFill>
                <a:latin typeface="Times New Roman" panose="02020603050405020304" pitchFamily="18" charset="0"/>
              </a:rPr>
              <a:t>Several </a:t>
            </a:r>
            <a:r>
              <a:rPr lang="en-US" sz="2000" b="1" dirty="0" err="1">
                <a:solidFill>
                  <a:srgbClr val="000000"/>
                </a:solidFill>
                <a:latin typeface="Times New Roman" panose="02020603050405020304" pitchFamily="18" charset="0"/>
              </a:rPr>
              <a:t>hyperparameters</a:t>
            </a:r>
            <a:r>
              <a:rPr lang="en-US" sz="2000" b="1" dirty="0">
                <a:solidFill>
                  <a:srgbClr val="000000"/>
                </a:solidFill>
                <a:latin typeface="Times New Roman" panose="02020603050405020304" pitchFamily="18" charset="0"/>
              </a:rPr>
              <a:t> </a:t>
            </a:r>
            <a:r>
              <a:rPr lang="en-US" sz="2000" dirty="0">
                <a:solidFill>
                  <a:srgbClr val="000000"/>
                </a:solidFill>
                <a:latin typeface="Times New Roman" panose="02020603050405020304" pitchFamily="18" charset="0"/>
              </a:rPr>
              <a:t>can be tuned for future work. The code has been made open-source and available for re-use and improvement </a:t>
            </a:r>
            <a:r>
              <a:rPr lang="en-US" sz="2000" dirty="0" smtClean="0">
                <a:solidFill>
                  <a:srgbClr val="000000"/>
                </a:solidFill>
                <a:latin typeface="Times New Roman" panose="02020603050405020304" pitchFamily="18" charset="0"/>
              </a:rPr>
              <a:t>[3]. </a:t>
            </a:r>
            <a:endParaRPr lang="en-US" sz="2000" dirty="0"/>
          </a:p>
        </p:txBody>
      </p:sp>
    </p:spTree>
    <p:extLst>
      <p:ext uri="{BB962C8B-B14F-4D97-AF65-F5344CB8AC3E}">
        <p14:creationId xmlns:p14="http://schemas.microsoft.com/office/powerpoint/2010/main" val="2353164746"/>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5888" y="452438"/>
            <a:ext cx="2772455" cy="646331"/>
          </a:xfrm>
          <a:prstGeom prst="rect">
            <a:avLst/>
          </a:prstGeom>
        </p:spPr>
        <p:txBody>
          <a:bodyPr wrap="square">
            <a:spAutoFit/>
          </a:bodyPr>
          <a:lstStyle/>
          <a:p>
            <a:pPr marL="787400" indent="-571500">
              <a:spcBef>
                <a:spcPts val="2400"/>
              </a:spcBef>
              <a:buClr>
                <a:srgbClr val="000000"/>
              </a:buClr>
              <a:buSzPct val="171000"/>
              <a:defRPr/>
            </a:pPr>
            <a:r>
              <a:rPr lang="en-US" altLang="en-US" sz="3600" b="1" kern="0" dirty="0">
                <a:solidFill>
                  <a:srgbClr val="000000"/>
                </a:solidFill>
                <a:latin typeface="Times New Roman" panose="02020603050405020304" pitchFamily="18" charset="0"/>
                <a:cs typeface="Times New Roman" panose="02020603050405020304" pitchFamily="18" charset="0"/>
                <a:sym typeface="Myriad Pro" charset="0"/>
              </a:rPr>
              <a:t> References</a:t>
            </a:r>
          </a:p>
        </p:txBody>
      </p:sp>
      <p:pic>
        <p:nvPicPr>
          <p:cNvPr id="4105" name="Picture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47250" y="0"/>
            <a:ext cx="2413000" cy="132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487136" y="1596571"/>
            <a:ext cx="11283950" cy="1631216"/>
          </a:xfrm>
          <a:prstGeom prst="rect">
            <a:avLst/>
          </a:prstGeom>
          <a:noFill/>
        </p:spPr>
        <p:txBody>
          <a:bodyPr wrap="square" rtlCol="0">
            <a:spAutoFit/>
          </a:bodyPr>
          <a:lstStyle/>
          <a:p>
            <a:pPr marL="457200" indent="-457200">
              <a:buFont typeface="+mj-lt"/>
              <a:buAutoNum type="arabicPeriod"/>
            </a:pPr>
            <a:r>
              <a:rPr lang="fr-FR" sz="2000" dirty="0">
                <a:latin typeface="Times New Roman" panose="02020603050405020304" pitchFamily="18" charset="0"/>
                <a:cs typeface="Times New Roman" panose="02020603050405020304" pitchFamily="18" charset="0"/>
              </a:rPr>
              <a:t>A. </a:t>
            </a:r>
            <a:r>
              <a:rPr lang="fr-FR" sz="2000" dirty="0" err="1">
                <a:latin typeface="Times New Roman" panose="02020603050405020304" pitchFamily="18" charset="0"/>
                <a:cs typeface="Times New Roman" panose="02020603050405020304" pitchFamily="18" charset="0"/>
              </a:rPr>
              <a:t>Colorni</a:t>
            </a:r>
            <a:r>
              <a:rPr lang="fr-FR" sz="2000" dirty="0">
                <a:latin typeface="Times New Roman" panose="02020603050405020304" pitchFamily="18" charset="0"/>
                <a:cs typeface="Times New Roman" panose="02020603050405020304" pitchFamily="18" charset="0"/>
              </a:rPr>
              <a:t>, M. </a:t>
            </a:r>
            <a:r>
              <a:rPr lang="fr-FR" sz="2000" dirty="0" err="1">
                <a:latin typeface="Times New Roman" panose="02020603050405020304" pitchFamily="18" charset="0"/>
                <a:cs typeface="Times New Roman" panose="02020603050405020304" pitchFamily="18" charset="0"/>
              </a:rPr>
              <a:t>Dorigo</a:t>
            </a:r>
            <a:r>
              <a:rPr lang="fr-FR" sz="2000" dirty="0">
                <a:latin typeface="Times New Roman" panose="02020603050405020304" pitchFamily="18" charset="0"/>
                <a:cs typeface="Times New Roman" panose="02020603050405020304" pitchFamily="18" charset="0"/>
              </a:rPr>
              <a:t> et V. </a:t>
            </a:r>
            <a:r>
              <a:rPr lang="fr-FR" sz="2000" dirty="0" err="1">
                <a:latin typeface="Times New Roman" panose="02020603050405020304" pitchFamily="18" charset="0"/>
                <a:cs typeface="Times New Roman" panose="02020603050405020304" pitchFamily="18" charset="0"/>
              </a:rPr>
              <a:t>Maniezzo</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Distributed</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Optimization</a:t>
            </a:r>
            <a:r>
              <a:rPr lang="fr-FR" sz="2000" dirty="0">
                <a:latin typeface="Times New Roman" panose="02020603050405020304" pitchFamily="18" charset="0"/>
                <a:cs typeface="Times New Roman" panose="02020603050405020304" pitchFamily="18" charset="0"/>
              </a:rPr>
              <a:t> by </a:t>
            </a:r>
            <a:r>
              <a:rPr lang="fr-FR" sz="2000" dirty="0" err="1">
                <a:latin typeface="Times New Roman" panose="02020603050405020304" pitchFamily="18" charset="0"/>
                <a:cs typeface="Times New Roman" panose="02020603050405020304" pitchFamily="18" charset="0"/>
              </a:rPr>
              <a:t>Ant</a:t>
            </a:r>
            <a:r>
              <a:rPr lang="fr-FR" sz="2000" dirty="0">
                <a:latin typeface="Times New Roman" panose="02020603050405020304" pitchFamily="18" charset="0"/>
                <a:cs typeface="Times New Roman" panose="02020603050405020304" pitchFamily="18" charset="0"/>
              </a:rPr>
              <a:t> Colonies, actes de la première conférence européenne sur la vie artificielle, Paris, France, Elsevier </a:t>
            </a:r>
            <a:r>
              <a:rPr lang="fr-FR" sz="2000" dirty="0" err="1">
                <a:latin typeface="Times New Roman" panose="02020603050405020304" pitchFamily="18" charset="0"/>
                <a:cs typeface="Times New Roman" panose="02020603050405020304" pitchFamily="18" charset="0"/>
              </a:rPr>
              <a:t>Publishing</a:t>
            </a:r>
            <a:r>
              <a:rPr lang="fr-FR" sz="2000" dirty="0">
                <a:latin typeface="Times New Roman" panose="02020603050405020304" pitchFamily="18" charset="0"/>
                <a:cs typeface="Times New Roman" panose="02020603050405020304" pitchFamily="18" charset="0"/>
              </a:rPr>
              <a:t>, 134-142, 1991</a:t>
            </a:r>
            <a:r>
              <a:rPr lang="fr-FR" sz="2000" dirty="0" smtClean="0">
                <a:latin typeface="Times New Roman" panose="02020603050405020304" pitchFamily="18" charset="0"/>
                <a:cs typeface="Times New Roman" panose="02020603050405020304" pitchFamily="18" charset="0"/>
              </a:rPr>
              <a:t>.</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Traveling Salesman Problem at the </a:t>
            </a:r>
            <a:r>
              <a:rPr lang="en-US" sz="2000" dirty="0" err="1">
                <a:latin typeface="Times New Roman" panose="02020603050405020304" pitchFamily="18" charset="0"/>
                <a:cs typeface="Times New Roman" panose="02020603050405020304" pitchFamily="18" charset="0"/>
              </a:rPr>
              <a:t>Wayback</a:t>
            </a:r>
            <a:r>
              <a:rPr lang="en-US" sz="2000" dirty="0">
                <a:latin typeface="Times New Roman" panose="02020603050405020304" pitchFamily="18" charset="0"/>
                <a:cs typeface="Times New Roman" panose="02020603050405020304" pitchFamily="18" charset="0"/>
              </a:rPr>
              <a:t> Machine (archived 17 December 2013) at University of </a:t>
            </a:r>
            <a:r>
              <a:rPr lang="en-US" sz="2000" dirty="0" smtClean="0">
                <a:latin typeface="Times New Roman" panose="02020603050405020304" pitchFamily="18" charset="0"/>
                <a:cs typeface="Times New Roman" panose="02020603050405020304" pitchFamily="18" charset="0"/>
              </a:rPr>
              <a:t>Waterloo</a:t>
            </a:r>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hlinkClick r:id="rId3"/>
              </a:rPr>
              <a:t>https://</a:t>
            </a:r>
            <a:r>
              <a:rPr lang="en-US" sz="2000" dirty="0" smtClean="0">
                <a:latin typeface="Times New Roman" panose="02020603050405020304" pitchFamily="18" charset="0"/>
                <a:cs typeface="Times New Roman" panose="02020603050405020304" pitchFamily="18" charset="0"/>
                <a:hlinkClick r:id="rId3"/>
              </a:rPr>
              <a:t>en.wikipedia.org/wiki/Travelling_salesman_problem</a:t>
            </a:r>
            <a:r>
              <a:rPr lang="en-US" sz="2000" dirty="0" smtClean="0">
                <a:latin typeface="Times New Roman" panose="02020603050405020304" pitchFamily="18" charset="0"/>
                <a:cs typeface="Times New Roman" panose="02020603050405020304" pitchFamily="18" charset="0"/>
              </a:rPr>
              <a:t> </a:t>
            </a:r>
          </a:p>
          <a:p>
            <a:pPr marL="457200" indent="-457200">
              <a:buFont typeface="+mj-lt"/>
              <a:buAutoNum type="arabicPeriod"/>
            </a:pPr>
            <a:r>
              <a:rPr lang="en-US" sz="2000" dirty="0" smtClean="0">
                <a:latin typeface="Times New Roman" panose="02020603050405020304" pitchFamily="18" charset="0"/>
                <a:cs typeface="Times New Roman" panose="02020603050405020304" pitchFamily="18" charset="0"/>
                <a:hlinkClick r:id="rId4"/>
              </a:rPr>
              <a:t>https</a:t>
            </a:r>
            <a:r>
              <a:rPr lang="en-US" sz="2000" dirty="0">
                <a:latin typeface="Times New Roman" panose="02020603050405020304" pitchFamily="18" charset="0"/>
                <a:cs typeface="Times New Roman" panose="02020603050405020304" pitchFamily="18" charset="0"/>
                <a:hlinkClick r:id="rId4"/>
              </a:rPr>
              <a:t>://</a:t>
            </a:r>
            <a:r>
              <a:rPr lang="en-US" sz="2000" dirty="0" smtClean="0">
                <a:latin typeface="Times New Roman" panose="02020603050405020304" pitchFamily="18" charset="0"/>
                <a:cs typeface="Times New Roman" panose="02020603050405020304" pitchFamily="18" charset="0"/>
                <a:hlinkClick r:id="rId4"/>
              </a:rPr>
              <a:t>github.com/momin128/Mominur.git</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483482"/>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2058988" y="1676400"/>
            <a:ext cx="7026275" cy="3881438"/>
          </a:xfrm>
        </p:spPr>
      </p:pic>
    </p:spTree>
    <p:extLst>
      <p:ext uri="{BB962C8B-B14F-4D97-AF65-F5344CB8AC3E}">
        <p14:creationId xmlns:p14="http://schemas.microsoft.com/office/powerpoint/2010/main" val="11594689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5888" y="452438"/>
            <a:ext cx="2482850" cy="646112"/>
          </a:xfrm>
          <a:prstGeom prst="rect">
            <a:avLst/>
          </a:prstGeom>
        </p:spPr>
        <p:txBody>
          <a:bodyPr>
            <a:spAutoFit/>
          </a:bodyPr>
          <a:lstStyle/>
          <a:p>
            <a:pPr marL="787400" indent="-571500">
              <a:spcBef>
                <a:spcPts val="2400"/>
              </a:spcBef>
              <a:buClr>
                <a:srgbClr val="000000"/>
              </a:buClr>
              <a:buSzPct val="171000"/>
              <a:defRPr/>
            </a:pPr>
            <a:r>
              <a:rPr lang="en-US" altLang="en-US" sz="3600" b="1" kern="0" dirty="0">
                <a:solidFill>
                  <a:srgbClr val="000000"/>
                </a:solidFill>
                <a:latin typeface="Times New Roman" panose="02020603050405020304" pitchFamily="18" charset="0"/>
                <a:cs typeface="Times New Roman" panose="02020603050405020304" pitchFamily="18" charset="0"/>
                <a:sym typeface="Myriad Pro" charset="0"/>
              </a:rPr>
              <a:t> Contents</a:t>
            </a:r>
          </a:p>
        </p:txBody>
      </p:sp>
      <p:sp>
        <p:nvSpPr>
          <p:cNvPr id="21" name="Graphic 11">
            <a:extLst>
              <a:ext uri="{FF2B5EF4-FFF2-40B4-BE49-F238E27FC236}">
                <a16:creationId xmlns:a16="http://schemas.microsoft.com/office/drawing/2014/main" id="{03CCF36E-D6A1-49C3-AF4D-17AD7C746CBB}"/>
              </a:ext>
            </a:extLst>
          </p:cNvPr>
          <p:cNvSpPr/>
          <p:nvPr/>
        </p:nvSpPr>
        <p:spPr>
          <a:xfrm>
            <a:off x="8037512" y="3552825"/>
            <a:ext cx="1096962" cy="2830513"/>
          </a:xfrm>
          <a:custGeom>
            <a:avLst/>
            <a:gdLst>
              <a:gd name="connsiteX0" fmla="*/ 1732970 w 1743075"/>
              <a:gd name="connsiteY0" fmla="*/ 1329937 h 4495800"/>
              <a:gd name="connsiteX1" fmla="*/ 1726302 w 1743075"/>
              <a:gd name="connsiteY1" fmla="*/ 1291837 h 4495800"/>
              <a:gd name="connsiteX2" fmla="*/ 1698680 w 1743075"/>
              <a:gd name="connsiteY2" fmla="*/ 1230877 h 4495800"/>
              <a:gd name="connsiteX3" fmla="*/ 1666295 w 1743075"/>
              <a:gd name="connsiteY3" fmla="*/ 1177537 h 4495800"/>
              <a:gd name="connsiteX4" fmla="*/ 1643435 w 1743075"/>
              <a:gd name="connsiteY4" fmla="*/ 1128959 h 4495800"/>
              <a:gd name="connsiteX5" fmla="*/ 1636767 w 1743075"/>
              <a:gd name="connsiteY5" fmla="*/ 1117529 h 4495800"/>
              <a:gd name="connsiteX6" fmla="*/ 1595810 w 1743075"/>
              <a:gd name="connsiteY6" fmla="*/ 1023232 h 4495800"/>
              <a:gd name="connsiteX7" fmla="*/ 1586285 w 1743075"/>
              <a:gd name="connsiteY7" fmla="*/ 1007039 h 4495800"/>
              <a:gd name="connsiteX8" fmla="*/ 1573902 w 1743075"/>
              <a:gd name="connsiteY8" fmla="*/ 972749 h 4495800"/>
              <a:gd name="connsiteX9" fmla="*/ 1560567 w 1743075"/>
              <a:gd name="connsiteY9" fmla="*/ 923219 h 4495800"/>
              <a:gd name="connsiteX10" fmla="*/ 1550090 w 1743075"/>
              <a:gd name="connsiteY10" fmla="*/ 880357 h 4495800"/>
              <a:gd name="connsiteX11" fmla="*/ 1547232 w 1743075"/>
              <a:gd name="connsiteY11" fmla="*/ 863212 h 4495800"/>
              <a:gd name="connsiteX12" fmla="*/ 1508180 w 1743075"/>
              <a:gd name="connsiteY12" fmla="*/ 747959 h 4495800"/>
              <a:gd name="connsiteX13" fmla="*/ 1468175 w 1743075"/>
              <a:gd name="connsiteY13" fmla="*/ 705097 h 4495800"/>
              <a:gd name="connsiteX14" fmla="*/ 1428170 w 1743075"/>
              <a:gd name="connsiteY14" fmla="*/ 685094 h 4495800"/>
              <a:gd name="connsiteX15" fmla="*/ 1380545 w 1743075"/>
              <a:gd name="connsiteY15" fmla="*/ 669854 h 4495800"/>
              <a:gd name="connsiteX16" fmla="*/ 1303392 w 1743075"/>
              <a:gd name="connsiteY16" fmla="*/ 650804 h 4495800"/>
              <a:gd name="connsiteX17" fmla="*/ 1301487 w 1743075"/>
              <a:gd name="connsiteY17" fmla="*/ 649852 h 4495800"/>
              <a:gd name="connsiteX18" fmla="*/ 1223382 w 1743075"/>
              <a:gd name="connsiteY18" fmla="*/ 629849 h 4495800"/>
              <a:gd name="connsiteX19" fmla="*/ 1160517 w 1743075"/>
              <a:gd name="connsiteY19" fmla="*/ 610799 h 4495800"/>
              <a:gd name="connsiteX20" fmla="*/ 1101462 w 1743075"/>
              <a:gd name="connsiteY20" fmla="*/ 511739 h 4495800"/>
              <a:gd name="connsiteX21" fmla="*/ 1106225 w 1743075"/>
              <a:gd name="connsiteY21" fmla="*/ 422204 h 4495800"/>
              <a:gd name="connsiteX22" fmla="*/ 1119560 w 1743075"/>
              <a:gd name="connsiteY22" fmla="*/ 398392 h 4495800"/>
              <a:gd name="connsiteX23" fmla="*/ 1150040 w 1743075"/>
              <a:gd name="connsiteY23" fmla="*/ 352672 h 4495800"/>
              <a:gd name="connsiteX24" fmla="*/ 1155755 w 1743075"/>
              <a:gd name="connsiteY24" fmla="*/ 326002 h 4495800"/>
              <a:gd name="connsiteX25" fmla="*/ 1153850 w 1743075"/>
              <a:gd name="connsiteY25" fmla="*/ 263137 h 4495800"/>
              <a:gd name="connsiteX26" fmla="*/ 1135752 w 1743075"/>
              <a:gd name="connsiteY26" fmla="*/ 252659 h 4495800"/>
              <a:gd name="connsiteX27" fmla="*/ 1124322 w 1743075"/>
              <a:gd name="connsiteY27" fmla="*/ 241229 h 4495800"/>
              <a:gd name="connsiteX28" fmla="*/ 1125275 w 1743075"/>
              <a:gd name="connsiteY28" fmla="*/ 203129 h 4495800"/>
              <a:gd name="connsiteX29" fmla="*/ 1124322 w 1743075"/>
              <a:gd name="connsiteY29" fmla="*/ 182174 h 4495800"/>
              <a:gd name="connsiteX30" fmla="*/ 1074792 w 1743075"/>
              <a:gd name="connsiteY30" fmla="*/ 56444 h 4495800"/>
              <a:gd name="connsiteX31" fmla="*/ 1048122 w 1743075"/>
              <a:gd name="connsiteY31" fmla="*/ 37394 h 4495800"/>
              <a:gd name="connsiteX32" fmla="*/ 1005260 w 1743075"/>
              <a:gd name="connsiteY32" fmla="*/ 20249 h 4495800"/>
              <a:gd name="connsiteX33" fmla="*/ 873815 w 1743075"/>
              <a:gd name="connsiteY33" fmla="*/ 24059 h 4495800"/>
              <a:gd name="connsiteX34" fmla="*/ 782375 w 1743075"/>
              <a:gd name="connsiteY34" fmla="*/ 104069 h 4495800"/>
              <a:gd name="connsiteX35" fmla="*/ 775707 w 1743075"/>
              <a:gd name="connsiteY35" fmla="*/ 117404 h 4495800"/>
              <a:gd name="connsiteX36" fmla="*/ 769040 w 1743075"/>
              <a:gd name="connsiteY36" fmla="*/ 159314 h 4495800"/>
              <a:gd name="connsiteX37" fmla="*/ 759515 w 1743075"/>
              <a:gd name="connsiteY37" fmla="*/ 293617 h 4495800"/>
              <a:gd name="connsiteX38" fmla="*/ 759515 w 1743075"/>
              <a:gd name="connsiteY38" fmla="*/ 297427 h 4495800"/>
              <a:gd name="connsiteX39" fmla="*/ 762372 w 1743075"/>
              <a:gd name="connsiteY39" fmla="*/ 370769 h 4495800"/>
              <a:gd name="connsiteX40" fmla="*/ 786185 w 1743075"/>
              <a:gd name="connsiteY40" fmla="*/ 424109 h 4495800"/>
              <a:gd name="connsiteX41" fmla="*/ 799520 w 1743075"/>
              <a:gd name="connsiteY41" fmla="*/ 446969 h 4495800"/>
              <a:gd name="connsiteX42" fmla="*/ 811902 w 1743075"/>
              <a:gd name="connsiteY42" fmla="*/ 517454 h 4495800"/>
              <a:gd name="connsiteX43" fmla="*/ 806187 w 1743075"/>
              <a:gd name="connsiteY43" fmla="*/ 540314 h 4495800"/>
              <a:gd name="connsiteX44" fmla="*/ 729035 w 1743075"/>
              <a:gd name="connsiteY44" fmla="*/ 576509 h 4495800"/>
              <a:gd name="connsiteX45" fmla="*/ 717605 w 1743075"/>
              <a:gd name="connsiteY45" fmla="*/ 579367 h 4495800"/>
              <a:gd name="connsiteX46" fmla="*/ 546155 w 1743075"/>
              <a:gd name="connsiteY46" fmla="*/ 617467 h 4495800"/>
              <a:gd name="connsiteX47" fmla="*/ 469955 w 1743075"/>
              <a:gd name="connsiteY47" fmla="*/ 627944 h 4495800"/>
              <a:gd name="connsiteX48" fmla="*/ 396612 w 1743075"/>
              <a:gd name="connsiteY48" fmla="*/ 646994 h 4495800"/>
              <a:gd name="connsiteX49" fmla="*/ 348035 w 1743075"/>
              <a:gd name="connsiteY49" fmla="*/ 688904 h 4495800"/>
              <a:gd name="connsiteX50" fmla="*/ 311840 w 1743075"/>
              <a:gd name="connsiteY50" fmla="*/ 807014 h 4495800"/>
              <a:gd name="connsiteX51" fmla="*/ 287075 w 1743075"/>
              <a:gd name="connsiteY51" fmla="*/ 848924 h 4495800"/>
              <a:gd name="connsiteX52" fmla="*/ 246117 w 1743075"/>
              <a:gd name="connsiteY52" fmla="*/ 896549 h 4495800"/>
              <a:gd name="connsiteX53" fmla="*/ 233735 w 1743075"/>
              <a:gd name="connsiteY53" fmla="*/ 922267 h 4495800"/>
              <a:gd name="connsiteX54" fmla="*/ 164202 w 1743075"/>
              <a:gd name="connsiteY54" fmla="*/ 1008944 h 4495800"/>
              <a:gd name="connsiteX55" fmla="*/ 152772 w 1743075"/>
              <a:gd name="connsiteY55" fmla="*/ 1024184 h 4495800"/>
              <a:gd name="connsiteX56" fmla="*/ 81335 w 1743075"/>
              <a:gd name="connsiteY56" fmla="*/ 1130864 h 4495800"/>
              <a:gd name="connsiteX57" fmla="*/ 10850 w 1743075"/>
              <a:gd name="connsiteY57" fmla="*/ 1280407 h 4495800"/>
              <a:gd name="connsiteX58" fmla="*/ 27042 w 1743075"/>
              <a:gd name="connsiteY58" fmla="*/ 1395659 h 4495800"/>
              <a:gd name="connsiteX59" fmla="*/ 61332 w 1743075"/>
              <a:gd name="connsiteY59" fmla="*/ 1453762 h 4495800"/>
              <a:gd name="connsiteX60" fmla="*/ 74667 w 1743075"/>
              <a:gd name="connsiteY60" fmla="*/ 1474717 h 4495800"/>
              <a:gd name="connsiteX61" fmla="*/ 97527 w 1743075"/>
              <a:gd name="connsiteY61" fmla="*/ 1509007 h 4495800"/>
              <a:gd name="connsiteX62" fmla="*/ 108005 w 1743075"/>
              <a:gd name="connsiteY62" fmla="*/ 1522342 h 4495800"/>
              <a:gd name="connsiteX63" fmla="*/ 162297 w 1743075"/>
              <a:gd name="connsiteY63" fmla="*/ 1602352 h 4495800"/>
              <a:gd name="connsiteX64" fmla="*/ 201350 w 1743075"/>
              <a:gd name="connsiteY64" fmla="*/ 1654739 h 4495800"/>
              <a:gd name="connsiteX65" fmla="*/ 288980 w 1743075"/>
              <a:gd name="connsiteY65" fmla="*/ 1768087 h 4495800"/>
              <a:gd name="connsiteX66" fmla="*/ 300410 w 1743075"/>
              <a:gd name="connsiteY66" fmla="*/ 1810949 h 4495800"/>
              <a:gd name="connsiteX67" fmla="*/ 288027 w 1743075"/>
              <a:gd name="connsiteY67" fmla="*/ 1909057 h 4495800"/>
              <a:gd name="connsiteX68" fmla="*/ 279455 w 1743075"/>
              <a:gd name="connsiteY68" fmla="*/ 2064314 h 4495800"/>
              <a:gd name="connsiteX69" fmla="*/ 277550 w 1743075"/>
              <a:gd name="connsiteY69" fmla="*/ 2079554 h 4495800"/>
              <a:gd name="connsiteX70" fmla="*/ 266120 w 1743075"/>
              <a:gd name="connsiteY70" fmla="*/ 2192902 h 4495800"/>
              <a:gd name="connsiteX71" fmla="*/ 265167 w 1743075"/>
              <a:gd name="connsiteY71" fmla="*/ 2338634 h 4495800"/>
              <a:gd name="connsiteX72" fmla="*/ 251832 w 1743075"/>
              <a:gd name="connsiteY72" fmla="*/ 2463412 h 4495800"/>
              <a:gd name="connsiteX73" fmla="*/ 268025 w 1743075"/>
              <a:gd name="connsiteY73" fmla="*/ 2496749 h 4495800"/>
              <a:gd name="connsiteX74" fmla="*/ 358512 w 1743075"/>
              <a:gd name="connsiteY74" fmla="*/ 2521514 h 4495800"/>
              <a:gd name="connsiteX75" fmla="*/ 377562 w 1743075"/>
              <a:gd name="connsiteY75" fmla="*/ 2525324 h 4495800"/>
              <a:gd name="connsiteX76" fmla="*/ 467097 w 1743075"/>
              <a:gd name="connsiteY76" fmla="*/ 2499607 h 4495800"/>
              <a:gd name="connsiteX77" fmla="*/ 496625 w 1743075"/>
              <a:gd name="connsiteY77" fmla="*/ 2472937 h 4495800"/>
              <a:gd name="connsiteX78" fmla="*/ 498530 w 1743075"/>
              <a:gd name="connsiteY78" fmla="*/ 2500559 h 4495800"/>
              <a:gd name="connsiteX79" fmla="*/ 497577 w 1743075"/>
              <a:gd name="connsiteY79" fmla="*/ 2653912 h 4495800"/>
              <a:gd name="connsiteX80" fmla="*/ 491862 w 1743075"/>
              <a:gd name="connsiteY80" fmla="*/ 2752972 h 4495800"/>
              <a:gd name="connsiteX81" fmla="*/ 489957 w 1743075"/>
              <a:gd name="connsiteY81" fmla="*/ 2915849 h 4495800"/>
              <a:gd name="connsiteX82" fmla="*/ 483290 w 1743075"/>
              <a:gd name="connsiteY82" fmla="*/ 3303517 h 4495800"/>
              <a:gd name="connsiteX83" fmla="*/ 483290 w 1743075"/>
              <a:gd name="connsiteY83" fmla="*/ 3423532 h 4495800"/>
              <a:gd name="connsiteX84" fmla="*/ 489005 w 1743075"/>
              <a:gd name="connsiteY84" fmla="*/ 3666419 h 4495800"/>
              <a:gd name="connsiteX85" fmla="*/ 497577 w 1743075"/>
              <a:gd name="connsiteY85" fmla="*/ 3953122 h 4495800"/>
              <a:gd name="connsiteX86" fmla="*/ 498530 w 1743075"/>
              <a:gd name="connsiteY86" fmla="*/ 3964552 h 4495800"/>
              <a:gd name="connsiteX87" fmla="*/ 505197 w 1743075"/>
              <a:gd name="connsiteY87" fmla="*/ 4019797 h 4495800"/>
              <a:gd name="connsiteX88" fmla="*/ 507102 w 1743075"/>
              <a:gd name="connsiteY88" fmla="*/ 4083614 h 4495800"/>
              <a:gd name="connsiteX89" fmla="*/ 513770 w 1743075"/>
              <a:gd name="connsiteY89" fmla="*/ 4111237 h 4495800"/>
              <a:gd name="connsiteX90" fmla="*/ 539487 w 1743075"/>
              <a:gd name="connsiteY90" fmla="*/ 4176959 h 4495800"/>
              <a:gd name="connsiteX91" fmla="*/ 562347 w 1743075"/>
              <a:gd name="connsiteY91" fmla="*/ 4278877 h 4495800"/>
              <a:gd name="connsiteX92" fmla="*/ 561395 w 1743075"/>
              <a:gd name="connsiteY92" fmla="*/ 4299832 h 4495800"/>
              <a:gd name="connsiteX93" fmla="*/ 551870 w 1743075"/>
              <a:gd name="connsiteY93" fmla="*/ 4354124 h 4495800"/>
              <a:gd name="connsiteX94" fmla="*/ 583302 w 1743075"/>
              <a:gd name="connsiteY94" fmla="*/ 4404607 h 4495800"/>
              <a:gd name="connsiteX95" fmla="*/ 600447 w 1743075"/>
              <a:gd name="connsiteY95" fmla="*/ 4423657 h 4495800"/>
              <a:gd name="connsiteX96" fmla="*/ 628070 w 1743075"/>
              <a:gd name="connsiteY96" fmla="*/ 4459852 h 4495800"/>
              <a:gd name="connsiteX97" fmla="*/ 690935 w 1743075"/>
              <a:gd name="connsiteY97" fmla="*/ 4483664 h 4495800"/>
              <a:gd name="connsiteX98" fmla="*/ 762372 w 1743075"/>
              <a:gd name="connsiteY98" fmla="*/ 4492237 h 4495800"/>
              <a:gd name="connsiteX99" fmla="*/ 898580 w 1743075"/>
              <a:gd name="connsiteY99" fmla="*/ 4493189 h 4495800"/>
              <a:gd name="connsiteX100" fmla="*/ 913820 w 1743075"/>
              <a:gd name="connsiteY100" fmla="*/ 4464614 h 4495800"/>
              <a:gd name="connsiteX101" fmla="*/ 901437 w 1743075"/>
              <a:gd name="connsiteY101" fmla="*/ 4434134 h 4495800"/>
              <a:gd name="connsiteX102" fmla="*/ 869052 w 1743075"/>
              <a:gd name="connsiteY102" fmla="*/ 4351267 h 4495800"/>
              <a:gd name="connsiteX103" fmla="*/ 859527 w 1743075"/>
              <a:gd name="connsiteY103" fmla="*/ 4338884 h 4495800"/>
              <a:gd name="connsiteX104" fmla="*/ 811902 w 1743075"/>
              <a:gd name="connsiteY104" fmla="*/ 4263637 h 4495800"/>
              <a:gd name="connsiteX105" fmla="*/ 812855 w 1743075"/>
              <a:gd name="connsiteY105" fmla="*/ 4206487 h 4495800"/>
              <a:gd name="connsiteX106" fmla="*/ 823332 w 1743075"/>
              <a:gd name="connsiteY106" fmla="*/ 4165529 h 4495800"/>
              <a:gd name="connsiteX107" fmla="*/ 841430 w 1743075"/>
              <a:gd name="connsiteY107" fmla="*/ 4050277 h 4495800"/>
              <a:gd name="connsiteX108" fmla="*/ 849050 w 1743075"/>
              <a:gd name="connsiteY108" fmla="*/ 3982649 h 4495800"/>
              <a:gd name="connsiteX109" fmla="*/ 837620 w 1743075"/>
              <a:gd name="connsiteY109" fmla="*/ 3734999 h 4495800"/>
              <a:gd name="connsiteX110" fmla="*/ 826190 w 1743075"/>
              <a:gd name="connsiteY110" fmla="*/ 3662609 h 4495800"/>
              <a:gd name="connsiteX111" fmla="*/ 807140 w 1743075"/>
              <a:gd name="connsiteY111" fmla="*/ 3601649 h 4495800"/>
              <a:gd name="connsiteX112" fmla="*/ 789995 w 1743075"/>
              <a:gd name="connsiteY112" fmla="*/ 3537832 h 4495800"/>
              <a:gd name="connsiteX113" fmla="*/ 786185 w 1743075"/>
              <a:gd name="connsiteY113" fmla="*/ 3494017 h 4495800"/>
              <a:gd name="connsiteX114" fmla="*/ 790947 w 1743075"/>
              <a:gd name="connsiteY114" fmla="*/ 3454012 h 4495800"/>
              <a:gd name="connsiteX115" fmla="*/ 798567 w 1743075"/>
              <a:gd name="connsiteY115" fmla="*/ 3393052 h 4495800"/>
              <a:gd name="connsiteX116" fmla="*/ 799520 w 1743075"/>
              <a:gd name="connsiteY116" fmla="*/ 3274942 h 4495800"/>
              <a:gd name="connsiteX117" fmla="*/ 803330 w 1743075"/>
              <a:gd name="connsiteY117" fmla="*/ 3260654 h 4495800"/>
              <a:gd name="connsiteX118" fmla="*/ 819522 w 1743075"/>
              <a:gd name="connsiteY118" fmla="*/ 3223507 h 4495800"/>
              <a:gd name="connsiteX119" fmla="*/ 825237 w 1743075"/>
              <a:gd name="connsiteY119" fmla="*/ 3178739 h 4495800"/>
              <a:gd name="connsiteX120" fmla="*/ 903342 w 1743075"/>
              <a:gd name="connsiteY120" fmla="*/ 2818694 h 4495800"/>
              <a:gd name="connsiteX121" fmla="*/ 921440 w 1743075"/>
              <a:gd name="connsiteY121" fmla="*/ 2752019 h 4495800"/>
              <a:gd name="connsiteX122" fmla="*/ 927155 w 1743075"/>
              <a:gd name="connsiteY122" fmla="*/ 2753924 h 4495800"/>
              <a:gd name="connsiteX123" fmla="*/ 917630 w 1743075"/>
              <a:gd name="connsiteY123" fmla="*/ 2838697 h 4495800"/>
              <a:gd name="connsiteX124" fmla="*/ 899532 w 1743075"/>
              <a:gd name="connsiteY124" fmla="*/ 3093967 h 4495800"/>
              <a:gd name="connsiteX125" fmla="*/ 902390 w 1743075"/>
              <a:gd name="connsiteY125" fmla="*/ 3124447 h 4495800"/>
              <a:gd name="connsiteX126" fmla="*/ 893817 w 1743075"/>
              <a:gd name="connsiteY126" fmla="*/ 3190169 h 4495800"/>
              <a:gd name="connsiteX127" fmla="*/ 894770 w 1743075"/>
              <a:gd name="connsiteY127" fmla="*/ 3224459 h 4495800"/>
              <a:gd name="connsiteX128" fmla="*/ 905247 w 1743075"/>
              <a:gd name="connsiteY128" fmla="*/ 3328282 h 4495800"/>
              <a:gd name="connsiteX129" fmla="*/ 905247 w 1743075"/>
              <a:gd name="connsiteY129" fmla="*/ 3412102 h 4495800"/>
              <a:gd name="connsiteX130" fmla="*/ 913820 w 1743075"/>
              <a:gd name="connsiteY130" fmla="*/ 3633082 h 4495800"/>
              <a:gd name="connsiteX131" fmla="*/ 919535 w 1743075"/>
              <a:gd name="connsiteY131" fmla="*/ 3730237 h 4495800"/>
              <a:gd name="connsiteX132" fmla="*/ 916677 w 1743075"/>
              <a:gd name="connsiteY132" fmla="*/ 3760717 h 4495800"/>
              <a:gd name="connsiteX133" fmla="*/ 896675 w 1743075"/>
              <a:gd name="connsiteY133" fmla="*/ 3862634 h 4495800"/>
              <a:gd name="connsiteX134" fmla="*/ 883340 w 1743075"/>
              <a:gd name="connsiteY134" fmla="*/ 4033132 h 4495800"/>
              <a:gd name="connsiteX135" fmla="*/ 855717 w 1743075"/>
              <a:gd name="connsiteY135" fmla="*/ 4201724 h 4495800"/>
              <a:gd name="connsiteX136" fmla="*/ 880482 w 1743075"/>
              <a:gd name="connsiteY136" fmla="*/ 4262684 h 4495800"/>
              <a:gd name="connsiteX137" fmla="*/ 936680 w 1743075"/>
              <a:gd name="connsiteY137" fmla="*/ 4289354 h 4495800"/>
              <a:gd name="connsiteX138" fmla="*/ 979542 w 1743075"/>
              <a:gd name="connsiteY138" fmla="*/ 4295069 h 4495800"/>
              <a:gd name="connsiteX139" fmla="*/ 1015737 w 1743075"/>
              <a:gd name="connsiteY139" fmla="*/ 4306499 h 4495800"/>
              <a:gd name="connsiteX140" fmla="*/ 1038597 w 1743075"/>
              <a:gd name="connsiteY140" fmla="*/ 4339837 h 4495800"/>
              <a:gd name="connsiteX141" fmla="*/ 1059552 w 1743075"/>
              <a:gd name="connsiteY141" fmla="*/ 4361744 h 4495800"/>
              <a:gd name="connsiteX142" fmla="*/ 1170995 w 1743075"/>
              <a:gd name="connsiteY142" fmla="*/ 4391272 h 4495800"/>
              <a:gd name="connsiteX143" fmla="*/ 1283390 w 1743075"/>
              <a:gd name="connsiteY143" fmla="*/ 4390319 h 4495800"/>
              <a:gd name="connsiteX144" fmla="*/ 1321490 w 1743075"/>
              <a:gd name="connsiteY144" fmla="*/ 4385557 h 4495800"/>
              <a:gd name="connsiteX145" fmla="*/ 1333872 w 1743075"/>
              <a:gd name="connsiteY145" fmla="*/ 4358887 h 4495800"/>
              <a:gd name="connsiteX146" fmla="*/ 1317680 w 1743075"/>
              <a:gd name="connsiteY146" fmla="*/ 4324597 h 4495800"/>
              <a:gd name="connsiteX147" fmla="*/ 1297677 w 1743075"/>
              <a:gd name="connsiteY147" fmla="*/ 4296974 h 4495800"/>
              <a:gd name="connsiteX148" fmla="*/ 1258625 w 1743075"/>
              <a:gd name="connsiteY148" fmla="*/ 4268399 h 4495800"/>
              <a:gd name="connsiteX149" fmla="*/ 1196712 w 1743075"/>
              <a:gd name="connsiteY149" fmla="*/ 4203629 h 4495800"/>
              <a:gd name="connsiteX150" fmla="*/ 1195760 w 1743075"/>
              <a:gd name="connsiteY150" fmla="*/ 4201724 h 4495800"/>
              <a:gd name="connsiteX151" fmla="*/ 1173852 w 1743075"/>
              <a:gd name="connsiteY151" fmla="*/ 4137907 h 4495800"/>
              <a:gd name="connsiteX152" fmla="*/ 1159565 w 1743075"/>
              <a:gd name="connsiteY152" fmla="*/ 4061707 h 4495800"/>
              <a:gd name="connsiteX153" fmla="*/ 1165280 w 1743075"/>
              <a:gd name="connsiteY153" fmla="*/ 4002652 h 4495800"/>
              <a:gd name="connsiteX154" fmla="*/ 1172900 w 1743075"/>
              <a:gd name="connsiteY154" fmla="*/ 3971219 h 4495800"/>
              <a:gd name="connsiteX155" fmla="*/ 1185282 w 1743075"/>
              <a:gd name="connsiteY155" fmla="*/ 3875017 h 4495800"/>
              <a:gd name="connsiteX156" fmla="*/ 1194807 w 1743075"/>
              <a:gd name="connsiteY156" fmla="*/ 3808342 h 4495800"/>
              <a:gd name="connsiteX157" fmla="*/ 1204332 w 1743075"/>
              <a:gd name="connsiteY157" fmla="*/ 3674992 h 4495800"/>
              <a:gd name="connsiteX158" fmla="*/ 1206237 w 1743075"/>
              <a:gd name="connsiteY158" fmla="*/ 3661657 h 4495800"/>
              <a:gd name="connsiteX159" fmla="*/ 1226240 w 1743075"/>
              <a:gd name="connsiteY159" fmla="*/ 3498779 h 4495800"/>
              <a:gd name="connsiteX160" fmla="*/ 1231002 w 1743075"/>
              <a:gd name="connsiteY160" fmla="*/ 3436867 h 4495800"/>
              <a:gd name="connsiteX161" fmla="*/ 1230050 w 1743075"/>
              <a:gd name="connsiteY161" fmla="*/ 3412102 h 4495800"/>
              <a:gd name="connsiteX162" fmla="*/ 1225287 w 1743075"/>
              <a:gd name="connsiteY162" fmla="*/ 3374002 h 4495800"/>
              <a:gd name="connsiteX163" fmla="*/ 1225287 w 1743075"/>
              <a:gd name="connsiteY163" fmla="*/ 3293992 h 4495800"/>
              <a:gd name="connsiteX164" fmla="*/ 1231955 w 1743075"/>
              <a:gd name="connsiteY164" fmla="*/ 3253987 h 4495800"/>
              <a:gd name="connsiteX165" fmla="*/ 1239575 w 1743075"/>
              <a:gd name="connsiteY165" fmla="*/ 3222554 h 4495800"/>
              <a:gd name="connsiteX166" fmla="*/ 1248147 w 1743075"/>
              <a:gd name="connsiteY166" fmla="*/ 3120637 h 4495800"/>
              <a:gd name="connsiteX167" fmla="*/ 1250052 w 1743075"/>
              <a:gd name="connsiteY167" fmla="*/ 3109207 h 4495800"/>
              <a:gd name="connsiteX168" fmla="*/ 1263387 w 1743075"/>
              <a:gd name="connsiteY168" fmla="*/ 3019672 h 4495800"/>
              <a:gd name="connsiteX169" fmla="*/ 1274817 w 1743075"/>
              <a:gd name="connsiteY169" fmla="*/ 2951092 h 4495800"/>
              <a:gd name="connsiteX170" fmla="*/ 1287200 w 1743075"/>
              <a:gd name="connsiteY170" fmla="*/ 2882512 h 4495800"/>
              <a:gd name="connsiteX171" fmla="*/ 1289105 w 1743075"/>
              <a:gd name="connsiteY171" fmla="*/ 2861557 h 4495800"/>
              <a:gd name="connsiteX172" fmla="*/ 1302440 w 1743075"/>
              <a:gd name="connsiteY172" fmla="*/ 2764402 h 4495800"/>
              <a:gd name="connsiteX173" fmla="*/ 1308155 w 1743075"/>
              <a:gd name="connsiteY173" fmla="*/ 2728207 h 4495800"/>
              <a:gd name="connsiteX174" fmla="*/ 1317680 w 1743075"/>
              <a:gd name="connsiteY174" fmla="*/ 2672962 h 4495800"/>
              <a:gd name="connsiteX175" fmla="*/ 1328157 w 1743075"/>
              <a:gd name="connsiteY175" fmla="*/ 2557709 h 4495800"/>
              <a:gd name="connsiteX176" fmla="*/ 1329110 w 1743075"/>
              <a:gd name="connsiteY176" fmla="*/ 2553899 h 4495800"/>
              <a:gd name="connsiteX177" fmla="*/ 1348160 w 1743075"/>
              <a:gd name="connsiteY177" fmla="*/ 2535802 h 4495800"/>
              <a:gd name="connsiteX178" fmla="*/ 1445315 w 1743075"/>
              <a:gd name="connsiteY178" fmla="*/ 2494844 h 4495800"/>
              <a:gd name="connsiteX179" fmla="*/ 1474842 w 1743075"/>
              <a:gd name="connsiteY179" fmla="*/ 2438647 h 4495800"/>
              <a:gd name="connsiteX180" fmla="*/ 1470080 w 1743075"/>
              <a:gd name="connsiteY180" fmla="*/ 2388164 h 4495800"/>
              <a:gd name="connsiteX181" fmla="*/ 1468175 w 1743075"/>
              <a:gd name="connsiteY181" fmla="*/ 2351017 h 4495800"/>
              <a:gd name="connsiteX182" fmla="*/ 1460555 w 1743075"/>
              <a:gd name="connsiteY182" fmla="*/ 1997639 h 4495800"/>
              <a:gd name="connsiteX183" fmla="*/ 1460555 w 1743075"/>
              <a:gd name="connsiteY183" fmla="*/ 1976684 h 4495800"/>
              <a:gd name="connsiteX184" fmla="*/ 1471985 w 1743075"/>
              <a:gd name="connsiteY184" fmla="*/ 1951919 h 4495800"/>
              <a:gd name="connsiteX185" fmla="*/ 1495797 w 1743075"/>
              <a:gd name="connsiteY185" fmla="*/ 1918582 h 4495800"/>
              <a:gd name="connsiteX186" fmla="*/ 1513895 w 1743075"/>
              <a:gd name="connsiteY186" fmla="*/ 1884292 h 4495800"/>
              <a:gd name="connsiteX187" fmla="*/ 1573902 w 1743075"/>
              <a:gd name="connsiteY187" fmla="*/ 1793804 h 4495800"/>
              <a:gd name="connsiteX188" fmla="*/ 1599620 w 1743075"/>
              <a:gd name="connsiteY188" fmla="*/ 1739512 h 4495800"/>
              <a:gd name="connsiteX189" fmla="*/ 1692965 w 1743075"/>
              <a:gd name="connsiteY189" fmla="*/ 1561394 h 4495800"/>
              <a:gd name="connsiteX190" fmla="*/ 1714872 w 1743075"/>
              <a:gd name="connsiteY190" fmla="*/ 1491862 h 4495800"/>
              <a:gd name="connsiteX191" fmla="*/ 1729160 w 1743075"/>
              <a:gd name="connsiteY191" fmla="*/ 1408042 h 4495800"/>
              <a:gd name="connsiteX192" fmla="*/ 1732970 w 1743075"/>
              <a:gd name="connsiteY192" fmla="*/ 1329937 h 4495800"/>
              <a:gd name="connsiteX193" fmla="*/ 373752 w 1743075"/>
              <a:gd name="connsiteY193" fmla="*/ 1452809 h 4495800"/>
              <a:gd name="connsiteX194" fmla="*/ 367085 w 1743075"/>
              <a:gd name="connsiteY194" fmla="*/ 1460429 h 4495800"/>
              <a:gd name="connsiteX195" fmla="*/ 361370 w 1743075"/>
              <a:gd name="connsiteY195" fmla="*/ 1453762 h 4495800"/>
              <a:gd name="connsiteX196" fmla="*/ 319460 w 1743075"/>
              <a:gd name="connsiteY196" fmla="*/ 1365179 h 4495800"/>
              <a:gd name="connsiteX197" fmla="*/ 310887 w 1743075"/>
              <a:gd name="connsiteY197" fmla="*/ 1351844 h 4495800"/>
              <a:gd name="connsiteX198" fmla="*/ 311840 w 1743075"/>
              <a:gd name="connsiteY198" fmla="*/ 1334699 h 4495800"/>
              <a:gd name="connsiteX199" fmla="*/ 343272 w 1743075"/>
              <a:gd name="connsiteY199" fmla="*/ 1297552 h 4495800"/>
              <a:gd name="connsiteX200" fmla="*/ 367085 w 1743075"/>
              <a:gd name="connsiteY200" fmla="*/ 1301362 h 4495800"/>
              <a:gd name="connsiteX201" fmla="*/ 377562 w 1743075"/>
              <a:gd name="connsiteY201" fmla="*/ 1348034 h 4495800"/>
              <a:gd name="connsiteX202" fmla="*/ 377562 w 1743075"/>
              <a:gd name="connsiteY202" fmla="*/ 1381372 h 4495800"/>
              <a:gd name="connsiteX203" fmla="*/ 381372 w 1743075"/>
              <a:gd name="connsiteY203" fmla="*/ 1381372 h 4495800"/>
              <a:gd name="connsiteX204" fmla="*/ 373752 w 1743075"/>
              <a:gd name="connsiteY204" fmla="*/ 1452809 h 4495800"/>
              <a:gd name="connsiteX205" fmla="*/ 575682 w 1743075"/>
              <a:gd name="connsiteY205" fmla="*/ 1686172 h 4495800"/>
              <a:gd name="connsiteX206" fmla="*/ 559490 w 1743075"/>
              <a:gd name="connsiteY206" fmla="*/ 1708079 h 4495800"/>
              <a:gd name="connsiteX207" fmla="*/ 480432 w 1743075"/>
              <a:gd name="connsiteY207" fmla="*/ 1817617 h 4495800"/>
              <a:gd name="connsiteX208" fmla="*/ 476622 w 1743075"/>
              <a:gd name="connsiteY208" fmla="*/ 1834762 h 4495800"/>
              <a:gd name="connsiteX209" fmla="*/ 437570 w 1743075"/>
              <a:gd name="connsiteY209" fmla="*/ 1828094 h 4495800"/>
              <a:gd name="connsiteX210" fmla="*/ 466145 w 1743075"/>
              <a:gd name="connsiteY210" fmla="*/ 1792852 h 4495800"/>
              <a:gd name="connsiteX211" fmla="*/ 557585 w 1743075"/>
              <a:gd name="connsiteY211" fmla="*/ 1688077 h 4495800"/>
              <a:gd name="connsiteX212" fmla="*/ 567110 w 1743075"/>
              <a:gd name="connsiteY212" fmla="*/ 1678552 h 4495800"/>
              <a:gd name="connsiteX213" fmla="*/ 573777 w 1743075"/>
              <a:gd name="connsiteY213" fmla="*/ 1678552 h 4495800"/>
              <a:gd name="connsiteX214" fmla="*/ 575682 w 1743075"/>
              <a:gd name="connsiteY214" fmla="*/ 1686172 h 4495800"/>
              <a:gd name="connsiteX215" fmla="*/ 889055 w 1743075"/>
              <a:gd name="connsiteY215" fmla="*/ 1877624 h 4495800"/>
              <a:gd name="connsiteX216" fmla="*/ 890007 w 1743075"/>
              <a:gd name="connsiteY216" fmla="*/ 1871909 h 4495800"/>
              <a:gd name="connsiteX217" fmla="*/ 887150 w 1743075"/>
              <a:gd name="connsiteY217" fmla="*/ 1834762 h 4495800"/>
              <a:gd name="connsiteX218" fmla="*/ 789995 w 1743075"/>
              <a:gd name="connsiteY218" fmla="*/ 1769992 h 4495800"/>
              <a:gd name="connsiteX219" fmla="*/ 689030 w 1743075"/>
              <a:gd name="connsiteY219" fmla="*/ 1727129 h 4495800"/>
              <a:gd name="connsiteX220" fmla="*/ 655692 w 1743075"/>
              <a:gd name="connsiteY220" fmla="*/ 1712842 h 4495800"/>
              <a:gd name="connsiteX221" fmla="*/ 604257 w 1743075"/>
              <a:gd name="connsiteY221" fmla="*/ 1685219 h 4495800"/>
              <a:gd name="connsiteX222" fmla="*/ 602352 w 1743075"/>
              <a:gd name="connsiteY222" fmla="*/ 1636642 h 4495800"/>
              <a:gd name="connsiteX223" fmla="*/ 618545 w 1743075"/>
              <a:gd name="connsiteY223" fmla="*/ 1626164 h 4495800"/>
              <a:gd name="connsiteX224" fmla="*/ 628070 w 1743075"/>
              <a:gd name="connsiteY224" fmla="*/ 1608067 h 4495800"/>
              <a:gd name="connsiteX225" fmla="*/ 637595 w 1743075"/>
              <a:gd name="connsiteY225" fmla="*/ 1581397 h 4495800"/>
              <a:gd name="connsiteX226" fmla="*/ 711890 w 1743075"/>
              <a:gd name="connsiteY226" fmla="*/ 1492814 h 4495800"/>
              <a:gd name="connsiteX227" fmla="*/ 788090 w 1743075"/>
              <a:gd name="connsiteY227" fmla="*/ 1357559 h 4495800"/>
              <a:gd name="connsiteX228" fmla="*/ 821427 w 1743075"/>
              <a:gd name="connsiteY228" fmla="*/ 1114672 h 4495800"/>
              <a:gd name="connsiteX229" fmla="*/ 819522 w 1743075"/>
              <a:gd name="connsiteY229" fmla="*/ 889882 h 4495800"/>
              <a:gd name="connsiteX230" fmla="*/ 813807 w 1743075"/>
              <a:gd name="connsiteY230" fmla="*/ 738434 h 4495800"/>
              <a:gd name="connsiteX231" fmla="*/ 813807 w 1743075"/>
              <a:gd name="connsiteY231" fmla="*/ 720337 h 4495800"/>
              <a:gd name="connsiteX232" fmla="*/ 818570 w 1743075"/>
              <a:gd name="connsiteY232" fmla="*/ 718432 h 4495800"/>
              <a:gd name="connsiteX233" fmla="*/ 863337 w 1743075"/>
              <a:gd name="connsiteY233" fmla="*/ 815587 h 4495800"/>
              <a:gd name="connsiteX234" fmla="*/ 866195 w 1743075"/>
              <a:gd name="connsiteY234" fmla="*/ 814634 h 4495800"/>
              <a:gd name="connsiteX235" fmla="*/ 848097 w 1743075"/>
              <a:gd name="connsiteY235" fmla="*/ 771772 h 4495800"/>
              <a:gd name="connsiteX236" fmla="*/ 828095 w 1743075"/>
              <a:gd name="connsiteY236" fmla="*/ 727004 h 4495800"/>
              <a:gd name="connsiteX237" fmla="*/ 810950 w 1743075"/>
              <a:gd name="connsiteY237" fmla="*/ 617467 h 4495800"/>
              <a:gd name="connsiteX238" fmla="*/ 812855 w 1743075"/>
              <a:gd name="connsiteY238" fmla="*/ 580319 h 4495800"/>
              <a:gd name="connsiteX239" fmla="*/ 816665 w 1743075"/>
              <a:gd name="connsiteY239" fmla="*/ 556507 h 4495800"/>
              <a:gd name="connsiteX240" fmla="*/ 821427 w 1743075"/>
              <a:gd name="connsiteY240" fmla="*/ 554602 h 4495800"/>
              <a:gd name="connsiteX241" fmla="*/ 856670 w 1743075"/>
              <a:gd name="connsiteY241" fmla="*/ 594607 h 4495800"/>
              <a:gd name="connsiteX242" fmla="*/ 913820 w 1743075"/>
              <a:gd name="connsiteY242" fmla="*/ 638422 h 4495800"/>
              <a:gd name="connsiteX243" fmla="*/ 974780 w 1743075"/>
              <a:gd name="connsiteY243" fmla="*/ 679379 h 4495800"/>
              <a:gd name="connsiteX244" fmla="*/ 973827 w 1743075"/>
              <a:gd name="connsiteY244" fmla="*/ 696524 h 4495800"/>
              <a:gd name="connsiteX245" fmla="*/ 950015 w 1743075"/>
              <a:gd name="connsiteY245" fmla="*/ 721289 h 4495800"/>
              <a:gd name="connsiteX246" fmla="*/ 899532 w 1743075"/>
              <a:gd name="connsiteY246" fmla="*/ 797489 h 4495800"/>
              <a:gd name="connsiteX247" fmla="*/ 930012 w 1743075"/>
              <a:gd name="connsiteY247" fmla="*/ 759389 h 4495800"/>
              <a:gd name="connsiteX248" fmla="*/ 945252 w 1743075"/>
              <a:gd name="connsiteY248" fmla="*/ 759389 h 4495800"/>
              <a:gd name="connsiteX249" fmla="*/ 954777 w 1743075"/>
              <a:gd name="connsiteY249" fmla="*/ 800347 h 4495800"/>
              <a:gd name="connsiteX250" fmla="*/ 910962 w 1743075"/>
              <a:gd name="connsiteY250" fmla="*/ 1142294 h 4495800"/>
              <a:gd name="connsiteX251" fmla="*/ 917630 w 1743075"/>
              <a:gd name="connsiteY251" fmla="*/ 1495672 h 4495800"/>
              <a:gd name="connsiteX252" fmla="*/ 929060 w 1743075"/>
              <a:gd name="connsiteY252" fmla="*/ 1776659 h 4495800"/>
              <a:gd name="connsiteX253" fmla="*/ 938585 w 1743075"/>
              <a:gd name="connsiteY253" fmla="*/ 1802377 h 4495800"/>
              <a:gd name="connsiteX254" fmla="*/ 1026215 w 1743075"/>
              <a:gd name="connsiteY254" fmla="*/ 1895722 h 4495800"/>
              <a:gd name="connsiteX255" fmla="*/ 1036692 w 1743075"/>
              <a:gd name="connsiteY255" fmla="*/ 1909057 h 4495800"/>
              <a:gd name="connsiteX256" fmla="*/ 889055 w 1743075"/>
              <a:gd name="connsiteY256" fmla="*/ 1877624 h 4495800"/>
              <a:gd name="connsiteX257" fmla="*/ 1279580 w 1743075"/>
              <a:gd name="connsiteY257" fmla="*/ 1673789 h 4495800"/>
              <a:gd name="connsiteX258" fmla="*/ 1275770 w 1743075"/>
              <a:gd name="connsiteY258" fmla="*/ 1747132 h 4495800"/>
              <a:gd name="connsiteX259" fmla="*/ 1250052 w 1743075"/>
              <a:gd name="connsiteY259" fmla="*/ 1809044 h 4495800"/>
              <a:gd name="connsiteX260" fmla="*/ 1188140 w 1743075"/>
              <a:gd name="connsiteY260" fmla="*/ 1870004 h 4495800"/>
              <a:gd name="connsiteX261" fmla="*/ 1170042 w 1743075"/>
              <a:gd name="connsiteY261" fmla="*/ 1907152 h 4495800"/>
              <a:gd name="connsiteX262" fmla="*/ 1160517 w 1743075"/>
              <a:gd name="connsiteY262" fmla="*/ 1919534 h 4495800"/>
              <a:gd name="connsiteX263" fmla="*/ 1142420 w 1743075"/>
              <a:gd name="connsiteY263" fmla="*/ 1924297 h 4495800"/>
              <a:gd name="connsiteX264" fmla="*/ 1045265 w 1743075"/>
              <a:gd name="connsiteY264" fmla="*/ 1916677 h 4495800"/>
              <a:gd name="connsiteX265" fmla="*/ 1053837 w 1743075"/>
              <a:gd name="connsiteY265" fmla="*/ 1901437 h 4495800"/>
              <a:gd name="connsiteX266" fmla="*/ 1132895 w 1743075"/>
              <a:gd name="connsiteY266" fmla="*/ 1803329 h 4495800"/>
              <a:gd name="connsiteX267" fmla="*/ 1143372 w 1743075"/>
              <a:gd name="connsiteY267" fmla="*/ 1770944 h 4495800"/>
              <a:gd name="connsiteX268" fmla="*/ 1137657 w 1743075"/>
              <a:gd name="connsiteY268" fmla="*/ 1666169 h 4495800"/>
              <a:gd name="connsiteX269" fmla="*/ 1130037 w 1743075"/>
              <a:gd name="connsiteY269" fmla="*/ 1505197 h 4495800"/>
              <a:gd name="connsiteX270" fmla="*/ 1115750 w 1743075"/>
              <a:gd name="connsiteY270" fmla="*/ 1296599 h 4495800"/>
              <a:gd name="connsiteX271" fmla="*/ 1094795 w 1743075"/>
              <a:gd name="connsiteY271" fmla="*/ 1091812 h 4495800"/>
              <a:gd name="connsiteX272" fmla="*/ 1037645 w 1743075"/>
              <a:gd name="connsiteY272" fmla="*/ 839399 h 4495800"/>
              <a:gd name="connsiteX273" fmla="*/ 1019547 w 1743075"/>
              <a:gd name="connsiteY273" fmla="*/ 780344 h 4495800"/>
              <a:gd name="connsiteX274" fmla="*/ 1024310 w 1743075"/>
              <a:gd name="connsiteY274" fmla="*/ 761294 h 4495800"/>
              <a:gd name="connsiteX275" fmla="*/ 1042407 w 1743075"/>
              <a:gd name="connsiteY275" fmla="*/ 744149 h 4495800"/>
              <a:gd name="connsiteX276" fmla="*/ 1069077 w 1743075"/>
              <a:gd name="connsiteY276" fmla="*/ 806062 h 4495800"/>
              <a:gd name="connsiteX277" fmla="*/ 1014785 w 1743075"/>
              <a:gd name="connsiteY277" fmla="*/ 699382 h 4495800"/>
              <a:gd name="connsiteX278" fmla="*/ 1015737 w 1743075"/>
              <a:gd name="connsiteY278" fmla="*/ 677474 h 4495800"/>
              <a:gd name="connsiteX279" fmla="*/ 1068125 w 1743075"/>
              <a:gd name="connsiteY279" fmla="*/ 631754 h 4495800"/>
              <a:gd name="connsiteX280" fmla="*/ 1096700 w 1743075"/>
              <a:gd name="connsiteY280" fmla="*/ 571747 h 4495800"/>
              <a:gd name="connsiteX281" fmla="*/ 1102415 w 1743075"/>
              <a:gd name="connsiteY281" fmla="*/ 552697 h 4495800"/>
              <a:gd name="connsiteX282" fmla="*/ 1120512 w 1743075"/>
              <a:gd name="connsiteY282" fmla="*/ 606989 h 4495800"/>
              <a:gd name="connsiteX283" fmla="*/ 1107177 w 1743075"/>
              <a:gd name="connsiteY283" fmla="*/ 742244 h 4495800"/>
              <a:gd name="connsiteX284" fmla="*/ 1108130 w 1743075"/>
              <a:gd name="connsiteY284" fmla="*/ 761294 h 4495800"/>
              <a:gd name="connsiteX285" fmla="*/ 1127180 w 1743075"/>
              <a:gd name="connsiteY285" fmla="*/ 621277 h 4495800"/>
              <a:gd name="connsiteX286" fmla="*/ 1187187 w 1743075"/>
              <a:gd name="connsiteY286" fmla="*/ 829874 h 4495800"/>
              <a:gd name="connsiteX287" fmla="*/ 1228145 w 1743075"/>
              <a:gd name="connsiteY287" fmla="*/ 993704 h 4495800"/>
              <a:gd name="connsiteX288" fmla="*/ 1246242 w 1743075"/>
              <a:gd name="connsiteY288" fmla="*/ 1128007 h 4495800"/>
              <a:gd name="connsiteX289" fmla="*/ 1270055 w 1743075"/>
              <a:gd name="connsiteY289" fmla="*/ 1363274 h 4495800"/>
              <a:gd name="connsiteX290" fmla="*/ 1276722 w 1743075"/>
              <a:gd name="connsiteY290" fmla="*/ 1427092 h 4495800"/>
              <a:gd name="connsiteX291" fmla="*/ 1284342 w 1743075"/>
              <a:gd name="connsiteY291" fmla="*/ 1534724 h 4495800"/>
              <a:gd name="connsiteX292" fmla="*/ 1279580 w 1743075"/>
              <a:gd name="connsiteY292" fmla="*/ 1673789 h 4495800"/>
              <a:gd name="connsiteX293" fmla="*/ 1437695 w 1743075"/>
              <a:gd name="connsiteY293" fmla="*/ 1289932 h 4495800"/>
              <a:gd name="connsiteX294" fmla="*/ 1442457 w 1743075"/>
              <a:gd name="connsiteY294" fmla="*/ 1288979 h 4495800"/>
              <a:gd name="connsiteX295" fmla="*/ 1447220 w 1743075"/>
              <a:gd name="connsiteY295" fmla="*/ 1300409 h 4495800"/>
              <a:gd name="connsiteX296" fmla="*/ 1448172 w 1743075"/>
              <a:gd name="connsiteY296" fmla="*/ 1327079 h 4495800"/>
              <a:gd name="connsiteX297" fmla="*/ 1470080 w 1743075"/>
              <a:gd name="connsiteY297" fmla="*/ 1394707 h 4495800"/>
              <a:gd name="connsiteX298" fmla="*/ 1476747 w 1743075"/>
              <a:gd name="connsiteY298" fmla="*/ 1433759 h 4495800"/>
              <a:gd name="connsiteX299" fmla="*/ 1439600 w 1743075"/>
              <a:gd name="connsiteY299" fmla="*/ 1497577 h 4495800"/>
              <a:gd name="connsiteX300" fmla="*/ 1437695 w 1743075"/>
              <a:gd name="connsiteY300" fmla="*/ 1289932 h 4495800"/>
              <a:gd name="connsiteX301" fmla="*/ 1475795 w 1743075"/>
              <a:gd name="connsiteY301" fmla="*/ 1882387 h 4495800"/>
              <a:gd name="connsiteX302" fmla="*/ 1462460 w 1743075"/>
              <a:gd name="connsiteY302" fmla="*/ 1874767 h 4495800"/>
              <a:gd name="connsiteX303" fmla="*/ 1371972 w 1743075"/>
              <a:gd name="connsiteY303" fmla="*/ 1769992 h 4495800"/>
              <a:gd name="connsiteX304" fmla="*/ 1336730 w 1743075"/>
              <a:gd name="connsiteY304" fmla="*/ 1750942 h 4495800"/>
              <a:gd name="connsiteX305" fmla="*/ 1319585 w 1743075"/>
              <a:gd name="connsiteY305" fmla="*/ 1744274 h 4495800"/>
              <a:gd name="connsiteX306" fmla="*/ 1320537 w 1743075"/>
              <a:gd name="connsiteY306" fmla="*/ 1738559 h 4495800"/>
              <a:gd name="connsiteX307" fmla="*/ 1337682 w 1743075"/>
              <a:gd name="connsiteY307" fmla="*/ 1740464 h 4495800"/>
              <a:gd name="connsiteX308" fmla="*/ 1416740 w 1743075"/>
              <a:gd name="connsiteY308" fmla="*/ 1788089 h 4495800"/>
              <a:gd name="connsiteX309" fmla="*/ 1473890 w 1743075"/>
              <a:gd name="connsiteY309" fmla="*/ 1853812 h 4495800"/>
              <a:gd name="connsiteX310" fmla="*/ 1480557 w 1743075"/>
              <a:gd name="connsiteY310" fmla="*/ 1865242 h 4495800"/>
              <a:gd name="connsiteX311" fmla="*/ 1475795 w 1743075"/>
              <a:gd name="connsiteY311" fmla="*/ 1882387 h 449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Lst>
            <a:rect l="l" t="t" r="r" b="b"/>
            <a:pathLst>
              <a:path w="1743075" h="4495800">
                <a:moveTo>
                  <a:pt x="1732970" y="1329937"/>
                </a:moveTo>
                <a:cubicBezTo>
                  <a:pt x="1728207" y="1318507"/>
                  <a:pt x="1726302" y="1304219"/>
                  <a:pt x="1726302" y="1291837"/>
                </a:cubicBezTo>
                <a:cubicBezTo>
                  <a:pt x="1728207" y="1266119"/>
                  <a:pt x="1718682" y="1246117"/>
                  <a:pt x="1698680" y="1230877"/>
                </a:cubicBezTo>
                <a:cubicBezTo>
                  <a:pt x="1680582" y="1216589"/>
                  <a:pt x="1672962" y="1197539"/>
                  <a:pt x="1666295" y="1177537"/>
                </a:cubicBezTo>
                <a:cubicBezTo>
                  <a:pt x="1660580" y="1160392"/>
                  <a:pt x="1651055" y="1145152"/>
                  <a:pt x="1643435" y="1128959"/>
                </a:cubicBezTo>
                <a:cubicBezTo>
                  <a:pt x="1641530" y="1125149"/>
                  <a:pt x="1638672" y="1121339"/>
                  <a:pt x="1636767" y="1117529"/>
                </a:cubicBezTo>
                <a:cubicBezTo>
                  <a:pt x="1623432" y="1086097"/>
                  <a:pt x="1610097" y="1054664"/>
                  <a:pt x="1595810" y="1023232"/>
                </a:cubicBezTo>
                <a:cubicBezTo>
                  <a:pt x="1592952" y="1017517"/>
                  <a:pt x="1588190" y="1012754"/>
                  <a:pt x="1586285" y="1007039"/>
                </a:cubicBezTo>
                <a:cubicBezTo>
                  <a:pt x="1581522" y="995609"/>
                  <a:pt x="1574855" y="984179"/>
                  <a:pt x="1573902" y="972749"/>
                </a:cubicBezTo>
                <a:cubicBezTo>
                  <a:pt x="1571997" y="955604"/>
                  <a:pt x="1569140" y="939412"/>
                  <a:pt x="1560567" y="923219"/>
                </a:cubicBezTo>
                <a:cubicBezTo>
                  <a:pt x="1553900" y="910837"/>
                  <a:pt x="1552947" y="894644"/>
                  <a:pt x="1550090" y="880357"/>
                </a:cubicBezTo>
                <a:cubicBezTo>
                  <a:pt x="1549137" y="874642"/>
                  <a:pt x="1549137" y="868927"/>
                  <a:pt x="1547232" y="863212"/>
                </a:cubicBezTo>
                <a:cubicBezTo>
                  <a:pt x="1534850" y="824159"/>
                  <a:pt x="1521515" y="786059"/>
                  <a:pt x="1508180" y="747959"/>
                </a:cubicBezTo>
                <a:cubicBezTo>
                  <a:pt x="1501512" y="727957"/>
                  <a:pt x="1488177" y="713669"/>
                  <a:pt x="1468175" y="705097"/>
                </a:cubicBezTo>
                <a:cubicBezTo>
                  <a:pt x="1454840" y="699382"/>
                  <a:pt x="1442457" y="690809"/>
                  <a:pt x="1428170" y="685094"/>
                </a:cubicBezTo>
                <a:cubicBezTo>
                  <a:pt x="1412930" y="678427"/>
                  <a:pt x="1396737" y="673664"/>
                  <a:pt x="1380545" y="669854"/>
                </a:cubicBezTo>
                <a:cubicBezTo>
                  <a:pt x="1354827" y="663187"/>
                  <a:pt x="1329110" y="657472"/>
                  <a:pt x="1303392" y="650804"/>
                </a:cubicBezTo>
                <a:cubicBezTo>
                  <a:pt x="1302440" y="650804"/>
                  <a:pt x="1302440" y="649852"/>
                  <a:pt x="1301487" y="649852"/>
                </a:cubicBezTo>
                <a:cubicBezTo>
                  <a:pt x="1275770" y="643184"/>
                  <a:pt x="1249100" y="636517"/>
                  <a:pt x="1223382" y="629849"/>
                </a:cubicBezTo>
                <a:cubicBezTo>
                  <a:pt x="1202427" y="624134"/>
                  <a:pt x="1180520" y="619372"/>
                  <a:pt x="1160517" y="610799"/>
                </a:cubicBezTo>
                <a:cubicBezTo>
                  <a:pt x="1118607" y="591749"/>
                  <a:pt x="1104320" y="552697"/>
                  <a:pt x="1101462" y="511739"/>
                </a:cubicBezTo>
                <a:cubicBezTo>
                  <a:pt x="1098605" y="482212"/>
                  <a:pt x="1104320" y="452684"/>
                  <a:pt x="1106225" y="422204"/>
                </a:cubicBezTo>
                <a:cubicBezTo>
                  <a:pt x="1107177" y="411727"/>
                  <a:pt x="1110987" y="404107"/>
                  <a:pt x="1119560" y="398392"/>
                </a:cubicBezTo>
                <a:cubicBezTo>
                  <a:pt x="1136705" y="387914"/>
                  <a:pt x="1146230" y="371722"/>
                  <a:pt x="1150040" y="352672"/>
                </a:cubicBezTo>
                <a:cubicBezTo>
                  <a:pt x="1151945" y="344099"/>
                  <a:pt x="1155755" y="335527"/>
                  <a:pt x="1155755" y="326002"/>
                </a:cubicBezTo>
                <a:cubicBezTo>
                  <a:pt x="1155755" y="305047"/>
                  <a:pt x="1155755" y="284092"/>
                  <a:pt x="1153850" y="263137"/>
                </a:cubicBezTo>
                <a:cubicBezTo>
                  <a:pt x="1152897" y="254564"/>
                  <a:pt x="1148135" y="247897"/>
                  <a:pt x="1135752" y="252659"/>
                </a:cubicBezTo>
                <a:cubicBezTo>
                  <a:pt x="1125275" y="256469"/>
                  <a:pt x="1123370" y="252659"/>
                  <a:pt x="1124322" y="241229"/>
                </a:cubicBezTo>
                <a:cubicBezTo>
                  <a:pt x="1125275" y="228847"/>
                  <a:pt x="1125275" y="215512"/>
                  <a:pt x="1125275" y="203129"/>
                </a:cubicBezTo>
                <a:cubicBezTo>
                  <a:pt x="1125275" y="196462"/>
                  <a:pt x="1123370" y="188842"/>
                  <a:pt x="1124322" y="182174"/>
                </a:cubicBezTo>
                <a:cubicBezTo>
                  <a:pt x="1125275" y="133597"/>
                  <a:pt x="1102415" y="93592"/>
                  <a:pt x="1074792" y="56444"/>
                </a:cubicBezTo>
                <a:cubicBezTo>
                  <a:pt x="1069077" y="47872"/>
                  <a:pt x="1057647" y="42157"/>
                  <a:pt x="1048122" y="37394"/>
                </a:cubicBezTo>
                <a:cubicBezTo>
                  <a:pt x="1033835" y="30727"/>
                  <a:pt x="1019547" y="24059"/>
                  <a:pt x="1005260" y="20249"/>
                </a:cubicBezTo>
                <a:cubicBezTo>
                  <a:pt x="959540" y="5009"/>
                  <a:pt x="914772" y="-706"/>
                  <a:pt x="873815" y="24059"/>
                </a:cubicBezTo>
                <a:cubicBezTo>
                  <a:pt x="839525" y="45967"/>
                  <a:pt x="808092" y="71684"/>
                  <a:pt x="782375" y="104069"/>
                </a:cubicBezTo>
                <a:cubicBezTo>
                  <a:pt x="779517" y="107879"/>
                  <a:pt x="776660" y="112642"/>
                  <a:pt x="775707" y="117404"/>
                </a:cubicBezTo>
                <a:cubicBezTo>
                  <a:pt x="772850" y="131692"/>
                  <a:pt x="770945" y="145027"/>
                  <a:pt x="769040" y="159314"/>
                </a:cubicBezTo>
                <a:cubicBezTo>
                  <a:pt x="765230" y="204082"/>
                  <a:pt x="777612" y="249802"/>
                  <a:pt x="759515" y="293617"/>
                </a:cubicBezTo>
                <a:cubicBezTo>
                  <a:pt x="759515" y="294569"/>
                  <a:pt x="759515" y="296474"/>
                  <a:pt x="759515" y="297427"/>
                </a:cubicBezTo>
                <a:cubicBezTo>
                  <a:pt x="760467" y="322192"/>
                  <a:pt x="760467" y="346957"/>
                  <a:pt x="762372" y="370769"/>
                </a:cubicBezTo>
                <a:cubicBezTo>
                  <a:pt x="763325" y="390772"/>
                  <a:pt x="769040" y="409822"/>
                  <a:pt x="786185" y="424109"/>
                </a:cubicBezTo>
                <a:cubicBezTo>
                  <a:pt x="792852" y="429824"/>
                  <a:pt x="797615" y="438397"/>
                  <a:pt x="799520" y="446969"/>
                </a:cubicBezTo>
                <a:cubicBezTo>
                  <a:pt x="805235" y="469829"/>
                  <a:pt x="809045" y="493642"/>
                  <a:pt x="811902" y="517454"/>
                </a:cubicBezTo>
                <a:cubicBezTo>
                  <a:pt x="812855" y="525074"/>
                  <a:pt x="810950" y="536504"/>
                  <a:pt x="806187" y="540314"/>
                </a:cubicBezTo>
                <a:cubicBezTo>
                  <a:pt x="783327" y="557459"/>
                  <a:pt x="761420" y="578414"/>
                  <a:pt x="729035" y="576509"/>
                </a:cubicBezTo>
                <a:cubicBezTo>
                  <a:pt x="725225" y="576509"/>
                  <a:pt x="721415" y="578414"/>
                  <a:pt x="717605" y="579367"/>
                </a:cubicBezTo>
                <a:cubicBezTo>
                  <a:pt x="660455" y="592702"/>
                  <a:pt x="603305" y="606037"/>
                  <a:pt x="546155" y="617467"/>
                </a:cubicBezTo>
                <a:cubicBezTo>
                  <a:pt x="521390" y="622229"/>
                  <a:pt x="494720" y="623182"/>
                  <a:pt x="469955" y="627944"/>
                </a:cubicBezTo>
                <a:cubicBezTo>
                  <a:pt x="445190" y="632707"/>
                  <a:pt x="421377" y="639374"/>
                  <a:pt x="396612" y="646994"/>
                </a:cubicBezTo>
                <a:cubicBezTo>
                  <a:pt x="374705" y="653662"/>
                  <a:pt x="357560" y="668902"/>
                  <a:pt x="348035" y="688904"/>
                </a:cubicBezTo>
                <a:cubicBezTo>
                  <a:pt x="329937" y="727004"/>
                  <a:pt x="321365" y="767009"/>
                  <a:pt x="311840" y="807014"/>
                </a:cubicBezTo>
                <a:cubicBezTo>
                  <a:pt x="308030" y="824159"/>
                  <a:pt x="302315" y="838447"/>
                  <a:pt x="287075" y="848924"/>
                </a:cubicBezTo>
                <a:cubicBezTo>
                  <a:pt x="269930" y="861307"/>
                  <a:pt x="253737" y="875594"/>
                  <a:pt x="246117" y="896549"/>
                </a:cubicBezTo>
                <a:cubicBezTo>
                  <a:pt x="243260" y="905122"/>
                  <a:pt x="239450" y="914647"/>
                  <a:pt x="233735" y="922267"/>
                </a:cubicBezTo>
                <a:cubicBezTo>
                  <a:pt x="209922" y="950842"/>
                  <a:pt x="195635" y="987037"/>
                  <a:pt x="164202" y="1008944"/>
                </a:cubicBezTo>
                <a:cubicBezTo>
                  <a:pt x="159440" y="1012754"/>
                  <a:pt x="155630" y="1018469"/>
                  <a:pt x="152772" y="1024184"/>
                </a:cubicBezTo>
                <a:cubicBezTo>
                  <a:pt x="128960" y="1059427"/>
                  <a:pt x="105147" y="1094669"/>
                  <a:pt x="81335" y="1130864"/>
                </a:cubicBezTo>
                <a:cubicBezTo>
                  <a:pt x="50855" y="1177537"/>
                  <a:pt x="22280" y="1225162"/>
                  <a:pt x="10850" y="1280407"/>
                </a:cubicBezTo>
                <a:cubicBezTo>
                  <a:pt x="2277" y="1320412"/>
                  <a:pt x="8945" y="1359464"/>
                  <a:pt x="27042" y="1395659"/>
                </a:cubicBezTo>
                <a:cubicBezTo>
                  <a:pt x="36567" y="1415662"/>
                  <a:pt x="49902" y="1434712"/>
                  <a:pt x="61332" y="1453762"/>
                </a:cubicBezTo>
                <a:cubicBezTo>
                  <a:pt x="66095" y="1460429"/>
                  <a:pt x="71810" y="1467097"/>
                  <a:pt x="74667" y="1474717"/>
                </a:cubicBezTo>
                <a:cubicBezTo>
                  <a:pt x="78477" y="1489004"/>
                  <a:pt x="83240" y="1501387"/>
                  <a:pt x="97527" y="1509007"/>
                </a:cubicBezTo>
                <a:cubicBezTo>
                  <a:pt x="102290" y="1510912"/>
                  <a:pt x="104195" y="1517579"/>
                  <a:pt x="108005" y="1522342"/>
                </a:cubicBezTo>
                <a:cubicBezTo>
                  <a:pt x="126102" y="1549012"/>
                  <a:pt x="143247" y="1575682"/>
                  <a:pt x="162297" y="1602352"/>
                </a:cubicBezTo>
                <a:cubicBezTo>
                  <a:pt x="174680" y="1620449"/>
                  <a:pt x="189920" y="1636642"/>
                  <a:pt x="201350" y="1654739"/>
                </a:cubicBezTo>
                <a:cubicBezTo>
                  <a:pt x="228020" y="1694744"/>
                  <a:pt x="257547" y="1731892"/>
                  <a:pt x="288980" y="1768087"/>
                </a:cubicBezTo>
                <a:cubicBezTo>
                  <a:pt x="300410" y="1781422"/>
                  <a:pt x="303267" y="1794757"/>
                  <a:pt x="300410" y="1810949"/>
                </a:cubicBezTo>
                <a:cubicBezTo>
                  <a:pt x="295647" y="1843334"/>
                  <a:pt x="290885" y="1875719"/>
                  <a:pt x="288027" y="1909057"/>
                </a:cubicBezTo>
                <a:cubicBezTo>
                  <a:pt x="284217" y="1960492"/>
                  <a:pt x="282312" y="2012879"/>
                  <a:pt x="279455" y="2064314"/>
                </a:cubicBezTo>
                <a:cubicBezTo>
                  <a:pt x="279455" y="2069077"/>
                  <a:pt x="278502" y="2074792"/>
                  <a:pt x="277550" y="2079554"/>
                </a:cubicBezTo>
                <a:cubicBezTo>
                  <a:pt x="273740" y="2117654"/>
                  <a:pt x="268025" y="2154802"/>
                  <a:pt x="266120" y="2192902"/>
                </a:cubicBezTo>
                <a:cubicBezTo>
                  <a:pt x="264215" y="2241479"/>
                  <a:pt x="263262" y="2290057"/>
                  <a:pt x="265167" y="2338634"/>
                </a:cubicBezTo>
                <a:cubicBezTo>
                  <a:pt x="266120" y="2381497"/>
                  <a:pt x="259452" y="2422454"/>
                  <a:pt x="251832" y="2463412"/>
                </a:cubicBezTo>
                <a:cubicBezTo>
                  <a:pt x="248975" y="2479604"/>
                  <a:pt x="253737" y="2490082"/>
                  <a:pt x="268025" y="2496749"/>
                </a:cubicBezTo>
                <a:cubicBezTo>
                  <a:pt x="297552" y="2508179"/>
                  <a:pt x="326127" y="2523419"/>
                  <a:pt x="358512" y="2521514"/>
                </a:cubicBezTo>
                <a:cubicBezTo>
                  <a:pt x="365180" y="2521514"/>
                  <a:pt x="370895" y="2523419"/>
                  <a:pt x="377562" y="2525324"/>
                </a:cubicBezTo>
                <a:cubicBezTo>
                  <a:pt x="411852" y="2531039"/>
                  <a:pt x="443285" y="2530087"/>
                  <a:pt x="467097" y="2499607"/>
                </a:cubicBezTo>
                <a:cubicBezTo>
                  <a:pt x="474717" y="2490082"/>
                  <a:pt x="485195" y="2483414"/>
                  <a:pt x="496625" y="2472937"/>
                </a:cubicBezTo>
                <a:cubicBezTo>
                  <a:pt x="497577" y="2485319"/>
                  <a:pt x="498530" y="2492939"/>
                  <a:pt x="498530" y="2500559"/>
                </a:cubicBezTo>
                <a:cubicBezTo>
                  <a:pt x="498530" y="2551994"/>
                  <a:pt x="498530" y="2602477"/>
                  <a:pt x="497577" y="2653912"/>
                </a:cubicBezTo>
                <a:cubicBezTo>
                  <a:pt x="496625" y="2687249"/>
                  <a:pt x="492815" y="2719634"/>
                  <a:pt x="491862" y="2752972"/>
                </a:cubicBezTo>
                <a:cubicBezTo>
                  <a:pt x="490910" y="2807264"/>
                  <a:pt x="491862" y="2861557"/>
                  <a:pt x="489957" y="2915849"/>
                </a:cubicBezTo>
                <a:cubicBezTo>
                  <a:pt x="486147" y="3045389"/>
                  <a:pt x="496625" y="3174929"/>
                  <a:pt x="483290" y="3303517"/>
                </a:cubicBezTo>
                <a:cubicBezTo>
                  <a:pt x="479480" y="3343522"/>
                  <a:pt x="482337" y="3383527"/>
                  <a:pt x="483290" y="3423532"/>
                </a:cubicBezTo>
                <a:cubicBezTo>
                  <a:pt x="484242" y="3504494"/>
                  <a:pt x="483290" y="3585457"/>
                  <a:pt x="489005" y="3666419"/>
                </a:cubicBezTo>
                <a:cubicBezTo>
                  <a:pt x="495672" y="3761669"/>
                  <a:pt x="495672" y="3857872"/>
                  <a:pt x="497577" y="3953122"/>
                </a:cubicBezTo>
                <a:cubicBezTo>
                  <a:pt x="497577" y="3956932"/>
                  <a:pt x="498530" y="3960742"/>
                  <a:pt x="498530" y="3964552"/>
                </a:cubicBezTo>
                <a:cubicBezTo>
                  <a:pt x="500435" y="3982649"/>
                  <a:pt x="503292" y="4001699"/>
                  <a:pt x="505197" y="4019797"/>
                </a:cubicBezTo>
                <a:cubicBezTo>
                  <a:pt x="506150" y="4040752"/>
                  <a:pt x="506150" y="4062659"/>
                  <a:pt x="507102" y="4083614"/>
                </a:cubicBezTo>
                <a:cubicBezTo>
                  <a:pt x="508055" y="4093139"/>
                  <a:pt x="509007" y="4104569"/>
                  <a:pt x="513770" y="4111237"/>
                </a:cubicBezTo>
                <a:cubicBezTo>
                  <a:pt x="528057" y="4131239"/>
                  <a:pt x="534725" y="4153147"/>
                  <a:pt x="539487" y="4176959"/>
                </a:cubicBezTo>
                <a:cubicBezTo>
                  <a:pt x="546155" y="4211249"/>
                  <a:pt x="554727" y="4244587"/>
                  <a:pt x="562347" y="4278877"/>
                </a:cubicBezTo>
                <a:cubicBezTo>
                  <a:pt x="563300" y="4285544"/>
                  <a:pt x="565205" y="4295069"/>
                  <a:pt x="561395" y="4299832"/>
                </a:cubicBezTo>
                <a:cubicBezTo>
                  <a:pt x="549965" y="4316977"/>
                  <a:pt x="553775" y="4336027"/>
                  <a:pt x="551870" y="4354124"/>
                </a:cubicBezTo>
                <a:cubicBezTo>
                  <a:pt x="549965" y="4379842"/>
                  <a:pt x="563300" y="4395082"/>
                  <a:pt x="583302" y="4404607"/>
                </a:cubicBezTo>
                <a:cubicBezTo>
                  <a:pt x="591875" y="4409369"/>
                  <a:pt x="597590" y="4414132"/>
                  <a:pt x="600447" y="4423657"/>
                </a:cubicBezTo>
                <a:cubicBezTo>
                  <a:pt x="605210" y="4438897"/>
                  <a:pt x="614735" y="4452232"/>
                  <a:pt x="628070" y="4459852"/>
                </a:cubicBezTo>
                <a:cubicBezTo>
                  <a:pt x="648072" y="4469377"/>
                  <a:pt x="669027" y="4478902"/>
                  <a:pt x="690935" y="4483664"/>
                </a:cubicBezTo>
                <a:cubicBezTo>
                  <a:pt x="713795" y="4489379"/>
                  <a:pt x="738560" y="4491284"/>
                  <a:pt x="762372" y="4492237"/>
                </a:cubicBezTo>
                <a:cubicBezTo>
                  <a:pt x="808092" y="4493189"/>
                  <a:pt x="852860" y="4493189"/>
                  <a:pt x="898580" y="4493189"/>
                </a:cubicBezTo>
                <a:cubicBezTo>
                  <a:pt x="917630" y="4493189"/>
                  <a:pt x="922392" y="4482712"/>
                  <a:pt x="913820" y="4464614"/>
                </a:cubicBezTo>
                <a:cubicBezTo>
                  <a:pt x="909057" y="4455089"/>
                  <a:pt x="906200" y="4444612"/>
                  <a:pt x="901437" y="4434134"/>
                </a:cubicBezTo>
                <a:cubicBezTo>
                  <a:pt x="890960" y="4406512"/>
                  <a:pt x="880482" y="4378889"/>
                  <a:pt x="869052" y="4351267"/>
                </a:cubicBezTo>
                <a:cubicBezTo>
                  <a:pt x="867147" y="4346504"/>
                  <a:pt x="863337" y="4342694"/>
                  <a:pt x="859527" y="4338884"/>
                </a:cubicBezTo>
                <a:cubicBezTo>
                  <a:pt x="837620" y="4317929"/>
                  <a:pt x="818570" y="4295069"/>
                  <a:pt x="811902" y="4263637"/>
                </a:cubicBezTo>
                <a:cubicBezTo>
                  <a:pt x="808092" y="4244587"/>
                  <a:pt x="806187" y="4225537"/>
                  <a:pt x="812855" y="4206487"/>
                </a:cubicBezTo>
                <a:cubicBezTo>
                  <a:pt x="817617" y="4193152"/>
                  <a:pt x="820475" y="4178864"/>
                  <a:pt x="823332" y="4165529"/>
                </a:cubicBezTo>
                <a:cubicBezTo>
                  <a:pt x="830000" y="4127429"/>
                  <a:pt x="835715" y="4089329"/>
                  <a:pt x="841430" y="4050277"/>
                </a:cubicBezTo>
                <a:cubicBezTo>
                  <a:pt x="845240" y="4028369"/>
                  <a:pt x="850955" y="4005509"/>
                  <a:pt x="849050" y="3982649"/>
                </a:cubicBezTo>
                <a:cubicBezTo>
                  <a:pt x="843335" y="3899782"/>
                  <a:pt x="839525" y="3817867"/>
                  <a:pt x="837620" y="3734999"/>
                </a:cubicBezTo>
                <a:cubicBezTo>
                  <a:pt x="836667" y="3711187"/>
                  <a:pt x="831905" y="3686422"/>
                  <a:pt x="826190" y="3662609"/>
                </a:cubicBezTo>
                <a:cubicBezTo>
                  <a:pt x="821427" y="3641654"/>
                  <a:pt x="813807" y="3622604"/>
                  <a:pt x="807140" y="3601649"/>
                </a:cubicBezTo>
                <a:cubicBezTo>
                  <a:pt x="801425" y="3580694"/>
                  <a:pt x="794757" y="3559739"/>
                  <a:pt x="789995" y="3537832"/>
                </a:cubicBezTo>
                <a:cubicBezTo>
                  <a:pt x="787137" y="3523544"/>
                  <a:pt x="785232" y="3508304"/>
                  <a:pt x="786185" y="3494017"/>
                </a:cubicBezTo>
                <a:cubicBezTo>
                  <a:pt x="786185" y="3480682"/>
                  <a:pt x="789995" y="3467347"/>
                  <a:pt x="790947" y="3454012"/>
                </a:cubicBezTo>
                <a:cubicBezTo>
                  <a:pt x="793805" y="3434009"/>
                  <a:pt x="797615" y="3413054"/>
                  <a:pt x="798567" y="3393052"/>
                </a:cubicBezTo>
                <a:cubicBezTo>
                  <a:pt x="799520" y="3353999"/>
                  <a:pt x="799520" y="3313994"/>
                  <a:pt x="799520" y="3274942"/>
                </a:cubicBezTo>
                <a:cubicBezTo>
                  <a:pt x="799520" y="3270179"/>
                  <a:pt x="800472" y="3262559"/>
                  <a:pt x="803330" y="3260654"/>
                </a:cubicBezTo>
                <a:cubicBezTo>
                  <a:pt x="818570" y="3252082"/>
                  <a:pt x="817617" y="3237794"/>
                  <a:pt x="819522" y="3223507"/>
                </a:cubicBezTo>
                <a:cubicBezTo>
                  <a:pt x="820475" y="3208267"/>
                  <a:pt x="822380" y="3193979"/>
                  <a:pt x="825237" y="3178739"/>
                </a:cubicBezTo>
                <a:cubicBezTo>
                  <a:pt x="847145" y="3057772"/>
                  <a:pt x="868100" y="2936804"/>
                  <a:pt x="903342" y="2818694"/>
                </a:cubicBezTo>
                <a:cubicBezTo>
                  <a:pt x="910010" y="2796787"/>
                  <a:pt x="915725" y="2773927"/>
                  <a:pt x="921440" y="2752019"/>
                </a:cubicBezTo>
                <a:cubicBezTo>
                  <a:pt x="923345" y="2752972"/>
                  <a:pt x="925250" y="2752972"/>
                  <a:pt x="927155" y="2753924"/>
                </a:cubicBezTo>
                <a:cubicBezTo>
                  <a:pt x="924297" y="2782499"/>
                  <a:pt x="921440" y="2810122"/>
                  <a:pt x="917630" y="2838697"/>
                </a:cubicBezTo>
                <a:cubicBezTo>
                  <a:pt x="906200" y="2923469"/>
                  <a:pt x="895722" y="3008242"/>
                  <a:pt x="899532" y="3093967"/>
                </a:cubicBezTo>
                <a:cubicBezTo>
                  <a:pt x="900485" y="3104444"/>
                  <a:pt x="903342" y="3113969"/>
                  <a:pt x="902390" y="3124447"/>
                </a:cubicBezTo>
                <a:cubicBezTo>
                  <a:pt x="900485" y="3146354"/>
                  <a:pt x="895722" y="3168262"/>
                  <a:pt x="893817" y="3190169"/>
                </a:cubicBezTo>
                <a:cubicBezTo>
                  <a:pt x="892865" y="3201599"/>
                  <a:pt x="893817" y="3213029"/>
                  <a:pt x="894770" y="3224459"/>
                </a:cubicBezTo>
                <a:cubicBezTo>
                  <a:pt x="898580" y="3258749"/>
                  <a:pt x="903342" y="3293039"/>
                  <a:pt x="905247" y="3328282"/>
                </a:cubicBezTo>
                <a:cubicBezTo>
                  <a:pt x="907152" y="3355904"/>
                  <a:pt x="904295" y="3383527"/>
                  <a:pt x="905247" y="3412102"/>
                </a:cubicBezTo>
                <a:cubicBezTo>
                  <a:pt x="908105" y="3485444"/>
                  <a:pt x="910962" y="3559739"/>
                  <a:pt x="913820" y="3633082"/>
                </a:cubicBezTo>
                <a:cubicBezTo>
                  <a:pt x="914772" y="3665467"/>
                  <a:pt x="917630" y="3697852"/>
                  <a:pt x="919535" y="3730237"/>
                </a:cubicBezTo>
                <a:cubicBezTo>
                  <a:pt x="919535" y="3740714"/>
                  <a:pt x="919535" y="3751192"/>
                  <a:pt x="916677" y="3760717"/>
                </a:cubicBezTo>
                <a:cubicBezTo>
                  <a:pt x="907152" y="3794054"/>
                  <a:pt x="897627" y="3827392"/>
                  <a:pt x="896675" y="3862634"/>
                </a:cubicBezTo>
                <a:cubicBezTo>
                  <a:pt x="894770" y="3919784"/>
                  <a:pt x="887150" y="3975982"/>
                  <a:pt x="883340" y="4033132"/>
                </a:cubicBezTo>
                <a:cubicBezTo>
                  <a:pt x="879530" y="4090282"/>
                  <a:pt x="874767" y="4147432"/>
                  <a:pt x="855717" y="4201724"/>
                </a:cubicBezTo>
                <a:cubicBezTo>
                  <a:pt x="845240" y="4233157"/>
                  <a:pt x="850955" y="4246492"/>
                  <a:pt x="880482" y="4262684"/>
                </a:cubicBezTo>
                <a:cubicBezTo>
                  <a:pt x="898580" y="4272209"/>
                  <a:pt x="917630" y="4279829"/>
                  <a:pt x="936680" y="4289354"/>
                </a:cubicBezTo>
                <a:cubicBezTo>
                  <a:pt x="950015" y="4296022"/>
                  <a:pt x="964302" y="4299832"/>
                  <a:pt x="979542" y="4295069"/>
                </a:cubicBezTo>
                <a:cubicBezTo>
                  <a:pt x="993830" y="4290307"/>
                  <a:pt x="1007165" y="4294117"/>
                  <a:pt x="1015737" y="4306499"/>
                </a:cubicBezTo>
                <a:cubicBezTo>
                  <a:pt x="1023357" y="4316977"/>
                  <a:pt x="1030977" y="4329359"/>
                  <a:pt x="1038597" y="4339837"/>
                </a:cubicBezTo>
                <a:cubicBezTo>
                  <a:pt x="1044312" y="4347457"/>
                  <a:pt x="1050980" y="4357934"/>
                  <a:pt x="1059552" y="4361744"/>
                </a:cubicBezTo>
                <a:cubicBezTo>
                  <a:pt x="1093842" y="4379842"/>
                  <a:pt x="1131942" y="4389367"/>
                  <a:pt x="1170995" y="4391272"/>
                </a:cubicBezTo>
                <a:cubicBezTo>
                  <a:pt x="1208142" y="4393177"/>
                  <a:pt x="1246242" y="4391272"/>
                  <a:pt x="1283390" y="4390319"/>
                </a:cubicBezTo>
                <a:cubicBezTo>
                  <a:pt x="1295772" y="4390319"/>
                  <a:pt x="1309107" y="4387462"/>
                  <a:pt x="1321490" y="4385557"/>
                </a:cubicBezTo>
                <a:cubicBezTo>
                  <a:pt x="1336730" y="4382699"/>
                  <a:pt x="1342445" y="4370317"/>
                  <a:pt x="1333872" y="4358887"/>
                </a:cubicBezTo>
                <a:cubicBezTo>
                  <a:pt x="1325300" y="4348409"/>
                  <a:pt x="1323395" y="4336027"/>
                  <a:pt x="1317680" y="4324597"/>
                </a:cubicBezTo>
                <a:cubicBezTo>
                  <a:pt x="1312917" y="4314119"/>
                  <a:pt x="1306250" y="4304594"/>
                  <a:pt x="1297677" y="4296974"/>
                </a:cubicBezTo>
                <a:cubicBezTo>
                  <a:pt x="1286247" y="4286497"/>
                  <a:pt x="1273865" y="4274114"/>
                  <a:pt x="1258625" y="4268399"/>
                </a:cubicBezTo>
                <a:cubicBezTo>
                  <a:pt x="1228145" y="4256017"/>
                  <a:pt x="1207190" y="4235062"/>
                  <a:pt x="1196712" y="4203629"/>
                </a:cubicBezTo>
                <a:cubicBezTo>
                  <a:pt x="1196712" y="4202677"/>
                  <a:pt x="1195760" y="4202677"/>
                  <a:pt x="1195760" y="4201724"/>
                </a:cubicBezTo>
                <a:cubicBezTo>
                  <a:pt x="1188140" y="4180769"/>
                  <a:pt x="1179567" y="4159814"/>
                  <a:pt x="1173852" y="4137907"/>
                </a:cubicBezTo>
                <a:cubicBezTo>
                  <a:pt x="1167185" y="4113142"/>
                  <a:pt x="1165280" y="4087424"/>
                  <a:pt x="1159565" y="4061707"/>
                </a:cubicBezTo>
                <a:cubicBezTo>
                  <a:pt x="1154802" y="4041704"/>
                  <a:pt x="1151945" y="4021702"/>
                  <a:pt x="1165280" y="4002652"/>
                </a:cubicBezTo>
                <a:cubicBezTo>
                  <a:pt x="1170995" y="3994079"/>
                  <a:pt x="1170995" y="3981697"/>
                  <a:pt x="1172900" y="3971219"/>
                </a:cubicBezTo>
                <a:cubicBezTo>
                  <a:pt x="1177662" y="3938834"/>
                  <a:pt x="1181472" y="3907402"/>
                  <a:pt x="1185282" y="3875017"/>
                </a:cubicBezTo>
                <a:cubicBezTo>
                  <a:pt x="1188140" y="3853109"/>
                  <a:pt x="1192902" y="3830249"/>
                  <a:pt x="1194807" y="3808342"/>
                </a:cubicBezTo>
                <a:cubicBezTo>
                  <a:pt x="1198617" y="3763574"/>
                  <a:pt x="1201475" y="3719759"/>
                  <a:pt x="1204332" y="3674992"/>
                </a:cubicBezTo>
                <a:cubicBezTo>
                  <a:pt x="1204332" y="3670229"/>
                  <a:pt x="1205285" y="3666419"/>
                  <a:pt x="1206237" y="3661657"/>
                </a:cubicBezTo>
                <a:cubicBezTo>
                  <a:pt x="1216715" y="3607364"/>
                  <a:pt x="1222430" y="3553072"/>
                  <a:pt x="1226240" y="3498779"/>
                </a:cubicBezTo>
                <a:cubicBezTo>
                  <a:pt x="1227192" y="3477824"/>
                  <a:pt x="1230050" y="3457822"/>
                  <a:pt x="1231002" y="3436867"/>
                </a:cubicBezTo>
                <a:cubicBezTo>
                  <a:pt x="1231955" y="3428294"/>
                  <a:pt x="1231002" y="3419722"/>
                  <a:pt x="1230050" y="3412102"/>
                </a:cubicBezTo>
                <a:cubicBezTo>
                  <a:pt x="1229097" y="3399719"/>
                  <a:pt x="1225287" y="3386384"/>
                  <a:pt x="1225287" y="3374002"/>
                </a:cubicBezTo>
                <a:cubicBezTo>
                  <a:pt x="1224335" y="3347332"/>
                  <a:pt x="1224335" y="3320662"/>
                  <a:pt x="1225287" y="3293992"/>
                </a:cubicBezTo>
                <a:cubicBezTo>
                  <a:pt x="1226240" y="3280657"/>
                  <a:pt x="1229097" y="3267322"/>
                  <a:pt x="1231955" y="3253987"/>
                </a:cubicBezTo>
                <a:cubicBezTo>
                  <a:pt x="1233860" y="3243509"/>
                  <a:pt x="1238622" y="3233032"/>
                  <a:pt x="1239575" y="3222554"/>
                </a:cubicBezTo>
                <a:cubicBezTo>
                  <a:pt x="1243385" y="3188264"/>
                  <a:pt x="1245290" y="3154927"/>
                  <a:pt x="1248147" y="3120637"/>
                </a:cubicBezTo>
                <a:cubicBezTo>
                  <a:pt x="1248147" y="3116827"/>
                  <a:pt x="1249100" y="3113017"/>
                  <a:pt x="1250052" y="3109207"/>
                </a:cubicBezTo>
                <a:cubicBezTo>
                  <a:pt x="1254815" y="3079679"/>
                  <a:pt x="1258625" y="3049199"/>
                  <a:pt x="1263387" y="3019672"/>
                </a:cubicBezTo>
                <a:cubicBezTo>
                  <a:pt x="1267197" y="2996812"/>
                  <a:pt x="1270055" y="2973952"/>
                  <a:pt x="1274817" y="2951092"/>
                </a:cubicBezTo>
                <a:cubicBezTo>
                  <a:pt x="1279580" y="2928232"/>
                  <a:pt x="1288152" y="2906324"/>
                  <a:pt x="1287200" y="2882512"/>
                </a:cubicBezTo>
                <a:cubicBezTo>
                  <a:pt x="1287200" y="2875844"/>
                  <a:pt x="1288152" y="2868224"/>
                  <a:pt x="1289105" y="2861557"/>
                </a:cubicBezTo>
                <a:cubicBezTo>
                  <a:pt x="1293867" y="2829172"/>
                  <a:pt x="1297677" y="2796787"/>
                  <a:pt x="1302440" y="2764402"/>
                </a:cubicBezTo>
                <a:cubicBezTo>
                  <a:pt x="1304345" y="2752019"/>
                  <a:pt x="1306250" y="2740589"/>
                  <a:pt x="1308155" y="2728207"/>
                </a:cubicBezTo>
                <a:cubicBezTo>
                  <a:pt x="1311012" y="2710109"/>
                  <a:pt x="1315775" y="2692012"/>
                  <a:pt x="1317680" y="2672962"/>
                </a:cubicBezTo>
                <a:cubicBezTo>
                  <a:pt x="1322442" y="2634862"/>
                  <a:pt x="1332920" y="2596762"/>
                  <a:pt x="1328157" y="2557709"/>
                </a:cubicBezTo>
                <a:cubicBezTo>
                  <a:pt x="1328157" y="2556757"/>
                  <a:pt x="1328157" y="2554852"/>
                  <a:pt x="1329110" y="2553899"/>
                </a:cubicBezTo>
                <a:cubicBezTo>
                  <a:pt x="1330062" y="2542469"/>
                  <a:pt x="1336730" y="2536754"/>
                  <a:pt x="1348160" y="2535802"/>
                </a:cubicBezTo>
                <a:cubicBezTo>
                  <a:pt x="1384355" y="2531992"/>
                  <a:pt x="1416740" y="2517704"/>
                  <a:pt x="1445315" y="2494844"/>
                </a:cubicBezTo>
                <a:cubicBezTo>
                  <a:pt x="1463412" y="2480557"/>
                  <a:pt x="1479605" y="2465317"/>
                  <a:pt x="1474842" y="2438647"/>
                </a:cubicBezTo>
                <a:cubicBezTo>
                  <a:pt x="1471985" y="2422454"/>
                  <a:pt x="1471985" y="2405309"/>
                  <a:pt x="1470080" y="2388164"/>
                </a:cubicBezTo>
                <a:cubicBezTo>
                  <a:pt x="1469127" y="2375782"/>
                  <a:pt x="1468175" y="2363399"/>
                  <a:pt x="1468175" y="2351017"/>
                </a:cubicBezTo>
                <a:cubicBezTo>
                  <a:pt x="1465317" y="2232907"/>
                  <a:pt x="1472937" y="2115749"/>
                  <a:pt x="1460555" y="1997639"/>
                </a:cubicBezTo>
                <a:cubicBezTo>
                  <a:pt x="1459602" y="1990972"/>
                  <a:pt x="1460555" y="1983352"/>
                  <a:pt x="1460555" y="1976684"/>
                </a:cubicBezTo>
                <a:cubicBezTo>
                  <a:pt x="1460555" y="1966207"/>
                  <a:pt x="1463412" y="1957634"/>
                  <a:pt x="1471985" y="1951919"/>
                </a:cubicBezTo>
                <a:cubicBezTo>
                  <a:pt x="1483415" y="1943347"/>
                  <a:pt x="1491987" y="1932869"/>
                  <a:pt x="1495797" y="1918582"/>
                </a:cubicBezTo>
                <a:cubicBezTo>
                  <a:pt x="1499607" y="1906199"/>
                  <a:pt x="1507227" y="1895722"/>
                  <a:pt x="1513895" y="1884292"/>
                </a:cubicBezTo>
                <a:cubicBezTo>
                  <a:pt x="1533897" y="1853812"/>
                  <a:pt x="1554852" y="1825237"/>
                  <a:pt x="1573902" y="1793804"/>
                </a:cubicBezTo>
                <a:cubicBezTo>
                  <a:pt x="1584380" y="1776659"/>
                  <a:pt x="1590095" y="1757609"/>
                  <a:pt x="1599620" y="1739512"/>
                </a:cubicBezTo>
                <a:cubicBezTo>
                  <a:pt x="1631052" y="1679504"/>
                  <a:pt x="1663437" y="1621402"/>
                  <a:pt x="1692965" y="1561394"/>
                </a:cubicBezTo>
                <a:cubicBezTo>
                  <a:pt x="1703442" y="1539487"/>
                  <a:pt x="1712967" y="1515674"/>
                  <a:pt x="1714872" y="1491862"/>
                </a:cubicBezTo>
                <a:cubicBezTo>
                  <a:pt x="1716777" y="1463287"/>
                  <a:pt x="1723445" y="1435664"/>
                  <a:pt x="1729160" y="1408042"/>
                </a:cubicBezTo>
                <a:cubicBezTo>
                  <a:pt x="1737732" y="1383277"/>
                  <a:pt x="1743447" y="1357559"/>
                  <a:pt x="1732970" y="1329937"/>
                </a:cubicBezTo>
                <a:close/>
                <a:moveTo>
                  <a:pt x="373752" y="1452809"/>
                </a:moveTo>
                <a:cubicBezTo>
                  <a:pt x="373752" y="1455667"/>
                  <a:pt x="368990" y="1457572"/>
                  <a:pt x="367085" y="1460429"/>
                </a:cubicBezTo>
                <a:cubicBezTo>
                  <a:pt x="365180" y="1458524"/>
                  <a:pt x="361370" y="1455667"/>
                  <a:pt x="361370" y="1453762"/>
                </a:cubicBezTo>
                <a:cubicBezTo>
                  <a:pt x="358512" y="1418519"/>
                  <a:pt x="334700" y="1394707"/>
                  <a:pt x="319460" y="1365179"/>
                </a:cubicBezTo>
                <a:cubicBezTo>
                  <a:pt x="317555" y="1360417"/>
                  <a:pt x="313745" y="1356607"/>
                  <a:pt x="310887" y="1351844"/>
                </a:cubicBezTo>
                <a:cubicBezTo>
                  <a:pt x="307077" y="1346129"/>
                  <a:pt x="307077" y="1340414"/>
                  <a:pt x="311840" y="1334699"/>
                </a:cubicBezTo>
                <a:cubicBezTo>
                  <a:pt x="322317" y="1322317"/>
                  <a:pt x="331842" y="1309934"/>
                  <a:pt x="343272" y="1297552"/>
                </a:cubicBezTo>
                <a:cubicBezTo>
                  <a:pt x="354702" y="1285169"/>
                  <a:pt x="360417" y="1285169"/>
                  <a:pt x="367085" y="1301362"/>
                </a:cubicBezTo>
                <a:cubicBezTo>
                  <a:pt x="372800" y="1315649"/>
                  <a:pt x="375657" y="1331842"/>
                  <a:pt x="377562" y="1348034"/>
                </a:cubicBezTo>
                <a:cubicBezTo>
                  <a:pt x="379467" y="1358512"/>
                  <a:pt x="377562" y="1369942"/>
                  <a:pt x="377562" y="1381372"/>
                </a:cubicBezTo>
                <a:cubicBezTo>
                  <a:pt x="378515" y="1381372"/>
                  <a:pt x="379467" y="1381372"/>
                  <a:pt x="381372" y="1381372"/>
                </a:cubicBezTo>
                <a:cubicBezTo>
                  <a:pt x="378515" y="1404232"/>
                  <a:pt x="376610" y="1428044"/>
                  <a:pt x="373752" y="1452809"/>
                </a:cubicBezTo>
                <a:close/>
                <a:moveTo>
                  <a:pt x="575682" y="1686172"/>
                </a:moveTo>
                <a:cubicBezTo>
                  <a:pt x="570920" y="1693792"/>
                  <a:pt x="565205" y="1700459"/>
                  <a:pt x="559490" y="1708079"/>
                </a:cubicBezTo>
                <a:cubicBezTo>
                  <a:pt x="532820" y="1744274"/>
                  <a:pt x="506150" y="1781422"/>
                  <a:pt x="480432" y="1817617"/>
                </a:cubicBezTo>
                <a:cubicBezTo>
                  <a:pt x="477575" y="1821427"/>
                  <a:pt x="477575" y="1828094"/>
                  <a:pt x="476622" y="1834762"/>
                </a:cubicBezTo>
                <a:cubicBezTo>
                  <a:pt x="465192" y="1832857"/>
                  <a:pt x="453762" y="1830952"/>
                  <a:pt x="437570" y="1828094"/>
                </a:cubicBezTo>
                <a:cubicBezTo>
                  <a:pt x="449000" y="1814759"/>
                  <a:pt x="457572" y="1803329"/>
                  <a:pt x="466145" y="1792852"/>
                </a:cubicBezTo>
                <a:cubicBezTo>
                  <a:pt x="496625" y="1757609"/>
                  <a:pt x="527105" y="1723319"/>
                  <a:pt x="557585" y="1688077"/>
                </a:cubicBezTo>
                <a:cubicBezTo>
                  <a:pt x="560442" y="1684267"/>
                  <a:pt x="564252" y="1681409"/>
                  <a:pt x="567110" y="1678552"/>
                </a:cubicBezTo>
                <a:cubicBezTo>
                  <a:pt x="569015" y="1677599"/>
                  <a:pt x="572825" y="1677599"/>
                  <a:pt x="573777" y="1678552"/>
                </a:cubicBezTo>
                <a:cubicBezTo>
                  <a:pt x="575682" y="1680457"/>
                  <a:pt x="576635" y="1685219"/>
                  <a:pt x="575682" y="1686172"/>
                </a:cubicBezTo>
                <a:close/>
                <a:moveTo>
                  <a:pt x="889055" y="1877624"/>
                </a:moveTo>
                <a:cubicBezTo>
                  <a:pt x="889055" y="1874767"/>
                  <a:pt x="889055" y="1872862"/>
                  <a:pt x="890007" y="1871909"/>
                </a:cubicBezTo>
                <a:cubicBezTo>
                  <a:pt x="907152" y="1852859"/>
                  <a:pt x="907152" y="1849049"/>
                  <a:pt x="887150" y="1834762"/>
                </a:cubicBezTo>
                <a:cubicBezTo>
                  <a:pt x="854765" y="1812854"/>
                  <a:pt x="824285" y="1789042"/>
                  <a:pt x="789995" y="1769992"/>
                </a:cubicBezTo>
                <a:cubicBezTo>
                  <a:pt x="757610" y="1752847"/>
                  <a:pt x="722367" y="1741417"/>
                  <a:pt x="689030" y="1727129"/>
                </a:cubicBezTo>
                <a:cubicBezTo>
                  <a:pt x="677600" y="1722367"/>
                  <a:pt x="666170" y="1718557"/>
                  <a:pt x="655692" y="1712842"/>
                </a:cubicBezTo>
                <a:cubicBezTo>
                  <a:pt x="638547" y="1704269"/>
                  <a:pt x="621402" y="1693792"/>
                  <a:pt x="604257" y="1685219"/>
                </a:cubicBezTo>
                <a:cubicBezTo>
                  <a:pt x="586160" y="1675694"/>
                  <a:pt x="585207" y="1648072"/>
                  <a:pt x="602352" y="1636642"/>
                </a:cubicBezTo>
                <a:cubicBezTo>
                  <a:pt x="608067" y="1632832"/>
                  <a:pt x="614735" y="1630927"/>
                  <a:pt x="618545" y="1626164"/>
                </a:cubicBezTo>
                <a:cubicBezTo>
                  <a:pt x="623307" y="1621402"/>
                  <a:pt x="625212" y="1614734"/>
                  <a:pt x="628070" y="1608067"/>
                </a:cubicBezTo>
                <a:cubicBezTo>
                  <a:pt x="631880" y="1599494"/>
                  <a:pt x="632832" y="1589017"/>
                  <a:pt x="637595" y="1581397"/>
                </a:cubicBezTo>
                <a:cubicBezTo>
                  <a:pt x="658550" y="1549012"/>
                  <a:pt x="683315" y="1519484"/>
                  <a:pt x="711890" y="1492814"/>
                </a:cubicBezTo>
                <a:cubicBezTo>
                  <a:pt x="749990" y="1455667"/>
                  <a:pt x="771897" y="1408042"/>
                  <a:pt x="788090" y="1357559"/>
                </a:cubicBezTo>
                <a:cubicBezTo>
                  <a:pt x="812855" y="1278502"/>
                  <a:pt x="823332" y="1197539"/>
                  <a:pt x="821427" y="1114672"/>
                </a:cubicBezTo>
                <a:cubicBezTo>
                  <a:pt x="819522" y="1039424"/>
                  <a:pt x="820475" y="964177"/>
                  <a:pt x="819522" y="889882"/>
                </a:cubicBezTo>
                <a:cubicBezTo>
                  <a:pt x="818570" y="839399"/>
                  <a:pt x="815712" y="788917"/>
                  <a:pt x="813807" y="738434"/>
                </a:cubicBezTo>
                <a:cubicBezTo>
                  <a:pt x="813807" y="732719"/>
                  <a:pt x="813807" y="726052"/>
                  <a:pt x="813807" y="720337"/>
                </a:cubicBezTo>
                <a:cubicBezTo>
                  <a:pt x="815712" y="719384"/>
                  <a:pt x="817617" y="719384"/>
                  <a:pt x="818570" y="718432"/>
                </a:cubicBezTo>
                <a:cubicBezTo>
                  <a:pt x="833810" y="750817"/>
                  <a:pt x="848097" y="783202"/>
                  <a:pt x="863337" y="815587"/>
                </a:cubicBezTo>
                <a:cubicBezTo>
                  <a:pt x="864290" y="815587"/>
                  <a:pt x="865242" y="814634"/>
                  <a:pt x="866195" y="814634"/>
                </a:cubicBezTo>
                <a:cubicBezTo>
                  <a:pt x="860480" y="800347"/>
                  <a:pt x="853812" y="786059"/>
                  <a:pt x="848097" y="771772"/>
                </a:cubicBezTo>
                <a:cubicBezTo>
                  <a:pt x="841430" y="756532"/>
                  <a:pt x="836667" y="741292"/>
                  <a:pt x="828095" y="727004"/>
                </a:cubicBezTo>
                <a:cubicBezTo>
                  <a:pt x="809045" y="692714"/>
                  <a:pt x="809997" y="654614"/>
                  <a:pt x="810950" y="617467"/>
                </a:cubicBezTo>
                <a:cubicBezTo>
                  <a:pt x="810950" y="605084"/>
                  <a:pt x="811902" y="592702"/>
                  <a:pt x="812855" y="580319"/>
                </a:cubicBezTo>
                <a:cubicBezTo>
                  <a:pt x="813807" y="571747"/>
                  <a:pt x="815712" y="564127"/>
                  <a:pt x="816665" y="556507"/>
                </a:cubicBezTo>
                <a:cubicBezTo>
                  <a:pt x="818570" y="555554"/>
                  <a:pt x="819522" y="555554"/>
                  <a:pt x="821427" y="554602"/>
                </a:cubicBezTo>
                <a:cubicBezTo>
                  <a:pt x="832857" y="567937"/>
                  <a:pt x="844287" y="581272"/>
                  <a:pt x="856670" y="594607"/>
                </a:cubicBezTo>
                <a:cubicBezTo>
                  <a:pt x="872862" y="613657"/>
                  <a:pt x="887150" y="635564"/>
                  <a:pt x="913820" y="638422"/>
                </a:cubicBezTo>
                <a:cubicBezTo>
                  <a:pt x="942395" y="642232"/>
                  <a:pt x="956682" y="661282"/>
                  <a:pt x="974780" y="679379"/>
                </a:cubicBezTo>
                <a:cubicBezTo>
                  <a:pt x="981447" y="686047"/>
                  <a:pt x="984305" y="689857"/>
                  <a:pt x="973827" y="696524"/>
                </a:cubicBezTo>
                <a:cubicBezTo>
                  <a:pt x="964302" y="702239"/>
                  <a:pt x="956682" y="711764"/>
                  <a:pt x="950015" y="721289"/>
                </a:cubicBezTo>
                <a:cubicBezTo>
                  <a:pt x="931917" y="746054"/>
                  <a:pt x="914772" y="770819"/>
                  <a:pt x="899532" y="797489"/>
                </a:cubicBezTo>
                <a:cubicBezTo>
                  <a:pt x="910010" y="785107"/>
                  <a:pt x="920487" y="772724"/>
                  <a:pt x="930012" y="759389"/>
                </a:cubicBezTo>
                <a:cubicBezTo>
                  <a:pt x="935727" y="751769"/>
                  <a:pt x="939537" y="749864"/>
                  <a:pt x="945252" y="759389"/>
                </a:cubicBezTo>
                <a:cubicBezTo>
                  <a:pt x="952872" y="771772"/>
                  <a:pt x="961445" y="784154"/>
                  <a:pt x="954777" y="800347"/>
                </a:cubicBezTo>
                <a:cubicBezTo>
                  <a:pt x="913820" y="910837"/>
                  <a:pt x="909057" y="1026089"/>
                  <a:pt x="910962" y="1142294"/>
                </a:cubicBezTo>
                <a:cubicBezTo>
                  <a:pt x="913820" y="1260404"/>
                  <a:pt x="913820" y="1377562"/>
                  <a:pt x="917630" y="1495672"/>
                </a:cubicBezTo>
                <a:cubicBezTo>
                  <a:pt x="920487" y="1589017"/>
                  <a:pt x="924297" y="1683314"/>
                  <a:pt x="929060" y="1776659"/>
                </a:cubicBezTo>
                <a:cubicBezTo>
                  <a:pt x="929060" y="1785232"/>
                  <a:pt x="932870" y="1796662"/>
                  <a:pt x="938585" y="1802377"/>
                </a:cubicBezTo>
                <a:cubicBezTo>
                  <a:pt x="967160" y="1833809"/>
                  <a:pt x="996687" y="1865242"/>
                  <a:pt x="1026215" y="1895722"/>
                </a:cubicBezTo>
                <a:cubicBezTo>
                  <a:pt x="1030025" y="1899532"/>
                  <a:pt x="1033835" y="1903342"/>
                  <a:pt x="1036692" y="1909057"/>
                </a:cubicBezTo>
                <a:cubicBezTo>
                  <a:pt x="983352" y="1909057"/>
                  <a:pt x="935727" y="1897627"/>
                  <a:pt x="889055" y="1877624"/>
                </a:cubicBezTo>
                <a:close/>
                <a:moveTo>
                  <a:pt x="1279580" y="1673789"/>
                </a:moveTo>
                <a:cubicBezTo>
                  <a:pt x="1278627" y="1698554"/>
                  <a:pt x="1274817" y="1723319"/>
                  <a:pt x="1275770" y="1747132"/>
                </a:cubicBezTo>
                <a:cubicBezTo>
                  <a:pt x="1275770" y="1771897"/>
                  <a:pt x="1267197" y="1791899"/>
                  <a:pt x="1250052" y="1809044"/>
                </a:cubicBezTo>
                <a:cubicBezTo>
                  <a:pt x="1229097" y="1829047"/>
                  <a:pt x="1208142" y="1850002"/>
                  <a:pt x="1188140" y="1870004"/>
                </a:cubicBezTo>
                <a:cubicBezTo>
                  <a:pt x="1177662" y="1880482"/>
                  <a:pt x="1170042" y="1891912"/>
                  <a:pt x="1170042" y="1907152"/>
                </a:cubicBezTo>
                <a:cubicBezTo>
                  <a:pt x="1170042" y="1911914"/>
                  <a:pt x="1165280" y="1917629"/>
                  <a:pt x="1160517" y="1919534"/>
                </a:cubicBezTo>
                <a:cubicBezTo>
                  <a:pt x="1154802" y="1922392"/>
                  <a:pt x="1148135" y="1925249"/>
                  <a:pt x="1142420" y="1924297"/>
                </a:cubicBezTo>
                <a:cubicBezTo>
                  <a:pt x="1110987" y="1922392"/>
                  <a:pt x="1079555" y="1919534"/>
                  <a:pt x="1045265" y="1916677"/>
                </a:cubicBezTo>
                <a:cubicBezTo>
                  <a:pt x="1049075" y="1910009"/>
                  <a:pt x="1050980" y="1905247"/>
                  <a:pt x="1053837" y="1901437"/>
                </a:cubicBezTo>
                <a:cubicBezTo>
                  <a:pt x="1079555" y="1868099"/>
                  <a:pt x="1106225" y="1835714"/>
                  <a:pt x="1132895" y="1803329"/>
                </a:cubicBezTo>
                <a:cubicBezTo>
                  <a:pt x="1140515" y="1793804"/>
                  <a:pt x="1144325" y="1784279"/>
                  <a:pt x="1143372" y="1770944"/>
                </a:cubicBezTo>
                <a:cubicBezTo>
                  <a:pt x="1141467" y="1735702"/>
                  <a:pt x="1139562" y="1701412"/>
                  <a:pt x="1137657" y="1666169"/>
                </a:cubicBezTo>
                <a:cubicBezTo>
                  <a:pt x="1134800" y="1612829"/>
                  <a:pt x="1133847" y="1558537"/>
                  <a:pt x="1130037" y="1505197"/>
                </a:cubicBezTo>
                <a:cubicBezTo>
                  <a:pt x="1126227" y="1435664"/>
                  <a:pt x="1121465" y="1366132"/>
                  <a:pt x="1115750" y="1296599"/>
                </a:cubicBezTo>
                <a:cubicBezTo>
                  <a:pt x="1110035" y="1228019"/>
                  <a:pt x="1103367" y="1160392"/>
                  <a:pt x="1094795" y="1091812"/>
                </a:cubicBezTo>
                <a:cubicBezTo>
                  <a:pt x="1084317" y="1006087"/>
                  <a:pt x="1071935" y="920362"/>
                  <a:pt x="1037645" y="839399"/>
                </a:cubicBezTo>
                <a:cubicBezTo>
                  <a:pt x="1029072" y="820349"/>
                  <a:pt x="1024310" y="800347"/>
                  <a:pt x="1019547" y="780344"/>
                </a:cubicBezTo>
                <a:cubicBezTo>
                  <a:pt x="1018595" y="774629"/>
                  <a:pt x="1020500" y="767009"/>
                  <a:pt x="1024310" y="761294"/>
                </a:cubicBezTo>
                <a:cubicBezTo>
                  <a:pt x="1028120" y="755579"/>
                  <a:pt x="1034787" y="751769"/>
                  <a:pt x="1042407" y="744149"/>
                </a:cubicBezTo>
                <a:cubicBezTo>
                  <a:pt x="1051932" y="766057"/>
                  <a:pt x="1060505" y="785107"/>
                  <a:pt x="1069077" y="806062"/>
                </a:cubicBezTo>
                <a:cubicBezTo>
                  <a:pt x="1065267" y="773677"/>
                  <a:pt x="1037645" y="721289"/>
                  <a:pt x="1014785" y="699382"/>
                </a:cubicBezTo>
                <a:cubicBezTo>
                  <a:pt x="1003355" y="688904"/>
                  <a:pt x="1003355" y="687952"/>
                  <a:pt x="1015737" y="677474"/>
                </a:cubicBezTo>
                <a:cubicBezTo>
                  <a:pt x="1033835" y="662234"/>
                  <a:pt x="1051932" y="647947"/>
                  <a:pt x="1068125" y="631754"/>
                </a:cubicBezTo>
                <a:cubicBezTo>
                  <a:pt x="1084317" y="615562"/>
                  <a:pt x="1095747" y="596512"/>
                  <a:pt x="1096700" y="571747"/>
                </a:cubicBezTo>
                <a:cubicBezTo>
                  <a:pt x="1096700" y="565079"/>
                  <a:pt x="1099557" y="559364"/>
                  <a:pt x="1102415" y="552697"/>
                </a:cubicBezTo>
                <a:cubicBezTo>
                  <a:pt x="1111940" y="569842"/>
                  <a:pt x="1122417" y="586987"/>
                  <a:pt x="1120512" y="606989"/>
                </a:cubicBezTo>
                <a:cubicBezTo>
                  <a:pt x="1116702" y="651757"/>
                  <a:pt x="1111940" y="697477"/>
                  <a:pt x="1107177" y="742244"/>
                </a:cubicBezTo>
                <a:cubicBezTo>
                  <a:pt x="1106225" y="748912"/>
                  <a:pt x="1105272" y="754627"/>
                  <a:pt x="1108130" y="761294"/>
                </a:cubicBezTo>
                <a:cubicBezTo>
                  <a:pt x="1114797" y="714622"/>
                  <a:pt x="1120512" y="667949"/>
                  <a:pt x="1127180" y="621277"/>
                </a:cubicBezTo>
                <a:cubicBezTo>
                  <a:pt x="1150992" y="690809"/>
                  <a:pt x="1176710" y="758437"/>
                  <a:pt x="1187187" y="829874"/>
                </a:cubicBezTo>
                <a:cubicBezTo>
                  <a:pt x="1194807" y="886072"/>
                  <a:pt x="1212905" y="939412"/>
                  <a:pt x="1228145" y="993704"/>
                </a:cubicBezTo>
                <a:cubicBezTo>
                  <a:pt x="1240527" y="1037519"/>
                  <a:pt x="1247195" y="1082287"/>
                  <a:pt x="1246242" y="1128007"/>
                </a:cubicBezTo>
                <a:cubicBezTo>
                  <a:pt x="1244337" y="1207064"/>
                  <a:pt x="1252910" y="1285169"/>
                  <a:pt x="1270055" y="1363274"/>
                </a:cubicBezTo>
                <a:cubicBezTo>
                  <a:pt x="1274817" y="1384229"/>
                  <a:pt x="1274817" y="1405184"/>
                  <a:pt x="1276722" y="1427092"/>
                </a:cubicBezTo>
                <a:cubicBezTo>
                  <a:pt x="1279580" y="1463287"/>
                  <a:pt x="1284342" y="1499482"/>
                  <a:pt x="1284342" y="1534724"/>
                </a:cubicBezTo>
                <a:cubicBezTo>
                  <a:pt x="1284342" y="1581397"/>
                  <a:pt x="1281485" y="1628069"/>
                  <a:pt x="1279580" y="1673789"/>
                </a:cubicBezTo>
                <a:close/>
                <a:moveTo>
                  <a:pt x="1437695" y="1289932"/>
                </a:moveTo>
                <a:cubicBezTo>
                  <a:pt x="1439600" y="1289932"/>
                  <a:pt x="1440552" y="1288979"/>
                  <a:pt x="1442457" y="1288979"/>
                </a:cubicBezTo>
                <a:cubicBezTo>
                  <a:pt x="1444362" y="1292789"/>
                  <a:pt x="1446267" y="1296599"/>
                  <a:pt x="1447220" y="1300409"/>
                </a:cubicBezTo>
                <a:cubicBezTo>
                  <a:pt x="1448172" y="1308982"/>
                  <a:pt x="1448172" y="1318507"/>
                  <a:pt x="1448172" y="1327079"/>
                </a:cubicBezTo>
                <a:cubicBezTo>
                  <a:pt x="1446267" y="1352797"/>
                  <a:pt x="1451030" y="1375657"/>
                  <a:pt x="1470080" y="1394707"/>
                </a:cubicBezTo>
                <a:cubicBezTo>
                  <a:pt x="1481510" y="1406137"/>
                  <a:pt x="1481510" y="1418519"/>
                  <a:pt x="1476747" y="1433759"/>
                </a:cubicBezTo>
                <a:cubicBezTo>
                  <a:pt x="1469127" y="1457572"/>
                  <a:pt x="1453887" y="1476622"/>
                  <a:pt x="1439600" y="1497577"/>
                </a:cubicBezTo>
                <a:cubicBezTo>
                  <a:pt x="1431980" y="1428044"/>
                  <a:pt x="1431027" y="1359464"/>
                  <a:pt x="1437695" y="1289932"/>
                </a:cubicBezTo>
                <a:close/>
                <a:moveTo>
                  <a:pt x="1475795" y="1882387"/>
                </a:moveTo>
                <a:cubicBezTo>
                  <a:pt x="1468175" y="1887149"/>
                  <a:pt x="1465317" y="1880482"/>
                  <a:pt x="1462460" y="1874767"/>
                </a:cubicBezTo>
                <a:cubicBezTo>
                  <a:pt x="1438647" y="1833809"/>
                  <a:pt x="1411977" y="1796662"/>
                  <a:pt x="1371972" y="1769992"/>
                </a:cubicBezTo>
                <a:cubicBezTo>
                  <a:pt x="1360542" y="1762372"/>
                  <a:pt x="1348160" y="1756657"/>
                  <a:pt x="1336730" y="1750942"/>
                </a:cubicBezTo>
                <a:cubicBezTo>
                  <a:pt x="1331015" y="1748084"/>
                  <a:pt x="1325300" y="1746179"/>
                  <a:pt x="1319585" y="1744274"/>
                </a:cubicBezTo>
                <a:cubicBezTo>
                  <a:pt x="1319585" y="1742369"/>
                  <a:pt x="1320537" y="1740464"/>
                  <a:pt x="1320537" y="1738559"/>
                </a:cubicBezTo>
                <a:cubicBezTo>
                  <a:pt x="1326252" y="1739512"/>
                  <a:pt x="1331967" y="1738559"/>
                  <a:pt x="1337682" y="1740464"/>
                </a:cubicBezTo>
                <a:cubicBezTo>
                  <a:pt x="1367210" y="1749989"/>
                  <a:pt x="1395785" y="1762372"/>
                  <a:pt x="1416740" y="1788089"/>
                </a:cubicBezTo>
                <a:cubicBezTo>
                  <a:pt x="1434837" y="1809997"/>
                  <a:pt x="1454840" y="1831904"/>
                  <a:pt x="1473890" y="1853812"/>
                </a:cubicBezTo>
                <a:cubicBezTo>
                  <a:pt x="1476747" y="1857622"/>
                  <a:pt x="1478652" y="1861432"/>
                  <a:pt x="1480557" y="1865242"/>
                </a:cubicBezTo>
                <a:cubicBezTo>
                  <a:pt x="1483415" y="1872862"/>
                  <a:pt x="1482462" y="1878577"/>
                  <a:pt x="1475795" y="1882387"/>
                </a:cubicBezTo>
                <a:close/>
              </a:path>
            </a:pathLst>
          </a:custGeom>
          <a:solidFill>
            <a:srgbClr val="4CD6B0"/>
          </a:solidFill>
          <a:ln w="9525" cap="flat">
            <a:noFill/>
            <a:prstDash val="solid"/>
            <a:miter/>
          </a:ln>
        </p:spPr>
        <p:txBody>
          <a:bodyPr anchor="ctr"/>
          <a:lstStyle/>
          <a:p>
            <a:pPr defTabSz="914286" eaLnBrk="1" fontAlgn="auto" hangingPunct="1">
              <a:spcBef>
                <a:spcPts val="0"/>
              </a:spcBef>
              <a:spcAft>
                <a:spcPts val="0"/>
              </a:spcAft>
              <a:defRPr/>
            </a:pPr>
            <a:endParaRPr lang="en-US" kern="0" dirty="0">
              <a:solidFill>
                <a:prstClr val="black"/>
              </a:solidFill>
              <a:latin typeface="Arial"/>
              <a:ea typeface="Arial Unicode MS"/>
            </a:endParaRPr>
          </a:p>
        </p:txBody>
      </p:sp>
      <p:sp>
        <p:nvSpPr>
          <p:cNvPr id="22" name="Freeform 3">
            <a:extLst>
              <a:ext uri="{FF2B5EF4-FFF2-40B4-BE49-F238E27FC236}">
                <a16:creationId xmlns:a16="http://schemas.microsoft.com/office/drawing/2014/main" id="{5FE5C471-86EF-4BDA-A279-588BB8713865}"/>
              </a:ext>
            </a:extLst>
          </p:cNvPr>
          <p:cNvSpPr/>
          <p:nvPr/>
        </p:nvSpPr>
        <p:spPr>
          <a:xfrm flipH="1">
            <a:off x="6635749" y="4392613"/>
            <a:ext cx="1528763" cy="2105025"/>
          </a:xfrm>
          <a:custGeom>
            <a:avLst/>
            <a:gdLst>
              <a:gd name="connsiteX0" fmla="*/ 2614174 w 2816128"/>
              <a:gd name="connsiteY0" fmla="*/ 72928 h 3814675"/>
              <a:gd name="connsiteX1" fmla="*/ 2322464 w 2816128"/>
              <a:gd name="connsiteY1" fmla="*/ 0 h 3814675"/>
              <a:gd name="connsiteX2" fmla="*/ 2193438 w 2816128"/>
              <a:gd name="connsiteY2" fmla="*/ 185124 h 3814675"/>
              <a:gd name="connsiteX3" fmla="*/ 2114901 w 2816128"/>
              <a:gd name="connsiteY3" fmla="*/ 201953 h 3814675"/>
              <a:gd name="connsiteX4" fmla="*/ 2142950 w 2816128"/>
              <a:gd name="connsiteY4" fmla="*/ 314150 h 3814675"/>
              <a:gd name="connsiteX5" fmla="*/ 2047583 w 2816128"/>
              <a:gd name="connsiteY5" fmla="*/ 482444 h 3814675"/>
              <a:gd name="connsiteX6" fmla="*/ 2159779 w 2816128"/>
              <a:gd name="connsiteY6" fmla="*/ 734886 h 3814675"/>
              <a:gd name="connsiteX7" fmla="*/ 2030754 w 2816128"/>
              <a:gd name="connsiteY7" fmla="*/ 779764 h 3814675"/>
              <a:gd name="connsiteX8" fmla="*/ 1997095 w 2816128"/>
              <a:gd name="connsiteY8" fmla="*/ 847082 h 3814675"/>
              <a:gd name="connsiteX9" fmla="*/ 1997095 w 2816128"/>
              <a:gd name="connsiteY9" fmla="*/ 734886 h 3814675"/>
              <a:gd name="connsiteX10" fmla="*/ 1946606 w 2816128"/>
              <a:gd name="connsiteY10" fmla="*/ 695617 h 3814675"/>
              <a:gd name="connsiteX11" fmla="*/ 1772702 w 2816128"/>
              <a:gd name="connsiteY11" fmla="*/ 746105 h 3814675"/>
              <a:gd name="connsiteX12" fmla="*/ 1402454 w 2816128"/>
              <a:gd name="connsiteY12" fmla="*/ 605860 h 3814675"/>
              <a:gd name="connsiteX13" fmla="*/ 1705384 w 2816128"/>
              <a:gd name="connsiteY13" fmla="*/ 1178061 h 3814675"/>
              <a:gd name="connsiteX14" fmla="*/ 1800751 w 2816128"/>
              <a:gd name="connsiteY14" fmla="*/ 1250989 h 3814675"/>
              <a:gd name="connsiteX15" fmla="*/ 1649286 w 2816128"/>
              <a:gd name="connsiteY15" fmla="*/ 1475381 h 3814675"/>
              <a:gd name="connsiteX16" fmla="*/ 1727824 w 2816128"/>
              <a:gd name="connsiteY16" fmla="*/ 1694164 h 3814675"/>
              <a:gd name="connsiteX17" fmla="*/ 1817581 w 2816128"/>
              <a:gd name="connsiteY17" fmla="*/ 1688555 h 3814675"/>
              <a:gd name="connsiteX18" fmla="*/ 1671725 w 2816128"/>
              <a:gd name="connsiteY18" fmla="*/ 1856849 h 3814675"/>
              <a:gd name="connsiteX19" fmla="*/ 914400 w 2816128"/>
              <a:gd name="connsiteY19" fmla="*/ 1604407 h 3814675"/>
              <a:gd name="connsiteX20" fmla="*/ 460005 w 2816128"/>
              <a:gd name="connsiteY20" fmla="*/ 2631004 h 3814675"/>
              <a:gd name="connsiteX21" fmla="*/ 263662 w 2816128"/>
              <a:gd name="connsiteY21" fmla="*/ 2838567 h 3814675"/>
              <a:gd name="connsiteX22" fmla="*/ 44879 w 2816128"/>
              <a:gd name="connsiteY22" fmla="*/ 2883445 h 3814675"/>
              <a:gd name="connsiteX23" fmla="*/ 0 w 2816128"/>
              <a:gd name="connsiteY23" fmla="*/ 2990032 h 3814675"/>
              <a:gd name="connsiteX24" fmla="*/ 274881 w 2816128"/>
              <a:gd name="connsiteY24" fmla="*/ 3113448 h 3814675"/>
              <a:gd name="connsiteX25" fmla="*/ 504884 w 2816128"/>
              <a:gd name="connsiteY25" fmla="*/ 3012471 h 3814675"/>
              <a:gd name="connsiteX26" fmla="*/ 471225 w 2816128"/>
              <a:gd name="connsiteY26" fmla="*/ 3141497 h 3814675"/>
              <a:gd name="connsiteX27" fmla="*/ 572201 w 2816128"/>
              <a:gd name="connsiteY27" fmla="*/ 3186375 h 3814675"/>
              <a:gd name="connsiteX28" fmla="*/ 381468 w 2816128"/>
              <a:gd name="connsiteY28" fmla="*/ 3646380 h 3814675"/>
              <a:gd name="connsiteX29" fmla="*/ 196344 w 2816128"/>
              <a:gd name="connsiteY29" fmla="*/ 3691259 h 3814675"/>
              <a:gd name="connsiteX30" fmla="*/ 263662 w 2816128"/>
              <a:gd name="connsiteY30" fmla="*/ 3792235 h 3814675"/>
              <a:gd name="connsiteX31" fmla="*/ 555372 w 2816128"/>
              <a:gd name="connsiteY31" fmla="*/ 3814675 h 3814675"/>
              <a:gd name="connsiteX32" fmla="*/ 589031 w 2816128"/>
              <a:gd name="connsiteY32" fmla="*/ 3607112 h 3814675"/>
              <a:gd name="connsiteX33" fmla="*/ 645129 w 2816128"/>
              <a:gd name="connsiteY33" fmla="*/ 3601502 h 3814675"/>
              <a:gd name="connsiteX34" fmla="*/ 690008 w 2816128"/>
              <a:gd name="connsiteY34" fmla="*/ 3724918 h 3814675"/>
              <a:gd name="connsiteX35" fmla="*/ 774155 w 2816128"/>
              <a:gd name="connsiteY35" fmla="*/ 3730528 h 3814675"/>
              <a:gd name="connsiteX36" fmla="*/ 779765 w 2816128"/>
              <a:gd name="connsiteY36" fmla="*/ 3500525 h 3814675"/>
              <a:gd name="connsiteX37" fmla="*/ 746106 w 2816128"/>
              <a:gd name="connsiteY37" fmla="*/ 3231254 h 3814675"/>
              <a:gd name="connsiteX38" fmla="*/ 903181 w 2816128"/>
              <a:gd name="connsiteY38" fmla="*/ 2653443 h 3814675"/>
              <a:gd name="connsiteX39" fmla="*/ 1166842 w 2816128"/>
              <a:gd name="connsiteY39" fmla="*/ 2546856 h 3814675"/>
              <a:gd name="connsiteX40" fmla="*/ 1531480 w 2816128"/>
              <a:gd name="connsiteY40" fmla="*/ 2653443 h 3814675"/>
              <a:gd name="connsiteX41" fmla="*/ 1593188 w 2816128"/>
              <a:gd name="connsiteY41" fmla="*/ 2653443 h 3814675"/>
              <a:gd name="connsiteX42" fmla="*/ 1649286 w 2816128"/>
              <a:gd name="connsiteY42" fmla="*/ 2754420 h 3814675"/>
              <a:gd name="connsiteX43" fmla="*/ 1800751 w 2816128"/>
              <a:gd name="connsiteY43" fmla="*/ 2788078 h 3814675"/>
              <a:gd name="connsiteX44" fmla="*/ 1811971 w 2816128"/>
              <a:gd name="connsiteY44" fmla="*/ 2821737 h 3814675"/>
              <a:gd name="connsiteX45" fmla="*/ 1772702 w 2816128"/>
              <a:gd name="connsiteY45" fmla="*/ 3023691 h 3814675"/>
              <a:gd name="connsiteX46" fmla="*/ 1750263 w 2816128"/>
              <a:gd name="connsiteY46" fmla="*/ 3349060 h 3814675"/>
              <a:gd name="connsiteX47" fmla="*/ 1542700 w 2816128"/>
              <a:gd name="connsiteY47" fmla="*/ 3371499 h 3814675"/>
              <a:gd name="connsiteX48" fmla="*/ 1206111 w 2816128"/>
              <a:gd name="connsiteY48" fmla="*/ 3421988 h 3814675"/>
              <a:gd name="connsiteX49" fmla="*/ 1178062 w 2816128"/>
              <a:gd name="connsiteY49" fmla="*/ 3494915 h 3814675"/>
              <a:gd name="connsiteX50" fmla="*/ 1116354 w 2816128"/>
              <a:gd name="connsiteY50" fmla="*/ 3522964 h 3814675"/>
              <a:gd name="connsiteX51" fmla="*/ 1144403 w 2816128"/>
              <a:gd name="connsiteY51" fmla="*/ 3657600 h 3814675"/>
              <a:gd name="connsiteX52" fmla="*/ 1284648 w 2816128"/>
              <a:gd name="connsiteY52" fmla="*/ 3663210 h 3814675"/>
              <a:gd name="connsiteX53" fmla="*/ 1279038 w 2816128"/>
              <a:gd name="connsiteY53" fmla="*/ 3511745 h 3814675"/>
              <a:gd name="connsiteX54" fmla="*/ 1458552 w 2816128"/>
              <a:gd name="connsiteY54" fmla="*/ 3522964 h 3814675"/>
              <a:gd name="connsiteX55" fmla="*/ 1430503 w 2816128"/>
              <a:gd name="connsiteY55" fmla="*/ 3601502 h 3814675"/>
              <a:gd name="connsiteX56" fmla="*/ 1402454 w 2816128"/>
              <a:gd name="connsiteY56" fmla="*/ 3663210 h 3814675"/>
              <a:gd name="connsiteX57" fmla="*/ 1318307 w 2816128"/>
              <a:gd name="connsiteY57" fmla="*/ 3680039 h 3814675"/>
              <a:gd name="connsiteX58" fmla="*/ 1452943 w 2816128"/>
              <a:gd name="connsiteY58" fmla="*/ 3803455 h 3814675"/>
              <a:gd name="connsiteX59" fmla="*/ 1520260 w 2816128"/>
              <a:gd name="connsiteY59" fmla="*/ 3668820 h 3814675"/>
              <a:gd name="connsiteX60" fmla="*/ 1823190 w 2816128"/>
              <a:gd name="connsiteY60" fmla="*/ 3567843 h 3814675"/>
              <a:gd name="connsiteX61" fmla="*/ 2159779 w 2816128"/>
              <a:gd name="connsiteY61" fmla="*/ 3640770 h 3814675"/>
              <a:gd name="connsiteX62" fmla="*/ 2114901 w 2816128"/>
              <a:gd name="connsiteY62" fmla="*/ 3741747 h 3814675"/>
              <a:gd name="connsiteX63" fmla="*/ 2210268 w 2816128"/>
              <a:gd name="connsiteY63" fmla="*/ 3809065 h 3814675"/>
              <a:gd name="connsiteX64" fmla="*/ 2283195 w 2816128"/>
              <a:gd name="connsiteY64" fmla="*/ 3758577 h 3814675"/>
              <a:gd name="connsiteX65" fmla="*/ 2271976 w 2816128"/>
              <a:gd name="connsiteY65" fmla="*/ 3663210 h 3814675"/>
              <a:gd name="connsiteX66" fmla="*/ 2451490 w 2816128"/>
              <a:gd name="connsiteY66" fmla="*/ 3584672 h 3814675"/>
              <a:gd name="connsiteX67" fmla="*/ 2434660 w 2816128"/>
              <a:gd name="connsiteY67" fmla="*/ 3410768 h 3814675"/>
              <a:gd name="connsiteX68" fmla="*/ 1929777 w 2816128"/>
              <a:gd name="connsiteY68" fmla="*/ 3382719 h 3814675"/>
              <a:gd name="connsiteX69" fmla="*/ 1918557 w 2816128"/>
              <a:gd name="connsiteY69" fmla="*/ 3057350 h 3814675"/>
              <a:gd name="connsiteX70" fmla="*/ 1884898 w 2816128"/>
              <a:gd name="connsiteY70" fmla="*/ 3040520 h 3814675"/>
              <a:gd name="connsiteX71" fmla="*/ 1907338 w 2816128"/>
              <a:gd name="connsiteY71" fmla="*/ 2861006 h 3814675"/>
              <a:gd name="connsiteX72" fmla="*/ 1862459 w 2816128"/>
              <a:gd name="connsiteY72" fmla="*/ 2799298 h 3814675"/>
              <a:gd name="connsiteX73" fmla="*/ 2109291 w 2816128"/>
              <a:gd name="connsiteY73" fmla="*/ 2743200 h 3814675"/>
              <a:gd name="connsiteX74" fmla="*/ 2131730 w 2816128"/>
              <a:gd name="connsiteY74" fmla="*/ 2614174 h 3814675"/>
              <a:gd name="connsiteX75" fmla="*/ 2372952 w 2816128"/>
              <a:gd name="connsiteY75" fmla="*/ 2647833 h 3814675"/>
              <a:gd name="connsiteX76" fmla="*/ 2597345 w 2816128"/>
              <a:gd name="connsiteY76" fmla="*/ 2058802 h 3814675"/>
              <a:gd name="connsiteX77" fmla="*/ 2552466 w 2816128"/>
              <a:gd name="connsiteY77" fmla="*/ 1974655 h 3814675"/>
              <a:gd name="connsiteX78" fmla="*/ 2698322 w 2816128"/>
              <a:gd name="connsiteY78" fmla="*/ 1486601 h 3814675"/>
              <a:gd name="connsiteX79" fmla="*/ 2642224 w 2816128"/>
              <a:gd name="connsiteY79" fmla="*/ 1380015 h 3814675"/>
              <a:gd name="connsiteX80" fmla="*/ 2501978 w 2816128"/>
              <a:gd name="connsiteY80" fmla="*/ 796594 h 3814675"/>
              <a:gd name="connsiteX81" fmla="*/ 2816128 w 2816128"/>
              <a:gd name="connsiteY81" fmla="*/ 673178 h 3814675"/>
              <a:gd name="connsiteX82" fmla="*/ 2771249 w 2816128"/>
              <a:gd name="connsiteY82" fmla="*/ 437566 h 3814675"/>
              <a:gd name="connsiteX83" fmla="*/ 2614174 w 2816128"/>
              <a:gd name="connsiteY83" fmla="*/ 72928 h 3814675"/>
              <a:gd name="connsiteX0" fmla="*/ 2614174 w 2816128"/>
              <a:gd name="connsiteY0" fmla="*/ 84148 h 3825895"/>
              <a:gd name="connsiteX1" fmla="*/ 2395391 w 2816128"/>
              <a:gd name="connsiteY1" fmla="*/ 0 h 3825895"/>
              <a:gd name="connsiteX2" fmla="*/ 2193438 w 2816128"/>
              <a:gd name="connsiteY2" fmla="*/ 196344 h 3825895"/>
              <a:gd name="connsiteX3" fmla="*/ 2114901 w 2816128"/>
              <a:gd name="connsiteY3" fmla="*/ 213173 h 3825895"/>
              <a:gd name="connsiteX4" fmla="*/ 2142950 w 2816128"/>
              <a:gd name="connsiteY4" fmla="*/ 325370 h 3825895"/>
              <a:gd name="connsiteX5" fmla="*/ 2047583 w 2816128"/>
              <a:gd name="connsiteY5" fmla="*/ 493664 h 3825895"/>
              <a:gd name="connsiteX6" fmla="*/ 2159779 w 2816128"/>
              <a:gd name="connsiteY6" fmla="*/ 746106 h 3825895"/>
              <a:gd name="connsiteX7" fmla="*/ 2030754 w 2816128"/>
              <a:gd name="connsiteY7" fmla="*/ 790984 h 3825895"/>
              <a:gd name="connsiteX8" fmla="*/ 1997095 w 2816128"/>
              <a:gd name="connsiteY8" fmla="*/ 858302 h 3825895"/>
              <a:gd name="connsiteX9" fmla="*/ 1997095 w 2816128"/>
              <a:gd name="connsiteY9" fmla="*/ 746106 h 3825895"/>
              <a:gd name="connsiteX10" fmla="*/ 1946606 w 2816128"/>
              <a:gd name="connsiteY10" fmla="*/ 706837 h 3825895"/>
              <a:gd name="connsiteX11" fmla="*/ 1772702 w 2816128"/>
              <a:gd name="connsiteY11" fmla="*/ 757325 h 3825895"/>
              <a:gd name="connsiteX12" fmla="*/ 1402454 w 2816128"/>
              <a:gd name="connsiteY12" fmla="*/ 617080 h 3825895"/>
              <a:gd name="connsiteX13" fmla="*/ 1705384 w 2816128"/>
              <a:gd name="connsiteY13" fmla="*/ 1189281 h 3825895"/>
              <a:gd name="connsiteX14" fmla="*/ 1800751 w 2816128"/>
              <a:gd name="connsiteY14" fmla="*/ 1262209 h 3825895"/>
              <a:gd name="connsiteX15" fmla="*/ 1649286 w 2816128"/>
              <a:gd name="connsiteY15" fmla="*/ 1486601 h 3825895"/>
              <a:gd name="connsiteX16" fmla="*/ 1727824 w 2816128"/>
              <a:gd name="connsiteY16" fmla="*/ 1705384 h 3825895"/>
              <a:gd name="connsiteX17" fmla="*/ 1817581 w 2816128"/>
              <a:gd name="connsiteY17" fmla="*/ 1699775 h 3825895"/>
              <a:gd name="connsiteX18" fmla="*/ 1671725 w 2816128"/>
              <a:gd name="connsiteY18" fmla="*/ 1868069 h 3825895"/>
              <a:gd name="connsiteX19" fmla="*/ 914400 w 2816128"/>
              <a:gd name="connsiteY19" fmla="*/ 1615627 h 3825895"/>
              <a:gd name="connsiteX20" fmla="*/ 460005 w 2816128"/>
              <a:gd name="connsiteY20" fmla="*/ 2642224 h 3825895"/>
              <a:gd name="connsiteX21" fmla="*/ 263662 w 2816128"/>
              <a:gd name="connsiteY21" fmla="*/ 2849787 h 3825895"/>
              <a:gd name="connsiteX22" fmla="*/ 44879 w 2816128"/>
              <a:gd name="connsiteY22" fmla="*/ 2894665 h 3825895"/>
              <a:gd name="connsiteX23" fmla="*/ 0 w 2816128"/>
              <a:gd name="connsiteY23" fmla="*/ 3001252 h 3825895"/>
              <a:gd name="connsiteX24" fmla="*/ 274881 w 2816128"/>
              <a:gd name="connsiteY24" fmla="*/ 3124668 h 3825895"/>
              <a:gd name="connsiteX25" fmla="*/ 504884 w 2816128"/>
              <a:gd name="connsiteY25" fmla="*/ 3023691 h 3825895"/>
              <a:gd name="connsiteX26" fmla="*/ 471225 w 2816128"/>
              <a:gd name="connsiteY26" fmla="*/ 3152717 h 3825895"/>
              <a:gd name="connsiteX27" fmla="*/ 572201 w 2816128"/>
              <a:gd name="connsiteY27" fmla="*/ 3197595 h 3825895"/>
              <a:gd name="connsiteX28" fmla="*/ 381468 w 2816128"/>
              <a:gd name="connsiteY28" fmla="*/ 3657600 h 3825895"/>
              <a:gd name="connsiteX29" fmla="*/ 196344 w 2816128"/>
              <a:gd name="connsiteY29" fmla="*/ 3702479 h 3825895"/>
              <a:gd name="connsiteX30" fmla="*/ 263662 w 2816128"/>
              <a:gd name="connsiteY30" fmla="*/ 3803455 h 3825895"/>
              <a:gd name="connsiteX31" fmla="*/ 555372 w 2816128"/>
              <a:gd name="connsiteY31" fmla="*/ 3825895 h 3825895"/>
              <a:gd name="connsiteX32" fmla="*/ 589031 w 2816128"/>
              <a:gd name="connsiteY32" fmla="*/ 3618332 h 3825895"/>
              <a:gd name="connsiteX33" fmla="*/ 645129 w 2816128"/>
              <a:gd name="connsiteY33" fmla="*/ 3612722 h 3825895"/>
              <a:gd name="connsiteX34" fmla="*/ 690008 w 2816128"/>
              <a:gd name="connsiteY34" fmla="*/ 3736138 h 3825895"/>
              <a:gd name="connsiteX35" fmla="*/ 774155 w 2816128"/>
              <a:gd name="connsiteY35" fmla="*/ 3741748 h 3825895"/>
              <a:gd name="connsiteX36" fmla="*/ 779765 w 2816128"/>
              <a:gd name="connsiteY36" fmla="*/ 3511745 h 3825895"/>
              <a:gd name="connsiteX37" fmla="*/ 746106 w 2816128"/>
              <a:gd name="connsiteY37" fmla="*/ 3242474 h 3825895"/>
              <a:gd name="connsiteX38" fmla="*/ 903181 w 2816128"/>
              <a:gd name="connsiteY38" fmla="*/ 2664663 h 3825895"/>
              <a:gd name="connsiteX39" fmla="*/ 1166842 w 2816128"/>
              <a:gd name="connsiteY39" fmla="*/ 2558076 h 3825895"/>
              <a:gd name="connsiteX40" fmla="*/ 1531480 w 2816128"/>
              <a:gd name="connsiteY40" fmla="*/ 2664663 h 3825895"/>
              <a:gd name="connsiteX41" fmla="*/ 1593188 w 2816128"/>
              <a:gd name="connsiteY41" fmla="*/ 2664663 h 3825895"/>
              <a:gd name="connsiteX42" fmla="*/ 1649286 w 2816128"/>
              <a:gd name="connsiteY42" fmla="*/ 2765640 h 3825895"/>
              <a:gd name="connsiteX43" fmla="*/ 1800751 w 2816128"/>
              <a:gd name="connsiteY43" fmla="*/ 2799298 h 3825895"/>
              <a:gd name="connsiteX44" fmla="*/ 1811971 w 2816128"/>
              <a:gd name="connsiteY44" fmla="*/ 2832957 h 3825895"/>
              <a:gd name="connsiteX45" fmla="*/ 1772702 w 2816128"/>
              <a:gd name="connsiteY45" fmla="*/ 3034911 h 3825895"/>
              <a:gd name="connsiteX46" fmla="*/ 1750263 w 2816128"/>
              <a:gd name="connsiteY46" fmla="*/ 3360280 h 3825895"/>
              <a:gd name="connsiteX47" fmla="*/ 1542700 w 2816128"/>
              <a:gd name="connsiteY47" fmla="*/ 3382719 h 3825895"/>
              <a:gd name="connsiteX48" fmla="*/ 1206111 w 2816128"/>
              <a:gd name="connsiteY48" fmla="*/ 3433208 h 3825895"/>
              <a:gd name="connsiteX49" fmla="*/ 1178062 w 2816128"/>
              <a:gd name="connsiteY49" fmla="*/ 3506135 h 3825895"/>
              <a:gd name="connsiteX50" fmla="*/ 1116354 w 2816128"/>
              <a:gd name="connsiteY50" fmla="*/ 3534184 h 3825895"/>
              <a:gd name="connsiteX51" fmla="*/ 1144403 w 2816128"/>
              <a:gd name="connsiteY51" fmla="*/ 3668820 h 3825895"/>
              <a:gd name="connsiteX52" fmla="*/ 1284648 w 2816128"/>
              <a:gd name="connsiteY52" fmla="*/ 3674430 h 3825895"/>
              <a:gd name="connsiteX53" fmla="*/ 1279038 w 2816128"/>
              <a:gd name="connsiteY53" fmla="*/ 3522965 h 3825895"/>
              <a:gd name="connsiteX54" fmla="*/ 1458552 w 2816128"/>
              <a:gd name="connsiteY54" fmla="*/ 3534184 h 3825895"/>
              <a:gd name="connsiteX55" fmla="*/ 1430503 w 2816128"/>
              <a:gd name="connsiteY55" fmla="*/ 3612722 h 3825895"/>
              <a:gd name="connsiteX56" fmla="*/ 1402454 w 2816128"/>
              <a:gd name="connsiteY56" fmla="*/ 3674430 h 3825895"/>
              <a:gd name="connsiteX57" fmla="*/ 1318307 w 2816128"/>
              <a:gd name="connsiteY57" fmla="*/ 3691259 h 3825895"/>
              <a:gd name="connsiteX58" fmla="*/ 1452943 w 2816128"/>
              <a:gd name="connsiteY58" fmla="*/ 3814675 h 3825895"/>
              <a:gd name="connsiteX59" fmla="*/ 1520260 w 2816128"/>
              <a:gd name="connsiteY59" fmla="*/ 3680040 h 3825895"/>
              <a:gd name="connsiteX60" fmla="*/ 1823190 w 2816128"/>
              <a:gd name="connsiteY60" fmla="*/ 3579063 h 3825895"/>
              <a:gd name="connsiteX61" fmla="*/ 2159779 w 2816128"/>
              <a:gd name="connsiteY61" fmla="*/ 3651990 h 3825895"/>
              <a:gd name="connsiteX62" fmla="*/ 2114901 w 2816128"/>
              <a:gd name="connsiteY62" fmla="*/ 3752967 h 3825895"/>
              <a:gd name="connsiteX63" fmla="*/ 2210268 w 2816128"/>
              <a:gd name="connsiteY63" fmla="*/ 3820285 h 3825895"/>
              <a:gd name="connsiteX64" fmla="*/ 2283195 w 2816128"/>
              <a:gd name="connsiteY64" fmla="*/ 3769797 h 3825895"/>
              <a:gd name="connsiteX65" fmla="*/ 2271976 w 2816128"/>
              <a:gd name="connsiteY65" fmla="*/ 3674430 h 3825895"/>
              <a:gd name="connsiteX66" fmla="*/ 2451490 w 2816128"/>
              <a:gd name="connsiteY66" fmla="*/ 3595892 h 3825895"/>
              <a:gd name="connsiteX67" fmla="*/ 2434660 w 2816128"/>
              <a:gd name="connsiteY67" fmla="*/ 3421988 h 3825895"/>
              <a:gd name="connsiteX68" fmla="*/ 1929777 w 2816128"/>
              <a:gd name="connsiteY68" fmla="*/ 3393939 h 3825895"/>
              <a:gd name="connsiteX69" fmla="*/ 1918557 w 2816128"/>
              <a:gd name="connsiteY69" fmla="*/ 3068570 h 3825895"/>
              <a:gd name="connsiteX70" fmla="*/ 1884898 w 2816128"/>
              <a:gd name="connsiteY70" fmla="*/ 3051740 h 3825895"/>
              <a:gd name="connsiteX71" fmla="*/ 1907338 w 2816128"/>
              <a:gd name="connsiteY71" fmla="*/ 2872226 h 3825895"/>
              <a:gd name="connsiteX72" fmla="*/ 1862459 w 2816128"/>
              <a:gd name="connsiteY72" fmla="*/ 2810518 h 3825895"/>
              <a:gd name="connsiteX73" fmla="*/ 2109291 w 2816128"/>
              <a:gd name="connsiteY73" fmla="*/ 2754420 h 3825895"/>
              <a:gd name="connsiteX74" fmla="*/ 2131730 w 2816128"/>
              <a:gd name="connsiteY74" fmla="*/ 2625394 h 3825895"/>
              <a:gd name="connsiteX75" fmla="*/ 2372952 w 2816128"/>
              <a:gd name="connsiteY75" fmla="*/ 2659053 h 3825895"/>
              <a:gd name="connsiteX76" fmla="*/ 2597345 w 2816128"/>
              <a:gd name="connsiteY76" fmla="*/ 2070022 h 3825895"/>
              <a:gd name="connsiteX77" fmla="*/ 2552466 w 2816128"/>
              <a:gd name="connsiteY77" fmla="*/ 1985875 h 3825895"/>
              <a:gd name="connsiteX78" fmla="*/ 2698322 w 2816128"/>
              <a:gd name="connsiteY78" fmla="*/ 1497821 h 3825895"/>
              <a:gd name="connsiteX79" fmla="*/ 2642224 w 2816128"/>
              <a:gd name="connsiteY79" fmla="*/ 1391235 h 3825895"/>
              <a:gd name="connsiteX80" fmla="*/ 2501978 w 2816128"/>
              <a:gd name="connsiteY80" fmla="*/ 807814 h 3825895"/>
              <a:gd name="connsiteX81" fmla="*/ 2816128 w 2816128"/>
              <a:gd name="connsiteY81" fmla="*/ 684398 h 3825895"/>
              <a:gd name="connsiteX82" fmla="*/ 2771249 w 2816128"/>
              <a:gd name="connsiteY82" fmla="*/ 448786 h 3825895"/>
              <a:gd name="connsiteX83" fmla="*/ 2614174 w 2816128"/>
              <a:gd name="connsiteY83" fmla="*/ 84148 h 3825895"/>
              <a:gd name="connsiteX0" fmla="*/ 2614174 w 2816128"/>
              <a:gd name="connsiteY0" fmla="*/ 85752 h 3827499"/>
              <a:gd name="connsiteX1" fmla="*/ 2395391 w 2816128"/>
              <a:gd name="connsiteY1" fmla="*/ 1604 h 3827499"/>
              <a:gd name="connsiteX2" fmla="*/ 2193438 w 2816128"/>
              <a:gd name="connsiteY2" fmla="*/ 197948 h 3827499"/>
              <a:gd name="connsiteX3" fmla="*/ 2114901 w 2816128"/>
              <a:gd name="connsiteY3" fmla="*/ 214777 h 3827499"/>
              <a:gd name="connsiteX4" fmla="*/ 2142950 w 2816128"/>
              <a:gd name="connsiteY4" fmla="*/ 326974 h 3827499"/>
              <a:gd name="connsiteX5" fmla="*/ 2047583 w 2816128"/>
              <a:gd name="connsiteY5" fmla="*/ 495268 h 3827499"/>
              <a:gd name="connsiteX6" fmla="*/ 2159779 w 2816128"/>
              <a:gd name="connsiteY6" fmla="*/ 747710 h 3827499"/>
              <a:gd name="connsiteX7" fmla="*/ 2030754 w 2816128"/>
              <a:gd name="connsiteY7" fmla="*/ 792588 h 3827499"/>
              <a:gd name="connsiteX8" fmla="*/ 1997095 w 2816128"/>
              <a:gd name="connsiteY8" fmla="*/ 859906 h 3827499"/>
              <a:gd name="connsiteX9" fmla="*/ 1997095 w 2816128"/>
              <a:gd name="connsiteY9" fmla="*/ 747710 h 3827499"/>
              <a:gd name="connsiteX10" fmla="*/ 1946606 w 2816128"/>
              <a:gd name="connsiteY10" fmla="*/ 708441 h 3827499"/>
              <a:gd name="connsiteX11" fmla="*/ 1772702 w 2816128"/>
              <a:gd name="connsiteY11" fmla="*/ 758929 h 3827499"/>
              <a:gd name="connsiteX12" fmla="*/ 1402454 w 2816128"/>
              <a:gd name="connsiteY12" fmla="*/ 618684 h 3827499"/>
              <a:gd name="connsiteX13" fmla="*/ 1705384 w 2816128"/>
              <a:gd name="connsiteY13" fmla="*/ 1190885 h 3827499"/>
              <a:gd name="connsiteX14" fmla="*/ 1800751 w 2816128"/>
              <a:gd name="connsiteY14" fmla="*/ 1263813 h 3827499"/>
              <a:gd name="connsiteX15" fmla="*/ 1649286 w 2816128"/>
              <a:gd name="connsiteY15" fmla="*/ 1488205 h 3827499"/>
              <a:gd name="connsiteX16" fmla="*/ 1727824 w 2816128"/>
              <a:gd name="connsiteY16" fmla="*/ 1706988 h 3827499"/>
              <a:gd name="connsiteX17" fmla="*/ 1817581 w 2816128"/>
              <a:gd name="connsiteY17" fmla="*/ 1701379 h 3827499"/>
              <a:gd name="connsiteX18" fmla="*/ 1671725 w 2816128"/>
              <a:gd name="connsiteY18" fmla="*/ 1869673 h 3827499"/>
              <a:gd name="connsiteX19" fmla="*/ 914400 w 2816128"/>
              <a:gd name="connsiteY19" fmla="*/ 1617231 h 3827499"/>
              <a:gd name="connsiteX20" fmla="*/ 460005 w 2816128"/>
              <a:gd name="connsiteY20" fmla="*/ 2643828 h 3827499"/>
              <a:gd name="connsiteX21" fmla="*/ 263662 w 2816128"/>
              <a:gd name="connsiteY21" fmla="*/ 2851391 h 3827499"/>
              <a:gd name="connsiteX22" fmla="*/ 44879 w 2816128"/>
              <a:gd name="connsiteY22" fmla="*/ 2896269 h 3827499"/>
              <a:gd name="connsiteX23" fmla="*/ 0 w 2816128"/>
              <a:gd name="connsiteY23" fmla="*/ 3002856 h 3827499"/>
              <a:gd name="connsiteX24" fmla="*/ 274881 w 2816128"/>
              <a:gd name="connsiteY24" fmla="*/ 3126272 h 3827499"/>
              <a:gd name="connsiteX25" fmla="*/ 504884 w 2816128"/>
              <a:gd name="connsiteY25" fmla="*/ 3025295 h 3827499"/>
              <a:gd name="connsiteX26" fmla="*/ 471225 w 2816128"/>
              <a:gd name="connsiteY26" fmla="*/ 3154321 h 3827499"/>
              <a:gd name="connsiteX27" fmla="*/ 572201 w 2816128"/>
              <a:gd name="connsiteY27" fmla="*/ 3199199 h 3827499"/>
              <a:gd name="connsiteX28" fmla="*/ 381468 w 2816128"/>
              <a:gd name="connsiteY28" fmla="*/ 3659204 h 3827499"/>
              <a:gd name="connsiteX29" fmla="*/ 196344 w 2816128"/>
              <a:gd name="connsiteY29" fmla="*/ 3704083 h 3827499"/>
              <a:gd name="connsiteX30" fmla="*/ 263662 w 2816128"/>
              <a:gd name="connsiteY30" fmla="*/ 3805059 h 3827499"/>
              <a:gd name="connsiteX31" fmla="*/ 555372 w 2816128"/>
              <a:gd name="connsiteY31" fmla="*/ 3827499 h 3827499"/>
              <a:gd name="connsiteX32" fmla="*/ 589031 w 2816128"/>
              <a:gd name="connsiteY32" fmla="*/ 3619936 h 3827499"/>
              <a:gd name="connsiteX33" fmla="*/ 645129 w 2816128"/>
              <a:gd name="connsiteY33" fmla="*/ 3614326 h 3827499"/>
              <a:gd name="connsiteX34" fmla="*/ 690008 w 2816128"/>
              <a:gd name="connsiteY34" fmla="*/ 3737742 h 3827499"/>
              <a:gd name="connsiteX35" fmla="*/ 774155 w 2816128"/>
              <a:gd name="connsiteY35" fmla="*/ 3743352 h 3827499"/>
              <a:gd name="connsiteX36" fmla="*/ 779765 w 2816128"/>
              <a:gd name="connsiteY36" fmla="*/ 3513349 h 3827499"/>
              <a:gd name="connsiteX37" fmla="*/ 746106 w 2816128"/>
              <a:gd name="connsiteY37" fmla="*/ 3244078 h 3827499"/>
              <a:gd name="connsiteX38" fmla="*/ 903181 w 2816128"/>
              <a:gd name="connsiteY38" fmla="*/ 2666267 h 3827499"/>
              <a:gd name="connsiteX39" fmla="*/ 1166842 w 2816128"/>
              <a:gd name="connsiteY39" fmla="*/ 2559680 h 3827499"/>
              <a:gd name="connsiteX40" fmla="*/ 1531480 w 2816128"/>
              <a:gd name="connsiteY40" fmla="*/ 2666267 h 3827499"/>
              <a:gd name="connsiteX41" fmla="*/ 1593188 w 2816128"/>
              <a:gd name="connsiteY41" fmla="*/ 2666267 h 3827499"/>
              <a:gd name="connsiteX42" fmla="*/ 1649286 w 2816128"/>
              <a:gd name="connsiteY42" fmla="*/ 2767244 h 3827499"/>
              <a:gd name="connsiteX43" fmla="*/ 1800751 w 2816128"/>
              <a:gd name="connsiteY43" fmla="*/ 2800902 h 3827499"/>
              <a:gd name="connsiteX44" fmla="*/ 1811971 w 2816128"/>
              <a:gd name="connsiteY44" fmla="*/ 2834561 h 3827499"/>
              <a:gd name="connsiteX45" fmla="*/ 1772702 w 2816128"/>
              <a:gd name="connsiteY45" fmla="*/ 3036515 h 3827499"/>
              <a:gd name="connsiteX46" fmla="*/ 1750263 w 2816128"/>
              <a:gd name="connsiteY46" fmla="*/ 3361884 h 3827499"/>
              <a:gd name="connsiteX47" fmla="*/ 1542700 w 2816128"/>
              <a:gd name="connsiteY47" fmla="*/ 3384323 h 3827499"/>
              <a:gd name="connsiteX48" fmla="*/ 1206111 w 2816128"/>
              <a:gd name="connsiteY48" fmla="*/ 3434812 h 3827499"/>
              <a:gd name="connsiteX49" fmla="*/ 1178062 w 2816128"/>
              <a:gd name="connsiteY49" fmla="*/ 3507739 h 3827499"/>
              <a:gd name="connsiteX50" fmla="*/ 1116354 w 2816128"/>
              <a:gd name="connsiteY50" fmla="*/ 3535788 h 3827499"/>
              <a:gd name="connsiteX51" fmla="*/ 1144403 w 2816128"/>
              <a:gd name="connsiteY51" fmla="*/ 3670424 h 3827499"/>
              <a:gd name="connsiteX52" fmla="*/ 1284648 w 2816128"/>
              <a:gd name="connsiteY52" fmla="*/ 3676034 h 3827499"/>
              <a:gd name="connsiteX53" fmla="*/ 1279038 w 2816128"/>
              <a:gd name="connsiteY53" fmla="*/ 3524569 h 3827499"/>
              <a:gd name="connsiteX54" fmla="*/ 1458552 w 2816128"/>
              <a:gd name="connsiteY54" fmla="*/ 3535788 h 3827499"/>
              <a:gd name="connsiteX55" fmla="*/ 1430503 w 2816128"/>
              <a:gd name="connsiteY55" fmla="*/ 3614326 h 3827499"/>
              <a:gd name="connsiteX56" fmla="*/ 1402454 w 2816128"/>
              <a:gd name="connsiteY56" fmla="*/ 3676034 h 3827499"/>
              <a:gd name="connsiteX57" fmla="*/ 1318307 w 2816128"/>
              <a:gd name="connsiteY57" fmla="*/ 3692863 h 3827499"/>
              <a:gd name="connsiteX58" fmla="*/ 1452943 w 2816128"/>
              <a:gd name="connsiteY58" fmla="*/ 3816279 h 3827499"/>
              <a:gd name="connsiteX59" fmla="*/ 1520260 w 2816128"/>
              <a:gd name="connsiteY59" fmla="*/ 3681644 h 3827499"/>
              <a:gd name="connsiteX60" fmla="*/ 1823190 w 2816128"/>
              <a:gd name="connsiteY60" fmla="*/ 3580667 h 3827499"/>
              <a:gd name="connsiteX61" fmla="*/ 2159779 w 2816128"/>
              <a:gd name="connsiteY61" fmla="*/ 3653594 h 3827499"/>
              <a:gd name="connsiteX62" fmla="*/ 2114901 w 2816128"/>
              <a:gd name="connsiteY62" fmla="*/ 3754571 h 3827499"/>
              <a:gd name="connsiteX63" fmla="*/ 2210268 w 2816128"/>
              <a:gd name="connsiteY63" fmla="*/ 3821889 h 3827499"/>
              <a:gd name="connsiteX64" fmla="*/ 2283195 w 2816128"/>
              <a:gd name="connsiteY64" fmla="*/ 3771401 h 3827499"/>
              <a:gd name="connsiteX65" fmla="*/ 2271976 w 2816128"/>
              <a:gd name="connsiteY65" fmla="*/ 3676034 h 3827499"/>
              <a:gd name="connsiteX66" fmla="*/ 2451490 w 2816128"/>
              <a:gd name="connsiteY66" fmla="*/ 3597496 h 3827499"/>
              <a:gd name="connsiteX67" fmla="*/ 2434660 w 2816128"/>
              <a:gd name="connsiteY67" fmla="*/ 3423592 h 3827499"/>
              <a:gd name="connsiteX68" fmla="*/ 1929777 w 2816128"/>
              <a:gd name="connsiteY68" fmla="*/ 3395543 h 3827499"/>
              <a:gd name="connsiteX69" fmla="*/ 1918557 w 2816128"/>
              <a:gd name="connsiteY69" fmla="*/ 3070174 h 3827499"/>
              <a:gd name="connsiteX70" fmla="*/ 1884898 w 2816128"/>
              <a:gd name="connsiteY70" fmla="*/ 3053344 h 3827499"/>
              <a:gd name="connsiteX71" fmla="*/ 1907338 w 2816128"/>
              <a:gd name="connsiteY71" fmla="*/ 2873830 h 3827499"/>
              <a:gd name="connsiteX72" fmla="*/ 1862459 w 2816128"/>
              <a:gd name="connsiteY72" fmla="*/ 2812122 h 3827499"/>
              <a:gd name="connsiteX73" fmla="*/ 2109291 w 2816128"/>
              <a:gd name="connsiteY73" fmla="*/ 2756024 h 3827499"/>
              <a:gd name="connsiteX74" fmla="*/ 2131730 w 2816128"/>
              <a:gd name="connsiteY74" fmla="*/ 2626998 h 3827499"/>
              <a:gd name="connsiteX75" fmla="*/ 2372952 w 2816128"/>
              <a:gd name="connsiteY75" fmla="*/ 2660657 h 3827499"/>
              <a:gd name="connsiteX76" fmla="*/ 2597345 w 2816128"/>
              <a:gd name="connsiteY76" fmla="*/ 2071626 h 3827499"/>
              <a:gd name="connsiteX77" fmla="*/ 2552466 w 2816128"/>
              <a:gd name="connsiteY77" fmla="*/ 1987479 h 3827499"/>
              <a:gd name="connsiteX78" fmla="*/ 2698322 w 2816128"/>
              <a:gd name="connsiteY78" fmla="*/ 1499425 h 3827499"/>
              <a:gd name="connsiteX79" fmla="*/ 2642224 w 2816128"/>
              <a:gd name="connsiteY79" fmla="*/ 1392839 h 3827499"/>
              <a:gd name="connsiteX80" fmla="*/ 2501978 w 2816128"/>
              <a:gd name="connsiteY80" fmla="*/ 809418 h 3827499"/>
              <a:gd name="connsiteX81" fmla="*/ 2816128 w 2816128"/>
              <a:gd name="connsiteY81" fmla="*/ 686002 h 3827499"/>
              <a:gd name="connsiteX82" fmla="*/ 2771249 w 2816128"/>
              <a:gd name="connsiteY82" fmla="*/ 450390 h 3827499"/>
              <a:gd name="connsiteX83" fmla="*/ 2614174 w 2816128"/>
              <a:gd name="connsiteY83" fmla="*/ 85752 h 3827499"/>
              <a:gd name="connsiteX0" fmla="*/ 2614174 w 2816128"/>
              <a:gd name="connsiteY0" fmla="*/ 85752 h 3827499"/>
              <a:gd name="connsiteX1" fmla="*/ 2395391 w 2816128"/>
              <a:gd name="connsiteY1" fmla="*/ 1604 h 3827499"/>
              <a:gd name="connsiteX2" fmla="*/ 2193438 w 2816128"/>
              <a:gd name="connsiteY2" fmla="*/ 197948 h 3827499"/>
              <a:gd name="connsiteX3" fmla="*/ 2114901 w 2816128"/>
              <a:gd name="connsiteY3" fmla="*/ 214777 h 3827499"/>
              <a:gd name="connsiteX4" fmla="*/ 2142950 w 2816128"/>
              <a:gd name="connsiteY4" fmla="*/ 326974 h 3827499"/>
              <a:gd name="connsiteX5" fmla="*/ 2047583 w 2816128"/>
              <a:gd name="connsiteY5" fmla="*/ 495268 h 3827499"/>
              <a:gd name="connsiteX6" fmla="*/ 2159779 w 2816128"/>
              <a:gd name="connsiteY6" fmla="*/ 747710 h 3827499"/>
              <a:gd name="connsiteX7" fmla="*/ 2030754 w 2816128"/>
              <a:gd name="connsiteY7" fmla="*/ 792588 h 3827499"/>
              <a:gd name="connsiteX8" fmla="*/ 1997095 w 2816128"/>
              <a:gd name="connsiteY8" fmla="*/ 859906 h 3827499"/>
              <a:gd name="connsiteX9" fmla="*/ 1997095 w 2816128"/>
              <a:gd name="connsiteY9" fmla="*/ 747710 h 3827499"/>
              <a:gd name="connsiteX10" fmla="*/ 1946606 w 2816128"/>
              <a:gd name="connsiteY10" fmla="*/ 708441 h 3827499"/>
              <a:gd name="connsiteX11" fmla="*/ 1772702 w 2816128"/>
              <a:gd name="connsiteY11" fmla="*/ 758929 h 3827499"/>
              <a:gd name="connsiteX12" fmla="*/ 1402454 w 2816128"/>
              <a:gd name="connsiteY12" fmla="*/ 618684 h 3827499"/>
              <a:gd name="connsiteX13" fmla="*/ 1705384 w 2816128"/>
              <a:gd name="connsiteY13" fmla="*/ 1190885 h 3827499"/>
              <a:gd name="connsiteX14" fmla="*/ 1800751 w 2816128"/>
              <a:gd name="connsiteY14" fmla="*/ 1263813 h 3827499"/>
              <a:gd name="connsiteX15" fmla="*/ 1649286 w 2816128"/>
              <a:gd name="connsiteY15" fmla="*/ 1488205 h 3827499"/>
              <a:gd name="connsiteX16" fmla="*/ 1727824 w 2816128"/>
              <a:gd name="connsiteY16" fmla="*/ 1706988 h 3827499"/>
              <a:gd name="connsiteX17" fmla="*/ 1817581 w 2816128"/>
              <a:gd name="connsiteY17" fmla="*/ 1701379 h 3827499"/>
              <a:gd name="connsiteX18" fmla="*/ 1671725 w 2816128"/>
              <a:gd name="connsiteY18" fmla="*/ 1869673 h 3827499"/>
              <a:gd name="connsiteX19" fmla="*/ 914400 w 2816128"/>
              <a:gd name="connsiteY19" fmla="*/ 1617231 h 3827499"/>
              <a:gd name="connsiteX20" fmla="*/ 460005 w 2816128"/>
              <a:gd name="connsiteY20" fmla="*/ 2643828 h 3827499"/>
              <a:gd name="connsiteX21" fmla="*/ 263662 w 2816128"/>
              <a:gd name="connsiteY21" fmla="*/ 2851391 h 3827499"/>
              <a:gd name="connsiteX22" fmla="*/ 44879 w 2816128"/>
              <a:gd name="connsiteY22" fmla="*/ 2896269 h 3827499"/>
              <a:gd name="connsiteX23" fmla="*/ 0 w 2816128"/>
              <a:gd name="connsiteY23" fmla="*/ 3002856 h 3827499"/>
              <a:gd name="connsiteX24" fmla="*/ 274881 w 2816128"/>
              <a:gd name="connsiteY24" fmla="*/ 3126272 h 3827499"/>
              <a:gd name="connsiteX25" fmla="*/ 504884 w 2816128"/>
              <a:gd name="connsiteY25" fmla="*/ 3025295 h 3827499"/>
              <a:gd name="connsiteX26" fmla="*/ 471225 w 2816128"/>
              <a:gd name="connsiteY26" fmla="*/ 3154321 h 3827499"/>
              <a:gd name="connsiteX27" fmla="*/ 572201 w 2816128"/>
              <a:gd name="connsiteY27" fmla="*/ 3199199 h 3827499"/>
              <a:gd name="connsiteX28" fmla="*/ 381468 w 2816128"/>
              <a:gd name="connsiteY28" fmla="*/ 3659204 h 3827499"/>
              <a:gd name="connsiteX29" fmla="*/ 196344 w 2816128"/>
              <a:gd name="connsiteY29" fmla="*/ 3704083 h 3827499"/>
              <a:gd name="connsiteX30" fmla="*/ 263662 w 2816128"/>
              <a:gd name="connsiteY30" fmla="*/ 3805059 h 3827499"/>
              <a:gd name="connsiteX31" fmla="*/ 555372 w 2816128"/>
              <a:gd name="connsiteY31" fmla="*/ 3827499 h 3827499"/>
              <a:gd name="connsiteX32" fmla="*/ 589031 w 2816128"/>
              <a:gd name="connsiteY32" fmla="*/ 3619936 h 3827499"/>
              <a:gd name="connsiteX33" fmla="*/ 645129 w 2816128"/>
              <a:gd name="connsiteY33" fmla="*/ 3614326 h 3827499"/>
              <a:gd name="connsiteX34" fmla="*/ 690008 w 2816128"/>
              <a:gd name="connsiteY34" fmla="*/ 3737742 h 3827499"/>
              <a:gd name="connsiteX35" fmla="*/ 774155 w 2816128"/>
              <a:gd name="connsiteY35" fmla="*/ 3743352 h 3827499"/>
              <a:gd name="connsiteX36" fmla="*/ 779765 w 2816128"/>
              <a:gd name="connsiteY36" fmla="*/ 3513349 h 3827499"/>
              <a:gd name="connsiteX37" fmla="*/ 746106 w 2816128"/>
              <a:gd name="connsiteY37" fmla="*/ 3244078 h 3827499"/>
              <a:gd name="connsiteX38" fmla="*/ 903181 w 2816128"/>
              <a:gd name="connsiteY38" fmla="*/ 2666267 h 3827499"/>
              <a:gd name="connsiteX39" fmla="*/ 1166842 w 2816128"/>
              <a:gd name="connsiteY39" fmla="*/ 2559680 h 3827499"/>
              <a:gd name="connsiteX40" fmla="*/ 1531480 w 2816128"/>
              <a:gd name="connsiteY40" fmla="*/ 2666267 h 3827499"/>
              <a:gd name="connsiteX41" fmla="*/ 1593188 w 2816128"/>
              <a:gd name="connsiteY41" fmla="*/ 2666267 h 3827499"/>
              <a:gd name="connsiteX42" fmla="*/ 1649286 w 2816128"/>
              <a:gd name="connsiteY42" fmla="*/ 2767244 h 3827499"/>
              <a:gd name="connsiteX43" fmla="*/ 1800751 w 2816128"/>
              <a:gd name="connsiteY43" fmla="*/ 2800902 h 3827499"/>
              <a:gd name="connsiteX44" fmla="*/ 1811971 w 2816128"/>
              <a:gd name="connsiteY44" fmla="*/ 2834561 h 3827499"/>
              <a:gd name="connsiteX45" fmla="*/ 1772702 w 2816128"/>
              <a:gd name="connsiteY45" fmla="*/ 3036515 h 3827499"/>
              <a:gd name="connsiteX46" fmla="*/ 1750263 w 2816128"/>
              <a:gd name="connsiteY46" fmla="*/ 3361884 h 3827499"/>
              <a:gd name="connsiteX47" fmla="*/ 1542700 w 2816128"/>
              <a:gd name="connsiteY47" fmla="*/ 3384323 h 3827499"/>
              <a:gd name="connsiteX48" fmla="*/ 1206111 w 2816128"/>
              <a:gd name="connsiteY48" fmla="*/ 3434812 h 3827499"/>
              <a:gd name="connsiteX49" fmla="*/ 1178062 w 2816128"/>
              <a:gd name="connsiteY49" fmla="*/ 3507739 h 3827499"/>
              <a:gd name="connsiteX50" fmla="*/ 1116354 w 2816128"/>
              <a:gd name="connsiteY50" fmla="*/ 3535788 h 3827499"/>
              <a:gd name="connsiteX51" fmla="*/ 1144403 w 2816128"/>
              <a:gd name="connsiteY51" fmla="*/ 3670424 h 3827499"/>
              <a:gd name="connsiteX52" fmla="*/ 1284648 w 2816128"/>
              <a:gd name="connsiteY52" fmla="*/ 3676034 h 3827499"/>
              <a:gd name="connsiteX53" fmla="*/ 1279038 w 2816128"/>
              <a:gd name="connsiteY53" fmla="*/ 3524569 h 3827499"/>
              <a:gd name="connsiteX54" fmla="*/ 1458552 w 2816128"/>
              <a:gd name="connsiteY54" fmla="*/ 3535788 h 3827499"/>
              <a:gd name="connsiteX55" fmla="*/ 1430503 w 2816128"/>
              <a:gd name="connsiteY55" fmla="*/ 3614326 h 3827499"/>
              <a:gd name="connsiteX56" fmla="*/ 1402454 w 2816128"/>
              <a:gd name="connsiteY56" fmla="*/ 3676034 h 3827499"/>
              <a:gd name="connsiteX57" fmla="*/ 1318307 w 2816128"/>
              <a:gd name="connsiteY57" fmla="*/ 3692863 h 3827499"/>
              <a:gd name="connsiteX58" fmla="*/ 1452943 w 2816128"/>
              <a:gd name="connsiteY58" fmla="*/ 3816279 h 3827499"/>
              <a:gd name="connsiteX59" fmla="*/ 1520260 w 2816128"/>
              <a:gd name="connsiteY59" fmla="*/ 3681644 h 3827499"/>
              <a:gd name="connsiteX60" fmla="*/ 1823190 w 2816128"/>
              <a:gd name="connsiteY60" fmla="*/ 3580667 h 3827499"/>
              <a:gd name="connsiteX61" fmla="*/ 2159779 w 2816128"/>
              <a:gd name="connsiteY61" fmla="*/ 3653594 h 3827499"/>
              <a:gd name="connsiteX62" fmla="*/ 2114901 w 2816128"/>
              <a:gd name="connsiteY62" fmla="*/ 3754571 h 3827499"/>
              <a:gd name="connsiteX63" fmla="*/ 2210268 w 2816128"/>
              <a:gd name="connsiteY63" fmla="*/ 3821889 h 3827499"/>
              <a:gd name="connsiteX64" fmla="*/ 2283195 w 2816128"/>
              <a:gd name="connsiteY64" fmla="*/ 3771401 h 3827499"/>
              <a:gd name="connsiteX65" fmla="*/ 2271976 w 2816128"/>
              <a:gd name="connsiteY65" fmla="*/ 3676034 h 3827499"/>
              <a:gd name="connsiteX66" fmla="*/ 2451490 w 2816128"/>
              <a:gd name="connsiteY66" fmla="*/ 3597496 h 3827499"/>
              <a:gd name="connsiteX67" fmla="*/ 2434660 w 2816128"/>
              <a:gd name="connsiteY67" fmla="*/ 3423592 h 3827499"/>
              <a:gd name="connsiteX68" fmla="*/ 1929777 w 2816128"/>
              <a:gd name="connsiteY68" fmla="*/ 3395543 h 3827499"/>
              <a:gd name="connsiteX69" fmla="*/ 1918557 w 2816128"/>
              <a:gd name="connsiteY69" fmla="*/ 3070174 h 3827499"/>
              <a:gd name="connsiteX70" fmla="*/ 1884898 w 2816128"/>
              <a:gd name="connsiteY70" fmla="*/ 3053344 h 3827499"/>
              <a:gd name="connsiteX71" fmla="*/ 1907338 w 2816128"/>
              <a:gd name="connsiteY71" fmla="*/ 2873830 h 3827499"/>
              <a:gd name="connsiteX72" fmla="*/ 1862459 w 2816128"/>
              <a:gd name="connsiteY72" fmla="*/ 2812122 h 3827499"/>
              <a:gd name="connsiteX73" fmla="*/ 2109291 w 2816128"/>
              <a:gd name="connsiteY73" fmla="*/ 2756024 h 3827499"/>
              <a:gd name="connsiteX74" fmla="*/ 2131730 w 2816128"/>
              <a:gd name="connsiteY74" fmla="*/ 2626998 h 3827499"/>
              <a:gd name="connsiteX75" fmla="*/ 2372952 w 2816128"/>
              <a:gd name="connsiteY75" fmla="*/ 2660657 h 3827499"/>
              <a:gd name="connsiteX76" fmla="*/ 2597345 w 2816128"/>
              <a:gd name="connsiteY76" fmla="*/ 2071626 h 3827499"/>
              <a:gd name="connsiteX77" fmla="*/ 2552466 w 2816128"/>
              <a:gd name="connsiteY77" fmla="*/ 1987479 h 3827499"/>
              <a:gd name="connsiteX78" fmla="*/ 2698322 w 2816128"/>
              <a:gd name="connsiteY78" fmla="*/ 1499425 h 3827499"/>
              <a:gd name="connsiteX79" fmla="*/ 2642224 w 2816128"/>
              <a:gd name="connsiteY79" fmla="*/ 1392839 h 3827499"/>
              <a:gd name="connsiteX80" fmla="*/ 2501978 w 2816128"/>
              <a:gd name="connsiteY80" fmla="*/ 809418 h 3827499"/>
              <a:gd name="connsiteX81" fmla="*/ 2816128 w 2816128"/>
              <a:gd name="connsiteY81" fmla="*/ 686002 h 3827499"/>
              <a:gd name="connsiteX82" fmla="*/ 2771249 w 2816128"/>
              <a:gd name="connsiteY82" fmla="*/ 450390 h 3827499"/>
              <a:gd name="connsiteX83" fmla="*/ 2614174 w 2816128"/>
              <a:gd name="connsiteY83" fmla="*/ 85752 h 3827499"/>
              <a:gd name="connsiteX0" fmla="*/ 2647833 w 2816128"/>
              <a:gd name="connsiteY0" fmla="*/ 80143 h 3827499"/>
              <a:gd name="connsiteX1" fmla="*/ 2395391 w 2816128"/>
              <a:gd name="connsiteY1" fmla="*/ 1604 h 3827499"/>
              <a:gd name="connsiteX2" fmla="*/ 2193438 w 2816128"/>
              <a:gd name="connsiteY2" fmla="*/ 197948 h 3827499"/>
              <a:gd name="connsiteX3" fmla="*/ 2114901 w 2816128"/>
              <a:gd name="connsiteY3" fmla="*/ 214777 h 3827499"/>
              <a:gd name="connsiteX4" fmla="*/ 2142950 w 2816128"/>
              <a:gd name="connsiteY4" fmla="*/ 326974 h 3827499"/>
              <a:gd name="connsiteX5" fmla="*/ 2047583 w 2816128"/>
              <a:gd name="connsiteY5" fmla="*/ 495268 h 3827499"/>
              <a:gd name="connsiteX6" fmla="*/ 2159779 w 2816128"/>
              <a:gd name="connsiteY6" fmla="*/ 747710 h 3827499"/>
              <a:gd name="connsiteX7" fmla="*/ 2030754 w 2816128"/>
              <a:gd name="connsiteY7" fmla="*/ 792588 h 3827499"/>
              <a:gd name="connsiteX8" fmla="*/ 1997095 w 2816128"/>
              <a:gd name="connsiteY8" fmla="*/ 859906 h 3827499"/>
              <a:gd name="connsiteX9" fmla="*/ 1997095 w 2816128"/>
              <a:gd name="connsiteY9" fmla="*/ 747710 h 3827499"/>
              <a:gd name="connsiteX10" fmla="*/ 1946606 w 2816128"/>
              <a:gd name="connsiteY10" fmla="*/ 708441 h 3827499"/>
              <a:gd name="connsiteX11" fmla="*/ 1772702 w 2816128"/>
              <a:gd name="connsiteY11" fmla="*/ 758929 h 3827499"/>
              <a:gd name="connsiteX12" fmla="*/ 1402454 w 2816128"/>
              <a:gd name="connsiteY12" fmla="*/ 618684 h 3827499"/>
              <a:gd name="connsiteX13" fmla="*/ 1705384 w 2816128"/>
              <a:gd name="connsiteY13" fmla="*/ 1190885 h 3827499"/>
              <a:gd name="connsiteX14" fmla="*/ 1800751 w 2816128"/>
              <a:gd name="connsiteY14" fmla="*/ 1263813 h 3827499"/>
              <a:gd name="connsiteX15" fmla="*/ 1649286 w 2816128"/>
              <a:gd name="connsiteY15" fmla="*/ 1488205 h 3827499"/>
              <a:gd name="connsiteX16" fmla="*/ 1727824 w 2816128"/>
              <a:gd name="connsiteY16" fmla="*/ 1706988 h 3827499"/>
              <a:gd name="connsiteX17" fmla="*/ 1817581 w 2816128"/>
              <a:gd name="connsiteY17" fmla="*/ 1701379 h 3827499"/>
              <a:gd name="connsiteX18" fmla="*/ 1671725 w 2816128"/>
              <a:gd name="connsiteY18" fmla="*/ 1869673 h 3827499"/>
              <a:gd name="connsiteX19" fmla="*/ 914400 w 2816128"/>
              <a:gd name="connsiteY19" fmla="*/ 1617231 h 3827499"/>
              <a:gd name="connsiteX20" fmla="*/ 460005 w 2816128"/>
              <a:gd name="connsiteY20" fmla="*/ 2643828 h 3827499"/>
              <a:gd name="connsiteX21" fmla="*/ 263662 w 2816128"/>
              <a:gd name="connsiteY21" fmla="*/ 2851391 h 3827499"/>
              <a:gd name="connsiteX22" fmla="*/ 44879 w 2816128"/>
              <a:gd name="connsiteY22" fmla="*/ 2896269 h 3827499"/>
              <a:gd name="connsiteX23" fmla="*/ 0 w 2816128"/>
              <a:gd name="connsiteY23" fmla="*/ 3002856 h 3827499"/>
              <a:gd name="connsiteX24" fmla="*/ 274881 w 2816128"/>
              <a:gd name="connsiteY24" fmla="*/ 3126272 h 3827499"/>
              <a:gd name="connsiteX25" fmla="*/ 504884 w 2816128"/>
              <a:gd name="connsiteY25" fmla="*/ 3025295 h 3827499"/>
              <a:gd name="connsiteX26" fmla="*/ 471225 w 2816128"/>
              <a:gd name="connsiteY26" fmla="*/ 3154321 h 3827499"/>
              <a:gd name="connsiteX27" fmla="*/ 572201 w 2816128"/>
              <a:gd name="connsiteY27" fmla="*/ 3199199 h 3827499"/>
              <a:gd name="connsiteX28" fmla="*/ 381468 w 2816128"/>
              <a:gd name="connsiteY28" fmla="*/ 3659204 h 3827499"/>
              <a:gd name="connsiteX29" fmla="*/ 196344 w 2816128"/>
              <a:gd name="connsiteY29" fmla="*/ 3704083 h 3827499"/>
              <a:gd name="connsiteX30" fmla="*/ 263662 w 2816128"/>
              <a:gd name="connsiteY30" fmla="*/ 3805059 h 3827499"/>
              <a:gd name="connsiteX31" fmla="*/ 555372 w 2816128"/>
              <a:gd name="connsiteY31" fmla="*/ 3827499 h 3827499"/>
              <a:gd name="connsiteX32" fmla="*/ 589031 w 2816128"/>
              <a:gd name="connsiteY32" fmla="*/ 3619936 h 3827499"/>
              <a:gd name="connsiteX33" fmla="*/ 645129 w 2816128"/>
              <a:gd name="connsiteY33" fmla="*/ 3614326 h 3827499"/>
              <a:gd name="connsiteX34" fmla="*/ 690008 w 2816128"/>
              <a:gd name="connsiteY34" fmla="*/ 3737742 h 3827499"/>
              <a:gd name="connsiteX35" fmla="*/ 774155 w 2816128"/>
              <a:gd name="connsiteY35" fmla="*/ 3743352 h 3827499"/>
              <a:gd name="connsiteX36" fmla="*/ 779765 w 2816128"/>
              <a:gd name="connsiteY36" fmla="*/ 3513349 h 3827499"/>
              <a:gd name="connsiteX37" fmla="*/ 746106 w 2816128"/>
              <a:gd name="connsiteY37" fmla="*/ 3244078 h 3827499"/>
              <a:gd name="connsiteX38" fmla="*/ 903181 w 2816128"/>
              <a:gd name="connsiteY38" fmla="*/ 2666267 h 3827499"/>
              <a:gd name="connsiteX39" fmla="*/ 1166842 w 2816128"/>
              <a:gd name="connsiteY39" fmla="*/ 2559680 h 3827499"/>
              <a:gd name="connsiteX40" fmla="*/ 1531480 w 2816128"/>
              <a:gd name="connsiteY40" fmla="*/ 2666267 h 3827499"/>
              <a:gd name="connsiteX41" fmla="*/ 1593188 w 2816128"/>
              <a:gd name="connsiteY41" fmla="*/ 2666267 h 3827499"/>
              <a:gd name="connsiteX42" fmla="*/ 1649286 w 2816128"/>
              <a:gd name="connsiteY42" fmla="*/ 2767244 h 3827499"/>
              <a:gd name="connsiteX43" fmla="*/ 1800751 w 2816128"/>
              <a:gd name="connsiteY43" fmla="*/ 2800902 h 3827499"/>
              <a:gd name="connsiteX44" fmla="*/ 1811971 w 2816128"/>
              <a:gd name="connsiteY44" fmla="*/ 2834561 h 3827499"/>
              <a:gd name="connsiteX45" fmla="*/ 1772702 w 2816128"/>
              <a:gd name="connsiteY45" fmla="*/ 3036515 h 3827499"/>
              <a:gd name="connsiteX46" fmla="*/ 1750263 w 2816128"/>
              <a:gd name="connsiteY46" fmla="*/ 3361884 h 3827499"/>
              <a:gd name="connsiteX47" fmla="*/ 1542700 w 2816128"/>
              <a:gd name="connsiteY47" fmla="*/ 3384323 h 3827499"/>
              <a:gd name="connsiteX48" fmla="*/ 1206111 w 2816128"/>
              <a:gd name="connsiteY48" fmla="*/ 3434812 h 3827499"/>
              <a:gd name="connsiteX49" fmla="*/ 1178062 w 2816128"/>
              <a:gd name="connsiteY49" fmla="*/ 3507739 h 3827499"/>
              <a:gd name="connsiteX50" fmla="*/ 1116354 w 2816128"/>
              <a:gd name="connsiteY50" fmla="*/ 3535788 h 3827499"/>
              <a:gd name="connsiteX51" fmla="*/ 1144403 w 2816128"/>
              <a:gd name="connsiteY51" fmla="*/ 3670424 h 3827499"/>
              <a:gd name="connsiteX52" fmla="*/ 1284648 w 2816128"/>
              <a:gd name="connsiteY52" fmla="*/ 3676034 h 3827499"/>
              <a:gd name="connsiteX53" fmla="*/ 1279038 w 2816128"/>
              <a:gd name="connsiteY53" fmla="*/ 3524569 h 3827499"/>
              <a:gd name="connsiteX54" fmla="*/ 1458552 w 2816128"/>
              <a:gd name="connsiteY54" fmla="*/ 3535788 h 3827499"/>
              <a:gd name="connsiteX55" fmla="*/ 1430503 w 2816128"/>
              <a:gd name="connsiteY55" fmla="*/ 3614326 h 3827499"/>
              <a:gd name="connsiteX56" fmla="*/ 1402454 w 2816128"/>
              <a:gd name="connsiteY56" fmla="*/ 3676034 h 3827499"/>
              <a:gd name="connsiteX57" fmla="*/ 1318307 w 2816128"/>
              <a:gd name="connsiteY57" fmla="*/ 3692863 h 3827499"/>
              <a:gd name="connsiteX58" fmla="*/ 1452943 w 2816128"/>
              <a:gd name="connsiteY58" fmla="*/ 3816279 h 3827499"/>
              <a:gd name="connsiteX59" fmla="*/ 1520260 w 2816128"/>
              <a:gd name="connsiteY59" fmla="*/ 3681644 h 3827499"/>
              <a:gd name="connsiteX60" fmla="*/ 1823190 w 2816128"/>
              <a:gd name="connsiteY60" fmla="*/ 3580667 h 3827499"/>
              <a:gd name="connsiteX61" fmla="*/ 2159779 w 2816128"/>
              <a:gd name="connsiteY61" fmla="*/ 3653594 h 3827499"/>
              <a:gd name="connsiteX62" fmla="*/ 2114901 w 2816128"/>
              <a:gd name="connsiteY62" fmla="*/ 3754571 h 3827499"/>
              <a:gd name="connsiteX63" fmla="*/ 2210268 w 2816128"/>
              <a:gd name="connsiteY63" fmla="*/ 3821889 h 3827499"/>
              <a:gd name="connsiteX64" fmla="*/ 2283195 w 2816128"/>
              <a:gd name="connsiteY64" fmla="*/ 3771401 h 3827499"/>
              <a:gd name="connsiteX65" fmla="*/ 2271976 w 2816128"/>
              <a:gd name="connsiteY65" fmla="*/ 3676034 h 3827499"/>
              <a:gd name="connsiteX66" fmla="*/ 2451490 w 2816128"/>
              <a:gd name="connsiteY66" fmla="*/ 3597496 h 3827499"/>
              <a:gd name="connsiteX67" fmla="*/ 2434660 w 2816128"/>
              <a:gd name="connsiteY67" fmla="*/ 3423592 h 3827499"/>
              <a:gd name="connsiteX68" fmla="*/ 1929777 w 2816128"/>
              <a:gd name="connsiteY68" fmla="*/ 3395543 h 3827499"/>
              <a:gd name="connsiteX69" fmla="*/ 1918557 w 2816128"/>
              <a:gd name="connsiteY69" fmla="*/ 3070174 h 3827499"/>
              <a:gd name="connsiteX70" fmla="*/ 1884898 w 2816128"/>
              <a:gd name="connsiteY70" fmla="*/ 3053344 h 3827499"/>
              <a:gd name="connsiteX71" fmla="*/ 1907338 w 2816128"/>
              <a:gd name="connsiteY71" fmla="*/ 2873830 h 3827499"/>
              <a:gd name="connsiteX72" fmla="*/ 1862459 w 2816128"/>
              <a:gd name="connsiteY72" fmla="*/ 2812122 h 3827499"/>
              <a:gd name="connsiteX73" fmla="*/ 2109291 w 2816128"/>
              <a:gd name="connsiteY73" fmla="*/ 2756024 h 3827499"/>
              <a:gd name="connsiteX74" fmla="*/ 2131730 w 2816128"/>
              <a:gd name="connsiteY74" fmla="*/ 2626998 h 3827499"/>
              <a:gd name="connsiteX75" fmla="*/ 2372952 w 2816128"/>
              <a:gd name="connsiteY75" fmla="*/ 2660657 h 3827499"/>
              <a:gd name="connsiteX76" fmla="*/ 2597345 w 2816128"/>
              <a:gd name="connsiteY76" fmla="*/ 2071626 h 3827499"/>
              <a:gd name="connsiteX77" fmla="*/ 2552466 w 2816128"/>
              <a:gd name="connsiteY77" fmla="*/ 1987479 h 3827499"/>
              <a:gd name="connsiteX78" fmla="*/ 2698322 w 2816128"/>
              <a:gd name="connsiteY78" fmla="*/ 1499425 h 3827499"/>
              <a:gd name="connsiteX79" fmla="*/ 2642224 w 2816128"/>
              <a:gd name="connsiteY79" fmla="*/ 1392839 h 3827499"/>
              <a:gd name="connsiteX80" fmla="*/ 2501978 w 2816128"/>
              <a:gd name="connsiteY80" fmla="*/ 809418 h 3827499"/>
              <a:gd name="connsiteX81" fmla="*/ 2816128 w 2816128"/>
              <a:gd name="connsiteY81" fmla="*/ 686002 h 3827499"/>
              <a:gd name="connsiteX82" fmla="*/ 2771249 w 2816128"/>
              <a:gd name="connsiteY82" fmla="*/ 450390 h 3827499"/>
              <a:gd name="connsiteX83" fmla="*/ 2647833 w 2816128"/>
              <a:gd name="connsiteY83" fmla="*/ 80143 h 3827499"/>
              <a:gd name="connsiteX0" fmla="*/ 2647833 w 2816128"/>
              <a:gd name="connsiteY0" fmla="*/ 80143 h 3827499"/>
              <a:gd name="connsiteX1" fmla="*/ 2395391 w 2816128"/>
              <a:gd name="connsiteY1" fmla="*/ 1604 h 3827499"/>
              <a:gd name="connsiteX2" fmla="*/ 2193438 w 2816128"/>
              <a:gd name="connsiteY2" fmla="*/ 197948 h 3827499"/>
              <a:gd name="connsiteX3" fmla="*/ 2114901 w 2816128"/>
              <a:gd name="connsiteY3" fmla="*/ 214777 h 3827499"/>
              <a:gd name="connsiteX4" fmla="*/ 2142950 w 2816128"/>
              <a:gd name="connsiteY4" fmla="*/ 326974 h 3827499"/>
              <a:gd name="connsiteX5" fmla="*/ 2047583 w 2816128"/>
              <a:gd name="connsiteY5" fmla="*/ 495268 h 3827499"/>
              <a:gd name="connsiteX6" fmla="*/ 2159779 w 2816128"/>
              <a:gd name="connsiteY6" fmla="*/ 747710 h 3827499"/>
              <a:gd name="connsiteX7" fmla="*/ 2030754 w 2816128"/>
              <a:gd name="connsiteY7" fmla="*/ 792588 h 3827499"/>
              <a:gd name="connsiteX8" fmla="*/ 1997095 w 2816128"/>
              <a:gd name="connsiteY8" fmla="*/ 859906 h 3827499"/>
              <a:gd name="connsiteX9" fmla="*/ 1997095 w 2816128"/>
              <a:gd name="connsiteY9" fmla="*/ 747710 h 3827499"/>
              <a:gd name="connsiteX10" fmla="*/ 1946606 w 2816128"/>
              <a:gd name="connsiteY10" fmla="*/ 708441 h 3827499"/>
              <a:gd name="connsiteX11" fmla="*/ 1772702 w 2816128"/>
              <a:gd name="connsiteY11" fmla="*/ 758929 h 3827499"/>
              <a:gd name="connsiteX12" fmla="*/ 1402454 w 2816128"/>
              <a:gd name="connsiteY12" fmla="*/ 618684 h 3827499"/>
              <a:gd name="connsiteX13" fmla="*/ 1705384 w 2816128"/>
              <a:gd name="connsiteY13" fmla="*/ 1190885 h 3827499"/>
              <a:gd name="connsiteX14" fmla="*/ 1800751 w 2816128"/>
              <a:gd name="connsiteY14" fmla="*/ 1263813 h 3827499"/>
              <a:gd name="connsiteX15" fmla="*/ 1649286 w 2816128"/>
              <a:gd name="connsiteY15" fmla="*/ 1488205 h 3827499"/>
              <a:gd name="connsiteX16" fmla="*/ 1727824 w 2816128"/>
              <a:gd name="connsiteY16" fmla="*/ 1706988 h 3827499"/>
              <a:gd name="connsiteX17" fmla="*/ 1817581 w 2816128"/>
              <a:gd name="connsiteY17" fmla="*/ 1701379 h 3827499"/>
              <a:gd name="connsiteX18" fmla="*/ 1671725 w 2816128"/>
              <a:gd name="connsiteY18" fmla="*/ 1869673 h 3827499"/>
              <a:gd name="connsiteX19" fmla="*/ 914400 w 2816128"/>
              <a:gd name="connsiteY19" fmla="*/ 1617231 h 3827499"/>
              <a:gd name="connsiteX20" fmla="*/ 460005 w 2816128"/>
              <a:gd name="connsiteY20" fmla="*/ 2643828 h 3827499"/>
              <a:gd name="connsiteX21" fmla="*/ 263662 w 2816128"/>
              <a:gd name="connsiteY21" fmla="*/ 2851391 h 3827499"/>
              <a:gd name="connsiteX22" fmla="*/ 44879 w 2816128"/>
              <a:gd name="connsiteY22" fmla="*/ 2896269 h 3827499"/>
              <a:gd name="connsiteX23" fmla="*/ 0 w 2816128"/>
              <a:gd name="connsiteY23" fmla="*/ 3002856 h 3827499"/>
              <a:gd name="connsiteX24" fmla="*/ 274881 w 2816128"/>
              <a:gd name="connsiteY24" fmla="*/ 3126272 h 3827499"/>
              <a:gd name="connsiteX25" fmla="*/ 504884 w 2816128"/>
              <a:gd name="connsiteY25" fmla="*/ 3025295 h 3827499"/>
              <a:gd name="connsiteX26" fmla="*/ 471225 w 2816128"/>
              <a:gd name="connsiteY26" fmla="*/ 3154321 h 3827499"/>
              <a:gd name="connsiteX27" fmla="*/ 572201 w 2816128"/>
              <a:gd name="connsiteY27" fmla="*/ 3199199 h 3827499"/>
              <a:gd name="connsiteX28" fmla="*/ 381468 w 2816128"/>
              <a:gd name="connsiteY28" fmla="*/ 3659204 h 3827499"/>
              <a:gd name="connsiteX29" fmla="*/ 196344 w 2816128"/>
              <a:gd name="connsiteY29" fmla="*/ 3704083 h 3827499"/>
              <a:gd name="connsiteX30" fmla="*/ 263662 w 2816128"/>
              <a:gd name="connsiteY30" fmla="*/ 3805059 h 3827499"/>
              <a:gd name="connsiteX31" fmla="*/ 555372 w 2816128"/>
              <a:gd name="connsiteY31" fmla="*/ 3827499 h 3827499"/>
              <a:gd name="connsiteX32" fmla="*/ 589031 w 2816128"/>
              <a:gd name="connsiteY32" fmla="*/ 3619936 h 3827499"/>
              <a:gd name="connsiteX33" fmla="*/ 645129 w 2816128"/>
              <a:gd name="connsiteY33" fmla="*/ 3614326 h 3827499"/>
              <a:gd name="connsiteX34" fmla="*/ 690008 w 2816128"/>
              <a:gd name="connsiteY34" fmla="*/ 3737742 h 3827499"/>
              <a:gd name="connsiteX35" fmla="*/ 774155 w 2816128"/>
              <a:gd name="connsiteY35" fmla="*/ 3743352 h 3827499"/>
              <a:gd name="connsiteX36" fmla="*/ 779765 w 2816128"/>
              <a:gd name="connsiteY36" fmla="*/ 3513349 h 3827499"/>
              <a:gd name="connsiteX37" fmla="*/ 746106 w 2816128"/>
              <a:gd name="connsiteY37" fmla="*/ 3244078 h 3827499"/>
              <a:gd name="connsiteX38" fmla="*/ 903181 w 2816128"/>
              <a:gd name="connsiteY38" fmla="*/ 2666267 h 3827499"/>
              <a:gd name="connsiteX39" fmla="*/ 1166842 w 2816128"/>
              <a:gd name="connsiteY39" fmla="*/ 2559680 h 3827499"/>
              <a:gd name="connsiteX40" fmla="*/ 1531480 w 2816128"/>
              <a:gd name="connsiteY40" fmla="*/ 2666267 h 3827499"/>
              <a:gd name="connsiteX41" fmla="*/ 1593188 w 2816128"/>
              <a:gd name="connsiteY41" fmla="*/ 2666267 h 3827499"/>
              <a:gd name="connsiteX42" fmla="*/ 1649286 w 2816128"/>
              <a:gd name="connsiteY42" fmla="*/ 2767244 h 3827499"/>
              <a:gd name="connsiteX43" fmla="*/ 1800751 w 2816128"/>
              <a:gd name="connsiteY43" fmla="*/ 2800902 h 3827499"/>
              <a:gd name="connsiteX44" fmla="*/ 1811971 w 2816128"/>
              <a:gd name="connsiteY44" fmla="*/ 2834561 h 3827499"/>
              <a:gd name="connsiteX45" fmla="*/ 1772702 w 2816128"/>
              <a:gd name="connsiteY45" fmla="*/ 3036515 h 3827499"/>
              <a:gd name="connsiteX46" fmla="*/ 1750263 w 2816128"/>
              <a:gd name="connsiteY46" fmla="*/ 3361884 h 3827499"/>
              <a:gd name="connsiteX47" fmla="*/ 1542700 w 2816128"/>
              <a:gd name="connsiteY47" fmla="*/ 3384323 h 3827499"/>
              <a:gd name="connsiteX48" fmla="*/ 1206111 w 2816128"/>
              <a:gd name="connsiteY48" fmla="*/ 3434812 h 3827499"/>
              <a:gd name="connsiteX49" fmla="*/ 1178062 w 2816128"/>
              <a:gd name="connsiteY49" fmla="*/ 3507739 h 3827499"/>
              <a:gd name="connsiteX50" fmla="*/ 1116354 w 2816128"/>
              <a:gd name="connsiteY50" fmla="*/ 3535788 h 3827499"/>
              <a:gd name="connsiteX51" fmla="*/ 1144403 w 2816128"/>
              <a:gd name="connsiteY51" fmla="*/ 3670424 h 3827499"/>
              <a:gd name="connsiteX52" fmla="*/ 1284648 w 2816128"/>
              <a:gd name="connsiteY52" fmla="*/ 3676034 h 3827499"/>
              <a:gd name="connsiteX53" fmla="*/ 1279038 w 2816128"/>
              <a:gd name="connsiteY53" fmla="*/ 3524569 h 3827499"/>
              <a:gd name="connsiteX54" fmla="*/ 1458552 w 2816128"/>
              <a:gd name="connsiteY54" fmla="*/ 3535788 h 3827499"/>
              <a:gd name="connsiteX55" fmla="*/ 1430503 w 2816128"/>
              <a:gd name="connsiteY55" fmla="*/ 3614326 h 3827499"/>
              <a:gd name="connsiteX56" fmla="*/ 1402454 w 2816128"/>
              <a:gd name="connsiteY56" fmla="*/ 3676034 h 3827499"/>
              <a:gd name="connsiteX57" fmla="*/ 1318307 w 2816128"/>
              <a:gd name="connsiteY57" fmla="*/ 3692863 h 3827499"/>
              <a:gd name="connsiteX58" fmla="*/ 1452943 w 2816128"/>
              <a:gd name="connsiteY58" fmla="*/ 3816279 h 3827499"/>
              <a:gd name="connsiteX59" fmla="*/ 1520260 w 2816128"/>
              <a:gd name="connsiteY59" fmla="*/ 3681644 h 3827499"/>
              <a:gd name="connsiteX60" fmla="*/ 1823190 w 2816128"/>
              <a:gd name="connsiteY60" fmla="*/ 3580667 h 3827499"/>
              <a:gd name="connsiteX61" fmla="*/ 2159779 w 2816128"/>
              <a:gd name="connsiteY61" fmla="*/ 3653594 h 3827499"/>
              <a:gd name="connsiteX62" fmla="*/ 2114901 w 2816128"/>
              <a:gd name="connsiteY62" fmla="*/ 3754571 h 3827499"/>
              <a:gd name="connsiteX63" fmla="*/ 2210268 w 2816128"/>
              <a:gd name="connsiteY63" fmla="*/ 3821889 h 3827499"/>
              <a:gd name="connsiteX64" fmla="*/ 2283195 w 2816128"/>
              <a:gd name="connsiteY64" fmla="*/ 3771401 h 3827499"/>
              <a:gd name="connsiteX65" fmla="*/ 2271976 w 2816128"/>
              <a:gd name="connsiteY65" fmla="*/ 3676034 h 3827499"/>
              <a:gd name="connsiteX66" fmla="*/ 2451490 w 2816128"/>
              <a:gd name="connsiteY66" fmla="*/ 3597496 h 3827499"/>
              <a:gd name="connsiteX67" fmla="*/ 2434660 w 2816128"/>
              <a:gd name="connsiteY67" fmla="*/ 3423592 h 3827499"/>
              <a:gd name="connsiteX68" fmla="*/ 1929777 w 2816128"/>
              <a:gd name="connsiteY68" fmla="*/ 3395543 h 3827499"/>
              <a:gd name="connsiteX69" fmla="*/ 1918557 w 2816128"/>
              <a:gd name="connsiteY69" fmla="*/ 3070174 h 3827499"/>
              <a:gd name="connsiteX70" fmla="*/ 1884898 w 2816128"/>
              <a:gd name="connsiteY70" fmla="*/ 3053344 h 3827499"/>
              <a:gd name="connsiteX71" fmla="*/ 1907338 w 2816128"/>
              <a:gd name="connsiteY71" fmla="*/ 2873830 h 3827499"/>
              <a:gd name="connsiteX72" fmla="*/ 1862459 w 2816128"/>
              <a:gd name="connsiteY72" fmla="*/ 2812122 h 3827499"/>
              <a:gd name="connsiteX73" fmla="*/ 2109291 w 2816128"/>
              <a:gd name="connsiteY73" fmla="*/ 2756024 h 3827499"/>
              <a:gd name="connsiteX74" fmla="*/ 2131730 w 2816128"/>
              <a:gd name="connsiteY74" fmla="*/ 2626998 h 3827499"/>
              <a:gd name="connsiteX75" fmla="*/ 2372952 w 2816128"/>
              <a:gd name="connsiteY75" fmla="*/ 2660657 h 3827499"/>
              <a:gd name="connsiteX76" fmla="*/ 2597345 w 2816128"/>
              <a:gd name="connsiteY76" fmla="*/ 2071626 h 3827499"/>
              <a:gd name="connsiteX77" fmla="*/ 2552466 w 2816128"/>
              <a:gd name="connsiteY77" fmla="*/ 1987479 h 3827499"/>
              <a:gd name="connsiteX78" fmla="*/ 2698322 w 2816128"/>
              <a:gd name="connsiteY78" fmla="*/ 1499425 h 3827499"/>
              <a:gd name="connsiteX79" fmla="*/ 2642224 w 2816128"/>
              <a:gd name="connsiteY79" fmla="*/ 1392839 h 3827499"/>
              <a:gd name="connsiteX80" fmla="*/ 2501978 w 2816128"/>
              <a:gd name="connsiteY80" fmla="*/ 809418 h 3827499"/>
              <a:gd name="connsiteX81" fmla="*/ 2816128 w 2816128"/>
              <a:gd name="connsiteY81" fmla="*/ 686002 h 3827499"/>
              <a:gd name="connsiteX82" fmla="*/ 2771249 w 2816128"/>
              <a:gd name="connsiteY82" fmla="*/ 450390 h 3827499"/>
              <a:gd name="connsiteX83" fmla="*/ 2647833 w 2816128"/>
              <a:gd name="connsiteY83" fmla="*/ 80143 h 3827499"/>
              <a:gd name="connsiteX0" fmla="*/ 2647833 w 2816128"/>
              <a:gd name="connsiteY0" fmla="*/ 80143 h 3827499"/>
              <a:gd name="connsiteX1" fmla="*/ 2395391 w 2816128"/>
              <a:gd name="connsiteY1" fmla="*/ 1604 h 3827499"/>
              <a:gd name="connsiteX2" fmla="*/ 2193438 w 2816128"/>
              <a:gd name="connsiteY2" fmla="*/ 197948 h 3827499"/>
              <a:gd name="connsiteX3" fmla="*/ 2114901 w 2816128"/>
              <a:gd name="connsiteY3" fmla="*/ 214777 h 3827499"/>
              <a:gd name="connsiteX4" fmla="*/ 2142950 w 2816128"/>
              <a:gd name="connsiteY4" fmla="*/ 326974 h 3827499"/>
              <a:gd name="connsiteX5" fmla="*/ 2047583 w 2816128"/>
              <a:gd name="connsiteY5" fmla="*/ 495268 h 3827499"/>
              <a:gd name="connsiteX6" fmla="*/ 2159779 w 2816128"/>
              <a:gd name="connsiteY6" fmla="*/ 747710 h 3827499"/>
              <a:gd name="connsiteX7" fmla="*/ 2030754 w 2816128"/>
              <a:gd name="connsiteY7" fmla="*/ 792588 h 3827499"/>
              <a:gd name="connsiteX8" fmla="*/ 1997095 w 2816128"/>
              <a:gd name="connsiteY8" fmla="*/ 859906 h 3827499"/>
              <a:gd name="connsiteX9" fmla="*/ 1997095 w 2816128"/>
              <a:gd name="connsiteY9" fmla="*/ 747710 h 3827499"/>
              <a:gd name="connsiteX10" fmla="*/ 1946606 w 2816128"/>
              <a:gd name="connsiteY10" fmla="*/ 708441 h 3827499"/>
              <a:gd name="connsiteX11" fmla="*/ 1772702 w 2816128"/>
              <a:gd name="connsiteY11" fmla="*/ 758929 h 3827499"/>
              <a:gd name="connsiteX12" fmla="*/ 1402454 w 2816128"/>
              <a:gd name="connsiteY12" fmla="*/ 618684 h 3827499"/>
              <a:gd name="connsiteX13" fmla="*/ 1705384 w 2816128"/>
              <a:gd name="connsiteY13" fmla="*/ 1190885 h 3827499"/>
              <a:gd name="connsiteX14" fmla="*/ 1800751 w 2816128"/>
              <a:gd name="connsiteY14" fmla="*/ 1263813 h 3827499"/>
              <a:gd name="connsiteX15" fmla="*/ 1649286 w 2816128"/>
              <a:gd name="connsiteY15" fmla="*/ 1488205 h 3827499"/>
              <a:gd name="connsiteX16" fmla="*/ 1727824 w 2816128"/>
              <a:gd name="connsiteY16" fmla="*/ 1706988 h 3827499"/>
              <a:gd name="connsiteX17" fmla="*/ 1817581 w 2816128"/>
              <a:gd name="connsiteY17" fmla="*/ 1701379 h 3827499"/>
              <a:gd name="connsiteX18" fmla="*/ 1671725 w 2816128"/>
              <a:gd name="connsiteY18" fmla="*/ 1869673 h 3827499"/>
              <a:gd name="connsiteX19" fmla="*/ 914400 w 2816128"/>
              <a:gd name="connsiteY19" fmla="*/ 1617231 h 3827499"/>
              <a:gd name="connsiteX20" fmla="*/ 460005 w 2816128"/>
              <a:gd name="connsiteY20" fmla="*/ 2643828 h 3827499"/>
              <a:gd name="connsiteX21" fmla="*/ 263662 w 2816128"/>
              <a:gd name="connsiteY21" fmla="*/ 2851391 h 3827499"/>
              <a:gd name="connsiteX22" fmla="*/ 44879 w 2816128"/>
              <a:gd name="connsiteY22" fmla="*/ 2896269 h 3827499"/>
              <a:gd name="connsiteX23" fmla="*/ 0 w 2816128"/>
              <a:gd name="connsiteY23" fmla="*/ 3002856 h 3827499"/>
              <a:gd name="connsiteX24" fmla="*/ 274881 w 2816128"/>
              <a:gd name="connsiteY24" fmla="*/ 3126272 h 3827499"/>
              <a:gd name="connsiteX25" fmla="*/ 504884 w 2816128"/>
              <a:gd name="connsiteY25" fmla="*/ 3025295 h 3827499"/>
              <a:gd name="connsiteX26" fmla="*/ 471225 w 2816128"/>
              <a:gd name="connsiteY26" fmla="*/ 3154321 h 3827499"/>
              <a:gd name="connsiteX27" fmla="*/ 572201 w 2816128"/>
              <a:gd name="connsiteY27" fmla="*/ 3199199 h 3827499"/>
              <a:gd name="connsiteX28" fmla="*/ 381468 w 2816128"/>
              <a:gd name="connsiteY28" fmla="*/ 3659204 h 3827499"/>
              <a:gd name="connsiteX29" fmla="*/ 196344 w 2816128"/>
              <a:gd name="connsiteY29" fmla="*/ 3704083 h 3827499"/>
              <a:gd name="connsiteX30" fmla="*/ 263662 w 2816128"/>
              <a:gd name="connsiteY30" fmla="*/ 3805059 h 3827499"/>
              <a:gd name="connsiteX31" fmla="*/ 555372 w 2816128"/>
              <a:gd name="connsiteY31" fmla="*/ 3827499 h 3827499"/>
              <a:gd name="connsiteX32" fmla="*/ 589031 w 2816128"/>
              <a:gd name="connsiteY32" fmla="*/ 3619936 h 3827499"/>
              <a:gd name="connsiteX33" fmla="*/ 645129 w 2816128"/>
              <a:gd name="connsiteY33" fmla="*/ 3614326 h 3827499"/>
              <a:gd name="connsiteX34" fmla="*/ 690008 w 2816128"/>
              <a:gd name="connsiteY34" fmla="*/ 3737742 h 3827499"/>
              <a:gd name="connsiteX35" fmla="*/ 774155 w 2816128"/>
              <a:gd name="connsiteY35" fmla="*/ 3743352 h 3827499"/>
              <a:gd name="connsiteX36" fmla="*/ 779765 w 2816128"/>
              <a:gd name="connsiteY36" fmla="*/ 3513349 h 3827499"/>
              <a:gd name="connsiteX37" fmla="*/ 746106 w 2816128"/>
              <a:gd name="connsiteY37" fmla="*/ 3244078 h 3827499"/>
              <a:gd name="connsiteX38" fmla="*/ 903181 w 2816128"/>
              <a:gd name="connsiteY38" fmla="*/ 2666267 h 3827499"/>
              <a:gd name="connsiteX39" fmla="*/ 1166842 w 2816128"/>
              <a:gd name="connsiteY39" fmla="*/ 2559680 h 3827499"/>
              <a:gd name="connsiteX40" fmla="*/ 1531480 w 2816128"/>
              <a:gd name="connsiteY40" fmla="*/ 2666267 h 3827499"/>
              <a:gd name="connsiteX41" fmla="*/ 1593188 w 2816128"/>
              <a:gd name="connsiteY41" fmla="*/ 2666267 h 3827499"/>
              <a:gd name="connsiteX42" fmla="*/ 1649286 w 2816128"/>
              <a:gd name="connsiteY42" fmla="*/ 2767244 h 3827499"/>
              <a:gd name="connsiteX43" fmla="*/ 1800751 w 2816128"/>
              <a:gd name="connsiteY43" fmla="*/ 2800902 h 3827499"/>
              <a:gd name="connsiteX44" fmla="*/ 1811971 w 2816128"/>
              <a:gd name="connsiteY44" fmla="*/ 2834561 h 3827499"/>
              <a:gd name="connsiteX45" fmla="*/ 1772702 w 2816128"/>
              <a:gd name="connsiteY45" fmla="*/ 3036515 h 3827499"/>
              <a:gd name="connsiteX46" fmla="*/ 1750263 w 2816128"/>
              <a:gd name="connsiteY46" fmla="*/ 3361884 h 3827499"/>
              <a:gd name="connsiteX47" fmla="*/ 1542700 w 2816128"/>
              <a:gd name="connsiteY47" fmla="*/ 3384323 h 3827499"/>
              <a:gd name="connsiteX48" fmla="*/ 1206111 w 2816128"/>
              <a:gd name="connsiteY48" fmla="*/ 3434812 h 3827499"/>
              <a:gd name="connsiteX49" fmla="*/ 1178062 w 2816128"/>
              <a:gd name="connsiteY49" fmla="*/ 3507739 h 3827499"/>
              <a:gd name="connsiteX50" fmla="*/ 1116354 w 2816128"/>
              <a:gd name="connsiteY50" fmla="*/ 3535788 h 3827499"/>
              <a:gd name="connsiteX51" fmla="*/ 1144403 w 2816128"/>
              <a:gd name="connsiteY51" fmla="*/ 3670424 h 3827499"/>
              <a:gd name="connsiteX52" fmla="*/ 1284648 w 2816128"/>
              <a:gd name="connsiteY52" fmla="*/ 3676034 h 3827499"/>
              <a:gd name="connsiteX53" fmla="*/ 1279038 w 2816128"/>
              <a:gd name="connsiteY53" fmla="*/ 3524569 h 3827499"/>
              <a:gd name="connsiteX54" fmla="*/ 1458552 w 2816128"/>
              <a:gd name="connsiteY54" fmla="*/ 3535788 h 3827499"/>
              <a:gd name="connsiteX55" fmla="*/ 1430503 w 2816128"/>
              <a:gd name="connsiteY55" fmla="*/ 3614326 h 3827499"/>
              <a:gd name="connsiteX56" fmla="*/ 1402454 w 2816128"/>
              <a:gd name="connsiteY56" fmla="*/ 3676034 h 3827499"/>
              <a:gd name="connsiteX57" fmla="*/ 1318307 w 2816128"/>
              <a:gd name="connsiteY57" fmla="*/ 3692863 h 3827499"/>
              <a:gd name="connsiteX58" fmla="*/ 1452943 w 2816128"/>
              <a:gd name="connsiteY58" fmla="*/ 3816279 h 3827499"/>
              <a:gd name="connsiteX59" fmla="*/ 1520260 w 2816128"/>
              <a:gd name="connsiteY59" fmla="*/ 3681644 h 3827499"/>
              <a:gd name="connsiteX60" fmla="*/ 1823190 w 2816128"/>
              <a:gd name="connsiteY60" fmla="*/ 3580667 h 3827499"/>
              <a:gd name="connsiteX61" fmla="*/ 2159779 w 2816128"/>
              <a:gd name="connsiteY61" fmla="*/ 3653594 h 3827499"/>
              <a:gd name="connsiteX62" fmla="*/ 2114901 w 2816128"/>
              <a:gd name="connsiteY62" fmla="*/ 3754571 h 3827499"/>
              <a:gd name="connsiteX63" fmla="*/ 2210268 w 2816128"/>
              <a:gd name="connsiteY63" fmla="*/ 3821889 h 3827499"/>
              <a:gd name="connsiteX64" fmla="*/ 2283195 w 2816128"/>
              <a:gd name="connsiteY64" fmla="*/ 3771401 h 3827499"/>
              <a:gd name="connsiteX65" fmla="*/ 2271976 w 2816128"/>
              <a:gd name="connsiteY65" fmla="*/ 3676034 h 3827499"/>
              <a:gd name="connsiteX66" fmla="*/ 2451490 w 2816128"/>
              <a:gd name="connsiteY66" fmla="*/ 3597496 h 3827499"/>
              <a:gd name="connsiteX67" fmla="*/ 2434660 w 2816128"/>
              <a:gd name="connsiteY67" fmla="*/ 3423592 h 3827499"/>
              <a:gd name="connsiteX68" fmla="*/ 1929777 w 2816128"/>
              <a:gd name="connsiteY68" fmla="*/ 3395543 h 3827499"/>
              <a:gd name="connsiteX69" fmla="*/ 1918557 w 2816128"/>
              <a:gd name="connsiteY69" fmla="*/ 3070174 h 3827499"/>
              <a:gd name="connsiteX70" fmla="*/ 1884898 w 2816128"/>
              <a:gd name="connsiteY70" fmla="*/ 3053344 h 3827499"/>
              <a:gd name="connsiteX71" fmla="*/ 1907338 w 2816128"/>
              <a:gd name="connsiteY71" fmla="*/ 2873830 h 3827499"/>
              <a:gd name="connsiteX72" fmla="*/ 1862459 w 2816128"/>
              <a:gd name="connsiteY72" fmla="*/ 2812122 h 3827499"/>
              <a:gd name="connsiteX73" fmla="*/ 2109291 w 2816128"/>
              <a:gd name="connsiteY73" fmla="*/ 2756024 h 3827499"/>
              <a:gd name="connsiteX74" fmla="*/ 2131730 w 2816128"/>
              <a:gd name="connsiteY74" fmla="*/ 2626998 h 3827499"/>
              <a:gd name="connsiteX75" fmla="*/ 2372952 w 2816128"/>
              <a:gd name="connsiteY75" fmla="*/ 2660657 h 3827499"/>
              <a:gd name="connsiteX76" fmla="*/ 2597345 w 2816128"/>
              <a:gd name="connsiteY76" fmla="*/ 2071626 h 3827499"/>
              <a:gd name="connsiteX77" fmla="*/ 2552466 w 2816128"/>
              <a:gd name="connsiteY77" fmla="*/ 1987479 h 3827499"/>
              <a:gd name="connsiteX78" fmla="*/ 2698322 w 2816128"/>
              <a:gd name="connsiteY78" fmla="*/ 1499425 h 3827499"/>
              <a:gd name="connsiteX79" fmla="*/ 2642224 w 2816128"/>
              <a:gd name="connsiteY79" fmla="*/ 1392839 h 3827499"/>
              <a:gd name="connsiteX80" fmla="*/ 2501978 w 2816128"/>
              <a:gd name="connsiteY80" fmla="*/ 809418 h 3827499"/>
              <a:gd name="connsiteX81" fmla="*/ 2816128 w 2816128"/>
              <a:gd name="connsiteY81" fmla="*/ 686002 h 3827499"/>
              <a:gd name="connsiteX82" fmla="*/ 2771249 w 2816128"/>
              <a:gd name="connsiteY82" fmla="*/ 450390 h 3827499"/>
              <a:gd name="connsiteX83" fmla="*/ 2647833 w 2816128"/>
              <a:gd name="connsiteY83" fmla="*/ 80143 h 3827499"/>
              <a:gd name="connsiteX0" fmla="*/ 2647833 w 2816128"/>
              <a:gd name="connsiteY0" fmla="*/ 80143 h 3827499"/>
              <a:gd name="connsiteX1" fmla="*/ 2395391 w 2816128"/>
              <a:gd name="connsiteY1" fmla="*/ 1604 h 3827499"/>
              <a:gd name="connsiteX2" fmla="*/ 2193438 w 2816128"/>
              <a:gd name="connsiteY2" fmla="*/ 197948 h 3827499"/>
              <a:gd name="connsiteX3" fmla="*/ 2114901 w 2816128"/>
              <a:gd name="connsiteY3" fmla="*/ 214777 h 3827499"/>
              <a:gd name="connsiteX4" fmla="*/ 2142950 w 2816128"/>
              <a:gd name="connsiteY4" fmla="*/ 326974 h 3827499"/>
              <a:gd name="connsiteX5" fmla="*/ 2047583 w 2816128"/>
              <a:gd name="connsiteY5" fmla="*/ 495268 h 3827499"/>
              <a:gd name="connsiteX6" fmla="*/ 2159779 w 2816128"/>
              <a:gd name="connsiteY6" fmla="*/ 747710 h 3827499"/>
              <a:gd name="connsiteX7" fmla="*/ 2030754 w 2816128"/>
              <a:gd name="connsiteY7" fmla="*/ 792588 h 3827499"/>
              <a:gd name="connsiteX8" fmla="*/ 1997095 w 2816128"/>
              <a:gd name="connsiteY8" fmla="*/ 859906 h 3827499"/>
              <a:gd name="connsiteX9" fmla="*/ 1997095 w 2816128"/>
              <a:gd name="connsiteY9" fmla="*/ 747710 h 3827499"/>
              <a:gd name="connsiteX10" fmla="*/ 1946606 w 2816128"/>
              <a:gd name="connsiteY10" fmla="*/ 708441 h 3827499"/>
              <a:gd name="connsiteX11" fmla="*/ 1772702 w 2816128"/>
              <a:gd name="connsiteY11" fmla="*/ 758929 h 3827499"/>
              <a:gd name="connsiteX12" fmla="*/ 1402454 w 2816128"/>
              <a:gd name="connsiteY12" fmla="*/ 618684 h 3827499"/>
              <a:gd name="connsiteX13" fmla="*/ 1705384 w 2816128"/>
              <a:gd name="connsiteY13" fmla="*/ 1190885 h 3827499"/>
              <a:gd name="connsiteX14" fmla="*/ 1800751 w 2816128"/>
              <a:gd name="connsiteY14" fmla="*/ 1263813 h 3827499"/>
              <a:gd name="connsiteX15" fmla="*/ 1649286 w 2816128"/>
              <a:gd name="connsiteY15" fmla="*/ 1488205 h 3827499"/>
              <a:gd name="connsiteX16" fmla="*/ 1727824 w 2816128"/>
              <a:gd name="connsiteY16" fmla="*/ 1706988 h 3827499"/>
              <a:gd name="connsiteX17" fmla="*/ 1817581 w 2816128"/>
              <a:gd name="connsiteY17" fmla="*/ 1701379 h 3827499"/>
              <a:gd name="connsiteX18" fmla="*/ 1671725 w 2816128"/>
              <a:gd name="connsiteY18" fmla="*/ 1869673 h 3827499"/>
              <a:gd name="connsiteX19" fmla="*/ 914400 w 2816128"/>
              <a:gd name="connsiteY19" fmla="*/ 1617231 h 3827499"/>
              <a:gd name="connsiteX20" fmla="*/ 460005 w 2816128"/>
              <a:gd name="connsiteY20" fmla="*/ 2643828 h 3827499"/>
              <a:gd name="connsiteX21" fmla="*/ 263662 w 2816128"/>
              <a:gd name="connsiteY21" fmla="*/ 2851391 h 3827499"/>
              <a:gd name="connsiteX22" fmla="*/ 44879 w 2816128"/>
              <a:gd name="connsiteY22" fmla="*/ 2896269 h 3827499"/>
              <a:gd name="connsiteX23" fmla="*/ 0 w 2816128"/>
              <a:gd name="connsiteY23" fmla="*/ 3002856 h 3827499"/>
              <a:gd name="connsiteX24" fmla="*/ 274881 w 2816128"/>
              <a:gd name="connsiteY24" fmla="*/ 3126272 h 3827499"/>
              <a:gd name="connsiteX25" fmla="*/ 504884 w 2816128"/>
              <a:gd name="connsiteY25" fmla="*/ 3025295 h 3827499"/>
              <a:gd name="connsiteX26" fmla="*/ 471225 w 2816128"/>
              <a:gd name="connsiteY26" fmla="*/ 3154321 h 3827499"/>
              <a:gd name="connsiteX27" fmla="*/ 572201 w 2816128"/>
              <a:gd name="connsiteY27" fmla="*/ 3199199 h 3827499"/>
              <a:gd name="connsiteX28" fmla="*/ 381468 w 2816128"/>
              <a:gd name="connsiteY28" fmla="*/ 3659204 h 3827499"/>
              <a:gd name="connsiteX29" fmla="*/ 196344 w 2816128"/>
              <a:gd name="connsiteY29" fmla="*/ 3704083 h 3827499"/>
              <a:gd name="connsiteX30" fmla="*/ 263662 w 2816128"/>
              <a:gd name="connsiteY30" fmla="*/ 3805059 h 3827499"/>
              <a:gd name="connsiteX31" fmla="*/ 555372 w 2816128"/>
              <a:gd name="connsiteY31" fmla="*/ 3827499 h 3827499"/>
              <a:gd name="connsiteX32" fmla="*/ 589031 w 2816128"/>
              <a:gd name="connsiteY32" fmla="*/ 3619936 h 3827499"/>
              <a:gd name="connsiteX33" fmla="*/ 645129 w 2816128"/>
              <a:gd name="connsiteY33" fmla="*/ 3614326 h 3827499"/>
              <a:gd name="connsiteX34" fmla="*/ 690008 w 2816128"/>
              <a:gd name="connsiteY34" fmla="*/ 3737742 h 3827499"/>
              <a:gd name="connsiteX35" fmla="*/ 774155 w 2816128"/>
              <a:gd name="connsiteY35" fmla="*/ 3743352 h 3827499"/>
              <a:gd name="connsiteX36" fmla="*/ 779765 w 2816128"/>
              <a:gd name="connsiteY36" fmla="*/ 3513349 h 3827499"/>
              <a:gd name="connsiteX37" fmla="*/ 746106 w 2816128"/>
              <a:gd name="connsiteY37" fmla="*/ 3244078 h 3827499"/>
              <a:gd name="connsiteX38" fmla="*/ 903181 w 2816128"/>
              <a:gd name="connsiteY38" fmla="*/ 2666267 h 3827499"/>
              <a:gd name="connsiteX39" fmla="*/ 1166842 w 2816128"/>
              <a:gd name="connsiteY39" fmla="*/ 2559680 h 3827499"/>
              <a:gd name="connsiteX40" fmla="*/ 1531480 w 2816128"/>
              <a:gd name="connsiteY40" fmla="*/ 2666267 h 3827499"/>
              <a:gd name="connsiteX41" fmla="*/ 1593188 w 2816128"/>
              <a:gd name="connsiteY41" fmla="*/ 2666267 h 3827499"/>
              <a:gd name="connsiteX42" fmla="*/ 1649286 w 2816128"/>
              <a:gd name="connsiteY42" fmla="*/ 2767244 h 3827499"/>
              <a:gd name="connsiteX43" fmla="*/ 1800751 w 2816128"/>
              <a:gd name="connsiteY43" fmla="*/ 2800902 h 3827499"/>
              <a:gd name="connsiteX44" fmla="*/ 1811971 w 2816128"/>
              <a:gd name="connsiteY44" fmla="*/ 2834561 h 3827499"/>
              <a:gd name="connsiteX45" fmla="*/ 1772702 w 2816128"/>
              <a:gd name="connsiteY45" fmla="*/ 3036515 h 3827499"/>
              <a:gd name="connsiteX46" fmla="*/ 1750263 w 2816128"/>
              <a:gd name="connsiteY46" fmla="*/ 3361884 h 3827499"/>
              <a:gd name="connsiteX47" fmla="*/ 1542700 w 2816128"/>
              <a:gd name="connsiteY47" fmla="*/ 3384323 h 3827499"/>
              <a:gd name="connsiteX48" fmla="*/ 1206111 w 2816128"/>
              <a:gd name="connsiteY48" fmla="*/ 3434812 h 3827499"/>
              <a:gd name="connsiteX49" fmla="*/ 1178062 w 2816128"/>
              <a:gd name="connsiteY49" fmla="*/ 3507739 h 3827499"/>
              <a:gd name="connsiteX50" fmla="*/ 1116354 w 2816128"/>
              <a:gd name="connsiteY50" fmla="*/ 3535788 h 3827499"/>
              <a:gd name="connsiteX51" fmla="*/ 1144403 w 2816128"/>
              <a:gd name="connsiteY51" fmla="*/ 3670424 h 3827499"/>
              <a:gd name="connsiteX52" fmla="*/ 1284648 w 2816128"/>
              <a:gd name="connsiteY52" fmla="*/ 3676034 h 3827499"/>
              <a:gd name="connsiteX53" fmla="*/ 1279038 w 2816128"/>
              <a:gd name="connsiteY53" fmla="*/ 3524569 h 3827499"/>
              <a:gd name="connsiteX54" fmla="*/ 1458552 w 2816128"/>
              <a:gd name="connsiteY54" fmla="*/ 3535788 h 3827499"/>
              <a:gd name="connsiteX55" fmla="*/ 1430503 w 2816128"/>
              <a:gd name="connsiteY55" fmla="*/ 3614326 h 3827499"/>
              <a:gd name="connsiteX56" fmla="*/ 1402454 w 2816128"/>
              <a:gd name="connsiteY56" fmla="*/ 3676034 h 3827499"/>
              <a:gd name="connsiteX57" fmla="*/ 1318307 w 2816128"/>
              <a:gd name="connsiteY57" fmla="*/ 3692863 h 3827499"/>
              <a:gd name="connsiteX58" fmla="*/ 1452943 w 2816128"/>
              <a:gd name="connsiteY58" fmla="*/ 3816279 h 3827499"/>
              <a:gd name="connsiteX59" fmla="*/ 1520260 w 2816128"/>
              <a:gd name="connsiteY59" fmla="*/ 3681644 h 3827499"/>
              <a:gd name="connsiteX60" fmla="*/ 1823190 w 2816128"/>
              <a:gd name="connsiteY60" fmla="*/ 3580667 h 3827499"/>
              <a:gd name="connsiteX61" fmla="*/ 2159779 w 2816128"/>
              <a:gd name="connsiteY61" fmla="*/ 3653594 h 3827499"/>
              <a:gd name="connsiteX62" fmla="*/ 2114901 w 2816128"/>
              <a:gd name="connsiteY62" fmla="*/ 3754571 h 3827499"/>
              <a:gd name="connsiteX63" fmla="*/ 2210268 w 2816128"/>
              <a:gd name="connsiteY63" fmla="*/ 3821889 h 3827499"/>
              <a:gd name="connsiteX64" fmla="*/ 2283195 w 2816128"/>
              <a:gd name="connsiteY64" fmla="*/ 3771401 h 3827499"/>
              <a:gd name="connsiteX65" fmla="*/ 2271976 w 2816128"/>
              <a:gd name="connsiteY65" fmla="*/ 3676034 h 3827499"/>
              <a:gd name="connsiteX66" fmla="*/ 2451490 w 2816128"/>
              <a:gd name="connsiteY66" fmla="*/ 3597496 h 3827499"/>
              <a:gd name="connsiteX67" fmla="*/ 2434660 w 2816128"/>
              <a:gd name="connsiteY67" fmla="*/ 3423592 h 3827499"/>
              <a:gd name="connsiteX68" fmla="*/ 1929777 w 2816128"/>
              <a:gd name="connsiteY68" fmla="*/ 3395543 h 3827499"/>
              <a:gd name="connsiteX69" fmla="*/ 1918557 w 2816128"/>
              <a:gd name="connsiteY69" fmla="*/ 3070174 h 3827499"/>
              <a:gd name="connsiteX70" fmla="*/ 1884898 w 2816128"/>
              <a:gd name="connsiteY70" fmla="*/ 3053344 h 3827499"/>
              <a:gd name="connsiteX71" fmla="*/ 1907338 w 2816128"/>
              <a:gd name="connsiteY71" fmla="*/ 2873830 h 3827499"/>
              <a:gd name="connsiteX72" fmla="*/ 1862459 w 2816128"/>
              <a:gd name="connsiteY72" fmla="*/ 2812122 h 3827499"/>
              <a:gd name="connsiteX73" fmla="*/ 2109291 w 2816128"/>
              <a:gd name="connsiteY73" fmla="*/ 2756024 h 3827499"/>
              <a:gd name="connsiteX74" fmla="*/ 2131730 w 2816128"/>
              <a:gd name="connsiteY74" fmla="*/ 2626998 h 3827499"/>
              <a:gd name="connsiteX75" fmla="*/ 2372952 w 2816128"/>
              <a:gd name="connsiteY75" fmla="*/ 2660657 h 3827499"/>
              <a:gd name="connsiteX76" fmla="*/ 2597345 w 2816128"/>
              <a:gd name="connsiteY76" fmla="*/ 2071626 h 3827499"/>
              <a:gd name="connsiteX77" fmla="*/ 2552466 w 2816128"/>
              <a:gd name="connsiteY77" fmla="*/ 1987479 h 3827499"/>
              <a:gd name="connsiteX78" fmla="*/ 2698322 w 2816128"/>
              <a:gd name="connsiteY78" fmla="*/ 1499425 h 3827499"/>
              <a:gd name="connsiteX79" fmla="*/ 2642224 w 2816128"/>
              <a:gd name="connsiteY79" fmla="*/ 1392839 h 3827499"/>
              <a:gd name="connsiteX80" fmla="*/ 2501978 w 2816128"/>
              <a:gd name="connsiteY80" fmla="*/ 809418 h 3827499"/>
              <a:gd name="connsiteX81" fmla="*/ 2816128 w 2816128"/>
              <a:gd name="connsiteY81" fmla="*/ 686002 h 3827499"/>
              <a:gd name="connsiteX82" fmla="*/ 2771249 w 2816128"/>
              <a:gd name="connsiteY82" fmla="*/ 450390 h 3827499"/>
              <a:gd name="connsiteX83" fmla="*/ 2647833 w 2816128"/>
              <a:gd name="connsiteY83" fmla="*/ 80143 h 3827499"/>
              <a:gd name="connsiteX0" fmla="*/ 2647833 w 2771249"/>
              <a:gd name="connsiteY0" fmla="*/ 80143 h 3827499"/>
              <a:gd name="connsiteX1" fmla="*/ 2395391 w 2771249"/>
              <a:gd name="connsiteY1" fmla="*/ 1604 h 3827499"/>
              <a:gd name="connsiteX2" fmla="*/ 2193438 w 2771249"/>
              <a:gd name="connsiteY2" fmla="*/ 197948 h 3827499"/>
              <a:gd name="connsiteX3" fmla="*/ 2114901 w 2771249"/>
              <a:gd name="connsiteY3" fmla="*/ 214777 h 3827499"/>
              <a:gd name="connsiteX4" fmla="*/ 2142950 w 2771249"/>
              <a:gd name="connsiteY4" fmla="*/ 326974 h 3827499"/>
              <a:gd name="connsiteX5" fmla="*/ 2047583 w 2771249"/>
              <a:gd name="connsiteY5" fmla="*/ 495268 h 3827499"/>
              <a:gd name="connsiteX6" fmla="*/ 2159779 w 2771249"/>
              <a:gd name="connsiteY6" fmla="*/ 747710 h 3827499"/>
              <a:gd name="connsiteX7" fmla="*/ 2030754 w 2771249"/>
              <a:gd name="connsiteY7" fmla="*/ 792588 h 3827499"/>
              <a:gd name="connsiteX8" fmla="*/ 1997095 w 2771249"/>
              <a:gd name="connsiteY8" fmla="*/ 859906 h 3827499"/>
              <a:gd name="connsiteX9" fmla="*/ 1997095 w 2771249"/>
              <a:gd name="connsiteY9" fmla="*/ 747710 h 3827499"/>
              <a:gd name="connsiteX10" fmla="*/ 1946606 w 2771249"/>
              <a:gd name="connsiteY10" fmla="*/ 708441 h 3827499"/>
              <a:gd name="connsiteX11" fmla="*/ 1772702 w 2771249"/>
              <a:gd name="connsiteY11" fmla="*/ 758929 h 3827499"/>
              <a:gd name="connsiteX12" fmla="*/ 1402454 w 2771249"/>
              <a:gd name="connsiteY12" fmla="*/ 618684 h 3827499"/>
              <a:gd name="connsiteX13" fmla="*/ 1705384 w 2771249"/>
              <a:gd name="connsiteY13" fmla="*/ 1190885 h 3827499"/>
              <a:gd name="connsiteX14" fmla="*/ 1800751 w 2771249"/>
              <a:gd name="connsiteY14" fmla="*/ 1263813 h 3827499"/>
              <a:gd name="connsiteX15" fmla="*/ 1649286 w 2771249"/>
              <a:gd name="connsiteY15" fmla="*/ 1488205 h 3827499"/>
              <a:gd name="connsiteX16" fmla="*/ 1727824 w 2771249"/>
              <a:gd name="connsiteY16" fmla="*/ 1706988 h 3827499"/>
              <a:gd name="connsiteX17" fmla="*/ 1817581 w 2771249"/>
              <a:gd name="connsiteY17" fmla="*/ 1701379 h 3827499"/>
              <a:gd name="connsiteX18" fmla="*/ 1671725 w 2771249"/>
              <a:gd name="connsiteY18" fmla="*/ 1869673 h 3827499"/>
              <a:gd name="connsiteX19" fmla="*/ 914400 w 2771249"/>
              <a:gd name="connsiteY19" fmla="*/ 1617231 h 3827499"/>
              <a:gd name="connsiteX20" fmla="*/ 460005 w 2771249"/>
              <a:gd name="connsiteY20" fmla="*/ 2643828 h 3827499"/>
              <a:gd name="connsiteX21" fmla="*/ 263662 w 2771249"/>
              <a:gd name="connsiteY21" fmla="*/ 2851391 h 3827499"/>
              <a:gd name="connsiteX22" fmla="*/ 44879 w 2771249"/>
              <a:gd name="connsiteY22" fmla="*/ 2896269 h 3827499"/>
              <a:gd name="connsiteX23" fmla="*/ 0 w 2771249"/>
              <a:gd name="connsiteY23" fmla="*/ 3002856 h 3827499"/>
              <a:gd name="connsiteX24" fmla="*/ 274881 w 2771249"/>
              <a:gd name="connsiteY24" fmla="*/ 3126272 h 3827499"/>
              <a:gd name="connsiteX25" fmla="*/ 504884 w 2771249"/>
              <a:gd name="connsiteY25" fmla="*/ 3025295 h 3827499"/>
              <a:gd name="connsiteX26" fmla="*/ 471225 w 2771249"/>
              <a:gd name="connsiteY26" fmla="*/ 3154321 h 3827499"/>
              <a:gd name="connsiteX27" fmla="*/ 572201 w 2771249"/>
              <a:gd name="connsiteY27" fmla="*/ 3199199 h 3827499"/>
              <a:gd name="connsiteX28" fmla="*/ 381468 w 2771249"/>
              <a:gd name="connsiteY28" fmla="*/ 3659204 h 3827499"/>
              <a:gd name="connsiteX29" fmla="*/ 196344 w 2771249"/>
              <a:gd name="connsiteY29" fmla="*/ 3704083 h 3827499"/>
              <a:gd name="connsiteX30" fmla="*/ 263662 w 2771249"/>
              <a:gd name="connsiteY30" fmla="*/ 3805059 h 3827499"/>
              <a:gd name="connsiteX31" fmla="*/ 555372 w 2771249"/>
              <a:gd name="connsiteY31" fmla="*/ 3827499 h 3827499"/>
              <a:gd name="connsiteX32" fmla="*/ 589031 w 2771249"/>
              <a:gd name="connsiteY32" fmla="*/ 3619936 h 3827499"/>
              <a:gd name="connsiteX33" fmla="*/ 645129 w 2771249"/>
              <a:gd name="connsiteY33" fmla="*/ 3614326 h 3827499"/>
              <a:gd name="connsiteX34" fmla="*/ 690008 w 2771249"/>
              <a:gd name="connsiteY34" fmla="*/ 3737742 h 3827499"/>
              <a:gd name="connsiteX35" fmla="*/ 774155 w 2771249"/>
              <a:gd name="connsiteY35" fmla="*/ 3743352 h 3827499"/>
              <a:gd name="connsiteX36" fmla="*/ 779765 w 2771249"/>
              <a:gd name="connsiteY36" fmla="*/ 3513349 h 3827499"/>
              <a:gd name="connsiteX37" fmla="*/ 746106 w 2771249"/>
              <a:gd name="connsiteY37" fmla="*/ 3244078 h 3827499"/>
              <a:gd name="connsiteX38" fmla="*/ 903181 w 2771249"/>
              <a:gd name="connsiteY38" fmla="*/ 2666267 h 3827499"/>
              <a:gd name="connsiteX39" fmla="*/ 1166842 w 2771249"/>
              <a:gd name="connsiteY39" fmla="*/ 2559680 h 3827499"/>
              <a:gd name="connsiteX40" fmla="*/ 1531480 w 2771249"/>
              <a:gd name="connsiteY40" fmla="*/ 2666267 h 3827499"/>
              <a:gd name="connsiteX41" fmla="*/ 1593188 w 2771249"/>
              <a:gd name="connsiteY41" fmla="*/ 2666267 h 3827499"/>
              <a:gd name="connsiteX42" fmla="*/ 1649286 w 2771249"/>
              <a:gd name="connsiteY42" fmla="*/ 2767244 h 3827499"/>
              <a:gd name="connsiteX43" fmla="*/ 1800751 w 2771249"/>
              <a:gd name="connsiteY43" fmla="*/ 2800902 h 3827499"/>
              <a:gd name="connsiteX44" fmla="*/ 1811971 w 2771249"/>
              <a:gd name="connsiteY44" fmla="*/ 2834561 h 3827499"/>
              <a:gd name="connsiteX45" fmla="*/ 1772702 w 2771249"/>
              <a:gd name="connsiteY45" fmla="*/ 3036515 h 3827499"/>
              <a:gd name="connsiteX46" fmla="*/ 1750263 w 2771249"/>
              <a:gd name="connsiteY46" fmla="*/ 3361884 h 3827499"/>
              <a:gd name="connsiteX47" fmla="*/ 1542700 w 2771249"/>
              <a:gd name="connsiteY47" fmla="*/ 3384323 h 3827499"/>
              <a:gd name="connsiteX48" fmla="*/ 1206111 w 2771249"/>
              <a:gd name="connsiteY48" fmla="*/ 3434812 h 3827499"/>
              <a:gd name="connsiteX49" fmla="*/ 1178062 w 2771249"/>
              <a:gd name="connsiteY49" fmla="*/ 3507739 h 3827499"/>
              <a:gd name="connsiteX50" fmla="*/ 1116354 w 2771249"/>
              <a:gd name="connsiteY50" fmla="*/ 3535788 h 3827499"/>
              <a:gd name="connsiteX51" fmla="*/ 1144403 w 2771249"/>
              <a:gd name="connsiteY51" fmla="*/ 3670424 h 3827499"/>
              <a:gd name="connsiteX52" fmla="*/ 1284648 w 2771249"/>
              <a:gd name="connsiteY52" fmla="*/ 3676034 h 3827499"/>
              <a:gd name="connsiteX53" fmla="*/ 1279038 w 2771249"/>
              <a:gd name="connsiteY53" fmla="*/ 3524569 h 3827499"/>
              <a:gd name="connsiteX54" fmla="*/ 1458552 w 2771249"/>
              <a:gd name="connsiteY54" fmla="*/ 3535788 h 3827499"/>
              <a:gd name="connsiteX55" fmla="*/ 1430503 w 2771249"/>
              <a:gd name="connsiteY55" fmla="*/ 3614326 h 3827499"/>
              <a:gd name="connsiteX56" fmla="*/ 1402454 w 2771249"/>
              <a:gd name="connsiteY56" fmla="*/ 3676034 h 3827499"/>
              <a:gd name="connsiteX57" fmla="*/ 1318307 w 2771249"/>
              <a:gd name="connsiteY57" fmla="*/ 3692863 h 3827499"/>
              <a:gd name="connsiteX58" fmla="*/ 1452943 w 2771249"/>
              <a:gd name="connsiteY58" fmla="*/ 3816279 h 3827499"/>
              <a:gd name="connsiteX59" fmla="*/ 1520260 w 2771249"/>
              <a:gd name="connsiteY59" fmla="*/ 3681644 h 3827499"/>
              <a:gd name="connsiteX60" fmla="*/ 1823190 w 2771249"/>
              <a:gd name="connsiteY60" fmla="*/ 3580667 h 3827499"/>
              <a:gd name="connsiteX61" fmla="*/ 2159779 w 2771249"/>
              <a:gd name="connsiteY61" fmla="*/ 3653594 h 3827499"/>
              <a:gd name="connsiteX62" fmla="*/ 2114901 w 2771249"/>
              <a:gd name="connsiteY62" fmla="*/ 3754571 h 3827499"/>
              <a:gd name="connsiteX63" fmla="*/ 2210268 w 2771249"/>
              <a:gd name="connsiteY63" fmla="*/ 3821889 h 3827499"/>
              <a:gd name="connsiteX64" fmla="*/ 2283195 w 2771249"/>
              <a:gd name="connsiteY64" fmla="*/ 3771401 h 3827499"/>
              <a:gd name="connsiteX65" fmla="*/ 2271976 w 2771249"/>
              <a:gd name="connsiteY65" fmla="*/ 3676034 h 3827499"/>
              <a:gd name="connsiteX66" fmla="*/ 2451490 w 2771249"/>
              <a:gd name="connsiteY66" fmla="*/ 3597496 h 3827499"/>
              <a:gd name="connsiteX67" fmla="*/ 2434660 w 2771249"/>
              <a:gd name="connsiteY67" fmla="*/ 3423592 h 3827499"/>
              <a:gd name="connsiteX68" fmla="*/ 1929777 w 2771249"/>
              <a:gd name="connsiteY68" fmla="*/ 3395543 h 3827499"/>
              <a:gd name="connsiteX69" fmla="*/ 1918557 w 2771249"/>
              <a:gd name="connsiteY69" fmla="*/ 3070174 h 3827499"/>
              <a:gd name="connsiteX70" fmla="*/ 1884898 w 2771249"/>
              <a:gd name="connsiteY70" fmla="*/ 3053344 h 3827499"/>
              <a:gd name="connsiteX71" fmla="*/ 1907338 w 2771249"/>
              <a:gd name="connsiteY71" fmla="*/ 2873830 h 3827499"/>
              <a:gd name="connsiteX72" fmla="*/ 1862459 w 2771249"/>
              <a:gd name="connsiteY72" fmla="*/ 2812122 h 3827499"/>
              <a:gd name="connsiteX73" fmla="*/ 2109291 w 2771249"/>
              <a:gd name="connsiteY73" fmla="*/ 2756024 h 3827499"/>
              <a:gd name="connsiteX74" fmla="*/ 2131730 w 2771249"/>
              <a:gd name="connsiteY74" fmla="*/ 2626998 h 3827499"/>
              <a:gd name="connsiteX75" fmla="*/ 2372952 w 2771249"/>
              <a:gd name="connsiteY75" fmla="*/ 2660657 h 3827499"/>
              <a:gd name="connsiteX76" fmla="*/ 2597345 w 2771249"/>
              <a:gd name="connsiteY76" fmla="*/ 2071626 h 3827499"/>
              <a:gd name="connsiteX77" fmla="*/ 2552466 w 2771249"/>
              <a:gd name="connsiteY77" fmla="*/ 1987479 h 3827499"/>
              <a:gd name="connsiteX78" fmla="*/ 2698322 w 2771249"/>
              <a:gd name="connsiteY78" fmla="*/ 1499425 h 3827499"/>
              <a:gd name="connsiteX79" fmla="*/ 2642224 w 2771249"/>
              <a:gd name="connsiteY79" fmla="*/ 1392839 h 3827499"/>
              <a:gd name="connsiteX80" fmla="*/ 2501978 w 2771249"/>
              <a:gd name="connsiteY80" fmla="*/ 809418 h 3827499"/>
              <a:gd name="connsiteX81" fmla="*/ 2765640 w 2771249"/>
              <a:gd name="connsiteY81" fmla="*/ 674782 h 3827499"/>
              <a:gd name="connsiteX82" fmla="*/ 2771249 w 2771249"/>
              <a:gd name="connsiteY82" fmla="*/ 450390 h 3827499"/>
              <a:gd name="connsiteX83" fmla="*/ 2647833 w 2771249"/>
              <a:gd name="connsiteY83" fmla="*/ 80143 h 3827499"/>
              <a:gd name="connsiteX0" fmla="*/ 2647833 w 2765640"/>
              <a:gd name="connsiteY0" fmla="*/ 80143 h 3827499"/>
              <a:gd name="connsiteX1" fmla="*/ 2395391 w 2765640"/>
              <a:gd name="connsiteY1" fmla="*/ 1604 h 3827499"/>
              <a:gd name="connsiteX2" fmla="*/ 2193438 w 2765640"/>
              <a:gd name="connsiteY2" fmla="*/ 197948 h 3827499"/>
              <a:gd name="connsiteX3" fmla="*/ 2114901 w 2765640"/>
              <a:gd name="connsiteY3" fmla="*/ 214777 h 3827499"/>
              <a:gd name="connsiteX4" fmla="*/ 2142950 w 2765640"/>
              <a:gd name="connsiteY4" fmla="*/ 326974 h 3827499"/>
              <a:gd name="connsiteX5" fmla="*/ 2047583 w 2765640"/>
              <a:gd name="connsiteY5" fmla="*/ 495268 h 3827499"/>
              <a:gd name="connsiteX6" fmla="*/ 2159779 w 2765640"/>
              <a:gd name="connsiteY6" fmla="*/ 747710 h 3827499"/>
              <a:gd name="connsiteX7" fmla="*/ 2030754 w 2765640"/>
              <a:gd name="connsiteY7" fmla="*/ 792588 h 3827499"/>
              <a:gd name="connsiteX8" fmla="*/ 1997095 w 2765640"/>
              <a:gd name="connsiteY8" fmla="*/ 859906 h 3827499"/>
              <a:gd name="connsiteX9" fmla="*/ 1997095 w 2765640"/>
              <a:gd name="connsiteY9" fmla="*/ 747710 h 3827499"/>
              <a:gd name="connsiteX10" fmla="*/ 1946606 w 2765640"/>
              <a:gd name="connsiteY10" fmla="*/ 708441 h 3827499"/>
              <a:gd name="connsiteX11" fmla="*/ 1772702 w 2765640"/>
              <a:gd name="connsiteY11" fmla="*/ 758929 h 3827499"/>
              <a:gd name="connsiteX12" fmla="*/ 1402454 w 2765640"/>
              <a:gd name="connsiteY12" fmla="*/ 618684 h 3827499"/>
              <a:gd name="connsiteX13" fmla="*/ 1705384 w 2765640"/>
              <a:gd name="connsiteY13" fmla="*/ 1190885 h 3827499"/>
              <a:gd name="connsiteX14" fmla="*/ 1800751 w 2765640"/>
              <a:gd name="connsiteY14" fmla="*/ 1263813 h 3827499"/>
              <a:gd name="connsiteX15" fmla="*/ 1649286 w 2765640"/>
              <a:gd name="connsiteY15" fmla="*/ 1488205 h 3827499"/>
              <a:gd name="connsiteX16" fmla="*/ 1727824 w 2765640"/>
              <a:gd name="connsiteY16" fmla="*/ 1706988 h 3827499"/>
              <a:gd name="connsiteX17" fmla="*/ 1817581 w 2765640"/>
              <a:gd name="connsiteY17" fmla="*/ 1701379 h 3827499"/>
              <a:gd name="connsiteX18" fmla="*/ 1671725 w 2765640"/>
              <a:gd name="connsiteY18" fmla="*/ 1869673 h 3827499"/>
              <a:gd name="connsiteX19" fmla="*/ 914400 w 2765640"/>
              <a:gd name="connsiteY19" fmla="*/ 1617231 h 3827499"/>
              <a:gd name="connsiteX20" fmla="*/ 460005 w 2765640"/>
              <a:gd name="connsiteY20" fmla="*/ 2643828 h 3827499"/>
              <a:gd name="connsiteX21" fmla="*/ 263662 w 2765640"/>
              <a:gd name="connsiteY21" fmla="*/ 2851391 h 3827499"/>
              <a:gd name="connsiteX22" fmla="*/ 44879 w 2765640"/>
              <a:gd name="connsiteY22" fmla="*/ 2896269 h 3827499"/>
              <a:gd name="connsiteX23" fmla="*/ 0 w 2765640"/>
              <a:gd name="connsiteY23" fmla="*/ 3002856 h 3827499"/>
              <a:gd name="connsiteX24" fmla="*/ 274881 w 2765640"/>
              <a:gd name="connsiteY24" fmla="*/ 3126272 h 3827499"/>
              <a:gd name="connsiteX25" fmla="*/ 504884 w 2765640"/>
              <a:gd name="connsiteY25" fmla="*/ 3025295 h 3827499"/>
              <a:gd name="connsiteX26" fmla="*/ 471225 w 2765640"/>
              <a:gd name="connsiteY26" fmla="*/ 3154321 h 3827499"/>
              <a:gd name="connsiteX27" fmla="*/ 572201 w 2765640"/>
              <a:gd name="connsiteY27" fmla="*/ 3199199 h 3827499"/>
              <a:gd name="connsiteX28" fmla="*/ 381468 w 2765640"/>
              <a:gd name="connsiteY28" fmla="*/ 3659204 h 3827499"/>
              <a:gd name="connsiteX29" fmla="*/ 196344 w 2765640"/>
              <a:gd name="connsiteY29" fmla="*/ 3704083 h 3827499"/>
              <a:gd name="connsiteX30" fmla="*/ 263662 w 2765640"/>
              <a:gd name="connsiteY30" fmla="*/ 3805059 h 3827499"/>
              <a:gd name="connsiteX31" fmla="*/ 555372 w 2765640"/>
              <a:gd name="connsiteY31" fmla="*/ 3827499 h 3827499"/>
              <a:gd name="connsiteX32" fmla="*/ 589031 w 2765640"/>
              <a:gd name="connsiteY32" fmla="*/ 3619936 h 3827499"/>
              <a:gd name="connsiteX33" fmla="*/ 645129 w 2765640"/>
              <a:gd name="connsiteY33" fmla="*/ 3614326 h 3827499"/>
              <a:gd name="connsiteX34" fmla="*/ 690008 w 2765640"/>
              <a:gd name="connsiteY34" fmla="*/ 3737742 h 3827499"/>
              <a:gd name="connsiteX35" fmla="*/ 774155 w 2765640"/>
              <a:gd name="connsiteY35" fmla="*/ 3743352 h 3827499"/>
              <a:gd name="connsiteX36" fmla="*/ 779765 w 2765640"/>
              <a:gd name="connsiteY36" fmla="*/ 3513349 h 3827499"/>
              <a:gd name="connsiteX37" fmla="*/ 746106 w 2765640"/>
              <a:gd name="connsiteY37" fmla="*/ 3244078 h 3827499"/>
              <a:gd name="connsiteX38" fmla="*/ 903181 w 2765640"/>
              <a:gd name="connsiteY38" fmla="*/ 2666267 h 3827499"/>
              <a:gd name="connsiteX39" fmla="*/ 1166842 w 2765640"/>
              <a:gd name="connsiteY39" fmla="*/ 2559680 h 3827499"/>
              <a:gd name="connsiteX40" fmla="*/ 1531480 w 2765640"/>
              <a:gd name="connsiteY40" fmla="*/ 2666267 h 3827499"/>
              <a:gd name="connsiteX41" fmla="*/ 1593188 w 2765640"/>
              <a:gd name="connsiteY41" fmla="*/ 2666267 h 3827499"/>
              <a:gd name="connsiteX42" fmla="*/ 1649286 w 2765640"/>
              <a:gd name="connsiteY42" fmla="*/ 2767244 h 3827499"/>
              <a:gd name="connsiteX43" fmla="*/ 1800751 w 2765640"/>
              <a:gd name="connsiteY43" fmla="*/ 2800902 h 3827499"/>
              <a:gd name="connsiteX44" fmla="*/ 1811971 w 2765640"/>
              <a:gd name="connsiteY44" fmla="*/ 2834561 h 3827499"/>
              <a:gd name="connsiteX45" fmla="*/ 1772702 w 2765640"/>
              <a:gd name="connsiteY45" fmla="*/ 3036515 h 3827499"/>
              <a:gd name="connsiteX46" fmla="*/ 1750263 w 2765640"/>
              <a:gd name="connsiteY46" fmla="*/ 3361884 h 3827499"/>
              <a:gd name="connsiteX47" fmla="*/ 1542700 w 2765640"/>
              <a:gd name="connsiteY47" fmla="*/ 3384323 h 3827499"/>
              <a:gd name="connsiteX48" fmla="*/ 1206111 w 2765640"/>
              <a:gd name="connsiteY48" fmla="*/ 3434812 h 3827499"/>
              <a:gd name="connsiteX49" fmla="*/ 1178062 w 2765640"/>
              <a:gd name="connsiteY49" fmla="*/ 3507739 h 3827499"/>
              <a:gd name="connsiteX50" fmla="*/ 1116354 w 2765640"/>
              <a:gd name="connsiteY50" fmla="*/ 3535788 h 3827499"/>
              <a:gd name="connsiteX51" fmla="*/ 1144403 w 2765640"/>
              <a:gd name="connsiteY51" fmla="*/ 3670424 h 3827499"/>
              <a:gd name="connsiteX52" fmla="*/ 1284648 w 2765640"/>
              <a:gd name="connsiteY52" fmla="*/ 3676034 h 3827499"/>
              <a:gd name="connsiteX53" fmla="*/ 1279038 w 2765640"/>
              <a:gd name="connsiteY53" fmla="*/ 3524569 h 3827499"/>
              <a:gd name="connsiteX54" fmla="*/ 1458552 w 2765640"/>
              <a:gd name="connsiteY54" fmla="*/ 3535788 h 3827499"/>
              <a:gd name="connsiteX55" fmla="*/ 1430503 w 2765640"/>
              <a:gd name="connsiteY55" fmla="*/ 3614326 h 3827499"/>
              <a:gd name="connsiteX56" fmla="*/ 1402454 w 2765640"/>
              <a:gd name="connsiteY56" fmla="*/ 3676034 h 3827499"/>
              <a:gd name="connsiteX57" fmla="*/ 1318307 w 2765640"/>
              <a:gd name="connsiteY57" fmla="*/ 3692863 h 3827499"/>
              <a:gd name="connsiteX58" fmla="*/ 1452943 w 2765640"/>
              <a:gd name="connsiteY58" fmla="*/ 3816279 h 3827499"/>
              <a:gd name="connsiteX59" fmla="*/ 1520260 w 2765640"/>
              <a:gd name="connsiteY59" fmla="*/ 3681644 h 3827499"/>
              <a:gd name="connsiteX60" fmla="*/ 1823190 w 2765640"/>
              <a:gd name="connsiteY60" fmla="*/ 3580667 h 3827499"/>
              <a:gd name="connsiteX61" fmla="*/ 2159779 w 2765640"/>
              <a:gd name="connsiteY61" fmla="*/ 3653594 h 3827499"/>
              <a:gd name="connsiteX62" fmla="*/ 2114901 w 2765640"/>
              <a:gd name="connsiteY62" fmla="*/ 3754571 h 3827499"/>
              <a:gd name="connsiteX63" fmla="*/ 2210268 w 2765640"/>
              <a:gd name="connsiteY63" fmla="*/ 3821889 h 3827499"/>
              <a:gd name="connsiteX64" fmla="*/ 2283195 w 2765640"/>
              <a:gd name="connsiteY64" fmla="*/ 3771401 h 3827499"/>
              <a:gd name="connsiteX65" fmla="*/ 2271976 w 2765640"/>
              <a:gd name="connsiteY65" fmla="*/ 3676034 h 3827499"/>
              <a:gd name="connsiteX66" fmla="*/ 2451490 w 2765640"/>
              <a:gd name="connsiteY66" fmla="*/ 3597496 h 3827499"/>
              <a:gd name="connsiteX67" fmla="*/ 2434660 w 2765640"/>
              <a:gd name="connsiteY67" fmla="*/ 3423592 h 3827499"/>
              <a:gd name="connsiteX68" fmla="*/ 1929777 w 2765640"/>
              <a:gd name="connsiteY68" fmla="*/ 3395543 h 3827499"/>
              <a:gd name="connsiteX69" fmla="*/ 1918557 w 2765640"/>
              <a:gd name="connsiteY69" fmla="*/ 3070174 h 3827499"/>
              <a:gd name="connsiteX70" fmla="*/ 1884898 w 2765640"/>
              <a:gd name="connsiteY70" fmla="*/ 3053344 h 3827499"/>
              <a:gd name="connsiteX71" fmla="*/ 1907338 w 2765640"/>
              <a:gd name="connsiteY71" fmla="*/ 2873830 h 3827499"/>
              <a:gd name="connsiteX72" fmla="*/ 1862459 w 2765640"/>
              <a:gd name="connsiteY72" fmla="*/ 2812122 h 3827499"/>
              <a:gd name="connsiteX73" fmla="*/ 2109291 w 2765640"/>
              <a:gd name="connsiteY73" fmla="*/ 2756024 h 3827499"/>
              <a:gd name="connsiteX74" fmla="*/ 2131730 w 2765640"/>
              <a:gd name="connsiteY74" fmla="*/ 2626998 h 3827499"/>
              <a:gd name="connsiteX75" fmla="*/ 2372952 w 2765640"/>
              <a:gd name="connsiteY75" fmla="*/ 2660657 h 3827499"/>
              <a:gd name="connsiteX76" fmla="*/ 2597345 w 2765640"/>
              <a:gd name="connsiteY76" fmla="*/ 2071626 h 3827499"/>
              <a:gd name="connsiteX77" fmla="*/ 2552466 w 2765640"/>
              <a:gd name="connsiteY77" fmla="*/ 1987479 h 3827499"/>
              <a:gd name="connsiteX78" fmla="*/ 2698322 w 2765640"/>
              <a:gd name="connsiteY78" fmla="*/ 1499425 h 3827499"/>
              <a:gd name="connsiteX79" fmla="*/ 2642224 w 2765640"/>
              <a:gd name="connsiteY79" fmla="*/ 1392839 h 3827499"/>
              <a:gd name="connsiteX80" fmla="*/ 2501978 w 2765640"/>
              <a:gd name="connsiteY80" fmla="*/ 809418 h 3827499"/>
              <a:gd name="connsiteX81" fmla="*/ 2765640 w 2765640"/>
              <a:gd name="connsiteY81" fmla="*/ 674782 h 3827499"/>
              <a:gd name="connsiteX82" fmla="*/ 2715151 w 2765640"/>
              <a:gd name="connsiteY82" fmla="*/ 472829 h 3827499"/>
              <a:gd name="connsiteX83" fmla="*/ 2647833 w 2765640"/>
              <a:gd name="connsiteY83" fmla="*/ 80143 h 3827499"/>
              <a:gd name="connsiteX0" fmla="*/ 2647833 w 2793512"/>
              <a:gd name="connsiteY0" fmla="*/ 80143 h 3827499"/>
              <a:gd name="connsiteX1" fmla="*/ 2395391 w 2793512"/>
              <a:gd name="connsiteY1" fmla="*/ 1604 h 3827499"/>
              <a:gd name="connsiteX2" fmla="*/ 2193438 w 2793512"/>
              <a:gd name="connsiteY2" fmla="*/ 197948 h 3827499"/>
              <a:gd name="connsiteX3" fmla="*/ 2114901 w 2793512"/>
              <a:gd name="connsiteY3" fmla="*/ 214777 h 3827499"/>
              <a:gd name="connsiteX4" fmla="*/ 2142950 w 2793512"/>
              <a:gd name="connsiteY4" fmla="*/ 326974 h 3827499"/>
              <a:gd name="connsiteX5" fmla="*/ 2047583 w 2793512"/>
              <a:gd name="connsiteY5" fmla="*/ 495268 h 3827499"/>
              <a:gd name="connsiteX6" fmla="*/ 2159779 w 2793512"/>
              <a:gd name="connsiteY6" fmla="*/ 747710 h 3827499"/>
              <a:gd name="connsiteX7" fmla="*/ 2030754 w 2793512"/>
              <a:gd name="connsiteY7" fmla="*/ 792588 h 3827499"/>
              <a:gd name="connsiteX8" fmla="*/ 1997095 w 2793512"/>
              <a:gd name="connsiteY8" fmla="*/ 859906 h 3827499"/>
              <a:gd name="connsiteX9" fmla="*/ 1997095 w 2793512"/>
              <a:gd name="connsiteY9" fmla="*/ 747710 h 3827499"/>
              <a:gd name="connsiteX10" fmla="*/ 1946606 w 2793512"/>
              <a:gd name="connsiteY10" fmla="*/ 708441 h 3827499"/>
              <a:gd name="connsiteX11" fmla="*/ 1772702 w 2793512"/>
              <a:gd name="connsiteY11" fmla="*/ 758929 h 3827499"/>
              <a:gd name="connsiteX12" fmla="*/ 1402454 w 2793512"/>
              <a:gd name="connsiteY12" fmla="*/ 618684 h 3827499"/>
              <a:gd name="connsiteX13" fmla="*/ 1705384 w 2793512"/>
              <a:gd name="connsiteY13" fmla="*/ 1190885 h 3827499"/>
              <a:gd name="connsiteX14" fmla="*/ 1800751 w 2793512"/>
              <a:gd name="connsiteY14" fmla="*/ 1263813 h 3827499"/>
              <a:gd name="connsiteX15" fmla="*/ 1649286 w 2793512"/>
              <a:gd name="connsiteY15" fmla="*/ 1488205 h 3827499"/>
              <a:gd name="connsiteX16" fmla="*/ 1727824 w 2793512"/>
              <a:gd name="connsiteY16" fmla="*/ 1706988 h 3827499"/>
              <a:gd name="connsiteX17" fmla="*/ 1817581 w 2793512"/>
              <a:gd name="connsiteY17" fmla="*/ 1701379 h 3827499"/>
              <a:gd name="connsiteX18" fmla="*/ 1671725 w 2793512"/>
              <a:gd name="connsiteY18" fmla="*/ 1869673 h 3827499"/>
              <a:gd name="connsiteX19" fmla="*/ 914400 w 2793512"/>
              <a:gd name="connsiteY19" fmla="*/ 1617231 h 3827499"/>
              <a:gd name="connsiteX20" fmla="*/ 460005 w 2793512"/>
              <a:gd name="connsiteY20" fmla="*/ 2643828 h 3827499"/>
              <a:gd name="connsiteX21" fmla="*/ 263662 w 2793512"/>
              <a:gd name="connsiteY21" fmla="*/ 2851391 h 3827499"/>
              <a:gd name="connsiteX22" fmla="*/ 44879 w 2793512"/>
              <a:gd name="connsiteY22" fmla="*/ 2896269 h 3827499"/>
              <a:gd name="connsiteX23" fmla="*/ 0 w 2793512"/>
              <a:gd name="connsiteY23" fmla="*/ 3002856 h 3827499"/>
              <a:gd name="connsiteX24" fmla="*/ 274881 w 2793512"/>
              <a:gd name="connsiteY24" fmla="*/ 3126272 h 3827499"/>
              <a:gd name="connsiteX25" fmla="*/ 504884 w 2793512"/>
              <a:gd name="connsiteY25" fmla="*/ 3025295 h 3827499"/>
              <a:gd name="connsiteX26" fmla="*/ 471225 w 2793512"/>
              <a:gd name="connsiteY26" fmla="*/ 3154321 h 3827499"/>
              <a:gd name="connsiteX27" fmla="*/ 572201 w 2793512"/>
              <a:gd name="connsiteY27" fmla="*/ 3199199 h 3827499"/>
              <a:gd name="connsiteX28" fmla="*/ 381468 w 2793512"/>
              <a:gd name="connsiteY28" fmla="*/ 3659204 h 3827499"/>
              <a:gd name="connsiteX29" fmla="*/ 196344 w 2793512"/>
              <a:gd name="connsiteY29" fmla="*/ 3704083 h 3827499"/>
              <a:gd name="connsiteX30" fmla="*/ 263662 w 2793512"/>
              <a:gd name="connsiteY30" fmla="*/ 3805059 h 3827499"/>
              <a:gd name="connsiteX31" fmla="*/ 555372 w 2793512"/>
              <a:gd name="connsiteY31" fmla="*/ 3827499 h 3827499"/>
              <a:gd name="connsiteX32" fmla="*/ 589031 w 2793512"/>
              <a:gd name="connsiteY32" fmla="*/ 3619936 h 3827499"/>
              <a:gd name="connsiteX33" fmla="*/ 645129 w 2793512"/>
              <a:gd name="connsiteY33" fmla="*/ 3614326 h 3827499"/>
              <a:gd name="connsiteX34" fmla="*/ 690008 w 2793512"/>
              <a:gd name="connsiteY34" fmla="*/ 3737742 h 3827499"/>
              <a:gd name="connsiteX35" fmla="*/ 774155 w 2793512"/>
              <a:gd name="connsiteY35" fmla="*/ 3743352 h 3827499"/>
              <a:gd name="connsiteX36" fmla="*/ 779765 w 2793512"/>
              <a:gd name="connsiteY36" fmla="*/ 3513349 h 3827499"/>
              <a:gd name="connsiteX37" fmla="*/ 746106 w 2793512"/>
              <a:gd name="connsiteY37" fmla="*/ 3244078 h 3827499"/>
              <a:gd name="connsiteX38" fmla="*/ 903181 w 2793512"/>
              <a:gd name="connsiteY38" fmla="*/ 2666267 h 3827499"/>
              <a:gd name="connsiteX39" fmla="*/ 1166842 w 2793512"/>
              <a:gd name="connsiteY39" fmla="*/ 2559680 h 3827499"/>
              <a:gd name="connsiteX40" fmla="*/ 1531480 w 2793512"/>
              <a:gd name="connsiteY40" fmla="*/ 2666267 h 3827499"/>
              <a:gd name="connsiteX41" fmla="*/ 1593188 w 2793512"/>
              <a:gd name="connsiteY41" fmla="*/ 2666267 h 3827499"/>
              <a:gd name="connsiteX42" fmla="*/ 1649286 w 2793512"/>
              <a:gd name="connsiteY42" fmla="*/ 2767244 h 3827499"/>
              <a:gd name="connsiteX43" fmla="*/ 1800751 w 2793512"/>
              <a:gd name="connsiteY43" fmla="*/ 2800902 h 3827499"/>
              <a:gd name="connsiteX44" fmla="*/ 1811971 w 2793512"/>
              <a:gd name="connsiteY44" fmla="*/ 2834561 h 3827499"/>
              <a:gd name="connsiteX45" fmla="*/ 1772702 w 2793512"/>
              <a:gd name="connsiteY45" fmla="*/ 3036515 h 3827499"/>
              <a:gd name="connsiteX46" fmla="*/ 1750263 w 2793512"/>
              <a:gd name="connsiteY46" fmla="*/ 3361884 h 3827499"/>
              <a:gd name="connsiteX47" fmla="*/ 1542700 w 2793512"/>
              <a:gd name="connsiteY47" fmla="*/ 3384323 h 3827499"/>
              <a:gd name="connsiteX48" fmla="*/ 1206111 w 2793512"/>
              <a:gd name="connsiteY48" fmla="*/ 3434812 h 3827499"/>
              <a:gd name="connsiteX49" fmla="*/ 1178062 w 2793512"/>
              <a:gd name="connsiteY49" fmla="*/ 3507739 h 3827499"/>
              <a:gd name="connsiteX50" fmla="*/ 1116354 w 2793512"/>
              <a:gd name="connsiteY50" fmla="*/ 3535788 h 3827499"/>
              <a:gd name="connsiteX51" fmla="*/ 1144403 w 2793512"/>
              <a:gd name="connsiteY51" fmla="*/ 3670424 h 3827499"/>
              <a:gd name="connsiteX52" fmla="*/ 1284648 w 2793512"/>
              <a:gd name="connsiteY52" fmla="*/ 3676034 h 3827499"/>
              <a:gd name="connsiteX53" fmla="*/ 1279038 w 2793512"/>
              <a:gd name="connsiteY53" fmla="*/ 3524569 h 3827499"/>
              <a:gd name="connsiteX54" fmla="*/ 1458552 w 2793512"/>
              <a:gd name="connsiteY54" fmla="*/ 3535788 h 3827499"/>
              <a:gd name="connsiteX55" fmla="*/ 1430503 w 2793512"/>
              <a:gd name="connsiteY55" fmla="*/ 3614326 h 3827499"/>
              <a:gd name="connsiteX56" fmla="*/ 1402454 w 2793512"/>
              <a:gd name="connsiteY56" fmla="*/ 3676034 h 3827499"/>
              <a:gd name="connsiteX57" fmla="*/ 1318307 w 2793512"/>
              <a:gd name="connsiteY57" fmla="*/ 3692863 h 3827499"/>
              <a:gd name="connsiteX58" fmla="*/ 1452943 w 2793512"/>
              <a:gd name="connsiteY58" fmla="*/ 3816279 h 3827499"/>
              <a:gd name="connsiteX59" fmla="*/ 1520260 w 2793512"/>
              <a:gd name="connsiteY59" fmla="*/ 3681644 h 3827499"/>
              <a:gd name="connsiteX60" fmla="*/ 1823190 w 2793512"/>
              <a:gd name="connsiteY60" fmla="*/ 3580667 h 3827499"/>
              <a:gd name="connsiteX61" fmla="*/ 2159779 w 2793512"/>
              <a:gd name="connsiteY61" fmla="*/ 3653594 h 3827499"/>
              <a:gd name="connsiteX62" fmla="*/ 2114901 w 2793512"/>
              <a:gd name="connsiteY62" fmla="*/ 3754571 h 3827499"/>
              <a:gd name="connsiteX63" fmla="*/ 2210268 w 2793512"/>
              <a:gd name="connsiteY63" fmla="*/ 3821889 h 3827499"/>
              <a:gd name="connsiteX64" fmla="*/ 2283195 w 2793512"/>
              <a:gd name="connsiteY64" fmla="*/ 3771401 h 3827499"/>
              <a:gd name="connsiteX65" fmla="*/ 2271976 w 2793512"/>
              <a:gd name="connsiteY65" fmla="*/ 3676034 h 3827499"/>
              <a:gd name="connsiteX66" fmla="*/ 2451490 w 2793512"/>
              <a:gd name="connsiteY66" fmla="*/ 3597496 h 3827499"/>
              <a:gd name="connsiteX67" fmla="*/ 2434660 w 2793512"/>
              <a:gd name="connsiteY67" fmla="*/ 3423592 h 3827499"/>
              <a:gd name="connsiteX68" fmla="*/ 1929777 w 2793512"/>
              <a:gd name="connsiteY68" fmla="*/ 3395543 h 3827499"/>
              <a:gd name="connsiteX69" fmla="*/ 1918557 w 2793512"/>
              <a:gd name="connsiteY69" fmla="*/ 3070174 h 3827499"/>
              <a:gd name="connsiteX70" fmla="*/ 1884898 w 2793512"/>
              <a:gd name="connsiteY70" fmla="*/ 3053344 h 3827499"/>
              <a:gd name="connsiteX71" fmla="*/ 1907338 w 2793512"/>
              <a:gd name="connsiteY71" fmla="*/ 2873830 h 3827499"/>
              <a:gd name="connsiteX72" fmla="*/ 1862459 w 2793512"/>
              <a:gd name="connsiteY72" fmla="*/ 2812122 h 3827499"/>
              <a:gd name="connsiteX73" fmla="*/ 2109291 w 2793512"/>
              <a:gd name="connsiteY73" fmla="*/ 2756024 h 3827499"/>
              <a:gd name="connsiteX74" fmla="*/ 2131730 w 2793512"/>
              <a:gd name="connsiteY74" fmla="*/ 2626998 h 3827499"/>
              <a:gd name="connsiteX75" fmla="*/ 2372952 w 2793512"/>
              <a:gd name="connsiteY75" fmla="*/ 2660657 h 3827499"/>
              <a:gd name="connsiteX76" fmla="*/ 2597345 w 2793512"/>
              <a:gd name="connsiteY76" fmla="*/ 2071626 h 3827499"/>
              <a:gd name="connsiteX77" fmla="*/ 2552466 w 2793512"/>
              <a:gd name="connsiteY77" fmla="*/ 1987479 h 3827499"/>
              <a:gd name="connsiteX78" fmla="*/ 2698322 w 2793512"/>
              <a:gd name="connsiteY78" fmla="*/ 1499425 h 3827499"/>
              <a:gd name="connsiteX79" fmla="*/ 2642224 w 2793512"/>
              <a:gd name="connsiteY79" fmla="*/ 1392839 h 3827499"/>
              <a:gd name="connsiteX80" fmla="*/ 2501978 w 2793512"/>
              <a:gd name="connsiteY80" fmla="*/ 809418 h 3827499"/>
              <a:gd name="connsiteX81" fmla="*/ 2765640 w 2793512"/>
              <a:gd name="connsiteY81" fmla="*/ 674782 h 3827499"/>
              <a:gd name="connsiteX82" fmla="*/ 2715151 w 2793512"/>
              <a:gd name="connsiteY82" fmla="*/ 472829 h 3827499"/>
              <a:gd name="connsiteX83" fmla="*/ 2647833 w 2793512"/>
              <a:gd name="connsiteY83" fmla="*/ 80143 h 3827499"/>
              <a:gd name="connsiteX0" fmla="*/ 2647833 w 2814039"/>
              <a:gd name="connsiteY0" fmla="*/ 80143 h 3827499"/>
              <a:gd name="connsiteX1" fmla="*/ 2395391 w 2814039"/>
              <a:gd name="connsiteY1" fmla="*/ 1604 h 3827499"/>
              <a:gd name="connsiteX2" fmla="*/ 2193438 w 2814039"/>
              <a:gd name="connsiteY2" fmla="*/ 197948 h 3827499"/>
              <a:gd name="connsiteX3" fmla="*/ 2114901 w 2814039"/>
              <a:gd name="connsiteY3" fmla="*/ 214777 h 3827499"/>
              <a:gd name="connsiteX4" fmla="*/ 2142950 w 2814039"/>
              <a:gd name="connsiteY4" fmla="*/ 326974 h 3827499"/>
              <a:gd name="connsiteX5" fmla="*/ 2047583 w 2814039"/>
              <a:gd name="connsiteY5" fmla="*/ 495268 h 3827499"/>
              <a:gd name="connsiteX6" fmla="*/ 2159779 w 2814039"/>
              <a:gd name="connsiteY6" fmla="*/ 747710 h 3827499"/>
              <a:gd name="connsiteX7" fmla="*/ 2030754 w 2814039"/>
              <a:gd name="connsiteY7" fmla="*/ 792588 h 3827499"/>
              <a:gd name="connsiteX8" fmla="*/ 1997095 w 2814039"/>
              <a:gd name="connsiteY8" fmla="*/ 859906 h 3827499"/>
              <a:gd name="connsiteX9" fmla="*/ 1997095 w 2814039"/>
              <a:gd name="connsiteY9" fmla="*/ 747710 h 3827499"/>
              <a:gd name="connsiteX10" fmla="*/ 1946606 w 2814039"/>
              <a:gd name="connsiteY10" fmla="*/ 708441 h 3827499"/>
              <a:gd name="connsiteX11" fmla="*/ 1772702 w 2814039"/>
              <a:gd name="connsiteY11" fmla="*/ 758929 h 3827499"/>
              <a:gd name="connsiteX12" fmla="*/ 1402454 w 2814039"/>
              <a:gd name="connsiteY12" fmla="*/ 618684 h 3827499"/>
              <a:gd name="connsiteX13" fmla="*/ 1705384 w 2814039"/>
              <a:gd name="connsiteY13" fmla="*/ 1190885 h 3827499"/>
              <a:gd name="connsiteX14" fmla="*/ 1800751 w 2814039"/>
              <a:gd name="connsiteY14" fmla="*/ 1263813 h 3827499"/>
              <a:gd name="connsiteX15" fmla="*/ 1649286 w 2814039"/>
              <a:gd name="connsiteY15" fmla="*/ 1488205 h 3827499"/>
              <a:gd name="connsiteX16" fmla="*/ 1727824 w 2814039"/>
              <a:gd name="connsiteY16" fmla="*/ 1706988 h 3827499"/>
              <a:gd name="connsiteX17" fmla="*/ 1817581 w 2814039"/>
              <a:gd name="connsiteY17" fmla="*/ 1701379 h 3827499"/>
              <a:gd name="connsiteX18" fmla="*/ 1671725 w 2814039"/>
              <a:gd name="connsiteY18" fmla="*/ 1869673 h 3827499"/>
              <a:gd name="connsiteX19" fmla="*/ 914400 w 2814039"/>
              <a:gd name="connsiteY19" fmla="*/ 1617231 h 3827499"/>
              <a:gd name="connsiteX20" fmla="*/ 460005 w 2814039"/>
              <a:gd name="connsiteY20" fmla="*/ 2643828 h 3827499"/>
              <a:gd name="connsiteX21" fmla="*/ 263662 w 2814039"/>
              <a:gd name="connsiteY21" fmla="*/ 2851391 h 3827499"/>
              <a:gd name="connsiteX22" fmla="*/ 44879 w 2814039"/>
              <a:gd name="connsiteY22" fmla="*/ 2896269 h 3827499"/>
              <a:gd name="connsiteX23" fmla="*/ 0 w 2814039"/>
              <a:gd name="connsiteY23" fmla="*/ 3002856 h 3827499"/>
              <a:gd name="connsiteX24" fmla="*/ 274881 w 2814039"/>
              <a:gd name="connsiteY24" fmla="*/ 3126272 h 3827499"/>
              <a:gd name="connsiteX25" fmla="*/ 504884 w 2814039"/>
              <a:gd name="connsiteY25" fmla="*/ 3025295 h 3827499"/>
              <a:gd name="connsiteX26" fmla="*/ 471225 w 2814039"/>
              <a:gd name="connsiteY26" fmla="*/ 3154321 h 3827499"/>
              <a:gd name="connsiteX27" fmla="*/ 572201 w 2814039"/>
              <a:gd name="connsiteY27" fmla="*/ 3199199 h 3827499"/>
              <a:gd name="connsiteX28" fmla="*/ 381468 w 2814039"/>
              <a:gd name="connsiteY28" fmla="*/ 3659204 h 3827499"/>
              <a:gd name="connsiteX29" fmla="*/ 196344 w 2814039"/>
              <a:gd name="connsiteY29" fmla="*/ 3704083 h 3827499"/>
              <a:gd name="connsiteX30" fmla="*/ 263662 w 2814039"/>
              <a:gd name="connsiteY30" fmla="*/ 3805059 h 3827499"/>
              <a:gd name="connsiteX31" fmla="*/ 555372 w 2814039"/>
              <a:gd name="connsiteY31" fmla="*/ 3827499 h 3827499"/>
              <a:gd name="connsiteX32" fmla="*/ 589031 w 2814039"/>
              <a:gd name="connsiteY32" fmla="*/ 3619936 h 3827499"/>
              <a:gd name="connsiteX33" fmla="*/ 645129 w 2814039"/>
              <a:gd name="connsiteY33" fmla="*/ 3614326 h 3827499"/>
              <a:gd name="connsiteX34" fmla="*/ 690008 w 2814039"/>
              <a:gd name="connsiteY34" fmla="*/ 3737742 h 3827499"/>
              <a:gd name="connsiteX35" fmla="*/ 774155 w 2814039"/>
              <a:gd name="connsiteY35" fmla="*/ 3743352 h 3827499"/>
              <a:gd name="connsiteX36" fmla="*/ 779765 w 2814039"/>
              <a:gd name="connsiteY36" fmla="*/ 3513349 h 3827499"/>
              <a:gd name="connsiteX37" fmla="*/ 746106 w 2814039"/>
              <a:gd name="connsiteY37" fmla="*/ 3244078 h 3827499"/>
              <a:gd name="connsiteX38" fmla="*/ 903181 w 2814039"/>
              <a:gd name="connsiteY38" fmla="*/ 2666267 h 3827499"/>
              <a:gd name="connsiteX39" fmla="*/ 1166842 w 2814039"/>
              <a:gd name="connsiteY39" fmla="*/ 2559680 h 3827499"/>
              <a:gd name="connsiteX40" fmla="*/ 1531480 w 2814039"/>
              <a:gd name="connsiteY40" fmla="*/ 2666267 h 3827499"/>
              <a:gd name="connsiteX41" fmla="*/ 1593188 w 2814039"/>
              <a:gd name="connsiteY41" fmla="*/ 2666267 h 3827499"/>
              <a:gd name="connsiteX42" fmla="*/ 1649286 w 2814039"/>
              <a:gd name="connsiteY42" fmla="*/ 2767244 h 3827499"/>
              <a:gd name="connsiteX43" fmla="*/ 1800751 w 2814039"/>
              <a:gd name="connsiteY43" fmla="*/ 2800902 h 3827499"/>
              <a:gd name="connsiteX44" fmla="*/ 1811971 w 2814039"/>
              <a:gd name="connsiteY44" fmla="*/ 2834561 h 3827499"/>
              <a:gd name="connsiteX45" fmla="*/ 1772702 w 2814039"/>
              <a:gd name="connsiteY45" fmla="*/ 3036515 h 3827499"/>
              <a:gd name="connsiteX46" fmla="*/ 1750263 w 2814039"/>
              <a:gd name="connsiteY46" fmla="*/ 3361884 h 3827499"/>
              <a:gd name="connsiteX47" fmla="*/ 1542700 w 2814039"/>
              <a:gd name="connsiteY47" fmla="*/ 3384323 h 3827499"/>
              <a:gd name="connsiteX48" fmla="*/ 1206111 w 2814039"/>
              <a:gd name="connsiteY48" fmla="*/ 3434812 h 3827499"/>
              <a:gd name="connsiteX49" fmla="*/ 1178062 w 2814039"/>
              <a:gd name="connsiteY49" fmla="*/ 3507739 h 3827499"/>
              <a:gd name="connsiteX50" fmla="*/ 1116354 w 2814039"/>
              <a:gd name="connsiteY50" fmla="*/ 3535788 h 3827499"/>
              <a:gd name="connsiteX51" fmla="*/ 1144403 w 2814039"/>
              <a:gd name="connsiteY51" fmla="*/ 3670424 h 3827499"/>
              <a:gd name="connsiteX52" fmla="*/ 1284648 w 2814039"/>
              <a:gd name="connsiteY52" fmla="*/ 3676034 h 3827499"/>
              <a:gd name="connsiteX53" fmla="*/ 1279038 w 2814039"/>
              <a:gd name="connsiteY53" fmla="*/ 3524569 h 3827499"/>
              <a:gd name="connsiteX54" fmla="*/ 1458552 w 2814039"/>
              <a:gd name="connsiteY54" fmla="*/ 3535788 h 3827499"/>
              <a:gd name="connsiteX55" fmla="*/ 1430503 w 2814039"/>
              <a:gd name="connsiteY55" fmla="*/ 3614326 h 3827499"/>
              <a:gd name="connsiteX56" fmla="*/ 1402454 w 2814039"/>
              <a:gd name="connsiteY56" fmla="*/ 3676034 h 3827499"/>
              <a:gd name="connsiteX57" fmla="*/ 1318307 w 2814039"/>
              <a:gd name="connsiteY57" fmla="*/ 3692863 h 3827499"/>
              <a:gd name="connsiteX58" fmla="*/ 1452943 w 2814039"/>
              <a:gd name="connsiteY58" fmla="*/ 3816279 h 3827499"/>
              <a:gd name="connsiteX59" fmla="*/ 1520260 w 2814039"/>
              <a:gd name="connsiteY59" fmla="*/ 3681644 h 3827499"/>
              <a:gd name="connsiteX60" fmla="*/ 1823190 w 2814039"/>
              <a:gd name="connsiteY60" fmla="*/ 3580667 h 3827499"/>
              <a:gd name="connsiteX61" fmla="*/ 2159779 w 2814039"/>
              <a:gd name="connsiteY61" fmla="*/ 3653594 h 3827499"/>
              <a:gd name="connsiteX62" fmla="*/ 2114901 w 2814039"/>
              <a:gd name="connsiteY62" fmla="*/ 3754571 h 3827499"/>
              <a:gd name="connsiteX63" fmla="*/ 2210268 w 2814039"/>
              <a:gd name="connsiteY63" fmla="*/ 3821889 h 3827499"/>
              <a:gd name="connsiteX64" fmla="*/ 2283195 w 2814039"/>
              <a:gd name="connsiteY64" fmla="*/ 3771401 h 3827499"/>
              <a:gd name="connsiteX65" fmla="*/ 2271976 w 2814039"/>
              <a:gd name="connsiteY65" fmla="*/ 3676034 h 3827499"/>
              <a:gd name="connsiteX66" fmla="*/ 2451490 w 2814039"/>
              <a:gd name="connsiteY66" fmla="*/ 3597496 h 3827499"/>
              <a:gd name="connsiteX67" fmla="*/ 2434660 w 2814039"/>
              <a:gd name="connsiteY67" fmla="*/ 3423592 h 3827499"/>
              <a:gd name="connsiteX68" fmla="*/ 1929777 w 2814039"/>
              <a:gd name="connsiteY68" fmla="*/ 3395543 h 3827499"/>
              <a:gd name="connsiteX69" fmla="*/ 1918557 w 2814039"/>
              <a:gd name="connsiteY69" fmla="*/ 3070174 h 3827499"/>
              <a:gd name="connsiteX70" fmla="*/ 1884898 w 2814039"/>
              <a:gd name="connsiteY70" fmla="*/ 3053344 h 3827499"/>
              <a:gd name="connsiteX71" fmla="*/ 1907338 w 2814039"/>
              <a:gd name="connsiteY71" fmla="*/ 2873830 h 3827499"/>
              <a:gd name="connsiteX72" fmla="*/ 1862459 w 2814039"/>
              <a:gd name="connsiteY72" fmla="*/ 2812122 h 3827499"/>
              <a:gd name="connsiteX73" fmla="*/ 2109291 w 2814039"/>
              <a:gd name="connsiteY73" fmla="*/ 2756024 h 3827499"/>
              <a:gd name="connsiteX74" fmla="*/ 2131730 w 2814039"/>
              <a:gd name="connsiteY74" fmla="*/ 2626998 h 3827499"/>
              <a:gd name="connsiteX75" fmla="*/ 2372952 w 2814039"/>
              <a:gd name="connsiteY75" fmla="*/ 2660657 h 3827499"/>
              <a:gd name="connsiteX76" fmla="*/ 2597345 w 2814039"/>
              <a:gd name="connsiteY76" fmla="*/ 2071626 h 3827499"/>
              <a:gd name="connsiteX77" fmla="*/ 2552466 w 2814039"/>
              <a:gd name="connsiteY77" fmla="*/ 1987479 h 3827499"/>
              <a:gd name="connsiteX78" fmla="*/ 2698322 w 2814039"/>
              <a:gd name="connsiteY78" fmla="*/ 1499425 h 3827499"/>
              <a:gd name="connsiteX79" fmla="*/ 2642224 w 2814039"/>
              <a:gd name="connsiteY79" fmla="*/ 1392839 h 3827499"/>
              <a:gd name="connsiteX80" fmla="*/ 2501978 w 2814039"/>
              <a:gd name="connsiteY80" fmla="*/ 809418 h 3827499"/>
              <a:gd name="connsiteX81" fmla="*/ 2765640 w 2814039"/>
              <a:gd name="connsiteY81" fmla="*/ 674782 h 3827499"/>
              <a:gd name="connsiteX82" fmla="*/ 2715151 w 2814039"/>
              <a:gd name="connsiteY82" fmla="*/ 472829 h 3827499"/>
              <a:gd name="connsiteX83" fmla="*/ 2647833 w 2814039"/>
              <a:gd name="connsiteY83" fmla="*/ 80143 h 3827499"/>
              <a:gd name="connsiteX0" fmla="*/ 2647833 w 2822824"/>
              <a:gd name="connsiteY0" fmla="*/ 80143 h 3827499"/>
              <a:gd name="connsiteX1" fmla="*/ 2395391 w 2822824"/>
              <a:gd name="connsiteY1" fmla="*/ 1604 h 3827499"/>
              <a:gd name="connsiteX2" fmla="*/ 2193438 w 2822824"/>
              <a:gd name="connsiteY2" fmla="*/ 197948 h 3827499"/>
              <a:gd name="connsiteX3" fmla="*/ 2114901 w 2822824"/>
              <a:gd name="connsiteY3" fmla="*/ 214777 h 3827499"/>
              <a:gd name="connsiteX4" fmla="*/ 2142950 w 2822824"/>
              <a:gd name="connsiteY4" fmla="*/ 326974 h 3827499"/>
              <a:gd name="connsiteX5" fmla="*/ 2047583 w 2822824"/>
              <a:gd name="connsiteY5" fmla="*/ 495268 h 3827499"/>
              <a:gd name="connsiteX6" fmla="*/ 2159779 w 2822824"/>
              <a:gd name="connsiteY6" fmla="*/ 747710 h 3827499"/>
              <a:gd name="connsiteX7" fmla="*/ 2030754 w 2822824"/>
              <a:gd name="connsiteY7" fmla="*/ 792588 h 3827499"/>
              <a:gd name="connsiteX8" fmla="*/ 1997095 w 2822824"/>
              <a:gd name="connsiteY8" fmla="*/ 859906 h 3827499"/>
              <a:gd name="connsiteX9" fmla="*/ 1997095 w 2822824"/>
              <a:gd name="connsiteY9" fmla="*/ 747710 h 3827499"/>
              <a:gd name="connsiteX10" fmla="*/ 1946606 w 2822824"/>
              <a:gd name="connsiteY10" fmla="*/ 708441 h 3827499"/>
              <a:gd name="connsiteX11" fmla="*/ 1772702 w 2822824"/>
              <a:gd name="connsiteY11" fmla="*/ 758929 h 3827499"/>
              <a:gd name="connsiteX12" fmla="*/ 1402454 w 2822824"/>
              <a:gd name="connsiteY12" fmla="*/ 618684 h 3827499"/>
              <a:gd name="connsiteX13" fmla="*/ 1705384 w 2822824"/>
              <a:gd name="connsiteY13" fmla="*/ 1190885 h 3827499"/>
              <a:gd name="connsiteX14" fmla="*/ 1800751 w 2822824"/>
              <a:gd name="connsiteY14" fmla="*/ 1263813 h 3827499"/>
              <a:gd name="connsiteX15" fmla="*/ 1649286 w 2822824"/>
              <a:gd name="connsiteY15" fmla="*/ 1488205 h 3827499"/>
              <a:gd name="connsiteX16" fmla="*/ 1727824 w 2822824"/>
              <a:gd name="connsiteY16" fmla="*/ 1706988 h 3827499"/>
              <a:gd name="connsiteX17" fmla="*/ 1817581 w 2822824"/>
              <a:gd name="connsiteY17" fmla="*/ 1701379 h 3827499"/>
              <a:gd name="connsiteX18" fmla="*/ 1671725 w 2822824"/>
              <a:gd name="connsiteY18" fmla="*/ 1869673 h 3827499"/>
              <a:gd name="connsiteX19" fmla="*/ 914400 w 2822824"/>
              <a:gd name="connsiteY19" fmla="*/ 1617231 h 3827499"/>
              <a:gd name="connsiteX20" fmla="*/ 460005 w 2822824"/>
              <a:gd name="connsiteY20" fmla="*/ 2643828 h 3827499"/>
              <a:gd name="connsiteX21" fmla="*/ 263662 w 2822824"/>
              <a:gd name="connsiteY21" fmla="*/ 2851391 h 3827499"/>
              <a:gd name="connsiteX22" fmla="*/ 44879 w 2822824"/>
              <a:gd name="connsiteY22" fmla="*/ 2896269 h 3827499"/>
              <a:gd name="connsiteX23" fmla="*/ 0 w 2822824"/>
              <a:gd name="connsiteY23" fmla="*/ 3002856 h 3827499"/>
              <a:gd name="connsiteX24" fmla="*/ 274881 w 2822824"/>
              <a:gd name="connsiteY24" fmla="*/ 3126272 h 3827499"/>
              <a:gd name="connsiteX25" fmla="*/ 504884 w 2822824"/>
              <a:gd name="connsiteY25" fmla="*/ 3025295 h 3827499"/>
              <a:gd name="connsiteX26" fmla="*/ 471225 w 2822824"/>
              <a:gd name="connsiteY26" fmla="*/ 3154321 h 3827499"/>
              <a:gd name="connsiteX27" fmla="*/ 572201 w 2822824"/>
              <a:gd name="connsiteY27" fmla="*/ 3199199 h 3827499"/>
              <a:gd name="connsiteX28" fmla="*/ 381468 w 2822824"/>
              <a:gd name="connsiteY28" fmla="*/ 3659204 h 3827499"/>
              <a:gd name="connsiteX29" fmla="*/ 196344 w 2822824"/>
              <a:gd name="connsiteY29" fmla="*/ 3704083 h 3827499"/>
              <a:gd name="connsiteX30" fmla="*/ 263662 w 2822824"/>
              <a:gd name="connsiteY30" fmla="*/ 3805059 h 3827499"/>
              <a:gd name="connsiteX31" fmla="*/ 555372 w 2822824"/>
              <a:gd name="connsiteY31" fmla="*/ 3827499 h 3827499"/>
              <a:gd name="connsiteX32" fmla="*/ 589031 w 2822824"/>
              <a:gd name="connsiteY32" fmla="*/ 3619936 h 3827499"/>
              <a:gd name="connsiteX33" fmla="*/ 645129 w 2822824"/>
              <a:gd name="connsiteY33" fmla="*/ 3614326 h 3827499"/>
              <a:gd name="connsiteX34" fmla="*/ 690008 w 2822824"/>
              <a:gd name="connsiteY34" fmla="*/ 3737742 h 3827499"/>
              <a:gd name="connsiteX35" fmla="*/ 774155 w 2822824"/>
              <a:gd name="connsiteY35" fmla="*/ 3743352 h 3827499"/>
              <a:gd name="connsiteX36" fmla="*/ 779765 w 2822824"/>
              <a:gd name="connsiteY36" fmla="*/ 3513349 h 3827499"/>
              <a:gd name="connsiteX37" fmla="*/ 746106 w 2822824"/>
              <a:gd name="connsiteY37" fmla="*/ 3244078 h 3827499"/>
              <a:gd name="connsiteX38" fmla="*/ 903181 w 2822824"/>
              <a:gd name="connsiteY38" fmla="*/ 2666267 h 3827499"/>
              <a:gd name="connsiteX39" fmla="*/ 1166842 w 2822824"/>
              <a:gd name="connsiteY39" fmla="*/ 2559680 h 3827499"/>
              <a:gd name="connsiteX40" fmla="*/ 1531480 w 2822824"/>
              <a:gd name="connsiteY40" fmla="*/ 2666267 h 3827499"/>
              <a:gd name="connsiteX41" fmla="*/ 1593188 w 2822824"/>
              <a:gd name="connsiteY41" fmla="*/ 2666267 h 3827499"/>
              <a:gd name="connsiteX42" fmla="*/ 1649286 w 2822824"/>
              <a:gd name="connsiteY42" fmla="*/ 2767244 h 3827499"/>
              <a:gd name="connsiteX43" fmla="*/ 1800751 w 2822824"/>
              <a:gd name="connsiteY43" fmla="*/ 2800902 h 3827499"/>
              <a:gd name="connsiteX44" fmla="*/ 1811971 w 2822824"/>
              <a:gd name="connsiteY44" fmla="*/ 2834561 h 3827499"/>
              <a:gd name="connsiteX45" fmla="*/ 1772702 w 2822824"/>
              <a:gd name="connsiteY45" fmla="*/ 3036515 h 3827499"/>
              <a:gd name="connsiteX46" fmla="*/ 1750263 w 2822824"/>
              <a:gd name="connsiteY46" fmla="*/ 3361884 h 3827499"/>
              <a:gd name="connsiteX47" fmla="*/ 1542700 w 2822824"/>
              <a:gd name="connsiteY47" fmla="*/ 3384323 h 3827499"/>
              <a:gd name="connsiteX48" fmla="*/ 1206111 w 2822824"/>
              <a:gd name="connsiteY48" fmla="*/ 3434812 h 3827499"/>
              <a:gd name="connsiteX49" fmla="*/ 1178062 w 2822824"/>
              <a:gd name="connsiteY49" fmla="*/ 3507739 h 3827499"/>
              <a:gd name="connsiteX50" fmla="*/ 1116354 w 2822824"/>
              <a:gd name="connsiteY50" fmla="*/ 3535788 h 3827499"/>
              <a:gd name="connsiteX51" fmla="*/ 1144403 w 2822824"/>
              <a:gd name="connsiteY51" fmla="*/ 3670424 h 3827499"/>
              <a:gd name="connsiteX52" fmla="*/ 1284648 w 2822824"/>
              <a:gd name="connsiteY52" fmla="*/ 3676034 h 3827499"/>
              <a:gd name="connsiteX53" fmla="*/ 1279038 w 2822824"/>
              <a:gd name="connsiteY53" fmla="*/ 3524569 h 3827499"/>
              <a:gd name="connsiteX54" fmla="*/ 1458552 w 2822824"/>
              <a:gd name="connsiteY54" fmla="*/ 3535788 h 3827499"/>
              <a:gd name="connsiteX55" fmla="*/ 1430503 w 2822824"/>
              <a:gd name="connsiteY55" fmla="*/ 3614326 h 3827499"/>
              <a:gd name="connsiteX56" fmla="*/ 1402454 w 2822824"/>
              <a:gd name="connsiteY56" fmla="*/ 3676034 h 3827499"/>
              <a:gd name="connsiteX57" fmla="*/ 1318307 w 2822824"/>
              <a:gd name="connsiteY57" fmla="*/ 3692863 h 3827499"/>
              <a:gd name="connsiteX58" fmla="*/ 1452943 w 2822824"/>
              <a:gd name="connsiteY58" fmla="*/ 3816279 h 3827499"/>
              <a:gd name="connsiteX59" fmla="*/ 1520260 w 2822824"/>
              <a:gd name="connsiteY59" fmla="*/ 3681644 h 3827499"/>
              <a:gd name="connsiteX60" fmla="*/ 1823190 w 2822824"/>
              <a:gd name="connsiteY60" fmla="*/ 3580667 h 3827499"/>
              <a:gd name="connsiteX61" fmla="*/ 2159779 w 2822824"/>
              <a:gd name="connsiteY61" fmla="*/ 3653594 h 3827499"/>
              <a:gd name="connsiteX62" fmla="*/ 2114901 w 2822824"/>
              <a:gd name="connsiteY62" fmla="*/ 3754571 h 3827499"/>
              <a:gd name="connsiteX63" fmla="*/ 2210268 w 2822824"/>
              <a:gd name="connsiteY63" fmla="*/ 3821889 h 3827499"/>
              <a:gd name="connsiteX64" fmla="*/ 2283195 w 2822824"/>
              <a:gd name="connsiteY64" fmla="*/ 3771401 h 3827499"/>
              <a:gd name="connsiteX65" fmla="*/ 2271976 w 2822824"/>
              <a:gd name="connsiteY65" fmla="*/ 3676034 h 3827499"/>
              <a:gd name="connsiteX66" fmla="*/ 2451490 w 2822824"/>
              <a:gd name="connsiteY66" fmla="*/ 3597496 h 3827499"/>
              <a:gd name="connsiteX67" fmla="*/ 2434660 w 2822824"/>
              <a:gd name="connsiteY67" fmla="*/ 3423592 h 3827499"/>
              <a:gd name="connsiteX68" fmla="*/ 1929777 w 2822824"/>
              <a:gd name="connsiteY68" fmla="*/ 3395543 h 3827499"/>
              <a:gd name="connsiteX69" fmla="*/ 1918557 w 2822824"/>
              <a:gd name="connsiteY69" fmla="*/ 3070174 h 3827499"/>
              <a:gd name="connsiteX70" fmla="*/ 1884898 w 2822824"/>
              <a:gd name="connsiteY70" fmla="*/ 3053344 h 3827499"/>
              <a:gd name="connsiteX71" fmla="*/ 1907338 w 2822824"/>
              <a:gd name="connsiteY71" fmla="*/ 2873830 h 3827499"/>
              <a:gd name="connsiteX72" fmla="*/ 1862459 w 2822824"/>
              <a:gd name="connsiteY72" fmla="*/ 2812122 h 3827499"/>
              <a:gd name="connsiteX73" fmla="*/ 2109291 w 2822824"/>
              <a:gd name="connsiteY73" fmla="*/ 2756024 h 3827499"/>
              <a:gd name="connsiteX74" fmla="*/ 2131730 w 2822824"/>
              <a:gd name="connsiteY74" fmla="*/ 2626998 h 3827499"/>
              <a:gd name="connsiteX75" fmla="*/ 2372952 w 2822824"/>
              <a:gd name="connsiteY75" fmla="*/ 2660657 h 3827499"/>
              <a:gd name="connsiteX76" fmla="*/ 2597345 w 2822824"/>
              <a:gd name="connsiteY76" fmla="*/ 2071626 h 3827499"/>
              <a:gd name="connsiteX77" fmla="*/ 2552466 w 2822824"/>
              <a:gd name="connsiteY77" fmla="*/ 1987479 h 3827499"/>
              <a:gd name="connsiteX78" fmla="*/ 2698322 w 2822824"/>
              <a:gd name="connsiteY78" fmla="*/ 1499425 h 3827499"/>
              <a:gd name="connsiteX79" fmla="*/ 2642224 w 2822824"/>
              <a:gd name="connsiteY79" fmla="*/ 1392839 h 3827499"/>
              <a:gd name="connsiteX80" fmla="*/ 2501978 w 2822824"/>
              <a:gd name="connsiteY80" fmla="*/ 809418 h 3827499"/>
              <a:gd name="connsiteX81" fmla="*/ 2782470 w 2822824"/>
              <a:gd name="connsiteY81" fmla="*/ 714051 h 3827499"/>
              <a:gd name="connsiteX82" fmla="*/ 2715151 w 2822824"/>
              <a:gd name="connsiteY82" fmla="*/ 472829 h 3827499"/>
              <a:gd name="connsiteX83" fmla="*/ 2647833 w 2822824"/>
              <a:gd name="connsiteY83" fmla="*/ 80143 h 3827499"/>
              <a:gd name="connsiteX0" fmla="*/ 2647833 w 2822824"/>
              <a:gd name="connsiteY0" fmla="*/ 80143 h 3827499"/>
              <a:gd name="connsiteX1" fmla="*/ 2395391 w 2822824"/>
              <a:gd name="connsiteY1" fmla="*/ 1604 h 3827499"/>
              <a:gd name="connsiteX2" fmla="*/ 2193438 w 2822824"/>
              <a:gd name="connsiteY2" fmla="*/ 197948 h 3827499"/>
              <a:gd name="connsiteX3" fmla="*/ 2114901 w 2822824"/>
              <a:gd name="connsiteY3" fmla="*/ 214777 h 3827499"/>
              <a:gd name="connsiteX4" fmla="*/ 2142950 w 2822824"/>
              <a:gd name="connsiteY4" fmla="*/ 326974 h 3827499"/>
              <a:gd name="connsiteX5" fmla="*/ 2047583 w 2822824"/>
              <a:gd name="connsiteY5" fmla="*/ 495268 h 3827499"/>
              <a:gd name="connsiteX6" fmla="*/ 2159779 w 2822824"/>
              <a:gd name="connsiteY6" fmla="*/ 747710 h 3827499"/>
              <a:gd name="connsiteX7" fmla="*/ 2030754 w 2822824"/>
              <a:gd name="connsiteY7" fmla="*/ 792588 h 3827499"/>
              <a:gd name="connsiteX8" fmla="*/ 1997095 w 2822824"/>
              <a:gd name="connsiteY8" fmla="*/ 859906 h 3827499"/>
              <a:gd name="connsiteX9" fmla="*/ 1997095 w 2822824"/>
              <a:gd name="connsiteY9" fmla="*/ 747710 h 3827499"/>
              <a:gd name="connsiteX10" fmla="*/ 1946606 w 2822824"/>
              <a:gd name="connsiteY10" fmla="*/ 708441 h 3827499"/>
              <a:gd name="connsiteX11" fmla="*/ 1772702 w 2822824"/>
              <a:gd name="connsiteY11" fmla="*/ 758929 h 3827499"/>
              <a:gd name="connsiteX12" fmla="*/ 1402454 w 2822824"/>
              <a:gd name="connsiteY12" fmla="*/ 618684 h 3827499"/>
              <a:gd name="connsiteX13" fmla="*/ 1705384 w 2822824"/>
              <a:gd name="connsiteY13" fmla="*/ 1190885 h 3827499"/>
              <a:gd name="connsiteX14" fmla="*/ 1800751 w 2822824"/>
              <a:gd name="connsiteY14" fmla="*/ 1263813 h 3827499"/>
              <a:gd name="connsiteX15" fmla="*/ 1649286 w 2822824"/>
              <a:gd name="connsiteY15" fmla="*/ 1488205 h 3827499"/>
              <a:gd name="connsiteX16" fmla="*/ 1727824 w 2822824"/>
              <a:gd name="connsiteY16" fmla="*/ 1706988 h 3827499"/>
              <a:gd name="connsiteX17" fmla="*/ 1817581 w 2822824"/>
              <a:gd name="connsiteY17" fmla="*/ 1701379 h 3827499"/>
              <a:gd name="connsiteX18" fmla="*/ 1671725 w 2822824"/>
              <a:gd name="connsiteY18" fmla="*/ 1869673 h 3827499"/>
              <a:gd name="connsiteX19" fmla="*/ 914400 w 2822824"/>
              <a:gd name="connsiteY19" fmla="*/ 1617231 h 3827499"/>
              <a:gd name="connsiteX20" fmla="*/ 460005 w 2822824"/>
              <a:gd name="connsiteY20" fmla="*/ 2643828 h 3827499"/>
              <a:gd name="connsiteX21" fmla="*/ 263662 w 2822824"/>
              <a:gd name="connsiteY21" fmla="*/ 2851391 h 3827499"/>
              <a:gd name="connsiteX22" fmla="*/ 44879 w 2822824"/>
              <a:gd name="connsiteY22" fmla="*/ 2896269 h 3827499"/>
              <a:gd name="connsiteX23" fmla="*/ 0 w 2822824"/>
              <a:gd name="connsiteY23" fmla="*/ 3002856 h 3827499"/>
              <a:gd name="connsiteX24" fmla="*/ 274881 w 2822824"/>
              <a:gd name="connsiteY24" fmla="*/ 3126272 h 3827499"/>
              <a:gd name="connsiteX25" fmla="*/ 504884 w 2822824"/>
              <a:gd name="connsiteY25" fmla="*/ 3025295 h 3827499"/>
              <a:gd name="connsiteX26" fmla="*/ 471225 w 2822824"/>
              <a:gd name="connsiteY26" fmla="*/ 3154321 h 3827499"/>
              <a:gd name="connsiteX27" fmla="*/ 572201 w 2822824"/>
              <a:gd name="connsiteY27" fmla="*/ 3199199 h 3827499"/>
              <a:gd name="connsiteX28" fmla="*/ 381468 w 2822824"/>
              <a:gd name="connsiteY28" fmla="*/ 3659204 h 3827499"/>
              <a:gd name="connsiteX29" fmla="*/ 196344 w 2822824"/>
              <a:gd name="connsiteY29" fmla="*/ 3704083 h 3827499"/>
              <a:gd name="connsiteX30" fmla="*/ 263662 w 2822824"/>
              <a:gd name="connsiteY30" fmla="*/ 3805059 h 3827499"/>
              <a:gd name="connsiteX31" fmla="*/ 555372 w 2822824"/>
              <a:gd name="connsiteY31" fmla="*/ 3827499 h 3827499"/>
              <a:gd name="connsiteX32" fmla="*/ 589031 w 2822824"/>
              <a:gd name="connsiteY32" fmla="*/ 3619936 h 3827499"/>
              <a:gd name="connsiteX33" fmla="*/ 645129 w 2822824"/>
              <a:gd name="connsiteY33" fmla="*/ 3614326 h 3827499"/>
              <a:gd name="connsiteX34" fmla="*/ 690008 w 2822824"/>
              <a:gd name="connsiteY34" fmla="*/ 3737742 h 3827499"/>
              <a:gd name="connsiteX35" fmla="*/ 774155 w 2822824"/>
              <a:gd name="connsiteY35" fmla="*/ 3743352 h 3827499"/>
              <a:gd name="connsiteX36" fmla="*/ 779765 w 2822824"/>
              <a:gd name="connsiteY36" fmla="*/ 3513349 h 3827499"/>
              <a:gd name="connsiteX37" fmla="*/ 746106 w 2822824"/>
              <a:gd name="connsiteY37" fmla="*/ 3244078 h 3827499"/>
              <a:gd name="connsiteX38" fmla="*/ 903181 w 2822824"/>
              <a:gd name="connsiteY38" fmla="*/ 2666267 h 3827499"/>
              <a:gd name="connsiteX39" fmla="*/ 1166842 w 2822824"/>
              <a:gd name="connsiteY39" fmla="*/ 2559680 h 3827499"/>
              <a:gd name="connsiteX40" fmla="*/ 1531480 w 2822824"/>
              <a:gd name="connsiteY40" fmla="*/ 2666267 h 3827499"/>
              <a:gd name="connsiteX41" fmla="*/ 1593188 w 2822824"/>
              <a:gd name="connsiteY41" fmla="*/ 2666267 h 3827499"/>
              <a:gd name="connsiteX42" fmla="*/ 1649286 w 2822824"/>
              <a:gd name="connsiteY42" fmla="*/ 2767244 h 3827499"/>
              <a:gd name="connsiteX43" fmla="*/ 1800751 w 2822824"/>
              <a:gd name="connsiteY43" fmla="*/ 2800902 h 3827499"/>
              <a:gd name="connsiteX44" fmla="*/ 1811971 w 2822824"/>
              <a:gd name="connsiteY44" fmla="*/ 2834561 h 3827499"/>
              <a:gd name="connsiteX45" fmla="*/ 1772702 w 2822824"/>
              <a:gd name="connsiteY45" fmla="*/ 3036515 h 3827499"/>
              <a:gd name="connsiteX46" fmla="*/ 1750263 w 2822824"/>
              <a:gd name="connsiteY46" fmla="*/ 3361884 h 3827499"/>
              <a:gd name="connsiteX47" fmla="*/ 1542700 w 2822824"/>
              <a:gd name="connsiteY47" fmla="*/ 3384323 h 3827499"/>
              <a:gd name="connsiteX48" fmla="*/ 1206111 w 2822824"/>
              <a:gd name="connsiteY48" fmla="*/ 3434812 h 3827499"/>
              <a:gd name="connsiteX49" fmla="*/ 1178062 w 2822824"/>
              <a:gd name="connsiteY49" fmla="*/ 3507739 h 3827499"/>
              <a:gd name="connsiteX50" fmla="*/ 1116354 w 2822824"/>
              <a:gd name="connsiteY50" fmla="*/ 3535788 h 3827499"/>
              <a:gd name="connsiteX51" fmla="*/ 1144403 w 2822824"/>
              <a:gd name="connsiteY51" fmla="*/ 3670424 h 3827499"/>
              <a:gd name="connsiteX52" fmla="*/ 1284648 w 2822824"/>
              <a:gd name="connsiteY52" fmla="*/ 3676034 h 3827499"/>
              <a:gd name="connsiteX53" fmla="*/ 1279038 w 2822824"/>
              <a:gd name="connsiteY53" fmla="*/ 3524569 h 3827499"/>
              <a:gd name="connsiteX54" fmla="*/ 1458552 w 2822824"/>
              <a:gd name="connsiteY54" fmla="*/ 3535788 h 3827499"/>
              <a:gd name="connsiteX55" fmla="*/ 1430503 w 2822824"/>
              <a:gd name="connsiteY55" fmla="*/ 3614326 h 3827499"/>
              <a:gd name="connsiteX56" fmla="*/ 1402454 w 2822824"/>
              <a:gd name="connsiteY56" fmla="*/ 3676034 h 3827499"/>
              <a:gd name="connsiteX57" fmla="*/ 1318307 w 2822824"/>
              <a:gd name="connsiteY57" fmla="*/ 3692863 h 3827499"/>
              <a:gd name="connsiteX58" fmla="*/ 1452943 w 2822824"/>
              <a:gd name="connsiteY58" fmla="*/ 3816279 h 3827499"/>
              <a:gd name="connsiteX59" fmla="*/ 1520260 w 2822824"/>
              <a:gd name="connsiteY59" fmla="*/ 3681644 h 3827499"/>
              <a:gd name="connsiteX60" fmla="*/ 1823190 w 2822824"/>
              <a:gd name="connsiteY60" fmla="*/ 3580667 h 3827499"/>
              <a:gd name="connsiteX61" fmla="*/ 2159779 w 2822824"/>
              <a:gd name="connsiteY61" fmla="*/ 3653594 h 3827499"/>
              <a:gd name="connsiteX62" fmla="*/ 2114901 w 2822824"/>
              <a:gd name="connsiteY62" fmla="*/ 3754571 h 3827499"/>
              <a:gd name="connsiteX63" fmla="*/ 2210268 w 2822824"/>
              <a:gd name="connsiteY63" fmla="*/ 3821889 h 3827499"/>
              <a:gd name="connsiteX64" fmla="*/ 2283195 w 2822824"/>
              <a:gd name="connsiteY64" fmla="*/ 3771401 h 3827499"/>
              <a:gd name="connsiteX65" fmla="*/ 2271976 w 2822824"/>
              <a:gd name="connsiteY65" fmla="*/ 3676034 h 3827499"/>
              <a:gd name="connsiteX66" fmla="*/ 2451490 w 2822824"/>
              <a:gd name="connsiteY66" fmla="*/ 3597496 h 3827499"/>
              <a:gd name="connsiteX67" fmla="*/ 2434660 w 2822824"/>
              <a:gd name="connsiteY67" fmla="*/ 3423592 h 3827499"/>
              <a:gd name="connsiteX68" fmla="*/ 1929777 w 2822824"/>
              <a:gd name="connsiteY68" fmla="*/ 3395543 h 3827499"/>
              <a:gd name="connsiteX69" fmla="*/ 1918557 w 2822824"/>
              <a:gd name="connsiteY69" fmla="*/ 3070174 h 3827499"/>
              <a:gd name="connsiteX70" fmla="*/ 1884898 w 2822824"/>
              <a:gd name="connsiteY70" fmla="*/ 3053344 h 3827499"/>
              <a:gd name="connsiteX71" fmla="*/ 1907338 w 2822824"/>
              <a:gd name="connsiteY71" fmla="*/ 2873830 h 3827499"/>
              <a:gd name="connsiteX72" fmla="*/ 1862459 w 2822824"/>
              <a:gd name="connsiteY72" fmla="*/ 2812122 h 3827499"/>
              <a:gd name="connsiteX73" fmla="*/ 2109291 w 2822824"/>
              <a:gd name="connsiteY73" fmla="*/ 2756024 h 3827499"/>
              <a:gd name="connsiteX74" fmla="*/ 2131730 w 2822824"/>
              <a:gd name="connsiteY74" fmla="*/ 2626998 h 3827499"/>
              <a:gd name="connsiteX75" fmla="*/ 2372952 w 2822824"/>
              <a:gd name="connsiteY75" fmla="*/ 2660657 h 3827499"/>
              <a:gd name="connsiteX76" fmla="*/ 2597345 w 2822824"/>
              <a:gd name="connsiteY76" fmla="*/ 2071626 h 3827499"/>
              <a:gd name="connsiteX77" fmla="*/ 2552466 w 2822824"/>
              <a:gd name="connsiteY77" fmla="*/ 1987479 h 3827499"/>
              <a:gd name="connsiteX78" fmla="*/ 2698322 w 2822824"/>
              <a:gd name="connsiteY78" fmla="*/ 1499425 h 3827499"/>
              <a:gd name="connsiteX79" fmla="*/ 2642224 w 2822824"/>
              <a:gd name="connsiteY79" fmla="*/ 1392839 h 3827499"/>
              <a:gd name="connsiteX80" fmla="*/ 2501978 w 2822824"/>
              <a:gd name="connsiteY80" fmla="*/ 809418 h 3827499"/>
              <a:gd name="connsiteX81" fmla="*/ 2782470 w 2822824"/>
              <a:gd name="connsiteY81" fmla="*/ 714051 h 3827499"/>
              <a:gd name="connsiteX82" fmla="*/ 2715151 w 2822824"/>
              <a:gd name="connsiteY82" fmla="*/ 472829 h 3827499"/>
              <a:gd name="connsiteX83" fmla="*/ 2647833 w 2822824"/>
              <a:gd name="connsiteY83" fmla="*/ 80143 h 3827499"/>
              <a:gd name="connsiteX0" fmla="*/ 2647833 w 2822824"/>
              <a:gd name="connsiteY0" fmla="*/ 80143 h 3827499"/>
              <a:gd name="connsiteX1" fmla="*/ 2395391 w 2822824"/>
              <a:gd name="connsiteY1" fmla="*/ 1604 h 3827499"/>
              <a:gd name="connsiteX2" fmla="*/ 2193438 w 2822824"/>
              <a:gd name="connsiteY2" fmla="*/ 197948 h 3827499"/>
              <a:gd name="connsiteX3" fmla="*/ 2114901 w 2822824"/>
              <a:gd name="connsiteY3" fmla="*/ 214777 h 3827499"/>
              <a:gd name="connsiteX4" fmla="*/ 2142950 w 2822824"/>
              <a:gd name="connsiteY4" fmla="*/ 326974 h 3827499"/>
              <a:gd name="connsiteX5" fmla="*/ 2047583 w 2822824"/>
              <a:gd name="connsiteY5" fmla="*/ 495268 h 3827499"/>
              <a:gd name="connsiteX6" fmla="*/ 2159779 w 2822824"/>
              <a:gd name="connsiteY6" fmla="*/ 747710 h 3827499"/>
              <a:gd name="connsiteX7" fmla="*/ 2030754 w 2822824"/>
              <a:gd name="connsiteY7" fmla="*/ 792588 h 3827499"/>
              <a:gd name="connsiteX8" fmla="*/ 1997095 w 2822824"/>
              <a:gd name="connsiteY8" fmla="*/ 859906 h 3827499"/>
              <a:gd name="connsiteX9" fmla="*/ 1997095 w 2822824"/>
              <a:gd name="connsiteY9" fmla="*/ 747710 h 3827499"/>
              <a:gd name="connsiteX10" fmla="*/ 1946606 w 2822824"/>
              <a:gd name="connsiteY10" fmla="*/ 708441 h 3827499"/>
              <a:gd name="connsiteX11" fmla="*/ 1772702 w 2822824"/>
              <a:gd name="connsiteY11" fmla="*/ 758929 h 3827499"/>
              <a:gd name="connsiteX12" fmla="*/ 1402454 w 2822824"/>
              <a:gd name="connsiteY12" fmla="*/ 618684 h 3827499"/>
              <a:gd name="connsiteX13" fmla="*/ 1705384 w 2822824"/>
              <a:gd name="connsiteY13" fmla="*/ 1190885 h 3827499"/>
              <a:gd name="connsiteX14" fmla="*/ 1800751 w 2822824"/>
              <a:gd name="connsiteY14" fmla="*/ 1263813 h 3827499"/>
              <a:gd name="connsiteX15" fmla="*/ 1649286 w 2822824"/>
              <a:gd name="connsiteY15" fmla="*/ 1488205 h 3827499"/>
              <a:gd name="connsiteX16" fmla="*/ 1727824 w 2822824"/>
              <a:gd name="connsiteY16" fmla="*/ 1706988 h 3827499"/>
              <a:gd name="connsiteX17" fmla="*/ 1817581 w 2822824"/>
              <a:gd name="connsiteY17" fmla="*/ 1701379 h 3827499"/>
              <a:gd name="connsiteX18" fmla="*/ 1671725 w 2822824"/>
              <a:gd name="connsiteY18" fmla="*/ 1869673 h 3827499"/>
              <a:gd name="connsiteX19" fmla="*/ 914400 w 2822824"/>
              <a:gd name="connsiteY19" fmla="*/ 1617231 h 3827499"/>
              <a:gd name="connsiteX20" fmla="*/ 460005 w 2822824"/>
              <a:gd name="connsiteY20" fmla="*/ 2643828 h 3827499"/>
              <a:gd name="connsiteX21" fmla="*/ 263662 w 2822824"/>
              <a:gd name="connsiteY21" fmla="*/ 2851391 h 3827499"/>
              <a:gd name="connsiteX22" fmla="*/ 44879 w 2822824"/>
              <a:gd name="connsiteY22" fmla="*/ 2896269 h 3827499"/>
              <a:gd name="connsiteX23" fmla="*/ 0 w 2822824"/>
              <a:gd name="connsiteY23" fmla="*/ 3002856 h 3827499"/>
              <a:gd name="connsiteX24" fmla="*/ 274881 w 2822824"/>
              <a:gd name="connsiteY24" fmla="*/ 3126272 h 3827499"/>
              <a:gd name="connsiteX25" fmla="*/ 504884 w 2822824"/>
              <a:gd name="connsiteY25" fmla="*/ 3025295 h 3827499"/>
              <a:gd name="connsiteX26" fmla="*/ 471225 w 2822824"/>
              <a:gd name="connsiteY26" fmla="*/ 3154321 h 3827499"/>
              <a:gd name="connsiteX27" fmla="*/ 572201 w 2822824"/>
              <a:gd name="connsiteY27" fmla="*/ 3199199 h 3827499"/>
              <a:gd name="connsiteX28" fmla="*/ 381468 w 2822824"/>
              <a:gd name="connsiteY28" fmla="*/ 3659204 h 3827499"/>
              <a:gd name="connsiteX29" fmla="*/ 196344 w 2822824"/>
              <a:gd name="connsiteY29" fmla="*/ 3704083 h 3827499"/>
              <a:gd name="connsiteX30" fmla="*/ 263662 w 2822824"/>
              <a:gd name="connsiteY30" fmla="*/ 3805059 h 3827499"/>
              <a:gd name="connsiteX31" fmla="*/ 555372 w 2822824"/>
              <a:gd name="connsiteY31" fmla="*/ 3827499 h 3827499"/>
              <a:gd name="connsiteX32" fmla="*/ 589031 w 2822824"/>
              <a:gd name="connsiteY32" fmla="*/ 3619936 h 3827499"/>
              <a:gd name="connsiteX33" fmla="*/ 645129 w 2822824"/>
              <a:gd name="connsiteY33" fmla="*/ 3614326 h 3827499"/>
              <a:gd name="connsiteX34" fmla="*/ 690008 w 2822824"/>
              <a:gd name="connsiteY34" fmla="*/ 3737742 h 3827499"/>
              <a:gd name="connsiteX35" fmla="*/ 774155 w 2822824"/>
              <a:gd name="connsiteY35" fmla="*/ 3743352 h 3827499"/>
              <a:gd name="connsiteX36" fmla="*/ 779765 w 2822824"/>
              <a:gd name="connsiteY36" fmla="*/ 3513349 h 3827499"/>
              <a:gd name="connsiteX37" fmla="*/ 746106 w 2822824"/>
              <a:gd name="connsiteY37" fmla="*/ 3244078 h 3827499"/>
              <a:gd name="connsiteX38" fmla="*/ 903181 w 2822824"/>
              <a:gd name="connsiteY38" fmla="*/ 2666267 h 3827499"/>
              <a:gd name="connsiteX39" fmla="*/ 1166842 w 2822824"/>
              <a:gd name="connsiteY39" fmla="*/ 2559680 h 3827499"/>
              <a:gd name="connsiteX40" fmla="*/ 1531480 w 2822824"/>
              <a:gd name="connsiteY40" fmla="*/ 2666267 h 3827499"/>
              <a:gd name="connsiteX41" fmla="*/ 1593188 w 2822824"/>
              <a:gd name="connsiteY41" fmla="*/ 2666267 h 3827499"/>
              <a:gd name="connsiteX42" fmla="*/ 1649286 w 2822824"/>
              <a:gd name="connsiteY42" fmla="*/ 2767244 h 3827499"/>
              <a:gd name="connsiteX43" fmla="*/ 1800751 w 2822824"/>
              <a:gd name="connsiteY43" fmla="*/ 2800902 h 3827499"/>
              <a:gd name="connsiteX44" fmla="*/ 1811971 w 2822824"/>
              <a:gd name="connsiteY44" fmla="*/ 2834561 h 3827499"/>
              <a:gd name="connsiteX45" fmla="*/ 1772702 w 2822824"/>
              <a:gd name="connsiteY45" fmla="*/ 3036515 h 3827499"/>
              <a:gd name="connsiteX46" fmla="*/ 1750263 w 2822824"/>
              <a:gd name="connsiteY46" fmla="*/ 3361884 h 3827499"/>
              <a:gd name="connsiteX47" fmla="*/ 1542700 w 2822824"/>
              <a:gd name="connsiteY47" fmla="*/ 3384323 h 3827499"/>
              <a:gd name="connsiteX48" fmla="*/ 1206111 w 2822824"/>
              <a:gd name="connsiteY48" fmla="*/ 3434812 h 3827499"/>
              <a:gd name="connsiteX49" fmla="*/ 1178062 w 2822824"/>
              <a:gd name="connsiteY49" fmla="*/ 3507739 h 3827499"/>
              <a:gd name="connsiteX50" fmla="*/ 1116354 w 2822824"/>
              <a:gd name="connsiteY50" fmla="*/ 3535788 h 3827499"/>
              <a:gd name="connsiteX51" fmla="*/ 1144403 w 2822824"/>
              <a:gd name="connsiteY51" fmla="*/ 3670424 h 3827499"/>
              <a:gd name="connsiteX52" fmla="*/ 1284648 w 2822824"/>
              <a:gd name="connsiteY52" fmla="*/ 3676034 h 3827499"/>
              <a:gd name="connsiteX53" fmla="*/ 1279038 w 2822824"/>
              <a:gd name="connsiteY53" fmla="*/ 3524569 h 3827499"/>
              <a:gd name="connsiteX54" fmla="*/ 1458552 w 2822824"/>
              <a:gd name="connsiteY54" fmla="*/ 3535788 h 3827499"/>
              <a:gd name="connsiteX55" fmla="*/ 1430503 w 2822824"/>
              <a:gd name="connsiteY55" fmla="*/ 3614326 h 3827499"/>
              <a:gd name="connsiteX56" fmla="*/ 1402454 w 2822824"/>
              <a:gd name="connsiteY56" fmla="*/ 3676034 h 3827499"/>
              <a:gd name="connsiteX57" fmla="*/ 1318307 w 2822824"/>
              <a:gd name="connsiteY57" fmla="*/ 3692863 h 3827499"/>
              <a:gd name="connsiteX58" fmla="*/ 1452943 w 2822824"/>
              <a:gd name="connsiteY58" fmla="*/ 3816279 h 3827499"/>
              <a:gd name="connsiteX59" fmla="*/ 1520260 w 2822824"/>
              <a:gd name="connsiteY59" fmla="*/ 3681644 h 3827499"/>
              <a:gd name="connsiteX60" fmla="*/ 1823190 w 2822824"/>
              <a:gd name="connsiteY60" fmla="*/ 3580667 h 3827499"/>
              <a:gd name="connsiteX61" fmla="*/ 2159779 w 2822824"/>
              <a:gd name="connsiteY61" fmla="*/ 3653594 h 3827499"/>
              <a:gd name="connsiteX62" fmla="*/ 2114901 w 2822824"/>
              <a:gd name="connsiteY62" fmla="*/ 3754571 h 3827499"/>
              <a:gd name="connsiteX63" fmla="*/ 2210268 w 2822824"/>
              <a:gd name="connsiteY63" fmla="*/ 3821889 h 3827499"/>
              <a:gd name="connsiteX64" fmla="*/ 2283195 w 2822824"/>
              <a:gd name="connsiteY64" fmla="*/ 3771401 h 3827499"/>
              <a:gd name="connsiteX65" fmla="*/ 2271976 w 2822824"/>
              <a:gd name="connsiteY65" fmla="*/ 3676034 h 3827499"/>
              <a:gd name="connsiteX66" fmla="*/ 2451490 w 2822824"/>
              <a:gd name="connsiteY66" fmla="*/ 3597496 h 3827499"/>
              <a:gd name="connsiteX67" fmla="*/ 2434660 w 2822824"/>
              <a:gd name="connsiteY67" fmla="*/ 3423592 h 3827499"/>
              <a:gd name="connsiteX68" fmla="*/ 1929777 w 2822824"/>
              <a:gd name="connsiteY68" fmla="*/ 3395543 h 3827499"/>
              <a:gd name="connsiteX69" fmla="*/ 1918557 w 2822824"/>
              <a:gd name="connsiteY69" fmla="*/ 3070174 h 3827499"/>
              <a:gd name="connsiteX70" fmla="*/ 1884898 w 2822824"/>
              <a:gd name="connsiteY70" fmla="*/ 3053344 h 3827499"/>
              <a:gd name="connsiteX71" fmla="*/ 1907338 w 2822824"/>
              <a:gd name="connsiteY71" fmla="*/ 2873830 h 3827499"/>
              <a:gd name="connsiteX72" fmla="*/ 1862459 w 2822824"/>
              <a:gd name="connsiteY72" fmla="*/ 2812122 h 3827499"/>
              <a:gd name="connsiteX73" fmla="*/ 2109291 w 2822824"/>
              <a:gd name="connsiteY73" fmla="*/ 2756024 h 3827499"/>
              <a:gd name="connsiteX74" fmla="*/ 2131730 w 2822824"/>
              <a:gd name="connsiteY74" fmla="*/ 2626998 h 3827499"/>
              <a:gd name="connsiteX75" fmla="*/ 2372952 w 2822824"/>
              <a:gd name="connsiteY75" fmla="*/ 2660657 h 3827499"/>
              <a:gd name="connsiteX76" fmla="*/ 2597345 w 2822824"/>
              <a:gd name="connsiteY76" fmla="*/ 2071626 h 3827499"/>
              <a:gd name="connsiteX77" fmla="*/ 2552466 w 2822824"/>
              <a:gd name="connsiteY77" fmla="*/ 1987479 h 3827499"/>
              <a:gd name="connsiteX78" fmla="*/ 2698322 w 2822824"/>
              <a:gd name="connsiteY78" fmla="*/ 1499425 h 3827499"/>
              <a:gd name="connsiteX79" fmla="*/ 2642224 w 2822824"/>
              <a:gd name="connsiteY79" fmla="*/ 1392839 h 3827499"/>
              <a:gd name="connsiteX80" fmla="*/ 2490758 w 2822824"/>
              <a:gd name="connsiteY80" fmla="*/ 848687 h 3827499"/>
              <a:gd name="connsiteX81" fmla="*/ 2782470 w 2822824"/>
              <a:gd name="connsiteY81" fmla="*/ 714051 h 3827499"/>
              <a:gd name="connsiteX82" fmla="*/ 2715151 w 2822824"/>
              <a:gd name="connsiteY82" fmla="*/ 472829 h 3827499"/>
              <a:gd name="connsiteX83" fmla="*/ 2647833 w 2822824"/>
              <a:gd name="connsiteY83" fmla="*/ 80143 h 3827499"/>
              <a:gd name="connsiteX0" fmla="*/ 2647833 w 2822824"/>
              <a:gd name="connsiteY0" fmla="*/ 80143 h 3827499"/>
              <a:gd name="connsiteX1" fmla="*/ 2395391 w 2822824"/>
              <a:gd name="connsiteY1" fmla="*/ 1604 h 3827499"/>
              <a:gd name="connsiteX2" fmla="*/ 2193438 w 2822824"/>
              <a:gd name="connsiteY2" fmla="*/ 197948 h 3827499"/>
              <a:gd name="connsiteX3" fmla="*/ 2114901 w 2822824"/>
              <a:gd name="connsiteY3" fmla="*/ 214777 h 3827499"/>
              <a:gd name="connsiteX4" fmla="*/ 2142950 w 2822824"/>
              <a:gd name="connsiteY4" fmla="*/ 326974 h 3827499"/>
              <a:gd name="connsiteX5" fmla="*/ 2047583 w 2822824"/>
              <a:gd name="connsiteY5" fmla="*/ 495268 h 3827499"/>
              <a:gd name="connsiteX6" fmla="*/ 2159779 w 2822824"/>
              <a:gd name="connsiteY6" fmla="*/ 747710 h 3827499"/>
              <a:gd name="connsiteX7" fmla="*/ 2030754 w 2822824"/>
              <a:gd name="connsiteY7" fmla="*/ 792588 h 3827499"/>
              <a:gd name="connsiteX8" fmla="*/ 1997095 w 2822824"/>
              <a:gd name="connsiteY8" fmla="*/ 859906 h 3827499"/>
              <a:gd name="connsiteX9" fmla="*/ 1997095 w 2822824"/>
              <a:gd name="connsiteY9" fmla="*/ 747710 h 3827499"/>
              <a:gd name="connsiteX10" fmla="*/ 1946606 w 2822824"/>
              <a:gd name="connsiteY10" fmla="*/ 708441 h 3827499"/>
              <a:gd name="connsiteX11" fmla="*/ 1772702 w 2822824"/>
              <a:gd name="connsiteY11" fmla="*/ 758929 h 3827499"/>
              <a:gd name="connsiteX12" fmla="*/ 1402454 w 2822824"/>
              <a:gd name="connsiteY12" fmla="*/ 618684 h 3827499"/>
              <a:gd name="connsiteX13" fmla="*/ 1705384 w 2822824"/>
              <a:gd name="connsiteY13" fmla="*/ 1190885 h 3827499"/>
              <a:gd name="connsiteX14" fmla="*/ 1800751 w 2822824"/>
              <a:gd name="connsiteY14" fmla="*/ 1263813 h 3827499"/>
              <a:gd name="connsiteX15" fmla="*/ 1649286 w 2822824"/>
              <a:gd name="connsiteY15" fmla="*/ 1488205 h 3827499"/>
              <a:gd name="connsiteX16" fmla="*/ 1727824 w 2822824"/>
              <a:gd name="connsiteY16" fmla="*/ 1706988 h 3827499"/>
              <a:gd name="connsiteX17" fmla="*/ 1817581 w 2822824"/>
              <a:gd name="connsiteY17" fmla="*/ 1701379 h 3827499"/>
              <a:gd name="connsiteX18" fmla="*/ 1671725 w 2822824"/>
              <a:gd name="connsiteY18" fmla="*/ 1869673 h 3827499"/>
              <a:gd name="connsiteX19" fmla="*/ 914400 w 2822824"/>
              <a:gd name="connsiteY19" fmla="*/ 1617231 h 3827499"/>
              <a:gd name="connsiteX20" fmla="*/ 460005 w 2822824"/>
              <a:gd name="connsiteY20" fmla="*/ 2643828 h 3827499"/>
              <a:gd name="connsiteX21" fmla="*/ 263662 w 2822824"/>
              <a:gd name="connsiteY21" fmla="*/ 2851391 h 3827499"/>
              <a:gd name="connsiteX22" fmla="*/ 44879 w 2822824"/>
              <a:gd name="connsiteY22" fmla="*/ 2896269 h 3827499"/>
              <a:gd name="connsiteX23" fmla="*/ 0 w 2822824"/>
              <a:gd name="connsiteY23" fmla="*/ 3002856 h 3827499"/>
              <a:gd name="connsiteX24" fmla="*/ 274881 w 2822824"/>
              <a:gd name="connsiteY24" fmla="*/ 3126272 h 3827499"/>
              <a:gd name="connsiteX25" fmla="*/ 504884 w 2822824"/>
              <a:gd name="connsiteY25" fmla="*/ 3025295 h 3827499"/>
              <a:gd name="connsiteX26" fmla="*/ 471225 w 2822824"/>
              <a:gd name="connsiteY26" fmla="*/ 3154321 h 3827499"/>
              <a:gd name="connsiteX27" fmla="*/ 572201 w 2822824"/>
              <a:gd name="connsiteY27" fmla="*/ 3199199 h 3827499"/>
              <a:gd name="connsiteX28" fmla="*/ 381468 w 2822824"/>
              <a:gd name="connsiteY28" fmla="*/ 3659204 h 3827499"/>
              <a:gd name="connsiteX29" fmla="*/ 196344 w 2822824"/>
              <a:gd name="connsiteY29" fmla="*/ 3704083 h 3827499"/>
              <a:gd name="connsiteX30" fmla="*/ 263662 w 2822824"/>
              <a:gd name="connsiteY30" fmla="*/ 3805059 h 3827499"/>
              <a:gd name="connsiteX31" fmla="*/ 555372 w 2822824"/>
              <a:gd name="connsiteY31" fmla="*/ 3827499 h 3827499"/>
              <a:gd name="connsiteX32" fmla="*/ 589031 w 2822824"/>
              <a:gd name="connsiteY32" fmla="*/ 3619936 h 3827499"/>
              <a:gd name="connsiteX33" fmla="*/ 645129 w 2822824"/>
              <a:gd name="connsiteY33" fmla="*/ 3614326 h 3827499"/>
              <a:gd name="connsiteX34" fmla="*/ 690008 w 2822824"/>
              <a:gd name="connsiteY34" fmla="*/ 3737742 h 3827499"/>
              <a:gd name="connsiteX35" fmla="*/ 774155 w 2822824"/>
              <a:gd name="connsiteY35" fmla="*/ 3743352 h 3827499"/>
              <a:gd name="connsiteX36" fmla="*/ 779765 w 2822824"/>
              <a:gd name="connsiteY36" fmla="*/ 3513349 h 3827499"/>
              <a:gd name="connsiteX37" fmla="*/ 746106 w 2822824"/>
              <a:gd name="connsiteY37" fmla="*/ 3244078 h 3827499"/>
              <a:gd name="connsiteX38" fmla="*/ 903181 w 2822824"/>
              <a:gd name="connsiteY38" fmla="*/ 2666267 h 3827499"/>
              <a:gd name="connsiteX39" fmla="*/ 1166842 w 2822824"/>
              <a:gd name="connsiteY39" fmla="*/ 2559680 h 3827499"/>
              <a:gd name="connsiteX40" fmla="*/ 1531480 w 2822824"/>
              <a:gd name="connsiteY40" fmla="*/ 2666267 h 3827499"/>
              <a:gd name="connsiteX41" fmla="*/ 1593188 w 2822824"/>
              <a:gd name="connsiteY41" fmla="*/ 2666267 h 3827499"/>
              <a:gd name="connsiteX42" fmla="*/ 1649286 w 2822824"/>
              <a:gd name="connsiteY42" fmla="*/ 2767244 h 3827499"/>
              <a:gd name="connsiteX43" fmla="*/ 1800751 w 2822824"/>
              <a:gd name="connsiteY43" fmla="*/ 2800902 h 3827499"/>
              <a:gd name="connsiteX44" fmla="*/ 1811971 w 2822824"/>
              <a:gd name="connsiteY44" fmla="*/ 2834561 h 3827499"/>
              <a:gd name="connsiteX45" fmla="*/ 1772702 w 2822824"/>
              <a:gd name="connsiteY45" fmla="*/ 3036515 h 3827499"/>
              <a:gd name="connsiteX46" fmla="*/ 1750263 w 2822824"/>
              <a:gd name="connsiteY46" fmla="*/ 3361884 h 3827499"/>
              <a:gd name="connsiteX47" fmla="*/ 1542700 w 2822824"/>
              <a:gd name="connsiteY47" fmla="*/ 3384323 h 3827499"/>
              <a:gd name="connsiteX48" fmla="*/ 1206111 w 2822824"/>
              <a:gd name="connsiteY48" fmla="*/ 3434812 h 3827499"/>
              <a:gd name="connsiteX49" fmla="*/ 1178062 w 2822824"/>
              <a:gd name="connsiteY49" fmla="*/ 3507739 h 3827499"/>
              <a:gd name="connsiteX50" fmla="*/ 1116354 w 2822824"/>
              <a:gd name="connsiteY50" fmla="*/ 3535788 h 3827499"/>
              <a:gd name="connsiteX51" fmla="*/ 1144403 w 2822824"/>
              <a:gd name="connsiteY51" fmla="*/ 3670424 h 3827499"/>
              <a:gd name="connsiteX52" fmla="*/ 1284648 w 2822824"/>
              <a:gd name="connsiteY52" fmla="*/ 3676034 h 3827499"/>
              <a:gd name="connsiteX53" fmla="*/ 1279038 w 2822824"/>
              <a:gd name="connsiteY53" fmla="*/ 3524569 h 3827499"/>
              <a:gd name="connsiteX54" fmla="*/ 1458552 w 2822824"/>
              <a:gd name="connsiteY54" fmla="*/ 3535788 h 3827499"/>
              <a:gd name="connsiteX55" fmla="*/ 1430503 w 2822824"/>
              <a:gd name="connsiteY55" fmla="*/ 3614326 h 3827499"/>
              <a:gd name="connsiteX56" fmla="*/ 1402454 w 2822824"/>
              <a:gd name="connsiteY56" fmla="*/ 3676034 h 3827499"/>
              <a:gd name="connsiteX57" fmla="*/ 1318307 w 2822824"/>
              <a:gd name="connsiteY57" fmla="*/ 3692863 h 3827499"/>
              <a:gd name="connsiteX58" fmla="*/ 1452943 w 2822824"/>
              <a:gd name="connsiteY58" fmla="*/ 3816279 h 3827499"/>
              <a:gd name="connsiteX59" fmla="*/ 1520260 w 2822824"/>
              <a:gd name="connsiteY59" fmla="*/ 3681644 h 3827499"/>
              <a:gd name="connsiteX60" fmla="*/ 1823190 w 2822824"/>
              <a:gd name="connsiteY60" fmla="*/ 3580667 h 3827499"/>
              <a:gd name="connsiteX61" fmla="*/ 2159779 w 2822824"/>
              <a:gd name="connsiteY61" fmla="*/ 3653594 h 3827499"/>
              <a:gd name="connsiteX62" fmla="*/ 2114901 w 2822824"/>
              <a:gd name="connsiteY62" fmla="*/ 3754571 h 3827499"/>
              <a:gd name="connsiteX63" fmla="*/ 2210268 w 2822824"/>
              <a:gd name="connsiteY63" fmla="*/ 3821889 h 3827499"/>
              <a:gd name="connsiteX64" fmla="*/ 2283195 w 2822824"/>
              <a:gd name="connsiteY64" fmla="*/ 3771401 h 3827499"/>
              <a:gd name="connsiteX65" fmla="*/ 2271976 w 2822824"/>
              <a:gd name="connsiteY65" fmla="*/ 3676034 h 3827499"/>
              <a:gd name="connsiteX66" fmla="*/ 2451490 w 2822824"/>
              <a:gd name="connsiteY66" fmla="*/ 3597496 h 3827499"/>
              <a:gd name="connsiteX67" fmla="*/ 2434660 w 2822824"/>
              <a:gd name="connsiteY67" fmla="*/ 3423592 h 3827499"/>
              <a:gd name="connsiteX68" fmla="*/ 1929777 w 2822824"/>
              <a:gd name="connsiteY68" fmla="*/ 3395543 h 3827499"/>
              <a:gd name="connsiteX69" fmla="*/ 1918557 w 2822824"/>
              <a:gd name="connsiteY69" fmla="*/ 3070174 h 3827499"/>
              <a:gd name="connsiteX70" fmla="*/ 1884898 w 2822824"/>
              <a:gd name="connsiteY70" fmla="*/ 3053344 h 3827499"/>
              <a:gd name="connsiteX71" fmla="*/ 1907338 w 2822824"/>
              <a:gd name="connsiteY71" fmla="*/ 2873830 h 3827499"/>
              <a:gd name="connsiteX72" fmla="*/ 1862459 w 2822824"/>
              <a:gd name="connsiteY72" fmla="*/ 2812122 h 3827499"/>
              <a:gd name="connsiteX73" fmla="*/ 2109291 w 2822824"/>
              <a:gd name="connsiteY73" fmla="*/ 2756024 h 3827499"/>
              <a:gd name="connsiteX74" fmla="*/ 2131730 w 2822824"/>
              <a:gd name="connsiteY74" fmla="*/ 2626998 h 3827499"/>
              <a:gd name="connsiteX75" fmla="*/ 2372952 w 2822824"/>
              <a:gd name="connsiteY75" fmla="*/ 2660657 h 3827499"/>
              <a:gd name="connsiteX76" fmla="*/ 2597345 w 2822824"/>
              <a:gd name="connsiteY76" fmla="*/ 2071626 h 3827499"/>
              <a:gd name="connsiteX77" fmla="*/ 2552466 w 2822824"/>
              <a:gd name="connsiteY77" fmla="*/ 1987479 h 3827499"/>
              <a:gd name="connsiteX78" fmla="*/ 2698322 w 2822824"/>
              <a:gd name="connsiteY78" fmla="*/ 1499425 h 3827499"/>
              <a:gd name="connsiteX79" fmla="*/ 2642224 w 2822824"/>
              <a:gd name="connsiteY79" fmla="*/ 1392839 h 3827499"/>
              <a:gd name="connsiteX80" fmla="*/ 2490758 w 2822824"/>
              <a:gd name="connsiteY80" fmla="*/ 848687 h 3827499"/>
              <a:gd name="connsiteX81" fmla="*/ 2782470 w 2822824"/>
              <a:gd name="connsiteY81" fmla="*/ 714051 h 3827499"/>
              <a:gd name="connsiteX82" fmla="*/ 2715151 w 2822824"/>
              <a:gd name="connsiteY82" fmla="*/ 472829 h 3827499"/>
              <a:gd name="connsiteX83" fmla="*/ 2647833 w 2822824"/>
              <a:gd name="connsiteY83" fmla="*/ 80143 h 3827499"/>
              <a:gd name="connsiteX0" fmla="*/ 2647833 w 2803959"/>
              <a:gd name="connsiteY0" fmla="*/ 80143 h 3827499"/>
              <a:gd name="connsiteX1" fmla="*/ 2395391 w 2803959"/>
              <a:gd name="connsiteY1" fmla="*/ 1604 h 3827499"/>
              <a:gd name="connsiteX2" fmla="*/ 2193438 w 2803959"/>
              <a:gd name="connsiteY2" fmla="*/ 197948 h 3827499"/>
              <a:gd name="connsiteX3" fmla="*/ 2114901 w 2803959"/>
              <a:gd name="connsiteY3" fmla="*/ 214777 h 3827499"/>
              <a:gd name="connsiteX4" fmla="*/ 2142950 w 2803959"/>
              <a:gd name="connsiteY4" fmla="*/ 326974 h 3827499"/>
              <a:gd name="connsiteX5" fmla="*/ 2047583 w 2803959"/>
              <a:gd name="connsiteY5" fmla="*/ 495268 h 3827499"/>
              <a:gd name="connsiteX6" fmla="*/ 2159779 w 2803959"/>
              <a:gd name="connsiteY6" fmla="*/ 747710 h 3827499"/>
              <a:gd name="connsiteX7" fmla="*/ 2030754 w 2803959"/>
              <a:gd name="connsiteY7" fmla="*/ 792588 h 3827499"/>
              <a:gd name="connsiteX8" fmla="*/ 1997095 w 2803959"/>
              <a:gd name="connsiteY8" fmla="*/ 859906 h 3827499"/>
              <a:gd name="connsiteX9" fmla="*/ 1997095 w 2803959"/>
              <a:gd name="connsiteY9" fmla="*/ 747710 h 3827499"/>
              <a:gd name="connsiteX10" fmla="*/ 1946606 w 2803959"/>
              <a:gd name="connsiteY10" fmla="*/ 708441 h 3827499"/>
              <a:gd name="connsiteX11" fmla="*/ 1772702 w 2803959"/>
              <a:gd name="connsiteY11" fmla="*/ 758929 h 3827499"/>
              <a:gd name="connsiteX12" fmla="*/ 1402454 w 2803959"/>
              <a:gd name="connsiteY12" fmla="*/ 618684 h 3827499"/>
              <a:gd name="connsiteX13" fmla="*/ 1705384 w 2803959"/>
              <a:gd name="connsiteY13" fmla="*/ 1190885 h 3827499"/>
              <a:gd name="connsiteX14" fmla="*/ 1800751 w 2803959"/>
              <a:gd name="connsiteY14" fmla="*/ 1263813 h 3827499"/>
              <a:gd name="connsiteX15" fmla="*/ 1649286 w 2803959"/>
              <a:gd name="connsiteY15" fmla="*/ 1488205 h 3827499"/>
              <a:gd name="connsiteX16" fmla="*/ 1727824 w 2803959"/>
              <a:gd name="connsiteY16" fmla="*/ 1706988 h 3827499"/>
              <a:gd name="connsiteX17" fmla="*/ 1817581 w 2803959"/>
              <a:gd name="connsiteY17" fmla="*/ 1701379 h 3827499"/>
              <a:gd name="connsiteX18" fmla="*/ 1671725 w 2803959"/>
              <a:gd name="connsiteY18" fmla="*/ 1869673 h 3827499"/>
              <a:gd name="connsiteX19" fmla="*/ 914400 w 2803959"/>
              <a:gd name="connsiteY19" fmla="*/ 1617231 h 3827499"/>
              <a:gd name="connsiteX20" fmla="*/ 460005 w 2803959"/>
              <a:gd name="connsiteY20" fmla="*/ 2643828 h 3827499"/>
              <a:gd name="connsiteX21" fmla="*/ 263662 w 2803959"/>
              <a:gd name="connsiteY21" fmla="*/ 2851391 h 3827499"/>
              <a:gd name="connsiteX22" fmla="*/ 44879 w 2803959"/>
              <a:gd name="connsiteY22" fmla="*/ 2896269 h 3827499"/>
              <a:gd name="connsiteX23" fmla="*/ 0 w 2803959"/>
              <a:gd name="connsiteY23" fmla="*/ 3002856 h 3827499"/>
              <a:gd name="connsiteX24" fmla="*/ 274881 w 2803959"/>
              <a:gd name="connsiteY24" fmla="*/ 3126272 h 3827499"/>
              <a:gd name="connsiteX25" fmla="*/ 504884 w 2803959"/>
              <a:gd name="connsiteY25" fmla="*/ 3025295 h 3827499"/>
              <a:gd name="connsiteX26" fmla="*/ 471225 w 2803959"/>
              <a:gd name="connsiteY26" fmla="*/ 3154321 h 3827499"/>
              <a:gd name="connsiteX27" fmla="*/ 572201 w 2803959"/>
              <a:gd name="connsiteY27" fmla="*/ 3199199 h 3827499"/>
              <a:gd name="connsiteX28" fmla="*/ 381468 w 2803959"/>
              <a:gd name="connsiteY28" fmla="*/ 3659204 h 3827499"/>
              <a:gd name="connsiteX29" fmla="*/ 196344 w 2803959"/>
              <a:gd name="connsiteY29" fmla="*/ 3704083 h 3827499"/>
              <a:gd name="connsiteX30" fmla="*/ 263662 w 2803959"/>
              <a:gd name="connsiteY30" fmla="*/ 3805059 h 3827499"/>
              <a:gd name="connsiteX31" fmla="*/ 555372 w 2803959"/>
              <a:gd name="connsiteY31" fmla="*/ 3827499 h 3827499"/>
              <a:gd name="connsiteX32" fmla="*/ 589031 w 2803959"/>
              <a:gd name="connsiteY32" fmla="*/ 3619936 h 3827499"/>
              <a:gd name="connsiteX33" fmla="*/ 645129 w 2803959"/>
              <a:gd name="connsiteY33" fmla="*/ 3614326 h 3827499"/>
              <a:gd name="connsiteX34" fmla="*/ 690008 w 2803959"/>
              <a:gd name="connsiteY34" fmla="*/ 3737742 h 3827499"/>
              <a:gd name="connsiteX35" fmla="*/ 774155 w 2803959"/>
              <a:gd name="connsiteY35" fmla="*/ 3743352 h 3827499"/>
              <a:gd name="connsiteX36" fmla="*/ 779765 w 2803959"/>
              <a:gd name="connsiteY36" fmla="*/ 3513349 h 3827499"/>
              <a:gd name="connsiteX37" fmla="*/ 746106 w 2803959"/>
              <a:gd name="connsiteY37" fmla="*/ 3244078 h 3827499"/>
              <a:gd name="connsiteX38" fmla="*/ 903181 w 2803959"/>
              <a:gd name="connsiteY38" fmla="*/ 2666267 h 3827499"/>
              <a:gd name="connsiteX39" fmla="*/ 1166842 w 2803959"/>
              <a:gd name="connsiteY39" fmla="*/ 2559680 h 3827499"/>
              <a:gd name="connsiteX40" fmla="*/ 1531480 w 2803959"/>
              <a:gd name="connsiteY40" fmla="*/ 2666267 h 3827499"/>
              <a:gd name="connsiteX41" fmla="*/ 1593188 w 2803959"/>
              <a:gd name="connsiteY41" fmla="*/ 2666267 h 3827499"/>
              <a:gd name="connsiteX42" fmla="*/ 1649286 w 2803959"/>
              <a:gd name="connsiteY42" fmla="*/ 2767244 h 3827499"/>
              <a:gd name="connsiteX43" fmla="*/ 1800751 w 2803959"/>
              <a:gd name="connsiteY43" fmla="*/ 2800902 h 3827499"/>
              <a:gd name="connsiteX44" fmla="*/ 1811971 w 2803959"/>
              <a:gd name="connsiteY44" fmla="*/ 2834561 h 3827499"/>
              <a:gd name="connsiteX45" fmla="*/ 1772702 w 2803959"/>
              <a:gd name="connsiteY45" fmla="*/ 3036515 h 3827499"/>
              <a:gd name="connsiteX46" fmla="*/ 1750263 w 2803959"/>
              <a:gd name="connsiteY46" fmla="*/ 3361884 h 3827499"/>
              <a:gd name="connsiteX47" fmla="*/ 1542700 w 2803959"/>
              <a:gd name="connsiteY47" fmla="*/ 3384323 h 3827499"/>
              <a:gd name="connsiteX48" fmla="*/ 1206111 w 2803959"/>
              <a:gd name="connsiteY48" fmla="*/ 3434812 h 3827499"/>
              <a:gd name="connsiteX49" fmla="*/ 1178062 w 2803959"/>
              <a:gd name="connsiteY49" fmla="*/ 3507739 h 3827499"/>
              <a:gd name="connsiteX50" fmla="*/ 1116354 w 2803959"/>
              <a:gd name="connsiteY50" fmla="*/ 3535788 h 3827499"/>
              <a:gd name="connsiteX51" fmla="*/ 1144403 w 2803959"/>
              <a:gd name="connsiteY51" fmla="*/ 3670424 h 3827499"/>
              <a:gd name="connsiteX52" fmla="*/ 1284648 w 2803959"/>
              <a:gd name="connsiteY52" fmla="*/ 3676034 h 3827499"/>
              <a:gd name="connsiteX53" fmla="*/ 1279038 w 2803959"/>
              <a:gd name="connsiteY53" fmla="*/ 3524569 h 3827499"/>
              <a:gd name="connsiteX54" fmla="*/ 1458552 w 2803959"/>
              <a:gd name="connsiteY54" fmla="*/ 3535788 h 3827499"/>
              <a:gd name="connsiteX55" fmla="*/ 1430503 w 2803959"/>
              <a:gd name="connsiteY55" fmla="*/ 3614326 h 3827499"/>
              <a:gd name="connsiteX56" fmla="*/ 1402454 w 2803959"/>
              <a:gd name="connsiteY56" fmla="*/ 3676034 h 3827499"/>
              <a:gd name="connsiteX57" fmla="*/ 1318307 w 2803959"/>
              <a:gd name="connsiteY57" fmla="*/ 3692863 h 3827499"/>
              <a:gd name="connsiteX58" fmla="*/ 1452943 w 2803959"/>
              <a:gd name="connsiteY58" fmla="*/ 3816279 h 3827499"/>
              <a:gd name="connsiteX59" fmla="*/ 1520260 w 2803959"/>
              <a:gd name="connsiteY59" fmla="*/ 3681644 h 3827499"/>
              <a:gd name="connsiteX60" fmla="*/ 1823190 w 2803959"/>
              <a:gd name="connsiteY60" fmla="*/ 3580667 h 3827499"/>
              <a:gd name="connsiteX61" fmla="*/ 2159779 w 2803959"/>
              <a:gd name="connsiteY61" fmla="*/ 3653594 h 3827499"/>
              <a:gd name="connsiteX62" fmla="*/ 2114901 w 2803959"/>
              <a:gd name="connsiteY62" fmla="*/ 3754571 h 3827499"/>
              <a:gd name="connsiteX63" fmla="*/ 2210268 w 2803959"/>
              <a:gd name="connsiteY63" fmla="*/ 3821889 h 3827499"/>
              <a:gd name="connsiteX64" fmla="*/ 2283195 w 2803959"/>
              <a:gd name="connsiteY64" fmla="*/ 3771401 h 3827499"/>
              <a:gd name="connsiteX65" fmla="*/ 2271976 w 2803959"/>
              <a:gd name="connsiteY65" fmla="*/ 3676034 h 3827499"/>
              <a:gd name="connsiteX66" fmla="*/ 2451490 w 2803959"/>
              <a:gd name="connsiteY66" fmla="*/ 3597496 h 3827499"/>
              <a:gd name="connsiteX67" fmla="*/ 2434660 w 2803959"/>
              <a:gd name="connsiteY67" fmla="*/ 3423592 h 3827499"/>
              <a:gd name="connsiteX68" fmla="*/ 1929777 w 2803959"/>
              <a:gd name="connsiteY68" fmla="*/ 3395543 h 3827499"/>
              <a:gd name="connsiteX69" fmla="*/ 1918557 w 2803959"/>
              <a:gd name="connsiteY69" fmla="*/ 3070174 h 3827499"/>
              <a:gd name="connsiteX70" fmla="*/ 1884898 w 2803959"/>
              <a:gd name="connsiteY70" fmla="*/ 3053344 h 3827499"/>
              <a:gd name="connsiteX71" fmla="*/ 1907338 w 2803959"/>
              <a:gd name="connsiteY71" fmla="*/ 2873830 h 3827499"/>
              <a:gd name="connsiteX72" fmla="*/ 1862459 w 2803959"/>
              <a:gd name="connsiteY72" fmla="*/ 2812122 h 3827499"/>
              <a:gd name="connsiteX73" fmla="*/ 2109291 w 2803959"/>
              <a:gd name="connsiteY73" fmla="*/ 2756024 h 3827499"/>
              <a:gd name="connsiteX74" fmla="*/ 2131730 w 2803959"/>
              <a:gd name="connsiteY74" fmla="*/ 2626998 h 3827499"/>
              <a:gd name="connsiteX75" fmla="*/ 2372952 w 2803959"/>
              <a:gd name="connsiteY75" fmla="*/ 2660657 h 3827499"/>
              <a:gd name="connsiteX76" fmla="*/ 2597345 w 2803959"/>
              <a:gd name="connsiteY76" fmla="*/ 2071626 h 3827499"/>
              <a:gd name="connsiteX77" fmla="*/ 2552466 w 2803959"/>
              <a:gd name="connsiteY77" fmla="*/ 1987479 h 3827499"/>
              <a:gd name="connsiteX78" fmla="*/ 2698322 w 2803959"/>
              <a:gd name="connsiteY78" fmla="*/ 1499425 h 3827499"/>
              <a:gd name="connsiteX79" fmla="*/ 2642224 w 2803959"/>
              <a:gd name="connsiteY79" fmla="*/ 1392839 h 3827499"/>
              <a:gd name="connsiteX80" fmla="*/ 2490758 w 2803959"/>
              <a:gd name="connsiteY80" fmla="*/ 848687 h 3827499"/>
              <a:gd name="connsiteX81" fmla="*/ 2743201 w 2803959"/>
              <a:gd name="connsiteY81" fmla="*/ 714051 h 3827499"/>
              <a:gd name="connsiteX82" fmla="*/ 2715151 w 2803959"/>
              <a:gd name="connsiteY82" fmla="*/ 472829 h 3827499"/>
              <a:gd name="connsiteX83" fmla="*/ 2647833 w 2803959"/>
              <a:gd name="connsiteY83" fmla="*/ 80143 h 3827499"/>
              <a:gd name="connsiteX0" fmla="*/ 2647833 w 2798650"/>
              <a:gd name="connsiteY0" fmla="*/ 80143 h 3827499"/>
              <a:gd name="connsiteX1" fmla="*/ 2395391 w 2798650"/>
              <a:gd name="connsiteY1" fmla="*/ 1604 h 3827499"/>
              <a:gd name="connsiteX2" fmla="*/ 2193438 w 2798650"/>
              <a:gd name="connsiteY2" fmla="*/ 197948 h 3827499"/>
              <a:gd name="connsiteX3" fmla="*/ 2114901 w 2798650"/>
              <a:gd name="connsiteY3" fmla="*/ 214777 h 3827499"/>
              <a:gd name="connsiteX4" fmla="*/ 2142950 w 2798650"/>
              <a:gd name="connsiteY4" fmla="*/ 326974 h 3827499"/>
              <a:gd name="connsiteX5" fmla="*/ 2047583 w 2798650"/>
              <a:gd name="connsiteY5" fmla="*/ 495268 h 3827499"/>
              <a:gd name="connsiteX6" fmla="*/ 2159779 w 2798650"/>
              <a:gd name="connsiteY6" fmla="*/ 747710 h 3827499"/>
              <a:gd name="connsiteX7" fmla="*/ 2030754 w 2798650"/>
              <a:gd name="connsiteY7" fmla="*/ 792588 h 3827499"/>
              <a:gd name="connsiteX8" fmla="*/ 1997095 w 2798650"/>
              <a:gd name="connsiteY8" fmla="*/ 859906 h 3827499"/>
              <a:gd name="connsiteX9" fmla="*/ 1997095 w 2798650"/>
              <a:gd name="connsiteY9" fmla="*/ 747710 h 3827499"/>
              <a:gd name="connsiteX10" fmla="*/ 1946606 w 2798650"/>
              <a:gd name="connsiteY10" fmla="*/ 708441 h 3827499"/>
              <a:gd name="connsiteX11" fmla="*/ 1772702 w 2798650"/>
              <a:gd name="connsiteY11" fmla="*/ 758929 h 3827499"/>
              <a:gd name="connsiteX12" fmla="*/ 1402454 w 2798650"/>
              <a:gd name="connsiteY12" fmla="*/ 618684 h 3827499"/>
              <a:gd name="connsiteX13" fmla="*/ 1705384 w 2798650"/>
              <a:gd name="connsiteY13" fmla="*/ 1190885 h 3827499"/>
              <a:gd name="connsiteX14" fmla="*/ 1800751 w 2798650"/>
              <a:gd name="connsiteY14" fmla="*/ 1263813 h 3827499"/>
              <a:gd name="connsiteX15" fmla="*/ 1649286 w 2798650"/>
              <a:gd name="connsiteY15" fmla="*/ 1488205 h 3827499"/>
              <a:gd name="connsiteX16" fmla="*/ 1727824 w 2798650"/>
              <a:gd name="connsiteY16" fmla="*/ 1706988 h 3827499"/>
              <a:gd name="connsiteX17" fmla="*/ 1817581 w 2798650"/>
              <a:gd name="connsiteY17" fmla="*/ 1701379 h 3827499"/>
              <a:gd name="connsiteX18" fmla="*/ 1671725 w 2798650"/>
              <a:gd name="connsiteY18" fmla="*/ 1869673 h 3827499"/>
              <a:gd name="connsiteX19" fmla="*/ 914400 w 2798650"/>
              <a:gd name="connsiteY19" fmla="*/ 1617231 h 3827499"/>
              <a:gd name="connsiteX20" fmla="*/ 460005 w 2798650"/>
              <a:gd name="connsiteY20" fmla="*/ 2643828 h 3827499"/>
              <a:gd name="connsiteX21" fmla="*/ 263662 w 2798650"/>
              <a:gd name="connsiteY21" fmla="*/ 2851391 h 3827499"/>
              <a:gd name="connsiteX22" fmla="*/ 44879 w 2798650"/>
              <a:gd name="connsiteY22" fmla="*/ 2896269 h 3827499"/>
              <a:gd name="connsiteX23" fmla="*/ 0 w 2798650"/>
              <a:gd name="connsiteY23" fmla="*/ 3002856 h 3827499"/>
              <a:gd name="connsiteX24" fmla="*/ 274881 w 2798650"/>
              <a:gd name="connsiteY24" fmla="*/ 3126272 h 3827499"/>
              <a:gd name="connsiteX25" fmla="*/ 504884 w 2798650"/>
              <a:gd name="connsiteY25" fmla="*/ 3025295 h 3827499"/>
              <a:gd name="connsiteX26" fmla="*/ 471225 w 2798650"/>
              <a:gd name="connsiteY26" fmla="*/ 3154321 h 3827499"/>
              <a:gd name="connsiteX27" fmla="*/ 572201 w 2798650"/>
              <a:gd name="connsiteY27" fmla="*/ 3199199 h 3827499"/>
              <a:gd name="connsiteX28" fmla="*/ 381468 w 2798650"/>
              <a:gd name="connsiteY28" fmla="*/ 3659204 h 3827499"/>
              <a:gd name="connsiteX29" fmla="*/ 196344 w 2798650"/>
              <a:gd name="connsiteY29" fmla="*/ 3704083 h 3827499"/>
              <a:gd name="connsiteX30" fmla="*/ 263662 w 2798650"/>
              <a:gd name="connsiteY30" fmla="*/ 3805059 h 3827499"/>
              <a:gd name="connsiteX31" fmla="*/ 555372 w 2798650"/>
              <a:gd name="connsiteY31" fmla="*/ 3827499 h 3827499"/>
              <a:gd name="connsiteX32" fmla="*/ 589031 w 2798650"/>
              <a:gd name="connsiteY32" fmla="*/ 3619936 h 3827499"/>
              <a:gd name="connsiteX33" fmla="*/ 645129 w 2798650"/>
              <a:gd name="connsiteY33" fmla="*/ 3614326 h 3827499"/>
              <a:gd name="connsiteX34" fmla="*/ 690008 w 2798650"/>
              <a:gd name="connsiteY34" fmla="*/ 3737742 h 3827499"/>
              <a:gd name="connsiteX35" fmla="*/ 774155 w 2798650"/>
              <a:gd name="connsiteY35" fmla="*/ 3743352 h 3827499"/>
              <a:gd name="connsiteX36" fmla="*/ 779765 w 2798650"/>
              <a:gd name="connsiteY36" fmla="*/ 3513349 h 3827499"/>
              <a:gd name="connsiteX37" fmla="*/ 746106 w 2798650"/>
              <a:gd name="connsiteY37" fmla="*/ 3244078 h 3827499"/>
              <a:gd name="connsiteX38" fmla="*/ 903181 w 2798650"/>
              <a:gd name="connsiteY38" fmla="*/ 2666267 h 3827499"/>
              <a:gd name="connsiteX39" fmla="*/ 1166842 w 2798650"/>
              <a:gd name="connsiteY39" fmla="*/ 2559680 h 3827499"/>
              <a:gd name="connsiteX40" fmla="*/ 1531480 w 2798650"/>
              <a:gd name="connsiteY40" fmla="*/ 2666267 h 3827499"/>
              <a:gd name="connsiteX41" fmla="*/ 1593188 w 2798650"/>
              <a:gd name="connsiteY41" fmla="*/ 2666267 h 3827499"/>
              <a:gd name="connsiteX42" fmla="*/ 1649286 w 2798650"/>
              <a:gd name="connsiteY42" fmla="*/ 2767244 h 3827499"/>
              <a:gd name="connsiteX43" fmla="*/ 1800751 w 2798650"/>
              <a:gd name="connsiteY43" fmla="*/ 2800902 h 3827499"/>
              <a:gd name="connsiteX44" fmla="*/ 1811971 w 2798650"/>
              <a:gd name="connsiteY44" fmla="*/ 2834561 h 3827499"/>
              <a:gd name="connsiteX45" fmla="*/ 1772702 w 2798650"/>
              <a:gd name="connsiteY45" fmla="*/ 3036515 h 3827499"/>
              <a:gd name="connsiteX46" fmla="*/ 1750263 w 2798650"/>
              <a:gd name="connsiteY46" fmla="*/ 3361884 h 3827499"/>
              <a:gd name="connsiteX47" fmla="*/ 1542700 w 2798650"/>
              <a:gd name="connsiteY47" fmla="*/ 3384323 h 3827499"/>
              <a:gd name="connsiteX48" fmla="*/ 1206111 w 2798650"/>
              <a:gd name="connsiteY48" fmla="*/ 3434812 h 3827499"/>
              <a:gd name="connsiteX49" fmla="*/ 1178062 w 2798650"/>
              <a:gd name="connsiteY49" fmla="*/ 3507739 h 3827499"/>
              <a:gd name="connsiteX50" fmla="*/ 1116354 w 2798650"/>
              <a:gd name="connsiteY50" fmla="*/ 3535788 h 3827499"/>
              <a:gd name="connsiteX51" fmla="*/ 1144403 w 2798650"/>
              <a:gd name="connsiteY51" fmla="*/ 3670424 h 3827499"/>
              <a:gd name="connsiteX52" fmla="*/ 1284648 w 2798650"/>
              <a:gd name="connsiteY52" fmla="*/ 3676034 h 3827499"/>
              <a:gd name="connsiteX53" fmla="*/ 1279038 w 2798650"/>
              <a:gd name="connsiteY53" fmla="*/ 3524569 h 3827499"/>
              <a:gd name="connsiteX54" fmla="*/ 1458552 w 2798650"/>
              <a:gd name="connsiteY54" fmla="*/ 3535788 h 3827499"/>
              <a:gd name="connsiteX55" fmla="*/ 1430503 w 2798650"/>
              <a:gd name="connsiteY55" fmla="*/ 3614326 h 3827499"/>
              <a:gd name="connsiteX56" fmla="*/ 1402454 w 2798650"/>
              <a:gd name="connsiteY56" fmla="*/ 3676034 h 3827499"/>
              <a:gd name="connsiteX57" fmla="*/ 1318307 w 2798650"/>
              <a:gd name="connsiteY57" fmla="*/ 3692863 h 3827499"/>
              <a:gd name="connsiteX58" fmla="*/ 1452943 w 2798650"/>
              <a:gd name="connsiteY58" fmla="*/ 3816279 h 3827499"/>
              <a:gd name="connsiteX59" fmla="*/ 1520260 w 2798650"/>
              <a:gd name="connsiteY59" fmla="*/ 3681644 h 3827499"/>
              <a:gd name="connsiteX60" fmla="*/ 1823190 w 2798650"/>
              <a:gd name="connsiteY60" fmla="*/ 3580667 h 3827499"/>
              <a:gd name="connsiteX61" fmla="*/ 2159779 w 2798650"/>
              <a:gd name="connsiteY61" fmla="*/ 3653594 h 3827499"/>
              <a:gd name="connsiteX62" fmla="*/ 2114901 w 2798650"/>
              <a:gd name="connsiteY62" fmla="*/ 3754571 h 3827499"/>
              <a:gd name="connsiteX63" fmla="*/ 2210268 w 2798650"/>
              <a:gd name="connsiteY63" fmla="*/ 3821889 h 3827499"/>
              <a:gd name="connsiteX64" fmla="*/ 2283195 w 2798650"/>
              <a:gd name="connsiteY64" fmla="*/ 3771401 h 3827499"/>
              <a:gd name="connsiteX65" fmla="*/ 2271976 w 2798650"/>
              <a:gd name="connsiteY65" fmla="*/ 3676034 h 3827499"/>
              <a:gd name="connsiteX66" fmla="*/ 2451490 w 2798650"/>
              <a:gd name="connsiteY66" fmla="*/ 3597496 h 3827499"/>
              <a:gd name="connsiteX67" fmla="*/ 2434660 w 2798650"/>
              <a:gd name="connsiteY67" fmla="*/ 3423592 h 3827499"/>
              <a:gd name="connsiteX68" fmla="*/ 1929777 w 2798650"/>
              <a:gd name="connsiteY68" fmla="*/ 3395543 h 3827499"/>
              <a:gd name="connsiteX69" fmla="*/ 1918557 w 2798650"/>
              <a:gd name="connsiteY69" fmla="*/ 3070174 h 3827499"/>
              <a:gd name="connsiteX70" fmla="*/ 1884898 w 2798650"/>
              <a:gd name="connsiteY70" fmla="*/ 3053344 h 3827499"/>
              <a:gd name="connsiteX71" fmla="*/ 1907338 w 2798650"/>
              <a:gd name="connsiteY71" fmla="*/ 2873830 h 3827499"/>
              <a:gd name="connsiteX72" fmla="*/ 1862459 w 2798650"/>
              <a:gd name="connsiteY72" fmla="*/ 2812122 h 3827499"/>
              <a:gd name="connsiteX73" fmla="*/ 2109291 w 2798650"/>
              <a:gd name="connsiteY73" fmla="*/ 2756024 h 3827499"/>
              <a:gd name="connsiteX74" fmla="*/ 2131730 w 2798650"/>
              <a:gd name="connsiteY74" fmla="*/ 2626998 h 3827499"/>
              <a:gd name="connsiteX75" fmla="*/ 2372952 w 2798650"/>
              <a:gd name="connsiteY75" fmla="*/ 2660657 h 3827499"/>
              <a:gd name="connsiteX76" fmla="*/ 2597345 w 2798650"/>
              <a:gd name="connsiteY76" fmla="*/ 2071626 h 3827499"/>
              <a:gd name="connsiteX77" fmla="*/ 2552466 w 2798650"/>
              <a:gd name="connsiteY77" fmla="*/ 1987479 h 3827499"/>
              <a:gd name="connsiteX78" fmla="*/ 2698322 w 2798650"/>
              <a:gd name="connsiteY78" fmla="*/ 1499425 h 3827499"/>
              <a:gd name="connsiteX79" fmla="*/ 2642224 w 2798650"/>
              <a:gd name="connsiteY79" fmla="*/ 1392839 h 3827499"/>
              <a:gd name="connsiteX80" fmla="*/ 2490758 w 2798650"/>
              <a:gd name="connsiteY80" fmla="*/ 848687 h 3827499"/>
              <a:gd name="connsiteX81" fmla="*/ 2743201 w 2798650"/>
              <a:gd name="connsiteY81" fmla="*/ 714051 h 3827499"/>
              <a:gd name="connsiteX82" fmla="*/ 2715151 w 2798650"/>
              <a:gd name="connsiteY82" fmla="*/ 472829 h 3827499"/>
              <a:gd name="connsiteX83" fmla="*/ 2647833 w 2798650"/>
              <a:gd name="connsiteY83" fmla="*/ 80143 h 3827499"/>
              <a:gd name="connsiteX0" fmla="*/ 2647833 w 2777761"/>
              <a:gd name="connsiteY0" fmla="*/ 80143 h 3827499"/>
              <a:gd name="connsiteX1" fmla="*/ 2395391 w 2777761"/>
              <a:gd name="connsiteY1" fmla="*/ 1604 h 3827499"/>
              <a:gd name="connsiteX2" fmla="*/ 2193438 w 2777761"/>
              <a:gd name="connsiteY2" fmla="*/ 197948 h 3827499"/>
              <a:gd name="connsiteX3" fmla="*/ 2114901 w 2777761"/>
              <a:gd name="connsiteY3" fmla="*/ 214777 h 3827499"/>
              <a:gd name="connsiteX4" fmla="*/ 2142950 w 2777761"/>
              <a:gd name="connsiteY4" fmla="*/ 326974 h 3827499"/>
              <a:gd name="connsiteX5" fmla="*/ 2047583 w 2777761"/>
              <a:gd name="connsiteY5" fmla="*/ 495268 h 3827499"/>
              <a:gd name="connsiteX6" fmla="*/ 2159779 w 2777761"/>
              <a:gd name="connsiteY6" fmla="*/ 747710 h 3827499"/>
              <a:gd name="connsiteX7" fmla="*/ 2030754 w 2777761"/>
              <a:gd name="connsiteY7" fmla="*/ 792588 h 3827499"/>
              <a:gd name="connsiteX8" fmla="*/ 1997095 w 2777761"/>
              <a:gd name="connsiteY8" fmla="*/ 859906 h 3827499"/>
              <a:gd name="connsiteX9" fmla="*/ 1997095 w 2777761"/>
              <a:gd name="connsiteY9" fmla="*/ 747710 h 3827499"/>
              <a:gd name="connsiteX10" fmla="*/ 1946606 w 2777761"/>
              <a:gd name="connsiteY10" fmla="*/ 708441 h 3827499"/>
              <a:gd name="connsiteX11" fmla="*/ 1772702 w 2777761"/>
              <a:gd name="connsiteY11" fmla="*/ 758929 h 3827499"/>
              <a:gd name="connsiteX12" fmla="*/ 1402454 w 2777761"/>
              <a:gd name="connsiteY12" fmla="*/ 618684 h 3827499"/>
              <a:gd name="connsiteX13" fmla="*/ 1705384 w 2777761"/>
              <a:gd name="connsiteY13" fmla="*/ 1190885 h 3827499"/>
              <a:gd name="connsiteX14" fmla="*/ 1800751 w 2777761"/>
              <a:gd name="connsiteY14" fmla="*/ 1263813 h 3827499"/>
              <a:gd name="connsiteX15" fmla="*/ 1649286 w 2777761"/>
              <a:gd name="connsiteY15" fmla="*/ 1488205 h 3827499"/>
              <a:gd name="connsiteX16" fmla="*/ 1727824 w 2777761"/>
              <a:gd name="connsiteY16" fmla="*/ 1706988 h 3827499"/>
              <a:gd name="connsiteX17" fmla="*/ 1817581 w 2777761"/>
              <a:gd name="connsiteY17" fmla="*/ 1701379 h 3827499"/>
              <a:gd name="connsiteX18" fmla="*/ 1671725 w 2777761"/>
              <a:gd name="connsiteY18" fmla="*/ 1869673 h 3827499"/>
              <a:gd name="connsiteX19" fmla="*/ 914400 w 2777761"/>
              <a:gd name="connsiteY19" fmla="*/ 1617231 h 3827499"/>
              <a:gd name="connsiteX20" fmla="*/ 460005 w 2777761"/>
              <a:gd name="connsiteY20" fmla="*/ 2643828 h 3827499"/>
              <a:gd name="connsiteX21" fmla="*/ 263662 w 2777761"/>
              <a:gd name="connsiteY21" fmla="*/ 2851391 h 3827499"/>
              <a:gd name="connsiteX22" fmla="*/ 44879 w 2777761"/>
              <a:gd name="connsiteY22" fmla="*/ 2896269 h 3827499"/>
              <a:gd name="connsiteX23" fmla="*/ 0 w 2777761"/>
              <a:gd name="connsiteY23" fmla="*/ 3002856 h 3827499"/>
              <a:gd name="connsiteX24" fmla="*/ 274881 w 2777761"/>
              <a:gd name="connsiteY24" fmla="*/ 3126272 h 3827499"/>
              <a:gd name="connsiteX25" fmla="*/ 504884 w 2777761"/>
              <a:gd name="connsiteY25" fmla="*/ 3025295 h 3827499"/>
              <a:gd name="connsiteX26" fmla="*/ 471225 w 2777761"/>
              <a:gd name="connsiteY26" fmla="*/ 3154321 h 3827499"/>
              <a:gd name="connsiteX27" fmla="*/ 572201 w 2777761"/>
              <a:gd name="connsiteY27" fmla="*/ 3199199 h 3827499"/>
              <a:gd name="connsiteX28" fmla="*/ 381468 w 2777761"/>
              <a:gd name="connsiteY28" fmla="*/ 3659204 h 3827499"/>
              <a:gd name="connsiteX29" fmla="*/ 196344 w 2777761"/>
              <a:gd name="connsiteY29" fmla="*/ 3704083 h 3827499"/>
              <a:gd name="connsiteX30" fmla="*/ 263662 w 2777761"/>
              <a:gd name="connsiteY30" fmla="*/ 3805059 h 3827499"/>
              <a:gd name="connsiteX31" fmla="*/ 555372 w 2777761"/>
              <a:gd name="connsiteY31" fmla="*/ 3827499 h 3827499"/>
              <a:gd name="connsiteX32" fmla="*/ 589031 w 2777761"/>
              <a:gd name="connsiteY32" fmla="*/ 3619936 h 3827499"/>
              <a:gd name="connsiteX33" fmla="*/ 645129 w 2777761"/>
              <a:gd name="connsiteY33" fmla="*/ 3614326 h 3827499"/>
              <a:gd name="connsiteX34" fmla="*/ 690008 w 2777761"/>
              <a:gd name="connsiteY34" fmla="*/ 3737742 h 3827499"/>
              <a:gd name="connsiteX35" fmla="*/ 774155 w 2777761"/>
              <a:gd name="connsiteY35" fmla="*/ 3743352 h 3827499"/>
              <a:gd name="connsiteX36" fmla="*/ 779765 w 2777761"/>
              <a:gd name="connsiteY36" fmla="*/ 3513349 h 3827499"/>
              <a:gd name="connsiteX37" fmla="*/ 746106 w 2777761"/>
              <a:gd name="connsiteY37" fmla="*/ 3244078 h 3827499"/>
              <a:gd name="connsiteX38" fmla="*/ 903181 w 2777761"/>
              <a:gd name="connsiteY38" fmla="*/ 2666267 h 3827499"/>
              <a:gd name="connsiteX39" fmla="*/ 1166842 w 2777761"/>
              <a:gd name="connsiteY39" fmla="*/ 2559680 h 3827499"/>
              <a:gd name="connsiteX40" fmla="*/ 1531480 w 2777761"/>
              <a:gd name="connsiteY40" fmla="*/ 2666267 h 3827499"/>
              <a:gd name="connsiteX41" fmla="*/ 1593188 w 2777761"/>
              <a:gd name="connsiteY41" fmla="*/ 2666267 h 3827499"/>
              <a:gd name="connsiteX42" fmla="*/ 1649286 w 2777761"/>
              <a:gd name="connsiteY42" fmla="*/ 2767244 h 3827499"/>
              <a:gd name="connsiteX43" fmla="*/ 1800751 w 2777761"/>
              <a:gd name="connsiteY43" fmla="*/ 2800902 h 3827499"/>
              <a:gd name="connsiteX44" fmla="*/ 1811971 w 2777761"/>
              <a:gd name="connsiteY44" fmla="*/ 2834561 h 3827499"/>
              <a:gd name="connsiteX45" fmla="*/ 1772702 w 2777761"/>
              <a:gd name="connsiteY45" fmla="*/ 3036515 h 3827499"/>
              <a:gd name="connsiteX46" fmla="*/ 1750263 w 2777761"/>
              <a:gd name="connsiteY46" fmla="*/ 3361884 h 3827499"/>
              <a:gd name="connsiteX47" fmla="*/ 1542700 w 2777761"/>
              <a:gd name="connsiteY47" fmla="*/ 3384323 h 3827499"/>
              <a:gd name="connsiteX48" fmla="*/ 1206111 w 2777761"/>
              <a:gd name="connsiteY48" fmla="*/ 3434812 h 3827499"/>
              <a:gd name="connsiteX49" fmla="*/ 1178062 w 2777761"/>
              <a:gd name="connsiteY49" fmla="*/ 3507739 h 3827499"/>
              <a:gd name="connsiteX50" fmla="*/ 1116354 w 2777761"/>
              <a:gd name="connsiteY50" fmla="*/ 3535788 h 3827499"/>
              <a:gd name="connsiteX51" fmla="*/ 1144403 w 2777761"/>
              <a:gd name="connsiteY51" fmla="*/ 3670424 h 3827499"/>
              <a:gd name="connsiteX52" fmla="*/ 1284648 w 2777761"/>
              <a:gd name="connsiteY52" fmla="*/ 3676034 h 3827499"/>
              <a:gd name="connsiteX53" fmla="*/ 1279038 w 2777761"/>
              <a:gd name="connsiteY53" fmla="*/ 3524569 h 3827499"/>
              <a:gd name="connsiteX54" fmla="*/ 1458552 w 2777761"/>
              <a:gd name="connsiteY54" fmla="*/ 3535788 h 3827499"/>
              <a:gd name="connsiteX55" fmla="*/ 1430503 w 2777761"/>
              <a:gd name="connsiteY55" fmla="*/ 3614326 h 3827499"/>
              <a:gd name="connsiteX56" fmla="*/ 1402454 w 2777761"/>
              <a:gd name="connsiteY56" fmla="*/ 3676034 h 3827499"/>
              <a:gd name="connsiteX57" fmla="*/ 1318307 w 2777761"/>
              <a:gd name="connsiteY57" fmla="*/ 3692863 h 3827499"/>
              <a:gd name="connsiteX58" fmla="*/ 1452943 w 2777761"/>
              <a:gd name="connsiteY58" fmla="*/ 3816279 h 3827499"/>
              <a:gd name="connsiteX59" fmla="*/ 1520260 w 2777761"/>
              <a:gd name="connsiteY59" fmla="*/ 3681644 h 3827499"/>
              <a:gd name="connsiteX60" fmla="*/ 1823190 w 2777761"/>
              <a:gd name="connsiteY60" fmla="*/ 3580667 h 3827499"/>
              <a:gd name="connsiteX61" fmla="*/ 2159779 w 2777761"/>
              <a:gd name="connsiteY61" fmla="*/ 3653594 h 3827499"/>
              <a:gd name="connsiteX62" fmla="*/ 2114901 w 2777761"/>
              <a:gd name="connsiteY62" fmla="*/ 3754571 h 3827499"/>
              <a:gd name="connsiteX63" fmla="*/ 2210268 w 2777761"/>
              <a:gd name="connsiteY63" fmla="*/ 3821889 h 3827499"/>
              <a:gd name="connsiteX64" fmla="*/ 2283195 w 2777761"/>
              <a:gd name="connsiteY64" fmla="*/ 3771401 h 3827499"/>
              <a:gd name="connsiteX65" fmla="*/ 2271976 w 2777761"/>
              <a:gd name="connsiteY65" fmla="*/ 3676034 h 3827499"/>
              <a:gd name="connsiteX66" fmla="*/ 2451490 w 2777761"/>
              <a:gd name="connsiteY66" fmla="*/ 3597496 h 3827499"/>
              <a:gd name="connsiteX67" fmla="*/ 2434660 w 2777761"/>
              <a:gd name="connsiteY67" fmla="*/ 3423592 h 3827499"/>
              <a:gd name="connsiteX68" fmla="*/ 1929777 w 2777761"/>
              <a:gd name="connsiteY68" fmla="*/ 3395543 h 3827499"/>
              <a:gd name="connsiteX69" fmla="*/ 1918557 w 2777761"/>
              <a:gd name="connsiteY69" fmla="*/ 3070174 h 3827499"/>
              <a:gd name="connsiteX70" fmla="*/ 1884898 w 2777761"/>
              <a:gd name="connsiteY70" fmla="*/ 3053344 h 3827499"/>
              <a:gd name="connsiteX71" fmla="*/ 1907338 w 2777761"/>
              <a:gd name="connsiteY71" fmla="*/ 2873830 h 3827499"/>
              <a:gd name="connsiteX72" fmla="*/ 1862459 w 2777761"/>
              <a:gd name="connsiteY72" fmla="*/ 2812122 h 3827499"/>
              <a:gd name="connsiteX73" fmla="*/ 2109291 w 2777761"/>
              <a:gd name="connsiteY73" fmla="*/ 2756024 h 3827499"/>
              <a:gd name="connsiteX74" fmla="*/ 2131730 w 2777761"/>
              <a:gd name="connsiteY74" fmla="*/ 2626998 h 3827499"/>
              <a:gd name="connsiteX75" fmla="*/ 2372952 w 2777761"/>
              <a:gd name="connsiteY75" fmla="*/ 2660657 h 3827499"/>
              <a:gd name="connsiteX76" fmla="*/ 2597345 w 2777761"/>
              <a:gd name="connsiteY76" fmla="*/ 2071626 h 3827499"/>
              <a:gd name="connsiteX77" fmla="*/ 2552466 w 2777761"/>
              <a:gd name="connsiteY77" fmla="*/ 1987479 h 3827499"/>
              <a:gd name="connsiteX78" fmla="*/ 2698322 w 2777761"/>
              <a:gd name="connsiteY78" fmla="*/ 1499425 h 3827499"/>
              <a:gd name="connsiteX79" fmla="*/ 2642224 w 2777761"/>
              <a:gd name="connsiteY79" fmla="*/ 1392839 h 3827499"/>
              <a:gd name="connsiteX80" fmla="*/ 2490758 w 2777761"/>
              <a:gd name="connsiteY80" fmla="*/ 848687 h 3827499"/>
              <a:gd name="connsiteX81" fmla="*/ 2743201 w 2777761"/>
              <a:gd name="connsiteY81" fmla="*/ 714051 h 3827499"/>
              <a:gd name="connsiteX82" fmla="*/ 2715151 w 2777761"/>
              <a:gd name="connsiteY82" fmla="*/ 472829 h 3827499"/>
              <a:gd name="connsiteX83" fmla="*/ 2647833 w 2777761"/>
              <a:gd name="connsiteY83" fmla="*/ 80143 h 3827499"/>
              <a:gd name="connsiteX0" fmla="*/ 2647833 w 2777761"/>
              <a:gd name="connsiteY0" fmla="*/ 80143 h 3827499"/>
              <a:gd name="connsiteX1" fmla="*/ 2395391 w 2777761"/>
              <a:gd name="connsiteY1" fmla="*/ 1604 h 3827499"/>
              <a:gd name="connsiteX2" fmla="*/ 2193438 w 2777761"/>
              <a:gd name="connsiteY2" fmla="*/ 197948 h 3827499"/>
              <a:gd name="connsiteX3" fmla="*/ 2114901 w 2777761"/>
              <a:gd name="connsiteY3" fmla="*/ 214777 h 3827499"/>
              <a:gd name="connsiteX4" fmla="*/ 2142950 w 2777761"/>
              <a:gd name="connsiteY4" fmla="*/ 326974 h 3827499"/>
              <a:gd name="connsiteX5" fmla="*/ 2047583 w 2777761"/>
              <a:gd name="connsiteY5" fmla="*/ 495268 h 3827499"/>
              <a:gd name="connsiteX6" fmla="*/ 2159779 w 2777761"/>
              <a:gd name="connsiteY6" fmla="*/ 747710 h 3827499"/>
              <a:gd name="connsiteX7" fmla="*/ 2030754 w 2777761"/>
              <a:gd name="connsiteY7" fmla="*/ 792588 h 3827499"/>
              <a:gd name="connsiteX8" fmla="*/ 1997095 w 2777761"/>
              <a:gd name="connsiteY8" fmla="*/ 859906 h 3827499"/>
              <a:gd name="connsiteX9" fmla="*/ 1997095 w 2777761"/>
              <a:gd name="connsiteY9" fmla="*/ 747710 h 3827499"/>
              <a:gd name="connsiteX10" fmla="*/ 1946606 w 2777761"/>
              <a:gd name="connsiteY10" fmla="*/ 708441 h 3827499"/>
              <a:gd name="connsiteX11" fmla="*/ 1772702 w 2777761"/>
              <a:gd name="connsiteY11" fmla="*/ 758929 h 3827499"/>
              <a:gd name="connsiteX12" fmla="*/ 1402454 w 2777761"/>
              <a:gd name="connsiteY12" fmla="*/ 618684 h 3827499"/>
              <a:gd name="connsiteX13" fmla="*/ 1705384 w 2777761"/>
              <a:gd name="connsiteY13" fmla="*/ 1190885 h 3827499"/>
              <a:gd name="connsiteX14" fmla="*/ 1800751 w 2777761"/>
              <a:gd name="connsiteY14" fmla="*/ 1263813 h 3827499"/>
              <a:gd name="connsiteX15" fmla="*/ 1649286 w 2777761"/>
              <a:gd name="connsiteY15" fmla="*/ 1488205 h 3827499"/>
              <a:gd name="connsiteX16" fmla="*/ 1727824 w 2777761"/>
              <a:gd name="connsiteY16" fmla="*/ 1706988 h 3827499"/>
              <a:gd name="connsiteX17" fmla="*/ 1817581 w 2777761"/>
              <a:gd name="connsiteY17" fmla="*/ 1701379 h 3827499"/>
              <a:gd name="connsiteX18" fmla="*/ 1671725 w 2777761"/>
              <a:gd name="connsiteY18" fmla="*/ 1869673 h 3827499"/>
              <a:gd name="connsiteX19" fmla="*/ 914400 w 2777761"/>
              <a:gd name="connsiteY19" fmla="*/ 1617231 h 3827499"/>
              <a:gd name="connsiteX20" fmla="*/ 460005 w 2777761"/>
              <a:gd name="connsiteY20" fmla="*/ 2643828 h 3827499"/>
              <a:gd name="connsiteX21" fmla="*/ 263662 w 2777761"/>
              <a:gd name="connsiteY21" fmla="*/ 2851391 h 3827499"/>
              <a:gd name="connsiteX22" fmla="*/ 44879 w 2777761"/>
              <a:gd name="connsiteY22" fmla="*/ 2896269 h 3827499"/>
              <a:gd name="connsiteX23" fmla="*/ 0 w 2777761"/>
              <a:gd name="connsiteY23" fmla="*/ 3002856 h 3827499"/>
              <a:gd name="connsiteX24" fmla="*/ 274881 w 2777761"/>
              <a:gd name="connsiteY24" fmla="*/ 3126272 h 3827499"/>
              <a:gd name="connsiteX25" fmla="*/ 504884 w 2777761"/>
              <a:gd name="connsiteY25" fmla="*/ 3025295 h 3827499"/>
              <a:gd name="connsiteX26" fmla="*/ 471225 w 2777761"/>
              <a:gd name="connsiteY26" fmla="*/ 3154321 h 3827499"/>
              <a:gd name="connsiteX27" fmla="*/ 572201 w 2777761"/>
              <a:gd name="connsiteY27" fmla="*/ 3199199 h 3827499"/>
              <a:gd name="connsiteX28" fmla="*/ 381468 w 2777761"/>
              <a:gd name="connsiteY28" fmla="*/ 3659204 h 3827499"/>
              <a:gd name="connsiteX29" fmla="*/ 196344 w 2777761"/>
              <a:gd name="connsiteY29" fmla="*/ 3704083 h 3827499"/>
              <a:gd name="connsiteX30" fmla="*/ 263662 w 2777761"/>
              <a:gd name="connsiteY30" fmla="*/ 3805059 h 3827499"/>
              <a:gd name="connsiteX31" fmla="*/ 555372 w 2777761"/>
              <a:gd name="connsiteY31" fmla="*/ 3827499 h 3827499"/>
              <a:gd name="connsiteX32" fmla="*/ 589031 w 2777761"/>
              <a:gd name="connsiteY32" fmla="*/ 3619936 h 3827499"/>
              <a:gd name="connsiteX33" fmla="*/ 645129 w 2777761"/>
              <a:gd name="connsiteY33" fmla="*/ 3614326 h 3827499"/>
              <a:gd name="connsiteX34" fmla="*/ 690008 w 2777761"/>
              <a:gd name="connsiteY34" fmla="*/ 3737742 h 3827499"/>
              <a:gd name="connsiteX35" fmla="*/ 774155 w 2777761"/>
              <a:gd name="connsiteY35" fmla="*/ 3743352 h 3827499"/>
              <a:gd name="connsiteX36" fmla="*/ 779765 w 2777761"/>
              <a:gd name="connsiteY36" fmla="*/ 3513349 h 3827499"/>
              <a:gd name="connsiteX37" fmla="*/ 746106 w 2777761"/>
              <a:gd name="connsiteY37" fmla="*/ 3244078 h 3827499"/>
              <a:gd name="connsiteX38" fmla="*/ 903181 w 2777761"/>
              <a:gd name="connsiteY38" fmla="*/ 2666267 h 3827499"/>
              <a:gd name="connsiteX39" fmla="*/ 1166842 w 2777761"/>
              <a:gd name="connsiteY39" fmla="*/ 2559680 h 3827499"/>
              <a:gd name="connsiteX40" fmla="*/ 1531480 w 2777761"/>
              <a:gd name="connsiteY40" fmla="*/ 2666267 h 3827499"/>
              <a:gd name="connsiteX41" fmla="*/ 1593188 w 2777761"/>
              <a:gd name="connsiteY41" fmla="*/ 2666267 h 3827499"/>
              <a:gd name="connsiteX42" fmla="*/ 1649286 w 2777761"/>
              <a:gd name="connsiteY42" fmla="*/ 2767244 h 3827499"/>
              <a:gd name="connsiteX43" fmla="*/ 1800751 w 2777761"/>
              <a:gd name="connsiteY43" fmla="*/ 2800902 h 3827499"/>
              <a:gd name="connsiteX44" fmla="*/ 1811971 w 2777761"/>
              <a:gd name="connsiteY44" fmla="*/ 2834561 h 3827499"/>
              <a:gd name="connsiteX45" fmla="*/ 1772702 w 2777761"/>
              <a:gd name="connsiteY45" fmla="*/ 3036515 h 3827499"/>
              <a:gd name="connsiteX46" fmla="*/ 1750263 w 2777761"/>
              <a:gd name="connsiteY46" fmla="*/ 3361884 h 3827499"/>
              <a:gd name="connsiteX47" fmla="*/ 1542700 w 2777761"/>
              <a:gd name="connsiteY47" fmla="*/ 3384323 h 3827499"/>
              <a:gd name="connsiteX48" fmla="*/ 1206111 w 2777761"/>
              <a:gd name="connsiteY48" fmla="*/ 3434812 h 3827499"/>
              <a:gd name="connsiteX49" fmla="*/ 1178062 w 2777761"/>
              <a:gd name="connsiteY49" fmla="*/ 3507739 h 3827499"/>
              <a:gd name="connsiteX50" fmla="*/ 1116354 w 2777761"/>
              <a:gd name="connsiteY50" fmla="*/ 3535788 h 3827499"/>
              <a:gd name="connsiteX51" fmla="*/ 1144403 w 2777761"/>
              <a:gd name="connsiteY51" fmla="*/ 3670424 h 3827499"/>
              <a:gd name="connsiteX52" fmla="*/ 1284648 w 2777761"/>
              <a:gd name="connsiteY52" fmla="*/ 3676034 h 3827499"/>
              <a:gd name="connsiteX53" fmla="*/ 1279038 w 2777761"/>
              <a:gd name="connsiteY53" fmla="*/ 3524569 h 3827499"/>
              <a:gd name="connsiteX54" fmla="*/ 1458552 w 2777761"/>
              <a:gd name="connsiteY54" fmla="*/ 3535788 h 3827499"/>
              <a:gd name="connsiteX55" fmla="*/ 1430503 w 2777761"/>
              <a:gd name="connsiteY55" fmla="*/ 3614326 h 3827499"/>
              <a:gd name="connsiteX56" fmla="*/ 1402454 w 2777761"/>
              <a:gd name="connsiteY56" fmla="*/ 3676034 h 3827499"/>
              <a:gd name="connsiteX57" fmla="*/ 1318307 w 2777761"/>
              <a:gd name="connsiteY57" fmla="*/ 3692863 h 3827499"/>
              <a:gd name="connsiteX58" fmla="*/ 1452943 w 2777761"/>
              <a:gd name="connsiteY58" fmla="*/ 3816279 h 3827499"/>
              <a:gd name="connsiteX59" fmla="*/ 1520260 w 2777761"/>
              <a:gd name="connsiteY59" fmla="*/ 3681644 h 3827499"/>
              <a:gd name="connsiteX60" fmla="*/ 1823190 w 2777761"/>
              <a:gd name="connsiteY60" fmla="*/ 3580667 h 3827499"/>
              <a:gd name="connsiteX61" fmla="*/ 2159779 w 2777761"/>
              <a:gd name="connsiteY61" fmla="*/ 3653594 h 3827499"/>
              <a:gd name="connsiteX62" fmla="*/ 2114901 w 2777761"/>
              <a:gd name="connsiteY62" fmla="*/ 3754571 h 3827499"/>
              <a:gd name="connsiteX63" fmla="*/ 2210268 w 2777761"/>
              <a:gd name="connsiteY63" fmla="*/ 3821889 h 3827499"/>
              <a:gd name="connsiteX64" fmla="*/ 2283195 w 2777761"/>
              <a:gd name="connsiteY64" fmla="*/ 3771401 h 3827499"/>
              <a:gd name="connsiteX65" fmla="*/ 2271976 w 2777761"/>
              <a:gd name="connsiteY65" fmla="*/ 3676034 h 3827499"/>
              <a:gd name="connsiteX66" fmla="*/ 2451490 w 2777761"/>
              <a:gd name="connsiteY66" fmla="*/ 3597496 h 3827499"/>
              <a:gd name="connsiteX67" fmla="*/ 2434660 w 2777761"/>
              <a:gd name="connsiteY67" fmla="*/ 3423592 h 3827499"/>
              <a:gd name="connsiteX68" fmla="*/ 1929777 w 2777761"/>
              <a:gd name="connsiteY68" fmla="*/ 3395543 h 3827499"/>
              <a:gd name="connsiteX69" fmla="*/ 1918557 w 2777761"/>
              <a:gd name="connsiteY69" fmla="*/ 3070174 h 3827499"/>
              <a:gd name="connsiteX70" fmla="*/ 1884898 w 2777761"/>
              <a:gd name="connsiteY70" fmla="*/ 3053344 h 3827499"/>
              <a:gd name="connsiteX71" fmla="*/ 1907338 w 2777761"/>
              <a:gd name="connsiteY71" fmla="*/ 2873830 h 3827499"/>
              <a:gd name="connsiteX72" fmla="*/ 1862459 w 2777761"/>
              <a:gd name="connsiteY72" fmla="*/ 2812122 h 3827499"/>
              <a:gd name="connsiteX73" fmla="*/ 2109291 w 2777761"/>
              <a:gd name="connsiteY73" fmla="*/ 2756024 h 3827499"/>
              <a:gd name="connsiteX74" fmla="*/ 2131730 w 2777761"/>
              <a:gd name="connsiteY74" fmla="*/ 2626998 h 3827499"/>
              <a:gd name="connsiteX75" fmla="*/ 2372952 w 2777761"/>
              <a:gd name="connsiteY75" fmla="*/ 2660657 h 3827499"/>
              <a:gd name="connsiteX76" fmla="*/ 2597345 w 2777761"/>
              <a:gd name="connsiteY76" fmla="*/ 2071626 h 3827499"/>
              <a:gd name="connsiteX77" fmla="*/ 2552466 w 2777761"/>
              <a:gd name="connsiteY77" fmla="*/ 1987479 h 3827499"/>
              <a:gd name="connsiteX78" fmla="*/ 2698322 w 2777761"/>
              <a:gd name="connsiteY78" fmla="*/ 1499425 h 3827499"/>
              <a:gd name="connsiteX79" fmla="*/ 2642224 w 2777761"/>
              <a:gd name="connsiteY79" fmla="*/ 1392839 h 3827499"/>
              <a:gd name="connsiteX80" fmla="*/ 2490758 w 2777761"/>
              <a:gd name="connsiteY80" fmla="*/ 848687 h 3827499"/>
              <a:gd name="connsiteX81" fmla="*/ 2743201 w 2777761"/>
              <a:gd name="connsiteY81" fmla="*/ 714051 h 3827499"/>
              <a:gd name="connsiteX82" fmla="*/ 2715151 w 2777761"/>
              <a:gd name="connsiteY82" fmla="*/ 472829 h 3827499"/>
              <a:gd name="connsiteX83" fmla="*/ 2647833 w 2777761"/>
              <a:gd name="connsiteY83" fmla="*/ 80143 h 3827499"/>
              <a:gd name="connsiteX0" fmla="*/ 2647833 w 2777761"/>
              <a:gd name="connsiteY0" fmla="*/ 80143 h 3827499"/>
              <a:gd name="connsiteX1" fmla="*/ 2395391 w 2777761"/>
              <a:gd name="connsiteY1" fmla="*/ 1604 h 3827499"/>
              <a:gd name="connsiteX2" fmla="*/ 2193438 w 2777761"/>
              <a:gd name="connsiteY2" fmla="*/ 197948 h 3827499"/>
              <a:gd name="connsiteX3" fmla="*/ 2114901 w 2777761"/>
              <a:gd name="connsiteY3" fmla="*/ 214777 h 3827499"/>
              <a:gd name="connsiteX4" fmla="*/ 2142950 w 2777761"/>
              <a:gd name="connsiteY4" fmla="*/ 326974 h 3827499"/>
              <a:gd name="connsiteX5" fmla="*/ 2047583 w 2777761"/>
              <a:gd name="connsiteY5" fmla="*/ 495268 h 3827499"/>
              <a:gd name="connsiteX6" fmla="*/ 2159779 w 2777761"/>
              <a:gd name="connsiteY6" fmla="*/ 747710 h 3827499"/>
              <a:gd name="connsiteX7" fmla="*/ 2030754 w 2777761"/>
              <a:gd name="connsiteY7" fmla="*/ 792588 h 3827499"/>
              <a:gd name="connsiteX8" fmla="*/ 1997095 w 2777761"/>
              <a:gd name="connsiteY8" fmla="*/ 859906 h 3827499"/>
              <a:gd name="connsiteX9" fmla="*/ 1997095 w 2777761"/>
              <a:gd name="connsiteY9" fmla="*/ 747710 h 3827499"/>
              <a:gd name="connsiteX10" fmla="*/ 1946606 w 2777761"/>
              <a:gd name="connsiteY10" fmla="*/ 708441 h 3827499"/>
              <a:gd name="connsiteX11" fmla="*/ 1772702 w 2777761"/>
              <a:gd name="connsiteY11" fmla="*/ 758929 h 3827499"/>
              <a:gd name="connsiteX12" fmla="*/ 1402454 w 2777761"/>
              <a:gd name="connsiteY12" fmla="*/ 618684 h 3827499"/>
              <a:gd name="connsiteX13" fmla="*/ 1705384 w 2777761"/>
              <a:gd name="connsiteY13" fmla="*/ 1190885 h 3827499"/>
              <a:gd name="connsiteX14" fmla="*/ 1800751 w 2777761"/>
              <a:gd name="connsiteY14" fmla="*/ 1263813 h 3827499"/>
              <a:gd name="connsiteX15" fmla="*/ 1649286 w 2777761"/>
              <a:gd name="connsiteY15" fmla="*/ 1488205 h 3827499"/>
              <a:gd name="connsiteX16" fmla="*/ 1727824 w 2777761"/>
              <a:gd name="connsiteY16" fmla="*/ 1706988 h 3827499"/>
              <a:gd name="connsiteX17" fmla="*/ 1817581 w 2777761"/>
              <a:gd name="connsiteY17" fmla="*/ 1701379 h 3827499"/>
              <a:gd name="connsiteX18" fmla="*/ 1671725 w 2777761"/>
              <a:gd name="connsiteY18" fmla="*/ 1869673 h 3827499"/>
              <a:gd name="connsiteX19" fmla="*/ 914400 w 2777761"/>
              <a:gd name="connsiteY19" fmla="*/ 1617231 h 3827499"/>
              <a:gd name="connsiteX20" fmla="*/ 460005 w 2777761"/>
              <a:gd name="connsiteY20" fmla="*/ 2643828 h 3827499"/>
              <a:gd name="connsiteX21" fmla="*/ 263662 w 2777761"/>
              <a:gd name="connsiteY21" fmla="*/ 2851391 h 3827499"/>
              <a:gd name="connsiteX22" fmla="*/ 44879 w 2777761"/>
              <a:gd name="connsiteY22" fmla="*/ 2896269 h 3827499"/>
              <a:gd name="connsiteX23" fmla="*/ 0 w 2777761"/>
              <a:gd name="connsiteY23" fmla="*/ 3002856 h 3827499"/>
              <a:gd name="connsiteX24" fmla="*/ 274881 w 2777761"/>
              <a:gd name="connsiteY24" fmla="*/ 3126272 h 3827499"/>
              <a:gd name="connsiteX25" fmla="*/ 504884 w 2777761"/>
              <a:gd name="connsiteY25" fmla="*/ 3025295 h 3827499"/>
              <a:gd name="connsiteX26" fmla="*/ 471225 w 2777761"/>
              <a:gd name="connsiteY26" fmla="*/ 3154321 h 3827499"/>
              <a:gd name="connsiteX27" fmla="*/ 572201 w 2777761"/>
              <a:gd name="connsiteY27" fmla="*/ 3199199 h 3827499"/>
              <a:gd name="connsiteX28" fmla="*/ 381468 w 2777761"/>
              <a:gd name="connsiteY28" fmla="*/ 3659204 h 3827499"/>
              <a:gd name="connsiteX29" fmla="*/ 196344 w 2777761"/>
              <a:gd name="connsiteY29" fmla="*/ 3704083 h 3827499"/>
              <a:gd name="connsiteX30" fmla="*/ 263662 w 2777761"/>
              <a:gd name="connsiteY30" fmla="*/ 3805059 h 3827499"/>
              <a:gd name="connsiteX31" fmla="*/ 555372 w 2777761"/>
              <a:gd name="connsiteY31" fmla="*/ 3827499 h 3827499"/>
              <a:gd name="connsiteX32" fmla="*/ 589031 w 2777761"/>
              <a:gd name="connsiteY32" fmla="*/ 3619936 h 3827499"/>
              <a:gd name="connsiteX33" fmla="*/ 645129 w 2777761"/>
              <a:gd name="connsiteY33" fmla="*/ 3614326 h 3827499"/>
              <a:gd name="connsiteX34" fmla="*/ 690008 w 2777761"/>
              <a:gd name="connsiteY34" fmla="*/ 3737742 h 3827499"/>
              <a:gd name="connsiteX35" fmla="*/ 774155 w 2777761"/>
              <a:gd name="connsiteY35" fmla="*/ 3743352 h 3827499"/>
              <a:gd name="connsiteX36" fmla="*/ 779765 w 2777761"/>
              <a:gd name="connsiteY36" fmla="*/ 3513349 h 3827499"/>
              <a:gd name="connsiteX37" fmla="*/ 746106 w 2777761"/>
              <a:gd name="connsiteY37" fmla="*/ 3244078 h 3827499"/>
              <a:gd name="connsiteX38" fmla="*/ 903181 w 2777761"/>
              <a:gd name="connsiteY38" fmla="*/ 2666267 h 3827499"/>
              <a:gd name="connsiteX39" fmla="*/ 1166842 w 2777761"/>
              <a:gd name="connsiteY39" fmla="*/ 2559680 h 3827499"/>
              <a:gd name="connsiteX40" fmla="*/ 1531480 w 2777761"/>
              <a:gd name="connsiteY40" fmla="*/ 2666267 h 3827499"/>
              <a:gd name="connsiteX41" fmla="*/ 1593188 w 2777761"/>
              <a:gd name="connsiteY41" fmla="*/ 2666267 h 3827499"/>
              <a:gd name="connsiteX42" fmla="*/ 1649286 w 2777761"/>
              <a:gd name="connsiteY42" fmla="*/ 2767244 h 3827499"/>
              <a:gd name="connsiteX43" fmla="*/ 1800751 w 2777761"/>
              <a:gd name="connsiteY43" fmla="*/ 2800902 h 3827499"/>
              <a:gd name="connsiteX44" fmla="*/ 1811971 w 2777761"/>
              <a:gd name="connsiteY44" fmla="*/ 2834561 h 3827499"/>
              <a:gd name="connsiteX45" fmla="*/ 1772702 w 2777761"/>
              <a:gd name="connsiteY45" fmla="*/ 3036515 h 3827499"/>
              <a:gd name="connsiteX46" fmla="*/ 1750263 w 2777761"/>
              <a:gd name="connsiteY46" fmla="*/ 3361884 h 3827499"/>
              <a:gd name="connsiteX47" fmla="*/ 1542700 w 2777761"/>
              <a:gd name="connsiteY47" fmla="*/ 3384323 h 3827499"/>
              <a:gd name="connsiteX48" fmla="*/ 1206111 w 2777761"/>
              <a:gd name="connsiteY48" fmla="*/ 3434812 h 3827499"/>
              <a:gd name="connsiteX49" fmla="*/ 1178062 w 2777761"/>
              <a:gd name="connsiteY49" fmla="*/ 3507739 h 3827499"/>
              <a:gd name="connsiteX50" fmla="*/ 1116354 w 2777761"/>
              <a:gd name="connsiteY50" fmla="*/ 3535788 h 3827499"/>
              <a:gd name="connsiteX51" fmla="*/ 1144403 w 2777761"/>
              <a:gd name="connsiteY51" fmla="*/ 3670424 h 3827499"/>
              <a:gd name="connsiteX52" fmla="*/ 1284648 w 2777761"/>
              <a:gd name="connsiteY52" fmla="*/ 3676034 h 3827499"/>
              <a:gd name="connsiteX53" fmla="*/ 1279038 w 2777761"/>
              <a:gd name="connsiteY53" fmla="*/ 3524569 h 3827499"/>
              <a:gd name="connsiteX54" fmla="*/ 1458552 w 2777761"/>
              <a:gd name="connsiteY54" fmla="*/ 3535788 h 3827499"/>
              <a:gd name="connsiteX55" fmla="*/ 1430503 w 2777761"/>
              <a:gd name="connsiteY55" fmla="*/ 3614326 h 3827499"/>
              <a:gd name="connsiteX56" fmla="*/ 1402454 w 2777761"/>
              <a:gd name="connsiteY56" fmla="*/ 3676034 h 3827499"/>
              <a:gd name="connsiteX57" fmla="*/ 1318307 w 2777761"/>
              <a:gd name="connsiteY57" fmla="*/ 3692863 h 3827499"/>
              <a:gd name="connsiteX58" fmla="*/ 1452943 w 2777761"/>
              <a:gd name="connsiteY58" fmla="*/ 3816279 h 3827499"/>
              <a:gd name="connsiteX59" fmla="*/ 1520260 w 2777761"/>
              <a:gd name="connsiteY59" fmla="*/ 3681644 h 3827499"/>
              <a:gd name="connsiteX60" fmla="*/ 1823190 w 2777761"/>
              <a:gd name="connsiteY60" fmla="*/ 3580667 h 3827499"/>
              <a:gd name="connsiteX61" fmla="*/ 2159779 w 2777761"/>
              <a:gd name="connsiteY61" fmla="*/ 3653594 h 3827499"/>
              <a:gd name="connsiteX62" fmla="*/ 2114901 w 2777761"/>
              <a:gd name="connsiteY62" fmla="*/ 3754571 h 3827499"/>
              <a:gd name="connsiteX63" fmla="*/ 2210268 w 2777761"/>
              <a:gd name="connsiteY63" fmla="*/ 3821889 h 3827499"/>
              <a:gd name="connsiteX64" fmla="*/ 2283195 w 2777761"/>
              <a:gd name="connsiteY64" fmla="*/ 3771401 h 3827499"/>
              <a:gd name="connsiteX65" fmla="*/ 2271976 w 2777761"/>
              <a:gd name="connsiteY65" fmla="*/ 3676034 h 3827499"/>
              <a:gd name="connsiteX66" fmla="*/ 2451490 w 2777761"/>
              <a:gd name="connsiteY66" fmla="*/ 3597496 h 3827499"/>
              <a:gd name="connsiteX67" fmla="*/ 2434660 w 2777761"/>
              <a:gd name="connsiteY67" fmla="*/ 3423592 h 3827499"/>
              <a:gd name="connsiteX68" fmla="*/ 1929777 w 2777761"/>
              <a:gd name="connsiteY68" fmla="*/ 3395543 h 3827499"/>
              <a:gd name="connsiteX69" fmla="*/ 1918557 w 2777761"/>
              <a:gd name="connsiteY69" fmla="*/ 3070174 h 3827499"/>
              <a:gd name="connsiteX70" fmla="*/ 1884898 w 2777761"/>
              <a:gd name="connsiteY70" fmla="*/ 3053344 h 3827499"/>
              <a:gd name="connsiteX71" fmla="*/ 1907338 w 2777761"/>
              <a:gd name="connsiteY71" fmla="*/ 2873830 h 3827499"/>
              <a:gd name="connsiteX72" fmla="*/ 1862459 w 2777761"/>
              <a:gd name="connsiteY72" fmla="*/ 2812122 h 3827499"/>
              <a:gd name="connsiteX73" fmla="*/ 2109291 w 2777761"/>
              <a:gd name="connsiteY73" fmla="*/ 2756024 h 3827499"/>
              <a:gd name="connsiteX74" fmla="*/ 2131730 w 2777761"/>
              <a:gd name="connsiteY74" fmla="*/ 2626998 h 3827499"/>
              <a:gd name="connsiteX75" fmla="*/ 2372952 w 2777761"/>
              <a:gd name="connsiteY75" fmla="*/ 2660657 h 3827499"/>
              <a:gd name="connsiteX76" fmla="*/ 2597345 w 2777761"/>
              <a:gd name="connsiteY76" fmla="*/ 2071626 h 3827499"/>
              <a:gd name="connsiteX77" fmla="*/ 2552466 w 2777761"/>
              <a:gd name="connsiteY77" fmla="*/ 1987479 h 3827499"/>
              <a:gd name="connsiteX78" fmla="*/ 2698322 w 2777761"/>
              <a:gd name="connsiteY78" fmla="*/ 1499425 h 3827499"/>
              <a:gd name="connsiteX79" fmla="*/ 2642224 w 2777761"/>
              <a:gd name="connsiteY79" fmla="*/ 1392839 h 3827499"/>
              <a:gd name="connsiteX80" fmla="*/ 2501977 w 2777761"/>
              <a:gd name="connsiteY80" fmla="*/ 815028 h 3827499"/>
              <a:gd name="connsiteX81" fmla="*/ 2743201 w 2777761"/>
              <a:gd name="connsiteY81" fmla="*/ 714051 h 3827499"/>
              <a:gd name="connsiteX82" fmla="*/ 2715151 w 2777761"/>
              <a:gd name="connsiteY82" fmla="*/ 472829 h 3827499"/>
              <a:gd name="connsiteX83" fmla="*/ 2647833 w 2777761"/>
              <a:gd name="connsiteY83" fmla="*/ 80143 h 3827499"/>
              <a:gd name="connsiteX0" fmla="*/ 2647833 w 2777761"/>
              <a:gd name="connsiteY0" fmla="*/ 80143 h 3827499"/>
              <a:gd name="connsiteX1" fmla="*/ 2395391 w 2777761"/>
              <a:gd name="connsiteY1" fmla="*/ 1604 h 3827499"/>
              <a:gd name="connsiteX2" fmla="*/ 2193438 w 2777761"/>
              <a:gd name="connsiteY2" fmla="*/ 197948 h 3827499"/>
              <a:gd name="connsiteX3" fmla="*/ 2114901 w 2777761"/>
              <a:gd name="connsiteY3" fmla="*/ 214777 h 3827499"/>
              <a:gd name="connsiteX4" fmla="*/ 2142950 w 2777761"/>
              <a:gd name="connsiteY4" fmla="*/ 326974 h 3827499"/>
              <a:gd name="connsiteX5" fmla="*/ 2047583 w 2777761"/>
              <a:gd name="connsiteY5" fmla="*/ 495268 h 3827499"/>
              <a:gd name="connsiteX6" fmla="*/ 2159779 w 2777761"/>
              <a:gd name="connsiteY6" fmla="*/ 747710 h 3827499"/>
              <a:gd name="connsiteX7" fmla="*/ 2030754 w 2777761"/>
              <a:gd name="connsiteY7" fmla="*/ 792588 h 3827499"/>
              <a:gd name="connsiteX8" fmla="*/ 1997095 w 2777761"/>
              <a:gd name="connsiteY8" fmla="*/ 859906 h 3827499"/>
              <a:gd name="connsiteX9" fmla="*/ 1997095 w 2777761"/>
              <a:gd name="connsiteY9" fmla="*/ 747710 h 3827499"/>
              <a:gd name="connsiteX10" fmla="*/ 1946606 w 2777761"/>
              <a:gd name="connsiteY10" fmla="*/ 708441 h 3827499"/>
              <a:gd name="connsiteX11" fmla="*/ 1772702 w 2777761"/>
              <a:gd name="connsiteY11" fmla="*/ 758929 h 3827499"/>
              <a:gd name="connsiteX12" fmla="*/ 1402454 w 2777761"/>
              <a:gd name="connsiteY12" fmla="*/ 618684 h 3827499"/>
              <a:gd name="connsiteX13" fmla="*/ 1705384 w 2777761"/>
              <a:gd name="connsiteY13" fmla="*/ 1190885 h 3827499"/>
              <a:gd name="connsiteX14" fmla="*/ 1800751 w 2777761"/>
              <a:gd name="connsiteY14" fmla="*/ 1263813 h 3827499"/>
              <a:gd name="connsiteX15" fmla="*/ 1649286 w 2777761"/>
              <a:gd name="connsiteY15" fmla="*/ 1488205 h 3827499"/>
              <a:gd name="connsiteX16" fmla="*/ 1727824 w 2777761"/>
              <a:gd name="connsiteY16" fmla="*/ 1706988 h 3827499"/>
              <a:gd name="connsiteX17" fmla="*/ 1817581 w 2777761"/>
              <a:gd name="connsiteY17" fmla="*/ 1701379 h 3827499"/>
              <a:gd name="connsiteX18" fmla="*/ 1671725 w 2777761"/>
              <a:gd name="connsiteY18" fmla="*/ 1869673 h 3827499"/>
              <a:gd name="connsiteX19" fmla="*/ 914400 w 2777761"/>
              <a:gd name="connsiteY19" fmla="*/ 1617231 h 3827499"/>
              <a:gd name="connsiteX20" fmla="*/ 460005 w 2777761"/>
              <a:gd name="connsiteY20" fmla="*/ 2643828 h 3827499"/>
              <a:gd name="connsiteX21" fmla="*/ 263662 w 2777761"/>
              <a:gd name="connsiteY21" fmla="*/ 2851391 h 3827499"/>
              <a:gd name="connsiteX22" fmla="*/ 44879 w 2777761"/>
              <a:gd name="connsiteY22" fmla="*/ 2896269 h 3827499"/>
              <a:gd name="connsiteX23" fmla="*/ 0 w 2777761"/>
              <a:gd name="connsiteY23" fmla="*/ 3002856 h 3827499"/>
              <a:gd name="connsiteX24" fmla="*/ 274881 w 2777761"/>
              <a:gd name="connsiteY24" fmla="*/ 3126272 h 3827499"/>
              <a:gd name="connsiteX25" fmla="*/ 504884 w 2777761"/>
              <a:gd name="connsiteY25" fmla="*/ 3025295 h 3827499"/>
              <a:gd name="connsiteX26" fmla="*/ 471225 w 2777761"/>
              <a:gd name="connsiteY26" fmla="*/ 3154321 h 3827499"/>
              <a:gd name="connsiteX27" fmla="*/ 572201 w 2777761"/>
              <a:gd name="connsiteY27" fmla="*/ 3199199 h 3827499"/>
              <a:gd name="connsiteX28" fmla="*/ 381468 w 2777761"/>
              <a:gd name="connsiteY28" fmla="*/ 3659204 h 3827499"/>
              <a:gd name="connsiteX29" fmla="*/ 196344 w 2777761"/>
              <a:gd name="connsiteY29" fmla="*/ 3704083 h 3827499"/>
              <a:gd name="connsiteX30" fmla="*/ 263662 w 2777761"/>
              <a:gd name="connsiteY30" fmla="*/ 3805059 h 3827499"/>
              <a:gd name="connsiteX31" fmla="*/ 555372 w 2777761"/>
              <a:gd name="connsiteY31" fmla="*/ 3827499 h 3827499"/>
              <a:gd name="connsiteX32" fmla="*/ 589031 w 2777761"/>
              <a:gd name="connsiteY32" fmla="*/ 3619936 h 3827499"/>
              <a:gd name="connsiteX33" fmla="*/ 645129 w 2777761"/>
              <a:gd name="connsiteY33" fmla="*/ 3614326 h 3827499"/>
              <a:gd name="connsiteX34" fmla="*/ 690008 w 2777761"/>
              <a:gd name="connsiteY34" fmla="*/ 3737742 h 3827499"/>
              <a:gd name="connsiteX35" fmla="*/ 774155 w 2777761"/>
              <a:gd name="connsiteY35" fmla="*/ 3743352 h 3827499"/>
              <a:gd name="connsiteX36" fmla="*/ 779765 w 2777761"/>
              <a:gd name="connsiteY36" fmla="*/ 3513349 h 3827499"/>
              <a:gd name="connsiteX37" fmla="*/ 746106 w 2777761"/>
              <a:gd name="connsiteY37" fmla="*/ 3244078 h 3827499"/>
              <a:gd name="connsiteX38" fmla="*/ 903181 w 2777761"/>
              <a:gd name="connsiteY38" fmla="*/ 2666267 h 3827499"/>
              <a:gd name="connsiteX39" fmla="*/ 1166842 w 2777761"/>
              <a:gd name="connsiteY39" fmla="*/ 2559680 h 3827499"/>
              <a:gd name="connsiteX40" fmla="*/ 1531480 w 2777761"/>
              <a:gd name="connsiteY40" fmla="*/ 2666267 h 3827499"/>
              <a:gd name="connsiteX41" fmla="*/ 1593188 w 2777761"/>
              <a:gd name="connsiteY41" fmla="*/ 2666267 h 3827499"/>
              <a:gd name="connsiteX42" fmla="*/ 1649286 w 2777761"/>
              <a:gd name="connsiteY42" fmla="*/ 2767244 h 3827499"/>
              <a:gd name="connsiteX43" fmla="*/ 1800751 w 2777761"/>
              <a:gd name="connsiteY43" fmla="*/ 2800902 h 3827499"/>
              <a:gd name="connsiteX44" fmla="*/ 1811971 w 2777761"/>
              <a:gd name="connsiteY44" fmla="*/ 2834561 h 3827499"/>
              <a:gd name="connsiteX45" fmla="*/ 1772702 w 2777761"/>
              <a:gd name="connsiteY45" fmla="*/ 3036515 h 3827499"/>
              <a:gd name="connsiteX46" fmla="*/ 1750263 w 2777761"/>
              <a:gd name="connsiteY46" fmla="*/ 3361884 h 3827499"/>
              <a:gd name="connsiteX47" fmla="*/ 1542700 w 2777761"/>
              <a:gd name="connsiteY47" fmla="*/ 3384323 h 3827499"/>
              <a:gd name="connsiteX48" fmla="*/ 1206111 w 2777761"/>
              <a:gd name="connsiteY48" fmla="*/ 3434812 h 3827499"/>
              <a:gd name="connsiteX49" fmla="*/ 1178062 w 2777761"/>
              <a:gd name="connsiteY49" fmla="*/ 3507739 h 3827499"/>
              <a:gd name="connsiteX50" fmla="*/ 1116354 w 2777761"/>
              <a:gd name="connsiteY50" fmla="*/ 3535788 h 3827499"/>
              <a:gd name="connsiteX51" fmla="*/ 1144403 w 2777761"/>
              <a:gd name="connsiteY51" fmla="*/ 3670424 h 3827499"/>
              <a:gd name="connsiteX52" fmla="*/ 1284648 w 2777761"/>
              <a:gd name="connsiteY52" fmla="*/ 3676034 h 3827499"/>
              <a:gd name="connsiteX53" fmla="*/ 1279038 w 2777761"/>
              <a:gd name="connsiteY53" fmla="*/ 3524569 h 3827499"/>
              <a:gd name="connsiteX54" fmla="*/ 1458552 w 2777761"/>
              <a:gd name="connsiteY54" fmla="*/ 3535788 h 3827499"/>
              <a:gd name="connsiteX55" fmla="*/ 1430503 w 2777761"/>
              <a:gd name="connsiteY55" fmla="*/ 3614326 h 3827499"/>
              <a:gd name="connsiteX56" fmla="*/ 1402454 w 2777761"/>
              <a:gd name="connsiteY56" fmla="*/ 3676034 h 3827499"/>
              <a:gd name="connsiteX57" fmla="*/ 1318307 w 2777761"/>
              <a:gd name="connsiteY57" fmla="*/ 3692863 h 3827499"/>
              <a:gd name="connsiteX58" fmla="*/ 1452943 w 2777761"/>
              <a:gd name="connsiteY58" fmla="*/ 3816279 h 3827499"/>
              <a:gd name="connsiteX59" fmla="*/ 1520260 w 2777761"/>
              <a:gd name="connsiteY59" fmla="*/ 3681644 h 3827499"/>
              <a:gd name="connsiteX60" fmla="*/ 1823190 w 2777761"/>
              <a:gd name="connsiteY60" fmla="*/ 3580667 h 3827499"/>
              <a:gd name="connsiteX61" fmla="*/ 2159779 w 2777761"/>
              <a:gd name="connsiteY61" fmla="*/ 3653594 h 3827499"/>
              <a:gd name="connsiteX62" fmla="*/ 2114901 w 2777761"/>
              <a:gd name="connsiteY62" fmla="*/ 3754571 h 3827499"/>
              <a:gd name="connsiteX63" fmla="*/ 2210268 w 2777761"/>
              <a:gd name="connsiteY63" fmla="*/ 3821889 h 3827499"/>
              <a:gd name="connsiteX64" fmla="*/ 2283195 w 2777761"/>
              <a:gd name="connsiteY64" fmla="*/ 3771401 h 3827499"/>
              <a:gd name="connsiteX65" fmla="*/ 2271976 w 2777761"/>
              <a:gd name="connsiteY65" fmla="*/ 3676034 h 3827499"/>
              <a:gd name="connsiteX66" fmla="*/ 2451490 w 2777761"/>
              <a:gd name="connsiteY66" fmla="*/ 3597496 h 3827499"/>
              <a:gd name="connsiteX67" fmla="*/ 2434660 w 2777761"/>
              <a:gd name="connsiteY67" fmla="*/ 3423592 h 3827499"/>
              <a:gd name="connsiteX68" fmla="*/ 1929777 w 2777761"/>
              <a:gd name="connsiteY68" fmla="*/ 3395543 h 3827499"/>
              <a:gd name="connsiteX69" fmla="*/ 1918557 w 2777761"/>
              <a:gd name="connsiteY69" fmla="*/ 3070174 h 3827499"/>
              <a:gd name="connsiteX70" fmla="*/ 1884898 w 2777761"/>
              <a:gd name="connsiteY70" fmla="*/ 3053344 h 3827499"/>
              <a:gd name="connsiteX71" fmla="*/ 1907338 w 2777761"/>
              <a:gd name="connsiteY71" fmla="*/ 2873830 h 3827499"/>
              <a:gd name="connsiteX72" fmla="*/ 1862459 w 2777761"/>
              <a:gd name="connsiteY72" fmla="*/ 2812122 h 3827499"/>
              <a:gd name="connsiteX73" fmla="*/ 2109291 w 2777761"/>
              <a:gd name="connsiteY73" fmla="*/ 2756024 h 3827499"/>
              <a:gd name="connsiteX74" fmla="*/ 2131730 w 2777761"/>
              <a:gd name="connsiteY74" fmla="*/ 2626998 h 3827499"/>
              <a:gd name="connsiteX75" fmla="*/ 2372952 w 2777761"/>
              <a:gd name="connsiteY75" fmla="*/ 2660657 h 3827499"/>
              <a:gd name="connsiteX76" fmla="*/ 2597345 w 2777761"/>
              <a:gd name="connsiteY76" fmla="*/ 2071626 h 3827499"/>
              <a:gd name="connsiteX77" fmla="*/ 2552466 w 2777761"/>
              <a:gd name="connsiteY77" fmla="*/ 1987479 h 3827499"/>
              <a:gd name="connsiteX78" fmla="*/ 2698322 w 2777761"/>
              <a:gd name="connsiteY78" fmla="*/ 1499425 h 3827499"/>
              <a:gd name="connsiteX79" fmla="*/ 2642224 w 2777761"/>
              <a:gd name="connsiteY79" fmla="*/ 1392839 h 3827499"/>
              <a:gd name="connsiteX80" fmla="*/ 2485148 w 2777761"/>
              <a:gd name="connsiteY80" fmla="*/ 837467 h 3827499"/>
              <a:gd name="connsiteX81" fmla="*/ 2743201 w 2777761"/>
              <a:gd name="connsiteY81" fmla="*/ 714051 h 3827499"/>
              <a:gd name="connsiteX82" fmla="*/ 2715151 w 2777761"/>
              <a:gd name="connsiteY82" fmla="*/ 472829 h 3827499"/>
              <a:gd name="connsiteX83" fmla="*/ 2647833 w 2777761"/>
              <a:gd name="connsiteY83" fmla="*/ 80143 h 3827499"/>
              <a:gd name="connsiteX0" fmla="*/ 2647833 w 2777761"/>
              <a:gd name="connsiteY0" fmla="*/ 80143 h 3827499"/>
              <a:gd name="connsiteX1" fmla="*/ 2395391 w 2777761"/>
              <a:gd name="connsiteY1" fmla="*/ 1604 h 3827499"/>
              <a:gd name="connsiteX2" fmla="*/ 2193438 w 2777761"/>
              <a:gd name="connsiteY2" fmla="*/ 197948 h 3827499"/>
              <a:gd name="connsiteX3" fmla="*/ 2114901 w 2777761"/>
              <a:gd name="connsiteY3" fmla="*/ 214777 h 3827499"/>
              <a:gd name="connsiteX4" fmla="*/ 2142950 w 2777761"/>
              <a:gd name="connsiteY4" fmla="*/ 326974 h 3827499"/>
              <a:gd name="connsiteX5" fmla="*/ 2047583 w 2777761"/>
              <a:gd name="connsiteY5" fmla="*/ 495268 h 3827499"/>
              <a:gd name="connsiteX6" fmla="*/ 2159779 w 2777761"/>
              <a:gd name="connsiteY6" fmla="*/ 747710 h 3827499"/>
              <a:gd name="connsiteX7" fmla="*/ 2030754 w 2777761"/>
              <a:gd name="connsiteY7" fmla="*/ 792588 h 3827499"/>
              <a:gd name="connsiteX8" fmla="*/ 1997095 w 2777761"/>
              <a:gd name="connsiteY8" fmla="*/ 859906 h 3827499"/>
              <a:gd name="connsiteX9" fmla="*/ 1997095 w 2777761"/>
              <a:gd name="connsiteY9" fmla="*/ 747710 h 3827499"/>
              <a:gd name="connsiteX10" fmla="*/ 1946606 w 2777761"/>
              <a:gd name="connsiteY10" fmla="*/ 708441 h 3827499"/>
              <a:gd name="connsiteX11" fmla="*/ 1772702 w 2777761"/>
              <a:gd name="connsiteY11" fmla="*/ 758929 h 3827499"/>
              <a:gd name="connsiteX12" fmla="*/ 1402454 w 2777761"/>
              <a:gd name="connsiteY12" fmla="*/ 618684 h 3827499"/>
              <a:gd name="connsiteX13" fmla="*/ 1705384 w 2777761"/>
              <a:gd name="connsiteY13" fmla="*/ 1190885 h 3827499"/>
              <a:gd name="connsiteX14" fmla="*/ 1800751 w 2777761"/>
              <a:gd name="connsiteY14" fmla="*/ 1263813 h 3827499"/>
              <a:gd name="connsiteX15" fmla="*/ 1649286 w 2777761"/>
              <a:gd name="connsiteY15" fmla="*/ 1488205 h 3827499"/>
              <a:gd name="connsiteX16" fmla="*/ 1727824 w 2777761"/>
              <a:gd name="connsiteY16" fmla="*/ 1706988 h 3827499"/>
              <a:gd name="connsiteX17" fmla="*/ 1817581 w 2777761"/>
              <a:gd name="connsiteY17" fmla="*/ 1701379 h 3827499"/>
              <a:gd name="connsiteX18" fmla="*/ 1671725 w 2777761"/>
              <a:gd name="connsiteY18" fmla="*/ 1869673 h 3827499"/>
              <a:gd name="connsiteX19" fmla="*/ 914400 w 2777761"/>
              <a:gd name="connsiteY19" fmla="*/ 1617231 h 3827499"/>
              <a:gd name="connsiteX20" fmla="*/ 460005 w 2777761"/>
              <a:gd name="connsiteY20" fmla="*/ 2643828 h 3827499"/>
              <a:gd name="connsiteX21" fmla="*/ 263662 w 2777761"/>
              <a:gd name="connsiteY21" fmla="*/ 2851391 h 3827499"/>
              <a:gd name="connsiteX22" fmla="*/ 44879 w 2777761"/>
              <a:gd name="connsiteY22" fmla="*/ 2896269 h 3827499"/>
              <a:gd name="connsiteX23" fmla="*/ 0 w 2777761"/>
              <a:gd name="connsiteY23" fmla="*/ 3002856 h 3827499"/>
              <a:gd name="connsiteX24" fmla="*/ 274881 w 2777761"/>
              <a:gd name="connsiteY24" fmla="*/ 3126272 h 3827499"/>
              <a:gd name="connsiteX25" fmla="*/ 504884 w 2777761"/>
              <a:gd name="connsiteY25" fmla="*/ 3025295 h 3827499"/>
              <a:gd name="connsiteX26" fmla="*/ 471225 w 2777761"/>
              <a:gd name="connsiteY26" fmla="*/ 3154321 h 3827499"/>
              <a:gd name="connsiteX27" fmla="*/ 572201 w 2777761"/>
              <a:gd name="connsiteY27" fmla="*/ 3199199 h 3827499"/>
              <a:gd name="connsiteX28" fmla="*/ 381468 w 2777761"/>
              <a:gd name="connsiteY28" fmla="*/ 3659204 h 3827499"/>
              <a:gd name="connsiteX29" fmla="*/ 196344 w 2777761"/>
              <a:gd name="connsiteY29" fmla="*/ 3704083 h 3827499"/>
              <a:gd name="connsiteX30" fmla="*/ 263662 w 2777761"/>
              <a:gd name="connsiteY30" fmla="*/ 3805059 h 3827499"/>
              <a:gd name="connsiteX31" fmla="*/ 555372 w 2777761"/>
              <a:gd name="connsiteY31" fmla="*/ 3827499 h 3827499"/>
              <a:gd name="connsiteX32" fmla="*/ 589031 w 2777761"/>
              <a:gd name="connsiteY32" fmla="*/ 3619936 h 3827499"/>
              <a:gd name="connsiteX33" fmla="*/ 645129 w 2777761"/>
              <a:gd name="connsiteY33" fmla="*/ 3614326 h 3827499"/>
              <a:gd name="connsiteX34" fmla="*/ 690008 w 2777761"/>
              <a:gd name="connsiteY34" fmla="*/ 3737742 h 3827499"/>
              <a:gd name="connsiteX35" fmla="*/ 774155 w 2777761"/>
              <a:gd name="connsiteY35" fmla="*/ 3743352 h 3827499"/>
              <a:gd name="connsiteX36" fmla="*/ 779765 w 2777761"/>
              <a:gd name="connsiteY36" fmla="*/ 3513349 h 3827499"/>
              <a:gd name="connsiteX37" fmla="*/ 746106 w 2777761"/>
              <a:gd name="connsiteY37" fmla="*/ 3244078 h 3827499"/>
              <a:gd name="connsiteX38" fmla="*/ 903181 w 2777761"/>
              <a:gd name="connsiteY38" fmla="*/ 2666267 h 3827499"/>
              <a:gd name="connsiteX39" fmla="*/ 1166842 w 2777761"/>
              <a:gd name="connsiteY39" fmla="*/ 2559680 h 3827499"/>
              <a:gd name="connsiteX40" fmla="*/ 1531480 w 2777761"/>
              <a:gd name="connsiteY40" fmla="*/ 2666267 h 3827499"/>
              <a:gd name="connsiteX41" fmla="*/ 1593188 w 2777761"/>
              <a:gd name="connsiteY41" fmla="*/ 2666267 h 3827499"/>
              <a:gd name="connsiteX42" fmla="*/ 1649286 w 2777761"/>
              <a:gd name="connsiteY42" fmla="*/ 2767244 h 3827499"/>
              <a:gd name="connsiteX43" fmla="*/ 1800751 w 2777761"/>
              <a:gd name="connsiteY43" fmla="*/ 2800902 h 3827499"/>
              <a:gd name="connsiteX44" fmla="*/ 1811971 w 2777761"/>
              <a:gd name="connsiteY44" fmla="*/ 2834561 h 3827499"/>
              <a:gd name="connsiteX45" fmla="*/ 1772702 w 2777761"/>
              <a:gd name="connsiteY45" fmla="*/ 3036515 h 3827499"/>
              <a:gd name="connsiteX46" fmla="*/ 1750263 w 2777761"/>
              <a:gd name="connsiteY46" fmla="*/ 3361884 h 3827499"/>
              <a:gd name="connsiteX47" fmla="*/ 1542700 w 2777761"/>
              <a:gd name="connsiteY47" fmla="*/ 3384323 h 3827499"/>
              <a:gd name="connsiteX48" fmla="*/ 1206111 w 2777761"/>
              <a:gd name="connsiteY48" fmla="*/ 3434812 h 3827499"/>
              <a:gd name="connsiteX49" fmla="*/ 1178062 w 2777761"/>
              <a:gd name="connsiteY49" fmla="*/ 3507739 h 3827499"/>
              <a:gd name="connsiteX50" fmla="*/ 1116354 w 2777761"/>
              <a:gd name="connsiteY50" fmla="*/ 3535788 h 3827499"/>
              <a:gd name="connsiteX51" fmla="*/ 1144403 w 2777761"/>
              <a:gd name="connsiteY51" fmla="*/ 3670424 h 3827499"/>
              <a:gd name="connsiteX52" fmla="*/ 1284648 w 2777761"/>
              <a:gd name="connsiteY52" fmla="*/ 3676034 h 3827499"/>
              <a:gd name="connsiteX53" fmla="*/ 1279038 w 2777761"/>
              <a:gd name="connsiteY53" fmla="*/ 3524569 h 3827499"/>
              <a:gd name="connsiteX54" fmla="*/ 1458552 w 2777761"/>
              <a:gd name="connsiteY54" fmla="*/ 3535788 h 3827499"/>
              <a:gd name="connsiteX55" fmla="*/ 1430503 w 2777761"/>
              <a:gd name="connsiteY55" fmla="*/ 3614326 h 3827499"/>
              <a:gd name="connsiteX56" fmla="*/ 1402454 w 2777761"/>
              <a:gd name="connsiteY56" fmla="*/ 3676034 h 3827499"/>
              <a:gd name="connsiteX57" fmla="*/ 1318307 w 2777761"/>
              <a:gd name="connsiteY57" fmla="*/ 3692863 h 3827499"/>
              <a:gd name="connsiteX58" fmla="*/ 1452943 w 2777761"/>
              <a:gd name="connsiteY58" fmla="*/ 3816279 h 3827499"/>
              <a:gd name="connsiteX59" fmla="*/ 1520260 w 2777761"/>
              <a:gd name="connsiteY59" fmla="*/ 3681644 h 3827499"/>
              <a:gd name="connsiteX60" fmla="*/ 1823190 w 2777761"/>
              <a:gd name="connsiteY60" fmla="*/ 3580667 h 3827499"/>
              <a:gd name="connsiteX61" fmla="*/ 2159779 w 2777761"/>
              <a:gd name="connsiteY61" fmla="*/ 3653594 h 3827499"/>
              <a:gd name="connsiteX62" fmla="*/ 2114901 w 2777761"/>
              <a:gd name="connsiteY62" fmla="*/ 3754571 h 3827499"/>
              <a:gd name="connsiteX63" fmla="*/ 2210268 w 2777761"/>
              <a:gd name="connsiteY63" fmla="*/ 3821889 h 3827499"/>
              <a:gd name="connsiteX64" fmla="*/ 2283195 w 2777761"/>
              <a:gd name="connsiteY64" fmla="*/ 3771401 h 3827499"/>
              <a:gd name="connsiteX65" fmla="*/ 2271976 w 2777761"/>
              <a:gd name="connsiteY65" fmla="*/ 3676034 h 3827499"/>
              <a:gd name="connsiteX66" fmla="*/ 2451490 w 2777761"/>
              <a:gd name="connsiteY66" fmla="*/ 3597496 h 3827499"/>
              <a:gd name="connsiteX67" fmla="*/ 2434660 w 2777761"/>
              <a:gd name="connsiteY67" fmla="*/ 3423592 h 3827499"/>
              <a:gd name="connsiteX68" fmla="*/ 1929777 w 2777761"/>
              <a:gd name="connsiteY68" fmla="*/ 3395543 h 3827499"/>
              <a:gd name="connsiteX69" fmla="*/ 1918557 w 2777761"/>
              <a:gd name="connsiteY69" fmla="*/ 3070174 h 3827499"/>
              <a:gd name="connsiteX70" fmla="*/ 1884898 w 2777761"/>
              <a:gd name="connsiteY70" fmla="*/ 3053344 h 3827499"/>
              <a:gd name="connsiteX71" fmla="*/ 1907338 w 2777761"/>
              <a:gd name="connsiteY71" fmla="*/ 2873830 h 3827499"/>
              <a:gd name="connsiteX72" fmla="*/ 1862459 w 2777761"/>
              <a:gd name="connsiteY72" fmla="*/ 2812122 h 3827499"/>
              <a:gd name="connsiteX73" fmla="*/ 2109291 w 2777761"/>
              <a:gd name="connsiteY73" fmla="*/ 2756024 h 3827499"/>
              <a:gd name="connsiteX74" fmla="*/ 2131730 w 2777761"/>
              <a:gd name="connsiteY74" fmla="*/ 2626998 h 3827499"/>
              <a:gd name="connsiteX75" fmla="*/ 2372952 w 2777761"/>
              <a:gd name="connsiteY75" fmla="*/ 2660657 h 3827499"/>
              <a:gd name="connsiteX76" fmla="*/ 2597345 w 2777761"/>
              <a:gd name="connsiteY76" fmla="*/ 2071626 h 3827499"/>
              <a:gd name="connsiteX77" fmla="*/ 2552466 w 2777761"/>
              <a:gd name="connsiteY77" fmla="*/ 1987479 h 3827499"/>
              <a:gd name="connsiteX78" fmla="*/ 2698322 w 2777761"/>
              <a:gd name="connsiteY78" fmla="*/ 1499425 h 3827499"/>
              <a:gd name="connsiteX79" fmla="*/ 2642224 w 2777761"/>
              <a:gd name="connsiteY79" fmla="*/ 1392839 h 3827499"/>
              <a:gd name="connsiteX80" fmla="*/ 2485148 w 2777761"/>
              <a:gd name="connsiteY80" fmla="*/ 837467 h 3827499"/>
              <a:gd name="connsiteX81" fmla="*/ 2743201 w 2777761"/>
              <a:gd name="connsiteY81" fmla="*/ 714051 h 3827499"/>
              <a:gd name="connsiteX82" fmla="*/ 2715151 w 2777761"/>
              <a:gd name="connsiteY82" fmla="*/ 472829 h 3827499"/>
              <a:gd name="connsiteX83" fmla="*/ 2647833 w 2777761"/>
              <a:gd name="connsiteY83" fmla="*/ 80143 h 3827499"/>
              <a:gd name="connsiteX0" fmla="*/ 2597345 w 2777761"/>
              <a:gd name="connsiteY0" fmla="*/ 91363 h 3827499"/>
              <a:gd name="connsiteX1" fmla="*/ 2395391 w 2777761"/>
              <a:gd name="connsiteY1" fmla="*/ 1604 h 3827499"/>
              <a:gd name="connsiteX2" fmla="*/ 2193438 w 2777761"/>
              <a:gd name="connsiteY2" fmla="*/ 197948 h 3827499"/>
              <a:gd name="connsiteX3" fmla="*/ 2114901 w 2777761"/>
              <a:gd name="connsiteY3" fmla="*/ 214777 h 3827499"/>
              <a:gd name="connsiteX4" fmla="*/ 2142950 w 2777761"/>
              <a:gd name="connsiteY4" fmla="*/ 326974 h 3827499"/>
              <a:gd name="connsiteX5" fmla="*/ 2047583 w 2777761"/>
              <a:gd name="connsiteY5" fmla="*/ 495268 h 3827499"/>
              <a:gd name="connsiteX6" fmla="*/ 2159779 w 2777761"/>
              <a:gd name="connsiteY6" fmla="*/ 747710 h 3827499"/>
              <a:gd name="connsiteX7" fmla="*/ 2030754 w 2777761"/>
              <a:gd name="connsiteY7" fmla="*/ 792588 h 3827499"/>
              <a:gd name="connsiteX8" fmla="*/ 1997095 w 2777761"/>
              <a:gd name="connsiteY8" fmla="*/ 859906 h 3827499"/>
              <a:gd name="connsiteX9" fmla="*/ 1997095 w 2777761"/>
              <a:gd name="connsiteY9" fmla="*/ 747710 h 3827499"/>
              <a:gd name="connsiteX10" fmla="*/ 1946606 w 2777761"/>
              <a:gd name="connsiteY10" fmla="*/ 708441 h 3827499"/>
              <a:gd name="connsiteX11" fmla="*/ 1772702 w 2777761"/>
              <a:gd name="connsiteY11" fmla="*/ 758929 h 3827499"/>
              <a:gd name="connsiteX12" fmla="*/ 1402454 w 2777761"/>
              <a:gd name="connsiteY12" fmla="*/ 618684 h 3827499"/>
              <a:gd name="connsiteX13" fmla="*/ 1705384 w 2777761"/>
              <a:gd name="connsiteY13" fmla="*/ 1190885 h 3827499"/>
              <a:gd name="connsiteX14" fmla="*/ 1800751 w 2777761"/>
              <a:gd name="connsiteY14" fmla="*/ 1263813 h 3827499"/>
              <a:gd name="connsiteX15" fmla="*/ 1649286 w 2777761"/>
              <a:gd name="connsiteY15" fmla="*/ 1488205 h 3827499"/>
              <a:gd name="connsiteX16" fmla="*/ 1727824 w 2777761"/>
              <a:gd name="connsiteY16" fmla="*/ 1706988 h 3827499"/>
              <a:gd name="connsiteX17" fmla="*/ 1817581 w 2777761"/>
              <a:gd name="connsiteY17" fmla="*/ 1701379 h 3827499"/>
              <a:gd name="connsiteX18" fmla="*/ 1671725 w 2777761"/>
              <a:gd name="connsiteY18" fmla="*/ 1869673 h 3827499"/>
              <a:gd name="connsiteX19" fmla="*/ 914400 w 2777761"/>
              <a:gd name="connsiteY19" fmla="*/ 1617231 h 3827499"/>
              <a:gd name="connsiteX20" fmla="*/ 460005 w 2777761"/>
              <a:gd name="connsiteY20" fmla="*/ 2643828 h 3827499"/>
              <a:gd name="connsiteX21" fmla="*/ 263662 w 2777761"/>
              <a:gd name="connsiteY21" fmla="*/ 2851391 h 3827499"/>
              <a:gd name="connsiteX22" fmla="*/ 44879 w 2777761"/>
              <a:gd name="connsiteY22" fmla="*/ 2896269 h 3827499"/>
              <a:gd name="connsiteX23" fmla="*/ 0 w 2777761"/>
              <a:gd name="connsiteY23" fmla="*/ 3002856 h 3827499"/>
              <a:gd name="connsiteX24" fmla="*/ 274881 w 2777761"/>
              <a:gd name="connsiteY24" fmla="*/ 3126272 h 3827499"/>
              <a:gd name="connsiteX25" fmla="*/ 504884 w 2777761"/>
              <a:gd name="connsiteY25" fmla="*/ 3025295 h 3827499"/>
              <a:gd name="connsiteX26" fmla="*/ 471225 w 2777761"/>
              <a:gd name="connsiteY26" fmla="*/ 3154321 h 3827499"/>
              <a:gd name="connsiteX27" fmla="*/ 572201 w 2777761"/>
              <a:gd name="connsiteY27" fmla="*/ 3199199 h 3827499"/>
              <a:gd name="connsiteX28" fmla="*/ 381468 w 2777761"/>
              <a:gd name="connsiteY28" fmla="*/ 3659204 h 3827499"/>
              <a:gd name="connsiteX29" fmla="*/ 196344 w 2777761"/>
              <a:gd name="connsiteY29" fmla="*/ 3704083 h 3827499"/>
              <a:gd name="connsiteX30" fmla="*/ 263662 w 2777761"/>
              <a:gd name="connsiteY30" fmla="*/ 3805059 h 3827499"/>
              <a:gd name="connsiteX31" fmla="*/ 555372 w 2777761"/>
              <a:gd name="connsiteY31" fmla="*/ 3827499 h 3827499"/>
              <a:gd name="connsiteX32" fmla="*/ 589031 w 2777761"/>
              <a:gd name="connsiteY32" fmla="*/ 3619936 h 3827499"/>
              <a:gd name="connsiteX33" fmla="*/ 645129 w 2777761"/>
              <a:gd name="connsiteY33" fmla="*/ 3614326 h 3827499"/>
              <a:gd name="connsiteX34" fmla="*/ 690008 w 2777761"/>
              <a:gd name="connsiteY34" fmla="*/ 3737742 h 3827499"/>
              <a:gd name="connsiteX35" fmla="*/ 774155 w 2777761"/>
              <a:gd name="connsiteY35" fmla="*/ 3743352 h 3827499"/>
              <a:gd name="connsiteX36" fmla="*/ 779765 w 2777761"/>
              <a:gd name="connsiteY36" fmla="*/ 3513349 h 3827499"/>
              <a:gd name="connsiteX37" fmla="*/ 746106 w 2777761"/>
              <a:gd name="connsiteY37" fmla="*/ 3244078 h 3827499"/>
              <a:gd name="connsiteX38" fmla="*/ 903181 w 2777761"/>
              <a:gd name="connsiteY38" fmla="*/ 2666267 h 3827499"/>
              <a:gd name="connsiteX39" fmla="*/ 1166842 w 2777761"/>
              <a:gd name="connsiteY39" fmla="*/ 2559680 h 3827499"/>
              <a:gd name="connsiteX40" fmla="*/ 1531480 w 2777761"/>
              <a:gd name="connsiteY40" fmla="*/ 2666267 h 3827499"/>
              <a:gd name="connsiteX41" fmla="*/ 1593188 w 2777761"/>
              <a:gd name="connsiteY41" fmla="*/ 2666267 h 3827499"/>
              <a:gd name="connsiteX42" fmla="*/ 1649286 w 2777761"/>
              <a:gd name="connsiteY42" fmla="*/ 2767244 h 3827499"/>
              <a:gd name="connsiteX43" fmla="*/ 1800751 w 2777761"/>
              <a:gd name="connsiteY43" fmla="*/ 2800902 h 3827499"/>
              <a:gd name="connsiteX44" fmla="*/ 1811971 w 2777761"/>
              <a:gd name="connsiteY44" fmla="*/ 2834561 h 3827499"/>
              <a:gd name="connsiteX45" fmla="*/ 1772702 w 2777761"/>
              <a:gd name="connsiteY45" fmla="*/ 3036515 h 3827499"/>
              <a:gd name="connsiteX46" fmla="*/ 1750263 w 2777761"/>
              <a:gd name="connsiteY46" fmla="*/ 3361884 h 3827499"/>
              <a:gd name="connsiteX47" fmla="*/ 1542700 w 2777761"/>
              <a:gd name="connsiteY47" fmla="*/ 3384323 h 3827499"/>
              <a:gd name="connsiteX48" fmla="*/ 1206111 w 2777761"/>
              <a:gd name="connsiteY48" fmla="*/ 3434812 h 3827499"/>
              <a:gd name="connsiteX49" fmla="*/ 1178062 w 2777761"/>
              <a:gd name="connsiteY49" fmla="*/ 3507739 h 3827499"/>
              <a:gd name="connsiteX50" fmla="*/ 1116354 w 2777761"/>
              <a:gd name="connsiteY50" fmla="*/ 3535788 h 3827499"/>
              <a:gd name="connsiteX51" fmla="*/ 1144403 w 2777761"/>
              <a:gd name="connsiteY51" fmla="*/ 3670424 h 3827499"/>
              <a:gd name="connsiteX52" fmla="*/ 1284648 w 2777761"/>
              <a:gd name="connsiteY52" fmla="*/ 3676034 h 3827499"/>
              <a:gd name="connsiteX53" fmla="*/ 1279038 w 2777761"/>
              <a:gd name="connsiteY53" fmla="*/ 3524569 h 3827499"/>
              <a:gd name="connsiteX54" fmla="*/ 1458552 w 2777761"/>
              <a:gd name="connsiteY54" fmla="*/ 3535788 h 3827499"/>
              <a:gd name="connsiteX55" fmla="*/ 1430503 w 2777761"/>
              <a:gd name="connsiteY55" fmla="*/ 3614326 h 3827499"/>
              <a:gd name="connsiteX56" fmla="*/ 1402454 w 2777761"/>
              <a:gd name="connsiteY56" fmla="*/ 3676034 h 3827499"/>
              <a:gd name="connsiteX57" fmla="*/ 1318307 w 2777761"/>
              <a:gd name="connsiteY57" fmla="*/ 3692863 h 3827499"/>
              <a:gd name="connsiteX58" fmla="*/ 1452943 w 2777761"/>
              <a:gd name="connsiteY58" fmla="*/ 3816279 h 3827499"/>
              <a:gd name="connsiteX59" fmla="*/ 1520260 w 2777761"/>
              <a:gd name="connsiteY59" fmla="*/ 3681644 h 3827499"/>
              <a:gd name="connsiteX60" fmla="*/ 1823190 w 2777761"/>
              <a:gd name="connsiteY60" fmla="*/ 3580667 h 3827499"/>
              <a:gd name="connsiteX61" fmla="*/ 2159779 w 2777761"/>
              <a:gd name="connsiteY61" fmla="*/ 3653594 h 3827499"/>
              <a:gd name="connsiteX62" fmla="*/ 2114901 w 2777761"/>
              <a:gd name="connsiteY62" fmla="*/ 3754571 h 3827499"/>
              <a:gd name="connsiteX63" fmla="*/ 2210268 w 2777761"/>
              <a:gd name="connsiteY63" fmla="*/ 3821889 h 3827499"/>
              <a:gd name="connsiteX64" fmla="*/ 2283195 w 2777761"/>
              <a:gd name="connsiteY64" fmla="*/ 3771401 h 3827499"/>
              <a:gd name="connsiteX65" fmla="*/ 2271976 w 2777761"/>
              <a:gd name="connsiteY65" fmla="*/ 3676034 h 3827499"/>
              <a:gd name="connsiteX66" fmla="*/ 2451490 w 2777761"/>
              <a:gd name="connsiteY66" fmla="*/ 3597496 h 3827499"/>
              <a:gd name="connsiteX67" fmla="*/ 2434660 w 2777761"/>
              <a:gd name="connsiteY67" fmla="*/ 3423592 h 3827499"/>
              <a:gd name="connsiteX68" fmla="*/ 1929777 w 2777761"/>
              <a:gd name="connsiteY68" fmla="*/ 3395543 h 3827499"/>
              <a:gd name="connsiteX69" fmla="*/ 1918557 w 2777761"/>
              <a:gd name="connsiteY69" fmla="*/ 3070174 h 3827499"/>
              <a:gd name="connsiteX70" fmla="*/ 1884898 w 2777761"/>
              <a:gd name="connsiteY70" fmla="*/ 3053344 h 3827499"/>
              <a:gd name="connsiteX71" fmla="*/ 1907338 w 2777761"/>
              <a:gd name="connsiteY71" fmla="*/ 2873830 h 3827499"/>
              <a:gd name="connsiteX72" fmla="*/ 1862459 w 2777761"/>
              <a:gd name="connsiteY72" fmla="*/ 2812122 h 3827499"/>
              <a:gd name="connsiteX73" fmla="*/ 2109291 w 2777761"/>
              <a:gd name="connsiteY73" fmla="*/ 2756024 h 3827499"/>
              <a:gd name="connsiteX74" fmla="*/ 2131730 w 2777761"/>
              <a:gd name="connsiteY74" fmla="*/ 2626998 h 3827499"/>
              <a:gd name="connsiteX75" fmla="*/ 2372952 w 2777761"/>
              <a:gd name="connsiteY75" fmla="*/ 2660657 h 3827499"/>
              <a:gd name="connsiteX76" fmla="*/ 2597345 w 2777761"/>
              <a:gd name="connsiteY76" fmla="*/ 2071626 h 3827499"/>
              <a:gd name="connsiteX77" fmla="*/ 2552466 w 2777761"/>
              <a:gd name="connsiteY77" fmla="*/ 1987479 h 3827499"/>
              <a:gd name="connsiteX78" fmla="*/ 2698322 w 2777761"/>
              <a:gd name="connsiteY78" fmla="*/ 1499425 h 3827499"/>
              <a:gd name="connsiteX79" fmla="*/ 2642224 w 2777761"/>
              <a:gd name="connsiteY79" fmla="*/ 1392839 h 3827499"/>
              <a:gd name="connsiteX80" fmla="*/ 2485148 w 2777761"/>
              <a:gd name="connsiteY80" fmla="*/ 837467 h 3827499"/>
              <a:gd name="connsiteX81" fmla="*/ 2743201 w 2777761"/>
              <a:gd name="connsiteY81" fmla="*/ 714051 h 3827499"/>
              <a:gd name="connsiteX82" fmla="*/ 2715151 w 2777761"/>
              <a:gd name="connsiteY82" fmla="*/ 472829 h 3827499"/>
              <a:gd name="connsiteX83" fmla="*/ 2597345 w 2777761"/>
              <a:gd name="connsiteY83" fmla="*/ 91363 h 3827499"/>
              <a:gd name="connsiteX0" fmla="*/ 2597345 w 2777761"/>
              <a:gd name="connsiteY0" fmla="*/ 91363 h 3827499"/>
              <a:gd name="connsiteX1" fmla="*/ 2395391 w 2777761"/>
              <a:gd name="connsiteY1" fmla="*/ 1604 h 3827499"/>
              <a:gd name="connsiteX2" fmla="*/ 2193438 w 2777761"/>
              <a:gd name="connsiteY2" fmla="*/ 197948 h 3827499"/>
              <a:gd name="connsiteX3" fmla="*/ 2114901 w 2777761"/>
              <a:gd name="connsiteY3" fmla="*/ 214777 h 3827499"/>
              <a:gd name="connsiteX4" fmla="*/ 2142950 w 2777761"/>
              <a:gd name="connsiteY4" fmla="*/ 326974 h 3827499"/>
              <a:gd name="connsiteX5" fmla="*/ 2047583 w 2777761"/>
              <a:gd name="connsiteY5" fmla="*/ 495268 h 3827499"/>
              <a:gd name="connsiteX6" fmla="*/ 2159779 w 2777761"/>
              <a:gd name="connsiteY6" fmla="*/ 747710 h 3827499"/>
              <a:gd name="connsiteX7" fmla="*/ 2030754 w 2777761"/>
              <a:gd name="connsiteY7" fmla="*/ 792588 h 3827499"/>
              <a:gd name="connsiteX8" fmla="*/ 1997095 w 2777761"/>
              <a:gd name="connsiteY8" fmla="*/ 859906 h 3827499"/>
              <a:gd name="connsiteX9" fmla="*/ 1997095 w 2777761"/>
              <a:gd name="connsiteY9" fmla="*/ 747710 h 3827499"/>
              <a:gd name="connsiteX10" fmla="*/ 1946606 w 2777761"/>
              <a:gd name="connsiteY10" fmla="*/ 708441 h 3827499"/>
              <a:gd name="connsiteX11" fmla="*/ 1772702 w 2777761"/>
              <a:gd name="connsiteY11" fmla="*/ 758929 h 3827499"/>
              <a:gd name="connsiteX12" fmla="*/ 1402454 w 2777761"/>
              <a:gd name="connsiteY12" fmla="*/ 618684 h 3827499"/>
              <a:gd name="connsiteX13" fmla="*/ 1705384 w 2777761"/>
              <a:gd name="connsiteY13" fmla="*/ 1190885 h 3827499"/>
              <a:gd name="connsiteX14" fmla="*/ 1800751 w 2777761"/>
              <a:gd name="connsiteY14" fmla="*/ 1263813 h 3827499"/>
              <a:gd name="connsiteX15" fmla="*/ 1649286 w 2777761"/>
              <a:gd name="connsiteY15" fmla="*/ 1488205 h 3827499"/>
              <a:gd name="connsiteX16" fmla="*/ 1727824 w 2777761"/>
              <a:gd name="connsiteY16" fmla="*/ 1706988 h 3827499"/>
              <a:gd name="connsiteX17" fmla="*/ 1817581 w 2777761"/>
              <a:gd name="connsiteY17" fmla="*/ 1701379 h 3827499"/>
              <a:gd name="connsiteX18" fmla="*/ 1671725 w 2777761"/>
              <a:gd name="connsiteY18" fmla="*/ 1869673 h 3827499"/>
              <a:gd name="connsiteX19" fmla="*/ 914400 w 2777761"/>
              <a:gd name="connsiteY19" fmla="*/ 1617231 h 3827499"/>
              <a:gd name="connsiteX20" fmla="*/ 460005 w 2777761"/>
              <a:gd name="connsiteY20" fmla="*/ 2643828 h 3827499"/>
              <a:gd name="connsiteX21" fmla="*/ 263662 w 2777761"/>
              <a:gd name="connsiteY21" fmla="*/ 2851391 h 3827499"/>
              <a:gd name="connsiteX22" fmla="*/ 44879 w 2777761"/>
              <a:gd name="connsiteY22" fmla="*/ 2896269 h 3827499"/>
              <a:gd name="connsiteX23" fmla="*/ 0 w 2777761"/>
              <a:gd name="connsiteY23" fmla="*/ 3002856 h 3827499"/>
              <a:gd name="connsiteX24" fmla="*/ 274881 w 2777761"/>
              <a:gd name="connsiteY24" fmla="*/ 3126272 h 3827499"/>
              <a:gd name="connsiteX25" fmla="*/ 504884 w 2777761"/>
              <a:gd name="connsiteY25" fmla="*/ 3025295 h 3827499"/>
              <a:gd name="connsiteX26" fmla="*/ 471225 w 2777761"/>
              <a:gd name="connsiteY26" fmla="*/ 3154321 h 3827499"/>
              <a:gd name="connsiteX27" fmla="*/ 572201 w 2777761"/>
              <a:gd name="connsiteY27" fmla="*/ 3199199 h 3827499"/>
              <a:gd name="connsiteX28" fmla="*/ 381468 w 2777761"/>
              <a:gd name="connsiteY28" fmla="*/ 3659204 h 3827499"/>
              <a:gd name="connsiteX29" fmla="*/ 196344 w 2777761"/>
              <a:gd name="connsiteY29" fmla="*/ 3704083 h 3827499"/>
              <a:gd name="connsiteX30" fmla="*/ 263662 w 2777761"/>
              <a:gd name="connsiteY30" fmla="*/ 3805059 h 3827499"/>
              <a:gd name="connsiteX31" fmla="*/ 555372 w 2777761"/>
              <a:gd name="connsiteY31" fmla="*/ 3827499 h 3827499"/>
              <a:gd name="connsiteX32" fmla="*/ 589031 w 2777761"/>
              <a:gd name="connsiteY32" fmla="*/ 3619936 h 3827499"/>
              <a:gd name="connsiteX33" fmla="*/ 645129 w 2777761"/>
              <a:gd name="connsiteY33" fmla="*/ 3614326 h 3827499"/>
              <a:gd name="connsiteX34" fmla="*/ 690008 w 2777761"/>
              <a:gd name="connsiteY34" fmla="*/ 3737742 h 3827499"/>
              <a:gd name="connsiteX35" fmla="*/ 774155 w 2777761"/>
              <a:gd name="connsiteY35" fmla="*/ 3743352 h 3827499"/>
              <a:gd name="connsiteX36" fmla="*/ 779765 w 2777761"/>
              <a:gd name="connsiteY36" fmla="*/ 3513349 h 3827499"/>
              <a:gd name="connsiteX37" fmla="*/ 746106 w 2777761"/>
              <a:gd name="connsiteY37" fmla="*/ 3244078 h 3827499"/>
              <a:gd name="connsiteX38" fmla="*/ 903181 w 2777761"/>
              <a:gd name="connsiteY38" fmla="*/ 2666267 h 3827499"/>
              <a:gd name="connsiteX39" fmla="*/ 1166842 w 2777761"/>
              <a:gd name="connsiteY39" fmla="*/ 2559680 h 3827499"/>
              <a:gd name="connsiteX40" fmla="*/ 1531480 w 2777761"/>
              <a:gd name="connsiteY40" fmla="*/ 2666267 h 3827499"/>
              <a:gd name="connsiteX41" fmla="*/ 1593188 w 2777761"/>
              <a:gd name="connsiteY41" fmla="*/ 2666267 h 3827499"/>
              <a:gd name="connsiteX42" fmla="*/ 1649286 w 2777761"/>
              <a:gd name="connsiteY42" fmla="*/ 2767244 h 3827499"/>
              <a:gd name="connsiteX43" fmla="*/ 1800751 w 2777761"/>
              <a:gd name="connsiteY43" fmla="*/ 2800902 h 3827499"/>
              <a:gd name="connsiteX44" fmla="*/ 1811971 w 2777761"/>
              <a:gd name="connsiteY44" fmla="*/ 2834561 h 3827499"/>
              <a:gd name="connsiteX45" fmla="*/ 1772702 w 2777761"/>
              <a:gd name="connsiteY45" fmla="*/ 3036515 h 3827499"/>
              <a:gd name="connsiteX46" fmla="*/ 1750263 w 2777761"/>
              <a:gd name="connsiteY46" fmla="*/ 3361884 h 3827499"/>
              <a:gd name="connsiteX47" fmla="*/ 1542700 w 2777761"/>
              <a:gd name="connsiteY47" fmla="*/ 3384323 h 3827499"/>
              <a:gd name="connsiteX48" fmla="*/ 1206111 w 2777761"/>
              <a:gd name="connsiteY48" fmla="*/ 3434812 h 3827499"/>
              <a:gd name="connsiteX49" fmla="*/ 1178062 w 2777761"/>
              <a:gd name="connsiteY49" fmla="*/ 3507739 h 3827499"/>
              <a:gd name="connsiteX50" fmla="*/ 1116354 w 2777761"/>
              <a:gd name="connsiteY50" fmla="*/ 3535788 h 3827499"/>
              <a:gd name="connsiteX51" fmla="*/ 1144403 w 2777761"/>
              <a:gd name="connsiteY51" fmla="*/ 3670424 h 3827499"/>
              <a:gd name="connsiteX52" fmla="*/ 1284648 w 2777761"/>
              <a:gd name="connsiteY52" fmla="*/ 3676034 h 3827499"/>
              <a:gd name="connsiteX53" fmla="*/ 1279038 w 2777761"/>
              <a:gd name="connsiteY53" fmla="*/ 3524569 h 3827499"/>
              <a:gd name="connsiteX54" fmla="*/ 1458552 w 2777761"/>
              <a:gd name="connsiteY54" fmla="*/ 3535788 h 3827499"/>
              <a:gd name="connsiteX55" fmla="*/ 1430503 w 2777761"/>
              <a:gd name="connsiteY55" fmla="*/ 3614326 h 3827499"/>
              <a:gd name="connsiteX56" fmla="*/ 1402454 w 2777761"/>
              <a:gd name="connsiteY56" fmla="*/ 3676034 h 3827499"/>
              <a:gd name="connsiteX57" fmla="*/ 1318307 w 2777761"/>
              <a:gd name="connsiteY57" fmla="*/ 3692863 h 3827499"/>
              <a:gd name="connsiteX58" fmla="*/ 1452943 w 2777761"/>
              <a:gd name="connsiteY58" fmla="*/ 3816279 h 3827499"/>
              <a:gd name="connsiteX59" fmla="*/ 1520260 w 2777761"/>
              <a:gd name="connsiteY59" fmla="*/ 3681644 h 3827499"/>
              <a:gd name="connsiteX60" fmla="*/ 1823190 w 2777761"/>
              <a:gd name="connsiteY60" fmla="*/ 3580667 h 3827499"/>
              <a:gd name="connsiteX61" fmla="*/ 2159779 w 2777761"/>
              <a:gd name="connsiteY61" fmla="*/ 3653594 h 3827499"/>
              <a:gd name="connsiteX62" fmla="*/ 2114901 w 2777761"/>
              <a:gd name="connsiteY62" fmla="*/ 3754571 h 3827499"/>
              <a:gd name="connsiteX63" fmla="*/ 2210268 w 2777761"/>
              <a:gd name="connsiteY63" fmla="*/ 3821889 h 3827499"/>
              <a:gd name="connsiteX64" fmla="*/ 2283195 w 2777761"/>
              <a:gd name="connsiteY64" fmla="*/ 3771401 h 3827499"/>
              <a:gd name="connsiteX65" fmla="*/ 2271976 w 2777761"/>
              <a:gd name="connsiteY65" fmla="*/ 3676034 h 3827499"/>
              <a:gd name="connsiteX66" fmla="*/ 2451490 w 2777761"/>
              <a:gd name="connsiteY66" fmla="*/ 3597496 h 3827499"/>
              <a:gd name="connsiteX67" fmla="*/ 2434660 w 2777761"/>
              <a:gd name="connsiteY67" fmla="*/ 3423592 h 3827499"/>
              <a:gd name="connsiteX68" fmla="*/ 1929777 w 2777761"/>
              <a:gd name="connsiteY68" fmla="*/ 3395543 h 3827499"/>
              <a:gd name="connsiteX69" fmla="*/ 1918557 w 2777761"/>
              <a:gd name="connsiteY69" fmla="*/ 3070174 h 3827499"/>
              <a:gd name="connsiteX70" fmla="*/ 1884898 w 2777761"/>
              <a:gd name="connsiteY70" fmla="*/ 3053344 h 3827499"/>
              <a:gd name="connsiteX71" fmla="*/ 1907338 w 2777761"/>
              <a:gd name="connsiteY71" fmla="*/ 2873830 h 3827499"/>
              <a:gd name="connsiteX72" fmla="*/ 1862459 w 2777761"/>
              <a:gd name="connsiteY72" fmla="*/ 2812122 h 3827499"/>
              <a:gd name="connsiteX73" fmla="*/ 2109291 w 2777761"/>
              <a:gd name="connsiteY73" fmla="*/ 2756024 h 3827499"/>
              <a:gd name="connsiteX74" fmla="*/ 2131730 w 2777761"/>
              <a:gd name="connsiteY74" fmla="*/ 2626998 h 3827499"/>
              <a:gd name="connsiteX75" fmla="*/ 2372952 w 2777761"/>
              <a:gd name="connsiteY75" fmla="*/ 2660657 h 3827499"/>
              <a:gd name="connsiteX76" fmla="*/ 2597345 w 2777761"/>
              <a:gd name="connsiteY76" fmla="*/ 2071626 h 3827499"/>
              <a:gd name="connsiteX77" fmla="*/ 2552466 w 2777761"/>
              <a:gd name="connsiteY77" fmla="*/ 1987479 h 3827499"/>
              <a:gd name="connsiteX78" fmla="*/ 2698322 w 2777761"/>
              <a:gd name="connsiteY78" fmla="*/ 1499425 h 3827499"/>
              <a:gd name="connsiteX79" fmla="*/ 2642224 w 2777761"/>
              <a:gd name="connsiteY79" fmla="*/ 1392839 h 3827499"/>
              <a:gd name="connsiteX80" fmla="*/ 2485148 w 2777761"/>
              <a:gd name="connsiteY80" fmla="*/ 837467 h 3827499"/>
              <a:gd name="connsiteX81" fmla="*/ 2743201 w 2777761"/>
              <a:gd name="connsiteY81" fmla="*/ 714051 h 3827499"/>
              <a:gd name="connsiteX82" fmla="*/ 2715151 w 2777761"/>
              <a:gd name="connsiteY82" fmla="*/ 472829 h 3827499"/>
              <a:gd name="connsiteX83" fmla="*/ 2597345 w 2777761"/>
              <a:gd name="connsiteY83" fmla="*/ 91363 h 3827499"/>
              <a:gd name="connsiteX0" fmla="*/ 2597345 w 2777761"/>
              <a:gd name="connsiteY0" fmla="*/ 91363 h 3827499"/>
              <a:gd name="connsiteX1" fmla="*/ 2395391 w 2777761"/>
              <a:gd name="connsiteY1" fmla="*/ 1604 h 3827499"/>
              <a:gd name="connsiteX2" fmla="*/ 2193438 w 2777761"/>
              <a:gd name="connsiteY2" fmla="*/ 197948 h 3827499"/>
              <a:gd name="connsiteX3" fmla="*/ 2114901 w 2777761"/>
              <a:gd name="connsiteY3" fmla="*/ 214777 h 3827499"/>
              <a:gd name="connsiteX4" fmla="*/ 2142950 w 2777761"/>
              <a:gd name="connsiteY4" fmla="*/ 326974 h 3827499"/>
              <a:gd name="connsiteX5" fmla="*/ 2047583 w 2777761"/>
              <a:gd name="connsiteY5" fmla="*/ 495268 h 3827499"/>
              <a:gd name="connsiteX6" fmla="*/ 2159779 w 2777761"/>
              <a:gd name="connsiteY6" fmla="*/ 747710 h 3827499"/>
              <a:gd name="connsiteX7" fmla="*/ 2030754 w 2777761"/>
              <a:gd name="connsiteY7" fmla="*/ 792588 h 3827499"/>
              <a:gd name="connsiteX8" fmla="*/ 1997095 w 2777761"/>
              <a:gd name="connsiteY8" fmla="*/ 859906 h 3827499"/>
              <a:gd name="connsiteX9" fmla="*/ 1997095 w 2777761"/>
              <a:gd name="connsiteY9" fmla="*/ 747710 h 3827499"/>
              <a:gd name="connsiteX10" fmla="*/ 1946606 w 2777761"/>
              <a:gd name="connsiteY10" fmla="*/ 708441 h 3827499"/>
              <a:gd name="connsiteX11" fmla="*/ 1772702 w 2777761"/>
              <a:gd name="connsiteY11" fmla="*/ 758929 h 3827499"/>
              <a:gd name="connsiteX12" fmla="*/ 1402454 w 2777761"/>
              <a:gd name="connsiteY12" fmla="*/ 618684 h 3827499"/>
              <a:gd name="connsiteX13" fmla="*/ 1705384 w 2777761"/>
              <a:gd name="connsiteY13" fmla="*/ 1190885 h 3827499"/>
              <a:gd name="connsiteX14" fmla="*/ 1800751 w 2777761"/>
              <a:gd name="connsiteY14" fmla="*/ 1263813 h 3827499"/>
              <a:gd name="connsiteX15" fmla="*/ 1649286 w 2777761"/>
              <a:gd name="connsiteY15" fmla="*/ 1488205 h 3827499"/>
              <a:gd name="connsiteX16" fmla="*/ 1727824 w 2777761"/>
              <a:gd name="connsiteY16" fmla="*/ 1706988 h 3827499"/>
              <a:gd name="connsiteX17" fmla="*/ 1817581 w 2777761"/>
              <a:gd name="connsiteY17" fmla="*/ 1701379 h 3827499"/>
              <a:gd name="connsiteX18" fmla="*/ 1671725 w 2777761"/>
              <a:gd name="connsiteY18" fmla="*/ 1869673 h 3827499"/>
              <a:gd name="connsiteX19" fmla="*/ 914400 w 2777761"/>
              <a:gd name="connsiteY19" fmla="*/ 1617231 h 3827499"/>
              <a:gd name="connsiteX20" fmla="*/ 460005 w 2777761"/>
              <a:gd name="connsiteY20" fmla="*/ 2643828 h 3827499"/>
              <a:gd name="connsiteX21" fmla="*/ 263662 w 2777761"/>
              <a:gd name="connsiteY21" fmla="*/ 2851391 h 3827499"/>
              <a:gd name="connsiteX22" fmla="*/ 44879 w 2777761"/>
              <a:gd name="connsiteY22" fmla="*/ 2896269 h 3827499"/>
              <a:gd name="connsiteX23" fmla="*/ 0 w 2777761"/>
              <a:gd name="connsiteY23" fmla="*/ 3002856 h 3827499"/>
              <a:gd name="connsiteX24" fmla="*/ 274881 w 2777761"/>
              <a:gd name="connsiteY24" fmla="*/ 3126272 h 3827499"/>
              <a:gd name="connsiteX25" fmla="*/ 504884 w 2777761"/>
              <a:gd name="connsiteY25" fmla="*/ 3025295 h 3827499"/>
              <a:gd name="connsiteX26" fmla="*/ 471225 w 2777761"/>
              <a:gd name="connsiteY26" fmla="*/ 3154321 h 3827499"/>
              <a:gd name="connsiteX27" fmla="*/ 572201 w 2777761"/>
              <a:gd name="connsiteY27" fmla="*/ 3199199 h 3827499"/>
              <a:gd name="connsiteX28" fmla="*/ 381468 w 2777761"/>
              <a:gd name="connsiteY28" fmla="*/ 3659204 h 3827499"/>
              <a:gd name="connsiteX29" fmla="*/ 196344 w 2777761"/>
              <a:gd name="connsiteY29" fmla="*/ 3704083 h 3827499"/>
              <a:gd name="connsiteX30" fmla="*/ 263662 w 2777761"/>
              <a:gd name="connsiteY30" fmla="*/ 3805059 h 3827499"/>
              <a:gd name="connsiteX31" fmla="*/ 555372 w 2777761"/>
              <a:gd name="connsiteY31" fmla="*/ 3827499 h 3827499"/>
              <a:gd name="connsiteX32" fmla="*/ 589031 w 2777761"/>
              <a:gd name="connsiteY32" fmla="*/ 3619936 h 3827499"/>
              <a:gd name="connsiteX33" fmla="*/ 645129 w 2777761"/>
              <a:gd name="connsiteY33" fmla="*/ 3614326 h 3827499"/>
              <a:gd name="connsiteX34" fmla="*/ 690008 w 2777761"/>
              <a:gd name="connsiteY34" fmla="*/ 3737742 h 3827499"/>
              <a:gd name="connsiteX35" fmla="*/ 774155 w 2777761"/>
              <a:gd name="connsiteY35" fmla="*/ 3743352 h 3827499"/>
              <a:gd name="connsiteX36" fmla="*/ 779765 w 2777761"/>
              <a:gd name="connsiteY36" fmla="*/ 3513349 h 3827499"/>
              <a:gd name="connsiteX37" fmla="*/ 746106 w 2777761"/>
              <a:gd name="connsiteY37" fmla="*/ 3244078 h 3827499"/>
              <a:gd name="connsiteX38" fmla="*/ 903181 w 2777761"/>
              <a:gd name="connsiteY38" fmla="*/ 2666267 h 3827499"/>
              <a:gd name="connsiteX39" fmla="*/ 1166842 w 2777761"/>
              <a:gd name="connsiteY39" fmla="*/ 2559680 h 3827499"/>
              <a:gd name="connsiteX40" fmla="*/ 1531480 w 2777761"/>
              <a:gd name="connsiteY40" fmla="*/ 2666267 h 3827499"/>
              <a:gd name="connsiteX41" fmla="*/ 1593188 w 2777761"/>
              <a:gd name="connsiteY41" fmla="*/ 2666267 h 3827499"/>
              <a:gd name="connsiteX42" fmla="*/ 1649286 w 2777761"/>
              <a:gd name="connsiteY42" fmla="*/ 2767244 h 3827499"/>
              <a:gd name="connsiteX43" fmla="*/ 1800751 w 2777761"/>
              <a:gd name="connsiteY43" fmla="*/ 2800902 h 3827499"/>
              <a:gd name="connsiteX44" fmla="*/ 1811971 w 2777761"/>
              <a:gd name="connsiteY44" fmla="*/ 2834561 h 3827499"/>
              <a:gd name="connsiteX45" fmla="*/ 1772702 w 2777761"/>
              <a:gd name="connsiteY45" fmla="*/ 3036515 h 3827499"/>
              <a:gd name="connsiteX46" fmla="*/ 1750263 w 2777761"/>
              <a:gd name="connsiteY46" fmla="*/ 3361884 h 3827499"/>
              <a:gd name="connsiteX47" fmla="*/ 1542700 w 2777761"/>
              <a:gd name="connsiteY47" fmla="*/ 3384323 h 3827499"/>
              <a:gd name="connsiteX48" fmla="*/ 1206111 w 2777761"/>
              <a:gd name="connsiteY48" fmla="*/ 3434812 h 3827499"/>
              <a:gd name="connsiteX49" fmla="*/ 1178062 w 2777761"/>
              <a:gd name="connsiteY49" fmla="*/ 3507739 h 3827499"/>
              <a:gd name="connsiteX50" fmla="*/ 1116354 w 2777761"/>
              <a:gd name="connsiteY50" fmla="*/ 3535788 h 3827499"/>
              <a:gd name="connsiteX51" fmla="*/ 1144403 w 2777761"/>
              <a:gd name="connsiteY51" fmla="*/ 3670424 h 3827499"/>
              <a:gd name="connsiteX52" fmla="*/ 1284648 w 2777761"/>
              <a:gd name="connsiteY52" fmla="*/ 3676034 h 3827499"/>
              <a:gd name="connsiteX53" fmla="*/ 1279038 w 2777761"/>
              <a:gd name="connsiteY53" fmla="*/ 3524569 h 3827499"/>
              <a:gd name="connsiteX54" fmla="*/ 1458552 w 2777761"/>
              <a:gd name="connsiteY54" fmla="*/ 3535788 h 3827499"/>
              <a:gd name="connsiteX55" fmla="*/ 1430503 w 2777761"/>
              <a:gd name="connsiteY55" fmla="*/ 3614326 h 3827499"/>
              <a:gd name="connsiteX56" fmla="*/ 1402454 w 2777761"/>
              <a:gd name="connsiteY56" fmla="*/ 3676034 h 3827499"/>
              <a:gd name="connsiteX57" fmla="*/ 1318307 w 2777761"/>
              <a:gd name="connsiteY57" fmla="*/ 3692863 h 3827499"/>
              <a:gd name="connsiteX58" fmla="*/ 1452943 w 2777761"/>
              <a:gd name="connsiteY58" fmla="*/ 3816279 h 3827499"/>
              <a:gd name="connsiteX59" fmla="*/ 1520260 w 2777761"/>
              <a:gd name="connsiteY59" fmla="*/ 3681644 h 3827499"/>
              <a:gd name="connsiteX60" fmla="*/ 1823190 w 2777761"/>
              <a:gd name="connsiteY60" fmla="*/ 3580667 h 3827499"/>
              <a:gd name="connsiteX61" fmla="*/ 2159779 w 2777761"/>
              <a:gd name="connsiteY61" fmla="*/ 3653594 h 3827499"/>
              <a:gd name="connsiteX62" fmla="*/ 2114901 w 2777761"/>
              <a:gd name="connsiteY62" fmla="*/ 3754571 h 3827499"/>
              <a:gd name="connsiteX63" fmla="*/ 2210268 w 2777761"/>
              <a:gd name="connsiteY63" fmla="*/ 3821889 h 3827499"/>
              <a:gd name="connsiteX64" fmla="*/ 2283195 w 2777761"/>
              <a:gd name="connsiteY64" fmla="*/ 3771401 h 3827499"/>
              <a:gd name="connsiteX65" fmla="*/ 2271976 w 2777761"/>
              <a:gd name="connsiteY65" fmla="*/ 3676034 h 3827499"/>
              <a:gd name="connsiteX66" fmla="*/ 2451490 w 2777761"/>
              <a:gd name="connsiteY66" fmla="*/ 3597496 h 3827499"/>
              <a:gd name="connsiteX67" fmla="*/ 2434660 w 2777761"/>
              <a:gd name="connsiteY67" fmla="*/ 3423592 h 3827499"/>
              <a:gd name="connsiteX68" fmla="*/ 1929777 w 2777761"/>
              <a:gd name="connsiteY68" fmla="*/ 3395543 h 3827499"/>
              <a:gd name="connsiteX69" fmla="*/ 1918557 w 2777761"/>
              <a:gd name="connsiteY69" fmla="*/ 3070174 h 3827499"/>
              <a:gd name="connsiteX70" fmla="*/ 1884898 w 2777761"/>
              <a:gd name="connsiteY70" fmla="*/ 3053344 h 3827499"/>
              <a:gd name="connsiteX71" fmla="*/ 1907338 w 2777761"/>
              <a:gd name="connsiteY71" fmla="*/ 2873830 h 3827499"/>
              <a:gd name="connsiteX72" fmla="*/ 1862459 w 2777761"/>
              <a:gd name="connsiteY72" fmla="*/ 2812122 h 3827499"/>
              <a:gd name="connsiteX73" fmla="*/ 2109291 w 2777761"/>
              <a:gd name="connsiteY73" fmla="*/ 2756024 h 3827499"/>
              <a:gd name="connsiteX74" fmla="*/ 2131730 w 2777761"/>
              <a:gd name="connsiteY74" fmla="*/ 2626998 h 3827499"/>
              <a:gd name="connsiteX75" fmla="*/ 2372952 w 2777761"/>
              <a:gd name="connsiteY75" fmla="*/ 2660657 h 3827499"/>
              <a:gd name="connsiteX76" fmla="*/ 2597345 w 2777761"/>
              <a:gd name="connsiteY76" fmla="*/ 2071626 h 3827499"/>
              <a:gd name="connsiteX77" fmla="*/ 2552466 w 2777761"/>
              <a:gd name="connsiteY77" fmla="*/ 1987479 h 3827499"/>
              <a:gd name="connsiteX78" fmla="*/ 2698322 w 2777761"/>
              <a:gd name="connsiteY78" fmla="*/ 1499425 h 3827499"/>
              <a:gd name="connsiteX79" fmla="*/ 2642224 w 2777761"/>
              <a:gd name="connsiteY79" fmla="*/ 1392839 h 3827499"/>
              <a:gd name="connsiteX80" fmla="*/ 2485148 w 2777761"/>
              <a:gd name="connsiteY80" fmla="*/ 837467 h 3827499"/>
              <a:gd name="connsiteX81" fmla="*/ 2743201 w 2777761"/>
              <a:gd name="connsiteY81" fmla="*/ 714051 h 3827499"/>
              <a:gd name="connsiteX82" fmla="*/ 2715151 w 2777761"/>
              <a:gd name="connsiteY82" fmla="*/ 472829 h 3827499"/>
              <a:gd name="connsiteX83" fmla="*/ 2597345 w 2777761"/>
              <a:gd name="connsiteY83" fmla="*/ 91363 h 3827499"/>
              <a:gd name="connsiteX0" fmla="*/ 2597345 w 2777761"/>
              <a:gd name="connsiteY0" fmla="*/ 130631 h 3827499"/>
              <a:gd name="connsiteX1" fmla="*/ 2395391 w 2777761"/>
              <a:gd name="connsiteY1" fmla="*/ 1604 h 3827499"/>
              <a:gd name="connsiteX2" fmla="*/ 2193438 w 2777761"/>
              <a:gd name="connsiteY2" fmla="*/ 197948 h 3827499"/>
              <a:gd name="connsiteX3" fmla="*/ 2114901 w 2777761"/>
              <a:gd name="connsiteY3" fmla="*/ 214777 h 3827499"/>
              <a:gd name="connsiteX4" fmla="*/ 2142950 w 2777761"/>
              <a:gd name="connsiteY4" fmla="*/ 326974 h 3827499"/>
              <a:gd name="connsiteX5" fmla="*/ 2047583 w 2777761"/>
              <a:gd name="connsiteY5" fmla="*/ 495268 h 3827499"/>
              <a:gd name="connsiteX6" fmla="*/ 2159779 w 2777761"/>
              <a:gd name="connsiteY6" fmla="*/ 747710 h 3827499"/>
              <a:gd name="connsiteX7" fmla="*/ 2030754 w 2777761"/>
              <a:gd name="connsiteY7" fmla="*/ 792588 h 3827499"/>
              <a:gd name="connsiteX8" fmla="*/ 1997095 w 2777761"/>
              <a:gd name="connsiteY8" fmla="*/ 859906 h 3827499"/>
              <a:gd name="connsiteX9" fmla="*/ 1997095 w 2777761"/>
              <a:gd name="connsiteY9" fmla="*/ 747710 h 3827499"/>
              <a:gd name="connsiteX10" fmla="*/ 1946606 w 2777761"/>
              <a:gd name="connsiteY10" fmla="*/ 708441 h 3827499"/>
              <a:gd name="connsiteX11" fmla="*/ 1772702 w 2777761"/>
              <a:gd name="connsiteY11" fmla="*/ 758929 h 3827499"/>
              <a:gd name="connsiteX12" fmla="*/ 1402454 w 2777761"/>
              <a:gd name="connsiteY12" fmla="*/ 618684 h 3827499"/>
              <a:gd name="connsiteX13" fmla="*/ 1705384 w 2777761"/>
              <a:gd name="connsiteY13" fmla="*/ 1190885 h 3827499"/>
              <a:gd name="connsiteX14" fmla="*/ 1800751 w 2777761"/>
              <a:gd name="connsiteY14" fmla="*/ 1263813 h 3827499"/>
              <a:gd name="connsiteX15" fmla="*/ 1649286 w 2777761"/>
              <a:gd name="connsiteY15" fmla="*/ 1488205 h 3827499"/>
              <a:gd name="connsiteX16" fmla="*/ 1727824 w 2777761"/>
              <a:gd name="connsiteY16" fmla="*/ 1706988 h 3827499"/>
              <a:gd name="connsiteX17" fmla="*/ 1817581 w 2777761"/>
              <a:gd name="connsiteY17" fmla="*/ 1701379 h 3827499"/>
              <a:gd name="connsiteX18" fmla="*/ 1671725 w 2777761"/>
              <a:gd name="connsiteY18" fmla="*/ 1869673 h 3827499"/>
              <a:gd name="connsiteX19" fmla="*/ 914400 w 2777761"/>
              <a:gd name="connsiteY19" fmla="*/ 1617231 h 3827499"/>
              <a:gd name="connsiteX20" fmla="*/ 460005 w 2777761"/>
              <a:gd name="connsiteY20" fmla="*/ 2643828 h 3827499"/>
              <a:gd name="connsiteX21" fmla="*/ 263662 w 2777761"/>
              <a:gd name="connsiteY21" fmla="*/ 2851391 h 3827499"/>
              <a:gd name="connsiteX22" fmla="*/ 44879 w 2777761"/>
              <a:gd name="connsiteY22" fmla="*/ 2896269 h 3827499"/>
              <a:gd name="connsiteX23" fmla="*/ 0 w 2777761"/>
              <a:gd name="connsiteY23" fmla="*/ 3002856 h 3827499"/>
              <a:gd name="connsiteX24" fmla="*/ 274881 w 2777761"/>
              <a:gd name="connsiteY24" fmla="*/ 3126272 h 3827499"/>
              <a:gd name="connsiteX25" fmla="*/ 504884 w 2777761"/>
              <a:gd name="connsiteY25" fmla="*/ 3025295 h 3827499"/>
              <a:gd name="connsiteX26" fmla="*/ 471225 w 2777761"/>
              <a:gd name="connsiteY26" fmla="*/ 3154321 h 3827499"/>
              <a:gd name="connsiteX27" fmla="*/ 572201 w 2777761"/>
              <a:gd name="connsiteY27" fmla="*/ 3199199 h 3827499"/>
              <a:gd name="connsiteX28" fmla="*/ 381468 w 2777761"/>
              <a:gd name="connsiteY28" fmla="*/ 3659204 h 3827499"/>
              <a:gd name="connsiteX29" fmla="*/ 196344 w 2777761"/>
              <a:gd name="connsiteY29" fmla="*/ 3704083 h 3827499"/>
              <a:gd name="connsiteX30" fmla="*/ 263662 w 2777761"/>
              <a:gd name="connsiteY30" fmla="*/ 3805059 h 3827499"/>
              <a:gd name="connsiteX31" fmla="*/ 555372 w 2777761"/>
              <a:gd name="connsiteY31" fmla="*/ 3827499 h 3827499"/>
              <a:gd name="connsiteX32" fmla="*/ 589031 w 2777761"/>
              <a:gd name="connsiteY32" fmla="*/ 3619936 h 3827499"/>
              <a:gd name="connsiteX33" fmla="*/ 645129 w 2777761"/>
              <a:gd name="connsiteY33" fmla="*/ 3614326 h 3827499"/>
              <a:gd name="connsiteX34" fmla="*/ 690008 w 2777761"/>
              <a:gd name="connsiteY34" fmla="*/ 3737742 h 3827499"/>
              <a:gd name="connsiteX35" fmla="*/ 774155 w 2777761"/>
              <a:gd name="connsiteY35" fmla="*/ 3743352 h 3827499"/>
              <a:gd name="connsiteX36" fmla="*/ 779765 w 2777761"/>
              <a:gd name="connsiteY36" fmla="*/ 3513349 h 3827499"/>
              <a:gd name="connsiteX37" fmla="*/ 746106 w 2777761"/>
              <a:gd name="connsiteY37" fmla="*/ 3244078 h 3827499"/>
              <a:gd name="connsiteX38" fmla="*/ 903181 w 2777761"/>
              <a:gd name="connsiteY38" fmla="*/ 2666267 h 3827499"/>
              <a:gd name="connsiteX39" fmla="*/ 1166842 w 2777761"/>
              <a:gd name="connsiteY39" fmla="*/ 2559680 h 3827499"/>
              <a:gd name="connsiteX40" fmla="*/ 1531480 w 2777761"/>
              <a:gd name="connsiteY40" fmla="*/ 2666267 h 3827499"/>
              <a:gd name="connsiteX41" fmla="*/ 1593188 w 2777761"/>
              <a:gd name="connsiteY41" fmla="*/ 2666267 h 3827499"/>
              <a:gd name="connsiteX42" fmla="*/ 1649286 w 2777761"/>
              <a:gd name="connsiteY42" fmla="*/ 2767244 h 3827499"/>
              <a:gd name="connsiteX43" fmla="*/ 1800751 w 2777761"/>
              <a:gd name="connsiteY43" fmla="*/ 2800902 h 3827499"/>
              <a:gd name="connsiteX44" fmla="*/ 1811971 w 2777761"/>
              <a:gd name="connsiteY44" fmla="*/ 2834561 h 3827499"/>
              <a:gd name="connsiteX45" fmla="*/ 1772702 w 2777761"/>
              <a:gd name="connsiteY45" fmla="*/ 3036515 h 3827499"/>
              <a:gd name="connsiteX46" fmla="*/ 1750263 w 2777761"/>
              <a:gd name="connsiteY46" fmla="*/ 3361884 h 3827499"/>
              <a:gd name="connsiteX47" fmla="*/ 1542700 w 2777761"/>
              <a:gd name="connsiteY47" fmla="*/ 3384323 h 3827499"/>
              <a:gd name="connsiteX48" fmla="*/ 1206111 w 2777761"/>
              <a:gd name="connsiteY48" fmla="*/ 3434812 h 3827499"/>
              <a:gd name="connsiteX49" fmla="*/ 1178062 w 2777761"/>
              <a:gd name="connsiteY49" fmla="*/ 3507739 h 3827499"/>
              <a:gd name="connsiteX50" fmla="*/ 1116354 w 2777761"/>
              <a:gd name="connsiteY50" fmla="*/ 3535788 h 3827499"/>
              <a:gd name="connsiteX51" fmla="*/ 1144403 w 2777761"/>
              <a:gd name="connsiteY51" fmla="*/ 3670424 h 3827499"/>
              <a:gd name="connsiteX52" fmla="*/ 1284648 w 2777761"/>
              <a:gd name="connsiteY52" fmla="*/ 3676034 h 3827499"/>
              <a:gd name="connsiteX53" fmla="*/ 1279038 w 2777761"/>
              <a:gd name="connsiteY53" fmla="*/ 3524569 h 3827499"/>
              <a:gd name="connsiteX54" fmla="*/ 1458552 w 2777761"/>
              <a:gd name="connsiteY54" fmla="*/ 3535788 h 3827499"/>
              <a:gd name="connsiteX55" fmla="*/ 1430503 w 2777761"/>
              <a:gd name="connsiteY55" fmla="*/ 3614326 h 3827499"/>
              <a:gd name="connsiteX56" fmla="*/ 1402454 w 2777761"/>
              <a:gd name="connsiteY56" fmla="*/ 3676034 h 3827499"/>
              <a:gd name="connsiteX57" fmla="*/ 1318307 w 2777761"/>
              <a:gd name="connsiteY57" fmla="*/ 3692863 h 3827499"/>
              <a:gd name="connsiteX58" fmla="*/ 1452943 w 2777761"/>
              <a:gd name="connsiteY58" fmla="*/ 3816279 h 3827499"/>
              <a:gd name="connsiteX59" fmla="*/ 1520260 w 2777761"/>
              <a:gd name="connsiteY59" fmla="*/ 3681644 h 3827499"/>
              <a:gd name="connsiteX60" fmla="*/ 1823190 w 2777761"/>
              <a:gd name="connsiteY60" fmla="*/ 3580667 h 3827499"/>
              <a:gd name="connsiteX61" fmla="*/ 2159779 w 2777761"/>
              <a:gd name="connsiteY61" fmla="*/ 3653594 h 3827499"/>
              <a:gd name="connsiteX62" fmla="*/ 2114901 w 2777761"/>
              <a:gd name="connsiteY62" fmla="*/ 3754571 h 3827499"/>
              <a:gd name="connsiteX63" fmla="*/ 2210268 w 2777761"/>
              <a:gd name="connsiteY63" fmla="*/ 3821889 h 3827499"/>
              <a:gd name="connsiteX64" fmla="*/ 2283195 w 2777761"/>
              <a:gd name="connsiteY64" fmla="*/ 3771401 h 3827499"/>
              <a:gd name="connsiteX65" fmla="*/ 2271976 w 2777761"/>
              <a:gd name="connsiteY65" fmla="*/ 3676034 h 3827499"/>
              <a:gd name="connsiteX66" fmla="*/ 2451490 w 2777761"/>
              <a:gd name="connsiteY66" fmla="*/ 3597496 h 3827499"/>
              <a:gd name="connsiteX67" fmla="*/ 2434660 w 2777761"/>
              <a:gd name="connsiteY67" fmla="*/ 3423592 h 3827499"/>
              <a:gd name="connsiteX68" fmla="*/ 1929777 w 2777761"/>
              <a:gd name="connsiteY68" fmla="*/ 3395543 h 3827499"/>
              <a:gd name="connsiteX69" fmla="*/ 1918557 w 2777761"/>
              <a:gd name="connsiteY69" fmla="*/ 3070174 h 3827499"/>
              <a:gd name="connsiteX70" fmla="*/ 1884898 w 2777761"/>
              <a:gd name="connsiteY70" fmla="*/ 3053344 h 3827499"/>
              <a:gd name="connsiteX71" fmla="*/ 1907338 w 2777761"/>
              <a:gd name="connsiteY71" fmla="*/ 2873830 h 3827499"/>
              <a:gd name="connsiteX72" fmla="*/ 1862459 w 2777761"/>
              <a:gd name="connsiteY72" fmla="*/ 2812122 h 3827499"/>
              <a:gd name="connsiteX73" fmla="*/ 2109291 w 2777761"/>
              <a:gd name="connsiteY73" fmla="*/ 2756024 h 3827499"/>
              <a:gd name="connsiteX74" fmla="*/ 2131730 w 2777761"/>
              <a:gd name="connsiteY74" fmla="*/ 2626998 h 3827499"/>
              <a:gd name="connsiteX75" fmla="*/ 2372952 w 2777761"/>
              <a:gd name="connsiteY75" fmla="*/ 2660657 h 3827499"/>
              <a:gd name="connsiteX76" fmla="*/ 2597345 w 2777761"/>
              <a:gd name="connsiteY76" fmla="*/ 2071626 h 3827499"/>
              <a:gd name="connsiteX77" fmla="*/ 2552466 w 2777761"/>
              <a:gd name="connsiteY77" fmla="*/ 1987479 h 3827499"/>
              <a:gd name="connsiteX78" fmla="*/ 2698322 w 2777761"/>
              <a:gd name="connsiteY78" fmla="*/ 1499425 h 3827499"/>
              <a:gd name="connsiteX79" fmla="*/ 2642224 w 2777761"/>
              <a:gd name="connsiteY79" fmla="*/ 1392839 h 3827499"/>
              <a:gd name="connsiteX80" fmla="*/ 2485148 w 2777761"/>
              <a:gd name="connsiteY80" fmla="*/ 837467 h 3827499"/>
              <a:gd name="connsiteX81" fmla="*/ 2743201 w 2777761"/>
              <a:gd name="connsiteY81" fmla="*/ 714051 h 3827499"/>
              <a:gd name="connsiteX82" fmla="*/ 2715151 w 2777761"/>
              <a:gd name="connsiteY82" fmla="*/ 472829 h 3827499"/>
              <a:gd name="connsiteX83" fmla="*/ 2597345 w 2777761"/>
              <a:gd name="connsiteY83" fmla="*/ 130631 h 3827499"/>
              <a:gd name="connsiteX0" fmla="*/ 2597345 w 2777761"/>
              <a:gd name="connsiteY0" fmla="*/ 91863 h 3788731"/>
              <a:gd name="connsiteX1" fmla="*/ 2434660 w 2777761"/>
              <a:gd name="connsiteY1" fmla="*/ 2105 h 3788731"/>
              <a:gd name="connsiteX2" fmla="*/ 2193438 w 2777761"/>
              <a:gd name="connsiteY2" fmla="*/ 159180 h 3788731"/>
              <a:gd name="connsiteX3" fmla="*/ 2114901 w 2777761"/>
              <a:gd name="connsiteY3" fmla="*/ 176009 h 3788731"/>
              <a:gd name="connsiteX4" fmla="*/ 2142950 w 2777761"/>
              <a:gd name="connsiteY4" fmla="*/ 288206 h 3788731"/>
              <a:gd name="connsiteX5" fmla="*/ 2047583 w 2777761"/>
              <a:gd name="connsiteY5" fmla="*/ 456500 h 3788731"/>
              <a:gd name="connsiteX6" fmla="*/ 2159779 w 2777761"/>
              <a:gd name="connsiteY6" fmla="*/ 708942 h 3788731"/>
              <a:gd name="connsiteX7" fmla="*/ 2030754 w 2777761"/>
              <a:gd name="connsiteY7" fmla="*/ 753820 h 3788731"/>
              <a:gd name="connsiteX8" fmla="*/ 1997095 w 2777761"/>
              <a:gd name="connsiteY8" fmla="*/ 821138 h 3788731"/>
              <a:gd name="connsiteX9" fmla="*/ 1997095 w 2777761"/>
              <a:gd name="connsiteY9" fmla="*/ 708942 h 3788731"/>
              <a:gd name="connsiteX10" fmla="*/ 1946606 w 2777761"/>
              <a:gd name="connsiteY10" fmla="*/ 669673 h 3788731"/>
              <a:gd name="connsiteX11" fmla="*/ 1772702 w 2777761"/>
              <a:gd name="connsiteY11" fmla="*/ 720161 h 3788731"/>
              <a:gd name="connsiteX12" fmla="*/ 1402454 w 2777761"/>
              <a:gd name="connsiteY12" fmla="*/ 579916 h 3788731"/>
              <a:gd name="connsiteX13" fmla="*/ 1705384 w 2777761"/>
              <a:gd name="connsiteY13" fmla="*/ 1152117 h 3788731"/>
              <a:gd name="connsiteX14" fmla="*/ 1800751 w 2777761"/>
              <a:gd name="connsiteY14" fmla="*/ 1225045 h 3788731"/>
              <a:gd name="connsiteX15" fmla="*/ 1649286 w 2777761"/>
              <a:gd name="connsiteY15" fmla="*/ 1449437 h 3788731"/>
              <a:gd name="connsiteX16" fmla="*/ 1727824 w 2777761"/>
              <a:gd name="connsiteY16" fmla="*/ 1668220 h 3788731"/>
              <a:gd name="connsiteX17" fmla="*/ 1817581 w 2777761"/>
              <a:gd name="connsiteY17" fmla="*/ 1662611 h 3788731"/>
              <a:gd name="connsiteX18" fmla="*/ 1671725 w 2777761"/>
              <a:gd name="connsiteY18" fmla="*/ 1830905 h 3788731"/>
              <a:gd name="connsiteX19" fmla="*/ 914400 w 2777761"/>
              <a:gd name="connsiteY19" fmla="*/ 1578463 h 3788731"/>
              <a:gd name="connsiteX20" fmla="*/ 460005 w 2777761"/>
              <a:gd name="connsiteY20" fmla="*/ 2605060 h 3788731"/>
              <a:gd name="connsiteX21" fmla="*/ 263662 w 2777761"/>
              <a:gd name="connsiteY21" fmla="*/ 2812623 h 3788731"/>
              <a:gd name="connsiteX22" fmla="*/ 44879 w 2777761"/>
              <a:gd name="connsiteY22" fmla="*/ 2857501 h 3788731"/>
              <a:gd name="connsiteX23" fmla="*/ 0 w 2777761"/>
              <a:gd name="connsiteY23" fmla="*/ 2964088 h 3788731"/>
              <a:gd name="connsiteX24" fmla="*/ 274881 w 2777761"/>
              <a:gd name="connsiteY24" fmla="*/ 3087504 h 3788731"/>
              <a:gd name="connsiteX25" fmla="*/ 504884 w 2777761"/>
              <a:gd name="connsiteY25" fmla="*/ 2986527 h 3788731"/>
              <a:gd name="connsiteX26" fmla="*/ 471225 w 2777761"/>
              <a:gd name="connsiteY26" fmla="*/ 3115553 h 3788731"/>
              <a:gd name="connsiteX27" fmla="*/ 572201 w 2777761"/>
              <a:gd name="connsiteY27" fmla="*/ 3160431 h 3788731"/>
              <a:gd name="connsiteX28" fmla="*/ 381468 w 2777761"/>
              <a:gd name="connsiteY28" fmla="*/ 3620436 h 3788731"/>
              <a:gd name="connsiteX29" fmla="*/ 196344 w 2777761"/>
              <a:gd name="connsiteY29" fmla="*/ 3665315 h 3788731"/>
              <a:gd name="connsiteX30" fmla="*/ 263662 w 2777761"/>
              <a:gd name="connsiteY30" fmla="*/ 3766291 h 3788731"/>
              <a:gd name="connsiteX31" fmla="*/ 555372 w 2777761"/>
              <a:gd name="connsiteY31" fmla="*/ 3788731 h 3788731"/>
              <a:gd name="connsiteX32" fmla="*/ 589031 w 2777761"/>
              <a:gd name="connsiteY32" fmla="*/ 3581168 h 3788731"/>
              <a:gd name="connsiteX33" fmla="*/ 645129 w 2777761"/>
              <a:gd name="connsiteY33" fmla="*/ 3575558 h 3788731"/>
              <a:gd name="connsiteX34" fmla="*/ 690008 w 2777761"/>
              <a:gd name="connsiteY34" fmla="*/ 3698974 h 3788731"/>
              <a:gd name="connsiteX35" fmla="*/ 774155 w 2777761"/>
              <a:gd name="connsiteY35" fmla="*/ 3704584 h 3788731"/>
              <a:gd name="connsiteX36" fmla="*/ 779765 w 2777761"/>
              <a:gd name="connsiteY36" fmla="*/ 3474581 h 3788731"/>
              <a:gd name="connsiteX37" fmla="*/ 746106 w 2777761"/>
              <a:gd name="connsiteY37" fmla="*/ 3205310 h 3788731"/>
              <a:gd name="connsiteX38" fmla="*/ 903181 w 2777761"/>
              <a:gd name="connsiteY38" fmla="*/ 2627499 h 3788731"/>
              <a:gd name="connsiteX39" fmla="*/ 1166842 w 2777761"/>
              <a:gd name="connsiteY39" fmla="*/ 2520912 h 3788731"/>
              <a:gd name="connsiteX40" fmla="*/ 1531480 w 2777761"/>
              <a:gd name="connsiteY40" fmla="*/ 2627499 h 3788731"/>
              <a:gd name="connsiteX41" fmla="*/ 1593188 w 2777761"/>
              <a:gd name="connsiteY41" fmla="*/ 2627499 h 3788731"/>
              <a:gd name="connsiteX42" fmla="*/ 1649286 w 2777761"/>
              <a:gd name="connsiteY42" fmla="*/ 2728476 h 3788731"/>
              <a:gd name="connsiteX43" fmla="*/ 1800751 w 2777761"/>
              <a:gd name="connsiteY43" fmla="*/ 2762134 h 3788731"/>
              <a:gd name="connsiteX44" fmla="*/ 1811971 w 2777761"/>
              <a:gd name="connsiteY44" fmla="*/ 2795793 h 3788731"/>
              <a:gd name="connsiteX45" fmla="*/ 1772702 w 2777761"/>
              <a:gd name="connsiteY45" fmla="*/ 2997747 h 3788731"/>
              <a:gd name="connsiteX46" fmla="*/ 1750263 w 2777761"/>
              <a:gd name="connsiteY46" fmla="*/ 3323116 h 3788731"/>
              <a:gd name="connsiteX47" fmla="*/ 1542700 w 2777761"/>
              <a:gd name="connsiteY47" fmla="*/ 3345555 h 3788731"/>
              <a:gd name="connsiteX48" fmla="*/ 1206111 w 2777761"/>
              <a:gd name="connsiteY48" fmla="*/ 3396044 h 3788731"/>
              <a:gd name="connsiteX49" fmla="*/ 1178062 w 2777761"/>
              <a:gd name="connsiteY49" fmla="*/ 3468971 h 3788731"/>
              <a:gd name="connsiteX50" fmla="*/ 1116354 w 2777761"/>
              <a:gd name="connsiteY50" fmla="*/ 3497020 h 3788731"/>
              <a:gd name="connsiteX51" fmla="*/ 1144403 w 2777761"/>
              <a:gd name="connsiteY51" fmla="*/ 3631656 h 3788731"/>
              <a:gd name="connsiteX52" fmla="*/ 1284648 w 2777761"/>
              <a:gd name="connsiteY52" fmla="*/ 3637266 h 3788731"/>
              <a:gd name="connsiteX53" fmla="*/ 1279038 w 2777761"/>
              <a:gd name="connsiteY53" fmla="*/ 3485801 h 3788731"/>
              <a:gd name="connsiteX54" fmla="*/ 1458552 w 2777761"/>
              <a:gd name="connsiteY54" fmla="*/ 3497020 h 3788731"/>
              <a:gd name="connsiteX55" fmla="*/ 1430503 w 2777761"/>
              <a:gd name="connsiteY55" fmla="*/ 3575558 h 3788731"/>
              <a:gd name="connsiteX56" fmla="*/ 1402454 w 2777761"/>
              <a:gd name="connsiteY56" fmla="*/ 3637266 h 3788731"/>
              <a:gd name="connsiteX57" fmla="*/ 1318307 w 2777761"/>
              <a:gd name="connsiteY57" fmla="*/ 3654095 h 3788731"/>
              <a:gd name="connsiteX58" fmla="*/ 1452943 w 2777761"/>
              <a:gd name="connsiteY58" fmla="*/ 3777511 h 3788731"/>
              <a:gd name="connsiteX59" fmla="*/ 1520260 w 2777761"/>
              <a:gd name="connsiteY59" fmla="*/ 3642876 h 3788731"/>
              <a:gd name="connsiteX60" fmla="*/ 1823190 w 2777761"/>
              <a:gd name="connsiteY60" fmla="*/ 3541899 h 3788731"/>
              <a:gd name="connsiteX61" fmla="*/ 2159779 w 2777761"/>
              <a:gd name="connsiteY61" fmla="*/ 3614826 h 3788731"/>
              <a:gd name="connsiteX62" fmla="*/ 2114901 w 2777761"/>
              <a:gd name="connsiteY62" fmla="*/ 3715803 h 3788731"/>
              <a:gd name="connsiteX63" fmla="*/ 2210268 w 2777761"/>
              <a:gd name="connsiteY63" fmla="*/ 3783121 h 3788731"/>
              <a:gd name="connsiteX64" fmla="*/ 2283195 w 2777761"/>
              <a:gd name="connsiteY64" fmla="*/ 3732633 h 3788731"/>
              <a:gd name="connsiteX65" fmla="*/ 2271976 w 2777761"/>
              <a:gd name="connsiteY65" fmla="*/ 3637266 h 3788731"/>
              <a:gd name="connsiteX66" fmla="*/ 2451490 w 2777761"/>
              <a:gd name="connsiteY66" fmla="*/ 3558728 h 3788731"/>
              <a:gd name="connsiteX67" fmla="*/ 2434660 w 2777761"/>
              <a:gd name="connsiteY67" fmla="*/ 3384824 h 3788731"/>
              <a:gd name="connsiteX68" fmla="*/ 1929777 w 2777761"/>
              <a:gd name="connsiteY68" fmla="*/ 3356775 h 3788731"/>
              <a:gd name="connsiteX69" fmla="*/ 1918557 w 2777761"/>
              <a:gd name="connsiteY69" fmla="*/ 3031406 h 3788731"/>
              <a:gd name="connsiteX70" fmla="*/ 1884898 w 2777761"/>
              <a:gd name="connsiteY70" fmla="*/ 3014576 h 3788731"/>
              <a:gd name="connsiteX71" fmla="*/ 1907338 w 2777761"/>
              <a:gd name="connsiteY71" fmla="*/ 2835062 h 3788731"/>
              <a:gd name="connsiteX72" fmla="*/ 1862459 w 2777761"/>
              <a:gd name="connsiteY72" fmla="*/ 2773354 h 3788731"/>
              <a:gd name="connsiteX73" fmla="*/ 2109291 w 2777761"/>
              <a:gd name="connsiteY73" fmla="*/ 2717256 h 3788731"/>
              <a:gd name="connsiteX74" fmla="*/ 2131730 w 2777761"/>
              <a:gd name="connsiteY74" fmla="*/ 2588230 h 3788731"/>
              <a:gd name="connsiteX75" fmla="*/ 2372952 w 2777761"/>
              <a:gd name="connsiteY75" fmla="*/ 2621889 h 3788731"/>
              <a:gd name="connsiteX76" fmla="*/ 2597345 w 2777761"/>
              <a:gd name="connsiteY76" fmla="*/ 2032858 h 3788731"/>
              <a:gd name="connsiteX77" fmla="*/ 2552466 w 2777761"/>
              <a:gd name="connsiteY77" fmla="*/ 1948711 h 3788731"/>
              <a:gd name="connsiteX78" fmla="*/ 2698322 w 2777761"/>
              <a:gd name="connsiteY78" fmla="*/ 1460657 h 3788731"/>
              <a:gd name="connsiteX79" fmla="*/ 2642224 w 2777761"/>
              <a:gd name="connsiteY79" fmla="*/ 1354071 h 3788731"/>
              <a:gd name="connsiteX80" fmla="*/ 2485148 w 2777761"/>
              <a:gd name="connsiteY80" fmla="*/ 798699 h 3788731"/>
              <a:gd name="connsiteX81" fmla="*/ 2743201 w 2777761"/>
              <a:gd name="connsiteY81" fmla="*/ 675283 h 3788731"/>
              <a:gd name="connsiteX82" fmla="*/ 2715151 w 2777761"/>
              <a:gd name="connsiteY82" fmla="*/ 434061 h 3788731"/>
              <a:gd name="connsiteX83" fmla="*/ 2597345 w 2777761"/>
              <a:gd name="connsiteY83" fmla="*/ 91863 h 3788731"/>
              <a:gd name="connsiteX0" fmla="*/ 2631004 w 2777761"/>
              <a:gd name="connsiteY0" fmla="*/ 86253 h 3788731"/>
              <a:gd name="connsiteX1" fmla="*/ 2434660 w 2777761"/>
              <a:gd name="connsiteY1" fmla="*/ 2105 h 3788731"/>
              <a:gd name="connsiteX2" fmla="*/ 2193438 w 2777761"/>
              <a:gd name="connsiteY2" fmla="*/ 159180 h 3788731"/>
              <a:gd name="connsiteX3" fmla="*/ 2114901 w 2777761"/>
              <a:gd name="connsiteY3" fmla="*/ 176009 h 3788731"/>
              <a:gd name="connsiteX4" fmla="*/ 2142950 w 2777761"/>
              <a:gd name="connsiteY4" fmla="*/ 288206 h 3788731"/>
              <a:gd name="connsiteX5" fmla="*/ 2047583 w 2777761"/>
              <a:gd name="connsiteY5" fmla="*/ 456500 h 3788731"/>
              <a:gd name="connsiteX6" fmla="*/ 2159779 w 2777761"/>
              <a:gd name="connsiteY6" fmla="*/ 708942 h 3788731"/>
              <a:gd name="connsiteX7" fmla="*/ 2030754 w 2777761"/>
              <a:gd name="connsiteY7" fmla="*/ 753820 h 3788731"/>
              <a:gd name="connsiteX8" fmla="*/ 1997095 w 2777761"/>
              <a:gd name="connsiteY8" fmla="*/ 821138 h 3788731"/>
              <a:gd name="connsiteX9" fmla="*/ 1997095 w 2777761"/>
              <a:gd name="connsiteY9" fmla="*/ 708942 h 3788731"/>
              <a:gd name="connsiteX10" fmla="*/ 1946606 w 2777761"/>
              <a:gd name="connsiteY10" fmla="*/ 669673 h 3788731"/>
              <a:gd name="connsiteX11" fmla="*/ 1772702 w 2777761"/>
              <a:gd name="connsiteY11" fmla="*/ 720161 h 3788731"/>
              <a:gd name="connsiteX12" fmla="*/ 1402454 w 2777761"/>
              <a:gd name="connsiteY12" fmla="*/ 579916 h 3788731"/>
              <a:gd name="connsiteX13" fmla="*/ 1705384 w 2777761"/>
              <a:gd name="connsiteY13" fmla="*/ 1152117 h 3788731"/>
              <a:gd name="connsiteX14" fmla="*/ 1800751 w 2777761"/>
              <a:gd name="connsiteY14" fmla="*/ 1225045 h 3788731"/>
              <a:gd name="connsiteX15" fmla="*/ 1649286 w 2777761"/>
              <a:gd name="connsiteY15" fmla="*/ 1449437 h 3788731"/>
              <a:gd name="connsiteX16" fmla="*/ 1727824 w 2777761"/>
              <a:gd name="connsiteY16" fmla="*/ 1668220 h 3788731"/>
              <a:gd name="connsiteX17" fmla="*/ 1817581 w 2777761"/>
              <a:gd name="connsiteY17" fmla="*/ 1662611 h 3788731"/>
              <a:gd name="connsiteX18" fmla="*/ 1671725 w 2777761"/>
              <a:gd name="connsiteY18" fmla="*/ 1830905 h 3788731"/>
              <a:gd name="connsiteX19" fmla="*/ 914400 w 2777761"/>
              <a:gd name="connsiteY19" fmla="*/ 1578463 h 3788731"/>
              <a:gd name="connsiteX20" fmla="*/ 460005 w 2777761"/>
              <a:gd name="connsiteY20" fmla="*/ 2605060 h 3788731"/>
              <a:gd name="connsiteX21" fmla="*/ 263662 w 2777761"/>
              <a:gd name="connsiteY21" fmla="*/ 2812623 h 3788731"/>
              <a:gd name="connsiteX22" fmla="*/ 44879 w 2777761"/>
              <a:gd name="connsiteY22" fmla="*/ 2857501 h 3788731"/>
              <a:gd name="connsiteX23" fmla="*/ 0 w 2777761"/>
              <a:gd name="connsiteY23" fmla="*/ 2964088 h 3788731"/>
              <a:gd name="connsiteX24" fmla="*/ 274881 w 2777761"/>
              <a:gd name="connsiteY24" fmla="*/ 3087504 h 3788731"/>
              <a:gd name="connsiteX25" fmla="*/ 504884 w 2777761"/>
              <a:gd name="connsiteY25" fmla="*/ 2986527 h 3788731"/>
              <a:gd name="connsiteX26" fmla="*/ 471225 w 2777761"/>
              <a:gd name="connsiteY26" fmla="*/ 3115553 h 3788731"/>
              <a:gd name="connsiteX27" fmla="*/ 572201 w 2777761"/>
              <a:gd name="connsiteY27" fmla="*/ 3160431 h 3788731"/>
              <a:gd name="connsiteX28" fmla="*/ 381468 w 2777761"/>
              <a:gd name="connsiteY28" fmla="*/ 3620436 h 3788731"/>
              <a:gd name="connsiteX29" fmla="*/ 196344 w 2777761"/>
              <a:gd name="connsiteY29" fmla="*/ 3665315 h 3788731"/>
              <a:gd name="connsiteX30" fmla="*/ 263662 w 2777761"/>
              <a:gd name="connsiteY30" fmla="*/ 3766291 h 3788731"/>
              <a:gd name="connsiteX31" fmla="*/ 555372 w 2777761"/>
              <a:gd name="connsiteY31" fmla="*/ 3788731 h 3788731"/>
              <a:gd name="connsiteX32" fmla="*/ 589031 w 2777761"/>
              <a:gd name="connsiteY32" fmla="*/ 3581168 h 3788731"/>
              <a:gd name="connsiteX33" fmla="*/ 645129 w 2777761"/>
              <a:gd name="connsiteY33" fmla="*/ 3575558 h 3788731"/>
              <a:gd name="connsiteX34" fmla="*/ 690008 w 2777761"/>
              <a:gd name="connsiteY34" fmla="*/ 3698974 h 3788731"/>
              <a:gd name="connsiteX35" fmla="*/ 774155 w 2777761"/>
              <a:gd name="connsiteY35" fmla="*/ 3704584 h 3788731"/>
              <a:gd name="connsiteX36" fmla="*/ 779765 w 2777761"/>
              <a:gd name="connsiteY36" fmla="*/ 3474581 h 3788731"/>
              <a:gd name="connsiteX37" fmla="*/ 746106 w 2777761"/>
              <a:gd name="connsiteY37" fmla="*/ 3205310 h 3788731"/>
              <a:gd name="connsiteX38" fmla="*/ 903181 w 2777761"/>
              <a:gd name="connsiteY38" fmla="*/ 2627499 h 3788731"/>
              <a:gd name="connsiteX39" fmla="*/ 1166842 w 2777761"/>
              <a:gd name="connsiteY39" fmla="*/ 2520912 h 3788731"/>
              <a:gd name="connsiteX40" fmla="*/ 1531480 w 2777761"/>
              <a:gd name="connsiteY40" fmla="*/ 2627499 h 3788731"/>
              <a:gd name="connsiteX41" fmla="*/ 1593188 w 2777761"/>
              <a:gd name="connsiteY41" fmla="*/ 2627499 h 3788731"/>
              <a:gd name="connsiteX42" fmla="*/ 1649286 w 2777761"/>
              <a:gd name="connsiteY42" fmla="*/ 2728476 h 3788731"/>
              <a:gd name="connsiteX43" fmla="*/ 1800751 w 2777761"/>
              <a:gd name="connsiteY43" fmla="*/ 2762134 h 3788731"/>
              <a:gd name="connsiteX44" fmla="*/ 1811971 w 2777761"/>
              <a:gd name="connsiteY44" fmla="*/ 2795793 h 3788731"/>
              <a:gd name="connsiteX45" fmla="*/ 1772702 w 2777761"/>
              <a:gd name="connsiteY45" fmla="*/ 2997747 h 3788731"/>
              <a:gd name="connsiteX46" fmla="*/ 1750263 w 2777761"/>
              <a:gd name="connsiteY46" fmla="*/ 3323116 h 3788731"/>
              <a:gd name="connsiteX47" fmla="*/ 1542700 w 2777761"/>
              <a:gd name="connsiteY47" fmla="*/ 3345555 h 3788731"/>
              <a:gd name="connsiteX48" fmla="*/ 1206111 w 2777761"/>
              <a:gd name="connsiteY48" fmla="*/ 3396044 h 3788731"/>
              <a:gd name="connsiteX49" fmla="*/ 1178062 w 2777761"/>
              <a:gd name="connsiteY49" fmla="*/ 3468971 h 3788731"/>
              <a:gd name="connsiteX50" fmla="*/ 1116354 w 2777761"/>
              <a:gd name="connsiteY50" fmla="*/ 3497020 h 3788731"/>
              <a:gd name="connsiteX51" fmla="*/ 1144403 w 2777761"/>
              <a:gd name="connsiteY51" fmla="*/ 3631656 h 3788731"/>
              <a:gd name="connsiteX52" fmla="*/ 1284648 w 2777761"/>
              <a:gd name="connsiteY52" fmla="*/ 3637266 h 3788731"/>
              <a:gd name="connsiteX53" fmla="*/ 1279038 w 2777761"/>
              <a:gd name="connsiteY53" fmla="*/ 3485801 h 3788731"/>
              <a:gd name="connsiteX54" fmla="*/ 1458552 w 2777761"/>
              <a:gd name="connsiteY54" fmla="*/ 3497020 h 3788731"/>
              <a:gd name="connsiteX55" fmla="*/ 1430503 w 2777761"/>
              <a:gd name="connsiteY55" fmla="*/ 3575558 h 3788731"/>
              <a:gd name="connsiteX56" fmla="*/ 1402454 w 2777761"/>
              <a:gd name="connsiteY56" fmla="*/ 3637266 h 3788731"/>
              <a:gd name="connsiteX57" fmla="*/ 1318307 w 2777761"/>
              <a:gd name="connsiteY57" fmla="*/ 3654095 h 3788731"/>
              <a:gd name="connsiteX58" fmla="*/ 1452943 w 2777761"/>
              <a:gd name="connsiteY58" fmla="*/ 3777511 h 3788731"/>
              <a:gd name="connsiteX59" fmla="*/ 1520260 w 2777761"/>
              <a:gd name="connsiteY59" fmla="*/ 3642876 h 3788731"/>
              <a:gd name="connsiteX60" fmla="*/ 1823190 w 2777761"/>
              <a:gd name="connsiteY60" fmla="*/ 3541899 h 3788731"/>
              <a:gd name="connsiteX61" fmla="*/ 2159779 w 2777761"/>
              <a:gd name="connsiteY61" fmla="*/ 3614826 h 3788731"/>
              <a:gd name="connsiteX62" fmla="*/ 2114901 w 2777761"/>
              <a:gd name="connsiteY62" fmla="*/ 3715803 h 3788731"/>
              <a:gd name="connsiteX63" fmla="*/ 2210268 w 2777761"/>
              <a:gd name="connsiteY63" fmla="*/ 3783121 h 3788731"/>
              <a:gd name="connsiteX64" fmla="*/ 2283195 w 2777761"/>
              <a:gd name="connsiteY64" fmla="*/ 3732633 h 3788731"/>
              <a:gd name="connsiteX65" fmla="*/ 2271976 w 2777761"/>
              <a:gd name="connsiteY65" fmla="*/ 3637266 h 3788731"/>
              <a:gd name="connsiteX66" fmla="*/ 2451490 w 2777761"/>
              <a:gd name="connsiteY66" fmla="*/ 3558728 h 3788731"/>
              <a:gd name="connsiteX67" fmla="*/ 2434660 w 2777761"/>
              <a:gd name="connsiteY67" fmla="*/ 3384824 h 3788731"/>
              <a:gd name="connsiteX68" fmla="*/ 1929777 w 2777761"/>
              <a:gd name="connsiteY68" fmla="*/ 3356775 h 3788731"/>
              <a:gd name="connsiteX69" fmla="*/ 1918557 w 2777761"/>
              <a:gd name="connsiteY69" fmla="*/ 3031406 h 3788731"/>
              <a:gd name="connsiteX70" fmla="*/ 1884898 w 2777761"/>
              <a:gd name="connsiteY70" fmla="*/ 3014576 h 3788731"/>
              <a:gd name="connsiteX71" fmla="*/ 1907338 w 2777761"/>
              <a:gd name="connsiteY71" fmla="*/ 2835062 h 3788731"/>
              <a:gd name="connsiteX72" fmla="*/ 1862459 w 2777761"/>
              <a:gd name="connsiteY72" fmla="*/ 2773354 h 3788731"/>
              <a:gd name="connsiteX73" fmla="*/ 2109291 w 2777761"/>
              <a:gd name="connsiteY73" fmla="*/ 2717256 h 3788731"/>
              <a:gd name="connsiteX74" fmla="*/ 2131730 w 2777761"/>
              <a:gd name="connsiteY74" fmla="*/ 2588230 h 3788731"/>
              <a:gd name="connsiteX75" fmla="*/ 2372952 w 2777761"/>
              <a:gd name="connsiteY75" fmla="*/ 2621889 h 3788731"/>
              <a:gd name="connsiteX76" fmla="*/ 2597345 w 2777761"/>
              <a:gd name="connsiteY76" fmla="*/ 2032858 h 3788731"/>
              <a:gd name="connsiteX77" fmla="*/ 2552466 w 2777761"/>
              <a:gd name="connsiteY77" fmla="*/ 1948711 h 3788731"/>
              <a:gd name="connsiteX78" fmla="*/ 2698322 w 2777761"/>
              <a:gd name="connsiteY78" fmla="*/ 1460657 h 3788731"/>
              <a:gd name="connsiteX79" fmla="*/ 2642224 w 2777761"/>
              <a:gd name="connsiteY79" fmla="*/ 1354071 h 3788731"/>
              <a:gd name="connsiteX80" fmla="*/ 2485148 w 2777761"/>
              <a:gd name="connsiteY80" fmla="*/ 798699 h 3788731"/>
              <a:gd name="connsiteX81" fmla="*/ 2743201 w 2777761"/>
              <a:gd name="connsiteY81" fmla="*/ 675283 h 3788731"/>
              <a:gd name="connsiteX82" fmla="*/ 2715151 w 2777761"/>
              <a:gd name="connsiteY82" fmla="*/ 434061 h 3788731"/>
              <a:gd name="connsiteX83" fmla="*/ 2631004 w 2777761"/>
              <a:gd name="connsiteY83" fmla="*/ 86253 h 3788731"/>
              <a:gd name="connsiteX0" fmla="*/ 2631004 w 2777761"/>
              <a:gd name="connsiteY0" fmla="*/ 86253 h 3788731"/>
              <a:gd name="connsiteX1" fmla="*/ 2434660 w 2777761"/>
              <a:gd name="connsiteY1" fmla="*/ 2105 h 3788731"/>
              <a:gd name="connsiteX2" fmla="*/ 2193438 w 2777761"/>
              <a:gd name="connsiteY2" fmla="*/ 159180 h 3788731"/>
              <a:gd name="connsiteX3" fmla="*/ 2092462 w 2777761"/>
              <a:gd name="connsiteY3" fmla="*/ 198449 h 3788731"/>
              <a:gd name="connsiteX4" fmla="*/ 2142950 w 2777761"/>
              <a:gd name="connsiteY4" fmla="*/ 288206 h 3788731"/>
              <a:gd name="connsiteX5" fmla="*/ 2047583 w 2777761"/>
              <a:gd name="connsiteY5" fmla="*/ 456500 h 3788731"/>
              <a:gd name="connsiteX6" fmla="*/ 2159779 w 2777761"/>
              <a:gd name="connsiteY6" fmla="*/ 708942 h 3788731"/>
              <a:gd name="connsiteX7" fmla="*/ 2030754 w 2777761"/>
              <a:gd name="connsiteY7" fmla="*/ 753820 h 3788731"/>
              <a:gd name="connsiteX8" fmla="*/ 1997095 w 2777761"/>
              <a:gd name="connsiteY8" fmla="*/ 821138 h 3788731"/>
              <a:gd name="connsiteX9" fmla="*/ 1997095 w 2777761"/>
              <a:gd name="connsiteY9" fmla="*/ 708942 h 3788731"/>
              <a:gd name="connsiteX10" fmla="*/ 1946606 w 2777761"/>
              <a:gd name="connsiteY10" fmla="*/ 669673 h 3788731"/>
              <a:gd name="connsiteX11" fmla="*/ 1772702 w 2777761"/>
              <a:gd name="connsiteY11" fmla="*/ 720161 h 3788731"/>
              <a:gd name="connsiteX12" fmla="*/ 1402454 w 2777761"/>
              <a:gd name="connsiteY12" fmla="*/ 579916 h 3788731"/>
              <a:gd name="connsiteX13" fmla="*/ 1705384 w 2777761"/>
              <a:gd name="connsiteY13" fmla="*/ 1152117 h 3788731"/>
              <a:gd name="connsiteX14" fmla="*/ 1800751 w 2777761"/>
              <a:gd name="connsiteY14" fmla="*/ 1225045 h 3788731"/>
              <a:gd name="connsiteX15" fmla="*/ 1649286 w 2777761"/>
              <a:gd name="connsiteY15" fmla="*/ 1449437 h 3788731"/>
              <a:gd name="connsiteX16" fmla="*/ 1727824 w 2777761"/>
              <a:gd name="connsiteY16" fmla="*/ 1668220 h 3788731"/>
              <a:gd name="connsiteX17" fmla="*/ 1817581 w 2777761"/>
              <a:gd name="connsiteY17" fmla="*/ 1662611 h 3788731"/>
              <a:gd name="connsiteX18" fmla="*/ 1671725 w 2777761"/>
              <a:gd name="connsiteY18" fmla="*/ 1830905 h 3788731"/>
              <a:gd name="connsiteX19" fmla="*/ 914400 w 2777761"/>
              <a:gd name="connsiteY19" fmla="*/ 1578463 h 3788731"/>
              <a:gd name="connsiteX20" fmla="*/ 460005 w 2777761"/>
              <a:gd name="connsiteY20" fmla="*/ 2605060 h 3788731"/>
              <a:gd name="connsiteX21" fmla="*/ 263662 w 2777761"/>
              <a:gd name="connsiteY21" fmla="*/ 2812623 h 3788731"/>
              <a:gd name="connsiteX22" fmla="*/ 44879 w 2777761"/>
              <a:gd name="connsiteY22" fmla="*/ 2857501 h 3788731"/>
              <a:gd name="connsiteX23" fmla="*/ 0 w 2777761"/>
              <a:gd name="connsiteY23" fmla="*/ 2964088 h 3788731"/>
              <a:gd name="connsiteX24" fmla="*/ 274881 w 2777761"/>
              <a:gd name="connsiteY24" fmla="*/ 3087504 h 3788731"/>
              <a:gd name="connsiteX25" fmla="*/ 504884 w 2777761"/>
              <a:gd name="connsiteY25" fmla="*/ 2986527 h 3788731"/>
              <a:gd name="connsiteX26" fmla="*/ 471225 w 2777761"/>
              <a:gd name="connsiteY26" fmla="*/ 3115553 h 3788731"/>
              <a:gd name="connsiteX27" fmla="*/ 572201 w 2777761"/>
              <a:gd name="connsiteY27" fmla="*/ 3160431 h 3788731"/>
              <a:gd name="connsiteX28" fmla="*/ 381468 w 2777761"/>
              <a:gd name="connsiteY28" fmla="*/ 3620436 h 3788731"/>
              <a:gd name="connsiteX29" fmla="*/ 196344 w 2777761"/>
              <a:gd name="connsiteY29" fmla="*/ 3665315 h 3788731"/>
              <a:gd name="connsiteX30" fmla="*/ 263662 w 2777761"/>
              <a:gd name="connsiteY30" fmla="*/ 3766291 h 3788731"/>
              <a:gd name="connsiteX31" fmla="*/ 555372 w 2777761"/>
              <a:gd name="connsiteY31" fmla="*/ 3788731 h 3788731"/>
              <a:gd name="connsiteX32" fmla="*/ 589031 w 2777761"/>
              <a:gd name="connsiteY32" fmla="*/ 3581168 h 3788731"/>
              <a:gd name="connsiteX33" fmla="*/ 645129 w 2777761"/>
              <a:gd name="connsiteY33" fmla="*/ 3575558 h 3788731"/>
              <a:gd name="connsiteX34" fmla="*/ 690008 w 2777761"/>
              <a:gd name="connsiteY34" fmla="*/ 3698974 h 3788731"/>
              <a:gd name="connsiteX35" fmla="*/ 774155 w 2777761"/>
              <a:gd name="connsiteY35" fmla="*/ 3704584 h 3788731"/>
              <a:gd name="connsiteX36" fmla="*/ 779765 w 2777761"/>
              <a:gd name="connsiteY36" fmla="*/ 3474581 h 3788731"/>
              <a:gd name="connsiteX37" fmla="*/ 746106 w 2777761"/>
              <a:gd name="connsiteY37" fmla="*/ 3205310 h 3788731"/>
              <a:gd name="connsiteX38" fmla="*/ 903181 w 2777761"/>
              <a:gd name="connsiteY38" fmla="*/ 2627499 h 3788731"/>
              <a:gd name="connsiteX39" fmla="*/ 1166842 w 2777761"/>
              <a:gd name="connsiteY39" fmla="*/ 2520912 h 3788731"/>
              <a:gd name="connsiteX40" fmla="*/ 1531480 w 2777761"/>
              <a:gd name="connsiteY40" fmla="*/ 2627499 h 3788731"/>
              <a:gd name="connsiteX41" fmla="*/ 1593188 w 2777761"/>
              <a:gd name="connsiteY41" fmla="*/ 2627499 h 3788731"/>
              <a:gd name="connsiteX42" fmla="*/ 1649286 w 2777761"/>
              <a:gd name="connsiteY42" fmla="*/ 2728476 h 3788731"/>
              <a:gd name="connsiteX43" fmla="*/ 1800751 w 2777761"/>
              <a:gd name="connsiteY43" fmla="*/ 2762134 h 3788731"/>
              <a:gd name="connsiteX44" fmla="*/ 1811971 w 2777761"/>
              <a:gd name="connsiteY44" fmla="*/ 2795793 h 3788731"/>
              <a:gd name="connsiteX45" fmla="*/ 1772702 w 2777761"/>
              <a:gd name="connsiteY45" fmla="*/ 2997747 h 3788731"/>
              <a:gd name="connsiteX46" fmla="*/ 1750263 w 2777761"/>
              <a:gd name="connsiteY46" fmla="*/ 3323116 h 3788731"/>
              <a:gd name="connsiteX47" fmla="*/ 1542700 w 2777761"/>
              <a:gd name="connsiteY47" fmla="*/ 3345555 h 3788731"/>
              <a:gd name="connsiteX48" fmla="*/ 1206111 w 2777761"/>
              <a:gd name="connsiteY48" fmla="*/ 3396044 h 3788731"/>
              <a:gd name="connsiteX49" fmla="*/ 1178062 w 2777761"/>
              <a:gd name="connsiteY49" fmla="*/ 3468971 h 3788731"/>
              <a:gd name="connsiteX50" fmla="*/ 1116354 w 2777761"/>
              <a:gd name="connsiteY50" fmla="*/ 3497020 h 3788731"/>
              <a:gd name="connsiteX51" fmla="*/ 1144403 w 2777761"/>
              <a:gd name="connsiteY51" fmla="*/ 3631656 h 3788731"/>
              <a:gd name="connsiteX52" fmla="*/ 1284648 w 2777761"/>
              <a:gd name="connsiteY52" fmla="*/ 3637266 h 3788731"/>
              <a:gd name="connsiteX53" fmla="*/ 1279038 w 2777761"/>
              <a:gd name="connsiteY53" fmla="*/ 3485801 h 3788731"/>
              <a:gd name="connsiteX54" fmla="*/ 1458552 w 2777761"/>
              <a:gd name="connsiteY54" fmla="*/ 3497020 h 3788731"/>
              <a:gd name="connsiteX55" fmla="*/ 1430503 w 2777761"/>
              <a:gd name="connsiteY55" fmla="*/ 3575558 h 3788731"/>
              <a:gd name="connsiteX56" fmla="*/ 1402454 w 2777761"/>
              <a:gd name="connsiteY56" fmla="*/ 3637266 h 3788731"/>
              <a:gd name="connsiteX57" fmla="*/ 1318307 w 2777761"/>
              <a:gd name="connsiteY57" fmla="*/ 3654095 h 3788731"/>
              <a:gd name="connsiteX58" fmla="*/ 1452943 w 2777761"/>
              <a:gd name="connsiteY58" fmla="*/ 3777511 h 3788731"/>
              <a:gd name="connsiteX59" fmla="*/ 1520260 w 2777761"/>
              <a:gd name="connsiteY59" fmla="*/ 3642876 h 3788731"/>
              <a:gd name="connsiteX60" fmla="*/ 1823190 w 2777761"/>
              <a:gd name="connsiteY60" fmla="*/ 3541899 h 3788731"/>
              <a:gd name="connsiteX61" fmla="*/ 2159779 w 2777761"/>
              <a:gd name="connsiteY61" fmla="*/ 3614826 h 3788731"/>
              <a:gd name="connsiteX62" fmla="*/ 2114901 w 2777761"/>
              <a:gd name="connsiteY62" fmla="*/ 3715803 h 3788731"/>
              <a:gd name="connsiteX63" fmla="*/ 2210268 w 2777761"/>
              <a:gd name="connsiteY63" fmla="*/ 3783121 h 3788731"/>
              <a:gd name="connsiteX64" fmla="*/ 2283195 w 2777761"/>
              <a:gd name="connsiteY64" fmla="*/ 3732633 h 3788731"/>
              <a:gd name="connsiteX65" fmla="*/ 2271976 w 2777761"/>
              <a:gd name="connsiteY65" fmla="*/ 3637266 h 3788731"/>
              <a:gd name="connsiteX66" fmla="*/ 2451490 w 2777761"/>
              <a:gd name="connsiteY66" fmla="*/ 3558728 h 3788731"/>
              <a:gd name="connsiteX67" fmla="*/ 2434660 w 2777761"/>
              <a:gd name="connsiteY67" fmla="*/ 3384824 h 3788731"/>
              <a:gd name="connsiteX68" fmla="*/ 1929777 w 2777761"/>
              <a:gd name="connsiteY68" fmla="*/ 3356775 h 3788731"/>
              <a:gd name="connsiteX69" fmla="*/ 1918557 w 2777761"/>
              <a:gd name="connsiteY69" fmla="*/ 3031406 h 3788731"/>
              <a:gd name="connsiteX70" fmla="*/ 1884898 w 2777761"/>
              <a:gd name="connsiteY70" fmla="*/ 3014576 h 3788731"/>
              <a:gd name="connsiteX71" fmla="*/ 1907338 w 2777761"/>
              <a:gd name="connsiteY71" fmla="*/ 2835062 h 3788731"/>
              <a:gd name="connsiteX72" fmla="*/ 1862459 w 2777761"/>
              <a:gd name="connsiteY72" fmla="*/ 2773354 h 3788731"/>
              <a:gd name="connsiteX73" fmla="*/ 2109291 w 2777761"/>
              <a:gd name="connsiteY73" fmla="*/ 2717256 h 3788731"/>
              <a:gd name="connsiteX74" fmla="*/ 2131730 w 2777761"/>
              <a:gd name="connsiteY74" fmla="*/ 2588230 h 3788731"/>
              <a:gd name="connsiteX75" fmla="*/ 2372952 w 2777761"/>
              <a:gd name="connsiteY75" fmla="*/ 2621889 h 3788731"/>
              <a:gd name="connsiteX76" fmla="*/ 2597345 w 2777761"/>
              <a:gd name="connsiteY76" fmla="*/ 2032858 h 3788731"/>
              <a:gd name="connsiteX77" fmla="*/ 2552466 w 2777761"/>
              <a:gd name="connsiteY77" fmla="*/ 1948711 h 3788731"/>
              <a:gd name="connsiteX78" fmla="*/ 2698322 w 2777761"/>
              <a:gd name="connsiteY78" fmla="*/ 1460657 h 3788731"/>
              <a:gd name="connsiteX79" fmla="*/ 2642224 w 2777761"/>
              <a:gd name="connsiteY79" fmla="*/ 1354071 h 3788731"/>
              <a:gd name="connsiteX80" fmla="*/ 2485148 w 2777761"/>
              <a:gd name="connsiteY80" fmla="*/ 798699 h 3788731"/>
              <a:gd name="connsiteX81" fmla="*/ 2743201 w 2777761"/>
              <a:gd name="connsiteY81" fmla="*/ 675283 h 3788731"/>
              <a:gd name="connsiteX82" fmla="*/ 2715151 w 2777761"/>
              <a:gd name="connsiteY82" fmla="*/ 434061 h 3788731"/>
              <a:gd name="connsiteX83" fmla="*/ 2631004 w 2777761"/>
              <a:gd name="connsiteY83" fmla="*/ 86253 h 3788731"/>
              <a:gd name="connsiteX0" fmla="*/ 2631004 w 2777761"/>
              <a:gd name="connsiteY0" fmla="*/ 86253 h 3788731"/>
              <a:gd name="connsiteX1" fmla="*/ 2434660 w 2777761"/>
              <a:gd name="connsiteY1" fmla="*/ 2105 h 3788731"/>
              <a:gd name="connsiteX2" fmla="*/ 2193438 w 2777761"/>
              <a:gd name="connsiteY2" fmla="*/ 159180 h 3788731"/>
              <a:gd name="connsiteX3" fmla="*/ 2092462 w 2777761"/>
              <a:gd name="connsiteY3" fmla="*/ 198449 h 3788731"/>
              <a:gd name="connsiteX4" fmla="*/ 2142950 w 2777761"/>
              <a:gd name="connsiteY4" fmla="*/ 288206 h 3788731"/>
              <a:gd name="connsiteX5" fmla="*/ 2030754 w 2777761"/>
              <a:gd name="connsiteY5" fmla="*/ 450890 h 3788731"/>
              <a:gd name="connsiteX6" fmla="*/ 2159779 w 2777761"/>
              <a:gd name="connsiteY6" fmla="*/ 708942 h 3788731"/>
              <a:gd name="connsiteX7" fmla="*/ 2030754 w 2777761"/>
              <a:gd name="connsiteY7" fmla="*/ 753820 h 3788731"/>
              <a:gd name="connsiteX8" fmla="*/ 1997095 w 2777761"/>
              <a:gd name="connsiteY8" fmla="*/ 821138 h 3788731"/>
              <a:gd name="connsiteX9" fmla="*/ 1997095 w 2777761"/>
              <a:gd name="connsiteY9" fmla="*/ 708942 h 3788731"/>
              <a:gd name="connsiteX10" fmla="*/ 1946606 w 2777761"/>
              <a:gd name="connsiteY10" fmla="*/ 669673 h 3788731"/>
              <a:gd name="connsiteX11" fmla="*/ 1772702 w 2777761"/>
              <a:gd name="connsiteY11" fmla="*/ 720161 h 3788731"/>
              <a:gd name="connsiteX12" fmla="*/ 1402454 w 2777761"/>
              <a:gd name="connsiteY12" fmla="*/ 579916 h 3788731"/>
              <a:gd name="connsiteX13" fmla="*/ 1705384 w 2777761"/>
              <a:gd name="connsiteY13" fmla="*/ 1152117 h 3788731"/>
              <a:gd name="connsiteX14" fmla="*/ 1800751 w 2777761"/>
              <a:gd name="connsiteY14" fmla="*/ 1225045 h 3788731"/>
              <a:gd name="connsiteX15" fmla="*/ 1649286 w 2777761"/>
              <a:gd name="connsiteY15" fmla="*/ 1449437 h 3788731"/>
              <a:gd name="connsiteX16" fmla="*/ 1727824 w 2777761"/>
              <a:gd name="connsiteY16" fmla="*/ 1668220 h 3788731"/>
              <a:gd name="connsiteX17" fmla="*/ 1817581 w 2777761"/>
              <a:gd name="connsiteY17" fmla="*/ 1662611 h 3788731"/>
              <a:gd name="connsiteX18" fmla="*/ 1671725 w 2777761"/>
              <a:gd name="connsiteY18" fmla="*/ 1830905 h 3788731"/>
              <a:gd name="connsiteX19" fmla="*/ 914400 w 2777761"/>
              <a:gd name="connsiteY19" fmla="*/ 1578463 h 3788731"/>
              <a:gd name="connsiteX20" fmla="*/ 460005 w 2777761"/>
              <a:gd name="connsiteY20" fmla="*/ 2605060 h 3788731"/>
              <a:gd name="connsiteX21" fmla="*/ 263662 w 2777761"/>
              <a:gd name="connsiteY21" fmla="*/ 2812623 h 3788731"/>
              <a:gd name="connsiteX22" fmla="*/ 44879 w 2777761"/>
              <a:gd name="connsiteY22" fmla="*/ 2857501 h 3788731"/>
              <a:gd name="connsiteX23" fmla="*/ 0 w 2777761"/>
              <a:gd name="connsiteY23" fmla="*/ 2964088 h 3788731"/>
              <a:gd name="connsiteX24" fmla="*/ 274881 w 2777761"/>
              <a:gd name="connsiteY24" fmla="*/ 3087504 h 3788731"/>
              <a:gd name="connsiteX25" fmla="*/ 504884 w 2777761"/>
              <a:gd name="connsiteY25" fmla="*/ 2986527 h 3788731"/>
              <a:gd name="connsiteX26" fmla="*/ 471225 w 2777761"/>
              <a:gd name="connsiteY26" fmla="*/ 3115553 h 3788731"/>
              <a:gd name="connsiteX27" fmla="*/ 572201 w 2777761"/>
              <a:gd name="connsiteY27" fmla="*/ 3160431 h 3788731"/>
              <a:gd name="connsiteX28" fmla="*/ 381468 w 2777761"/>
              <a:gd name="connsiteY28" fmla="*/ 3620436 h 3788731"/>
              <a:gd name="connsiteX29" fmla="*/ 196344 w 2777761"/>
              <a:gd name="connsiteY29" fmla="*/ 3665315 h 3788731"/>
              <a:gd name="connsiteX30" fmla="*/ 263662 w 2777761"/>
              <a:gd name="connsiteY30" fmla="*/ 3766291 h 3788731"/>
              <a:gd name="connsiteX31" fmla="*/ 555372 w 2777761"/>
              <a:gd name="connsiteY31" fmla="*/ 3788731 h 3788731"/>
              <a:gd name="connsiteX32" fmla="*/ 589031 w 2777761"/>
              <a:gd name="connsiteY32" fmla="*/ 3581168 h 3788731"/>
              <a:gd name="connsiteX33" fmla="*/ 645129 w 2777761"/>
              <a:gd name="connsiteY33" fmla="*/ 3575558 h 3788731"/>
              <a:gd name="connsiteX34" fmla="*/ 690008 w 2777761"/>
              <a:gd name="connsiteY34" fmla="*/ 3698974 h 3788731"/>
              <a:gd name="connsiteX35" fmla="*/ 774155 w 2777761"/>
              <a:gd name="connsiteY35" fmla="*/ 3704584 h 3788731"/>
              <a:gd name="connsiteX36" fmla="*/ 779765 w 2777761"/>
              <a:gd name="connsiteY36" fmla="*/ 3474581 h 3788731"/>
              <a:gd name="connsiteX37" fmla="*/ 746106 w 2777761"/>
              <a:gd name="connsiteY37" fmla="*/ 3205310 h 3788731"/>
              <a:gd name="connsiteX38" fmla="*/ 903181 w 2777761"/>
              <a:gd name="connsiteY38" fmla="*/ 2627499 h 3788731"/>
              <a:gd name="connsiteX39" fmla="*/ 1166842 w 2777761"/>
              <a:gd name="connsiteY39" fmla="*/ 2520912 h 3788731"/>
              <a:gd name="connsiteX40" fmla="*/ 1531480 w 2777761"/>
              <a:gd name="connsiteY40" fmla="*/ 2627499 h 3788731"/>
              <a:gd name="connsiteX41" fmla="*/ 1593188 w 2777761"/>
              <a:gd name="connsiteY41" fmla="*/ 2627499 h 3788731"/>
              <a:gd name="connsiteX42" fmla="*/ 1649286 w 2777761"/>
              <a:gd name="connsiteY42" fmla="*/ 2728476 h 3788731"/>
              <a:gd name="connsiteX43" fmla="*/ 1800751 w 2777761"/>
              <a:gd name="connsiteY43" fmla="*/ 2762134 h 3788731"/>
              <a:gd name="connsiteX44" fmla="*/ 1811971 w 2777761"/>
              <a:gd name="connsiteY44" fmla="*/ 2795793 h 3788731"/>
              <a:gd name="connsiteX45" fmla="*/ 1772702 w 2777761"/>
              <a:gd name="connsiteY45" fmla="*/ 2997747 h 3788731"/>
              <a:gd name="connsiteX46" fmla="*/ 1750263 w 2777761"/>
              <a:gd name="connsiteY46" fmla="*/ 3323116 h 3788731"/>
              <a:gd name="connsiteX47" fmla="*/ 1542700 w 2777761"/>
              <a:gd name="connsiteY47" fmla="*/ 3345555 h 3788731"/>
              <a:gd name="connsiteX48" fmla="*/ 1206111 w 2777761"/>
              <a:gd name="connsiteY48" fmla="*/ 3396044 h 3788731"/>
              <a:gd name="connsiteX49" fmla="*/ 1178062 w 2777761"/>
              <a:gd name="connsiteY49" fmla="*/ 3468971 h 3788731"/>
              <a:gd name="connsiteX50" fmla="*/ 1116354 w 2777761"/>
              <a:gd name="connsiteY50" fmla="*/ 3497020 h 3788731"/>
              <a:gd name="connsiteX51" fmla="*/ 1144403 w 2777761"/>
              <a:gd name="connsiteY51" fmla="*/ 3631656 h 3788731"/>
              <a:gd name="connsiteX52" fmla="*/ 1284648 w 2777761"/>
              <a:gd name="connsiteY52" fmla="*/ 3637266 h 3788731"/>
              <a:gd name="connsiteX53" fmla="*/ 1279038 w 2777761"/>
              <a:gd name="connsiteY53" fmla="*/ 3485801 h 3788731"/>
              <a:gd name="connsiteX54" fmla="*/ 1458552 w 2777761"/>
              <a:gd name="connsiteY54" fmla="*/ 3497020 h 3788731"/>
              <a:gd name="connsiteX55" fmla="*/ 1430503 w 2777761"/>
              <a:gd name="connsiteY55" fmla="*/ 3575558 h 3788731"/>
              <a:gd name="connsiteX56" fmla="*/ 1402454 w 2777761"/>
              <a:gd name="connsiteY56" fmla="*/ 3637266 h 3788731"/>
              <a:gd name="connsiteX57" fmla="*/ 1318307 w 2777761"/>
              <a:gd name="connsiteY57" fmla="*/ 3654095 h 3788731"/>
              <a:gd name="connsiteX58" fmla="*/ 1452943 w 2777761"/>
              <a:gd name="connsiteY58" fmla="*/ 3777511 h 3788731"/>
              <a:gd name="connsiteX59" fmla="*/ 1520260 w 2777761"/>
              <a:gd name="connsiteY59" fmla="*/ 3642876 h 3788731"/>
              <a:gd name="connsiteX60" fmla="*/ 1823190 w 2777761"/>
              <a:gd name="connsiteY60" fmla="*/ 3541899 h 3788731"/>
              <a:gd name="connsiteX61" fmla="*/ 2159779 w 2777761"/>
              <a:gd name="connsiteY61" fmla="*/ 3614826 h 3788731"/>
              <a:gd name="connsiteX62" fmla="*/ 2114901 w 2777761"/>
              <a:gd name="connsiteY62" fmla="*/ 3715803 h 3788731"/>
              <a:gd name="connsiteX63" fmla="*/ 2210268 w 2777761"/>
              <a:gd name="connsiteY63" fmla="*/ 3783121 h 3788731"/>
              <a:gd name="connsiteX64" fmla="*/ 2283195 w 2777761"/>
              <a:gd name="connsiteY64" fmla="*/ 3732633 h 3788731"/>
              <a:gd name="connsiteX65" fmla="*/ 2271976 w 2777761"/>
              <a:gd name="connsiteY65" fmla="*/ 3637266 h 3788731"/>
              <a:gd name="connsiteX66" fmla="*/ 2451490 w 2777761"/>
              <a:gd name="connsiteY66" fmla="*/ 3558728 h 3788731"/>
              <a:gd name="connsiteX67" fmla="*/ 2434660 w 2777761"/>
              <a:gd name="connsiteY67" fmla="*/ 3384824 h 3788731"/>
              <a:gd name="connsiteX68" fmla="*/ 1929777 w 2777761"/>
              <a:gd name="connsiteY68" fmla="*/ 3356775 h 3788731"/>
              <a:gd name="connsiteX69" fmla="*/ 1918557 w 2777761"/>
              <a:gd name="connsiteY69" fmla="*/ 3031406 h 3788731"/>
              <a:gd name="connsiteX70" fmla="*/ 1884898 w 2777761"/>
              <a:gd name="connsiteY70" fmla="*/ 3014576 h 3788731"/>
              <a:gd name="connsiteX71" fmla="*/ 1907338 w 2777761"/>
              <a:gd name="connsiteY71" fmla="*/ 2835062 h 3788731"/>
              <a:gd name="connsiteX72" fmla="*/ 1862459 w 2777761"/>
              <a:gd name="connsiteY72" fmla="*/ 2773354 h 3788731"/>
              <a:gd name="connsiteX73" fmla="*/ 2109291 w 2777761"/>
              <a:gd name="connsiteY73" fmla="*/ 2717256 h 3788731"/>
              <a:gd name="connsiteX74" fmla="*/ 2131730 w 2777761"/>
              <a:gd name="connsiteY74" fmla="*/ 2588230 h 3788731"/>
              <a:gd name="connsiteX75" fmla="*/ 2372952 w 2777761"/>
              <a:gd name="connsiteY75" fmla="*/ 2621889 h 3788731"/>
              <a:gd name="connsiteX76" fmla="*/ 2597345 w 2777761"/>
              <a:gd name="connsiteY76" fmla="*/ 2032858 h 3788731"/>
              <a:gd name="connsiteX77" fmla="*/ 2552466 w 2777761"/>
              <a:gd name="connsiteY77" fmla="*/ 1948711 h 3788731"/>
              <a:gd name="connsiteX78" fmla="*/ 2698322 w 2777761"/>
              <a:gd name="connsiteY78" fmla="*/ 1460657 h 3788731"/>
              <a:gd name="connsiteX79" fmla="*/ 2642224 w 2777761"/>
              <a:gd name="connsiteY79" fmla="*/ 1354071 h 3788731"/>
              <a:gd name="connsiteX80" fmla="*/ 2485148 w 2777761"/>
              <a:gd name="connsiteY80" fmla="*/ 798699 h 3788731"/>
              <a:gd name="connsiteX81" fmla="*/ 2743201 w 2777761"/>
              <a:gd name="connsiteY81" fmla="*/ 675283 h 3788731"/>
              <a:gd name="connsiteX82" fmla="*/ 2715151 w 2777761"/>
              <a:gd name="connsiteY82" fmla="*/ 434061 h 3788731"/>
              <a:gd name="connsiteX83" fmla="*/ 2631004 w 2777761"/>
              <a:gd name="connsiteY83" fmla="*/ 86253 h 3788731"/>
              <a:gd name="connsiteX0" fmla="*/ 2631004 w 2777761"/>
              <a:gd name="connsiteY0" fmla="*/ 86253 h 3788731"/>
              <a:gd name="connsiteX1" fmla="*/ 2434660 w 2777761"/>
              <a:gd name="connsiteY1" fmla="*/ 2105 h 3788731"/>
              <a:gd name="connsiteX2" fmla="*/ 2193438 w 2777761"/>
              <a:gd name="connsiteY2" fmla="*/ 159180 h 3788731"/>
              <a:gd name="connsiteX3" fmla="*/ 2092462 w 2777761"/>
              <a:gd name="connsiteY3" fmla="*/ 198449 h 3788731"/>
              <a:gd name="connsiteX4" fmla="*/ 2142950 w 2777761"/>
              <a:gd name="connsiteY4" fmla="*/ 288206 h 3788731"/>
              <a:gd name="connsiteX5" fmla="*/ 2030754 w 2777761"/>
              <a:gd name="connsiteY5" fmla="*/ 450890 h 3788731"/>
              <a:gd name="connsiteX6" fmla="*/ 2137342 w 2777761"/>
              <a:gd name="connsiteY6" fmla="*/ 585526 h 3788731"/>
              <a:gd name="connsiteX7" fmla="*/ 2159779 w 2777761"/>
              <a:gd name="connsiteY7" fmla="*/ 708942 h 3788731"/>
              <a:gd name="connsiteX8" fmla="*/ 2030754 w 2777761"/>
              <a:gd name="connsiteY8" fmla="*/ 753820 h 3788731"/>
              <a:gd name="connsiteX9" fmla="*/ 1997095 w 2777761"/>
              <a:gd name="connsiteY9" fmla="*/ 821138 h 3788731"/>
              <a:gd name="connsiteX10" fmla="*/ 1997095 w 2777761"/>
              <a:gd name="connsiteY10" fmla="*/ 708942 h 3788731"/>
              <a:gd name="connsiteX11" fmla="*/ 1946606 w 2777761"/>
              <a:gd name="connsiteY11" fmla="*/ 669673 h 3788731"/>
              <a:gd name="connsiteX12" fmla="*/ 1772702 w 2777761"/>
              <a:gd name="connsiteY12" fmla="*/ 720161 h 3788731"/>
              <a:gd name="connsiteX13" fmla="*/ 1402454 w 2777761"/>
              <a:gd name="connsiteY13" fmla="*/ 579916 h 3788731"/>
              <a:gd name="connsiteX14" fmla="*/ 1705384 w 2777761"/>
              <a:gd name="connsiteY14" fmla="*/ 1152117 h 3788731"/>
              <a:gd name="connsiteX15" fmla="*/ 1800751 w 2777761"/>
              <a:gd name="connsiteY15" fmla="*/ 1225045 h 3788731"/>
              <a:gd name="connsiteX16" fmla="*/ 1649286 w 2777761"/>
              <a:gd name="connsiteY16" fmla="*/ 1449437 h 3788731"/>
              <a:gd name="connsiteX17" fmla="*/ 1727824 w 2777761"/>
              <a:gd name="connsiteY17" fmla="*/ 1668220 h 3788731"/>
              <a:gd name="connsiteX18" fmla="*/ 1817581 w 2777761"/>
              <a:gd name="connsiteY18" fmla="*/ 1662611 h 3788731"/>
              <a:gd name="connsiteX19" fmla="*/ 1671725 w 2777761"/>
              <a:gd name="connsiteY19" fmla="*/ 1830905 h 3788731"/>
              <a:gd name="connsiteX20" fmla="*/ 914400 w 2777761"/>
              <a:gd name="connsiteY20" fmla="*/ 1578463 h 3788731"/>
              <a:gd name="connsiteX21" fmla="*/ 460005 w 2777761"/>
              <a:gd name="connsiteY21" fmla="*/ 2605060 h 3788731"/>
              <a:gd name="connsiteX22" fmla="*/ 263662 w 2777761"/>
              <a:gd name="connsiteY22" fmla="*/ 2812623 h 3788731"/>
              <a:gd name="connsiteX23" fmla="*/ 44879 w 2777761"/>
              <a:gd name="connsiteY23" fmla="*/ 2857501 h 3788731"/>
              <a:gd name="connsiteX24" fmla="*/ 0 w 2777761"/>
              <a:gd name="connsiteY24" fmla="*/ 2964088 h 3788731"/>
              <a:gd name="connsiteX25" fmla="*/ 274881 w 2777761"/>
              <a:gd name="connsiteY25" fmla="*/ 3087504 h 3788731"/>
              <a:gd name="connsiteX26" fmla="*/ 504884 w 2777761"/>
              <a:gd name="connsiteY26" fmla="*/ 2986527 h 3788731"/>
              <a:gd name="connsiteX27" fmla="*/ 471225 w 2777761"/>
              <a:gd name="connsiteY27" fmla="*/ 3115553 h 3788731"/>
              <a:gd name="connsiteX28" fmla="*/ 572201 w 2777761"/>
              <a:gd name="connsiteY28" fmla="*/ 3160431 h 3788731"/>
              <a:gd name="connsiteX29" fmla="*/ 381468 w 2777761"/>
              <a:gd name="connsiteY29" fmla="*/ 3620436 h 3788731"/>
              <a:gd name="connsiteX30" fmla="*/ 196344 w 2777761"/>
              <a:gd name="connsiteY30" fmla="*/ 3665315 h 3788731"/>
              <a:gd name="connsiteX31" fmla="*/ 263662 w 2777761"/>
              <a:gd name="connsiteY31" fmla="*/ 3766291 h 3788731"/>
              <a:gd name="connsiteX32" fmla="*/ 555372 w 2777761"/>
              <a:gd name="connsiteY32" fmla="*/ 3788731 h 3788731"/>
              <a:gd name="connsiteX33" fmla="*/ 589031 w 2777761"/>
              <a:gd name="connsiteY33" fmla="*/ 3581168 h 3788731"/>
              <a:gd name="connsiteX34" fmla="*/ 645129 w 2777761"/>
              <a:gd name="connsiteY34" fmla="*/ 3575558 h 3788731"/>
              <a:gd name="connsiteX35" fmla="*/ 690008 w 2777761"/>
              <a:gd name="connsiteY35" fmla="*/ 3698974 h 3788731"/>
              <a:gd name="connsiteX36" fmla="*/ 774155 w 2777761"/>
              <a:gd name="connsiteY36" fmla="*/ 3704584 h 3788731"/>
              <a:gd name="connsiteX37" fmla="*/ 779765 w 2777761"/>
              <a:gd name="connsiteY37" fmla="*/ 3474581 h 3788731"/>
              <a:gd name="connsiteX38" fmla="*/ 746106 w 2777761"/>
              <a:gd name="connsiteY38" fmla="*/ 3205310 h 3788731"/>
              <a:gd name="connsiteX39" fmla="*/ 903181 w 2777761"/>
              <a:gd name="connsiteY39" fmla="*/ 2627499 h 3788731"/>
              <a:gd name="connsiteX40" fmla="*/ 1166842 w 2777761"/>
              <a:gd name="connsiteY40" fmla="*/ 2520912 h 3788731"/>
              <a:gd name="connsiteX41" fmla="*/ 1531480 w 2777761"/>
              <a:gd name="connsiteY41" fmla="*/ 2627499 h 3788731"/>
              <a:gd name="connsiteX42" fmla="*/ 1593188 w 2777761"/>
              <a:gd name="connsiteY42" fmla="*/ 2627499 h 3788731"/>
              <a:gd name="connsiteX43" fmla="*/ 1649286 w 2777761"/>
              <a:gd name="connsiteY43" fmla="*/ 2728476 h 3788731"/>
              <a:gd name="connsiteX44" fmla="*/ 1800751 w 2777761"/>
              <a:gd name="connsiteY44" fmla="*/ 2762134 h 3788731"/>
              <a:gd name="connsiteX45" fmla="*/ 1811971 w 2777761"/>
              <a:gd name="connsiteY45" fmla="*/ 2795793 h 3788731"/>
              <a:gd name="connsiteX46" fmla="*/ 1772702 w 2777761"/>
              <a:gd name="connsiteY46" fmla="*/ 2997747 h 3788731"/>
              <a:gd name="connsiteX47" fmla="*/ 1750263 w 2777761"/>
              <a:gd name="connsiteY47" fmla="*/ 3323116 h 3788731"/>
              <a:gd name="connsiteX48" fmla="*/ 1542700 w 2777761"/>
              <a:gd name="connsiteY48" fmla="*/ 3345555 h 3788731"/>
              <a:gd name="connsiteX49" fmla="*/ 1206111 w 2777761"/>
              <a:gd name="connsiteY49" fmla="*/ 3396044 h 3788731"/>
              <a:gd name="connsiteX50" fmla="*/ 1178062 w 2777761"/>
              <a:gd name="connsiteY50" fmla="*/ 3468971 h 3788731"/>
              <a:gd name="connsiteX51" fmla="*/ 1116354 w 2777761"/>
              <a:gd name="connsiteY51" fmla="*/ 3497020 h 3788731"/>
              <a:gd name="connsiteX52" fmla="*/ 1144403 w 2777761"/>
              <a:gd name="connsiteY52" fmla="*/ 3631656 h 3788731"/>
              <a:gd name="connsiteX53" fmla="*/ 1284648 w 2777761"/>
              <a:gd name="connsiteY53" fmla="*/ 3637266 h 3788731"/>
              <a:gd name="connsiteX54" fmla="*/ 1279038 w 2777761"/>
              <a:gd name="connsiteY54" fmla="*/ 3485801 h 3788731"/>
              <a:gd name="connsiteX55" fmla="*/ 1458552 w 2777761"/>
              <a:gd name="connsiteY55" fmla="*/ 3497020 h 3788731"/>
              <a:gd name="connsiteX56" fmla="*/ 1430503 w 2777761"/>
              <a:gd name="connsiteY56" fmla="*/ 3575558 h 3788731"/>
              <a:gd name="connsiteX57" fmla="*/ 1402454 w 2777761"/>
              <a:gd name="connsiteY57" fmla="*/ 3637266 h 3788731"/>
              <a:gd name="connsiteX58" fmla="*/ 1318307 w 2777761"/>
              <a:gd name="connsiteY58" fmla="*/ 3654095 h 3788731"/>
              <a:gd name="connsiteX59" fmla="*/ 1452943 w 2777761"/>
              <a:gd name="connsiteY59" fmla="*/ 3777511 h 3788731"/>
              <a:gd name="connsiteX60" fmla="*/ 1520260 w 2777761"/>
              <a:gd name="connsiteY60" fmla="*/ 3642876 h 3788731"/>
              <a:gd name="connsiteX61" fmla="*/ 1823190 w 2777761"/>
              <a:gd name="connsiteY61" fmla="*/ 3541899 h 3788731"/>
              <a:gd name="connsiteX62" fmla="*/ 2159779 w 2777761"/>
              <a:gd name="connsiteY62" fmla="*/ 3614826 h 3788731"/>
              <a:gd name="connsiteX63" fmla="*/ 2114901 w 2777761"/>
              <a:gd name="connsiteY63" fmla="*/ 3715803 h 3788731"/>
              <a:gd name="connsiteX64" fmla="*/ 2210268 w 2777761"/>
              <a:gd name="connsiteY64" fmla="*/ 3783121 h 3788731"/>
              <a:gd name="connsiteX65" fmla="*/ 2283195 w 2777761"/>
              <a:gd name="connsiteY65" fmla="*/ 3732633 h 3788731"/>
              <a:gd name="connsiteX66" fmla="*/ 2271976 w 2777761"/>
              <a:gd name="connsiteY66" fmla="*/ 3637266 h 3788731"/>
              <a:gd name="connsiteX67" fmla="*/ 2451490 w 2777761"/>
              <a:gd name="connsiteY67" fmla="*/ 3558728 h 3788731"/>
              <a:gd name="connsiteX68" fmla="*/ 2434660 w 2777761"/>
              <a:gd name="connsiteY68" fmla="*/ 3384824 h 3788731"/>
              <a:gd name="connsiteX69" fmla="*/ 1929777 w 2777761"/>
              <a:gd name="connsiteY69" fmla="*/ 3356775 h 3788731"/>
              <a:gd name="connsiteX70" fmla="*/ 1918557 w 2777761"/>
              <a:gd name="connsiteY70" fmla="*/ 3031406 h 3788731"/>
              <a:gd name="connsiteX71" fmla="*/ 1884898 w 2777761"/>
              <a:gd name="connsiteY71" fmla="*/ 3014576 h 3788731"/>
              <a:gd name="connsiteX72" fmla="*/ 1907338 w 2777761"/>
              <a:gd name="connsiteY72" fmla="*/ 2835062 h 3788731"/>
              <a:gd name="connsiteX73" fmla="*/ 1862459 w 2777761"/>
              <a:gd name="connsiteY73" fmla="*/ 2773354 h 3788731"/>
              <a:gd name="connsiteX74" fmla="*/ 2109291 w 2777761"/>
              <a:gd name="connsiteY74" fmla="*/ 2717256 h 3788731"/>
              <a:gd name="connsiteX75" fmla="*/ 2131730 w 2777761"/>
              <a:gd name="connsiteY75" fmla="*/ 2588230 h 3788731"/>
              <a:gd name="connsiteX76" fmla="*/ 2372952 w 2777761"/>
              <a:gd name="connsiteY76" fmla="*/ 2621889 h 3788731"/>
              <a:gd name="connsiteX77" fmla="*/ 2597345 w 2777761"/>
              <a:gd name="connsiteY77" fmla="*/ 2032858 h 3788731"/>
              <a:gd name="connsiteX78" fmla="*/ 2552466 w 2777761"/>
              <a:gd name="connsiteY78" fmla="*/ 1948711 h 3788731"/>
              <a:gd name="connsiteX79" fmla="*/ 2698322 w 2777761"/>
              <a:gd name="connsiteY79" fmla="*/ 1460657 h 3788731"/>
              <a:gd name="connsiteX80" fmla="*/ 2642224 w 2777761"/>
              <a:gd name="connsiteY80" fmla="*/ 1354071 h 3788731"/>
              <a:gd name="connsiteX81" fmla="*/ 2485148 w 2777761"/>
              <a:gd name="connsiteY81" fmla="*/ 798699 h 3788731"/>
              <a:gd name="connsiteX82" fmla="*/ 2743201 w 2777761"/>
              <a:gd name="connsiteY82" fmla="*/ 675283 h 3788731"/>
              <a:gd name="connsiteX83" fmla="*/ 2715151 w 2777761"/>
              <a:gd name="connsiteY83" fmla="*/ 434061 h 3788731"/>
              <a:gd name="connsiteX84" fmla="*/ 2631004 w 2777761"/>
              <a:gd name="connsiteY84" fmla="*/ 86253 h 3788731"/>
              <a:gd name="connsiteX0" fmla="*/ 2631004 w 2777761"/>
              <a:gd name="connsiteY0" fmla="*/ 86253 h 3788731"/>
              <a:gd name="connsiteX1" fmla="*/ 2434660 w 2777761"/>
              <a:gd name="connsiteY1" fmla="*/ 2105 h 3788731"/>
              <a:gd name="connsiteX2" fmla="*/ 2193438 w 2777761"/>
              <a:gd name="connsiteY2" fmla="*/ 159180 h 3788731"/>
              <a:gd name="connsiteX3" fmla="*/ 2092462 w 2777761"/>
              <a:gd name="connsiteY3" fmla="*/ 198449 h 3788731"/>
              <a:gd name="connsiteX4" fmla="*/ 2142950 w 2777761"/>
              <a:gd name="connsiteY4" fmla="*/ 288206 h 3788731"/>
              <a:gd name="connsiteX5" fmla="*/ 2030754 w 2777761"/>
              <a:gd name="connsiteY5" fmla="*/ 450890 h 3788731"/>
              <a:gd name="connsiteX6" fmla="*/ 2137342 w 2777761"/>
              <a:gd name="connsiteY6" fmla="*/ 585526 h 3788731"/>
              <a:gd name="connsiteX7" fmla="*/ 2159779 w 2777761"/>
              <a:gd name="connsiteY7" fmla="*/ 708942 h 3788731"/>
              <a:gd name="connsiteX8" fmla="*/ 2030754 w 2777761"/>
              <a:gd name="connsiteY8" fmla="*/ 753820 h 3788731"/>
              <a:gd name="connsiteX9" fmla="*/ 1997095 w 2777761"/>
              <a:gd name="connsiteY9" fmla="*/ 821138 h 3788731"/>
              <a:gd name="connsiteX10" fmla="*/ 1997095 w 2777761"/>
              <a:gd name="connsiteY10" fmla="*/ 708942 h 3788731"/>
              <a:gd name="connsiteX11" fmla="*/ 1946606 w 2777761"/>
              <a:gd name="connsiteY11" fmla="*/ 669673 h 3788731"/>
              <a:gd name="connsiteX12" fmla="*/ 1783922 w 2777761"/>
              <a:gd name="connsiteY12" fmla="*/ 770649 h 3788731"/>
              <a:gd name="connsiteX13" fmla="*/ 1402454 w 2777761"/>
              <a:gd name="connsiteY13" fmla="*/ 579916 h 3788731"/>
              <a:gd name="connsiteX14" fmla="*/ 1705384 w 2777761"/>
              <a:gd name="connsiteY14" fmla="*/ 1152117 h 3788731"/>
              <a:gd name="connsiteX15" fmla="*/ 1800751 w 2777761"/>
              <a:gd name="connsiteY15" fmla="*/ 1225045 h 3788731"/>
              <a:gd name="connsiteX16" fmla="*/ 1649286 w 2777761"/>
              <a:gd name="connsiteY16" fmla="*/ 1449437 h 3788731"/>
              <a:gd name="connsiteX17" fmla="*/ 1727824 w 2777761"/>
              <a:gd name="connsiteY17" fmla="*/ 1668220 h 3788731"/>
              <a:gd name="connsiteX18" fmla="*/ 1817581 w 2777761"/>
              <a:gd name="connsiteY18" fmla="*/ 1662611 h 3788731"/>
              <a:gd name="connsiteX19" fmla="*/ 1671725 w 2777761"/>
              <a:gd name="connsiteY19" fmla="*/ 1830905 h 3788731"/>
              <a:gd name="connsiteX20" fmla="*/ 914400 w 2777761"/>
              <a:gd name="connsiteY20" fmla="*/ 1578463 h 3788731"/>
              <a:gd name="connsiteX21" fmla="*/ 460005 w 2777761"/>
              <a:gd name="connsiteY21" fmla="*/ 2605060 h 3788731"/>
              <a:gd name="connsiteX22" fmla="*/ 263662 w 2777761"/>
              <a:gd name="connsiteY22" fmla="*/ 2812623 h 3788731"/>
              <a:gd name="connsiteX23" fmla="*/ 44879 w 2777761"/>
              <a:gd name="connsiteY23" fmla="*/ 2857501 h 3788731"/>
              <a:gd name="connsiteX24" fmla="*/ 0 w 2777761"/>
              <a:gd name="connsiteY24" fmla="*/ 2964088 h 3788731"/>
              <a:gd name="connsiteX25" fmla="*/ 274881 w 2777761"/>
              <a:gd name="connsiteY25" fmla="*/ 3087504 h 3788731"/>
              <a:gd name="connsiteX26" fmla="*/ 504884 w 2777761"/>
              <a:gd name="connsiteY26" fmla="*/ 2986527 h 3788731"/>
              <a:gd name="connsiteX27" fmla="*/ 471225 w 2777761"/>
              <a:gd name="connsiteY27" fmla="*/ 3115553 h 3788731"/>
              <a:gd name="connsiteX28" fmla="*/ 572201 w 2777761"/>
              <a:gd name="connsiteY28" fmla="*/ 3160431 h 3788731"/>
              <a:gd name="connsiteX29" fmla="*/ 381468 w 2777761"/>
              <a:gd name="connsiteY29" fmla="*/ 3620436 h 3788731"/>
              <a:gd name="connsiteX30" fmla="*/ 196344 w 2777761"/>
              <a:gd name="connsiteY30" fmla="*/ 3665315 h 3788731"/>
              <a:gd name="connsiteX31" fmla="*/ 263662 w 2777761"/>
              <a:gd name="connsiteY31" fmla="*/ 3766291 h 3788731"/>
              <a:gd name="connsiteX32" fmla="*/ 555372 w 2777761"/>
              <a:gd name="connsiteY32" fmla="*/ 3788731 h 3788731"/>
              <a:gd name="connsiteX33" fmla="*/ 589031 w 2777761"/>
              <a:gd name="connsiteY33" fmla="*/ 3581168 h 3788731"/>
              <a:gd name="connsiteX34" fmla="*/ 645129 w 2777761"/>
              <a:gd name="connsiteY34" fmla="*/ 3575558 h 3788731"/>
              <a:gd name="connsiteX35" fmla="*/ 690008 w 2777761"/>
              <a:gd name="connsiteY35" fmla="*/ 3698974 h 3788731"/>
              <a:gd name="connsiteX36" fmla="*/ 774155 w 2777761"/>
              <a:gd name="connsiteY36" fmla="*/ 3704584 h 3788731"/>
              <a:gd name="connsiteX37" fmla="*/ 779765 w 2777761"/>
              <a:gd name="connsiteY37" fmla="*/ 3474581 h 3788731"/>
              <a:gd name="connsiteX38" fmla="*/ 746106 w 2777761"/>
              <a:gd name="connsiteY38" fmla="*/ 3205310 h 3788731"/>
              <a:gd name="connsiteX39" fmla="*/ 903181 w 2777761"/>
              <a:gd name="connsiteY39" fmla="*/ 2627499 h 3788731"/>
              <a:gd name="connsiteX40" fmla="*/ 1166842 w 2777761"/>
              <a:gd name="connsiteY40" fmla="*/ 2520912 h 3788731"/>
              <a:gd name="connsiteX41" fmla="*/ 1531480 w 2777761"/>
              <a:gd name="connsiteY41" fmla="*/ 2627499 h 3788731"/>
              <a:gd name="connsiteX42" fmla="*/ 1593188 w 2777761"/>
              <a:gd name="connsiteY42" fmla="*/ 2627499 h 3788731"/>
              <a:gd name="connsiteX43" fmla="*/ 1649286 w 2777761"/>
              <a:gd name="connsiteY43" fmla="*/ 2728476 h 3788731"/>
              <a:gd name="connsiteX44" fmla="*/ 1800751 w 2777761"/>
              <a:gd name="connsiteY44" fmla="*/ 2762134 h 3788731"/>
              <a:gd name="connsiteX45" fmla="*/ 1811971 w 2777761"/>
              <a:gd name="connsiteY45" fmla="*/ 2795793 h 3788731"/>
              <a:gd name="connsiteX46" fmla="*/ 1772702 w 2777761"/>
              <a:gd name="connsiteY46" fmla="*/ 2997747 h 3788731"/>
              <a:gd name="connsiteX47" fmla="*/ 1750263 w 2777761"/>
              <a:gd name="connsiteY47" fmla="*/ 3323116 h 3788731"/>
              <a:gd name="connsiteX48" fmla="*/ 1542700 w 2777761"/>
              <a:gd name="connsiteY48" fmla="*/ 3345555 h 3788731"/>
              <a:gd name="connsiteX49" fmla="*/ 1206111 w 2777761"/>
              <a:gd name="connsiteY49" fmla="*/ 3396044 h 3788731"/>
              <a:gd name="connsiteX50" fmla="*/ 1178062 w 2777761"/>
              <a:gd name="connsiteY50" fmla="*/ 3468971 h 3788731"/>
              <a:gd name="connsiteX51" fmla="*/ 1116354 w 2777761"/>
              <a:gd name="connsiteY51" fmla="*/ 3497020 h 3788731"/>
              <a:gd name="connsiteX52" fmla="*/ 1144403 w 2777761"/>
              <a:gd name="connsiteY52" fmla="*/ 3631656 h 3788731"/>
              <a:gd name="connsiteX53" fmla="*/ 1284648 w 2777761"/>
              <a:gd name="connsiteY53" fmla="*/ 3637266 h 3788731"/>
              <a:gd name="connsiteX54" fmla="*/ 1279038 w 2777761"/>
              <a:gd name="connsiteY54" fmla="*/ 3485801 h 3788731"/>
              <a:gd name="connsiteX55" fmla="*/ 1458552 w 2777761"/>
              <a:gd name="connsiteY55" fmla="*/ 3497020 h 3788731"/>
              <a:gd name="connsiteX56" fmla="*/ 1430503 w 2777761"/>
              <a:gd name="connsiteY56" fmla="*/ 3575558 h 3788731"/>
              <a:gd name="connsiteX57" fmla="*/ 1402454 w 2777761"/>
              <a:gd name="connsiteY57" fmla="*/ 3637266 h 3788731"/>
              <a:gd name="connsiteX58" fmla="*/ 1318307 w 2777761"/>
              <a:gd name="connsiteY58" fmla="*/ 3654095 h 3788731"/>
              <a:gd name="connsiteX59" fmla="*/ 1452943 w 2777761"/>
              <a:gd name="connsiteY59" fmla="*/ 3777511 h 3788731"/>
              <a:gd name="connsiteX60" fmla="*/ 1520260 w 2777761"/>
              <a:gd name="connsiteY60" fmla="*/ 3642876 h 3788731"/>
              <a:gd name="connsiteX61" fmla="*/ 1823190 w 2777761"/>
              <a:gd name="connsiteY61" fmla="*/ 3541899 h 3788731"/>
              <a:gd name="connsiteX62" fmla="*/ 2159779 w 2777761"/>
              <a:gd name="connsiteY62" fmla="*/ 3614826 h 3788731"/>
              <a:gd name="connsiteX63" fmla="*/ 2114901 w 2777761"/>
              <a:gd name="connsiteY63" fmla="*/ 3715803 h 3788731"/>
              <a:gd name="connsiteX64" fmla="*/ 2210268 w 2777761"/>
              <a:gd name="connsiteY64" fmla="*/ 3783121 h 3788731"/>
              <a:gd name="connsiteX65" fmla="*/ 2283195 w 2777761"/>
              <a:gd name="connsiteY65" fmla="*/ 3732633 h 3788731"/>
              <a:gd name="connsiteX66" fmla="*/ 2271976 w 2777761"/>
              <a:gd name="connsiteY66" fmla="*/ 3637266 h 3788731"/>
              <a:gd name="connsiteX67" fmla="*/ 2451490 w 2777761"/>
              <a:gd name="connsiteY67" fmla="*/ 3558728 h 3788731"/>
              <a:gd name="connsiteX68" fmla="*/ 2434660 w 2777761"/>
              <a:gd name="connsiteY68" fmla="*/ 3384824 h 3788731"/>
              <a:gd name="connsiteX69" fmla="*/ 1929777 w 2777761"/>
              <a:gd name="connsiteY69" fmla="*/ 3356775 h 3788731"/>
              <a:gd name="connsiteX70" fmla="*/ 1918557 w 2777761"/>
              <a:gd name="connsiteY70" fmla="*/ 3031406 h 3788731"/>
              <a:gd name="connsiteX71" fmla="*/ 1884898 w 2777761"/>
              <a:gd name="connsiteY71" fmla="*/ 3014576 h 3788731"/>
              <a:gd name="connsiteX72" fmla="*/ 1907338 w 2777761"/>
              <a:gd name="connsiteY72" fmla="*/ 2835062 h 3788731"/>
              <a:gd name="connsiteX73" fmla="*/ 1862459 w 2777761"/>
              <a:gd name="connsiteY73" fmla="*/ 2773354 h 3788731"/>
              <a:gd name="connsiteX74" fmla="*/ 2109291 w 2777761"/>
              <a:gd name="connsiteY74" fmla="*/ 2717256 h 3788731"/>
              <a:gd name="connsiteX75" fmla="*/ 2131730 w 2777761"/>
              <a:gd name="connsiteY75" fmla="*/ 2588230 h 3788731"/>
              <a:gd name="connsiteX76" fmla="*/ 2372952 w 2777761"/>
              <a:gd name="connsiteY76" fmla="*/ 2621889 h 3788731"/>
              <a:gd name="connsiteX77" fmla="*/ 2597345 w 2777761"/>
              <a:gd name="connsiteY77" fmla="*/ 2032858 h 3788731"/>
              <a:gd name="connsiteX78" fmla="*/ 2552466 w 2777761"/>
              <a:gd name="connsiteY78" fmla="*/ 1948711 h 3788731"/>
              <a:gd name="connsiteX79" fmla="*/ 2698322 w 2777761"/>
              <a:gd name="connsiteY79" fmla="*/ 1460657 h 3788731"/>
              <a:gd name="connsiteX80" fmla="*/ 2642224 w 2777761"/>
              <a:gd name="connsiteY80" fmla="*/ 1354071 h 3788731"/>
              <a:gd name="connsiteX81" fmla="*/ 2485148 w 2777761"/>
              <a:gd name="connsiteY81" fmla="*/ 798699 h 3788731"/>
              <a:gd name="connsiteX82" fmla="*/ 2743201 w 2777761"/>
              <a:gd name="connsiteY82" fmla="*/ 675283 h 3788731"/>
              <a:gd name="connsiteX83" fmla="*/ 2715151 w 2777761"/>
              <a:gd name="connsiteY83" fmla="*/ 434061 h 3788731"/>
              <a:gd name="connsiteX84" fmla="*/ 2631004 w 2777761"/>
              <a:gd name="connsiteY84" fmla="*/ 86253 h 3788731"/>
              <a:gd name="connsiteX0" fmla="*/ 2631004 w 2777761"/>
              <a:gd name="connsiteY0" fmla="*/ 86253 h 3788731"/>
              <a:gd name="connsiteX1" fmla="*/ 2434660 w 2777761"/>
              <a:gd name="connsiteY1" fmla="*/ 2105 h 3788731"/>
              <a:gd name="connsiteX2" fmla="*/ 2193438 w 2777761"/>
              <a:gd name="connsiteY2" fmla="*/ 159180 h 3788731"/>
              <a:gd name="connsiteX3" fmla="*/ 2092462 w 2777761"/>
              <a:gd name="connsiteY3" fmla="*/ 198449 h 3788731"/>
              <a:gd name="connsiteX4" fmla="*/ 2142950 w 2777761"/>
              <a:gd name="connsiteY4" fmla="*/ 288206 h 3788731"/>
              <a:gd name="connsiteX5" fmla="*/ 2030754 w 2777761"/>
              <a:gd name="connsiteY5" fmla="*/ 450890 h 3788731"/>
              <a:gd name="connsiteX6" fmla="*/ 2137342 w 2777761"/>
              <a:gd name="connsiteY6" fmla="*/ 585526 h 3788731"/>
              <a:gd name="connsiteX7" fmla="*/ 2159779 w 2777761"/>
              <a:gd name="connsiteY7" fmla="*/ 708942 h 3788731"/>
              <a:gd name="connsiteX8" fmla="*/ 2030754 w 2777761"/>
              <a:gd name="connsiteY8" fmla="*/ 753820 h 3788731"/>
              <a:gd name="connsiteX9" fmla="*/ 1997095 w 2777761"/>
              <a:gd name="connsiteY9" fmla="*/ 821138 h 3788731"/>
              <a:gd name="connsiteX10" fmla="*/ 1997095 w 2777761"/>
              <a:gd name="connsiteY10" fmla="*/ 708942 h 3788731"/>
              <a:gd name="connsiteX11" fmla="*/ 1946606 w 2777761"/>
              <a:gd name="connsiteY11" fmla="*/ 669673 h 3788731"/>
              <a:gd name="connsiteX12" fmla="*/ 1783922 w 2777761"/>
              <a:gd name="connsiteY12" fmla="*/ 770649 h 3788731"/>
              <a:gd name="connsiteX13" fmla="*/ 1402454 w 2777761"/>
              <a:gd name="connsiteY13" fmla="*/ 579916 h 3788731"/>
              <a:gd name="connsiteX14" fmla="*/ 1666115 w 2777761"/>
              <a:gd name="connsiteY14" fmla="*/ 1129678 h 3788731"/>
              <a:gd name="connsiteX15" fmla="*/ 1800751 w 2777761"/>
              <a:gd name="connsiteY15" fmla="*/ 1225045 h 3788731"/>
              <a:gd name="connsiteX16" fmla="*/ 1649286 w 2777761"/>
              <a:gd name="connsiteY16" fmla="*/ 1449437 h 3788731"/>
              <a:gd name="connsiteX17" fmla="*/ 1727824 w 2777761"/>
              <a:gd name="connsiteY17" fmla="*/ 1668220 h 3788731"/>
              <a:gd name="connsiteX18" fmla="*/ 1817581 w 2777761"/>
              <a:gd name="connsiteY18" fmla="*/ 1662611 h 3788731"/>
              <a:gd name="connsiteX19" fmla="*/ 1671725 w 2777761"/>
              <a:gd name="connsiteY19" fmla="*/ 1830905 h 3788731"/>
              <a:gd name="connsiteX20" fmla="*/ 914400 w 2777761"/>
              <a:gd name="connsiteY20" fmla="*/ 1578463 h 3788731"/>
              <a:gd name="connsiteX21" fmla="*/ 460005 w 2777761"/>
              <a:gd name="connsiteY21" fmla="*/ 2605060 h 3788731"/>
              <a:gd name="connsiteX22" fmla="*/ 263662 w 2777761"/>
              <a:gd name="connsiteY22" fmla="*/ 2812623 h 3788731"/>
              <a:gd name="connsiteX23" fmla="*/ 44879 w 2777761"/>
              <a:gd name="connsiteY23" fmla="*/ 2857501 h 3788731"/>
              <a:gd name="connsiteX24" fmla="*/ 0 w 2777761"/>
              <a:gd name="connsiteY24" fmla="*/ 2964088 h 3788731"/>
              <a:gd name="connsiteX25" fmla="*/ 274881 w 2777761"/>
              <a:gd name="connsiteY25" fmla="*/ 3087504 h 3788731"/>
              <a:gd name="connsiteX26" fmla="*/ 504884 w 2777761"/>
              <a:gd name="connsiteY26" fmla="*/ 2986527 h 3788731"/>
              <a:gd name="connsiteX27" fmla="*/ 471225 w 2777761"/>
              <a:gd name="connsiteY27" fmla="*/ 3115553 h 3788731"/>
              <a:gd name="connsiteX28" fmla="*/ 572201 w 2777761"/>
              <a:gd name="connsiteY28" fmla="*/ 3160431 h 3788731"/>
              <a:gd name="connsiteX29" fmla="*/ 381468 w 2777761"/>
              <a:gd name="connsiteY29" fmla="*/ 3620436 h 3788731"/>
              <a:gd name="connsiteX30" fmla="*/ 196344 w 2777761"/>
              <a:gd name="connsiteY30" fmla="*/ 3665315 h 3788731"/>
              <a:gd name="connsiteX31" fmla="*/ 263662 w 2777761"/>
              <a:gd name="connsiteY31" fmla="*/ 3766291 h 3788731"/>
              <a:gd name="connsiteX32" fmla="*/ 555372 w 2777761"/>
              <a:gd name="connsiteY32" fmla="*/ 3788731 h 3788731"/>
              <a:gd name="connsiteX33" fmla="*/ 589031 w 2777761"/>
              <a:gd name="connsiteY33" fmla="*/ 3581168 h 3788731"/>
              <a:gd name="connsiteX34" fmla="*/ 645129 w 2777761"/>
              <a:gd name="connsiteY34" fmla="*/ 3575558 h 3788731"/>
              <a:gd name="connsiteX35" fmla="*/ 690008 w 2777761"/>
              <a:gd name="connsiteY35" fmla="*/ 3698974 h 3788731"/>
              <a:gd name="connsiteX36" fmla="*/ 774155 w 2777761"/>
              <a:gd name="connsiteY36" fmla="*/ 3704584 h 3788731"/>
              <a:gd name="connsiteX37" fmla="*/ 779765 w 2777761"/>
              <a:gd name="connsiteY37" fmla="*/ 3474581 h 3788731"/>
              <a:gd name="connsiteX38" fmla="*/ 746106 w 2777761"/>
              <a:gd name="connsiteY38" fmla="*/ 3205310 h 3788731"/>
              <a:gd name="connsiteX39" fmla="*/ 903181 w 2777761"/>
              <a:gd name="connsiteY39" fmla="*/ 2627499 h 3788731"/>
              <a:gd name="connsiteX40" fmla="*/ 1166842 w 2777761"/>
              <a:gd name="connsiteY40" fmla="*/ 2520912 h 3788731"/>
              <a:gd name="connsiteX41" fmla="*/ 1531480 w 2777761"/>
              <a:gd name="connsiteY41" fmla="*/ 2627499 h 3788731"/>
              <a:gd name="connsiteX42" fmla="*/ 1593188 w 2777761"/>
              <a:gd name="connsiteY42" fmla="*/ 2627499 h 3788731"/>
              <a:gd name="connsiteX43" fmla="*/ 1649286 w 2777761"/>
              <a:gd name="connsiteY43" fmla="*/ 2728476 h 3788731"/>
              <a:gd name="connsiteX44" fmla="*/ 1800751 w 2777761"/>
              <a:gd name="connsiteY44" fmla="*/ 2762134 h 3788731"/>
              <a:gd name="connsiteX45" fmla="*/ 1811971 w 2777761"/>
              <a:gd name="connsiteY45" fmla="*/ 2795793 h 3788731"/>
              <a:gd name="connsiteX46" fmla="*/ 1772702 w 2777761"/>
              <a:gd name="connsiteY46" fmla="*/ 2997747 h 3788731"/>
              <a:gd name="connsiteX47" fmla="*/ 1750263 w 2777761"/>
              <a:gd name="connsiteY47" fmla="*/ 3323116 h 3788731"/>
              <a:gd name="connsiteX48" fmla="*/ 1542700 w 2777761"/>
              <a:gd name="connsiteY48" fmla="*/ 3345555 h 3788731"/>
              <a:gd name="connsiteX49" fmla="*/ 1206111 w 2777761"/>
              <a:gd name="connsiteY49" fmla="*/ 3396044 h 3788731"/>
              <a:gd name="connsiteX50" fmla="*/ 1178062 w 2777761"/>
              <a:gd name="connsiteY50" fmla="*/ 3468971 h 3788731"/>
              <a:gd name="connsiteX51" fmla="*/ 1116354 w 2777761"/>
              <a:gd name="connsiteY51" fmla="*/ 3497020 h 3788731"/>
              <a:gd name="connsiteX52" fmla="*/ 1144403 w 2777761"/>
              <a:gd name="connsiteY52" fmla="*/ 3631656 h 3788731"/>
              <a:gd name="connsiteX53" fmla="*/ 1284648 w 2777761"/>
              <a:gd name="connsiteY53" fmla="*/ 3637266 h 3788731"/>
              <a:gd name="connsiteX54" fmla="*/ 1279038 w 2777761"/>
              <a:gd name="connsiteY54" fmla="*/ 3485801 h 3788731"/>
              <a:gd name="connsiteX55" fmla="*/ 1458552 w 2777761"/>
              <a:gd name="connsiteY55" fmla="*/ 3497020 h 3788731"/>
              <a:gd name="connsiteX56" fmla="*/ 1430503 w 2777761"/>
              <a:gd name="connsiteY56" fmla="*/ 3575558 h 3788731"/>
              <a:gd name="connsiteX57" fmla="*/ 1402454 w 2777761"/>
              <a:gd name="connsiteY57" fmla="*/ 3637266 h 3788731"/>
              <a:gd name="connsiteX58" fmla="*/ 1318307 w 2777761"/>
              <a:gd name="connsiteY58" fmla="*/ 3654095 h 3788731"/>
              <a:gd name="connsiteX59" fmla="*/ 1452943 w 2777761"/>
              <a:gd name="connsiteY59" fmla="*/ 3777511 h 3788731"/>
              <a:gd name="connsiteX60" fmla="*/ 1520260 w 2777761"/>
              <a:gd name="connsiteY60" fmla="*/ 3642876 h 3788731"/>
              <a:gd name="connsiteX61" fmla="*/ 1823190 w 2777761"/>
              <a:gd name="connsiteY61" fmla="*/ 3541899 h 3788731"/>
              <a:gd name="connsiteX62" fmla="*/ 2159779 w 2777761"/>
              <a:gd name="connsiteY62" fmla="*/ 3614826 h 3788731"/>
              <a:gd name="connsiteX63" fmla="*/ 2114901 w 2777761"/>
              <a:gd name="connsiteY63" fmla="*/ 3715803 h 3788731"/>
              <a:gd name="connsiteX64" fmla="*/ 2210268 w 2777761"/>
              <a:gd name="connsiteY64" fmla="*/ 3783121 h 3788731"/>
              <a:gd name="connsiteX65" fmla="*/ 2283195 w 2777761"/>
              <a:gd name="connsiteY65" fmla="*/ 3732633 h 3788731"/>
              <a:gd name="connsiteX66" fmla="*/ 2271976 w 2777761"/>
              <a:gd name="connsiteY66" fmla="*/ 3637266 h 3788731"/>
              <a:gd name="connsiteX67" fmla="*/ 2451490 w 2777761"/>
              <a:gd name="connsiteY67" fmla="*/ 3558728 h 3788731"/>
              <a:gd name="connsiteX68" fmla="*/ 2434660 w 2777761"/>
              <a:gd name="connsiteY68" fmla="*/ 3384824 h 3788731"/>
              <a:gd name="connsiteX69" fmla="*/ 1929777 w 2777761"/>
              <a:gd name="connsiteY69" fmla="*/ 3356775 h 3788731"/>
              <a:gd name="connsiteX70" fmla="*/ 1918557 w 2777761"/>
              <a:gd name="connsiteY70" fmla="*/ 3031406 h 3788731"/>
              <a:gd name="connsiteX71" fmla="*/ 1884898 w 2777761"/>
              <a:gd name="connsiteY71" fmla="*/ 3014576 h 3788731"/>
              <a:gd name="connsiteX72" fmla="*/ 1907338 w 2777761"/>
              <a:gd name="connsiteY72" fmla="*/ 2835062 h 3788731"/>
              <a:gd name="connsiteX73" fmla="*/ 1862459 w 2777761"/>
              <a:gd name="connsiteY73" fmla="*/ 2773354 h 3788731"/>
              <a:gd name="connsiteX74" fmla="*/ 2109291 w 2777761"/>
              <a:gd name="connsiteY74" fmla="*/ 2717256 h 3788731"/>
              <a:gd name="connsiteX75" fmla="*/ 2131730 w 2777761"/>
              <a:gd name="connsiteY75" fmla="*/ 2588230 h 3788731"/>
              <a:gd name="connsiteX76" fmla="*/ 2372952 w 2777761"/>
              <a:gd name="connsiteY76" fmla="*/ 2621889 h 3788731"/>
              <a:gd name="connsiteX77" fmla="*/ 2597345 w 2777761"/>
              <a:gd name="connsiteY77" fmla="*/ 2032858 h 3788731"/>
              <a:gd name="connsiteX78" fmla="*/ 2552466 w 2777761"/>
              <a:gd name="connsiteY78" fmla="*/ 1948711 h 3788731"/>
              <a:gd name="connsiteX79" fmla="*/ 2698322 w 2777761"/>
              <a:gd name="connsiteY79" fmla="*/ 1460657 h 3788731"/>
              <a:gd name="connsiteX80" fmla="*/ 2642224 w 2777761"/>
              <a:gd name="connsiteY80" fmla="*/ 1354071 h 3788731"/>
              <a:gd name="connsiteX81" fmla="*/ 2485148 w 2777761"/>
              <a:gd name="connsiteY81" fmla="*/ 798699 h 3788731"/>
              <a:gd name="connsiteX82" fmla="*/ 2743201 w 2777761"/>
              <a:gd name="connsiteY82" fmla="*/ 675283 h 3788731"/>
              <a:gd name="connsiteX83" fmla="*/ 2715151 w 2777761"/>
              <a:gd name="connsiteY83" fmla="*/ 434061 h 3788731"/>
              <a:gd name="connsiteX84" fmla="*/ 2631004 w 2777761"/>
              <a:gd name="connsiteY84" fmla="*/ 86253 h 3788731"/>
              <a:gd name="connsiteX0" fmla="*/ 2631004 w 2777761"/>
              <a:gd name="connsiteY0" fmla="*/ 86253 h 3788731"/>
              <a:gd name="connsiteX1" fmla="*/ 2434660 w 2777761"/>
              <a:gd name="connsiteY1" fmla="*/ 2105 h 3788731"/>
              <a:gd name="connsiteX2" fmla="*/ 2193438 w 2777761"/>
              <a:gd name="connsiteY2" fmla="*/ 159180 h 3788731"/>
              <a:gd name="connsiteX3" fmla="*/ 2092462 w 2777761"/>
              <a:gd name="connsiteY3" fmla="*/ 198449 h 3788731"/>
              <a:gd name="connsiteX4" fmla="*/ 2142950 w 2777761"/>
              <a:gd name="connsiteY4" fmla="*/ 288206 h 3788731"/>
              <a:gd name="connsiteX5" fmla="*/ 2030754 w 2777761"/>
              <a:gd name="connsiteY5" fmla="*/ 450890 h 3788731"/>
              <a:gd name="connsiteX6" fmla="*/ 2137342 w 2777761"/>
              <a:gd name="connsiteY6" fmla="*/ 585526 h 3788731"/>
              <a:gd name="connsiteX7" fmla="*/ 2159779 w 2777761"/>
              <a:gd name="connsiteY7" fmla="*/ 708942 h 3788731"/>
              <a:gd name="connsiteX8" fmla="*/ 2030754 w 2777761"/>
              <a:gd name="connsiteY8" fmla="*/ 753820 h 3788731"/>
              <a:gd name="connsiteX9" fmla="*/ 1997095 w 2777761"/>
              <a:gd name="connsiteY9" fmla="*/ 821138 h 3788731"/>
              <a:gd name="connsiteX10" fmla="*/ 1997095 w 2777761"/>
              <a:gd name="connsiteY10" fmla="*/ 708942 h 3788731"/>
              <a:gd name="connsiteX11" fmla="*/ 1946606 w 2777761"/>
              <a:gd name="connsiteY11" fmla="*/ 669673 h 3788731"/>
              <a:gd name="connsiteX12" fmla="*/ 1783922 w 2777761"/>
              <a:gd name="connsiteY12" fmla="*/ 770649 h 3788731"/>
              <a:gd name="connsiteX13" fmla="*/ 1402454 w 2777761"/>
              <a:gd name="connsiteY13" fmla="*/ 579916 h 3788731"/>
              <a:gd name="connsiteX14" fmla="*/ 1666115 w 2777761"/>
              <a:gd name="connsiteY14" fmla="*/ 1129678 h 3788731"/>
              <a:gd name="connsiteX15" fmla="*/ 1800751 w 2777761"/>
              <a:gd name="connsiteY15" fmla="*/ 1225045 h 3788731"/>
              <a:gd name="connsiteX16" fmla="*/ 1649286 w 2777761"/>
              <a:gd name="connsiteY16" fmla="*/ 1449437 h 3788731"/>
              <a:gd name="connsiteX17" fmla="*/ 1727824 w 2777761"/>
              <a:gd name="connsiteY17" fmla="*/ 1668220 h 3788731"/>
              <a:gd name="connsiteX18" fmla="*/ 1817581 w 2777761"/>
              <a:gd name="connsiteY18" fmla="*/ 1662611 h 3788731"/>
              <a:gd name="connsiteX19" fmla="*/ 1671725 w 2777761"/>
              <a:gd name="connsiteY19" fmla="*/ 1830905 h 3788731"/>
              <a:gd name="connsiteX20" fmla="*/ 914400 w 2777761"/>
              <a:gd name="connsiteY20" fmla="*/ 1578463 h 3788731"/>
              <a:gd name="connsiteX21" fmla="*/ 460005 w 2777761"/>
              <a:gd name="connsiteY21" fmla="*/ 2605060 h 3788731"/>
              <a:gd name="connsiteX22" fmla="*/ 263662 w 2777761"/>
              <a:gd name="connsiteY22" fmla="*/ 2812623 h 3788731"/>
              <a:gd name="connsiteX23" fmla="*/ 44879 w 2777761"/>
              <a:gd name="connsiteY23" fmla="*/ 2857501 h 3788731"/>
              <a:gd name="connsiteX24" fmla="*/ 0 w 2777761"/>
              <a:gd name="connsiteY24" fmla="*/ 2964088 h 3788731"/>
              <a:gd name="connsiteX25" fmla="*/ 274881 w 2777761"/>
              <a:gd name="connsiteY25" fmla="*/ 3087504 h 3788731"/>
              <a:gd name="connsiteX26" fmla="*/ 504884 w 2777761"/>
              <a:gd name="connsiteY26" fmla="*/ 2986527 h 3788731"/>
              <a:gd name="connsiteX27" fmla="*/ 471225 w 2777761"/>
              <a:gd name="connsiteY27" fmla="*/ 3115553 h 3788731"/>
              <a:gd name="connsiteX28" fmla="*/ 572201 w 2777761"/>
              <a:gd name="connsiteY28" fmla="*/ 3160431 h 3788731"/>
              <a:gd name="connsiteX29" fmla="*/ 381468 w 2777761"/>
              <a:gd name="connsiteY29" fmla="*/ 3620436 h 3788731"/>
              <a:gd name="connsiteX30" fmla="*/ 196344 w 2777761"/>
              <a:gd name="connsiteY30" fmla="*/ 3665315 h 3788731"/>
              <a:gd name="connsiteX31" fmla="*/ 263662 w 2777761"/>
              <a:gd name="connsiteY31" fmla="*/ 3766291 h 3788731"/>
              <a:gd name="connsiteX32" fmla="*/ 555372 w 2777761"/>
              <a:gd name="connsiteY32" fmla="*/ 3788731 h 3788731"/>
              <a:gd name="connsiteX33" fmla="*/ 589031 w 2777761"/>
              <a:gd name="connsiteY33" fmla="*/ 3581168 h 3788731"/>
              <a:gd name="connsiteX34" fmla="*/ 645129 w 2777761"/>
              <a:gd name="connsiteY34" fmla="*/ 3575558 h 3788731"/>
              <a:gd name="connsiteX35" fmla="*/ 690008 w 2777761"/>
              <a:gd name="connsiteY35" fmla="*/ 3698974 h 3788731"/>
              <a:gd name="connsiteX36" fmla="*/ 774155 w 2777761"/>
              <a:gd name="connsiteY36" fmla="*/ 3704584 h 3788731"/>
              <a:gd name="connsiteX37" fmla="*/ 779765 w 2777761"/>
              <a:gd name="connsiteY37" fmla="*/ 3474581 h 3788731"/>
              <a:gd name="connsiteX38" fmla="*/ 746106 w 2777761"/>
              <a:gd name="connsiteY38" fmla="*/ 3205310 h 3788731"/>
              <a:gd name="connsiteX39" fmla="*/ 903181 w 2777761"/>
              <a:gd name="connsiteY39" fmla="*/ 2627499 h 3788731"/>
              <a:gd name="connsiteX40" fmla="*/ 1166842 w 2777761"/>
              <a:gd name="connsiteY40" fmla="*/ 2520912 h 3788731"/>
              <a:gd name="connsiteX41" fmla="*/ 1531480 w 2777761"/>
              <a:gd name="connsiteY41" fmla="*/ 2627499 h 3788731"/>
              <a:gd name="connsiteX42" fmla="*/ 1593188 w 2777761"/>
              <a:gd name="connsiteY42" fmla="*/ 2627499 h 3788731"/>
              <a:gd name="connsiteX43" fmla="*/ 1649286 w 2777761"/>
              <a:gd name="connsiteY43" fmla="*/ 2728476 h 3788731"/>
              <a:gd name="connsiteX44" fmla="*/ 1800751 w 2777761"/>
              <a:gd name="connsiteY44" fmla="*/ 2762134 h 3788731"/>
              <a:gd name="connsiteX45" fmla="*/ 1811971 w 2777761"/>
              <a:gd name="connsiteY45" fmla="*/ 2795793 h 3788731"/>
              <a:gd name="connsiteX46" fmla="*/ 1772702 w 2777761"/>
              <a:gd name="connsiteY46" fmla="*/ 2997747 h 3788731"/>
              <a:gd name="connsiteX47" fmla="*/ 1750263 w 2777761"/>
              <a:gd name="connsiteY47" fmla="*/ 3323116 h 3788731"/>
              <a:gd name="connsiteX48" fmla="*/ 1542700 w 2777761"/>
              <a:gd name="connsiteY48" fmla="*/ 3345555 h 3788731"/>
              <a:gd name="connsiteX49" fmla="*/ 1206111 w 2777761"/>
              <a:gd name="connsiteY49" fmla="*/ 3396044 h 3788731"/>
              <a:gd name="connsiteX50" fmla="*/ 1178062 w 2777761"/>
              <a:gd name="connsiteY50" fmla="*/ 3468971 h 3788731"/>
              <a:gd name="connsiteX51" fmla="*/ 1116354 w 2777761"/>
              <a:gd name="connsiteY51" fmla="*/ 3497020 h 3788731"/>
              <a:gd name="connsiteX52" fmla="*/ 1144403 w 2777761"/>
              <a:gd name="connsiteY52" fmla="*/ 3631656 h 3788731"/>
              <a:gd name="connsiteX53" fmla="*/ 1284648 w 2777761"/>
              <a:gd name="connsiteY53" fmla="*/ 3637266 h 3788731"/>
              <a:gd name="connsiteX54" fmla="*/ 1279038 w 2777761"/>
              <a:gd name="connsiteY54" fmla="*/ 3485801 h 3788731"/>
              <a:gd name="connsiteX55" fmla="*/ 1458552 w 2777761"/>
              <a:gd name="connsiteY55" fmla="*/ 3497020 h 3788731"/>
              <a:gd name="connsiteX56" fmla="*/ 1430503 w 2777761"/>
              <a:gd name="connsiteY56" fmla="*/ 3575558 h 3788731"/>
              <a:gd name="connsiteX57" fmla="*/ 1402454 w 2777761"/>
              <a:gd name="connsiteY57" fmla="*/ 3637266 h 3788731"/>
              <a:gd name="connsiteX58" fmla="*/ 1318307 w 2777761"/>
              <a:gd name="connsiteY58" fmla="*/ 3654095 h 3788731"/>
              <a:gd name="connsiteX59" fmla="*/ 1452943 w 2777761"/>
              <a:gd name="connsiteY59" fmla="*/ 3777511 h 3788731"/>
              <a:gd name="connsiteX60" fmla="*/ 1520260 w 2777761"/>
              <a:gd name="connsiteY60" fmla="*/ 3642876 h 3788731"/>
              <a:gd name="connsiteX61" fmla="*/ 1823190 w 2777761"/>
              <a:gd name="connsiteY61" fmla="*/ 3541899 h 3788731"/>
              <a:gd name="connsiteX62" fmla="*/ 2159779 w 2777761"/>
              <a:gd name="connsiteY62" fmla="*/ 3614826 h 3788731"/>
              <a:gd name="connsiteX63" fmla="*/ 2114901 w 2777761"/>
              <a:gd name="connsiteY63" fmla="*/ 3715803 h 3788731"/>
              <a:gd name="connsiteX64" fmla="*/ 2210268 w 2777761"/>
              <a:gd name="connsiteY64" fmla="*/ 3783121 h 3788731"/>
              <a:gd name="connsiteX65" fmla="*/ 2283195 w 2777761"/>
              <a:gd name="connsiteY65" fmla="*/ 3732633 h 3788731"/>
              <a:gd name="connsiteX66" fmla="*/ 2271976 w 2777761"/>
              <a:gd name="connsiteY66" fmla="*/ 3637266 h 3788731"/>
              <a:gd name="connsiteX67" fmla="*/ 2451490 w 2777761"/>
              <a:gd name="connsiteY67" fmla="*/ 3558728 h 3788731"/>
              <a:gd name="connsiteX68" fmla="*/ 2434660 w 2777761"/>
              <a:gd name="connsiteY68" fmla="*/ 3384824 h 3788731"/>
              <a:gd name="connsiteX69" fmla="*/ 1929777 w 2777761"/>
              <a:gd name="connsiteY69" fmla="*/ 3356775 h 3788731"/>
              <a:gd name="connsiteX70" fmla="*/ 1918557 w 2777761"/>
              <a:gd name="connsiteY70" fmla="*/ 3031406 h 3788731"/>
              <a:gd name="connsiteX71" fmla="*/ 1884898 w 2777761"/>
              <a:gd name="connsiteY71" fmla="*/ 3014576 h 3788731"/>
              <a:gd name="connsiteX72" fmla="*/ 1907338 w 2777761"/>
              <a:gd name="connsiteY72" fmla="*/ 2835062 h 3788731"/>
              <a:gd name="connsiteX73" fmla="*/ 1862459 w 2777761"/>
              <a:gd name="connsiteY73" fmla="*/ 2773354 h 3788731"/>
              <a:gd name="connsiteX74" fmla="*/ 2109291 w 2777761"/>
              <a:gd name="connsiteY74" fmla="*/ 2717256 h 3788731"/>
              <a:gd name="connsiteX75" fmla="*/ 2131730 w 2777761"/>
              <a:gd name="connsiteY75" fmla="*/ 2588230 h 3788731"/>
              <a:gd name="connsiteX76" fmla="*/ 2372952 w 2777761"/>
              <a:gd name="connsiteY76" fmla="*/ 2621889 h 3788731"/>
              <a:gd name="connsiteX77" fmla="*/ 2597345 w 2777761"/>
              <a:gd name="connsiteY77" fmla="*/ 2032858 h 3788731"/>
              <a:gd name="connsiteX78" fmla="*/ 2552466 w 2777761"/>
              <a:gd name="connsiteY78" fmla="*/ 1948711 h 3788731"/>
              <a:gd name="connsiteX79" fmla="*/ 2698322 w 2777761"/>
              <a:gd name="connsiteY79" fmla="*/ 1460657 h 3788731"/>
              <a:gd name="connsiteX80" fmla="*/ 2642224 w 2777761"/>
              <a:gd name="connsiteY80" fmla="*/ 1354071 h 3788731"/>
              <a:gd name="connsiteX81" fmla="*/ 2485148 w 2777761"/>
              <a:gd name="connsiteY81" fmla="*/ 798699 h 3788731"/>
              <a:gd name="connsiteX82" fmla="*/ 2743201 w 2777761"/>
              <a:gd name="connsiteY82" fmla="*/ 675283 h 3788731"/>
              <a:gd name="connsiteX83" fmla="*/ 2715151 w 2777761"/>
              <a:gd name="connsiteY83" fmla="*/ 434061 h 3788731"/>
              <a:gd name="connsiteX84" fmla="*/ 2631004 w 2777761"/>
              <a:gd name="connsiteY84" fmla="*/ 86253 h 3788731"/>
              <a:gd name="connsiteX0" fmla="*/ 2631004 w 2777761"/>
              <a:gd name="connsiteY0" fmla="*/ 86253 h 3788731"/>
              <a:gd name="connsiteX1" fmla="*/ 2434660 w 2777761"/>
              <a:gd name="connsiteY1" fmla="*/ 2105 h 3788731"/>
              <a:gd name="connsiteX2" fmla="*/ 2193438 w 2777761"/>
              <a:gd name="connsiteY2" fmla="*/ 159180 h 3788731"/>
              <a:gd name="connsiteX3" fmla="*/ 2092462 w 2777761"/>
              <a:gd name="connsiteY3" fmla="*/ 198449 h 3788731"/>
              <a:gd name="connsiteX4" fmla="*/ 2142950 w 2777761"/>
              <a:gd name="connsiteY4" fmla="*/ 288206 h 3788731"/>
              <a:gd name="connsiteX5" fmla="*/ 2030754 w 2777761"/>
              <a:gd name="connsiteY5" fmla="*/ 450890 h 3788731"/>
              <a:gd name="connsiteX6" fmla="*/ 2137342 w 2777761"/>
              <a:gd name="connsiteY6" fmla="*/ 585526 h 3788731"/>
              <a:gd name="connsiteX7" fmla="*/ 2159779 w 2777761"/>
              <a:gd name="connsiteY7" fmla="*/ 708942 h 3788731"/>
              <a:gd name="connsiteX8" fmla="*/ 2030754 w 2777761"/>
              <a:gd name="connsiteY8" fmla="*/ 753820 h 3788731"/>
              <a:gd name="connsiteX9" fmla="*/ 1997095 w 2777761"/>
              <a:gd name="connsiteY9" fmla="*/ 821138 h 3788731"/>
              <a:gd name="connsiteX10" fmla="*/ 1997095 w 2777761"/>
              <a:gd name="connsiteY10" fmla="*/ 708942 h 3788731"/>
              <a:gd name="connsiteX11" fmla="*/ 1946606 w 2777761"/>
              <a:gd name="connsiteY11" fmla="*/ 669673 h 3788731"/>
              <a:gd name="connsiteX12" fmla="*/ 1783922 w 2777761"/>
              <a:gd name="connsiteY12" fmla="*/ 770649 h 3788731"/>
              <a:gd name="connsiteX13" fmla="*/ 1402454 w 2777761"/>
              <a:gd name="connsiteY13" fmla="*/ 579916 h 3788731"/>
              <a:gd name="connsiteX14" fmla="*/ 1666115 w 2777761"/>
              <a:gd name="connsiteY14" fmla="*/ 1129678 h 3788731"/>
              <a:gd name="connsiteX15" fmla="*/ 1800751 w 2777761"/>
              <a:gd name="connsiteY15" fmla="*/ 1225045 h 3788731"/>
              <a:gd name="connsiteX16" fmla="*/ 1649286 w 2777761"/>
              <a:gd name="connsiteY16" fmla="*/ 1449437 h 3788731"/>
              <a:gd name="connsiteX17" fmla="*/ 1727824 w 2777761"/>
              <a:gd name="connsiteY17" fmla="*/ 1668220 h 3788731"/>
              <a:gd name="connsiteX18" fmla="*/ 1817581 w 2777761"/>
              <a:gd name="connsiteY18" fmla="*/ 1662611 h 3788731"/>
              <a:gd name="connsiteX19" fmla="*/ 1671725 w 2777761"/>
              <a:gd name="connsiteY19" fmla="*/ 1830905 h 3788731"/>
              <a:gd name="connsiteX20" fmla="*/ 914400 w 2777761"/>
              <a:gd name="connsiteY20" fmla="*/ 1578463 h 3788731"/>
              <a:gd name="connsiteX21" fmla="*/ 460005 w 2777761"/>
              <a:gd name="connsiteY21" fmla="*/ 2605060 h 3788731"/>
              <a:gd name="connsiteX22" fmla="*/ 263662 w 2777761"/>
              <a:gd name="connsiteY22" fmla="*/ 2812623 h 3788731"/>
              <a:gd name="connsiteX23" fmla="*/ 44879 w 2777761"/>
              <a:gd name="connsiteY23" fmla="*/ 2857501 h 3788731"/>
              <a:gd name="connsiteX24" fmla="*/ 0 w 2777761"/>
              <a:gd name="connsiteY24" fmla="*/ 2964088 h 3788731"/>
              <a:gd name="connsiteX25" fmla="*/ 274881 w 2777761"/>
              <a:gd name="connsiteY25" fmla="*/ 3087504 h 3788731"/>
              <a:gd name="connsiteX26" fmla="*/ 504884 w 2777761"/>
              <a:gd name="connsiteY26" fmla="*/ 2986527 h 3788731"/>
              <a:gd name="connsiteX27" fmla="*/ 471225 w 2777761"/>
              <a:gd name="connsiteY27" fmla="*/ 3115553 h 3788731"/>
              <a:gd name="connsiteX28" fmla="*/ 572201 w 2777761"/>
              <a:gd name="connsiteY28" fmla="*/ 3160431 h 3788731"/>
              <a:gd name="connsiteX29" fmla="*/ 381468 w 2777761"/>
              <a:gd name="connsiteY29" fmla="*/ 3620436 h 3788731"/>
              <a:gd name="connsiteX30" fmla="*/ 196344 w 2777761"/>
              <a:gd name="connsiteY30" fmla="*/ 3665315 h 3788731"/>
              <a:gd name="connsiteX31" fmla="*/ 263662 w 2777761"/>
              <a:gd name="connsiteY31" fmla="*/ 3766291 h 3788731"/>
              <a:gd name="connsiteX32" fmla="*/ 555372 w 2777761"/>
              <a:gd name="connsiteY32" fmla="*/ 3788731 h 3788731"/>
              <a:gd name="connsiteX33" fmla="*/ 589031 w 2777761"/>
              <a:gd name="connsiteY33" fmla="*/ 3581168 h 3788731"/>
              <a:gd name="connsiteX34" fmla="*/ 645129 w 2777761"/>
              <a:gd name="connsiteY34" fmla="*/ 3575558 h 3788731"/>
              <a:gd name="connsiteX35" fmla="*/ 690008 w 2777761"/>
              <a:gd name="connsiteY35" fmla="*/ 3698974 h 3788731"/>
              <a:gd name="connsiteX36" fmla="*/ 774155 w 2777761"/>
              <a:gd name="connsiteY36" fmla="*/ 3704584 h 3788731"/>
              <a:gd name="connsiteX37" fmla="*/ 779765 w 2777761"/>
              <a:gd name="connsiteY37" fmla="*/ 3474581 h 3788731"/>
              <a:gd name="connsiteX38" fmla="*/ 746106 w 2777761"/>
              <a:gd name="connsiteY38" fmla="*/ 3205310 h 3788731"/>
              <a:gd name="connsiteX39" fmla="*/ 903181 w 2777761"/>
              <a:gd name="connsiteY39" fmla="*/ 2627499 h 3788731"/>
              <a:gd name="connsiteX40" fmla="*/ 1166842 w 2777761"/>
              <a:gd name="connsiteY40" fmla="*/ 2520912 h 3788731"/>
              <a:gd name="connsiteX41" fmla="*/ 1531480 w 2777761"/>
              <a:gd name="connsiteY41" fmla="*/ 2627499 h 3788731"/>
              <a:gd name="connsiteX42" fmla="*/ 1593188 w 2777761"/>
              <a:gd name="connsiteY42" fmla="*/ 2627499 h 3788731"/>
              <a:gd name="connsiteX43" fmla="*/ 1649286 w 2777761"/>
              <a:gd name="connsiteY43" fmla="*/ 2728476 h 3788731"/>
              <a:gd name="connsiteX44" fmla="*/ 1800751 w 2777761"/>
              <a:gd name="connsiteY44" fmla="*/ 2762134 h 3788731"/>
              <a:gd name="connsiteX45" fmla="*/ 1811971 w 2777761"/>
              <a:gd name="connsiteY45" fmla="*/ 2795793 h 3788731"/>
              <a:gd name="connsiteX46" fmla="*/ 1772702 w 2777761"/>
              <a:gd name="connsiteY46" fmla="*/ 2997747 h 3788731"/>
              <a:gd name="connsiteX47" fmla="*/ 1750263 w 2777761"/>
              <a:gd name="connsiteY47" fmla="*/ 3323116 h 3788731"/>
              <a:gd name="connsiteX48" fmla="*/ 1542700 w 2777761"/>
              <a:gd name="connsiteY48" fmla="*/ 3345555 h 3788731"/>
              <a:gd name="connsiteX49" fmla="*/ 1206111 w 2777761"/>
              <a:gd name="connsiteY49" fmla="*/ 3396044 h 3788731"/>
              <a:gd name="connsiteX50" fmla="*/ 1178062 w 2777761"/>
              <a:gd name="connsiteY50" fmla="*/ 3468971 h 3788731"/>
              <a:gd name="connsiteX51" fmla="*/ 1116354 w 2777761"/>
              <a:gd name="connsiteY51" fmla="*/ 3497020 h 3788731"/>
              <a:gd name="connsiteX52" fmla="*/ 1144403 w 2777761"/>
              <a:gd name="connsiteY52" fmla="*/ 3631656 h 3788731"/>
              <a:gd name="connsiteX53" fmla="*/ 1284648 w 2777761"/>
              <a:gd name="connsiteY53" fmla="*/ 3637266 h 3788731"/>
              <a:gd name="connsiteX54" fmla="*/ 1279038 w 2777761"/>
              <a:gd name="connsiteY54" fmla="*/ 3485801 h 3788731"/>
              <a:gd name="connsiteX55" fmla="*/ 1458552 w 2777761"/>
              <a:gd name="connsiteY55" fmla="*/ 3497020 h 3788731"/>
              <a:gd name="connsiteX56" fmla="*/ 1430503 w 2777761"/>
              <a:gd name="connsiteY56" fmla="*/ 3575558 h 3788731"/>
              <a:gd name="connsiteX57" fmla="*/ 1402454 w 2777761"/>
              <a:gd name="connsiteY57" fmla="*/ 3637266 h 3788731"/>
              <a:gd name="connsiteX58" fmla="*/ 1318307 w 2777761"/>
              <a:gd name="connsiteY58" fmla="*/ 3654095 h 3788731"/>
              <a:gd name="connsiteX59" fmla="*/ 1452943 w 2777761"/>
              <a:gd name="connsiteY59" fmla="*/ 3777511 h 3788731"/>
              <a:gd name="connsiteX60" fmla="*/ 1520260 w 2777761"/>
              <a:gd name="connsiteY60" fmla="*/ 3642876 h 3788731"/>
              <a:gd name="connsiteX61" fmla="*/ 1823190 w 2777761"/>
              <a:gd name="connsiteY61" fmla="*/ 3541899 h 3788731"/>
              <a:gd name="connsiteX62" fmla="*/ 2159779 w 2777761"/>
              <a:gd name="connsiteY62" fmla="*/ 3614826 h 3788731"/>
              <a:gd name="connsiteX63" fmla="*/ 2114901 w 2777761"/>
              <a:gd name="connsiteY63" fmla="*/ 3715803 h 3788731"/>
              <a:gd name="connsiteX64" fmla="*/ 2210268 w 2777761"/>
              <a:gd name="connsiteY64" fmla="*/ 3783121 h 3788731"/>
              <a:gd name="connsiteX65" fmla="*/ 2283195 w 2777761"/>
              <a:gd name="connsiteY65" fmla="*/ 3732633 h 3788731"/>
              <a:gd name="connsiteX66" fmla="*/ 2271976 w 2777761"/>
              <a:gd name="connsiteY66" fmla="*/ 3637266 h 3788731"/>
              <a:gd name="connsiteX67" fmla="*/ 2451490 w 2777761"/>
              <a:gd name="connsiteY67" fmla="*/ 3558728 h 3788731"/>
              <a:gd name="connsiteX68" fmla="*/ 2434660 w 2777761"/>
              <a:gd name="connsiteY68" fmla="*/ 3384824 h 3788731"/>
              <a:gd name="connsiteX69" fmla="*/ 1929777 w 2777761"/>
              <a:gd name="connsiteY69" fmla="*/ 3356775 h 3788731"/>
              <a:gd name="connsiteX70" fmla="*/ 1918557 w 2777761"/>
              <a:gd name="connsiteY70" fmla="*/ 3031406 h 3788731"/>
              <a:gd name="connsiteX71" fmla="*/ 1884898 w 2777761"/>
              <a:gd name="connsiteY71" fmla="*/ 3014576 h 3788731"/>
              <a:gd name="connsiteX72" fmla="*/ 1907338 w 2777761"/>
              <a:gd name="connsiteY72" fmla="*/ 2835062 h 3788731"/>
              <a:gd name="connsiteX73" fmla="*/ 1862459 w 2777761"/>
              <a:gd name="connsiteY73" fmla="*/ 2773354 h 3788731"/>
              <a:gd name="connsiteX74" fmla="*/ 2109291 w 2777761"/>
              <a:gd name="connsiteY74" fmla="*/ 2717256 h 3788731"/>
              <a:gd name="connsiteX75" fmla="*/ 2131730 w 2777761"/>
              <a:gd name="connsiteY75" fmla="*/ 2588230 h 3788731"/>
              <a:gd name="connsiteX76" fmla="*/ 2372952 w 2777761"/>
              <a:gd name="connsiteY76" fmla="*/ 2621889 h 3788731"/>
              <a:gd name="connsiteX77" fmla="*/ 2597345 w 2777761"/>
              <a:gd name="connsiteY77" fmla="*/ 2032858 h 3788731"/>
              <a:gd name="connsiteX78" fmla="*/ 2552466 w 2777761"/>
              <a:gd name="connsiteY78" fmla="*/ 1948711 h 3788731"/>
              <a:gd name="connsiteX79" fmla="*/ 2698322 w 2777761"/>
              <a:gd name="connsiteY79" fmla="*/ 1460657 h 3788731"/>
              <a:gd name="connsiteX80" fmla="*/ 2642224 w 2777761"/>
              <a:gd name="connsiteY80" fmla="*/ 1354071 h 3788731"/>
              <a:gd name="connsiteX81" fmla="*/ 2485148 w 2777761"/>
              <a:gd name="connsiteY81" fmla="*/ 798699 h 3788731"/>
              <a:gd name="connsiteX82" fmla="*/ 2743201 w 2777761"/>
              <a:gd name="connsiteY82" fmla="*/ 675283 h 3788731"/>
              <a:gd name="connsiteX83" fmla="*/ 2715151 w 2777761"/>
              <a:gd name="connsiteY83" fmla="*/ 434061 h 3788731"/>
              <a:gd name="connsiteX84" fmla="*/ 2631004 w 2777761"/>
              <a:gd name="connsiteY84" fmla="*/ 86253 h 3788731"/>
              <a:gd name="connsiteX0" fmla="*/ 2631004 w 2777761"/>
              <a:gd name="connsiteY0" fmla="*/ 86253 h 3788731"/>
              <a:gd name="connsiteX1" fmla="*/ 2434660 w 2777761"/>
              <a:gd name="connsiteY1" fmla="*/ 2105 h 3788731"/>
              <a:gd name="connsiteX2" fmla="*/ 2193438 w 2777761"/>
              <a:gd name="connsiteY2" fmla="*/ 159180 h 3788731"/>
              <a:gd name="connsiteX3" fmla="*/ 2092462 w 2777761"/>
              <a:gd name="connsiteY3" fmla="*/ 198449 h 3788731"/>
              <a:gd name="connsiteX4" fmla="*/ 2142950 w 2777761"/>
              <a:gd name="connsiteY4" fmla="*/ 288206 h 3788731"/>
              <a:gd name="connsiteX5" fmla="*/ 2030754 w 2777761"/>
              <a:gd name="connsiteY5" fmla="*/ 450890 h 3788731"/>
              <a:gd name="connsiteX6" fmla="*/ 2137342 w 2777761"/>
              <a:gd name="connsiteY6" fmla="*/ 585526 h 3788731"/>
              <a:gd name="connsiteX7" fmla="*/ 2159779 w 2777761"/>
              <a:gd name="connsiteY7" fmla="*/ 708942 h 3788731"/>
              <a:gd name="connsiteX8" fmla="*/ 2030754 w 2777761"/>
              <a:gd name="connsiteY8" fmla="*/ 753820 h 3788731"/>
              <a:gd name="connsiteX9" fmla="*/ 1997095 w 2777761"/>
              <a:gd name="connsiteY9" fmla="*/ 821138 h 3788731"/>
              <a:gd name="connsiteX10" fmla="*/ 1997095 w 2777761"/>
              <a:gd name="connsiteY10" fmla="*/ 708942 h 3788731"/>
              <a:gd name="connsiteX11" fmla="*/ 1946606 w 2777761"/>
              <a:gd name="connsiteY11" fmla="*/ 669673 h 3788731"/>
              <a:gd name="connsiteX12" fmla="*/ 1783922 w 2777761"/>
              <a:gd name="connsiteY12" fmla="*/ 770649 h 3788731"/>
              <a:gd name="connsiteX13" fmla="*/ 1402454 w 2777761"/>
              <a:gd name="connsiteY13" fmla="*/ 579916 h 3788731"/>
              <a:gd name="connsiteX14" fmla="*/ 1666115 w 2777761"/>
              <a:gd name="connsiteY14" fmla="*/ 1129678 h 3788731"/>
              <a:gd name="connsiteX15" fmla="*/ 1800751 w 2777761"/>
              <a:gd name="connsiteY15" fmla="*/ 1225045 h 3788731"/>
              <a:gd name="connsiteX16" fmla="*/ 1649286 w 2777761"/>
              <a:gd name="connsiteY16" fmla="*/ 1449437 h 3788731"/>
              <a:gd name="connsiteX17" fmla="*/ 1727824 w 2777761"/>
              <a:gd name="connsiteY17" fmla="*/ 1668220 h 3788731"/>
              <a:gd name="connsiteX18" fmla="*/ 1817581 w 2777761"/>
              <a:gd name="connsiteY18" fmla="*/ 1662611 h 3788731"/>
              <a:gd name="connsiteX19" fmla="*/ 1671725 w 2777761"/>
              <a:gd name="connsiteY19" fmla="*/ 1830905 h 3788731"/>
              <a:gd name="connsiteX20" fmla="*/ 914400 w 2777761"/>
              <a:gd name="connsiteY20" fmla="*/ 1578463 h 3788731"/>
              <a:gd name="connsiteX21" fmla="*/ 460005 w 2777761"/>
              <a:gd name="connsiteY21" fmla="*/ 2605060 h 3788731"/>
              <a:gd name="connsiteX22" fmla="*/ 263662 w 2777761"/>
              <a:gd name="connsiteY22" fmla="*/ 2812623 h 3788731"/>
              <a:gd name="connsiteX23" fmla="*/ 44879 w 2777761"/>
              <a:gd name="connsiteY23" fmla="*/ 2857501 h 3788731"/>
              <a:gd name="connsiteX24" fmla="*/ 0 w 2777761"/>
              <a:gd name="connsiteY24" fmla="*/ 2964088 h 3788731"/>
              <a:gd name="connsiteX25" fmla="*/ 274881 w 2777761"/>
              <a:gd name="connsiteY25" fmla="*/ 3087504 h 3788731"/>
              <a:gd name="connsiteX26" fmla="*/ 504884 w 2777761"/>
              <a:gd name="connsiteY26" fmla="*/ 2986527 h 3788731"/>
              <a:gd name="connsiteX27" fmla="*/ 471225 w 2777761"/>
              <a:gd name="connsiteY27" fmla="*/ 3115553 h 3788731"/>
              <a:gd name="connsiteX28" fmla="*/ 572201 w 2777761"/>
              <a:gd name="connsiteY28" fmla="*/ 3160431 h 3788731"/>
              <a:gd name="connsiteX29" fmla="*/ 381468 w 2777761"/>
              <a:gd name="connsiteY29" fmla="*/ 3620436 h 3788731"/>
              <a:gd name="connsiteX30" fmla="*/ 196344 w 2777761"/>
              <a:gd name="connsiteY30" fmla="*/ 3665315 h 3788731"/>
              <a:gd name="connsiteX31" fmla="*/ 263662 w 2777761"/>
              <a:gd name="connsiteY31" fmla="*/ 3766291 h 3788731"/>
              <a:gd name="connsiteX32" fmla="*/ 555372 w 2777761"/>
              <a:gd name="connsiteY32" fmla="*/ 3788731 h 3788731"/>
              <a:gd name="connsiteX33" fmla="*/ 589031 w 2777761"/>
              <a:gd name="connsiteY33" fmla="*/ 3581168 h 3788731"/>
              <a:gd name="connsiteX34" fmla="*/ 645129 w 2777761"/>
              <a:gd name="connsiteY34" fmla="*/ 3575558 h 3788731"/>
              <a:gd name="connsiteX35" fmla="*/ 690008 w 2777761"/>
              <a:gd name="connsiteY35" fmla="*/ 3698974 h 3788731"/>
              <a:gd name="connsiteX36" fmla="*/ 774155 w 2777761"/>
              <a:gd name="connsiteY36" fmla="*/ 3704584 h 3788731"/>
              <a:gd name="connsiteX37" fmla="*/ 779765 w 2777761"/>
              <a:gd name="connsiteY37" fmla="*/ 3474581 h 3788731"/>
              <a:gd name="connsiteX38" fmla="*/ 746106 w 2777761"/>
              <a:gd name="connsiteY38" fmla="*/ 3205310 h 3788731"/>
              <a:gd name="connsiteX39" fmla="*/ 903181 w 2777761"/>
              <a:gd name="connsiteY39" fmla="*/ 2627499 h 3788731"/>
              <a:gd name="connsiteX40" fmla="*/ 1166842 w 2777761"/>
              <a:gd name="connsiteY40" fmla="*/ 2520912 h 3788731"/>
              <a:gd name="connsiteX41" fmla="*/ 1531480 w 2777761"/>
              <a:gd name="connsiteY41" fmla="*/ 2627499 h 3788731"/>
              <a:gd name="connsiteX42" fmla="*/ 1593188 w 2777761"/>
              <a:gd name="connsiteY42" fmla="*/ 2627499 h 3788731"/>
              <a:gd name="connsiteX43" fmla="*/ 1649286 w 2777761"/>
              <a:gd name="connsiteY43" fmla="*/ 2728476 h 3788731"/>
              <a:gd name="connsiteX44" fmla="*/ 1800751 w 2777761"/>
              <a:gd name="connsiteY44" fmla="*/ 2762134 h 3788731"/>
              <a:gd name="connsiteX45" fmla="*/ 1811971 w 2777761"/>
              <a:gd name="connsiteY45" fmla="*/ 2795793 h 3788731"/>
              <a:gd name="connsiteX46" fmla="*/ 1772702 w 2777761"/>
              <a:gd name="connsiteY46" fmla="*/ 2997747 h 3788731"/>
              <a:gd name="connsiteX47" fmla="*/ 1750263 w 2777761"/>
              <a:gd name="connsiteY47" fmla="*/ 3323116 h 3788731"/>
              <a:gd name="connsiteX48" fmla="*/ 1542700 w 2777761"/>
              <a:gd name="connsiteY48" fmla="*/ 3345555 h 3788731"/>
              <a:gd name="connsiteX49" fmla="*/ 1206111 w 2777761"/>
              <a:gd name="connsiteY49" fmla="*/ 3396044 h 3788731"/>
              <a:gd name="connsiteX50" fmla="*/ 1178062 w 2777761"/>
              <a:gd name="connsiteY50" fmla="*/ 3468971 h 3788731"/>
              <a:gd name="connsiteX51" fmla="*/ 1116354 w 2777761"/>
              <a:gd name="connsiteY51" fmla="*/ 3497020 h 3788731"/>
              <a:gd name="connsiteX52" fmla="*/ 1144403 w 2777761"/>
              <a:gd name="connsiteY52" fmla="*/ 3631656 h 3788731"/>
              <a:gd name="connsiteX53" fmla="*/ 1284648 w 2777761"/>
              <a:gd name="connsiteY53" fmla="*/ 3637266 h 3788731"/>
              <a:gd name="connsiteX54" fmla="*/ 1279038 w 2777761"/>
              <a:gd name="connsiteY54" fmla="*/ 3485801 h 3788731"/>
              <a:gd name="connsiteX55" fmla="*/ 1458552 w 2777761"/>
              <a:gd name="connsiteY55" fmla="*/ 3497020 h 3788731"/>
              <a:gd name="connsiteX56" fmla="*/ 1430503 w 2777761"/>
              <a:gd name="connsiteY56" fmla="*/ 3575558 h 3788731"/>
              <a:gd name="connsiteX57" fmla="*/ 1402454 w 2777761"/>
              <a:gd name="connsiteY57" fmla="*/ 3637266 h 3788731"/>
              <a:gd name="connsiteX58" fmla="*/ 1318307 w 2777761"/>
              <a:gd name="connsiteY58" fmla="*/ 3654095 h 3788731"/>
              <a:gd name="connsiteX59" fmla="*/ 1452943 w 2777761"/>
              <a:gd name="connsiteY59" fmla="*/ 3777511 h 3788731"/>
              <a:gd name="connsiteX60" fmla="*/ 1520260 w 2777761"/>
              <a:gd name="connsiteY60" fmla="*/ 3642876 h 3788731"/>
              <a:gd name="connsiteX61" fmla="*/ 1823190 w 2777761"/>
              <a:gd name="connsiteY61" fmla="*/ 3541899 h 3788731"/>
              <a:gd name="connsiteX62" fmla="*/ 2159779 w 2777761"/>
              <a:gd name="connsiteY62" fmla="*/ 3614826 h 3788731"/>
              <a:gd name="connsiteX63" fmla="*/ 2114901 w 2777761"/>
              <a:gd name="connsiteY63" fmla="*/ 3715803 h 3788731"/>
              <a:gd name="connsiteX64" fmla="*/ 2210268 w 2777761"/>
              <a:gd name="connsiteY64" fmla="*/ 3783121 h 3788731"/>
              <a:gd name="connsiteX65" fmla="*/ 2283195 w 2777761"/>
              <a:gd name="connsiteY65" fmla="*/ 3732633 h 3788731"/>
              <a:gd name="connsiteX66" fmla="*/ 2271976 w 2777761"/>
              <a:gd name="connsiteY66" fmla="*/ 3637266 h 3788731"/>
              <a:gd name="connsiteX67" fmla="*/ 2451490 w 2777761"/>
              <a:gd name="connsiteY67" fmla="*/ 3558728 h 3788731"/>
              <a:gd name="connsiteX68" fmla="*/ 2434660 w 2777761"/>
              <a:gd name="connsiteY68" fmla="*/ 3384824 h 3788731"/>
              <a:gd name="connsiteX69" fmla="*/ 1929777 w 2777761"/>
              <a:gd name="connsiteY69" fmla="*/ 3356775 h 3788731"/>
              <a:gd name="connsiteX70" fmla="*/ 1918557 w 2777761"/>
              <a:gd name="connsiteY70" fmla="*/ 3031406 h 3788731"/>
              <a:gd name="connsiteX71" fmla="*/ 1884898 w 2777761"/>
              <a:gd name="connsiteY71" fmla="*/ 3014576 h 3788731"/>
              <a:gd name="connsiteX72" fmla="*/ 1907338 w 2777761"/>
              <a:gd name="connsiteY72" fmla="*/ 2835062 h 3788731"/>
              <a:gd name="connsiteX73" fmla="*/ 1862459 w 2777761"/>
              <a:gd name="connsiteY73" fmla="*/ 2773354 h 3788731"/>
              <a:gd name="connsiteX74" fmla="*/ 2109291 w 2777761"/>
              <a:gd name="connsiteY74" fmla="*/ 2717256 h 3788731"/>
              <a:gd name="connsiteX75" fmla="*/ 2131730 w 2777761"/>
              <a:gd name="connsiteY75" fmla="*/ 2588230 h 3788731"/>
              <a:gd name="connsiteX76" fmla="*/ 2372952 w 2777761"/>
              <a:gd name="connsiteY76" fmla="*/ 2621889 h 3788731"/>
              <a:gd name="connsiteX77" fmla="*/ 2597345 w 2777761"/>
              <a:gd name="connsiteY77" fmla="*/ 2032858 h 3788731"/>
              <a:gd name="connsiteX78" fmla="*/ 2552466 w 2777761"/>
              <a:gd name="connsiteY78" fmla="*/ 1948711 h 3788731"/>
              <a:gd name="connsiteX79" fmla="*/ 2698322 w 2777761"/>
              <a:gd name="connsiteY79" fmla="*/ 1460657 h 3788731"/>
              <a:gd name="connsiteX80" fmla="*/ 2642224 w 2777761"/>
              <a:gd name="connsiteY80" fmla="*/ 1354071 h 3788731"/>
              <a:gd name="connsiteX81" fmla="*/ 2485148 w 2777761"/>
              <a:gd name="connsiteY81" fmla="*/ 798699 h 3788731"/>
              <a:gd name="connsiteX82" fmla="*/ 2743201 w 2777761"/>
              <a:gd name="connsiteY82" fmla="*/ 675283 h 3788731"/>
              <a:gd name="connsiteX83" fmla="*/ 2715151 w 2777761"/>
              <a:gd name="connsiteY83" fmla="*/ 434061 h 3788731"/>
              <a:gd name="connsiteX84" fmla="*/ 2631004 w 2777761"/>
              <a:gd name="connsiteY84" fmla="*/ 86253 h 3788731"/>
              <a:gd name="connsiteX0" fmla="*/ 2631004 w 2777761"/>
              <a:gd name="connsiteY0" fmla="*/ 86253 h 3788731"/>
              <a:gd name="connsiteX1" fmla="*/ 2434660 w 2777761"/>
              <a:gd name="connsiteY1" fmla="*/ 2105 h 3788731"/>
              <a:gd name="connsiteX2" fmla="*/ 2193438 w 2777761"/>
              <a:gd name="connsiteY2" fmla="*/ 159180 h 3788731"/>
              <a:gd name="connsiteX3" fmla="*/ 2092462 w 2777761"/>
              <a:gd name="connsiteY3" fmla="*/ 198449 h 3788731"/>
              <a:gd name="connsiteX4" fmla="*/ 2142950 w 2777761"/>
              <a:gd name="connsiteY4" fmla="*/ 288206 h 3788731"/>
              <a:gd name="connsiteX5" fmla="*/ 2030754 w 2777761"/>
              <a:gd name="connsiteY5" fmla="*/ 450890 h 3788731"/>
              <a:gd name="connsiteX6" fmla="*/ 2137342 w 2777761"/>
              <a:gd name="connsiteY6" fmla="*/ 585526 h 3788731"/>
              <a:gd name="connsiteX7" fmla="*/ 2159779 w 2777761"/>
              <a:gd name="connsiteY7" fmla="*/ 708942 h 3788731"/>
              <a:gd name="connsiteX8" fmla="*/ 2030754 w 2777761"/>
              <a:gd name="connsiteY8" fmla="*/ 753820 h 3788731"/>
              <a:gd name="connsiteX9" fmla="*/ 1997095 w 2777761"/>
              <a:gd name="connsiteY9" fmla="*/ 821138 h 3788731"/>
              <a:gd name="connsiteX10" fmla="*/ 1997095 w 2777761"/>
              <a:gd name="connsiteY10" fmla="*/ 708942 h 3788731"/>
              <a:gd name="connsiteX11" fmla="*/ 1946606 w 2777761"/>
              <a:gd name="connsiteY11" fmla="*/ 669673 h 3788731"/>
              <a:gd name="connsiteX12" fmla="*/ 1783922 w 2777761"/>
              <a:gd name="connsiteY12" fmla="*/ 770649 h 3788731"/>
              <a:gd name="connsiteX13" fmla="*/ 1402454 w 2777761"/>
              <a:gd name="connsiteY13" fmla="*/ 579916 h 3788731"/>
              <a:gd name="connsiteX14" fmla="*/ 1666115 w 2777761"/>
              <a:gd name="connsiteY14" fmla="*/ 1129678 h 3788731"/>
              <a:gd name="connsiteX15" fmla="*/ 1800751 w 2777761"/>
              <a:gd name="connsiteY15" fmla="*/ 1225045 h 3788731"/>
              <a:gd name="connsiteX16" fmla="*/ 1649286 w 2777761"/>
              <a:gd name="connsiteY16" fmla="*/ 1449437 h 3788731"/>
              <a:gd name="connsiteX17" fmla="*/ 1727824 w 2777761"/>
              <a:gd name="connsiteY17" fmla="*/ 1668220 h 3788731"/>
              <a:gd name="connsiteX18" fmla="*/ 1817581 w 2777761"/>
              <a:gd name="connsiteY18" fmla="*/ 1662611 h 3788731"/>
              <a:gd name="connsiteX19" fmla="*/ 1671725 w 2777761"/>
              <a:gd name="connsiteY19" fmla="*/ 1830905 h 3788731"/>
              <a:gd name="connsiteX20" fmla="*/ 914400 w 2777761"/>
              <a:gd name="connsiteY20" fmla="*/ 1578463 h 3788731"/>
              <a:gd name="connsiteX21" fmla="*/ 460005 w 2777761"/>
              <a:gd name="connsiteY21" fmla="*/ 2605060 h 3788731"/>
              <a:gd name="connsiteX22" fmla="*/ 263662 w 2777761"/>
              <a:gd name="connsiteY22" fmla="*/ 2812623 h 3788731"/>
              <a:gd name="connsiteX23" fmla="*/ 44879 w 2777761"/>
              <a:gd name="connsiteY23" fmla="*/ 2857501 h 3788731"/>
              <a:gd name="connsiteX24" fmla="*/ 0 w 2777761"/>
              <a:gd name="connsiteY24" fmla="*/ 2964088 h 3788731"/>
              <a:gd name="connsiteX25" fmla="*/ 274881 w 2777761"/>
              <a:gd name="connsiteY25" fmla="*/ 3087504 h 3788731"/>
              <a:gd name="connsiteX26" fmla="*/ 504884 w 2777761"/>
              <a:gd name="connsiteY26" fmla="*/ 2986527 h 3788731"/>
              <a:gd name="connsiteX27" fmla="*/ 471225 w 2777761"/>
              <a:gd name="connsiteY27" fmla="*/ 3115553 h 3788731"/>
              <a:gd name="connsiteX28" fmla="*/ 572201 w 2777761"/>
              <a:gd name="connsiteY28" fmla="*/ 3160431 h 3788731"/>
              <a:gd name="connsiteX29" fmla="*/ 381468 w 2777761"/>
              <a:gd name="connsiteY29" fmla="*/ 3620436 h 3788731"/>
              <a:gd name="connsiteX30" fmla="*/ 196344 w 2777761"/>
              <a:gd name="connsiteY30" fmla="*/ 3665315 h 3788731"/>
              <a:gd name="connsiteX31" fmla="*/ 263662 w 2777761"/>
              <a:gd name="connsiteY31" fmla="*/ 3766291 h 3788731"/>
              <a:gd name="connsiteX32" fmla="*/ 555372 w 2777761"/>
              <a:gd name="connsiteY32" fmla="*/ 3788731 h 3788731"/>
              <a:gd name="connsiteX33" fmla="*/ 589031 w 2777761"/>
              <a:gd name="connsiteY33" fmla="*/ 3581168 h 3788731"/>
              <a:gd name="connsiteX34" fmla="*/ 645129 w 2777761"/>
              <a:gd name="connsiteY34" fmla="*/ 3575558 h 3788731"/>
              <a:gd name="connsiteX35" fmla="*/ 690008 w 2777761"/>
              <a:gd name="connsiteY35" fmla="*/ 3698974 h 3788731"/>
              <a:gd name="connsiteX36" fmla="*/ 774155 w 2777761"/>
              <a:gd name="connsiteY36" fmla="*/ 3704584 h 3788731"/>
              <a:gd name="connsiteX37" fmla="*/ 779765 w 2777761"/>
              <a:gd name="connsiteY37" fmla="*/ 3474581 h 3788731"/>
              <a:gd name="connsiteX38" fmla="*/ 746106 w 2777761"/>
              <a:gd name="connsiteY38" fmla="*/ 3205310 h 3788731"/>
              <a:gd name="connsiteX39" fmla="*/ 903181 w 2777761"/>
              <a:gd name="connsiteY39" fmla="*/ 2627499 h 3788731"/>
              <a:gd name="connsiteX40" fmla="*/ 1166842 w 2777761"/>
              <a:gd name="connsiteY40" fmla="*/ 2520912 h 3788731"/>
              <a:gd name="connsiteX41" fmla="*/ 1531480 w 2777761"/>
              <a:gd name="connsiteY41" fmla="*/ 2627499 h 3788731"/>
              <a:gd name="connsiteX42" fmla="*/ 1593188 w 2777761"/>
              <a:gd name="connsiteY42" fmla="*/ 2627499 h 3788731"/>
              <a:gd name="connsiteX43" fmla="*/ 1649286 w 2777761"/>
              <a:gd name="connsiteY43" fmla="*/ 2728476 h 3788731"/>
              <a:gd name="connsiteX44" fmla="*/ 1800751 w 2777761"/>
              <a:gd name="connsiteY44" fmla="*/ 2762134 h 3788731"/>
              <a:gd name="connsiteX45" fmla="*/ 1811971 w 2777761"/>
              <a:gd name="connsiteY45" fmla="*/ 2795793 h 3788731"/>
              <a:gd name="connsiteX46" fmla="*/ 1772702 w 2777761"/>
              <a:gd name="connsiteY46" fmla="*/ 2997747 h 3788731"/>
              <a:gd name="connsiteX47" fmla="*/ 1750263 w 2777761"/>
              <a:gd name="connsiteY47" fmla="*/ 3323116 h 3788731"/>
              <a:gd name="connsiteX48" fmla="*/ 1542700 w 2777761"/>
              <a:gd name="connsiteY48" fmla="*/ 3345555 h 3788731"/>
              <a:gd name="connsiteX49" fmla="*/ 1206111 w 2777761"/>
              <a:gd name="connsiteY49" fmla="*/ 3396044 h 3788731"/>
              <a:gd name="connsiteX50" fmla="*/ 1178062 w 2777761"/>
              <a:gd name="connsiteY50" fmla="*/ 3468971 h 3788731"/>
              <a:gd name="connsiteX51" fmla="*/ 1116354 w 2777761"/>
              <a:gd name="connsiteY51" fmla="*/ 3497020 h 3788731"/>
              <a:gd name="connsiteX52" fmla="*/ 1144403 w 2777761"/>
              <a:gd name="connsiteY52" fmla="*/ 3631656 h 3788731"/>
              <a:gd name="connsiteX53" fmla="*/ 1284648 w 2777761"/>
              <a:gd name="connsiteY53" fmla="*/ 3637266 h 3788731"/>
              <a:gd name="connsiteX54" fmla="*/ 1279038 w 2777761"/>
              <a:gd name="connsiteY54" fmla="*/ 3485801 h 3788731"/>
              <a:gd name="connsiteX55" fmla="*/ 1458552 w 2777761"/>
              <a:gd name="connsiteY55" fmla="*/ 3497020 h 3788731"/>
              <a:gd name="connsiteX56" fmla="*/ 1430503 w 2777761"/>
              <a:gd name="connsiteY56" fmla="*/ 3575558 h 3788731"/>
              <a:gd name="connsiteX57" fmla="*/ 1402454 w 2777761"/>
              <a:gd name="connsiteY57" fmla="*/ 3637266 h 3788731"/>
              <a:gd name="connsiteX58" fmla="*/ 1318307 w 2777761"/>
              <a:gd name="connsiteY58" fmla="*/ 3654095 h 3788731"/>
              <a:gd name="connsiteX59" fmla="*/ 1452943 w 2777761"/>
              <a:gd name="connsiteY59" fmla="*/ 3777511 h 3788731"/>
              <a:gd name="connsiteX60" fmla="*/ 1520260 w 2777761"/>
              <a:gd name="connsiteY60" fmla="*/ 3642876 h 3788731"/>
              <a:gd name="connsiteX61" fmla="*/ 1823190 w 2777761"/>
              <a:gd name="connsiteY61" fmla="*/ 3541899 h 3788731"/>
              <a:gd name="connsiteX62" fmla="*/ 2159779 w 2777761"/>
              <a:gd name="connsiteY62" fmla="*/ 3614826 h 3788731"/>
              <a:gd name="connsiteX63" fmla="*/ 2114901 w 2777761"/>
              <a:gd name="connsiteY63" fmla="*/ 3715803 h 3788731"/>
              <a:gd name="connsiteX64" fmla="*/ 2210268 w 2777761"/>
              <a:gd name="connsiteY64" fmla="*/ 3783121 h 3788731"/>
              <a:gd name="connsiteX65" fmla="*/ 2283195 w 2777761"/>
              <a:gd name="connsiteY65" fmla="*/ 3732633 h 3788731"/>
              <a:gd name="connsiteX66" fmla="*/ 2271976 w 2777761"/>
              <a:gd name="connsiteY66" fmla="*/ 3637266 h 3788731"/>
              <a:gd name="connsiteX67" fmla="*/ 2451490 w 2777761"/>
              <a:gd name="connsiteY67" fmla="*/ 3558728 h 3788731"/>
              <a:gd name="connsiteX68" fmla="*/ 2434660 w 2777761"/>
              <a:gd name="connsiteY68" fmla="*/ 3384824 h 3788731"/>
              <a:gd name="connsiteX69" fmla="*/ 1929777 w 2777761"/>
              <a:gd name="connsiteY69" fmla="*/ 3356775 h 3788731"/>
              <a:gd name="connsiteX70" fmla="*/ 1918557 w 2777761"/>
              <a:gd name="connsiteY70" fmla="*/ 3031406 h 3788731"/>
              <a:gd name="connsiteX71" fmla="*/ 1884898 w 2777761"/>
              <a:gd name="connsiteY71" fmla="*/ 3014576 h 3788731"/>
              <a:gd name="connsiteX72" fmla="*/ 1907338 w 2777761"/>
              <a:gd name="connsiteY72" fmla="*/ 2835062 h 3788731"/>
              <a:gd name="connsiteX73" fmla="*/ 1862459 w 2777761"/>
              <a:gd name="connsiteY73" fmla="*/ 2773354 h 3788731"/>
              <a:gd name="connsiteX74" fmla="*/ 2109291 w 2777761"/>
              <a:gd name="connsiteY74" fmla="*/ 2717256 h 3788731"/>
              <a:gd name="connsiteX75" fmla="*/ 2131730 w 2777761"/>
              <a:gd name="connsiteY75" fmla="*/ 2588230 h 3788731"/>
              <a:gd name="connsiteX76" fmla="*/ 2372952 w 2777761"/>
              <a:gd name="connsiteY76" fmla="*/ 2621889 h 3788731"/>
              <a:gd name="connsiteX77" fmla="*/ 2597345 w 2777761"/>
              <a:gd name="connsiteY77" fmla="*/ 2032858 h 3788731"/>
              <a:gd name="connsiteX78" fmla="*/ 2552466 w 2777761"/>
              <a:gd name="connsiteY78" fmla="*/ 1948711 h 3788731"/>
              <a:gd name="connsiteX79" fmla="*/ 2698322 w 2777761"/>
              <a:gd name="connsiteY79" fmla="*/ 1460657 h 3788731"/>
              <a:gd name="connsiteX80" fmla="*/ 2642224 w 2777761"/>
              <a:gd name="connsiteY80" fmla="*/ 1354071 h 3788731"/>
              <a:gd name="connsiteX81" fmla="*/ 2485148 w 2777761"/>
              <a:gd name="connsiteY81" fmla="*/ 798699 h 3788731"/>
              <a:gd name="connsiteX82" fmla="*/ 2743201 w 2777761"/>
              <a:gd name="connsiteY82" fmla="*/ 675283 h 3788731"/>
              <a:gd name="connsiteX83" fmla="*/ 2715151 w 2777761"/>
              <a:gd name="connsiteY83" fmla="*/ 434061 h 3788731"/>
              <a:gd name="connsiteX84" fmla="*/ 2631004 w 2777761"/>
              <a:gd name="connsiteY84" fmla="*/ 86253 h 3788731"/>
              <a:gd name="connsiteX0" fmla="*/ 2631004 w 2777761"/>
              <a:gd name="connsiteY0" fmla="*/ 86253 h 3788731"/>
              <a:gd name="connsiteX1" fmla="*/ 2434660 w 2777761"/>
              <a:gd name="connsiteY1" fmla="*/ 2105 h 3788731"/>
              <a:gd name="connsiteX2" fmla="*/ 2193438 w 2777761"/>
              <a:gd name="connsiteY2" fmla="*/ 159180 h 3788731"/>
              <a:gd name="connsiteX3" fmla="*/ 2092462 w 2777761"/>
              <a:gd name="connsiteY3" fmla="*/ 198449 h 3788731"/>
              <a:gd name="connsiteX4" fmla="*/ 2142950 w 2777761"/>
              <a:gd name="connsiteY4" fmla="*/ 288206 h 3788731"/>
              <a:gd name="connsiteX5" fmla="*/ 2030754 w 2777761"/>
              <a:gd name="connsiteY5" fmla="*/ 450890 h 3788731"/>
              <a:gd name="connsiteX6" fmla="*/ 2137342 w 2777761"/>
              <a:gd name="connsiteY6" fmla="*/ 585526 h 3788731"/>
              <a:gd name="connsiteX7" fmla="*/ 2159779 w 2777761"/>
              <a:gd name="connsiteY7" fmla="*/ 708942 h 3788731"/>
              <a:gd name="connsiteX8" fmla="*/ 2030754 w 2777761"/>
              <a:gd name="connsiteY8" fmla="*/ 753820 h 3788731"/>
              <a:gd name="connsiteX9" fmla="*/ 1997095 w 2777761"/>
              <a:gd name="connsiteY9" fmla="*/ 821138 h 3788731"/>
              <a:gd name="connsiteX10" fmla="*/ 1997095 w 2777761"/>
              <a:gd name="connsiteY10" fmla="*/ 708942 h 3788731"/>
              <a:gd name="connsiteX11" fmla="*/ 1946606 w 2777761"/>
              <a:gd name="connsiteY11" fmla="*/ 669673 h 3788731"/>
              <a:gd name="connsiteX12" fmla="*/ 1783922 w 2777761"/>
              <a:gd name="connsiteY12" fmla="*/ 770649 h 3788731"/>
              <a:gd name="connsiteX13" fmla="*/ 1402454 w 2777761"/>
              <a:gd name="connsiteY13" fmla="*/ 579916 h 3788731"/>
              <a:gd name="connsiteX14" fmla="*/ 1666115 w 2777761"/>
              <a:gd name="connsiteY14" fmla="*/ 1129678 h 3788731"/>
              <a:gd name="connsiteX15" fmla="*/ 1800751 w 2777761"/>
              <a:gd name="connsiteY15" fmla="*/ 1225045 h 3788731"/>
              <a:gd name="connsiteX16" fmla="*/ 1649286 w 2777761"/>
              <a:gd name="connsiteY16" fmla="*/ 1449437 h 3788731"/>
              <a:gd name="connsiteX17" fmla="*/ 1727824 w 2777761"/>
              <a:gd name="connsiteY17" fmla="*/ 1668220 h 3788731"/>
              <a:gd name="connsiteX18" fmla="*/ 1817581 w 2777761"/>
              <a:gd name="connsiteY18" fmla="*/ 1662611 h 3788731"/>
              <a:gd name="connsiteX19" fmla="*/ 1626846 w 2777761"/>
              <a:gd name="connsiteY19" fmla="*/ 1858954 h 3788731"/>
              <a:gd name="connsiteX20" fmla="*/ 914400 w 2777761"/>
              <a:gd name="connsiteY20" fmla="*/ 1578463 h 3788731"/>
              <a:gd name="connsiteX21" fmla="*/ 460005 w 2777761"/>
              <a:gd name="connsiteY21" fmla="*/ 2605060 h 3788731"/>
              <a:gd name="connsiteX22" fmla="*/ 263662 w 2777761"/>
              <a:gd name="connsiteY22" fmla="*/ 2812623 h 3788731"/>
              <a:gd name="connsiteX23" fmla="*/ 44879 w 2777761"/>
              <a:gd name="connsiteY23" fmla="*/ 2857501 h 3788731"/>
              <a:gd name="connsiteX24" fmla="*/ 0 w 2777761"/>
              <a:gd name="connsiteY24" fmla="*/ 2964088 h 3788731"/>
              <a:gd name="connsiteX25" fmla="*/ 274881 w 2777761"/>
              <a:gd name="connsiteY25" fmla="*/ 3087504 h 3788731"/>
              <a:gd name="connsiteX26" fmla="*/ 504884 w 2777761"/>
              <a:gd name="connsiteY26" fmla="*/ 2986527 h 3788731"/>
              <a:gd name="connsiteX27" fmla="*/ 471225 w 2777761"/>
              <a:gd name="connsiteY27" fmla="*/ 3115553 h 3788731"/>
              <a:gd name="connsiteX28" fmla="*/ 572201 w 2777761"/>
              <a:gd name="connsiteY28" fmla="*/ 3160431 h 3788731"/>
              <a:gd name="connsiteX29" fmla="*/ 381468 w 2777761"/>
              <a:gd name="connsiteY29" fmla="*/ 3620436 h 3788731"/>
              <a:gd name="connsiteX30" fmla="*/ 196344 w 2777761"/>
              <a:gd name="connsiteY30" fmla="*/ 3665315 h 3788731"/>
              <a:gd name="connsiteX31" fmla="*/ 263662 w 2777761"/>
              <a:gd name="connsiteY31" fmla="*/ 3766291 h 3788731"/>
              <a:gd name="connsiteX32" fmla="*/ 555372 w 2777761"/>
              <a:gd name="connsiteY32" fmla="*/ 3788731 h 3788731"/>
              <a:gd name="connsiteX33" fmla="*/ 589031 w 2777761"/>
              <a:gd name="connsiteY33" fmla="*/ 3581168 h 3788731"/>
              <a:gd name="connsiteX34" fmla="*/ 645129 w 2777761"/>
              <a:gd name="connsiteY34" fmla="*/ 3575558 h 3788731"/>
              <a:gd name="connsiteX35" fmla="*/ 690008 w 2777761"/>
              <a:gd name="connsiteY35" fmla="*/ 3698974 h 3788731"/>
              <a:gd name="connsiteX36" fmla="*/ 774155 w 2777761"/>
              <a:gd name="connsiteY36" fmla="*/ 3704584 h 3788731"/>
              <a:gd name="connsiteX37" fmla="*/ 779765 w 2777761"/>
              <a:gd name="connsiteY37" fmla="*/ 3474581 h 3788731"/>
              <a:gd name="connsiteX38" fmla="*/ 746106 w 2777761"/>
              <a:gd name="connsiteY38" fmla="*/ 3205310 h 3788731"/>
              <a:gd name="connsiteX39" fmla="*/ 903181 w 2777761"/>
              <a:gd name="connsiteY39" fmla="*/ 2627499 h 3788731"/>
              <a:gd name="connsiteX40" fmla="*/ 1166842 w 2777761"/>
              <a:gd name="connsiteY40" fmla="*/ 2520912 h 3788731"/>
              <a:gd name="connsiteX41" fmla="*/ 1531480 w 2777761"/>
              <a:gd name="connsiteY41" fmla="*/ 2627499 h 3788731"/>
              <a:gd name="connsiteX42" fmla="*/ 1593188 w 2777761"/>
              <a:gd name="connsiteY42" fmla="*/ 2627499 h 3788731"/>
              <a:gd name="connsiteX43" fmla="*/ 1649286 w 2777761"/>
              <a:gd name="connsiteY43" fmla="*/ 2728476 h 3788731"/>
              <a:gd name="connsiteX44" fmla="*/ 1800751 w 2777761"/>
              <a:gd name="connsiteY44" fmla="*/ 2762134 h 3788731"/>
              <a:gd name="connsiteX45" fmla="*/ 1811971 w 2777761"/>
              <a:gd name="connsiteY45" fmla="*/ 2795793 h 3788731"/>
              <a:gd name="connsiteX46" fmla="*/ 1772702 w 2777761"/>
              <a:gd name="connsiteY46" fmla="*/ 2997747 h 3788731"/>
              <a:gd name="connsiteX47" fmla="*/ 1750263 w 2777761"/>
              <a:gd name="connsiteY47" fmla="*/ 3323116 h 3788731"/>
              <a:gd name="connsiteX48" fmla="*/ 1542700 w 2777761"/>
              <a:gd name="connsiteY48" fmla="*/ 3345555 h 3788731"/>
              <a:gd name="connsiteX49" fmla="*/ 1206111 w 2777761"/>
              <a:gd name="connsiteY49" fmla="*/ 3396044 h 3788731"/>
              <a:gd name="connsiteX50" fmla="*/ 1178062 w 2777761"/>
              <a:gd name="connsiteY50" fmla="*/ 3468971 h 3788731"/>
              <a:gd name="connsiteX51" fmla="*/ 1116354 w 2777761"/>
              <a:gd name="connsiteY51" fmla="*/ 3497020 h 3788731"/>
              <a:gd name="connsiteX52" fmla="*/ 1144403 w 2777761"/>
              <a:gd name="connsiteY52" fmla="*/ 3631656 h 3788731"/>
              <a:gd name="connsiteX53" fmla="*/ 1284648 w 2777761"/>
              <a:gd name="connsiteY53" fmla="*/ 3637266 h 3788731"/>
              <a:gd name="connsiteX54" fmla="*/ 1279038 w 2777761"/>
              <a:gd name="connsiteY54" fmla="*/ 3485801 h 3788731"/>
              <a:gd name="connsiteX55" fmla="*/ 1458552 w 2777761"/>
              <a:gd name="connsiteY55" fmla="*/ 3497020 h 3788731"/>
              <a:gd name="connsiteX56" fmla="*/ 1430503 w 2777761"/>
              <a:gd name="connsiteY56" fmla="*/ 3575558 h 3788731"/>
              <a:gd name="connsiteX57" fmla="*/ 1402454 w 2777761"/>
              <a:gd name="connsiteY57" fmla="*/ 3637266 h 3788731"/>
              <a:gd name="connsiteX58" fmla="*/ 1318307 w 2777761"/>
              <a:gd name="connsiteY58" fmla="*/ 3654095 h 3788731"/>
              <a:gd name="connsiteX59" fmla="*/ 1452943 w 2777761"/>
              <a:gd name="connsiteY59" fmla="*/ 3777511 h 3788731"/>
              <a:gd name="connsiteX60" fmla="*/ 1520260 w 2777761"/>
              <a:gd name="connsiteY60" fmla="*/ 3642876 h 3788731"/>
              <a:gd name="connsiteX61" fmla="*/ 1823190 w 2777761"/>
              <a:gd name="connsiteY61" fmla="*/ 3541899 h 3788731"/>
              <a:gd name="connsiteX62" fmla="*/ 2159779 w 2777761"/>
              <a:gd name="connsiteY62" fmla="*/ 3614826 h 3788731"/>
              <a:gd name="connsiteX63" fmla="*/ 2114901 w 2777761"/>
              <a:gd name="connsiteY63" fmla="*/ 3715803 h 3788731"/>
              <a:gd name="connsiteX64" fmla="*/ 2210268 w 2777761"/>
              <a:gd name="connsiteY64" fmla="*/ 3783121 h 3788731"/>
              <a:gd name="connsiteX65" fmla="*/ 2283195 w 2777761"/>
              <a:gd name="connsiteY65" fmla="*/ 3732633 h 3788731"/>
              <a:gd name="connsiteX66" fmla="*/ 2271976 w 2777761"/>
              <a:gd name="connsiteY66" fmla="*/ 3637266 h 3788731"/>
              <a:gd name="connsiteX67" fmla="*/ 2451490 w 2777761"/>
              <a:gd name="connsiteY67" fmla="*/ 3558728 h 3788731"/>
              <a:gd name="connsiteX68" fmla="*/ 2434660 w 2777761"/>
              <a:gd name="connsiteY68" fmla="*/ 3384824 h 3788731"/>
              <a:gd name="connsiteX69" fmla="*/ 1929777 w 2777761"/>
              <a:gd name="connsiteY69" fmla="*/ 3356775 h 3788731"/>
              <a:gd name="connsiteX70" fmla="*/ 1918557 w 2777761"/>
              <a:gd name="connsiteY70" fmla="*/ 3031406 h 3788731"/>
              <a:gd name="connsiteX71" fmla="*/ 1884898 w 2777761"/>
              <a:gd name="connsiteY71" fmla="*/ 3014576 h 3788731"/>
              <a:gd name="connsiteX72" fmla="*/ 1907338 w 2777761"/>
              <a:gd name="connsiteY72" fmla="*/ 2835062 h 3788731"/>
              <a:gd name="connsiteX73" fmla="*/ 1862459 w 2777761"/>
              <a:gd name="connsiteY73" fmla="*/ 2773354 h 3788731"/>
              <a:gd name="connsiteX74" fmla="*/ 2109291 w 2777761"/>
              <a:gd name="connsiteY74" fmla="*/ 2717256 h 3788731"/>
              <a:gd name="connsiteX75" fmla="*/ 2131730 w 2777761"/>
              <a:gd name="connsiteY75" fmla="*/ 2588230 h 3788731"/>
              <a:gd name="connsiteX76" fmla="*/ 2372952 w 2777761"/>
              <a:gd name="connsiteY76" fmla="*/ 2621889 h 3788731"/>
              <a:gd name="connsiteX77" fmla="*/ 2597345 w 2777761"/>
              <a:gd name="connsiteY77" fmla="*/ 2032858 h 3788731"/>
              <a:gd name="connsiteX78" fmla="*/ 2552466 w 2777761"/>
              <a:gd name="connsiteY78" fmla="*/ 1948711 h 3788731"/>
              <a:gd name="connsiteX79" fmla="*/ 2698322 w 2777761"/>
              <a:gd name="connsiteY79" fmla="*/ 1460657 h 3788731"/>
              <a:gd name="connsiteX80" fmla="*/ 2642224 w 2777761"/>
              <a:gd name="connsiteY80" fmla="*/ 1354071 h 3788731"/>
              <a:gd name="connsiteX81" fmla="*/ 2485148 w 2777761"/>
              <a:gd name="connsiteY81" fmla="*/ 798699 h 3788731"/>
              <a:gd name="connsiteX82" fmla="*/ 2743201 w 2777761"/>
              <a:gd name="connsiteY82" fmla="*/ 675283 h 3788731"/>
              <a:gd name="connsiteX83" fmla="*/ 2715151 w 2777761"/>
              <a:gd name="connsiteY83" fmla="*/ 434061 h 3788731"/>
              <a:gd name="connsiteX84" fmla="*/ 2631004 w 2777761"/>
              <a:gd name="connsiteY84" fmla="*/ 86253 h 3788731"/>
              <a:gd name="connsiteX0" fmla="*/ 2631004 w 2777761"/>
              <a:gd name="connsiteY0" fmla="*/ 86253 h 3788731"/>
              <a:gd name="connsiteX1" fmla="*/ 2434660 w 2777761"/>
              <a:gd name="connsiteY1" fmla="*/ 2105 h 3788731"/>
              <a:gd name="connsiteX2" fmla="*/ 2193438 w 2777761"/>
              <a:gd name="connsiteY2" fmla="*/ 159180 h 3788731"/>
              <a:gd name="connsiteX3" fmla="*/ 2092462 w 2777761"/>
              <a:gd name="connsiteY3" fmla="*/ 198449 h 3788731"/>
              <a:gd name="connsiteX4" fmla="*/ 2142950 w 2777761"/>
              <a:gd name="connsiteY4" fmla="*/ 288206 h 3788731"/>
              <a:gd name="connsiteX5" fmla="*/ 2030754 w 2777761"/>
              <a:gd name="connsiteY5" fmla="*/ 450890 h 3788731"/>
              <a:gd name="connsiteX6" fmla="*/ 2137342 w 2777761"/>
              <a:gd name="connsiteY6" fmla="*/ 585526 h 3788731"/>
              <a:gd name="connsiteX7" fmla="*/ 2159779 w 2777761"/>
              <a:gd name="connsiteY7" fmla="*/ 708942 h 3788731"/>
              <a:gd name="connsiteX8" fmla="*/ 2030754 w 2777761"/>
              <a:gd name="connsiteY8" fmla="*/ 753820 h 3788731"/>
              <a:gd name="connsiteX9" fmla="*/ 1997095 w 2777761"/>
              <a:gd name="connsiteY9" fmla="*/ 821138 h 3788731"/>
              <a:gd name="connsiteX10" fmla="*/ 1997095 w 2777761"/>
              <a:gd name="connsiteY10" fmla="*/ 708942 h 3788731"/>
              <a:gd name="connsiteX11" fmla="*/ 1946606 w 2777761"/>
              <a:gd name="connsiteY11" fmla="*/ 669673 h 3788731"/>
              <a:gd name="connsiteX12" fmla="*/ 1783922 w 2777761"/>
              <a:gd name="connsiteY12" fmla="*/ 770649 h 3788731"/>
              <a:gd name="connsiteX13" fmla="*/ 1402454 w 2777761"/>
              <a:gd name="connsiteY13" fmla="*/ 579916 h 3788731"/>
              <a:gd name="connsiteX14" fmla="*/ 1666115 w 2777761"/>
              <a:gd name="connsiteY14" fmla="*/ 1129678 h 3788731"/>
              <a:gd name="connsiteX15" fmla="*/ 1800751 w 2777761"/>
              <a:gd name="connsiteY15" fmla="*/ 1225045 h 3788731"/>
              <a:gd name="connsiteX16" fmla="*/ 1649286 w 2777761"/>
              <a:gd name="connsiteY16" fmla="*/ 1449437 h 3788731"/>
              <a:gd name="connsiteX17" fmla="*/ 1727824 w 2777761"/>
              <a:gd name="connsiteY17" fmla="*/ 1668220 h 3788731"/>
              <a:gd name="connsiteX18" fmla="*/ 1817581 w 2777761"/>
              <a:gd name="connsiteY18" fmla="*/ 1662611 h 3788731"/>
              <a:gd name="connsiteX19" fmla="*/ 1626846 w 2777761"/>
              <a:gd name="connsiteY19" fmla="*/ 1858954 h 3788731"/>
              <a:gd name="connsiteX20" fmla="*/ 914400 w 2777761"/>
              <a:gd name="connsiteY20" fmla="*/ 1578463 h 3788731"/>
              <a:gd name="connsiteX21" fmla="*/ 460005 w 2777761"/>
              <a:gd name="connsiteY21" fmla="*/ 2605060 h 3788731"/>
              <a:gd name="connsiteX22" fmla="*/ 263662 w 2777761"/>
              <a:gd name="connsiteY22" fmla="*/ 2812623 h 3788731"/>
              <a:gd name="connsiteX23" fmla="*/ 44879 w 2777761"/>
              <a:gd name="connsiteY23" fmla="*/ 2857501 h 3788731"/>
              <a:gd name="connsiteX24" fmla="*/ 0 w 2777761"/>
              <a:gd name="connsiteY24" fmla="*/ 2964088 h 3788731"/>
              <a:gd name="connsiteX25" fmla="*/ 274881 w 2777761"/>
              <a:gd name="connsiteY25" fmla="*/ 3087504 h 3788731"/>
              <a:gd name="connsiteX26" fmla="*/ 504884 w 2777761"/>
              <a:gd name="connsiteY26" fmla="*/ 2986527 h 3788731"/>
              <a:gd name="connsiteX27" fmla="*/ 471225 w 2777761"/>
              <a:gd name="connsiteY27" fmla="*/ 3115553 h 3788731"/>
              <a:gd name="connsiteX28" fmla="*/ 572201 w 2777761"/>
              <a:gd name="connsiteY28" fmla="*/ 3160431 h 3788731"/>
              <a:gd name="connsiteX29" fmla="*/ 381468 w 2777761"/>
              <a:gd name="connsiteY29" fmla="*/ 3620436 h 3788731"/>
              <a:gd name="connsiteX30" fmla="*/ 196344 w 2777761"/>
              <a:gd name="connsiteY30" fmla="*/ 3665315 h 3788731"/>
              <a:gd name="connsiteX31" fmla="*/ 263662 w 2777761"/>
              <a:gd name="connsiteY31" fmla="*/ 3766291 h 3788731"/>
              <a:gd name="connsiteX32" fmla="*/ 555372 w 2777761"/>
              <a:gd name="connsiteY32" fmla="*/ 3788731 h 3788731"/>
              <a:gd name="connsiteX33" fmla="*/ 589031 w 2777761"/>
              <a:gd name="connsiteY33" fmla="*/ 3581168 h 3788731"/>
              <a:gd name="connsiteX34" fmla="*/ 645129 w 2777761"/>
              <a:gd name="connsiteY34" fmla="*/ 3575558 h 3788731"/>
              <a:gd name="connsiteX35" fmla="*/ 690008 w 2777761"/>
              <a:gd name="connsiteY35" fmla="*/ 3698974 h 3788731"/>
              <a:gd name="connsiteX36" fmla="*/ 774155 w 2777761"/>
              <a:gd name="connsiteY36" fmla="*/ 3704584 h 3788731"/>
              <a:gd name="connsiteX37" fmla="*/ 779765 w 2777761"/>
              <a:gd name="connsiteY37" fmla="*/ 3474581 h 3788731"/>
              <a:gd name="connsiteX38" fmla="*/ 746106 w 2777761"/>
              <a:gd name="connsiteY38" fmla="*/ 3205310 h 3788731"/>
              <a:gd name="connsiteX39" fmla="*/ 903181 w 2777761"/>
              <a:gd name="connsiteY39" fmla="*/ 2627499 h 3788731"/>
              <a:gd name="connsiteX40" fmla="*/ 1166842 w 2777761"/>
              <a:gd name="connsiteY40" fmla="*/ 2520912 h 3788731"/>
              <a:gd name="connsiteX41" fmla="*/ 1531480 w 2777761"/>
              <a:gd name="connsiteY41" fmla="*/ 2627499 h 3788731"/>
              <a:gd name="connsiteX42" fmla="*/ 1593188 w 2777761"/>
              <a:gd name="connsiteY42" fmla="*/ 2627499 h 3788731"/>
              <a:gd name="connsiteX43" fmla="*/ 1649286 w 2777761"/>
              <a:gd name="connsiteY43" fmla="*/ 2728476 h 3788731"/>
              <a:gd name="connsiteX44" fmla="*/ 1800751 w 2777761"/>
              <a:gd name="connsiteY44" fmla="*/ 2762134 h 3788731"/>
              <a:gd name="connsiteX45" fmla="*/ 1811971 w 2777761"/>
              <a:gd name="connsiteY45" fmla="*/ 2795793 h 3788731"/>
              <a:gd name="connsiteX46" fmla="*/ 1772702 w 2777761"/>
              <a:gd name="connsiteY46" fmla="*/ 2997747 h 3788731"/>
              <a:gd name="connsiteX47" fmla="*/ 1750263 w 2777761"/>
              <a:gd name="connsiteY47" fmla="*/ 3323116 h 3788731"/>
              <a:gd name="connsiteX48" fmla="*/ 1542700 w 2777761"/>
              <a:gd name="connsiteY48" fmla="*/ 3345555 h 3788731"/>
              <a:gd name="connsiteX49" fmla="*/ 1206111 w 2777761"/>
              <a:gd name="connsiteY49" fmla="*/ 3396044 h 3788731"/>
              <a:gd name="connsiteX50" fmla="*/ 1178062 w 2777761"/>
              <a:gd name="connsiteY50" fmla="*/ 3468971 h 3788731"/>
              <a:gd name="connsiteX51" fmla="*/ 1116354 w 2777761"/>
              <a:gd name="connsiteY51" fmla="*/ 3497020 h 3788731"/>
              <a:gd name="connsiteX52" fmla="*/ 1144403 w 2777761"/>
              <a:gd name="connsiteY52" fmla="*/ 3631656 h 3788731"/>
              <a:gd name="connsiteX53" fmla="*/ 1284648 w 2777761"/>
              <a:gd name="connsiteY53" fmla="*/ 3637266 h 3788731"/>
              <a:gd name="connsiteX54" fmla="*/ 1279038 w 2777761"/>
              <a:gd name="connsiteY54" fmla="*/ 3485801 h 3788731"/>
              <a:gd name="connsiteX55" fmla="*/ 1458552 w 2777761"/>
              <a:gd name="connsiteY55" fmla="*/ 3497020 h 3788731"/>
              <a:gd name="connsiteX56" fmla="*/ 1430503 w 2777761"/>
              <a:gd name="connsiteY56" fmla="*/ 3575558 h 3788731"/>
              <a:gd name="connsiteX57" fmla="*/ 1402454 w 2777761"/>
              <a:gd name="connsiteY57" fmla="*/ 3637266 h 3788731"/>
              <a:gd name="connsiteX58" fmla="*/ 1318307 w 2777761"/>
              <a:gd name="connsiteY58" fmla="*/ 3654095 h 3788731"/>
              <a:gd name="connsiteX59" fmla="*/ 1452943 w 2777761"/>
              <a:gd name="connsiteY59" fmla="*/ 3777511 h 3788731"/>
              <a:gd name="connsiteX60" fmla="*/ 1520260 w 2777761"/>
              <a:gd name="connsiteY60" fmla="*/ 3642876 h 3788731"/>
              <a:gd name="connsiteX61" fmla="*/ 1823190 w 2777761"/>
              <a:gd name="connsiteY61" fmla="*/ 3541899 h 3788731"/>
              <a:gd name="connsiteX62" fmla="*/ 2159779 w 2777761"/>
              <a:gd name="connsiteY62" fmla="*/ 3614826 h 3788731"/>
              <a:gd name="connsiteX63" fmla="*/ 2114901 w 2777761"/>
              <a:gd name="connsiteY63" fmla="*/ 3715803 h 3788731"/>
              <a:gd name="connsiteX64" fmla="*/ 2210268 w 2777761"/>
              <a:gd name="connsiteY64" fmla="*/ 3783121 h 3788731"/>
              <a:gd name="connsiteX65" fmla="*/ 2283195 w 2777761"/>
              <a:gd name="connsiteY65" fmla="*/ 3732633 h 3788731"/>
              <a:gd name="connsiteX66" fmla="*/ 2271976 w 2777761"/>
              <a:gd name="connsiteY66" fmla="*/ 3637266 h 3788731"/>
              <a:gd name="connsiteX67" fmla="*/ 2451490 w 2777761"/>
              <a:gd name="connsiteY67" fmla="*/ 3558728 h 3788731"/>
              <a:gd name="connsiteX68" fmla="*/ 2434660 w 2777761"/>
              <a:gd name="connsiteY68" fmla="*/ 3384824 h 3788731"/>
              <a:gd name="connsiteX69" fmla="*/ 1929777 w 2777761"/>
              <a:gd name="connsiteY69" fmla="*/ 3356775 h 3788731"/>
              <a:gd name="connsiteX70" fmla="*/ 1918557 w 2777761"/>
              <a:gd name="connsiteY70" fmla="*/ 3031406 h 3788731"/>
              <a:gd name="connsiteX71" fmla="*/ 1884898 w 2777761"/>
              <a:gd name="connsiteY71" fmla="*/ 3014576 h 3788731"/>
              <a:gd name="connsiteX72" fmla="*/ 1907338 w 2777761"/>
              <a:gd name="connsiteY72" fmla="*/ 2835062 h 3788731"/>
              <a:gd name="connsiteX73" fmla="*/ 1862459 w 2777761"/>
              <a:gd name="connsiteY73" fmla="*/ 2773354 h 3788731"/>
              <a:gd name="connsiteX74" fmla="*/ 2109291 w 2777761"/>
              <a:gd name="connsiteY74" fmla="*/ 2717256 h 3788731"/>
              <a:gd name="connsiteX75" fmla="*/ 2131730 w 2777761"/>
              <a:gd name="connsiteY75" fmla="*/ 2588230 h 3788731"/>
              <a:gd name="connsiteX76" fmla="*/ 2372952 w 2777761"/>
              <a:gd name="connsiteY76" fmla="*/ 2621889 h 3788731"/>
              <a:gd name="connsiteX77" fmla="*/ 2597345 w 2777761"/>
              <a:gd name="connsiteY77" fmla="*/ 2032858 h 3788731"/>
              <a:gd name="connsiteX78" fmla="*/ 2552466 w 2777761"/>
              <a:gd name="connsiteY78" fmla="*/ 1948711 h 3788731"/>
              <a:gd name="connsiteX79" fmla="*/ 2698322 w 2777761"/>
              <a:gd name="connsiteY79" fmla="*/ 1460657 h 3788731"/>
              <a:gd name="connsiteX80" fmla="*/ 2642224 w 2777761"/>
              <a:gd name="connsiteY80" fmla="*/ 1354071 h 3788731"/>
              <a:gd name="connsiteX81" fmla="*/ 2485148 w 2777761"/>
              <a:gd name="connsiteY81" fmla="*/ 798699 h 3788731"/>
              <a:gd name="connsiteX82" fmla="*/ 2743201 w 2777761"/>
              <a:gd name="connsiteY82" fmla="*/ 675283 h 3788731"/>
              <a:gd name="connsiteX83" fmla="*/ 2715151 w 2777761"/>
              <a:gd name="connsiteY83" fmla="*/ 434061 h 3788731"/>
              <a:gd name="connsiteX84" fmla="*/ 2631004 w 2777761"/>
              <a:gd name="connsiteY84" fmla="*/ 86253 h 3788731"/>
              <a:gd name="connsiteX0" fmla="*/ 2631004 w 2777761"/>
              <a:gd name="connsiteY0" fmla="*/ 86253 h 3788731"/>
              <a:gd name="connsiteX1" fmla="*/ 2434660 w 2777761"/>
              <a:gd name="connsiteY1" fmla="*/ 2105 h 3788731"/>
              <a:gd name="connsiteX2" fmla="*/ 2193438 w 2777761"/>
              <a:gd name="connsiteY2" fmla="*/ 159180 h 3788731"/>
              <a:gd name="connsiteX3" fmla="*/ 2092462 w 2777761"/>
              <a:gd name="connsiteY3" fmla="*/ 198449 h 3788731"/>
              <a:gd name="connsiteX4" fmla="*/ 2142950 w 2777761"/>
              <a:gd name="connsiteY4" fmla="*/ 288206 h 3788731"/>
              <a:gd name="connsiteX5" fmla="*/ 2030754 w 2777761"/>
              <a:gd name="connsiteY5" fmla="*/ 450890 h 3788731"/>
              <a:gd name="connsiteX6" fmla="*/ 2137342 w 2777761"/>
              <a:gd name="connsiteY6" fmla="*/ 585526 h 3788731"/>
              <a:gd name="connsiteX7" fmla="*/ 2159779 w 2777761"/>
              <a:gd name="connsiteY7" fmla="*/ 708942 h 3788731"/>
              <a:gd name="connsiteX8" fmla="*/ 2030754 w 2777761"/>
              <a:gd name="connsiteY8" fmla="*/ 753820 h 3788731"/>
              <a:gd name="connsiteX9" fmla="*/ 1997095 w 2777761"/>
              <a:gd name="connsiteY9" fmla="*/ 821138 h 3788731"/>
              <a:gd name="connsiteX10" fmla="*/ 1997095 w 2777761"/>
              <a:gd name="connsiteY10" fmla="*/ 708942 h 3788731"/>
              <a:gd name="connsiteX11" fmla="*/ 1946606 w 2777761"/>
              <a:gd name="connsiteY11" fmla="*/ 669673 h 3788731"/>
              <a:gd name="connsiteX12" fmla="*/ 1783922 w 2777761"/>
              <a:gd name="connsiteY12" fmla="*/ 770649 h 3788731"/>
              <a:gd name="connsiteX13" fmla="*/ 1402454 w 2777761"/>
              <a:gd name="connsiteY13" fmla="*/ 579916 h 3788731"/>
              <a:gd name="connsiteX14" fmla="*/ 1666115 w 2777761"/>
              <a:gd name="connsiteY14" fmla="*/ 1129678 h 3788731"/>
              <a:gd name="connsiteX15" fmla="*/ 1800751 w 2777761"/>
              <a:gd name="connsiteY15" fmla="*/ 1225045 h 3788731"/>
              <a:gd name="connsiteX16" fmla="*/ 1649286 w 2777761"/>
              <a:gd name="connsiteY16" fmla="*/ 1449437 h 3788731"/>
              <a:gd name="connsiteX17" fmla="*/ 1727824 w 2777761"/>
              <a:gd name="connsiteY17" fmla="*/ 1668220 h 3788731"/>
              <a:gd name="connsiteX18" fmla="*/ 1817581 w 2777761"/>
              <a:gd name="connsiteY18" fmla="*/ 1662611 h 3788731"/>
              <a:gd name="connsiteX19" fmla="*/ 1626846 w 2777761"/>
              <a:gd name="connsiteY19" fmla="*/ 1858954 h 3788731"/>
              <a:gd name="connsiteX20" fmla="*/ 914400 w 2777761"/>
              <a:gd name="connsiteY20" fmla="*/ 1578463 h 3788731"/>
              <a:gd name="connsiteX21" fmla="*/ 460005 w 2777761"/>
              <a:gd name="connsiteY21" fmla="*/ 2605060 h 3788731"/>
              <a:gd name="connsiteX22" fmla="*/ 263662 w 2777761"/>
              <a:gd name="connsiteY22" fmla="*/ 2812623 h 3788731"/>
              <a:gd name="connsiteX23" fmla="*/ 44879 w 2777761"/>
              <a:gd name="connsiteY23" fmla="*/ 2857501 h 3788731"/>
              <a:gd name="connsiteX24" fmla="*/ 0 w 2777761"/>
              <a:gd name="connsiteY24" fmla="*/ 2964088 h 3788731"/>
              <a:gd name="connsiteX25" fmla="*/ 274881 w 2777761"/>
              <a:gd name="connsiteY25" fmla="*/ 3087504 h 3788731"/>
              <a:gd name="connsiteX26" fmla="*/ 504884 w 2777761"/>
              <a:gd name="connsiteY26" fmla="*/ 2986527 h 3788731"/>
              <a:gd name="connsiteX27" fmla="*/ 471225 w 2777761"/>
              <a:gd name="connsiteY27" fmla="*/ 3115553 h 3788731"/>
              <a:gd name="connsiteX28" fmla="*/ 572201 w 2777761"/>
              <a:gd name="connsiteY28" fmla="*/ 3160431 h 3788731"/>
              <a:gd name="connsiteX29" fmla="*/ 381468 w 2777761"/>
              <a:gd name="connsiteY29" fmla="*/ 3620436 h 3788731"/>
              <a:gd name="connsiteX30" fmla="*/ 196344 w 2777761"/>
              <a:gd name="connsiteY30" fmla="*/ 3665315 h 3788731"/>
              <a:gd name="connsiteX31" fmla="*/ 263662 w 2777761"/>
              <a:gd name="connsiteY31" fmla="*/ 3766291 h 3788731"/>
              <a:gd name="connsiteX32" fmla="*/ 555372 w 2777761"/>
              <a:gd name="connsiteY32" fmla="*/ 3788731 h 3788731"/>
              <a:gd name="connsiteX33" fmla="*/ 589031 w 2777761"/>
              <a:gd name="connsiteY33" fmla="*/ 3581168 h 3788731"/>
              <a:gd name="connsiteX34" fmla="*/ 645129 w 2777761"/>
              <a:gd name="connsiteY34" fmla="*/ 3575558 h 3788731"/>
              <a:gd name="connsiteX35" fmla="*/ 690008 w 2777761"/>
              <a:gd name="connsiteY35" fmla="*/ 3698974 h 3788731"/>
              <a:gd name="connsiteX36" fmla="*/ 774155 w 2777761"/>
              <a:gd name="connsiteY36" fmla="*/ 3704584 h 3788731"/>
              <a:gd name="connsiteX37" fmla="*/ 779765 w 2777761"/>
              <a:gd name="connsiteY37" fmla="*/ 3474581 h 3788731"/>
              <a:gd name="connsiteX38" fmla="*/ 746106 w 2777761"/>
              <a:gd name="connsiteY38" fmla="*/ 3205310 h 3788731"/>
              <a:gd name="connsiteX39" fmla="*/ 903181 w 2777761"/>
              <a:gd name="connsiteY39" fmla="*/ 2627499 h 3788731"/>
              <a:gd name="connsiteX40" fmla="*/ 1166842 w 2777761"/>
              <a:gd name="connsiteY40" fmla="*/ 2520912 h 3788731"/>
              <a:gd name="connsiteX41" fmla="*/ 1531480 w 2777761"/>
              <a:gd name="connsiteY41" fmla="*/ 2627499 h 3788731"/>
              <a:gd name="connsiteX42" fmla="*/ 1593188 w 2777761"/>
              <a:gd name="connsiteY42" fmla="*/ 2627499 h 3788731"/>
              <a:gd name="connsiteX43" fmla="*/ 1649286 w 2777761"/>
              <a:gd name="connsiteY43" fmla="*/ 2728476 h 3788731"/>
              <a:gd name="connsiteX44" fmla="*/ 1800751 w 2777761"/>
              <a:gd name="connsiteY44" fmla="*/ 2762134 h 3788731"/>
              <a:gd name="connsiteX45" fmla="*/ 1811971 w 2777761"/>
              <a:gd name="connsiteY45" fmla="*/ 2795793 h 3788731"/>
              <a:gd name="connsiteX46" fmla="*/ 1772702 w 2777761"/>
              <a:gd name="connsiteY46" fmla="*/ 2997747 h 3788731"/>
              <a:gd name="connsiteX47" fmla="*/ 1750263 w 2777761"/>
              <a:gd name="connsiteY47" fmla="*/ 3323116 h 3788731"/>
              <a:gd name="connsiteX48" fmla="*/ 1542700 w 2777761"/>
              <a:gd name="connsiteY48" fmla="*/ 3345555 h 3788731"/>
              <a:gd name="connsiteX49" fmla="*/ 1206111 w 2777761"/>
              <a:gd name="connsiteY49" fmla="*/ 3396044 h 3788731"/>
              <a:gd name="connsiteX50" fmla="*/ 1178062 w 2777761"/>
              <a:gd name="connsiteY50" fmla="*/ 3468971 h 3788731"/>
              <a:gd name="connsiteX51" fmla="*/ 1116354 w 2777761"/>
              <a:gd name="connsiteY51" fmla="*/ 3497020 h 3788731"/>
              <a:gd name="connsiteX52" fmla="*/ 1144403 w 2777761"/>
              <a:gd name="connsiteY52" fmla="*/ 3631656 h 3788731"/>
              <a:gd name="connsiteX53" fmla="*/ 1284648 w 2777761"/>
              <a:gd name="connsiteY53" fmla="*/ 3637266 h 3788731"/>
              <a:gd name="connsiteX54" fmla="*/ 1279038 w 2777761"/>
              <a:gd name="connsiteY54" fmla="*/ 3485801 h 3788731"/>
              <a:gd name="connsiteX55" fmla="*/ 1458552 w 2777761"/>
              <a:gd name="connsiteY55" fmla="*/ 3497020 h 3788731"/>
              <a:gd name="connsiteX56" fmla="*/ 1430503 w 2777761"/>
              <a:gd name="connsiteY56" fmla="*/ 3575558 h 3788731"/>
              <a:gd name="connsiteX57" fmla="*/ 1402454 w 2777761"/>
              <a:gd name="connsiteY57" fmla="*/ 3637266 h 3788731"/>
              <a:gd name="connsiteX58" fmla="*/ 1318307 w 2777761"/>
              <a:gd name="connsiteY58" fmla="*/ 3654095 h 3788731"/>
              <a:gd name="connsiteX59" fmla="*/ 1452943 w 2777761"/>
              <a:gd name="connsiteY59" fmla="*/ 3777511 h 3788731"/>
              <a:gd name="connsiteX60" fmla="*/ 1520260 w 2777761"/>
              <a:gd name="connsiteY60" fmla="*/ 3642876 h 3788731"/>
              <a:gd name="connsiteX61" fmla="*/ 1823190 w 2777761"/>
              <a:gd name="connsiteY61" fmla="*/ 3541899 h 3788731"/>
              <a:gd name="connsiteX62" fmla="*/ 2159779 w 2777761"/>
              <a:gd name="connsiteY62" fmla="*/ 3614826 h 3788731"/>
              <a:gd name="connsiteX63" fmla="*/ 2114901 w 2777761"/>
              <a:gd name="connsiteY63" fmla="*/ 3715803 h 3788731"/>
              <a:gd name="connsiteX64" fmla="*/ 2210268 w 2777761"/>
              <a:gd name="connsiteY64" fmla="*/ 3783121 h 3788731"/>
              <a:gd name="connsiteX65" fmla="*/ 2283195 w 2777761"/>
              <a:gd name="connsiteY65" fmla="*/ 3732633 h 3788731"/>
              <a:gd name="connsiteX66" fmla="*/ 2271976 w 2777761"/>
              <a:gd name="connsiteY66" fmla="*/ 3637266 h 3788731"/>
              <a:gd name="connsiteX67" fmla="*/ 2451490 w 2777761"/>
              <a:gd name="connsiteY67" fmla="*/ 3558728 h 3788731"/>
              <a:gd name="connsiteX68" fmla="*/ 2434660 w 2777761"/>
              <a:gd name="connsiteY68" fmla="*/ 3384824 h 3788731"/>
              <a:gd name="connsiteX69" fmla="*/ 1929777 w 2777761"/>
              <a:gd name="connsiteY69" fmla="*/ 3356775 h 3788731"/>
              <a:gd name="connsiteX70" fmla="*/ 1918557 w 2777761"/>
              <a:gd name="connsiteY70" fmla="*/ 3031406 h 3788731"/>
              <a:gd name="connsiteX71" fmla="*/ 1884898 w 2777761"/>
              <a:gd name="connsiteY71" fmla="*/ 3014576 h 3788731"/>
              <a:gd name="connsiteX72" fmla="*/ 1907338 w 2777761"/>
              <a:gd name="connsiteY72" fmla="*/ 2835062 h 3788731"/>
              <a:gd name="connsiteX73" fmla="*/ 1862459 w 2777761"/>
              <a:gd name="connsiteY73" fmla="*/ 2773354 h 3788731"/>
              <a:gd name="connsiteX74" fmla="*/ 2109291 w 2777761"/>
              <a:gd name="connsiteY74" fmla="*/ 2717256 h 3788731"/>
              <a:gd name="connsiteX75" fmla="*/ 2131730 w 2777761"/>
              <a:gd name="connsiteY75" fmla="*/ 2588230 h 3788731"/>
              <a:gd name="connsiteX76" fmla="*/ 2372952 w 2777761"/>
              <a:gd name="connsiteY76" fmla="*/ 2621889 h 3788731"/>
              <a:gd name="connsiteX77" fmla="*/ 2597345 w 2777761"/>
              <a:gd name="connsiteY77" fmla="*/ 2032858 h 3788731"/>
              <a:gd name="connsiteX78" fmla="*/ 2552466 w 2777761"/>
              <a:gd name="connsiteY78" fmla="*/ 1948711 h 3788731"/>
              <a:gd name="connsiteX79" fmla="*/ 2698322 w 2777761"/>
              <a:gd name="connsiteY79" fmla="*/ 1460657 h 3788731"/>
              <a:gd name="connsiteX80" fmla="*/ 2642224 w 2777761"/>
              <a:gd name="connsiteY80" fmla="*/ 1354071 h 3788731"/>
              <a:gd name="connsiteX81" fmla="*/ 2485148 w 2777761"/>
              <a:gd name="connsiteY81" fmla="*/ 798699 h 3788731"/>
              <a:gd name="connsiteX82" fmla="*/ 2743201 w 2777761"/>
              <a:gd name="connsiteY82" fmla="*/ 675283 h 3788731"/>
              <a:gd name="connsiteX83" fmla="*/ 2715151 w 2777761"/>
              <a:gd name="connsiteY83" fmla="*/ 434061 h 3788731"/>
              <a:gd name="connsiteX84" fmla="*/ 2631004 w 2777761"/>
              <a:gd name="connsiteY84" fmla="*/ 86253 h 3788731"/>
              <a:gd name="connsiteX0" fmla="*/ 2631004 w 2777761"/>
              <a:gd name="connsiteY0" fmla="*/ 86253 h 3788731"/>
              <a:gd name="connsiteX1" fmla="*/ 2434660 w 2777761"/>
              <a:gd name="connsiteY1" fmla="*/ 2105 h 3788731"/>
              <a:gd name="connsiteX2" fmla="*/ 2193438 w 2777761"/>
              <a:gd name="connsiteY2" fmla="*/ 159180 h 3788731"/>
              <a:gd name="connsiteX3" fmla="*/ 2092462 w 2777761"/>
              <a:gd name="connsiteY3" fmla="*/ 198449 h 3788731"/>
              <a:gd name="connsiteX4" fmla="*/ 2142950 w 2777761"/>
              <a:gd name="connsiteY4" fmla="*/ 288206 h 3788731"/>
              <a:gd name="connsiteX5" fmla="*/ 2030754 w 2777761"/>
              <a:gd name="connsiteY5" fmla="*/ 450890 h 3788731"/>
              <a:gd name="connsiteX6" fmla="*/ 2137342 w 2777761"/>
              <a:gd name="connsiteY6" fmla="*/ 585526 h 3788731"/>
              <a:gd name="connsiteX7" fmla="*/ 2159779 w 2777761"/>
              <a:gd name="connsiteY7" fmla="*/ 708942 h 3788731"/>
              <a:gd name="connsiteX8" fmla="*/ 2030754 w 2777761"/>
              <a:gd name="connsiteY8" fmla="*/ 753820 h 3788731"/>
              <a:gd name="connsiteX9" fmla="*/ 1997095 w 2777761"/>
              <a:gd name="connsiteY9" fmla="*/ 821138 h 3788731"/>
              <a:gd name="connsiteX10" fmla="*/ 1997095 w 2777761"/>
              <a:gd name="connsiteY10" fmla="*/ 708942 h 3788731"/>
              <a:gd name="connsiteX11" fmla="*/ 1946606 w 2777761"/>
              <a:gd name="connsiteY11" fmla="*/ 669673 h 3788731"/>
              <a:gd name="connsiteX12" fmla="*/ 1783922 w 2777761"/>
              <a:gd name="connsiteY12" fmla="*/ 770649 h 3788731"/>
              <a:gd name="connsiteX13" fmla="*/ 1402454 w 2777761"/>
              <a:gd name="connsiteY13" fmla="*/ 579916 h 3788731"/>
              <a:gd name="connsiteX14" fmla="*/ 1666115 w 2777761"/>
              <a:gd name="connsiteY14" fmla="*/ 1129678 h 3788731"/>
              <a:gd name="connsiteX15" fmla="*/ 1800751 w 2777761"/>
              <a:gd name="connsiteY15" fmla="*/ 1225045 h 3788731"/>
              <a:gd name="connsiteX16" fmla="*/ 1649286 w 2777761"/>
              <a:gd name="connsiteY16" fmla="*/ 1449437 h 3788731"/>
              <a:gd name="connsiteX17" fmla="*/ 1727824 w 2777761"/>
              <a:gd name="connsiteY17" fmla="*/ 1668220 h 3788731"/>
              <a:gd name="connsiteX18" fmla="*/ 1817581 w 2777761"/>
              <a:gd name="connsiteY18" fmla="*/ 1662611 h 3788731"/>
              <a:gd name="connsiteX19" fmla="*/ 1626846 w 2777761"/>
              <a:gd name="connsiteY19" fmla="*/ 1858954 h 3788731"/>
              <a:gd name="connsiteX20" fmla="*/ 914400 w 2777761"/>
              <a:gd name="connsiteY20" fmla="*/ 1578463 h 3788731"/>
              <a:gd name="connsiteX21" fmla="*/ 460005 w 2777761"/>
              <a:gd name="connsiteY21" fmla="*/ 2605060 h 3788731"/>
              <a:gd name="connsiteX22" fmla="*/ 263662 w 2777761"/>
              <a:gd name="connsiteY22" fmla="*/ 2812623 h 3788731"/>
              <a:gd name="connsiteX23" fmla="*/ 44879 w 2777761"/>
              <a:gd name="connsiteY23" fmla="*/ 2857501 h 3788731"/>
              <a:gd name="connsiteX24" fmla="*/ 0 w 2777761"/>
              <a:gd name="connsiteY24" fmla="*/ 2964088 h 3788731"/>
              <a:gd name="connsiteX25" fmla="*/ 274881 w 2777761"/>
              <a:gd name="connsiteY25" fmla="*/ 3087504 h 3788731"/>
              <a:gd name="connsiteX26" fmla="*/ 504884 w 2777761"/>
              <a:gd name="connsiteY26" fmla="*/ 2986527 h 3788731"/>
              <a:gd name="connsiteX27" fmla="*/ 471225 w 2777761"/>
              <a:gd name="connsiteY27" fmla="*/ 3115553 h 3788731"/>
              <a:gd name="connsiteX28" fmla="*/ 572201 w 2777761"/>
              <a:gd name="connsiteY28" fmla="*/ 3160431 h 3788731"/>
              <a:gd name="connsiteX29" fmla="*/ 381468 w 2777761"/>
              <a:gd name="connsiteY29" fmla="*/ 3620436 h 3788731"/>
              <a:gd name="connsiteX30" fmla="*/ 196344 w 2777761"/>
              <a:gd name="connsiteY30" fmla="*/ 3665315 h 3788731"/>
              <a:gd name="connsiteX31" fmla="*/ 263662 w 2777761"/>
              <a:gd name="connsiteY31" fmla="*/ 3766291 h 3788731"/>
              <a:gd name="connsiteX32" fmla="*/ 555372 w 2777761"/>
              <a:gd name="connsiteY32" fmla="*/ 3788731 h 3788731"/>
              <a:gd name="connsiteX33" fmla="*/ 589031 w 2777761"/>
              <a:gd name="connsiteY33" fmla="*/ 3581168 h 3788731"/>
              <a:gd name="connsiteX34" fmla="*/ 645129 w 2777761"/>
              <a:gd name="connsiteY34" fmla="*/ 3575558 h 3788731"/>
              <a:gd name="connsiteX35" fmla="*/ 690008 w 2777761"/>
              <a:gd name="connsiteY35" fmla="*/ 3698974 h 3788731"/>
              <a:gd name="connsiteX36" fmla="*/ 774155 w 2777761"/>
              <a:gd name="connsiteY36" fmla="*/ 3704584 h 3788731"/>
              <a:gd name="connsiteX37" fmla="*/ 779765 w 2777761"/>
              <a:gd name="connsiteY37" fmla="*/ 3474581 h 3788731"/>
              <a:gd name="connsiteX38" fmla="*/ 746106 w 2777761"/>
              <a:gd name="connsiteY38" fmla="*/ 3205310 h 3788731"/>
              <a:gd name="connsiteX39" fmla="*/ 903181 w 2777761"/>
              <a:gd name="connsiteY39" fmla="*/ 2627499 h 3788731"/>
              <a:gd name="connsiteX40" fmla="*/ 1166842 w 2777761"/>
              <a:gd name="connsiteY40" fmla="*/ 2520912 h 3788731"/>
              <a:gd name="connsiteX41" fmla="*/ 1531480 w 2777761"/>
              <a:gd name="connsiteY41" fmla="*/ 2627499 h 3788731"/>
              <a:gd name="connsiteX42" fmla="*/ 1593188 w 2777761"/>
              <a:gd name="connsiteY42" fmla="*/ 2627499 h 3788731"/>
              <a:gd name="connsiteX43" fmla="*/ 1649286 w 2777761"/>
              <a:gd name="connsiteY43" fmla="*/ 2728476 h 3788731"/>
              <a:gd name="connsiteX44" fmla="*/ 1800751 w 2777761"/>
              <a:gd name="connsiteY44" fmla="*/ 2762134 h 3788731"/>
              <a:gd name="connsiteX45" fmla="*/ 1811971 w 2777761"/>
              <a:gd name="connsiteY45" fmla="*/ 2795793 h 3788731"/>
              <a:gd name="connsiteX46" fmla="*/ 1772702 w 2777761"/>
              <a:gd name="connsiteY46" fmla="*/ 2997747 h 3788731"/>
              <a:gd name="connsiteX47" fmla="*/ 1750263 w 2777761"/>
              <a:gd name="connsiteY47" fmla="*/ 3323116 h 3788731"/>
              <a:gd name="connsiteX48" fmla="*/ 1542700 w 2777761"/>
              <a:gd name="connsiteY48" fmla="*/ 3345555 h 3788731"/>
              <a:gd name="connsiteX49" fmla="*/ 1206111 w 2777761"/>
              <a:gd name="connsiteY49" fmla="*/ 3396044 h 3788731"/>
              <a:gd name="connsiteX50" fmla="*/ 1178062 w 2777761"/>
              <a:gd name="connsiteY50" fmla="*/ 3468971 h 3788731"/>
              <a:gd name="connsiteX51" fmla="*/ 1116354 w 2777761"/>
              <a:gd name="connsiteY51" fmla="*/ 3497020 h 3788731"/>
              <a:gd name="connsiteX52" fmla="*/ 1144403 w 2777761"/>
              <a:gd name="connsiteY52" fmla="*/ 3631656 h 3788731"/>
              <a:gd name="connsiteX53" fmla="*/ 1284648 w 2777761"/>
              <a:gd name="connsiteY53" fmla="*/ 3637266 h 3788731"/>
              <a:gd name="connsiteX54" fmla="*/ 1279038 w 2777761"/>
              <a:gd name="connsiteY54" fmla="*/ 3485801 h 3788731"/>
              <a:gd name="connsiteX55" fmla="*/ 1458552 w 2777761"/>
              <a:gd name="connsiteY55" fmla="*/ 3497020 h 3788731"/>
              <a:gd name="connsiteX56" fmla="*/ 1430503 w 2777761"/>
              <a:gd name="connsiteY56" fmla="*/ 3575558 h 3788731"/>
              <a:gd name="connsiteX57" fmla="*/ 1402454 w 2777761"/>
              <a:gd name="connsiteY57" fmla="*/ 3637266 h 3788731"/>
              <a:gd name="connsiteX58" fmla="*/ 1318307 w 2777761"/>
              <a:gd name="connsiteY58" fmla="*/ 3654095 h 3788731"/>
              <a:gd name="connsiteX59" fmla="*/ 1452943 w 2777761"/>
              <a:gd name="connsiteY59" fmla="*/ 3777511 h 3788731"/>
              <a:gd name="connsiteX60" fmla="*/ 1520260 w 2777761"/>
              <a:gd name="connsiteY60" fmla="*/ 3642876 h 3788731"/>
              <a:gd name="connsiteX61" fmla="*/ 1823190 w 2777761"/>
              <a:gd name="connsiteY61" fmla="*/ 3541899 h 3788731"/>
              <a:gd name="connsiteX62" fmla="*/ 2159779 w 2777761"/>
              <a:gd name="connsiteY62" fmla="*/ 3614826 h 3788731"/>
              <a:gd name="connsiteX63" fmla="*/ 2114901 w 2777761"/>
              <a:gd name="connsiteY63" fmla="*/ 3715803 h 3788731"/>
              <a:gd name="connsiteX64" fmla="*/ 2210268 w 2777761"/>
              <a:gd name="connsiteY64" fmla="*/ 3783121 h 3788731"/>
              <a:gd name="connsiteX65" fmla="*/ 2283195 w 2777761"/>
              <a:gd name="connsiteY65" fmla="*/ 3732633 h 3788731"/>
              <a:gd name="connsiteX66" fmla="*/ 2271976 w 2777761"/>
              <a:gd name="connsiteY66" fmla="*/ 3637266 h 3788731"/>
              <a:gd name="connsiteX67" fmla="*/ 2451490 w 2777761"/>
              <a:gd name="connsiteY67" fmla="*/ 3558728 h 3788731"/>
              <a:gd name="connsiteX68" fmla="*/ 2434660 w 2777761"/>
              <a:gd name="connsiteY68" fmla="*/ 3384824 h 3788731"/>
              <a:gd name="connsiteX69" fmla="*/ 1929777 w 2777761"/>
              <a:gd name="connsiteY69" fmla="*/ 3356775 h 3788731"/>
              <a:gd name="connsiteX70" fmla="*/ 1918557 w 2777761"/>
              <a:gd name="connsiteY70" fmla="*/ 3031406 h 3788731"/>
              <a:gd name="connsiteX71" fmla="*/ 1884898 w 2777761"/>
              <a:gd name="connsiteY71" fmla="*/ 3014576 h 3788731"/>
              <a:gd name="connsiteX72" fmla="*/ 1907338 w 2777761"/>
              <a:gd name="connsiteY72" fmla="*/ 2835062 h 3788731"/>
              <a:gd name="connsiteX73" fmla="*/ 1862459 w 2777761"/>
              <a:gd name="connsiteY73" fmla="*/ 2773354 h 3788731"/>
              <a:gd name="connsiteX74" fmla="*/ 2109291 w 2777761"/>
              <a:gd name="connsiteY74" fmla="*/ 2717256 h 3788731"/>
              <a:gd name="connsiteX75" fmla="*/ 2131730 w 2777761"/>
              <a:gd name="connsiteY75" fmla="*/ 2588230 h 3788731"/>
              <a:gd name="connsiteX76" fmla="*/ 2372952 w 2777761"/>
              <a:gd name="connsiteY76" fmla="*/ 2621889 h 3788731"/>
              <a:gd name="connsiteX77" fmla="*/ 2597345 w 2777761"/>
              <a:gd name="connsiteY77" fmla="*/ 2032858 h 3788731"/>
              <a:gd name="connsiteX78" fmla="*/ 2552466 w 2777761"/>
              <a:gd name="connsiteY78" fmla="*/ 1948711 h 3788731"/>
              <a:gd name="connsiteX79" fmla="*/ 2698322 w 2777761"/>
              <a:gd name="connsiteY79" fmla="*/ 1460657 h 3788731"/>
              <a:gd name="connsiteX80" fmla="*/ 2642224 w 2777761"/>
              <a:gd name="connsiteY80" fmla="*/ 1354071 h 3788731"/>
              <a:gd name="connsiteX81" fmla="*/ 2485148 w 2777761"/>
              <a:gd name="connsiteY81" fmla="*/ 798699 h 3788731"/>
              <a:gd name="connsiteX82" fmla="*/ 2743201 w 2777761"/>
              <a:gd name="connsiteY82" fmla="*/ 675283 h 3788731"/>
              <a:gd name="connsiteX83" fmla="*/ 2715151 w 2777761"/>
              <a:gd name="connsiteY83" fmla="*/ 434061 h 3788731"/>
              <a:gd name="connsiteX84" fmla="*/ 2631004 w 2777761"/>
              <a:gd name="connsiteY84" fmla="*/ 86253 h 3788731"/>
              <a:gd name="connsiteX0" fmla="*/ 2631004 w 2777761"/>
              <a:gd name="connsiteY0" fmla="*/ 86253 h 3788731"/>
              <a:gd name="connsiteX1" fmla="*/ 2434660 w 2777761"/>
              <a:gd name="connsiteY1" fmla="*/ 2105 h 3788731"/>
              <a:gd name="connsiteX2" fmla="*/ 2193438 w 2777761"/>
              <a:gd name="connsiteY2" fmla="*/ 159180 h 3788731"/>
              <a:gd name="connsiteX3" fmla="*/ 2092462 w 2777761"/>
              <a:gd name="connsiteY3" fmla="*/ 198449 h 3788731"/>
              <a:gd name="connsiteX4" fmla="*/ 2142950 w 2777761"/>
              <a:gd name="connsiteY4" fmla="*/ 288206 h 3788731"/>
              <a:gd name="connsiteX5" fmla="*/ 2030754 w 2777761"/>
              <a:gd name="connsiteY5" fmla="*/ 450890 h 3788731"/>
              <a:gd name="connsiteX6" fmla="*/ 2137342 w 2777761"/>
              <a:gd name="connsiteY6" fmla="*/ 585526 h 3788731"/>
              <a:gd name="connsiteX7" fmla="*/ 2159779 w 2777761"/>
              <a:gd name="connsiteY7" fmla="*/ 708942 h 3788731"/>
              <a:gd name="connsiteX8" fmla="*/ 2030754 w 2777761"/>
              <a:gd name="connsiteY8" fmla="*/ 753820 h 3788731"/>
              <a:gd name="connsiteX9" fmla="*/ 1997095 w 2777761"/>
              <a:gd name="connsiteY9" fmla="*/ 821138 h 3788731"/>
              <a:gd name="connsiteX10" fmla="*/ 1997095 w 2777761"/>
              <a:gd name="connsiteY10" fmla="*/ 708942 h 3788731"/>
              <a:gd name="connsiteX11" fmla="*/ 1946606 w 2777761"/>
              <a:gd name="connsiteY11" fmla="*/ 669673 h 3788731"/>
              <a:gd name="connsiteX12" fmla="*/ 1783922 w 2777761"/>
              <a:gd name="connsiteY12" fmla="*/ 770649 h 3788731"/>
              <a:gd name="connsiteX13" fmla="*/ 1402454 w 2777761"/>
              <a:gd name="connsiteY13" fmla="*/ 579916 h 3788731"/>
              <a:gd name="connsiteX14" fmla="*/ 1666115 w 2777761"/>
              <a:gd name="connsiteY14" fmla="*/ 1129678 h 3788731"/>
              <a:gd name="connsiteX15" fmla="*/ 1800751 w 2777761"/>
              <a:gd name="connsiteY15" fmla="*/ 1225045 h 3788731"/>
              <a:gd name="connsiteX16" fmla="*/ 1649286 w 2777761"/>
              <a:gd name="connsiteY16" fmla="*/ 1449437 h 3788731"/>
              <a:gd name="connsiteX17" fmla="*/ 1727824 w 2777761"/>
              <a:gd name="connsiteY17" fmla="*/ 1668220 h 3788731"/>
              <a:gd name="connsiteX18" fmla="*/ 1817581 w 2777761"/>
              <a:gd name="connsiteY18" fmla="*/ 1662611 h 3788731"/>
              <a:gd name="connsiteX19" fmla="*/ 1626846 w 2777761"/>
              <a:gd name="connsiteY19" fmla="*/ 1858954 h 3788731"/>
              <a:gd name="connsiteX20" fmla="*/ 914400 w 2777761"/>
              <a:gd name="connsiteY20" fmla="*/ 1578463 h 3788731"/>
              <a:gd name="connsiteX21" fmla="*/ 460005 w 2777761"/>
              <a:gd name="connsiteY21" fmla="*/ 2605060 h 3788731"/>
              <a:gd name="connsiteX22" fmla="*/ 263662 w 2777761"/>
              <a:gd name="connsiteY22" fmla="*/ 2812623 h 3788731"/>
              <a:gd name="connsiteX23" fmla="*/ 44879 w 2777761"/>
              <a:gd name="connsiteY23" fmla="*/ 2857501 h 3788731"/>
              <a:gd name="connsiteX24" fmla="*/ 0 w 2777761"/>
              <a:gd name="connsiteY24" fmla="*/ 2964088 h 3788731"/>
              <a:gd name="connsiteX25" fmla="*/ 274881 w 2777761"/>
              <a:gd name="connsiteY25" fmla="*/ 3087504 h 3788731"/>
              <a:gd name="connsiteX26" fmla="*/ 504884 w 2777761"/>
              <a:gd name="connsiteY26" fmla="*/ 2986527 h 3788731"/>
              <a:gd name="connsiteX27" fmla="*/ 471225 w 2777761"/>
              <a:gd name="connsiteY27" fmla="*/ 3115553 h 3788731"/>
              <a:gd name="connsiteX28" fmla="*/ 572201 w 2777761"/>
              <a:gd name="connsiteY28" fmla="*/ 3160431 h 3788731"/>
              <a:gd name="connsiteX29" fmla="*/ 381468 w 2777761"/>
              <a:gd name="connsiteY29" fmla="*/ 3620436 h 3788731"/>
              <a:gd name="connsiteX30" fmla="*/ 196344 w 2777761"/>
              <a:gd name="connsiteY30" fmla="*/ 3665315 h 3788731"/>
              <a:gd name="connsiteX31" fmla="*/ 263662 w 2777761"/>
              <a:gd name="connsiteY31" fmla="*/ 3766291 h 3788731"/>
              <a:gd name="connsiteX32" fmla="*/ 555372 w 2777761"/>
              <a:gd name="connsiteY32" fmla="*/ 3788731 h 3788731"/>
              <a:gd name="connsiteX33" fmla="*/ 589031 w 2777761"/>
              <a:gd name="connsiteY33" fmla="*/ 3581168 h 3788731"/>
              <a:gd name="connsiteX34" fmla="*/ 645129 w 2777761"/>
              <a:gd name="connsiteY34" fmla="*/ 3575558 h 3788731"/>
              <a:gd name="connsiteX35" fmla="*/ 690008 w 2777761"/>
              <a:gd name="connsiteY35" fmla="*/ 3698974 h 3788731"/>
              <a:gd name="connsiteX36" fmla="*/ 774155 w 2777761"/>
              <a:gd name="connsiteY36" fmla="*/ 3704584 h 3788731"/>
              <a:gd name="connsiteX37" fmla="*/ 779765 w 2777761"/>
              <a:gd name="connsiteY37" fmla="*/ 3474581 h 3788731"/>
              <a:gd name="connsiteX38" fmla="*/ 746106 w 2777761"/>
              <a:gd name="connsiteY38" fmla="*/ 3205310 h 3788731"/>
              <a:gd name="connsiteX39" fmla="*/ 903181 w 2777761"/>
              <a:gd name="connsiteY39" fmla="*/ 2627499 h 3788731"/>
              <a:gd name="connsiteX40" fmla="*/ 1166842 w 2777761"/>
              <a:gd name="connsiteY40" fmla="*/ 2520912 h 3788731"/>
              <a:gd name="connsiteX41" fmla="*/ 1531480 w 2777761"/>
              <a:gd name="connsiteY41" fmla="*/ 2627499 h 3788731"/>
              <a:gd name="connsiteX42" fmla="*/ 1593188 w 2777761"/>
              <a:gd name="connsiteY42" fmla="*/ 2627499 h 3788731"/>
              <a:gd name="connsiteX43" fmla="*/ 1649286 w 2777761"/>
              <a:gd name="connsiteY43" fmla="*/ 2728476 h 3788731"/>
              <a:gd name="connsiteX44" fmla="*/ 1800751 w 2777761"/>
              <a:gd name="connsiteY44" fmla="*/ 2762134 h 3788731"/>
              <a:gd name="connsiteX45" fmla="*/ 1811971 w 2777761"/>
              <a:gd name="connsiteY45" fmla="*/ 2795793 h 3788731"/>
              <a:gd name="connsiteX46" fmla="*/ 1772702 w 2777761"/>
              <a:gd name="connsiteY46" fmla="*/ 2997747 h 3788731"/>
              <a:gd name="connsiteX47" fmla="*/ 1750263 w 2777761"/>
              <a:gd name="connsiteY47" fmla="*/ 3323116 h 3788731"/>
              <a:gd name="connsiteX48" fmla="*/ 1542700 w 2777761"/>
              <a:gd name="connsiteY48" fmla="*/ 3345555 h 3788731"/>
              <a:gd name="connsiteX49" fmla="*/ 1206111 w 2777761"/>
              <a:gd name="connsiteY49" fmla="*/ 3396044 h 3788731"/>
              <a:gd name="connsiteX50" fmla="*/ 1178062 w 2777761"/>
              <a:gd name="connsiteY50" fmla="*/ 3468971 h 3788731"/>
              <a:gd name="connsiteX51" fmla="*/ 1116354 w 2777761"/>
              <a:gd name="connsiteY51" fmla="*/ 3497020 h 3788731"/>
              <a:gd name="connsiteX52" fmla="*/ 1144403 w 2777761"/>
              <a:gd name="connsiteY52" fmla="*/ 3631656 h 3788731"/>
              <a:gd name="connsiteX53" fmla="*/ 1284648 w 2777761"/>
              <a:gd name="connsiteY53" fmla="*/ 3637266 h 3788731"/>
              <a:gd name="connsiteX54" fmla="*/ 1279038 w 2777761"/>
              <a:gd name="connsiteY54" fmla="*/ 3485801 h 3788731"/>
              <a:gd name="connsiteX55" fmla="*/ 1458552 w 2777761"/>
              <a:gd name="connsiteY55" fmla="*/ 3497020 h 3788731"/>
              <a:gd name="connsiteX56" fmla="*/ 1430503 w 2777761"/>
              <a:gd name="connsiteY56" fmla="*/ 3575558 h 3788731"/>
              <a:gd name="connsiteX57" fmla="*/ 1402454 w 2777761"/>
              <a:gd name="connsiteY57" fmla="*/ 3637266 h 3788731"/>
              <a:gd name="connsiteX58" fmla="*/ 1318307 w 2777761"/>
              <a:gd name="connsiteY58" fmla="*/ 3654095 h 3788731"/>
              <a:gd name="connsiteX59" fmla="*/ 1452943 w 2777761"/>
              <a:gd name="connsiteY59" fmla="*/ 3777511 h 3788731"/>
              <a:gd name="connsiteX60" fmla="*/ 1520260 w 2777761"/>
              <a:gd name="connsiteY60" fmla="*/ 3642876 h 3788731"/>
              <a:gd name="connsiteX61" fmla="*/ 1823190 w 2777761"/>
              <a:gd name="connsiteY61" fmla="*/ 3541899 h 3788731"/>
              <a:gd name="connsiteX62" fmla="*/ 2159779 w 2777761"/>
              <a:gd name="connsiteY62" fmla="*/ 3614826 h 3788731"/>
              <a:gd name="connsiteX63" fmla="*/ 2114901 w 2777761"/>
              <a:gd name="connsiteY63" fmla="*/ 3715803 h 3788731"/>
              <a:gd name="connsiteX64" fmla="*/ 2210268 w 2777761"/>
              <a:gd name="connsiteY64" fmla="*/ 3783121 h 3788731"/>
              <a:gd name="connsiteX65" fmla="*/ 2283195 w 2777761"/>
              <a:gd name="connsiteY65" fmla="*/ 3732633 h 3788731"/>
              <a:gd name="connsiteX66" fmla="*/ 2271976 w 2777761"/>
              <a:gd name="connsiteY66" fmla="*/ 3637266 h 3788731"/>
              <a:gd name="connsiteX67" fmla="*/ 2451490 w 2777761"/>
              <a:gd name="connsiteY67" fmla="*/ 3558728 h 3788731"/>
              <a:gd name="connsiteX68" fmla="*/ 2434660 w 2777761"/>
              <a:gd name="connsiteY68" fmla="*/ 3384824 h 3788731"/>
              <a:gd name="connsiteX69" fmla="*/ 1929777 w 2777761"/>
              <a:gd name="connsiteY69" fmla="*/ 3356775 h 3788731"/>
              <a:gd name="connsiteX70" fmla="*/ 1918557 w 2777761"/>
              <a:gd name="connsiteY70" fmla="*/ 3031406 h 3788731"/>
              <a:gd name="connsiteX71" fmla="*/ 1884898 w 2777761"/>
              <a:gd name="connsiteY71" fmla="*/ 3014576 h 3788731"/>
              <a:gd name="connsiteX72" fmla="*/ 1907338 w 2777761"/>
              <a:gd name="connsiteY72" fmla="*/ 2835062 h 3788731"/>
              <a:gd name="connsiteX73" fmla="*/ 1862459 w 2777761"/>
              <a:gd name="connsiteY73" fmla="*/ 2773354 h 3788731"/>
              <a:gd name="connsiteX74" fmla="*/ 2109291 w 2777761"/>
              <a:gd name="connsiteY74" fmla="*/ 2717256 h 3788731"/>
              <a:gd name="connsiteX75" fmla="*/ 2131730 w 2777761"/>
              <a:gd name="connsiteY75" fmla="*/ 2588230 h 3788731"/>
              <a:gd name="connsiteX76" fmla="*/ 2372952 w 2777761"/>
              <a:gd name="connsiteY76" fmla="*/ 2621889 h 3788731"/>
              <a:gd name="connsiteX77" fmla="*/ 2597345 w 2777761"/>
              <a:gd name="connsiteY77" fmla="*/ 2032858 h 3788731"/>
              <a:gd name="connsiteX78" fmla="*/ 2552466 w 2777761"/>
              <a:gd name="connsiteY78" fmla="*/ 1948711 h 3788731"/>
              <a:gd name="connsiteX79" fmla="*/ 2698322 w 2777761"/>
              <a:gd name="connsiteY79" fmla="*/ 1460657 h 3788731"/>
              <a:gd name="connsiteX80" fmla="*/ 2642224 w 2777761"/>
              <a:gd name="connsiteY80" fmla="*/ 1354071 h 3788731"/>
              <a:gd name="connsiteX81" fmla="*/ 2485148 w 2777761"/>
              <a:gd name="connsiteY81" fmla="*/ 798699 h 3788731"/>
              <a:gd name="connsiteX82" fmla="*/ 2743201 w 2777761"/>
              <a:gd name="connsiteY82" fmla="*/ 675283 h 3788731"/>
              <a:gd name="connsiteX83" fmla="*/ 2715151 w 2777761"/>
              <a:gd name="connsiteY83" fmla="*/ 434061 h 3788731"/>
              <a:gd name="connsiteX84" fmla="*/ 2631004 w 2777761"/>
              <a:gd name="connsiteY84" fmla="*/ 86253 h 3788731"/>
              <a:gd name="connsiteX0" fmla="*/ 2631004 w 2777761"/>
              <a:gd name="connsiteY0" fmla="*/ 86253 h 3788731"/>
              <a:gd name="connsiteX1" fmla="*/ 2434660 w 2777761"/>
              <a:gd name="connsiteY1" fmla="*/ 2105 h 3788731"/>
              <a:gd name="connsiteX2" fmla="*/ 2193438 w 2777761"/>
              <a:gd name="connsiteY2" fmla="*/ 159180 h 3788731"/>
              <a:gd name="connsiteX3" fmla="*/ 2092462 w 2777761"/>
              <a:gd name="connsiteY3" fmla="*/ 198449 h 3788731"/>
              <a:gd name="connsiteX4" fmla="*/ 2142950 w 2777761"/>
              <a:gd name="connsiteY4" fmla="*/ 288206 h 3788731"/>
              <a:gd name="connsiteX5" fmla="*/ 2030754 w 2777761"/>
              <a:gd name="connsiteY5" fmla="*/ 450890 h 3788731"/>
              <a:gd name="connsiteX6" fmla="*/ 2137342 w 2777761"/>
              <a:gd name="connsiteY6" fmla="*/ 585526 h 3788731"/>
              <a:gd name="connsiteX7" fmla="*/ 2159779 w 2777761"/>
              <a:gd name="connsiteY7" fmla="*/ 708942 h 3788731"/>
              <a:gd name="connsiteX8" fmla="*/ 2030754 w 2777761"/>
              <a:gd name="connsiteY8" fmla="*/ 753820 h 3788731"/>
              <a:gd name="connsiteX9" fmla="*/ 1997095 w 2777761"/>
              <a:gd name="connsiteY9" fmla="*/ 821138 h 3788731"/>
              <a:gd name="connsiteX10" fmla="*/ 1997095 w 2777761"/>
              <a:gd name="connsiteY10" fmla="*/ 708942 h 3788731"/>
              <a:gd name="connsiteX11" fmla="*/ 1946606 w 2777761"/>
              <a:gd name="connsiteY11" fmla="*/ 669673 h 3788731"/>
              <a:gd name="connsiteX12" fmla="*/ 1783922 w 2777761"/>
              <a:gd name="connsiteY12" fmla="*/ 770649 h 3788731"/>
              <a:gd name="connsiteX13" fmla="*/ 1402454 w 2777761"/>
              <a:gd name="connsiteY13" fmla="*/ 579916 h 3788731"/>
              <a:gd name="connsiteX14" fmla="*/ 1666115 w 2777761"/>
              <a:gd name="connsiteY14" fmla="*/ 1129678 h 3788731"/>
              <a:gd name="connsiteX15" fmla="*/ 1800751 w 2777761"/>
              <a:gd name="connsiteY15" fmla="*/ 1225045 h 3788731"/>
              <a:gd name="connsiteX16" fmla="*/ 1649286 w 2777761"/>
              <a:gd name="connsiteY16" fmla="*/ 1449437 h 3788731"/>
              <a:gd name="connsiteX17" fmla="*/ 1727824 w 2777761"/>
              <a:gd name="connsiteY17" fmla="*/ 1668220 h 3788731"/>
              <a:gd name="connsiteX18" fmla="*/ 1817581 w 2777761"/>
              <a:gd name="connsiteY18" fmla="*/ 1662611 h 3788731"/>
              <a:gd name="connsiteX19" fmla="*/ 1626846 w 2777761"/>
              <a:gd name="connsiteY19" fmla="*/ 1858954 h 3788731"/>
              <a:gd name="connsiteX20" fmla="*/ 914400 w 2777761"/>
              <a:gd name="connsiteY20" fmla="*/ 1578463 h 3788731"/>
              <a:gd name="connsiteX21" fmla="*/ 460005 w 2777761"/>
              <a:gd name="connsiteY21" fmla="*/ 2605060 h 3788731"/>
              <a:gd name="connsiteX22" fmla="*/ 263662 w 2777761"/>
              <a:gd name="connsiteY22" fmla="*/ 2812623 h 3788731"/>
              <a:gd name="connsiteX23" fmla="*/ 44879 w 2777761"/>
              <a:gd name="connsiteY23" fmla="*/ 2857501 h 3788731"/>
              <a:gd name="connsiteX24" fmla="*/ 0 w 2777761"/>
              <a:gd name="connsiteY24" fmla="*/ 2964088 h 3788731"/>
              <a:gd name="connsiteX25" fmla="*/ 274881 w 2777761"/>
              <a:gd name="connsiteY25" fmla="*/ 3087504 h 3788731"/>
              <a:gd name="connsiteX26" fmla="*/ 504884 w 2777761"/>
              <a:gd name="connsiteY26" fmla="*/ 2986527 h 3788731"/>
              <a:gd name="connsiteX27" fmla="*/ 471225 w 2777761"/>
              <a:gd name="connsiteY27" fmla="*/ 3115553 h 3788731"/>
              <a:gd name="connsiteX28" fmla="*/ 572201 w 2777761"/>
              <a:gd name="connsiteY28" fmla="*/ 3160431 h 3788731"/>
              <a:gd name="connsiteX29" fmla="*/ 381468 w 2777761"/>
              <a:gd name="connsiteY29" fmla="*/ 3620436 h 3788731"/>
              <a:gd name="connsiteX30" fmla="*/ 196344 w 2777761"/>
              <a:gd name="connsiteY30" fmla="*/ 3665315 h 3788731"/>
              <a:gd name="connsiteX31" fmla="*/ 263662 w 2777761"/>
              <a:gd name="connsiteY31" fmla="*/ 3766291 h 3788731"/>
              <a:gd name="connsiteX32" fmla="*/ 555372 w 2777761"/>
              <a:gd name="connsiteY32" fmla="*/ 3788731 h 3788731"/>
              <a:gd name="connsiteX33" fmla="*/ 589031 w 2777761"/>
              <a:gd name="connsiteY33" fmla="*/ 3581168 h 3788731"/>
              <a:gd name="connsiteX34" fmla="*/ 645129 w 2777761"/>
              <a:gd name="connsiteY34" fmla="*/ 3575558 h 3788731"/>
              <a:gd name="connsiteX35" fmla="*/ 690008 w 2777761"/>
              <a:gd name="connsiteY35" fmla="*/ 3698974 h 3788731"/>
              <a:gd name="connsiteX36" fmla="*/ 774155 w 2777761"/>
              <a:gd name="connsiteY36" fmla="*/ 3704584 h 3788731"/>
              <a:gd name="connsiteX37" fmla="*/ 779765 w 2777761"/>
              <a:gd name="connsiteY37" fmla="*/ 3474581 h 3788731"/>
              <a:gd name="connsiteX38" fmla="*/ 746106 w 2777761"/>
              <a:gd name="connsiteY38" fmla="*/ 3205310 h 3788731"/>
              <a:gd name="connsiteX39" fmla="*/ 903181 w 2777761"/>
              <a:gd name="connsiteY39" fmla="*/ 2627499 h 3788731"/>
              <a:gd name="connsiteX40" fmla="*/ 1166842 w 2777761"/>
              <a:gd name="connsiteY40" fmla="*/ 2520912 h 3788731"/>
              <a:gd name="connsiteX41" fmla="*/ 1531480 w 2777761"/>
              <a:gd name="connsiteY41" fmla="*/ 2627499 h 3788731"/>
              <a:gd name="connsiteX42" fmla="*/ 1593188 w 2777761"/>
              <a:gd name="connsiteY42" fmla="*/ 2627499 h 3788731"/>
              <a:gd name="connsiteX43" fmla="*/ 1649286 w 2777761"/>
              <a:gd name="connsiteY43" fmla="*/ 2728476 h 3788731"/>
              <a:gd name="connsiteX44" fmla="*/ 1800751 w 2777761"/>
              <a:gd name="connsiteY44" fmla="*/ 2762134 h 3788731"/>
              <a:gd name="connsiteX45" fmla="*/ 1811971 w 2777761"/>
              <a:gd name="connsiteY45" fmla="*/ 2795793 h 3788731"/>
              <a:gd name="connsiteX46" fmla="*/ 1772702 w 2777761"/>
              <a:gd name="connsiteY46" fmla="*/ 2997747 h 3788731"/>
              <a:gd name="connsiteX47" fmla="*/ 1750263 w 2777761"/>
              <a:gd name="connsiteY47" fmla="*/ 3323116 h 3788731"/>
              <a:gd name="connsiteX48" fmla="*/ 1542700 w 2777761"/>
              <a:gd name="connsiteY48" fmla="*/ 3345555 h 3788731"/>
              <a:gd name="connsiteX49" fmla="*/ 1206111 w 2777761"/>
              <a:gd name="connsiteY49" fmla="*/ 3396044 h 3788731"/>
              <a:gd name="connsiteX50" fmla="*/ 1178062 w 2777761"/>
              <a:gd name="connsiteY50" fmla="*/ 3468971 h 3788731"/>
              <a:gd name="connsiteX51" fmla="*/ 1116354 w 2777761"/>
              <a:gd name="connsiteY51" fmla="*/ 3497020 h 3788731"/>
              <a:gd name="connsiteX52" fmla="*/ 1144403 w 2777761"/>
              <a:gd name="connsiteY52" fmla="*/ 3631656 h 3788731"/>
              <a:gd name="connsiteX53" fmla="*/ 1284648 w 2777761"/>
              <a:gd name="connsiteY53" fmla="*/ 3637266 h 3788731"/>
              <a:gd name="connsiteX54" fmla="*/ 1279038 w 2777761"/>
              <a:gd name="connsiteY54" fmla="*/ 3485801 h 3788731"/>
              <a:gd name="connsiteX55" fmla="*/ 1458552 w 2777761"/>
              <a:gd name="connsiteY55" fmla="*/ 3497020 h 3788731"/>
              <a:gd name="connsiteX56" fmla="*/ 1430503 w 2777761"/>
              <a:gd name="connsiteY56" fmla="*/ 3575558 h 3788731"/>
              <a:gd name="connsiteX57" fmla="*/ 1402454 w 2777761"/>
              <a:gd name="connsiteY57" fmla="*/ 3637266 h 3788731"/>
              <a:gd name="connsiteX58" fmla="*/ 1318307 w 2777761"/>
              <a:gd name="connsiteY58" fmla="*/ 3654095 h 3788731"/>
              <a:gd name="connsiteX59" fmla="*/ 1452943 w 2777761"/>
              <a:gd name="connsiteY59" fmla="*/ 3777511 h 3788731"/>
              <a:gd name="connsiteX60" fmla="*/ 1520260 w 2777761"/>
              <a:gd name="connsiteY60" fmla="*/ 3642876 h 3788731"/>
              <a:gd name="connsiteX61" fmla="*/ 1823190 w 2777761"/>
              <a:gd name="connsiteY61" fmla="*/ 3541899 h 3788731"/>
              <a:gd name="connsiteX62" fmla="*/ 2159779 w 2777761"/>
              <a:gd name="connsiteY62" fmla="*/ 3614826 h 3788731"/>
              <a:gd name="connsiteX63" fmla="*/ 2114901 w 2777761"/>
              <a:gd name="connsiteY63" fmla="*/ 3715803 h 3788731"/>
              <a:gd name="connsiteX64" fmla="*/ 2210268 w 2777761"/>
              <a:gd name="connsiteY64" fmla="*/ 3783121 h 3788731"/>
              <a:gd name="connsiteX65" fmla="*/ 2283195 w 2777761"/>
              <a:gd name="connsiteY65" fmla="*/ 3732633 h 3788731"/>
              <a:gd name="connsiteX66" fmla="*/ 2271976 w 2777761"/>
              <a:gd name="connsiteY66" fmla="*/ 3637266 h 3788731"/>
              <a:gd name="connsiteX67" fmla="*/ 2451490 w 2777761"/>
              <a:gd name="connsiteY67" fmla="*/ 3558728 h 3788731"/>
              <a:gd name="connsiteX68" fmla="*/ 2434660 w 2777761"/>
              <a:gd name="connsiteY68" fmla="*/ 3384824 h 3788731"/>
              <a:gd name="connsiteX69" fmla="*/ 1929777 w 2777761"/>
              <a:gd name="connsiteY69" fmla="*/ 3356775 h 3788731"/>
              <a:gd name="connsiteX70" fmla="*/ 1918557 w 2777761"/>
              <a:gd name="connsiteY70" fmla="*/ 3031406 h 3788731"/>
              <a:gd name="connsiteX71" fmla="*/ 1884898 w 2777761"/>
              <a:gd name="connsiteY71" fmla="*/ 3014576 h 3788731"/>
              <a:gd name="connsiteX72" fmla="*/ 1907338 w 2777761"/>
              <a:gd name="connsiteY72" fmla="*/ 2835062 h 3788731"/>
              <a:gd name="connsiteX73" fmla="*/ 1862459 w 2777761"/>
              <a:gd name="connsiteY73" fmla="*/ 2773354 h 3788731"/>
              <a:gd name="connsiteX74" fmla="*/ 2109291 w 2777761"/>
              <a:gd name="connsiteY74" fmla="*/ 2717256 h 3788731"/>
              <a:gd name="connsiteX75" fmla="*/ 2131730 w 2777761"/>
              <a:gd name="connsiteY75" fmla="*/ 2588230 h 3788731"/>
              <a:gd name="connsiteX76" fmla="*/ 2372952 w 2777761"/>
              <a:gd name="connsiteY76" fmla="*/ 2621889 h 3788731"/>
              <a:gd name="connsiteX77" fmla="*/ 2597345 w 2777761"/>
              <a:gd name="connsiteY77" fmla="*/ 2032858 h 3788731"/>
              <a:gd name="connsiteX78" fmla="*/ 2552466 w 2777761"/>
              <a:gd name="connsiteY78" fmla="*/ 1948711 h 3788731"/>
              <a:gd name="connsiteX79" fmla="*/ 2698322 w 2777761"/>
              <a:gd name="connsiteY79" fmla="*/ 1460657 h 3788731"/>
              <a:gd name="connsiteX80" fmla="*/ 2642224 w 2777761"/>
              <a:gd name="connsiteY80" fmla="*/ 1354071 h 3788731"/>
              <a:gd name="connsiteX81" fmla="*/ 2485148 w 2777761"/>
              <a:gd name="connsiteY81" fmla="*/ 798699 h 3788731"/>
              <a:gd name="connsiteX82" fmla="*/ 2743201 w 2777761"/>
              <a:gd name="connsiteY82" fmla="*/ 675283 h 3788731"/>
              <a:gd name="connsiteX83" fmla="*/ 2715151 w 2777761"/>
              <a:gd name="connsiteY83" fmla="*/ 434061 h 3788731"/>
              <a:gd name="connsiteX84" fmla="*/ 2631004 w 2777761"/>
              <a:gd name="connsiteY84" fmla="*/ 86253 h 3788731"/>
              <a:gd name="connsiteX0" fmla="*/ 2631004 w 2777761"/>
              <a:gd name="connsiteY0" fmla="*/ 86253 h 3788731"/>
              <a:gd name="connsiteX1" fmla="*/ 2434660 w 2777761"/>
              <a:gd name="connsiteY1" fmla="*/ 2105 h 3788731"/>
              <a:gd name="connsiteX2" fmla="*/ 2193438 w 2777761"/>
              <a:gd name="connsiteY2" fmla="*/ 159180 h 3788731"/>
              <a:gd name="connsiteX3" fmla="*/ 2092462 w 2777761"/>
              <a:gd name="connsiteY3" fmla="*/ 198449 h 3788731"/>
              <a:gd name="connsiteX4" fmla="*/ 2142950 w 2777761"/>
              <a:gd name="connsiteY4" fmla="*/ 288206 h 3788731"/>
              <a:gd name="connsiteX5" fmla="*/ 2030754 w 2777761"/>
              <a:gd name="connsiteY5" fmla="*/ 450890 h 3788731"/>
              <a:gd name="connsiteX6" fmla="*/ 2137342 w 2777761"/>
              <a:gd name="connsiteY6" fmla="*/ 585526 h 3788731"/>
              <a:gd name="connsiteX7" fmla="*/ 2159779 w 2777761"/>
              <a:gd name="connsiteY7" fmla="*/ 708942 h 3788731"/>
              <a:gd name="connsiteX8" fmla="*/ 2030754 w 2777761"/>
              <a:gd name="connsiteY8" fmla="*/ 753820 h 3788731"/>
              <a:gd name="connsiteX9" fmla="*/ 1997095 w 2777761"/>
              <a:gd name="connsiteY9" fmla="*/ 821138 h 3788731"/>
              <a:gd name="connsiteX10" fmla="*/ 1997095 w 2777761"/>
              <a:gd name="connsiteY10" fmla="*/ 708942 h 3788731"/>
              <a:gd name="connsiteX11" fmla="*/ 1946606 w 2777761"/>
              <a:gd name="connsiteY11" fmla="*/ 669673 h 3788731"/>
              <a:gd name="connsiteX12" fmla="*/ 1783922 w 2777761"/>
              <a:gd name="connsiteY12" fmla="*/ 770649 h 3788731"/>
              <a:gd name="connsiteX13" fmla="*/ 1402454 w 2777761"/>
              <a:gd name="connsiteY13" fmla="*/ 579916 h 3788731"/>
              <a:gd name="connsiteX14" fmla="*/ 1666115 w 2777761"/>
              <a:gd name="connsiteY14" fmla="*/ 1129678 h 3788731"/>
              <a:gd name="connsiteX15" fmla="*/ 1800751 w 2777761"/>
              <a:gd name="connsiteY15" fmla="*/ 1225045 h 3788731"/>
              <a:gd name="connsiteX16" fmla="*/ 1649286 w 2777761"/>
              <a:gd name="connsiteY16" fmla="*/ 1449437 h 3788731"/>
              <a:gd name="connsiteX17" fmla="*/ 1727824 w 2777761"/>
              <a:gd name="connsiteY17" fmla="*/ 1668220 h 3788731"/>
              <a:gd name="connsiteX18" fmla="*/ 1817581 w 2777761"/>
              <a:gd name="connsiteY18" fmla="*/ 1662611 h 3788731"/>
              <a:gd name="connsiteX19" fmla="*/ 1626846 w 2777761"/>
              <a:gd name="connsiteY19" fmla="*/ 1858954 h 3788731"/>
              <a:gd name="connsiteX20" fmla="*/ 914400 w 2777761"/>
              <a:gd name="connsiteY20" fmla="*/ 1578463 h 3788731"/>
              <a:gd name="connsiteX21" fmla="*/ 460005 w 2777761"/>
              <a:gd name="connsiteY21" fmla="*/ 2605060 h 3788731"/>
              <a:gd name="connsiteX22" fmla="*/ 263662 w 2777761"/>
              <a:gd name="connsiteY22" fmla="*/ 2812623 h 3788731"/>
              <a:gd name="connsiteX23" fmla="*/ 44879 w 2777761"/>
              <a:gd name="connsiteY23" fmla="*/ 2857501 h 3788731"/>
              <a:gd name="connsiteX24" fmla="*/ 0 w 2777761"/>
              <a:gd name="connsiteY24" fmla="*/ 2964088 h 3788731"/>
              <a:gd name="connsiteX25" fmla="*/ 274881 w 2777761"/>
              <a:gd name="connsiteY25" fmla="*/ 3087504 h 3788731"/>
              <a:gd name="connsiteX26" fmla="*/ 504884 w 2777761"/>
              <a:gd name="connsiteY26" fmla="*/ 2986527 h 3788731"/>
              <a:gd name="connsiteX27" fmla="*/ 471225 w 2777761"/>
              <a:gd name="connsiteY27" fmla="*/ 3115553 h 3788731"/>
              <a:gd name="connsiteX28" fmla="*/ 572201 w 2777761"/>
              <a:gd name="connsiteY28" fmla="*/ 3160431 h 3788731"/>
              <a:gd name="connsiteX29" fmla="*/ 381468 w 2777761"/>
              <a:gd name="connsiteY29" fmla="*/ 3620436 h 3788731"/>
              <a:gd name="connsiteX30" fmla="*/ 196344 w 2777761"/>
              <a:gd name="connsiteY30" fmla="*/ 3665315 h 3788731"/>
              <a:gd name="connsiteX31" fmla="*/ 263662 w 2777761"/>
              <a:gd name="connsiteY31" fmla="*/ 3766291 h 3788731"/>
              <a:gd name="connsiteX32" fmla="*/ 555372 w 2777761"/>
              <a:gd name="connsiteY32" fmla="*/ 3788731 h 3788731"/>
              <a:gd name="connsiteX33" fmla="*/ 589031 w 2777761"/>
              <a:gd name="connsiteY33" fmla="*/ 3581168 h 3788731"/>
              <a:gd name="connsiteX34" fmla="*/ 645129 w 2777761"/>
              <a:gd name="connsiteY34" fmla="*/ 3575558 h 3788731"/>
              <a:gd name="connsiteX35" fmla="*/ 690008 w 2777761"/>
              <a:gd name="connsiteY35" fmla="*/ 3698974 h 3788731"/>
              <a:gd name="connsiteX36" fmla="*/ 774155 w 2777761"/>
              <a:gd name="connsiteY36" fmla="*/ 3704584 h 3788731"/>
              <a:gd name="connsiteX37" fmla="*/ 779765 w 2777761"/>
              <a:gd name="connsiteY37" fmla="*/ 3474581 h 3788731"/>
              <a:gd name="connsiteX38" fmla="*/ 746106 w 2777761"/>
              <a:gd name="connsiteY38" fmla="*/ 3205310 h 3788731"/>
              <a:gd name="connsiteX39" fmla="*/ 903181 w 2777761"/>
              <a:gd name="connsiteY39" fmla="*/ 2627499 h 3788731"/>
              <a:gd name="connsiteX40" fmla="*/ 1166842 w 2777761"/>
              <a:gd name="connsiteY40" fmla="*/ 2520912 h 3788731"/>
              <a:gd name="connsiteX41" fmla="*/ 1531480 w 2777761"/>
              <a:gd name="connsiteY41" fmla="*/ 2627499 h 3788731"/>
              <a:gd name="connsiteX42" fmla="*/ 1593188 w 2777761"/>
              <a:gd name="connsiteY42" fmla="*/ 2627499 h 3788731"/>
              <a:gd name="connsiteX43" fmla="*/ 1649286 w 2777761"/>
              <a:gd name="connsiteY43" fmla="*/ 2728476 h 3788731"/>
              <a:gd name="connsiteX44" fmla="*/ 1800751 w 2777761"/>
              <a:gd name="connsiteY44" fmla="*/ 2762134 h 3788731"/>
              <a:gd name="connsiteX45" fmla="*/ 1811971 w 2777761"/>
              <a:gd name="connsiteY45" fmla="*/ 2795793 h 3788731"/>
              <a:gd name="connsiteX46" fmla="*/ 1772702 w 2777761"/>
              <a:gd name="connsiteY46" fmla="*/ 2997747 h 3788731"/>
              <a:gd name="connsiteX47" fmla="*/ 1750263 w 2777761"/>
              <a:gd name="connsiteY47" fmla="*/ 3323116 h 3788731"/>
              <a:gd name="connsiteX48" fmla="*/ 1542700 w 2777761"/>
              <a:gd name="connsiteY48" fmla="*/ 3345555 h 3788731"/>
              <a:gd name="connsiteX49" fmla="*/ 1206111 w 2777761"/>
              <a:gd name="connsiteY49" fmla="*/ 3396044 h 3788731"/>
              <a:gd name="connsiteX50" fmla="*/ 1178062 w 2777761"/>
              <a:gd name="connsiteY50" fmla="*/ 3468971 h 3788731"/>
              <a:gd name="connsiteX51" fmla="*/ 1116354 w 2777761"/>
              <a:gd name="connsiteY51" fmla="*/ 3497020 h 3788731"/>
              <a:gd name="connsiteX52" fmla="*/ 1144403 w 2777761"/>
              <a:gd name="connsiteY52" fmla="*/ 3631656 h 3788731"/>
              <a:gd name="connsiteX53" fmla="*/ 1284648 w 2777761"/>
              <a:gd name="connsiteY53" fmla="*/ 3637266 h 3788731"/>
              <a:gd name="connsiteX54" fmla="*/ 1279038 w 2777761"/>
              <a:gd name="connsiteY54" fmla="*/ 3485801 h 3788731"/>
              <a:gd name="connsiteX55" fmla="*/ 1458552 w 2777761"/>
              <a:gd name="connsiteY55" fmla="*/ 3497020 h 3788731"/>
              <a:gd name="connsiteX56" fmla="*/ 1430503 w 2777761"/>
              <a:gd name="connsiteY56" fmla="*/ 3575558 h 3788731"/>
              <a:gd name="connsiteX57" fmla="*/ 1402454 w 2777761"/>
              <a:gd name="connsiteY57" fmla="*/ 3637266 h 3788731"/>
              <a:gd name="connsiteX58" fmla="*/ 1318307 w 2777761"/>
              <a:gd name="connsiteY58" fmla="*/ 3654095 h 3788731"/>
              <a:gd name="connsiteX59" fmla="*/ 1452943 w 2777761"/>
              <a:gd name="connsiteY59" fmla="*/ 3777511 h 3788731"/>
              <a:gd name="connsiteX60" fmla="*/ 1520260 w 2777761"/>
              <a:gd name="connsiteY60" fmla="*/ 3642876 h 3788731"/>
              <a:gd name="connsiteX61" fmla="*/ 1823190 w 2777761"/>
              <a:gd name="connsiteY61" fmla="*/ 3541899 h 3788731"/>
              <a:gd name="connsiteX62" fmla="*/ 2159779 w 2777761"/>
              <a:gd name="connsiteY62" fmla="*/ 3614826 h 3788731"/>
              <a:gd name="connsiteX63" fmla="*/ 2114901 w 2777761"/>
              <a:gd name="connsiteY63" fmla="*/ 3715803 h 3788731"/>
              <a:gd name="connsiteX64" fmla="*/ 2210268 w 2777761"/>
              <a:gd name="connsiteY64" fmla="*/ 3783121 h 3788731"/>
              <a:gd name="connsiteX65" fmla="*/ 2283195 w 2777761"/>
              <a:gd name="connsiteY65" fmla="*/ 3732633 h 3788731"/>
              <a:gd name="connsiteX66" fmla="*/ 2271976 w 2777761"/>
              <a:gd name="connsiteY66" fmla="*/ 3637266 h 3788731"/>
              <a:gd name="connsiteX67" fmla="*/ 2451490 w 2777761"/>
              <a:gd name="connsiteY67" fmla="*/ 3558728 h 3788731"/>
              <a:gd name="connsiteX68" fmla="*/ 2434660 w 2777761"/>
              <a:gd name="connsiteY68" fmla="*/ 3384824 h 3788731"/>
              <a:gd name="connsiteX69" fmla="*/ 1929777 w 2777761"/>
              <a:gd name="connsiteY69" fmla="*/ 3356775 h 3788731"/>
              <a:gd name="connsiteX70" fmla="*/ 1918557 w 2777761"/>
              <a:gd name="connsiteY70" fmla="*/ 3031406 h 3788731"/>
              <a:gd name="connsiteX71" fmla="*/ 1884898 w 2777761"/>
              <a:gd name="connsiteY71" fmla="*/ 3014576 h 3788731"/>
              <a:gd name="connsiteX72" fmla="*/ 1907338 w 2777761"/>
              <a:gd name="connsiteY72" fmla="*/ 2835062 h 3788731"/>
              <a:gd name="connsiteX73" fmla="*/ 1862459 w 2777761"/>
              <a:gd name="connsiteY73" fmla="*/ 2773354 h 3788731"/>
              <a:gd name="connsiteX74" fmla="*/ 2109291 w 2777761"/>
              <a:gd name="connsiteY74" fmla="*/ 2717256 h 3788731"/>
              <a:gd name="connsiteX75" fmla="*/ 2131730 w 2777761"/>
              <a:gd name="connsiteY75" fmla="*/ 2588230 h 3788731"/>
              <a:gd name="connsiteX76" fmla="*/ 2372952 w 2777761"/>
              <a:gd name="connsiteY76" fmla="*/ 2621889 h 3788731"/>
              <a:gd name="connsiteX77" fmla="*/ 2597345 w 2777761"/>
              <a:gd name="connsiteY77" fmla="*/ 2032858 h 3788731"/>
              <a:gd name="connsiteX78" fmla="*/ 2552466 w 2777761"/>
              <a:gd name="connsiteY78" fmla="*/ 1948711 h 3788731"/>
              <a:gd name="connsiteX79" fmla="*/ 2698322 w 2777761"/>
              <a:gd name="connsiteY79" fmla="*/ 1460657 h 3788731"/>
              <a:gd name="connsiteX80" fmla="*/ 2642224 w 2777761"/>
              <a:gd name="connsiteY80" fmla="*/ 1354071 h 3788731"/>
              <a:gd name="connsiteX81" fmla="*/ 2485148 w 2777761"/>
              <a:gd name="connsiteY81" fmla="*/ 798699 h 3788731"/>
              <a:gd name="connsiteX82" fmla="*/ 2743201 w 2777761"/>
              <a:gd name="connsiteY82" fmla="*/ 675283 h 3788731"/>
              <a:gd name="connsiteX83" fmla="*/ 2715151 w 2777761"/>
              <a:gd name="connsiteY83" fmla="*/ 434061 h 3788731"/>
              <a:gd name="connsiteX84" fmla="*/ 2631004 w 2777761"/>
              <a:gd name="connsiteY84" fmla="*/ 86253 h 3788731"/>
              <a:gd name="connsiteX0" fmla="*/ 2631004 w 2777761"/>
              <a:gd name="connsiteY0" fmla="*/ 86253 h 3788731"/>
              <a:gd name="connsiteX1" fmla="*/ 2434660 w 2777761"/>
              <a:gd name="connsiteY1" fmla="*/ 2105 h 3788731"/>
              <a:gd name="connsiteX2" fmla="*/ 2193438 w 2777761"/>
              <a:gd name="connsiteY2" fmla="*/ 159180 h 3788731"/>
              <a:gd name="connsiteX3" fmla="*/ 2092462 w 2777761"/>
              <a:gd name="connsiteY3" fmla="*/ 198449 h 3788731"/>
              <a:gd name="connsiteX4" fmla="*/ 2142950 w 2777761"/>
              <a:gd name="connsiteY4" fmla="*/ 288206 h 3788731"/>
              <a:gd name="connsiteX5" fmla="*/ 2030754 w 2777761"/>
              <a:gd name="connsiteY5" fmla="*/ 450890 h 3788731"/>
              <a:gd name="connsiteX6" fmla="*/ 2137342 w 2777761"/>
              <a:gd name="connsiteY6" fmla="*/ 585526 h 3788731"/>
              <a:gd name="connsiteX7" fmla="*/ 2159779 w 2777761"/>
              <a:gd name="connsiteY7" fmla="*/ 708942 h 3788731"/>
              <a:gd name="connsiteX8" fmla="*/ 2030754 w 2777761"/>
              <a:gd name="connsiteY8" fmla="*/ 753820 h 3788731"/>
              <a:gd name="connsiteX9" fmla="*/ 1997095 w 2777761"/>
              <a:gd name="connsiteY9" fmla="*/ 821138 h 3788731"/>
              <a:gd name="connsiteX10" fmla="*/ 1997095 w 2777761"/>
              <a:gd name="connsiteY10" fmla="*/ 708942 h 3788731"/>
              <a:gd name="connsiteX11" fmla="*/ 1946606 w 2777761"/>
              <a:gd name="connsiteY11" fmla="*/ 669673 h 3788731"/>
              <a:gd name="connsiteX12" fmla="*/ 1783922 w 2777761"/>
              <a:gd name="connsiteY12" fmla="*/ 770649 h 3788731"/>
              <a:gd name="connsiteX13" fmla="*/ 1402454 w 2777761"/>
              <a:gd name="connsiteY13" fmla="*/ 579916 h 3788731"/>
              <a:gd name="connsiteX14" fmla="*/ 1666115 w 2777761"/>
              <a:gd name="connsiteY14" fmla="*/ 1129678 h 3788731"/>
              <a:gd name="connsiteX15" fmla="*/ 1800751 w 2777761"/>
              <a:gd name="connsiteY15" fmla="*/ 1225045 h 3788731"/>
              <a:gd name="connsiteX16" fmla="*/ 1649286 w 2777761"/>
              <a:gd name="connsiteY16" fmla="*/ 1449437 h 3788731"/>
              <a:gd name="connsiteX17" fmla="*/ 1727824 w 2777761"/>
              <a:gd name="connsiteY17" fmla="*/ 1668220 h 3788731"/>
              <a:gd name="connsiteX18" fmla="*/ 1817581 w 2777761"/>
              <a:gd name="connsiteY18" fmla="*/ 1662611 h 3788731"/>
              <a:gd name="connsiteX19" fmla="*/ 1626846 w 2777761"/>
              <a:gd name="connsiteY19" fmla="*/ 1858954 h 3788731"/>
              <a:gd name="connsiteX20" fmla="*/ 914400 w 2777761"/>
              <a:gd name="connsiteY20" fmla="*/ 1578463 h 3788731"/>
              <a:gd name="connsiteX21" fmla="*/ 460005 w 2777761"/>
              <a:gd name="connsiteY21" fmla="*/ 2605060 h 3788731"/>
              <a:gd name="connsiteX22" fmla="*/ 263662 w 2777761"/>
              <a:gd name="connsiteY22" fmla="*/ 2812623 h 3788731"/>
              <a:gd name="connsiteX23" fmla="*/ 44879 w 2777761"/>
              <a:gd name="connsiteY23" fmla="*/ 2857501 h 3788731"/>
              <a:gd name="connsiteX24" fmla="*/ 0 w 2777761"/>
              <a:gd name="connsiteY24" fmla="*/ 2964088 h 3788731"/>
              <a:gd name="connsiteX25" fmla="*/ 274881 w 2777761"/>
              <a:gd name="connsiteY25" fmla="*/ 3087504 h 3788731"/>
              <a:gd name="connsiteX26" fmla="*/ 504884 w 2777761"/>
              <a:gd name="connsiteY26" fmla="*/ 2986527 h 3788731"/>
              <a:gd name="connsiteX27" fmla="*/ 471225 w 2777761"/>
              <a:gd name="connsiteY27" fmla="*/ 3115553 h 3788731"/>
              <a:gd name="connsiteX28" fmla="*/ 572201 w 2777761"/>
              <a:gd name="connsiteY28" fmla="*/ 3160431 h 3788731"/>
              <a:gd name="connsiteX29" fmla="*/ 381468 w 2777761"/>
              <a:gd name="connsiteY29" fmla="*/ 3620436 h 3788731"/>
              <a:gd name="connsiteX30" fmla="*/ 196344 w 2777761"/>
              <a:gd name="connsiteY30" fmla="*/ 3665315 h 3788731"/>
              <a:gd name="connsiteX31" fmla="*/ 263662 w 2777761"/>
              <a:gd name="connsiteY31" fmla="*/ 3766291 h 3788731"/>
              <a:gd name="connsiteX32" fmla="*/ 555372 w 2777761"/>
              <a:gd name="connsiteY32" fmla="*/ 3788731 h 3788731"/>
              <a:gd name="connsiteX33" fmla="*/ 589031 w 2777761"/>
              <a:gd name="connsiteY33" fmla="*/ 3581168 h 3788731"/>
              <a:gd name="connsiteX34" fmla="*/ 645129 w 2777761"/>
              <a:gd name="connsiteY34" fmla="*/ 3575558 h 3788731"/>
              <a:gd name="connsiteX35" fmla="*/ 690008 w 2777761"/>
              <a:gd name="connsiteY35" fmla="*/ 3698974 h 3788731"/>
              <a:gd name="connsiteX36" fmla="*/ 774155 w 2777761"/>
              <a:gd name="connsiteY36" fmla="*/ 3704584 h 3788731"/>
              <a:gd name="connsiteX37" fmla="*/ 779765 w 2777761"/>
              <a:gd name="connsiteY37" fmla="*/ 3474581 h 3788731"/>
              <a:gd name="connsiteX38" fmla="*/ 746106 w 2777761"/>
              <a:gd name="connsiteY38" fmla="*/ 3205310 h 3788731"/>
              <a:gd name="connsiteX39" fmla="*/ 903181 w 2777761"/>
              <a:gd name="connsiteY39" fmla="*/ 2627499 h 3788731"/>
              <a:gd name="connsiteX40" fmla="*/ 1166842 w 2777761"/>
              <a:gd name="connsiteY40" fmla="*/ 2520912 h 3788731"/>
              <a:gd name="connsiteX41" fmla="*/ 1531480 w 2777761"/>
              <a:gd name="connsiteY41" fmla="*/ 2627499 h 3788731"/>
              <a:gd name="connsiteX42" fmla="*/ 1593188 w 2777761"/>
              <a:gd name="connsiteY42" fmla="*/ 2627499 h 3788731"/>
              <a:gd name="connsiteX43" fmla="*/ 1649286 w 2777761"/>
              <a:gd name="connsiteY43" fmla="*/ 2728476 h 3788731"/>
              <a:gd name="connsiteX44" fmla="*/ 1800751 w 2777761"/>
              <a:gd name="connsiteY44" fmla="*/ 2762134 h 3788731"/>
              <a:gd name="connsiteX45" fmla="*/ 1811971 w 2777761"/>
              <a:gd name="connsiteY45" fmla="*/ 2795793 h 3788731"/>
              <a:gd name="connsiteX46" fmla="*/ 1772702 w 2777761"/>
              <a:gd name="connsiteY46" fmla="*/ 2997747 h 3788731"/>
              <a:gd name="connsiteX47" fmla="*/ 1750263 w 2777761"/>
              <a:gd name="connsiteY47" fmla="*/ 3323116 h 3788731"/>
              <a:gd name="connsiteX48" fmla="*/ 1542700 w 2777761"/>
              <a:gd name="connsiteY48" fmla="*/ 3345555 h 3788731"/>
              <a:gd name="connsiteX49" fmla="*/ 1206111 w 2777761"/>
              <a:gd name="connsiteY49" fmla="*/ 3396044 h 3788731"/>
              <a:gd name="connsiteX50" fmla="*/ 1178062 w 2777761"/>
              <a:gd name="connsiteY50" fmla="*/ 3468971 h 3788731"/>
              <a:gd name="connsiteX51" fmla="*/ 1116354 w 2777761"/>
              <a:gd name="connsiteY51" fmla="*/ 3497020 h 3788731"/>
              <a:gd name="connsiteX52" fmla="*/ 1144403 w 2777761"/>
              <a:gd name="connsiteY52" fmla="*/ 3631656 h 3788731"/>
              <a:gd name="connsiteX53" fmla="*/ 1284648 w 2777761"/>
              <a:gd name="connsiteY53" fmla="*/ 3637266 h 3788731"/>
              <a:gd name="connsiteX54" fmla="*/ 1279038 w 2777761"/>
              <a:gd name="connsiteY54" fmla="*/ 3485801 h 3788731"/>
              <a:gd name="connsiteX55" fmla="*/ 1458552 w 2777761"/>
              <a:gd name="connsiteY55" fmla="*/ 3497020 h 3788731"/>
              <a:gd name="connsiteX56" fmla="*/ 1430503 w 2777761"/>
              <a:gd name="connsiteY56" fmla="*/ 3575558 h 3788731"/>
              <a:gd name="connsiteX57" fmla="*/ 1402454 w 2777761"/>
              <a:gd name="connsiteY57" fmla="*/ 3637266 h 3788731"/>
              <a:gd name="connsiteX58" fmla="*/ 1318307 w 2777761"/>
              <a:gd name="connsiteY58" fmla="*/ 3654095 h 3788731"/>
              <a:gd name="connsiteX59" fmla="*/ 1452943 w 2777761"/>
              <a:gd name="connsiteY59" fmla="*/ 3777511 h 3788731"/>
              <a:gd name="connsiteX60" fmla="*/ 1520260 w 2777761"/>
              <a:gd name="connsiteY60" fmla="*/ 3642876 h 3788731"/>
              <a:gd name="connsiteX61" fmla="*/ 1823190 w 2777761"/>
              <a:gd name="connsiteY61" fmla="*/ 3541899 h 3788731"/>
              <a:gd name="connsiteX62" fmla="*/ 2159779 w 2777761"/>
              <a:gd name="connsiteY62" fmla="*/ 3614826 h 3788731"/>
              <a:gd name="connsiteX63" fmla="*/ 2114901 w 2777761"/>
              <a:gd name="connsiteY63" fmla="*/ 3715803 h 3788731"/>
              <a:gd name="connsiteX64" fmla="*/ 2210268 w 2777761"/>
              <a:gd name="connsiteY64" fmla="*/ 3783121 h 3788731"/>
              <a:gd name="connsiteX65" fmla="*/ 2283195 w 2777761"/>
              <a:gd name="connsiteY65" fmla="*/ 3732633 h 3788731"/>
              <a:gd name="connsiteX66" fmla="*/ 2271976 w 2777761"/>
              <a:gd name="connsiteY66" fmla="*/ 3637266 h 3788731"/>
              <a:gd name="connsiteX67" fmla="*/ 2451490 w 2777761"/>
              <a:gd name="connsiteY67" fmla="*/ 3558728 h 3788731"/>
              <a:gd name="connsiteX68" fmla="*/ 2434660 w 2777761"/>
              <a:gd name="connsiteY68" fmla="*/ 3384824 h 3788731"/>
              <a:gd name="connsiteX69" fmla="*/ 1929777 w 2777761"/>
              <a:gd name="connsiteY69" fmla="*/ 3356775 h 3788731"/>
              <a:gd name="connsiteX70" fmla="*/ 1918557 w 2777761"/>
              <a:gd name="connsiteY70" fmla="*/ 3031406 h 3788731"/>
              <a:gd name="connsiteX71" fmla="*/ 1884898 w 2777761"/>
              <a:gd name="connsiteY71" fmla="*/ 3014576 h 3788731"/>
              <a:gd name="connsiteX72" fmla="*/ 1907338 w 2777761"/>
              <a:gd name="connsiteY72" fmla="*/ 2835062 h 3788731"/>
              <a:gd name="connsiteX73" fmla="*/ 1862459 w 2777761"/>
              <a:gd name="connsiteY73" fmla="*/ 2773354 h 3788731"/>
              <a:gd name="connsiteX74" fmla="*/ 2109291 w 2777761"/>
              <a:gd name="connsiteY74" fmla="*/ 2717256 h 3788731"/>
              <a:gd name="connsiteX75" fmla="*/ 2131730 w 2777761"/>
              <a:gd name="connsiteY75" fmla="*/ 2588230 h 3788731"/>
              <a:gd name="connsiteX76" fmla="*/ 2372952 w 2777761"/>
              <a:gd name="connsiteY76" fmla="*/ 2621889 h 3788731"/>
              <a:gd name="connsiteX77" fmla="*/ 2597345 w 2777761"/>
              <a:gd name="connsiteY77" fmla="*/ 2032858 h 3788731"/>
              <a:gd name="connsiteX78" fmla="*/ 2552466 w 2777761"/>
              <a:gd name="connsiteY78" fmla="*/ 1948711 h 3788731"/>
              <a:gd name="connsiteX79" fmla="*/ 2698322 w 2777761"/>
              <a:gd name="connsiteY79" fmla="*/ 1460657 h 3788731"/>
              <a:gd name="connsiteX80" fmla="*/ 2642224 w 2777761"/>
              <a:gd name="connsiteY80" fmla="*/ 1354071 h 3788731"/>
              <a:gd name="connsiteX81" fmla="*/ 2485148 w 2777761"/>
              <a:gd name="connsiteY81" fmla="*/ 798699 h 3788731"/>
              <a:gd name="connsiteX82" fmla="*/ 2743201 w 2777761"/>
              <a:gd name="connsiteY82" fmla="*/ 675283 h 3788731"/>
              <a:gd name="connsiteX83" fmla="*/ 2715151 w 2777761"/>
              <a:gd name="connsiteY83" fmla="*/ 434061 h 3788731"/>
              <a:gd name="connsiteX84" fmla="*/ 2631004 w 2777761"/>
              <a:gd name="connsiteY84" fmla="*/ 86253 h 3788731"/>
              <a:gd name="connsiteX0" fmla="*/ 2607319 w 2754076"/>
              <a:gd name="connsiteY0" fmla="*/ 86253 h 3788731"/>
              <a:gd name="connsiteX1" fmla="*/ 2410975 w 2754076"/>
              <a:gd name="connsiteY1" fmla="*/ 2105 h 3788731"/>
              <a:gd name="connsiteX2" fmla="*/ 2169753 w 2754076"/>
              <a:gd name="connsiteY2" fmla="*/ 159180 h 3788731"/>
              <a:gd name="connsiteX3" fmla="*/ 2068777 w 2754076"/>
              <a:gd name="connsiteY3" fmla="*/ 198449 h 3788731"/>
              <a:gd name="connsiteX4" fmla="*/ 2119265 w 2754076"/>
              <a:gd name="connsiteY4" fmla="*/ 288206 h 3788731"/>
              <a:gd name="connsiteX5" fmla="*/ 2007069 w 2754076"/>
              <a:gd name="connsiteY5" fmla="*/ 450890 h 3788731"/>
              <a:gd name="connsiteX6" fmla="*/ 2113657 w 2754076"/>
              <a:gd name="connsiteY6" fmla="*/ 585526 h 3788731"/>
              <a:gd name="connsiteX7" fmla="*/ 2136094 w 2754076"/>
              <a:gd name="connsiteY7" fmla="*/ 708942 h 3788731"/>
              <a:gd name="connsiteX8" fmla="*/ 2007069 w 2754076"/>
              <a:gd name="connsiteY8" fmla="*/ 753820 h 3788731"/>
              <a:gd name="connsiteX9" fmla="*/ 1973410 w 2754076"/>
              <a:gd name="connsiteY9" fmla="*/ 821138 h 3788731"/>
              <a:gd name="connsiteX10" fmla="*/ 1973410 w 2754076"/>
              <a:gd name="connsiteY10" fmla="*/ 708942 h 3788731"/>
              <a:gd name="connsiteX11" fmla="*/ 1922921 w 2754076"/>
              <a:gd name="connsiteY11" fmla="*/ 669673 h 3788731"/>
              <a:gd name="connsiteX12" fmla="*/ 1760237 w 2754076"/>
              <a:gd name="connsiteY12" fmla="*/ 770649 h 3788731"/>
              <a:gd name="connsiteX13" fmla="*/ 1378769 w 2754076"/>
              <a:gd name="connsiteY13" fmla="*/ 579916 h 3788731"/>
              <a:gd name="connsiteX14" fmla="*/ 1642430 w 2754076"/>
              <a:gd name="connsiteY14" fmla="*/ 1129678 h 3788731"/>
              <a:gd name="connsiteX15" fmla="*/ 1777066 w 2754076"/>
              <a:gd name="connsiteY15" fmla="*/ 1225045 h 3788731"/>
              <a:gd name="connsiteX16" fmla="*/ 1625601 w 2754076"/>
              <a:gd name="connsiteY16" fmla="*/ 1449437 h 3788731"/>
              <a:gd name="connsiteX17" fmla="*/ 1704139 w 2754076"/>
              <a:gd name="connsiteY17" fmla="*/ 1668220 h 3788731"/>
              <a:gd name="connsiteX18" fmla="*/ 1793896 w 2754076"/>
              <a:gd name="connsiteY18" fmla="*/ 1662611 h 3788731"/>
              <a:gd name="connsiteX19" fmla="*/ 1603161 w 2754076"/>
              <a:gd name="connsiteY19" fmla="*/ 1858954 h 3788731"/>
              <a:gd name="connsiteX20" fmla="*/ 890715 w 2754076"/>
              <a:gd name="connsiteY20" fmla="*/ 1578463 h 3788731"/>
              <a:gd name="connsiteX21" fmla="*/ 436320 w 2754076"/>
              <a:gd name="connsiteY21" fmla="*/ 2605060 h 3788731"/>
              <a:gd name="connsiteX22" fmla="*/ 239977 w 2754076"/>
              <a:gd name="connsiteY22" fmla="*/ 2812623 h 3788731"/>
              <a:gd name="connsiteX23" fmla="*/ 21194 w 2754076"/>
              <a:gd name="connsiteY23" fmla="*/ 2857501 h 3788731"/>
              <a:gd name="connsiteX24" fmla="*/ 9973 w 2754076"/>
              <a:gd name="connsiteY24" fmla="*/ 2975307 h 3788731"/>
              <a:gd name="connsiteX25" fmla="*/ 251196 w 2754076"/>
              <a:gd name="connsiteY25" fmla="*/ 3087504 h 3788731"/>
              <a:gd name="connsiteX26" fmla="*/ 481199 w 2754076"/>
              <a:gd name="connsiteY26" fmla="*/ 2986527 h 3788731"/>
              <a:gd name="connsiteX27" fmla="*/ 447540 w 2754076"/>
              <a:gd name="connsiteY27" fmla="*/ 3115553 h 3788731"/>
              <a:gd name="connsiteX28" fmla="*/ 548516 w 2754076"/>
              <a:gd name="connsiteY28" fmla="*/ 3160431 h 3788731"/>
              <a:gd name="connsiteX29" fmla="*/ 357783 w 2754076"/>
              <a:gd name="connsiteY29" fmla="*/ 3620436 h 3788731"/>
              <a:gd name="connsiteX30" fmla="*/ 172659 w 2754076"/>
              <a:gd name="connsiteY30" fmla="*/ 3665315 h 3788731"/>
              <a:gd name="connsiteX31" fmla="*/ 239977 w 2754076"/>
              <a:gd name="connsiteY31" fmla="*/ 3766291 h 3788731"/>
              <a:gd name="connsiteX32" fmla="*/ 531687 w 2754076"/>
              <a:gd name="connsiteY32" fmla="*/ 3788731 h 3788731"/>
              <a:gd name="connsiteX33" fmla="*/ 565346 w 2754076"/>
              <a:gd name="connsiteY33" fmla="*/ 3581168 h 3788731"/>
              <a:gd name="connsiteX34" fmla="*/ 621444 w 2754076"/>
              <a:gd name="connsiteY34" fmla="*/ 3575558 h 3788731"/>
              <a:gd name="connsiteX35" fmla="*/ 666323 w 2754076"/>
              <a:gd name="connsiteY35" fmla="*/ 3698974 h 3788731"/>
              <a:gd name="connsiteX36" fmla="*/ 750470 w 2754076"/>
              <a:gd name="connsiteY36" fmla="*/ 3704584 h 3788731"/>
              <a:gd name="connsiteX37" fmla="*/ 756080 w 2754076"/>
              <a:gd name="connsiteY37" fmla="*/ 3474581 h 3788731"/>
              <a:gd name="connsiteX38" fmla="*/ 722421 w 2754076"/>
              <a:gd name="connsiteY38" fmla="*/ 3205310 h 3788731"/>
              <a:gd name="connsiteX39" fmla="*/ 879496 w 2754076"/>
              <a:gd name="connsiteY39" fmla="*/ 2627499 h 3788731"/>
              <a:gd name="connsiteX40" fmla="*/ 1143157 w 2754076"/>
              <a:gd name="connsiteY40" fmla="*/ 2520912 h 3788731"/>
              <a:gd name="connsiteX41" fmla="*/ 1507795 w 2754076"/>
              <a:gd name="connsiteY41" fmla="*/ 2627499 h 3788731"/>
              <a:gd name="connsiteX42" fmla="*/ 1569503 w 2754076"/>
              <a:gd name="connsiteY42" fmla="*/ 2627499 h 3788731"/>
              <a:gd name="connsiteX43" fmla="*/ 1625601 w 2754076"/>
              <a:gd name="connsiteY43" fmla="*/ 2728476 h 3788731"/>
              <a:gd name="connsiteX44" fmla="*/ 1777066 w 2754076"/>
              <a:gd name="connsiteY44" fmla="*/ 2762134 h 3788731"/>
              <a:gd name="connsiteX45" fmla="*/ 1788286 w 2754076"/>
              <a:gd name="connsiteY45" fmla="*/ 2795793 h 3788731"/>
              <a:gd name="connsiteX46" fmla="*/ 1749017 w 2754076"/>
              <a:gd name="connsiteY46" fmla="*/ 2997747 h 3788731"/>
              <a:gd name="connsiteX47" fmla="*/ 1726578 w 2754076"/>
              <a:gd name="connsiteY47" fmla="*/ 3323116 h 3788731"/>
              <a:gd name="connsiteX48" fmla="*/ 1519015 w 2754076"/>
              <a:gd name="connsiteY48" fmla="*/ 3345555 h 3788731"/>
              <a:gd name="connsiteX49" fmla="*/ 1182426 w 2754076"/>
              <a:gd name="connsiteY49" fmla="*/ 3396044 h 3788731"/>
              <a:gd name="connsiteX50" fmla="*/ 1154377 w 2754076"/>
              <a:gd name="connsiteY50" fmla="*/ 3468971 h 3788731"/>
              <a:gd name="connsiteX51" fmla="*/ 1092669 w 2754076"/>
              <a:gd name="connsiteY51" fmla="*/ 3497020 h 3788731"/>
              <a:gd name="connsiteX52" fmla="*/ 1120718 w 2754076"/>
              <a:gd name="connsiteY52" fmla="*/ 3631656 h 3788731"/>
              <a:gd name="connsiteX53" fmla="*/ 1260963 w 2754076"/>
              <a:gd name="connsiteY53" fmla="*/ 3637266 h 3788731"/>
              <a:gd name="connsiteX54" fmla="*/ 1255353 w 2754076"/>
              <a:gd name="connsiteY54" fmla="*/ 3485801 h 3788731"/>
              <a:gd name="connsiteX55" fmla="*/ 1434867 w 2754076"/>
              <a:gd name="connsiteY55" fmla="*/ 3497020 h 3788731"/>
              <a:gd name="connsiteX56" fmla="*/ 1406818 w 2754076"/>
              <a:gd name="connsiteY56" fmla="*/ 3575558 h 3788731"/>
              <a:gd name="connsiteX57" fmla="*/ 1378769 w 2754076"/>
              <a:gd name="connsiteY57" fmla="*/ 3637266 h 3788731"/>
              <a:gd name="connsiteX58" fmla="*/ 1294622 w 2754076"/>
              <a:gd name="connsiteY58" fmla="*/ 3654095 h 3788731"/>
              <a:gd name="connsiteX59" fmla="*/ 1429258 w 2754076"/>
              <a:gd name="connsiteY59" fmla="*/ 3777511 h 3788731"/>
              <a:gd name="connsiteX60" fmla="*/ 1496575 w 2754076"/>
              <a:gd name="connsiteY60" fmla="*/ 3642876 h 3788731"/>
              <a:gd name="connsiteX61" fmla="*/ 1799505 w 2754076"/>
              <a:gd name="connsiteY61" fmla="*/ 3541899 h 3788731"/>
              <a:gd name="connsiteX62" fmla="*/ 2136094 w 2754076"/>
              <a:gd name="connsiteY62" fmla="*/ 3614826 h 3788731"/>
              <a:gd name="connsiteX63" fmla="*/ 2091216 w 2754076"/>
              <a:gd name="connsiteY63" fmla="*/ 3715803 h 3788731"/>
              <a:gd name="connsiteX64" fmla="*/ 2186583 w 2754076"/>
              <a:gd name="connsiteY64" fmla="*/ 3783121 h 3788731"/>
              <a:gd name="connsiteX65" fmla="*/ 2259510 w 2754076"/>
              <a:gd name="connsiteY65" fmla="*/ 3732633 h 3788731"/>
              <a:gd name="connsiteX66" fmla="*/ 2248291 w 2754076"/>
              <a:gd name="connsiteY66" fmla="*/ 3637266 h 3788731"/>
              <a:gd name="connsiteX67" fmla="*/ 2427805 w 2754076"/>
              <a:gd name="connsiteY67" fmla="*/ 3558728 h 3788731"/>
              <a:gd name="connsiteX68" fmla="*/ 2410975 w 2754076"/>
              <a:gd name="connsiteY68" fmla="*/ 3384824 h 3788731"/>
              <a:gd name="connsiteX69" fmla="*/ 1906092 w 2754076"/>
              <a:gd name="connsiteY69" fmla="*/ 3356775 h 3788731"/>
              <a:gd name="connsiteX70" fmla="*/ 1894872 w 2754076"/>
              <a:gd name="connsiteY70" fmla="*/ 3031406 h 3788731"/>
              <a:gd name="connsiteX71" fmla="*/ 1861213 w 2754076"/>
              <a:gd name="connsiteY71" fmla="*/ 3014576 h 3788731"/>
              <a:gd name="connsiteX72" fmla="*/ 1883653 w 2754076"/>
              <a:gd name="connsiteY72" fmla="*/ 2835062 h 3788731"/>
              <a:gd name="connsiteX73" fmla="*/ 1838774 w 2754076"/>
              <a:gd name="connsiteY73" fmla="*/ 2773354 h 3788731"/>
              <a:gd name="connsiteX74" fmla="*/ 2085606 w 2754076"/>
              <a:gd name="connsiteY74" fmla="*/ 2717256 h 3788731"/>
              <a:gd name="connsiteX75" fmla="*/ 2108045 w 2754076"/>
              <a:gd name="connsiteY75" fmla="*/ 2588230 h 3788731"/>
              <a:gd name="connsiteX76" fmla="*/ 2349267 w 2754076"/>
              <a:gd name="connsiteY76" fmla="*/ 2621889 h 3788731"/>
              <a:gd name="connsiteX77" fmla="*/ 2573660 w 2754076"/>
              <a:gd name="connsiteY77" fmla="*/ 2032858 h 3788731"/>
              <a:gd name="connsiteX78" fmla="*/ 2528781 w 2754076"/>
              <a:gd name="connsiteY78" fmla="*/ 1948711 h 3788731"/>
              <a:gd name="connsiteX79" fmla="*/ 2674637 w 2754076"/>
              <a:gd name="connsiteY79" fmla="*/ 1460657 h 3788731"/>
              <a:gd name="connsiteX80" fmla="*/ 2618539 w 2754076"/>
              <a:gd name="connsiteY80" fmla="*/ 1354071 h 3788731"/>
              <a:gd name="connsiteX81" fmla="*/ 2461463 w 2754076"/>
              <a:gd name="connsiteY81" fmla="*/ 798699 h 3788731"/>
              <a:gd name="connsiteX82" fmla="*/ 2719516 w 2754076"/>
              <a:gd name="connsiteY82" fmla="*/ 675283 h 3788731"/>
              <a:gd name="connsiteX83" fmla="*/ 2691466 w 2754076"/>
              <a:gd name="connsiteY83" fmla="*/ 434061 h 3788731"/>
              <a:gd name="connsiteX84" fmla="*/ 2607319 w 2754076"/>
              <a:gd name="connsiteY84" fmla="*/ 86253 h 3788731"/>
              <a:gd name="connsiteX0" fmla="*/ 2625628 w 2772385"/>
              <a:gd name="connsiteY0" fmla="*/ 86253 h 3788731"/>
              <a:gd name="connsiteX1" fmla="*/ 2429284 w 2772385"/>
              <a:gd name="connsiteY1" fmla="*/ 2105 h 3788731"/>
              <a:gd name="connsiteX2" fmla="*/ 2188062 w 2772385"/>
              <a:gd name="connsiteY2" fmla="*/ 159180 h 3788731"/>
              <a:gd name="connsiteX3" fmla="*/ 2087086 w 2772385"/>
              <a:gd name="connsiteY3" fmla="*/ 198449 h 3788731"/>
              <a:gd name="connsiteX4" fmla="*/ 2137574 w 2772385"/>
              <a:gd name="connsiteY4" fmla="*/ 288206 h 3788731"/>
              <a:gd name="connsiteX5" fmla="*/ 2025378 w 2772385"/>
              <a:gd name="connsiteY5" fmla="*/ 450890 h 3788731"/>
              <a:gd name="connsiteX6" fmla="*/ 2131966 w 2772385"/>
              <a:gd name="connsiteY6" fmla="*/ 585526 h 3788731"/>
              <a:gd name="connsiteX7" fmla="*/ 2154403 w 2772385"/>
              <a:gd name="connsiteY7" fmla="*/ 708942 h 3788731"/>
              <a:gd name="connsiteX8" fmla="*/ 2025378 w 2772385"/>
              <a:gd name="connsiteY8" fmla="*/ 753820 h 3788731"/>
              <a:gd name="connsiteX9" fmla="*/ 1991719 w 2772385"/>
              <a:gd name="connsiteY9" fmla="*/ 821138 h 3788731"/>
              <a:gd name="connsiteX10" fmla="*/ 1991719 w 2772385"/>
              <a:gd name="connsiteY10" fmla="*/ 708942 h 3788731"/>
              <a:gd name="connsiteX11" fmla="*/ 1941230 w 2772385"/>
              <a:gd name="connsiteY11" fmla="*/ 669673 h 3788731"/>
              <a:gd name="connsiteX12" fmla="*/ 1778546 w 2772385"/>
              <a:gd name="connsiteY12" fmla="*/ 770649 h 3788731"/>
              <a:gd name="connsiteX13" fmla="*/ 1397078 w 2772385"/>
              <a:gd name="connsiteY13" fmla="*/ 579916 h 3788731"/>
              <a:gd name="connsiteX14" fmla="*/ 1660739 w 2772385"/>
              <a:gd name="connsiteY14" fmla="*/ 1129678 h 3788731"/>
              <a:gd name="connsiteX15" fmla="*/ 1795375 w 2772385"/>
              <a:gd name="connsiteY15" fmla="*/ 1225045 h 3788731"/>
              <a:gd name="connsiteX16" fmla="*/ 1643910 w 2772385"/>
              <a:gd name="connsiteY16" fmla="*/ 1449437 h 3788731"/>
              <a:gd name="connsiteX17" fmla="*/ 1722448 w 2772385"/>
              <a:gd name="connsiteY17" fmla="*/ 1668220 h 3788731"/>
              <a:gd name="connsiteX18" fmla="*/ 1812205 w 2772385"/>
              <a:gd name="connsiteY18" fmla="*/ 1662611 h 3788731"/>
              <a:gd name="connsiteX19" fmla="*/ 1621470 w 2772385"/>
              <a:gd name="connsiteY19" fmla="*/ 1858954 h 3788731"/>
              <a:gd name="connsiteX20" fmla="*/ 909024 w 2772385"/>
              <a:gd name="connsiteY20" fmla="*/ 1578463 h 3788731"/>
              <a:gd name="connsiteX21" fmla="*/ 454629 w 2772385"/>
              <a:gd name="connsiteY21" fmla="*/ 2605060 h 3788731"/>
              <a:gd name="connsiteX22" fmla="*/ 258286 w 2772385"/>
              <a:gd name="connsiteY22" fmla="*/ 2812623 h 3788731"/>
              <a:gd name="connsiteX23" fmla="*/ 39503 w 2772385"/>
              <a:gd name="connsiteY23" fmla="*/ 2857501 h 3788731"/>
              <a:gd name="connsiteX24" fmla="*/ 28282 w 2772385"/>
              <a:gd name="connsiteY24" fmla="*/ 2975307 h 3788731"/>
              <a:gd name="connsiteX25" fmla="*/ 269505 w 2772385"/>
              <a:gd name="connsiteY25" fmla="*/ 3087504 h 3788731"/>
              <a:gd name="connsiteX26" fmla="*/ 499508 w 2772385"/>
              <a:gd name="connsiteY26" fmla="*/ 2986527 h 3788731"/>
              <a:gd name="connsiteX27" fmla="*/ 465849 w 2772385"/>
              <a:gd name="connsiteY27" fmla="*/ 3115553 h 3788731"/>
              <a:gd name="connsiteX28" fmla="*/ 566825 w 2772385"/>
              <a:gd name="connsiteY28" fmla="*/ 3160431 h 3788731"/>
              <a:gd name="connsiteX29" fmla="*/ 376092 w 2772385"/>
              <a:gd name="connsiteY29" fmla="*/ 3620436 h 3788731"/>
              <a:gd name="connsiteX30" fmla="*/ 190968 w 2772385"/>
              <a:gd name="connsiteY30" fmla="*/ 3665315 h 3788731"/>
              <a:gd name="connsiteX31" fmla="*/ 258286 w 2772385"/>
              <a:gd name="connsiteY31" fmla="*/ 3766291 h 3788731"/>
              <a:gd name="connsiteX32" fmla="*/ 549996 w 2772385"/>
              <a:gd name="connsiteY32" fmla="*/ 3788731 h 3788731"/>
              <a:gd name="connsiteX33" fmla="*/ 583655 w 2772385"/>
              <a:gd name="connsiteY33" fmla="*/ 3581168 h 3788731"/>
              <a:gd name="connsiteX34" fmla="*/ 639753 w 2772385"/>
              <a:gd name="connsiteY34" fmla="*/ 3575558 h 3788731"/>
              <a:gd name="connsiteX35" fmla="*/ 684632 w 2772385"/>
              <a:gd name="connsiteY35" fmla="*/ 3698974 h 3788731"/>
              <a:gd name="connsiteX36" fmla="*/ 768779 w 2772385"/>
              <a:gd name="connsiteY36" fmla="*/ 3704584 h 3788731"/>
              <a:gd name="connsiteX37" fmla="*/ 774389 w 2772385"/>
              <a:gd name="connsiteY37" fmla="*/ 3474581 h 3788731"/>
              <a:gd name="connsiteX38" fmla="*/ 740730 w 2772385"/>
              <a:gd name="connsiteY38" fmla="*/ 3205310 h 3788731"/>
              <a:gd name="connsiteX39" fmla="*/ 897805 w 2772385"/>
              <a:gd name="connsiteY39" fmla="*/ 2627499 h 3788731"/>
              <a:gd name="connsiteX40" fmla="*/ 1161466 w 2772385"/>
              <a:gd name="connsiteY40" fmla="*/ 2520912 h 3788731"/>
              <a:gd name="connsiteX41" fmla="*/ 1526104 w 2772385"/>
              <a:gd name="connsiteY41" fmla="*/ 2627499 h 3788731"/>
              <a:gd name="connsiteX42" fmla="*/ 1587812 w 2772385"/>
              <a:gd name="connsiteY42" fmla="*/ 2627499 h 3788731"/>
              <a:gd name="connsiteX43" fmla="*/ 1643910 w 2772385"/>
              <a:gd name="connsiteY43" fmla="*/ 2728476 h 3788731"/>
              <a:gd name="connsiteX44" fmla="*/ 1795375 w 2772385"/>
              <a:gd name="connsiteY44" fmla="*/ 2762134 h 3788731"/>
              <a:gd name="connsiteX45" fmla="*/ 1806595 w 2772385"/>
              <a:gd name="connsiteY45" fmla="*/ 2795793 h 3788731"/>
              <a:gd name="connsiteX46" fmla="*/ 1767326 w 2772385"/>
              <a:gd name="connsiteY46" fmla="*/ 2997747 h 3788731"/>
              <a:gd name="connsiteX47" fmla="*/ 1744887 w 2772385"/>
              <a:gd name="connsiteY47" fmla="*/ 3323116 h 3788731"/>
              <a:gd name="connsiteX48" fmla="*/ 1537324 w 2772385"/>
              <a:gd name="connsiteY48" fmla="*/ 3345555 h 3788731"/>
              <a:gd name="connsiteX49" fmla="*/ 1200735 w 2772385"/>
              <a:gd name="connsiteY49" fmla="*/ 3396044 h 3788731"/>
              <a:gd name="connsiteX50" fmla="*/ 1172686 w 2772385"/>
              <a:gd name="connsiteY50" fmla="*/ 3468971 h 3788731"/>
              <a:gd name="connsiteX51" fmla="*/ 1110978 w 2772385"/>
              <a:gd name="connsiteY51" fmla="*/ 3497020 h 3788731"/>
              <a:gd name="connsiteX52" fmla="*/ 1139027 w 2772385"/>
              <a:gd name="connsiteY52" fmla="*/ 3631656 h 3788731"/>
              <a:gd name="connsiteX53" fmla="*/ 1279272 w 2772385"/>
              <a:gd name="connsiteY53" fmla="*/ 3637266 h 3788731"/>
              <a:gd name="connsiteX54" fmla="*/ 1273662 w 2772385"/>
              <a:gd name="connsiteY54" fmla="*/ 3485801 h 3788731"/>
              <a:gd name="connsiteX55" fmla="*/ 1453176 w 2772385"/>
              <a:gd name="connsiteY55" fmla="*/ 3497020 h 3788731"/>
              <a:gd name="connsiteX56" fmla="*/ 1425127 w 2772385"/>
              <a:gd name="connsiteY56" fmla="*/ 3575558 h 3788731"/>
              <a:gd name="connsiteX57" fmla="*/ 1397078 w 2772385"/>
              <a:gd name="connsiteY57" fmla="*/ 3637266 h 3788731"/>
              <a:gd name="connsiteX58" fmla="*/ 1312931 w 2772385"/>
              <a:gd name="connsiteY58" fmla="*/ 3654095 h 3788731"/>
              <a:gd name="connsiteX59" fmla="*/ 1447567 w 2772385"/>
              <a:gd name="connsiteY59" fmla="*/ 3777511 h 3788731"/>
              <a:gd name="connsiteX60" fmla="*/ 1514884 w 2772385"/>
              <a:gd name="connsiteY60" fmla="*/ 3642876 h 3788731"/>
              <a:gd name="connsiteX61" fmla="*/ 1817814 w 2772385"/>
              <a:gd name="connsiteY61" fmla="*/ 3541899 h 3788731"/>
              <a:gd name="connsiteX62" fmla="*/ 2154403 w 2772385"/>
              <a:gd name="connsiteY62" fmla="*/ 3614826 h 3788731"/>
              <a:gd name="connsiteX63" fmla="*/ 2109525 w 2772385"/>
              <a:gd name="connsiteY63" fmla="*/ 3715803 h 3788731"/>
              <a:gd name="connsiteX64" fmla="*/ 2204892 w 2772385"/>
              <a:gd name="connsiteY64" fmla="*/ 3783121 h 3788731"/>
              <a:gd name="connsiteX65" fmla="*/ 2277819 w 2772385"/>
              <a:gd name="connsiteY65" fmla="*/ 3732633 h 3788731"/>
              <a:gd name="connsiteX66" fmla="*/ 2266600 w 2772385"/>
              <a:gd name="connsiteY66" fmla="*/ 3637266 h 3788731"/>
              <a:gd name="connsiteX67" fmla="*/ 2446114 w 2772385"/>
              <a:gd name="connsiteY67" fmla="*/ 3558728 h 3788731"/>
              <a:gd name="connsiteX68" fmla="*/ 2429284 w 2772385"/>
              <a:gd name="connsiteY68" fmla="*/ 3384824 h 3788731"/>
              <a:gd name="connsiteX69" fmla="*/ 1924401 w 2772385"/>
              <a:gd name="connsiteY69" fmla="*/ 3356775 h 3788731"/>
              <a:gd name="connsiteX70" fmla="*/ 1913181 w 2772385"/>
              <a:gd name="connsiteY70" fmla="*/ 3031406 h 3788731"/>
              <a:gd name="connsiteX71" fmla="*/ 1879522 w 2772385"/>
              <a:gd name="connsiteY71" fmla="*/ 3014576 h 3788731"/>
              <a:gd name="connsiteX72" fmla="*/ 1901962 w 2772385"/>
              <a:gd name="connsiteY72" fmla="*/ 2835062 h 3788731"/>
              <a:gd name="connsiteX73" fmla="*/ 1857083 w 2772385"/>
              <a:gd name="connsiteY73" fmla="*/ 2773354 h 3788731"/>
              <a:gd name="connsiteX74" fmla="*/ 2103915 w 2772385"/>
              <a:gd name="connsiteY74" fmla="*/ 2717256 h 3788731"/>
              <a:gd name="connsiteX75" fmla="*/ 2126354 w 2772385"/>
              <a:gd name="connsiteY75" fmla="*/ 2588230 h 3788731"/>
              <a:gd name="connsiteX76" fmla="*/ 2367576 w 2772385"/>
              <a:gd name="connsiteY76" fmla="*/ 2621889 h 3788731"/>
              <a:gd name="connsiteX77" fmla="*/ 2591969 w 2772385"/>
              <a:gd name="connsiteY77" fmla="*/ 2032858 h 3788731"/>
              <a:gd name="connsiteX78" fmla="*/ 2547090 w 2772385"/>
              <a:gd name="connsiteY78" fmla="*/ 1948711 h 3788731"/>
              <a:gd name="connsiteX79" fmla="*/ 2692946 w 2772385"/>
              <a:gd name="connsiteY79" fmla="*/ 1460657 h 3788731"/>
              <a:gd name="connsiteX80" fmla="*/ 2636848 w 2772385"/>
              <a:gd name="connsiteY80" fmla="*/ 1354071 h 3788731"/>
              <a:gd name="connsiteX81" fmla="*/ 2479772 w 2772385"/>
              <a:gd name="connsiteY81" fmla="*/ 798699 h 3788731"/>
              <a:gd name="connsiteX82" fmla="*/ 2737825 w 2772385"/>
              <a:gd name="connsiteY82" fmla="*/ 675283 h 3788731"/>
              <a:gd name="connsiteX83" fmla="*/ 2709775 w 2772385"/>
              <a:gd name="connsiteY83" fmla="*/ 434061 h 3788731"/>
              <a:gd name="connsiteX84" fmla="*/ 2625628 w 2772385"/>
              <a:gd name="connsiteY84" fmla="*/ 86253 h 3788731"/>
              <a:gd name="connsiteX0" fmla="*/ 2625628 w 2772385"/>
              <a:gd name="connsiteY0" fmla="*/ 86253 h 3788731"/>
              <a:gd name="connsiteX1" fmla="*/ 2429284 w 2772385"/>
              <a:gd name="connsiteY1" fmla="*/ 2105 h 3788731"/>
              <a:gd name="connsiteX2" fmla="*/ 2188062 w 2772385"/>
              <a:gd name="connsiteY2" fmla="*/ 159180 h 3788731"/>
              <a:gd name="connsiteX3" fmla="*/ 2087086 w 2772385"/>
              <a:gd name="connsiteY3" fmla="*/ 198449 h 3788731"/>
              <a:gd name="connsiteX4" fmla="*/ 2137574 w 2772385"/>
              <a:gd name="connsiteY4" fmla="*/ 288206 h 3788731"/>
              <a:gd name="connsiteX5" fmla="*/ 2025378 w 2772385"/>
              <a:gd name="connsiteY5" fmla="*/ 450890 h 3788731"/>
              <a:gd name="connsiteX6" fmla="*/ 2131966 w 2772385"/>
              <a:gd name="connsiteY6" fmla="*/ 585526 h 3788731"/>
              <a:gd name="connsiteX7" fmla="*/ 2154403 w 2772385"/>
              <a:gd name="connsiteY7" fmla="*/ 708942 h 3788731"/>
              <a:gd name="connsiteX8" fmla="*/ 2025378 w 2772385"/>
              <a:gd name="connsiteY8" fmla="*/ 753820 h 3788731"/>
              <a:gd name="connsiteX9" fmla="*/ 1991719 w 2772385"/>
              <a:gd name="connsiteY9" fmla="*/ 821138 h 3788731"/>
              <a:gd name="connsiteX10" fmla="*/ 1991719 w 2772385"/>
              <a:gd name="connsiteY10" fmla="*/ 708942 h 3788731"/>
              <a:gd name="connsiteX11" fmla="*/ 1941230 w 2772385"/>
              <a:gd name="connsiteY11" fmla="*/ 669673 h 3788731"/>
              <a:gd name="connsiteX12" fmla="*/ 1778546 w 2772385"/>
              <a:gd name="connsiteY12" fmla="*/ 770649 h 3788731"/>
              <a:gd name="connsiteX13" fmla="*/ 1397078 w 2772385"/>
              <a:gd name="connsiteY13" fmla="*/ 579916 h 3788731"/>
              <a:gd name="connsiteX14" fmla="*/ 1660739 w 2772385"/>
              <a:gd name="connsiteY14" fmla="*/ 1129678 h 3788731"/>
              <a:gd name="connsiteX15" fmla="*/ 1795375 w 2772385"/>
              <a:gd name="connsiteY15" fmla="*/ 1225045 h 3788731"/>
              <a:gd name="connsiteX16" fmla="*/ 1643910 w 2772385"/>
              <a:gd name="connsiteY16" fmla="*/ 1449437 h 3788731"/>
              <a:gd name="connsiteX17" fmla="*/ 1722448 w 2772385"/>
              <a:gd name="connsiteY17" fmla="*/ 1668220 h 3788731"/>
              <a:gd name="connsiteX18" fmla="*/ 1812205 w 2772385"/>
              <a:gd name="connsiteY18" fmla="*/ 1662611 h 3788731"/>
              <a:gd name="connsiteX19" fmla="*/ 1621470 w 2772385"/>
              <a:gd name="connsiteY19" fmla="*/ 1858954 h 3788731"/>
              <a:gd name="connsiteX20" fmla="*/ 909024 w 2772385"/>
              <a:gd name="connsiteY20" fmla="*/ 1578463 h 3788731"/>
              <a:gd name="connsiteX21" fmla="*/ 454629 w 2772385"/>
              <a:gd name="connsiteY21" fmla="*/ 2605060 h 3788731"/>
              <a:gd name="connsiteX22" fmla="*/ 258286 w 2772385"/>
              <a:gd name="connsiteY22" fmla="*/ 2812623 h 3788731"/>
              <a:gd name="connsiteX23" fmla="*/ 39503 w 2772385"/>
              <a:gd name="connsiteY23" fmla="*/ 2857501 h 3788731"/>
              <a:gd name="connsiteX24" fmla="*/ 28282 w 2772385"/>
              <a:gd name="connsiteY24" fmla="*/ 2975307 h 3788731"/>
              <a:gd name="connsiteX25" fmla="*/ 269505 w 2772385"/>
              <a:gd name="connsiteY25" fmla="*/ 3087504 h 3788731"/>
              <a:gd name="connsiteX26" fmla="*/ 499508 w 2772385"/>
              <a:gd name="connsiteY26" fmla="*/ 2986527 h 3788731"/>
              <a:gd name="connsiteX27" fmla="*/ 465849 w 2772385"/>
              <a:gd name="connsiteY27" fmla="*/ 3115553 h 3788731"/>
              <a:gd name="connsiteX28" fmla="*/ 566825 w 2772385"/>
              <a:gd name="connsiteY28" fmla="*/ 3160431 h 3788731"/>
              <a:gd name="connsiteX29" fmla="*/ 376092 w 2772385"/>
              <a:gd name="connsiteY29" fmla="*/ 3620436 h 3788731"/>
              <a:gd name="connsiteX30" fmla="*/ 190968 w 2772385"/>
              <a:gd name="connsiteY30" fmla="*/ 3665315 h 3788731"/>
              <a:gd name="connsiteX31" fmla="*/ 258286 w 2772385"/>
              <a:gd name="connsiteY31" fmla="*/ 3766291 h 3788731"/>
              <a:gd name="connsiteX32" fmla="*/ 549996 w 2772385"/>
              <a:gd name="connsiteY32" fmla="*/ 3788731 h 3788731"/>
              <a:gd name="connsiteX33" fmla="*/ 583655 w 2772385"/>
              <a:gd name="connsiteY33" fmla="*/ 3581168 h 3788731"/>
              <a:gd name="connsiteX34" fmla="*/ 639753 w 2772385"/>
              <a:gd name="connsiteY34" fmla="*/ 3575558 h 3788731"/>
              <a:gd name="connsiteX35" fmla="*/ 684632 w 2772385"/>
              <a:gd name="connsiteY35" fmla="*/ 3698974 h 3788731"/>
              <a:gd name="connsiteX36" fmla="*/ 768779 w 2772385"/>
              <a:gd name="connsiteY36" fmla="*/ 3704584 h 3788731"/>
              <a:gd name="connsiteX37" fmla="*/ 774389 w 2772385"/>
              <a:gd name="connsiteY37" fmla="*/ 3474581 h 3788731"/>
              <a:gd name="connsiteX38" fmla="*/ 740730 w 2772385"/>
              <a:gd name="connsiteY38" fmla="*/ 3205310 h 3788731"/>
              <a:gd name="connsiteX39" fmla="*/ 897805 w 2772385"/>
              <a:gd name="connsiteY39" fmla="*/ 2627499 h 3788731"/>
              <a:gd name="connsiteX40" fmla="*/ 1161466 w 2772385"/>
              <a:gd name="connsiteY40" fmla="*/ 2520912 h 3788731"/>
              <a:gd name="connsiteX41" fmla="*/ 1526104 w 2772385"/>
              <a:gd name="connsiteY41" fmla="*/ 2627499 h 3788731"/>
              <a:gd name="connsiteX42" fmla="*/ 1587812 w 2772385"/>
              <a:gd name="connsiteY42" fmla="*/ 2627499 h 3788731"/>
              <a:gd name="connsiteX43" fmla="*/ 1643910 w 2772385"/>
              <a:gd name="connsiteY43" fmla="*/ 2728476 h 3788731"/>
              <a:gd name="connsiteX44" fmla="*/ 1795375 w 2772385"/>
              <a:gd name="connsiteY44" fmla="*/ 2762134 h 3788731"/>
              <a:gd name="connsiteX45" fmla="*/ 1806595 w 2772385"/>
              <a:gd name="connsiteY45" fmla="*/ 2795793 h 3788731"/>
              <a:gd name="connsiteX46" fmla="*/ 1767326 w 2772385"/>
              <a:gd name="connsiteY46" fmla="*/ 2997747 h 3788731"/>
              <a:gd name="connsiteX47" fmla="*/ 1744887 w 2772385"/>
              <a:gd name="connsiteY47" fmla="*/ 3323116 h 3788731"/>
              <a:gd name="connsiteX48" fmla="*/ 1537324 w 2772385"/>
              <a:gd name="connsiteY48" fmla="*/ 3345555 h 3788731"/>
              <a:gd name="connsiteX49" fmla="*/ 1200735 w 2772385"/>
              <a:gd name="connsiteY49" fmla="*/ 3396044 h 3788731"/>
              <a:gd name="connsiteX50" fmla="*/ 1172686 w 2772385"/>
              <a:gd name="connsiteY50" fmla="*/ 3468971 h 3788731"/>
              <a:gd name="connsiteX51" fmla="*/ 1110978 w 2772385"/>
              <a:gd name="connsiteY51" fmla="*/ 3497020 h 3788731"/>
              <a:gd name="connsiteX52" fmla="*/ 1139027 w 2772385"/>
              <a:gd name="connsiteY52" fmla="*/ 3631656 h 3788731"/>
              <a:gd name="connsiteX53" fmla="*/ 1279272 w 2772385"/>
              <a:gd name="connsiteY53" fmla="*/ 3637266 h 3788731"/>
              <a:gd name="connsiteX54" fmla="*/ 1273662 w 2772385"/>
              <a:gd name="connsiteY54" fmla="*/ 3485801 h 3788731"/>
              <a:gd name="connsiteX55" fmla="*/ 1453176 w 2772385"/>
              <a:gd name="connsiteY55" fmla="*/ 3497020 h 3788731"/>
              <a:gd name="connsiteX56" fmla="*/ 1425127 w 2772385"/>
              <a:gd name="connsiteY56" fmla="*/ 3575558 h 3788731"/>
              <a:gd name="connsiteX57" fmla="*/ 1397078 w 2772385"/>
              <a:gd name="connsiteY57" fmla="*/ 3637266 h 3788731"/>
              <a:gd name="connsiteX58" fmla="*/ 1312931 w 2772385"/>
              <a:gd name="connsiteY58" fmla="*/ 3654095 h 3788731"/>
              <a:gd name="connsiteX59" fmla="*/ 1447567 w 2772385"/>
              <a:gd name="connsiteY59" fmla="*/ 3777511 h 3788731"/>
              <a:gd name="connsiteX60" fmla="*/ 1514884 w 2772385"/>
              <a:gd name="connsiteY60" fmla="*/ 3642876 h 3788731"/>
              <a:gd name="connsiteX61" fmla="*/ 1817814 w 2772385"/>
              <a:gd name="connsiteY61" fmla="*/ 3541899 h 3788731"/>
              <a:gd name="connsiteX62" fmla="*/ 2154403 w 2772385"/>
              <a:gd name="connsiteY62" fmla="*/ 3614826 h 3788731"/>
              <a:gd name="connsiteX63" fmla="*/ 2109525 w 2772385"/>
              <a:gd name="connsiteY63" fmla="*/ 3715803 h 3788731"/>
              <a:gd name="connsiteX64" fmla="*/ 2204892 w 2772385"/>
              <a:gd name="connsiteY64" fmla="*/ 3783121 h 3788731"/>
              <a:gd name="connsiteX65" fmla="*/ 2277819 w 2772385"/>
              <a:gd name="connsiteY65" fmla="*/ 3732633 h 3788731"/>
              <a:gd name="connsiteX66" fmla="*/ 2266600 w 2772385"/>
              <a:gd name="connsiteY66" fmla="*/ 3637266 h 3788731"/>
              <a:gd name="connsiteX67" fmla="*/ 2446114 w 2772385"/>
              <a:gd name="connsiteY67" fmla="*/ 3558728 h 3788731"/>
              <a:gd name="connsiteX68" fmla="*/ 2429284 w 2772385"/>
              <a:gd name="connsiteY68" fmla="*/ 3384824 h 3788731"/>
              <a:gd name="connsiteX69" fmla="*/ 1924401 w 2772385"/>
              <a:gd name="connsiteY69" fmla="*/ 3356775 h 3788731"/>
              <a:gd name="connsiteX70" fmla="*/ 1913181 w 2772385"/>
              <a:gd name="connsiteY70" fmla="*/ 3031406 h 3788731"/>
              <a:gd name="connsiteX71" fmla="*/ 1879522 w 2772385"/>
              <a:gd name="connsiteY71" fmla="*/ 3014576 h 3788731"/>
              <a:gd name="connsiteX72" fmla="*/ 1901962 w 2772385"/>
              <a:gd name="connsiteY72" fmla="*/ 2835062 h 3788731"/>
              <a:gd name="connsiteX73" fmla="*/ 1857083 w 2772385"/>
              <a:gd name="connsiteY73" fmla="*/ 2773354 h 3788731"/>
              <a:gd name="connsiteX74" fmla="*/ 2103915 w 2772385"/>
              <a:gd name="connsiteY74" fmla="*/ 2717256 h 3788731"/>
              <a:gd name="connsiteX75" fmla="*/ 2126354 w 2772385"/>
              <a:gd name="connsiteY75" fmla="*/ 2588230 h 3788731"/>
              <a:gd name="connsiteX76" fmla="*/ 2367576 w 2772385"/>
              <a:gd name="connsiteY76" fmla="*/ 2621889 h 3788731"/>
              <a:gd name="connsiteX77" fmla="*/ 2591969 w 2772385"/>
              <a:gd name="connsiteY77" fmla="*/ 2032858 h 3788731"/>
              <a:gd name="connsiteX78" fmla="*/ 2547090 w 2772385"/>
              <a:gd name="connsiteY78" fmla="*/ 1948711 h 3788731"/>
              <a:gd name="connsiteX79" fmla="*/ 2692946 w 2772385"/>
              <a:gd name="connsiteY79" fmla="*/ 1460657 h 3788731"/>
              <a:gd name="connsiteX80" fmla="*/ 2636848 w 2772385"/>
              <a:gd name="connsiteY80" fmla="*/ 1354071 h 3788731"/>
              <a:gd name="connsiteX81" fmla="*/ 2479772 w 2772385"/>
              <a:gd name="connsiteY81" fmla="*/ 798699 h 3788731"/>
              <a:gd name="connsiteX82" fmla="*/ 2737825 w 2772385"/>
              <a:gd name="connsiteY82" fmla="*/ 675283 h 3788731"/>
              <a:gd name="connsiteX83" fmla="*/ 2709775 w 2772385"/>
              <a:gd name="connsiteY83" fmla="*/ 434061 h 3788731"/>
              <a:gd name="connsiteX84" fmla="*/ 2625628 w 2772385"/>
              <a:gd name="connsiteY84" fmla="*/ 86253 h 3788731"/>
              <a:gd name="connsiteX0" fmla="*/ 2625628 w 2772385"/>
              <a:gd name="connsiteY0" fmla="*/ 86253 h 3788731"/>
              <a:gd name="connsiteX1" fmla="*/ 2429284 w 2772385"/>
              <a:gd name="connsiteY1" fmla="*/ 2105 h 3788731"/>
              <a:gd name="connsiteX2" fmla="*/ 2188062 w 2772385"/>
              <a:gd name="connsiteY2" fmla="*/ 159180 h 3788731"/>
              <a:gd name="connsiteX3" fmla="*/ 2087086 w 2772385"/>
              <a:gd name="connsiteY3" fmla="*/ 198449 h 3788731"/>
              <a:gd name="connsiteX4" fmla="*/ 2137574 w 2772385"/>
              <a:gd name="connsiteY4" fmla="*/ 288206 h 3788731"/>
              <a:gd name="connsiteX5" fmla="*/ 2025378 w 2772385"/>
              <a:gd name="connsiteY5" fmla="*/ 450890 h 3788731"/>
              <a:gd name="connsiteX6" fmla="*/ 2131966 w 2772385"/>
              <a:gd name="connsiteY6" fmla="*/ 585526 h 3788731"/>
              <a:gd name="connsiteX7" fmla="*/ 2154403 w 2772385"/>
              <a:gd name="connsiteY7" fmla="*/ 708942 h 3788731"/>
              <a:gd name="connsiteX8" fmla="*/ 2025378 w 2772385"/>
              <a:gd name="connsiteY8" fmla="*/ 753820 h 3788731"/>
              <a:gd name="connsiteX9" fmla="*/ 1991719 w 2772385"/>
              <a:gd name="connsiteY9" fmla="*/ 821138 h 3788731"/>
              <a:gd name="connsiteX10" fmla="*/ 1991719 w 2772385"/>
              <a:gd name="connsiteY10" fmla="*/ 708942 h 3788731"/>
              <a:gd name="connsiteX11" fmla="*/ 1941230 w 2772385"/>
              <a:gd name="connsiteY11" fmla="*/ 669673 h 3788731"/>
              <a:gd name="connsiteX12" fmla="*/ 1778546 w 2772385"/>
              <a:gd name="connsiteY12" fmla="*/ 770649 h 3788731"/>
              <a:gd name="connsiteX13" fmla="*/ 1397078 w 2772385"/>
              <a:gd name="connsiteY13" fmla="*/ 579916 h 3788731"/>
              <a:gd name="connsiteX14" fmla="*/ 1660739 w 2772385"/>
              <a:gd name="connsiteY14" fmla="*/ 1129678 h 3788731"/>
              <a:gd name="connsiteX15" fmla="*/ 1795375 w 2772385"/>
              <a:gd name="connsiteY15" fmla="*/ 1225045 h 3788731"/>
              <a:gd name="connsiteX16" fmla="*/ 1643910 w 2772385"/>
              <a:gd name="connsiteY16" fmla="*/ 1449437 h 3788731"/>
              <a:gd name="connsiteX17" fmla="*/ 1722448 w 2772385"/>
              <a:gd name="connsiteY17" fmla="*/ 1668220 h 3788731"/>
              <a:gd name="connsiteX18" fmla="*/ 1812205 w 2772385"/>
              <a:gd name="connsiteY18" fmla="*/ 1662611 h 3788731"/>
              <a:gd name="connsiteX19" fmla="*/ 1621470 w 2772385"/>
              <a:gd name="connsiteY19" fmla="*/ 1858954 h 3788731"/>
              <a:gd name="connsiteX20" fmla="*/ 909024 w 2772385"/>
              <a:gd name="connsiteY20" fmla="*/ 1578463 h 3788731"/>
              <a:gd name="connsiteX21" fmla="*/ 454629 w 2772385"/>
              <a:gd name="connsiteY21" fmla="*/ 2605060 h 3788731"/>
              <a:gd name="connsiteX22" fmla="*/ 258286 w 2772385"/>
              <a:gd name="connsiteY22" fmla="*/ 2812623 h 3788731"/>
              <a:gd name="connsiteX23" fmla="*/ 39503 w 2772385"/>
              <a:gd name="connsiteY23" fmla="*/ 2857501 h 3788731"/>
              <a:gd name="connsiteX24" fmla="*/ 28282 w 2772385"/>
              <a:gd name="connsiteY24" fmla="*/ 2975307 h 3788731"/>
              <a:gd name="connsiteX25" fmla="*/ 219017 w 2772385"/>
              <a:gd name="connsiteY25" fmla="*/ 3093114 h 3788731"/>
              <a:gd name="connsiteX26" fmla="*/ 499508 w 2772385"/>
              <a:gd name="connsiteY26" fmla="*/ 2986527 h 3788731"/>
              <a:gd name="connsiteX27" fmla="*/ 465849 w 2772385"/>
              <a:gd name="connsiteY27" fmla="*/ 3115553 h 3788731"/>
              <a:gd name="connsiteX28" fmla="*/ 566825 w 2772385"/>
              <a:gd name="connsiteY28" fmla="*/ 3160431 h 3788731"/>
              <a:gd name="connsiteX29" fmla="*/ 376092 w 2772385"/>
              <a:gd name="connsiteY29" fmla="*/ 3620436 h 3788731"/>
              <a:gd name="connsiteX30" fmla="*/ 190968 w 2772385"/>
              <a:gd name="connsiteY30" fmla="*/ 3665315 h 3788731"/>
              <a:gd name="connsiteX31" fmla="*/ 258286 w 2772385"/>
              <a:gd name="connsiteY31" fmla="*/ 3766291 h 3788731"/>
              <a:gd name="connsiteX32" fmla="*/ 549996 w 2772385"/>
              <a:gd name="connsiteY32" fmla="*/ 3788731 h 3788731"/>
              <a:gd name="connsiteX33" fmla="*/ 583655 w 2772385"/>
              <a:gd name="connsiteY33" fmla="*/ 3581168 h 3788731"/>
              <a:gd name="connsiteX34" fmla="*/ 639753 w 2772385"/>
              <a:gd name="connsiteY34" fmla="*/ 3575558 h 3788731"/>
              <a:gd name="connsiteX35" fmla="*/ 684632 w 2772385"/>
              <a:gd name="connsiteY35" fmla="*/ 3698974 h 3788731"/>
              <a:gd name="connsiteX36" fmla="*/ 768779 w 2772385"/>
              <a:gd name="connsiteY36" fmla="*/ 3704584 h 3788731"/>
              <a:gd name="connsiteX37" fmla="*/ 774389 w 2772385"/>
              <a:gd name="connsiteY37" fmla="*/ 3474581 h 3788731"/>
              <a:gd name="connsiteX38" fmla="*/ 740730 w 2772385"/>
              <a:gd name="connsiteY38" fmla="*/ 3205310 h 3788731"/>
              <a:gd name="connsiteX39" fmla="*/ 897805 w 2772385"/>
              <a:gd name="connsiteY39" fmla="*/ 2627499 h 3788731"/>
              <a:gd name="connsiteX40" fmla="*/ 1161466 w 2772385"/>
              <a:gd name="connsiteY40" fmla="*/ 2520912 h 3788731"/>
              <a:gd name="connsiteX41" fmla="*/ 1526104 w 2772385"/>
              <a:gd name="connsiteY41" fmla="*/ 2627499 h 3788731"/>
              <a:gd name="connsiteX42" fmla="*/ 1587812 w 2772385"/>
              <a:gd name="connsiteY42" fmla="*/ 2627499 h 3788731"/>
              <a:gd name="connsiteX43" fmla="*/ 1643910 w 2772385"/>
              <a:gd name="connsiteY43" fmla="*/ 2728476 h 3788731"/>
              <a:gd name="connsiteX44" fmla="*/ 1795375 w 2772385"/>
              <a:gd name="connsiteY44" fmla="*/ 2762134 h 3788731"/>
              <a:gd name="connsiteX45" fmla="*/ 1806595 w 2772385"/>
              <a:gd name="connsiteY45" fmla="*/ 2795793 h 3788731"/>
              <a:gd name="connsiteX46" fmla="*/ 1767326 w 2772385"/>
              <a:gd name="connsiteY46" fmla="*/ 2997747 h 3788731"/>
              <a:gd name="connsiteX47" fmla="*/ 1744887 w 2772385"/>
              <a:gd name="connsiteY47" fmla="*/ 3323116 h 3788731"/>
              <a:gd name="connsiteX48" fmla="*/ 1537324 w 2772385"/>
              <a:gd name="connsiteY48" fmla="*/ 3345555 h 3788731"/>
              <a:gd name="connsiteX49" fmla="*/ 1200735 w 2772385"/>
              <a:gd name="connsiteY49" fmla="*/ 3396044 h 3788731"/>
              <a:gd name="connsiteX50" fmla="*/ 1172686 w 2772385"/>
              <a:gd name="connsiteY50" fmla="*/ 3468971 h 3788731"/>
              <a:gd name="connsiteX51" fmla="*/ 1110978 w 2772385"/>
              <a:gd name="connsiteY51" fmla="*/ 3497020 h 3788731"/>
              <a:gd name="connsiteX52" fmla="*/ 1139027 w 2772385"/>
              <a:gd name="connsiteY52" fmla="*/ 3631656 h 3788731"/>
              <a:gd name="connsiteX53" fmla="*/ 1279272 w 2772385"/>
              <a:gd name="connsiteY53" fmla="*/ 3637266 h 3788731"/>
              <a:gd name="connsiteX54" fmla="*/ 1273662 w 2772385"/>
              <a:gd name="connsiteY54" fmla="*/ 3485801 h 3788731"/>
              <a:gd name="connsiteX55" fmla="*/ 1453176 w 2772385"/>
              <a:gd name="connsiteY55" fmla="*/ 3497020 h 3788731"/>
              <a:gd name="connsiteX56" fmla="*/ 1425127 w 2772385"/>
              <a:gd name="connsiteY56" fmla="*/ 3575558 h 3788731"/>
              <a:gd name="connsiteX57" fmla="*/ 1397078 w 2772385"/>
              <a:gd name="connsiteY57" fmla="*/ 3637266 h 3788731"/>
              <a:gd name="connsiteX58" fmla="*/ 1312931 w 2772385"/>
              <a:gd name="connsiteY58" fmla="*/ 3654095 h 3788731"/>
              <a:gd name="connsiteX59" fmla="*/ 1447567 w 2772385"/>
              <a:gd name="connsiteY59" fmla="*/ 3777511 h 3788731"/>
              <a:gd name="connsiteX60" fmla="*/ 1514884 w 2772385"/>
              <a:gd name="connsiteY60" fmla="*/ 3642876 h 3788731"/>
              <a:gd name="connsiteX61" fmla="*/ 1817814 w 2772385"/>
              <a:gd name="connsiteY61" fmla="*/ 3541899 h 3788731"/>
              <a:gd name="connsiteX62" fmla="*/ 2154403 w 2772385"/>
              <a:gd name="connsiteY62" fmla="*/ 3614826 h 3788731"/>
              <a:gd name="connsiteX63" fmla="*/ 2109525 w 2772385"/>
              <a:gd name="connsiteY63" fmla="*/ 3715803 h 3788731"/>
              <a:gd name="connsiteX64" fmla="*/ 2204892 w 2772385"/>
              <a:gd name="connsiteY64" fmla="*/ 3783121 h 3788731"/>
              <a:gd name="connsiteX65" fmla="*/ 2277819 w 2772385"/>
              <a:gd name="connsiteY65" fmla="*/ 3732633 h 3788731"/>
              <a:gd name="connsiteX66" fmla="*/ 2266600 w 2772385"/>
              <a:gd name="connsiteY66" fmla="*/ 3637266 h 3788731"/>
              <a:gd name="connsiteX67" fmla="*/ 2446114 w 2772385"/>
              <a:gd name="connsiteY67" fmla="*/ 3558728 h 3788731"/>
              <a:gd name="connsiteX68" fmla="*/ 2429284 w 2772385"/>
              <a:gd name="connsiteY68" fmla="*/ 3384824 h 3788731"/>
              <a:gd name="connsiteX69" fmla="*/ 1924401 w 2772385"/>
              <a:gd name="connsiteY69" fmla="*/ 3356775 h 3788731"/>
              <a:gd name="connsiteX70" fmla="*/ 1913181 w 2772385"/>
              <a:gd name="connsiteY70" fmla="*/ 3031406 h 3788731"/>
              <a:gd name="connsiteX71" fmla="*/ 1879522 w 2772385"/>
              <a:gd name="connsiteY71" fmla="*/ 3014576 h 3788731"/>
              <a:gd name="connsiteX72" fmla="*/ 1901962 w 2772385"/>
              <a:gd name="connsiteY72" fmla="*/ 2835062 h 3788731"/>
              <a:gd name="connsiteX73" fmla="*/ 1857083 w 2772385"/>
              <a:gd name="connsiteY73" fmla="*/ 2773354 h 3788731"/>
              <a:gd name="connsiteX74" fmla="*/ 2103915 w 2772385"/>
              <a:gd name="connsiteY74" fmla="*/ 2717256 h 3788731"/>
              <a:gd name="connsiteX75" fmla="*/ 2126354 w 2772385"/>
              <a:gd name="connsiteY75" fmla="*/ 2588230 h 3788731"/>
              <a:gd name="connsiteX76" fmla="*/ 2367576 w 2772385"/>
              <a:gd name="connsiteY76" fmla="*/ 2621889 h 3788731"/>
              <a:gd name="connsiteX77" fmla="*/ 2591969 w 2772385"/>
              <a:gd name="connsiteY77" fmla="*/ 2032858 h 3788731"/>
              <a:gd name="connsiteX78" fmla="*/ 2547090 w 2772385"/>
              <a:gd name="connsiteY78" fmla="*/ 1948711 h 3788731"/>
              <a:gd name="connsiteX79" fmla="*/ 2692946 w 2772385"/>
              <a:gd name="connsiteY79" fmla="*/ 1460657 h 3788731"/>
              <a:gd name="connsiteX80" fmla="*/ 2636848 w 2772385"/>
              <a:gd name="connsiteY80" fmla="*/ 1354071 h 3788731"/>
              <a:gd name="connsiteX81" fmla="*/ 2479772 w 2772385"/>
              <a:gd name="connsiteY81" fmla="*/ 798699 h 3788731"/>
              <a:gd name="connsiteX82" fmla="*/ 2737825 w 2772385"/>
              <a:gd name="connsiteY82" fmla="*/ 675283 h 3788731"/>
              <a:gd name="connsiteX83" fmla="*/ 2709775 w 2772385"/>
              <a:gd name="connsiteY83" fmla="*/ 434061 h 3788731"/>
              <a:gd name="connsiteX84" fmla="*/ 2625628 w 2772385"/>
              <a:gd name="connsiteY84" fmla="*/ 86253 h 3788731"/>
              <a:gd name="connsiteX0" fmla="*/ 2625628 w 2772385"/>
              <a:gd name="connsiteY0" fmla="*/ 86253 h 3788731"/>
              <a:gd name="connsiteX1" fmla="*/ 2429284 w 2772385"/>
              <a:gd name="connsiteY1" fmla="*/ 2105 h 3788731"/>
              <a:gd name="connsiteX2" fmla="*/ 2188062 w 2772385"/>
              <a:gd name="connsiteY2" fmla="*/ 159180 h 3788731"/>
              <a:gd name="connsiteX3" fmla="*/ 2087086 w 2772385"/>
              <a:gd name="connsiteY3" fmla="*/ 198449 h 3788731"/>
              <a:gd name="connsiteX4" fmla="*/ 2137574 w 2772385"/>
              <a:gd name="connsiteY4" fmla="*/ 288206 h 3788731"/>
              <a:gd name="connsiteX5" fmla="*/ 2025378 w 2772385"/>
              <a:gd name="connsiteY5" fmla="*/ 450890 h 3788731"/>
              <a:gd name="connsiteX6" fmla="*/ 2131966 w 2772385"/>
              <a:gd name="connsiteY6" fmla="*/ 585526 h 3788731"/>
              <a:gd name="connsiteX7" fmla="*/ 2154403 w 2772385"/>
              <a:gd name="connsiteY7" fmla="*/ 708942 h 3788731"/>
              <a:gd name="connsiteX8" fmla="*/ 2025378 w 2772385"/>
              <a:gd name="connsiteY8" fmla="*/ 753820 h 3788731"/>
              <a:gd name="connsiteX9" fmla="*/ 1991719 w 2772385"/>
              <a:gd name="connsiteY9" fmla="*/ 821138 h 3788731"/>
              <a:gd name="connsiteX10" fmla="*/ 1991719 w 2772385"/>
              <a:gd name="connsiteY10" fmla="*/ 708942 h 3788731"/>
              <a:gd name="connsiteX11" fmla="*/ 1941230 w 2772385"/>
              <a:gd name="connsiteY11" fmla="*/ 669673 h 3788731"/>
              <a:gd name="connsiteX12" fmla="*/ 1778546 w 2772385"/>
              <a:gd name="connsiteY12" fmla="*/ 770649 h 3788731"/>
              <a:gd name="connsiteX13" fmla="*/ 1397078 w 2772385"/>
              <a:gd name="connsiteY13" fmla="*/ 579916 h 3788731"/>
              <a:gd name="connsiteX14" fmla="*/ 1660739 w 2772385"/>
              <a:gd name="connsiteY14" fmla="*/ 1129678 h 3788731"/>
              <a:gd name="connsiteX15" fmla="*/ 1795375 w 2772385"/>
              <a:gd name="connsiteY15" fmla="*/ 1225045 h 3788731"/>
              <a:gd name="connsiteX16" fmla="*/ 1643910 w 2772385"/>
              <a:gd name="connsiteY16" fmla="*/ 1449437 h 3788731"/>
              <a:gd name="connsiteX17" fmla="*/ 1722448 w 2772385"/>
              <a:gd name="connsiteY17" fmla="*/ 1668220 h 3788731"/>
              <a:gd name="connsiteX18" fmla="*/ 1812205 w 2772385"/>
              <a:gd name="connsiteY18" fmla="*/ 1662611 h 3788731"/>
              <a:gd name="connsiteX19" fmla="*/ 1621470 w 2772385"/>
              <a:gd name="connsiteY19" fmla="*/ 1858954 h 3788731"/>
              <a:gd name="connsiteX20" fmla="*/ 909024 w 2772385"/>
              <a:gd name="connsiteY20" fmla="*/ 1578463 h 3788731"/>
              <a:gd name="connsiteX21" fmla="*/ 454629 w 2772385"/>
              <a:gd name="connsiteY21" fmla="*/ 2605060 h 3788731"/>
              <a:gd name="connsiteX22" fmla="*/ 258286 w 2772385"/>
              <a:gd name="connsiteY22" fmla="*/ 2812623 h 3788731"/>
              <a:gd name="connsiteX23" fmla="*/ 39503 w 2772385"/>
              <a:gd name="connsiteY23" fmla="*/ 2857501 h 3788731"/>
              <a:gd name="connsiteX24" fmla="*/ 28282 w 2772385"/>
              <a:gd name="connsiteY24" fmla="*/ 2975307 h 3788731"/>
              <a:gd name="connsiteX25" fmla="*/ 219017 w 2772385"/>
              <a:gd name="connsiteY25" fmla="*/ 3093114 h 3788731"/>
              <a:gd name="connsiteX26" fmla="*/ 499508 w 2772385"/>
              <a:gd name="connsiteY26" fmla="*/ 2986527 h 3788731"/>
              <a:gd name="connsiteX27" fmla="*/ 465849 w 2772385"/>
              <a:gd name="connsiteY27" fmla="*/ 3115553 h 3788731"/>
              <a:gd name="connsiteX28" fmla="*/ 566825 w 2772385"/>
              <a:gd name="connsiteY28" fmla="*/ 3160431 h 3788731"/>
              <a:gd name="connsiteX29" fmla="*/ 376092 w 2772385"/>
              <a:gd name="connsiteY29" fmla="*/ 3620436 h 3788731"/>
              <a:gd name="connsiteX30" fmla="*/ 190968 w 2772385"/>
              <a:gd name="connsiteY30" fmla="*/ 3665315 h 3788731"/>
              <a:gd name="connsiteX31" fmla="*/ 258286 w 2772385"/>
              <a:gd name="connsiteY31" fmla="*/ 3766291 h 3788731"/>
              <a:gd name="connsiteX32" fmla="*/ 549996 w 2772385"/>
              <a:gd name="connsiteY32" fmla="*/ 3788731 h 3788731"/>
              <a:gd name="connsiteX33" fmla="*/ 583655 w 2772385"/>
              <a:gd name="connsiteY33" fmla="*/ 3581168 h 3788731"/>
              <a:gd name="connsiteX34" fmla="*/ 639753 w 2772385"/>
              <a:gd name="connsiteY34" fmla="*/ 3575558 h 3788731"/>
              <a:gd name="connsiteX35" fmla="*/ 684632 w 2772385"/>
              <a:gd name="connsiteY35" fmla="*/ 3698974 h 3788731"/>
              <a:gd name="connsiteX36" fmla="*/ 768779 w 2772385"/>
              <a:gd name="connsiteY36" fmla="*/ 3704584 h 3788731"/>
              <a:gd name="connsiteX37" fmla="*/ 774389 w 2772385"/>
              <a:gd name="connsiteY37" fmla="*/ 3474581 h 3788731"/>
              <a:gd name="connsiteX38" fmla="*/ 740730 w 2772385"/>
              <a:gd name="connsiteY38" fmla="*/ 3205310 h 3788731"/>
              <a:gd name="connsiteX39" fmla="*/ 897805 w 2772385"/>
              <a:gd name="connsiteY39" fmla="*/ 2627499 h 3788731"/>
              <a:gd name="connsiteX40" fmla="*/ 1161466 w 2772385"/>
              <a:gd name="connsiteY40" fmla="*/ 2520912 h 3788731"/>
              <a:gd name="connsiteX41" fmla="*/ 1526104 w 2772385"/>
              <a:gd name="connsiteY41" fmla="*/ 2627499 h 3788731"/>
              <a:gd name="connsiteX42" fmla="*/ 1587812 w 2772385"/>
              <a:gd name="connsiteY42" fmla="*/ 2627499 h 3788731"/>
              <a:gd name="connsiteX43" fmla="*/ 1643910 w 2772385"/>
              <a:gd name="connsiteY43" fmla="*/ 2728476 h 3788731"/>
              <a:gd name="connsiteX44" fmla="*/ 1795375 w 2772385"/>
              <a:gd name="connsiteY44" fmla="*/ 2762134 h 3788731"/>
              <a:gd name="connsiteX45" fmla="*/ 1806595 w 2772385"/>
              <a:gd name="connsiteY45" fmla="*/ 2795793 h 3788731"/>
              <a:gd name="connsiteX46" fmla="*/ 1767326 w 2772385"/>
              <a:gd name="connsiteY46" fmla="*/ 2997747 h 3788731"/>
              <a:gd name="connsiteX47" fmla="*/ 1744887 w 2772385"/>
              <a:gd name="connsiteY47" fmla="*/ 3323116 h 3788731"/>
              <a:gd name="connsiteX48" fmla="*/ 1537324 w 2772385"/>
              <a:gd name="connsiteY48" fmla="*/ 3345555 h 3788731"/>
              <a:gd name="connsiteX49" fmla="*/ 1200735 w 2772385"/>
              <a:gd name="connsiteY49" fmla="*/ 3396044 h 3788731"/>
              <a:gd name="connsiteX50" fmla="*/ 1172686 w 2772385"/>
              <a:gd name="connsiteY50" fmla="*/ 3468971 h 3788731"/>
              <a:gd name="connsiteX51" fmla="*/ 1110978 w 2772385"/>
              <a:gd name="connsiteY51" fmla="*/ 3497020 h 3788731"/>
              <a:gd name="connsiteX52" fmla="*/ 1139027 w 2772385"/>
              <a:gd name="connsiteY52" fmla="*/ 3631656 h 3788731"/>
              <a:gd name="connsiteX53" fmla="*/ 1279272 w 2772385"/>
              <a:gd name="connsiteY53" fmla="*/ 3637266 h 3788731"/>
              <a:gd name="connsiteX54" fmla="*/ 1273662 w 2772385"/>
              <a:gd name="connsiteY54" fmla="*/ 3485801 h 3788731"/>
              <a:gd name="connsiteX55" fmla="*/ 1453176 w 2772385"/>
              <a:gd name="connsiteY55" fmla="*/ 3497020 h 3788731"/>
              <a:gd name="connsiteX56" fmla="*/ 1425127 w 2772385"/>
              <a:gd name="connsiteY56" fmla="*/ 3575558 h 3788731"/>
              <a:gd name="connsiteX57" fmla="*/ 1397078 w 2772385"/>
              <a:gd name="connsiteY57" fmla="*/ 3637266 h 3788731"/>
              <a:gd name="connsiteX58" fmla="*/ 1312931 w 2772385"/>
              <a:gd name="connsiteY58" fmla="*/ 3654095 h 3788731"/>
              <a:gd name="connsiteX59" fmla="*/ 1447567 w 2772385"/>
              <a:gd name="connsiteY59" fmla="*/ 3777511 h 3788731"/>
              <a:gd name="connsiteX60" fmla="*/ 1514884 w 2772385"/>
              <a:gd name="connsiteY60" fmla="*/ 3642876 h 3788731"/>
              <a:gd name="connsiteX61" fmla="*/ 1817814 w 2772385"/>
              <a:gd name="connsiteY61" fmla="*/ 3541899 h 3788731"/>
              <a:gd name="connsiteX62" fmla="*/ 2154403 w 2772385"/>
              <a:gd name="connsiteY62" fmla="*/ 3614826 h 3788731"/>
              <a:gd name="connsiteX63" fmla="*/ 2109525 w 2772385"/>
              <a:gd name="connsiteY63" fmla="*/ 3715803 h 3788731"/>
              <a:gd name="connsiteX64" fmla="*/ 2204892 w 2772385"/>
              <a:gd name="connsiteY64" fmla="*/ 3783121 h 3788731"/>
              <a:gd name="connsiteX65" fmla="*/ 2277819 w 2772385"/>
              <a:gd name="connsiteY65" fmla="*/ 3732633 h 3788731"/>
              <a:gd name="connsiteX66" fmla="*/ 2266600 w 2772385"/>
              <a:gd name="connsiteY66" fmla="*/ 3637266 h 3788731"/>
              <a:gd name="connsiteX67" fmla="*/ 2446114 w 2772385"/>
              <a:gd name="connsiteY67" fmla="*/ 3558728 h 3788731"/>
              <a:gd name="connsiteX68" fmla="*/ 2429284 w 2772385"/>
              <a:gd name="connsiteY68" fmla="*/ 3384824 h 3788731"/>
              <a:gd name="connsiteX69" fmla="*/ 1924401 w 2772385"/>
              <a:gd name="connsiteY69" fmla="*/ 3356775 h 3788731"/>
              <a:gd name="connsiteX70" fmla="*/ 1913181 w 2772385"/>
              <a:gd name="connsiteY70" fmla="*/ 3031406 h 3788731"/>
              <a:gd name="connsiteX71" fmla="*/ 1879522 w 2772385"/>
              <a:gd name="connsiteY71" fmla="*/ 3014576 h 3788731"/>
              <a:gd name="connsiteX72" fmla="*/ 1901962 w 2772385"/>
              <a:gd name="connsiteY72" fmla="*/ 2835062 h 3788731"/>
              <a:gd name="connsiteX73" fmla="*/ 1857083 w 2772385"/>
              <a:gd name="connsiteY73" fmla="*/ 2773354 h 3788731"/>
              <a:gd name="connsiteX74" fmla="*/ 2103915 w 2772385"/>
              <a:gd name="connsiteY74" fmla="*/ 2717256 h 3788731"/>
              <a:gd name="connsiteX75" fmla="*/ 2126354 w 2772385"/>
              <a:gd name="connsiteY75" fmla="*/ 2588230 h 3788731"/>
              <a:gd name="connsiteX76" fmla="*/ 2367576 w 2772385"/>
              <a:gd name="connsiteY76" fmla="*/ 2621889 h 3788731"/>
              <a:gd name="connsiteX77" fmla="*/ 2591969 w 2772385"/>
              <a:gd name="connsiteY77" fmla="*/ 2032858 h 3788731"/>
              <a:gd name="connsiteX78" fmla="*/ 2547090 w 2772385"/>
              <a:gd name="connsiteY78" fmla="*/ 1948711 h 3788731"/>
              <a:gd name="connsiteX79" fmla="*/ 2692946 w 2772385"/>
              <a:gd name="connsiteY79" fmla="*/ 1460657 h 3788731"/>
              <a:gd name="connsiteX80" fmla="*/ 2636848 w 2772385"/>
              <a:gd name="connsiteY80" fmla="*/ 1354071 h 3788731"/>
              <a:gd name="connsiteX81" fmla="*/ 2479772 w 2772385"/>
              <a:gd name="connsiteY81" fmla="*/ 798699 h 3788731"/>
              <a:gd name="connsiteX82" fmla="*/ 2737825 w 2772385"/>
              <a:gd name="connsiteY82" fmla="*/ 675283 h 3788731"/>
              <a:gd name="connsiteX83" fmla="*/ 2709775 w 2772385"/>
              <a:gd name="connsiteY83" fmla="*/ 434061 h 3788731"/>
              <a:gd name="connsiteX84" fmla="*/ 2625628 w 2772385"/>
              <a:gd name="connsiteY84" fmla="*/ 86253 h 3788731"/>
              <a:gd name="connsiteX0" fmla="*/ 2625628 w 2772385"/>
              <a:gd name="connsiteY0" fmla="*/ 86253 h 3788731"/>
              <a:gd name="connsiteX1" fmla="*/ 2429284 w 2772385"/>
              <a:gd name="connsiteY1" fmla="*/ 2105 h 3788731"/>
              <a:gd name="connsiteX2" fmla="*/ 2188062 w 2772385"/>
              <a:gd name="connsiteY2" fmla="*/ 159180 h 3788731"/>
              <a:gd name="connsiteX3" fmla="*/ 2087086 w 2772385"/>
              <a:gd name="connsiteY3" fmla="*/ 198449 h 3788731"/>
              <a:gd name="connsiteX4" fmla="*/ 2137574 w 2772385"/>
              <a:gd name="connsiteY4" fmla="*/ 288206 h 3788731"/>
              <a:gd name="connsiteX5" fmla="*/ 2025378 w 2772385"/>
              <a:gd name="connsiteY5" fmla="*/ 450890 h 3788731"/>
              <a:gd name="connsiteX6" fmla="*/ 2131966 w 2772385"/>
              <a:gd name="connsiteY6" fmla="*/ 585526 h 3788731"/>
              <a:gd name="connsiteX7" fmla="*/ 2154403 w 2772385"/>
              <a:gd name="connsiteY7" fmla="*/ 708942 h 3788731"/>
              <a:gd name="connsiteX8" fmla="*/ 2025378 w 2772385"/>
              <a:gd name="connsiteY8" fmla="*/ 753820 h 3788731"/>
              <a:gd name="connsiteX9" fmla="*/ 1991719 w 2772385"/>
              <a:gd name="connsiteY9" fmla="*/ 821138 h 3788731"/>
              <a:gd name="connsiteX10" fmla="*/ 1991719 w 2772385"/>
              <a:gd name="connsiteY10" fmla="*/ 708942 h 3788731"/>
              <a:gd name="connsiteX11" fmla="*/ 1941230 w 2772385"/>
              <a:gd name="connsiteY11" fmla="*/ 669673 h 3788731"/>
              <a:gd name="connsiteX12" fmla="*/ 1778546 w 2772385"/>
              <a:gd name="connsiteY12" fmla="*/ 770649 h 3788731"/>
              <a:gd name="connsiteX13" fmla="*/ 1397078 w 2772385"/>
              <a:gd name="connsiteY13" fmla="*/ 579916 h 3788731"/>
              <a:gd name="connsiteX14" fmla="*/ 1660739 w 2772385"/>
              <a:gd name="connsiteY14" fmla="*/ 1129678 h 3788731"/>
              <a:gd name="connsiteX15" fmla="*/ 1795375 w 2772385"/>
              <a:gd name="connsiteY15" fmla="*/ 1225045 h 3788731"/>
              <a:gd name="connsiteX16" fmla="*/ 1643910 w 2772385"/>
              <a:gd name="connsiteY16" fmla="*/ 1449437 h 3788731"/>
              <a:gd name="connsiteX17" fmla="*/ 1722448 w 2772385"/>
              <a:gd name="connsiteY17" fmla="*/ 1668220 h 3788731"/>
              <a:gd name="connsiteX18" fmla="*/ 1812205 w 2772385"/>
              <a:gd name="connsiteY18" fmla="*/ 1662611 h 3788731"/>
              <a:gd name="connsiteX19" fmla="*/ 1621470 w 2772385"/>
              <a:gd name="connsiteY19" fmla="*/ 1858954 h 3788731"/>
              <a:gd name="connsiteX20" fmla="*/ 909024 w 2772385"/>
              <a:gd name="connsiteY20" fmla="*/ 1578463 h 3788731"/>
              <a:gd name="connsiteX21" fmla="*/ 454629 w 2772385"/>
              <a:gd name="connsiteY21" fmla="*/ 2605060 h 3788731"/>
              <a:gd name="connsiteX22" fmla="*/ 258286 w 2772385"/>
              <a:gd name="connsiteY22" fmla="*/ 2812623 h 3788731"/>
              <a:gd name="connsiteX23" fmla="*/ 39503 w 2772385"/>
              <a:gd name="connsiteY23" fmla="*/ 2857501 h 3788731"/>
              <a:gd name="connsiteX24" fmla="*/ 28282 w 2772385"/>
              <a:gd name="connsiteY24" fmla="*/ 2975307 h 3788731"/>
              <a:gd name="connsiteX25" fmla="*/ 219017 w 2772385"/>
              <a:gd name="connsiteY25" fmla="*/ 3093114 h 3788731"/>
              <a:gd name="connsiteX26" fmla="*/ 516338 w 2772385"/>
              <a:gd name="connsiteY26" fmla="*/ 2964088 h 3788731"/>
              <a:gd name="connsiteX27" fmla="*/ 465849 w 2772385"/>
              <a:gd name="connsiteY27" fmla="*/ 3115553 h 3788731"/>
              <a:gd name="connsiteX28" fmla="*/ 566825 w 2772385"/>
              <a:gd name="connsiteY28" fmla="*/ 3160431 h 3788731"/>
              <a:gd name="connsiteX29" fmla="*/ 376092 w 2772385"/>
              <a:gd name="connsiteY29" fmla="*/ 3620436 h 3788731"/>
              <a:gd name="connsiteX30" fmla="*/ 190968 w 2772385"/>
              <a:gd name="connsiteY30" fmla="*/ 3665315 h 3788731"/>
              <a:gd name="connsiteX31" fmla="*/ 258286 w 2772385"/>
              <a:gd name="connsiteY31" fmla="*/ 3766291 h 3788731"/>
              <a:gd name="connsiteX32" fmla="*/ 549996 w 2772385"/>
              <a:gd name="connsiteY32" fmla="*/ 3788731 h 3788731"/>
              <a:gd name="connsiteX33" fmla="*/ 583655 w 2772385"/>
              <a:gd name="connsiteY33" fmla="*/ 3581168 h 3788731"/>
              <a:gd name="connsiteX34" fmla="*/ 639753 w 2772385"/>
              <a:gd name="connsiteY34" fmla="*/ 3575558 h 3788731"/>
              <a:gd name="connsiteX35" fmla="*/ 684632 w 2772385"/>
              <a:gd name="connsiteY35" fmla="*/ 3698974 h 3788731"/>
              <a:gd name="connsiteX36" fmla="*/ 768779 w 2772385"/>
              <a:gd name="connsiteY36" fmla="*/ 3704584 h 3788731"/>
              <a:gd name="connsiteX37" fmla="*/ 774389 w 2772385"/>
              <a:gd name="connsiteY37" fmla="*/ 3474581 h 3788731"/>
              <a:gd name="connsiteX38" fmla="*/ 740730 w 2772385"/>
              <a:gd name="connsiteY38" fmla="*/ 3205310 h 3788731"/>
              <a:gd name="connsiteX39" fmla="*/ 897805 w 2772385"/>
              <a:gd name="connsiteY39" fmla="*/ 2627499 h 3788731"/>
              <a:gd name="connsiteX40" fmla="*/ 1161466 w 2772385"/>
              <a:gd name="connsiteY40" fmla="*/ 2520912 h 3788731"/>
              <a:gd name="connsiteX41" fmla="*/ 1526104 w 2772385"/>
              <a:gd name="connsiteY41" fmla="*/ 2627499 h 3788731"/>
              <a:gd name="connsiteX42" fmla="*/ 1587812 w 2772385"/>
              <a:gd name="connsiteY42" fmla="*/ 2627499 h 3788731"/>
              <a:gd name="connsiteX43" fmla="*/ 1643910 w 2772385"/>
              <a:gd name="connsiteY43" fmla="*/ 2728476 h 3788731"/>
              <a:gd name="connsiteX44" fmla="*/ 1795375 w 2772385"/>
              <a:gd name="connsiteY44" fmla="*/ 2762134 h 3788731"/>
              <a:gd name="connsiteX45" fmla="*/ 1806595 w 2772385"/>
              <a:gd name="connsiteY45" fmla="*/ 2795793 h 3788731"/>
              <a:gd name="connsiteX46" fmla="*/ 1767326 w 2772385"/>
              <a:gd name="connsiteY46" fmla="*/ 2997747 h 3788731"/>
              <a:gd name="connsiteX47" fmla="*/ 1744887 w 2772385"/>
              <a:gd name="connsiteY47" fmla="*/ 3323116 h 3788731"/>
              <a:gd name="connsiteX48" fmla="*/ 1537324 w 2772385"/>
              <a:gd name="connsiteY48" fmla="*/ 3345555 h 3788731"/>
              <a:gd name="connsiteX49" fmla="*/ 1200735 w 2772385"/>
              <a:gd name="connsiteY49" fmla="*/ 3396044 h 3788731"/>
              <a:gd name="connsiteX50" fmla="*/ 1172686 w 2772385"/>
              <a:gd name="connsiteY50" fmla="*/ 3468971 h 3788731"/>
              <a:gd name="connsiteX51" fmla="*/ 1110978 w 2772385"/>
              <a:gd name="connsiteY51" fmla="*/ 3497020 h 3788731"/>
              <a:gd name="connsiteX52" fmla="*/ 1139027 w 2772385"/>
              <a:gd name="connsiteY52" fmla="*/ 3631656 h 3788731"/>
              <a:gd name="connsiteX53" fmla="*/ 1279272 w 2772385"/>
              <a:gd name="connsiteY53" fmla="*/ 3637266 h 3788731"/>
              <a:gd name="connsiteX54" fmla="*/ 1273662 w 2772385"/>
              <a:gd name="connsiteY54" fmla="*/ 3485801 h 3788731"/>
              <a:gd name="connsiteX55" fmla="*/ 1453176 w 2772385"/>
              <a:gd name="connsiteY55" fmla="*/ 3497020 h 3788731"/>
              <a:gd name="connsiteX56" fmla="*/ 1425127 w 2772385"/>
              <a:gd name="connsiteY56" fmla="*/ 3575558 h 3788731"/>
              <a:gd name="connsiteX57" fmla="*/ 1397078 w 2772385"/>
              <a:gd name="connsiteY57" fmla="*/ 3637266 h 3788731"/>
              <a:gd name="connsiteX58" fmla="*/ 1312931 w 2772385"/>
              <a:gd name="connsiteY58" fmla="*/ 3654095 h 3788731"/>
              <a:gd name="connsiteX59" fmla="*/ 1447567 w 2772385"/>
              <a:gd name="connsiteY59" fmla="*/ 3777511 h 3788731"/>
              <a:gd name="connsiteX60" fmla="*/ 1514884 w 2772385"/>
              <a:gd name="connsiteY60" fmla="*/ 3642876 h 3788731"/>
              <a:gd name="connsiteX61" fmla="*/ 1817814 w 2772385"/>
              <a:gd name="connsiteY61" fmla="*/ 3541899 h 3788731"/>
              <a:gd name="connsiteX62" fmla="*/ 2154403 w 2772385"/>
              <a:gd name="connsiteY62" fmla="*/ 3614826 h 3788731"/>
              <a:gd name="connsiteX63" fmla="*/ 2109525 w 2772385"/>
              <a:gd name="connsiteY63" fmla="*/ 3715803 h 3788731"/>
              <a:gd name="connsiteX64" fmla="*/ 2204892 w 2772385"/>
              <a:gd name="connsiteY64" fmla="*/ 3783121 h 3788731"/>
              <a:gd name="connsiteX65" fmla="*/ 2277819 w 2772385"/>
              <a:gd name="connsiteY65" fmla="*/ 3732633 h 3788731"/>
              <a:gd name="connsiteX66" fmla="*/ 2266600 w 2772385"/>
              <a:gd name="connsiteY66" fmla="*/ 3637266 h 3788731"/>
              <a:gd name="connsiteX67" fmla="*/ 2446114 w 2772385"/>
              <a:gd name="connsiteY67" fmla="*/ 3558728 h 3788731"/>
              <a:gd name="connsiteX68" fmla="*/ 2429284 w 2772385"/>
              <a:gd name="connsiteY68" fmla="*/ 3384824 h 3788731"/>
              <a:gd name="connsiteX69" fmla="*/ 1924401 w 2772385"/>
              <a:gd name="connsiteY69" fmla="*/ 3356775 h 3788731"/>
              <a:gd name="connsiteX70" fmla="*/ 1913181 w 2772385"/>
              <a:gd name="connsiteY70" fmla="*/ 3031406 h 3788731"/>
              <a:gd name="connsiteX71" fmla="*/ 1879522 w 2772385"/>
              <a:gd name="connsiteY71" fmla="*/ 3014576 h 3788731"/>
              <a:gd name="connsiteX72" fmla="*/ 1901962 w 2772385"/>
              <a:gd name="connsiteY72" fmla="*/ 2835062 h 3788731"/>
              <a:gd name="connsiteX73" fmla="*/ 1857083 w 2772385"/>
              <a:gd name="connsiteY73" fmla="*/ 2773354 h 3788731"/>
              <a:gd name="connsiteX74" fmla="*/ 2103915 w 2772385"/>
              <a:gd name="connsiteY74" fmla="*/ 2717256 h 3788731"/>
              <a:gd name="connsiteX75" fmla="*/ 2126354 w 2772385"/>
              <a:gd name="connsiteY75" fmla="*/ 2588230 h 3788731"/>
              <a:gd name="connsiteX76" fmla="*/ 2367576 w 2772385"/>
              <a:gd name="connsiteY76" fmla="*/ 2621889 h 3788731"/>
              <a:gd name="connsiteX77" fmla="*/ 2591969 w 2772385"/>
              <a:gd name="connsiteY77" fmla="*/ 2032858 h 3788731"/>
              <a:gd name="connsiteX78" fmla="*/ 2547090 w 2772385"/>
              <a:gd name="connsiteY78" fmla="*/ 1948711 h 3788731"/>
              <a:gd name="connsiteX79" fmla="*/ 2692946 w 2772385"/>
              <a:gd name="connsiteY79" fmla="*/ 1460657 h 3788731"/>
              <a:gd name="connsiteX80" fmla="*/ 2636848 w 2772385"/>
              <a:gd name="connsiteY80" fmla="*/ 1354071 h 3788731"/>
              <a:gd name="connsiteX81" fmla="*/ 2479772 w 2772385"/>
              <a:gd name="connsiteY81" fmla="*/ 798699 h 3788731"/>
              <a:gd name="connsiteX82" fmla="*/ 2737825 w 2772385"/>
              <a:gd name="connsiteY82" fmla="*/ 675283 h 3788731"/>
              <a:gd name="connsiteX83" fmla="*/ 2709775 w 2772385"/>
              <a:gd name="connsiteY83" fmla="*/ 434061 h 3788731"/>
              <a:gd name="connsiteX84" fmla="*/ 2625628 w 2772385"/>
              <a:gd name="connsiteY84" fmla="*/ 86253 h 3788731"/>
              <a:gd name="connsiteX0" fmla="*/ 2625628 w 2772385"/>
              <a:gd name="connsiteY0" fmla="*/ 86253 h 3788731"/>
              <a:gd name="connsiteX1" fmla="*/ 2429284 w 2772385"/>
              <a:gd name="connsiteY1" fmla="*/ 2105 h 3788731"/>
              <a:gd name="connsiteX2" fmla="*/ 2188062 w 2772385"/>
              <a:gd name="connsiteY2" fmla="*/ 159180 h 3788731"/>
              <a:gd name="connsiteX3" fmla="*/ 2087086 w 2772385"/>
              <a:gd name="connsiteY3" fmla="*/ 198449 h 3788731"/>
              <a:gd name="connsiteX4" fmla="*/ 2137574 w 2772385"/>
              <a:gd name="connsiteY4" fmla="*/ 288206 h 3788731"/>
              <a:gd name="connsiteX5" fmla="*/ 2025378 w 2772385"/>
              <a:gd name="connsiteY5" fmla="*/ 450890 h 3788731"/>
              <a:gd name="connsiteX6" fmla="*/ 2131966 w 2772385"/>
              <a:gd name="connsiteY6" fmla="*/ 585526 h 3788731"/>
              <a:gd name="connsiteX7" fmla="*/ 2154403 w 2772385"/>
              <a:gd name="connsiteY7" fmla="*/ 708942 h 3788731"/>
              <a:gd name="connsiteX8" fmla="*/ 2025378 w 2772385"/>
              <a:gd name="connsiteY8" fmla="*/ 753820 h 3788731"/>
              <a:gd name="connsiteX9" fmla="*/ 1991719 w 2772385"/>
              <a:gd name="connsiteY9" fmla="*/ 821138 h 3788731"/>
              <a:gd name="connsiteX10" fmla="*/ 1991719 w 2772385"/>
              <a:gd name="connsiteY10" fmla="*/ 708942 h 3788731"/>
              <a:gd name="connsiteX11" fmla="*/ 1941230 w 2772385"/>
              <a:gd name="connsiteY11" fmla="*/ 669673 h 3788731"/>
              <a:gd name="connsiteX12" fmla="*/ 1778546 w 2772385"/>
              <a:gd name="connsiteY12" fmla="*/ 770649 h 3788731"/>
              <a:gd name="connsiteX13" fmla="*/ 1397078 w 2772385"/>
              <a:gd name="connsiteY13" fmla="*/ 579916 h 3788731"/>
              <a:gd name="connsiteX14" fmla="*/ 1660739 w 2772385"/>
              <a:gd name="connsiteY14" fmla="*/ 1129678 h 3788731"/>
              <a:gd name="connsiteX15" fmla="*/ 1795375 w 2772385"/>
              <a:gd name="connsiteY15" fmla="*/ 1225045 h 3788731"/>
              <a:gd name="connsiteX16" fmla="*/ 1643910 w 2772385"/>
              <a:gd name="connsiteY16" fmla="*/ 1449437 h 3788731"/>
              <a:gd name="connsiteX17" fmla="*/ 1722448 w 2772385"/>
              <a:gd name="connsiteY17" fmla="*/ 1668220 h 3788731"/>
              <a:gd name="connsiteX18" fmla="*/ 1812205 w 2772385"/>
              <a:gd name="connsiteY18" fmla="*/ 1662611 h 3788731"/>
              <a:gd name="connsiteX19" fmla="*/ 1621470 w 2772385"/>
              <a:gd name="connsiteY19" fmla="*/ 1858954 h 3788731"/>
              <a:gd name="connsiteX20" fmla="*/ 909024 w 2772385"/>
              <a:gd name="connsiteY20" fmla="*/ 1578463 h 3788731"/>
              <a:gd name="connsiteX21" fmla="*/ 454629 w 2772385"/>
              <a:gd name="connsiteY21" fmla="*/ 2605060 h 3788731"/>
              <a:gd name="connsiteX22" fmla="*/ 258286 w 2772385"/>
              <a:gd name="connsiteY22" fmla="*/ 2812623 h 3788731"/>
              <a:gd name="connsiteX23" fmla="*/ 39503 w 2772385"/>
              <a:gd name="connsiteY23" fmla="*/ 2857501 h 3788731"/>
              <a:gd name="connsiteX24" fmla="*/ 28282 w 2772385"/>
              <a:gd name="connsiteY24" fmla="*/ 2975307 h 3788731"/>
              <a:gd name="connsiteX25" fmla="*/ 219017 w 2772385"/>
              <a:gd name="connsiteY25" fmla="*/ 3093114 h 3788731"/>
              <a:gd name="connsiteX26" fmla="*/ 516338 w 2772385"/>
              <a:gd name="connsiteY26" fmla="*/ 2964088 h 3788731"/>
              <a:gd name="connsiteX27" fmla="*/ 465849 w 2772385"/>
              <a:gd name="connsiteY27" fmla="*/ 3115553 h 3788731"/>
              <a:gd name="connsiteX28" fmla="*/ 566825 w 2772385"/>
              <a:gd name="connsiteY28" fmla="*/ 3160431 h 3788731"/>
              <a:gd name="connsiteX29" fmla="*/ 376092 w 2772385"/>
              <a:gd name="connsiteY29" fmla="*/ 3620436 h 3788731"/>
              <a:gd name="connsiteX30" fmla="*/ 190968 w 2772385"/>
              <a:gd name="connsiteY30" fmla="*/ 3665315 h 3788731"/>
              <a:gd name="connsiteX31" fmla="*/ 258286 w 2772385"/>
              <a:gd name="connsiteY31" fmla="*/ 3766291 h 3788731"/>
              <a:gd name="connsiteX32" fmla="*/ 549996 w 2772385"/>
              <a:gd name="connsiteY32" fmla="*/ 3788731 h 3788731"/>
              <a:gd name="connsiteX33" fmla="*/ 583655 w 2772385"/>
              <a:gd name="connsiteY33" fmla="*/ 3581168 h 3788731"/>
              <a:gd name="connsiteX34" fmla="*/ 639753 w 2772385"/>
              <a:gd name="connsiteY34" fmla="*/ 3575558 h 3788731"/>
              <a:gd name="connsiteX35" fmla="*/ 684632 w 2772385"/>
              <a:gd name="connsiteY35" fmla="*/ 3698974 h 3788731"/>
              <a:gd name="connsiteX36" fmla="*/ 768779 w 2772385"/>
              <a:gd name="connsiteY36" fmla="*/ 3704584 h 3788731"/>
              <a:gd name="connsiteX37" fmla="*/ 774389 w 2772385"/>
              <a:gd name="connsiteY37" fmla="*/ 3474581 h 3788731"/>
              <a:gd name="connsiteX38" fmla="*/ 740730 w 2772385"/>
              <a:gd name="connsiteY38" fmla="*/ 3205310 h 3788731"/>
              <a:gd name="connsiteX39" fmla="*/ 897805 w 2772385"/>
              <a:gd name="connsiteY39" fmla="*/ 2627499 h 3788731"/>
              <a:gd name="connsiteX40" fmla="*/ 1161466 w 2772385"/>
              <a:gd name="connsiteY40" fmla="*/ 2520912 h 3788731"/>
              <a:gd name="connsiteX41" fmla="*/ 1526104 w 2772385"/>
              <a:gd name="connsiteY41" fmla="*/ 2627499 h 3788731"/>
              <a:gd name="connsiteX42" fmla="*/ 1587812 w 2772385"/>
              <a:gd name="connsiteY42" fmla="*/ 2627499 h 3788731"/>
              <a:gd name="connsiteX43" fmla="*/ 1643910 w 2772385"/>
              <a:gd name="connsiteY43" fmla="*/ 2728476 h 3788731"/>
              <a:gd name="connsiteX44" fmla="*/ 1795375 w 2772385"/>
              <a:gd name="connsiteY44" fmla="*/ 2762134 h 3788731"/>
              <a:gd name="connsiteX45" fmla="*/ 1806595 w 2772385"/>
              <a:gd name="connsiteY45" fmla="*/ 2795793 h 3788731"/>
              <a:gd name="connsiteX46" fmla="*/ 1767326 w 2772385"/>
              <a:gd name="connsiteY46" fmla="*/ 2997747 h 3788731"/>
              <a:gd name="connsiteX47" fmla="*/ 1744887 w 2772385"/>
              <a:gd name="connsiteY47" fmla="*/ 3323116 h 3788731"/>
              <a:gd name="connsiteX48" fmla="*/ 1537324 w 2772385"/>
              <a:gd name="connsiteY48" fmla="*/ 3345555 h 3788731"/>
              <a:gd name="connsiteX49" fmla="*/ 1200735 w 2772385"/>
              <a:gd name="connsiteY49" fmla="*/ 3396044 h 3788731"/>
              <a:gd name="connsiteX50" fmla="*/ 1172686 w 2772385"/>
              <a:gd name="connsiteY50" fmla="*/ 3468971 h 3788731"/>
              <a:gd name="connsiteX51" fmla="*/ 1110978 w 2772385"/>
              <a:gd name="connsiteY51" fmla="*/ 3497020 h 3788731"/>
              <a:gd name="connsiteX52" fmla="*/ 1139027 w 2772385"/>
              <a:gd name="connsiteY52" fmla="*/ 3631656 h 3788731"/>
              <a:gd name="connsiteX53" fmla="*/ 1279272 w 2772385"/>
              <a:gd name="connsiteY53" fmla="*/ 3637266 h 3788731"/>
              <a:gd name="connsiteX54" fmla="*/ 1273662 w 2772385"/>
              <a:gd name="connsiteY54" fmla="*/ 3485801 h 3788731"/>
              <a:gd name="connsiteX55" fmla="*/ 1453176 w 2772385"/>
              <a:gd name="connsiteY55" fmla="*/ 3497020 h 3788731"/>
              <a:gd name="connsiteX56" fmla="*/ 1425127 w 2772385"/>
              <a:gd name="connsiteY56" fmla="*/ 3575558 h 3788731"/>
              <a:gd name="connsiteX57" fmla="*/ 1397078 w 2772385"/>
              <a:gd name="connsiteY57" fmla="*/ 3637266 h 3788731"/>
              <a:gd name="connsiteX58" fmla="*/ 1312931 w 2772385"/>
              <a:gd name="connsiteY58" fmla="*/ 3654095 h 3788731"/>
              <a:gd name="connsiteX59" fmla="*/ 1447567 w 2772385"/>
              <a:gd name="connsiteY59" fmla="*/ 3777511 h 3788731"/>
              <a:gd name="connsiteX60" fmla="*/ 1514884 w 2772385"/>
              <a:gd name="connsiteY60" fmla="*/ 3642876 h 3788731"/>
              <a:gd name="connsiteX61" fmla="*/ 1817814 w 2772385"/>
              <a:gd name="connsiteY61" fmla="*/ 3541899 h 3788731"/>
              <a:gd name="connsiteX62" fmla="*/ 2154403 w 2772385"/>
              <a:gd name="connsiteY62" fmla="*/ 3614826 h 3788731"/>
              <a:gd name="connsiteX63" fmla="*/ 2109525 w 2772385"/>
              <a:gd name="connsiteY63" fmla="*/ 3715803 h 3788731"/>
              <a:gd name="connsiteX64" fmla="*/ 2204892 w 2772385"/>
              <a:gd name="connsiteY64" fmla="*/ 3783121 h 3788731"/>
              <a:gd name="connsiteX65" fmla="*/ 2277819 w 2772385"/>
              <a:gd name="connsiteY65" fmla="*/ 3732633 h 3788731"/>
              <a:gd name="connsiteX66" fmla="*/ 2266600 w 2772385"/>
              <a:gd name="connsiteY66" fmla="*/ 3637266 h 3788731"/>
              <a:gd name="connsiteX67" fmla="*/ 2446114 w 2772385"/>
              <a:gd name="connsiteY67" fmla="*/ 3558728 h 3788731"/>
              <a:gd name="connsiteX68" fmla="*/ 2429284 w 2772385"/>
              <a:gd name="connsiteY68" fmla="*/ 3384824 h 3788731"/>
              <a:gd name="connsiteX69" fmla="*/ 1924401 w 2772385"/>
              <a:gd name="connsiteY69" fmla="*/ 3356775 h 3788731"/>
              <a:gd name="connsiteX70" fmla="*/ 1913181 w 2772385"/>
              <a:gd name="connsiteY70" fmla="*/ 3031406 h 3788731"/>
              <a:gd name="connsiteX71" fmla="*/ 1879522 w 2772385"/>
              <a:gd name="connsiteY71" fmla="*/ 3014576 h 3788731"/>
              <a:gd name="connsiteX72" fmla="*/ 1901962 w 2772385"/>
              <a:gd name="connsiteY72" fmla="*/ 2835062 h 3788731"/>
              <a:gd name="connsiteX73" fmla="*/ 1857083 w 2772385"/>
              <a:gd name="connsiteY73" fmla="*/ 2773354 h 3788731"/>
              <a:gd name="connsiteX74" fmla="*/ 2103915 w 2772385"/>
              <a:gd name="connsiteY74" fmla="*/ 2717256 h 3788731"/>
              <a:gd name="connsiteX75" fmla="*/ 2126354 w 2772385"/>
              <a:gd name="connsiteY75" fmla="*/ 2588230 h 3788731"/>
              <a:gd name="connsiteX76" fmla="*/ 2367576 w 2772385"/>
              <a:gd name="connsiteY76" fmla="*/ 2621889 h 3788731"/>
              <a:gd name="connsiteX77" fmla="*/ 2591969 w 2772385"/>
              <a:gd name="connsiteY77" fmla="*/ 2032858 h 3788731"/>
              <a:gd name="connsiteX78" fmla="*/ 2547090 w 2772385"/>
              <a:gd name="connsiteY78" fmla="*/ 1948711 h 3788731"/>
              <a:gd name="connsiteX79" fmla="*/ 2692946 w 2772385"/>
              <a:gd name="connsiteY79" fmla="*/ 1460657 h 3788731"/>
              <a:gd name="connsiteX80" fmla="*/ 2636848 w 2772385"/>
              <a:gd name="connsiteY80" fmla="*/ 1354071 h 3788731"/>
              <a:gd name="connsiteX81" fmla="*/ 2479772 w 2772385"/>
              <a:gd name="connsiteY81" fmla="*/ 798699 h 3788731"/>
              <a:gd name="connsiteX82" fmla="*/ 2737825 w 2772385"/>
              <a:gd name="connsiteY82" fmla="*/ 675283 h 3788731"/>
              <a:gd name="connsiteX83" fmla="*/ 2709775 w 2772385"/>
              <a:gd name="connsiteY83" fmla="*/ 434061 h 3788731"/>
              <a:gd name="connsiteX84" fmla="*/ 2625628 w 2772385"/>
              <a:gd name="connsiteY84" fmla="*/ 86253 h 3788731"/>
              <a:gd name="connsiteX0" fmla="*/ 2625628 w 2772385"/>
              <a:gd name="connsiteY0" fmla="*/ 86253 h 3788731"/>
              <a:gd name="connsiteX1" fmla="*/ 2429284 w 2772385"/>
              <a:gd name="connsiteY1" fmla="*/ 2105 h 3788731"/>
              <a:gd name="connsiteX2" fmla="*/ 2188062 w 2772385"/>
              <a:gd name="connsiteY2" fmla="*/ 159180 h 3788731"/>
              <a:gd name="connsiteX3" fmla="*/ 2087086 w 2772385"/>
              <a:gd name="connsiteY3" fmla="*/ 198449 h 3788731"/>
              <a:gd name="connsiteX4" fmla="*/ 2137574 w 2772385"/>
              <a:gd name="connsiteY4" fmla="*/ 288206 h 3788731"/>
              <a:gd name="connsiteX5" fmla="*/ 2025378 w 2772385"/>
              <a:gd name="connsiteY5" fmla="*/ 450890 h 3788731"/>
              <a:gd name="connsiteX6" fmla="*/ 2131966 w 2772385"/>
              <a:gd name="connsiteY6" fmla="*/ 585526 h 3788731"/>
              <a:gd name="connsiteX7" fmla="*/ 2154403 w 2772385"/>
              <a:gd name="connsiteY7" fmla="*/ 708942 h 3788731"/>
              <a:gd name="connsiteX8" fmla="*/ 2025378 w 2772385"/>
              <a:gd name="connsiteY8" fmla="*/ 753820 h 3788731"/>
              <a:gd name="connsiteX9" fmla="*/ 1991719 w 2772385"/>
              <a:gd name="connsiteY9" fmla="*/ 821138 h 3788731"/>
              <a:gd name="connsiteX10" fmla="*/ 1991719 w 2772385"/>
              <a:gd name="connsiteY10" fmla="*/ 708942 h 3788731"/>
              <a:gd name="connsiteX11" fmla="*/ 1941230 w 2772385"/>
              <a:gd name="connsiteY11" fmla="*/ 669673 h 3788731"/>
              <a:gd name="connsiteX12" fmla="*/ 1778546 w 2772385"/>
              <a:gd name="connsiteY12" fmla="*/ 770649 h 3788731"/>
              <a:gd name="connsiteX13" fmla="*/ 1397078 w 2772385"/>
              <a:gd name="connsiteY13" fmla="*/ 579916 h 3788731"/>
              <a:gd name="connsiteX14" fmla="*/ 1660739 w 2772385"/>
              <a:gd name="connsiteY14" fmla="*/ 1129678 h 3788731"/>
              <a:gd name="connsiteX15" fmla="*/ 1795375 w 2772385"/>
              <a:gd name="connsiteY15" fmla="*/ 1225045 h 3788731"/>
              <a:gd name="connsiteX16" fmla="*/ 1643910 w 2772385"/>
              <a:gd name="connsiteY16" fmla="*/ 1449437 h 3788731"/>
              <a:gd name="connsiteX17" fmla="*/ 1722448 w 2772385"/>
              <a:gd name="connsiteY17" fmla="*/ 1668220 h 3788731"/>
              <a:gd name="connsiteX18" fmla="*/ 1812205 w 2772385"/>
              <a:gd name="connsiteY18" fmla="*/ 1662611 h 3788731"/>
              <a:gd name="connsiteX19" fmla="*/ 1621470 w 2772385"/>
              <a:gd name="connsiteY19" fmla="*/ 1858954 h 3788731"/>
              <a:gd name="connsiteX20" fmla="*/ 909024 w 2772385"/>
              <a:gd name="connsiteY20" fmla="*/ 1578463 h 3788731"/>
              <a:gd name="connsiteX21" fmla="*/ 454629 w 2772385"/>
              <a:gd name="connsiteY21" fmla="*/ 2605060 h 3788731"/>
              <a:gd name="connsiteX22" fmla="*/ 258286 w 2772385"/>
              <a:gd name="connsiteY22" fmla="*/ 2812623 h 3788731"/>
              <a:gd name="connsiteX23" fmla="*/ 39503 w 2772385"/>
              <a:gd name="connsiteY23" fmla="*/ 2857501 h 3788731"/>
              <a:gd name="connsiteX24" fmla="*/ 28282 w 2772385"/>
              <a:gd name="connsiteY24" fmla="*/ 2975307 h 3788731"/>
              <a:gd name="connsiteX25" fmla="*/ 219017 w 2772385"/>
              <a:gd name="connsiteY25" fmla="*/ 3093114 h 3788731"/>
              <a:gd name="connsiteX26" fmla="*/ 516338 w 2772385"/>
              <a:gd name="connsiteY26" fmla="*/ 2964088 h 3788731"/>
              <a:gd name="connsiteX27" fmla="*/ 465849 w 2772385"/>
              <a:gd name="connsiteY27" fmla="*/ 3115553 h 3788731"/>
              <a:gd name="connsiteX28" fmla="*/ 566825 w 2772385"/>
              <a:gd name="connsiteY28" fmla="*/ 3160431 h 3788731"/>
              <a:gd name="connsiteX29" fmla="*/ 376092 w 2772385"/>
              <a:gd name="connsiteY29" fmla="*/ 3620436 h 3788731"/>
              <a:gd name="connsiteX30" fmla="*/ 190968 w 2772385"/>
              <a:gd name="connsiteY30" fmla="*/ 3665315 h 3788731"/>
              <a:gd name="connsiteX31" fmla="*/ 258286 w 2772385"/>
              <a:gd name="connsiteY31" fmla="*/ 3766291 h 3788731"/>
              <a:gd name="connsiteX32" fmla="*/ 549996 w 2772385"/>
              <a:gd name="connsiteY32" fmla="*/ 3788731 h 3788731"/>
              <a:gd name="connsiteX33" fmla="*/ 583655 w 2772385"/>
              <a:gd name="connsiteY33" fmla="*/ 3581168 h 3788731"/>
              <a:gd name="connsiteX34" fmla="*/ 639753 w 2772385"/>
              <a:gd name="connsiteY34" fmla="*/ 3575558 h 3788731"/>
              <a:gd name="connsiteX35" fmla="*/ 684632 w 2772385"/>
              <a:gd name="connsiteY35" fmla="*/ 3698974 h 3788731"/>
              <a:gd name="connsiteX36" fmla="*/ 768779 w 2772385"/>
              <a:gd name="connsiteY36" fmla="*/ 3704584 h 3788731"/>
              <a:gd name="connsiteX37" fmla="*/ 774389 w 2772385"/>
              <a:gd name="connsiteY37" fmla="*/ 3474581 h 3788731"/>
              <a:gd name="connsiteX38" fmla="*/ 740730 w 2772385"/>
              <a:gd name="connsiteY38" fmla="*/ 3205310 h 3788731"/>
              <a:gd name="connsiteX39" fmla="*/ 897805 w 2772385"/>
              <a:gd name="connsiteY39" fmla="*/ 2627499 h 3788731"/>
              <a:gd name="connsiteX40" fmla="*/ 1161466 w 2772385"/>
              <a:gd name="connsiteY40" fmla="*/ 2520912 h 3788731"/>
              <a:gd name="connsiteX41" fmla="*/ 1526104 w 2772385"/>
              <a:gd name="connsiteY41" fmla="*/ 2627499 h 3788731"/>
              <a:gd name="connsiteX42" fmla="*/ 1587812 w 2772385"/>
              <a:gd name="connsiteY42" fmla="*/ 2627499 h 3788731"/>
              <a:gd name="connsiteX43" fmla="*/ 1643910 w 2772385"/>
              <a:gd name="connsiteY43" fmla="*/ 2728476 h 3788731"/>
              <a:gd name="connsiteX44" fmla="*/ 1795375 w 2772385"/>
              <a:gd name="connsiteY44" fmla="*/ 2762134 h 3788731"/>
              <a:gd name="connsiteX45" fmla="*/ 1806595 w 2772385"/>
              <a:gd name="connsiteY45" fmla="*/ 2795793 h 3788731"/>
              <a:gd name="connsiteX46" fmla="*/ 1767326 w 2772385"/>
              <a:gd name="connsiteY46" fmla="*/ 2997747 h 3788731"/>
              <a:gd name="connsiteX47" fmla="*/ 1744887 w 2772385"/>
              <a:gd name="connsiteY47" fmla="*/ 3323116 h 3788731"/>
              <a:gd name="connsiteX48" fmla="*/ 1537324 w 2772385"/>
              <a:gd name="connsiteY48" fmla="*/ 3345555 h 3788731"/>
              <a:gd name="connsiteX49" fmla="*/ 1200735 w 2772385"/>
              <a:gd name="connsiteY49" fmla="*/ 3396044 h 3788731"/>
              <a:gd name="connsiteX50" fmla="*/ 1172686 w 2772385"/>
              <a:gd name="connsiteY50" fmla="*/ 3468971 h 3788731"/>
              <a:gd name="connsiteX51" fmla="*/ 1110978 w 2772385"/>
              <a:gd name="connsiteY51" fmla="*/ 3497020 h 3788731"/>
              <a:gd name="connsiteX52" fmla="*/ 1139027 w 2772385"/>
              <a:gd name="connsiteY52" fmla="*/ 3631656 h 3788731"/>
              <a:gd name="connsiteX53" fmla="*/ 1279272 w 2772385"/>
              <a:gd name="connsiteY53" fmla="*/ 3637266 h 3788731"/>
              <a:gd name="connsiteX54" fmla="*/ 1273662 w 2772385"/>
              <a:gd name="connsiteY54" fmla="*/ 3485801 h 3788731"/>
              <a:gd name="connsiteX55" fmla="*/ 1453176 w 2772385"/>
              <a:gd name="connsiteY55" fmla="*/ 3497020 h 3788731"/>
              <a:gd name="connsiteX56" fmla="*/ 1425127 w 2772385"/>
              <a:gd name="connsiteY56" fmla="*/ 3575558 h 3788731"/>
              <a:gd name="connsiteX57" fmla="*/ 1397078 w 2772385"/>
              <a:gd name="connsiteY57" fmla="*/ 3637266 h 3788731"/>
              <a:gd name="connsiteX58" fmla="*/ 1312931 w 2772385"/>
              <a:gd name="connsiteY58" fmla="*/ 3654095 h 3788731"/>
              <a:gd name="connsiteX59" fmla="*/ 1447567 w 2772385"/>
              <a:gd name="connsiteY59" fmla="*/ 3777511 h 3788731"/>
              <a:gd name="connsiteX60" fmla="*/ 1514884 w 2772385"/>
              <a:gd name="connsiteY60" fmla="*/ 3642876 h 3788731"/>
              <a:gd name="connsiteX61" fmla="*/ 1817814 w 2772385"/>
              <a:gd name="connsiteY61" fmla="*/ 3541899 h 3788731"/>
              <a:gd name="connsiteX62" fmla="*/ 2154403 w 2772385"/>
              <a:gd name="connsiteY62" fmla="*/ 3614826 h 3788731"/>
              <a:gd name="connsiteX63" fmla="*/ 2109525 w 2772385"/>
              <a:gd name="connsiteY63" fmla="*/ 3715803 h 3788731"/>
              <a:gd name="connsiteX64" fmla="*/ 2204892 w 2772385"/>
              <a:gd name="connsiteY64" fmla="*/ 3783121 h 3788731"/>
              <a:gd name="connsiteX65" fmla="*/ 2277819 w 2772385"/>
              <a:gd name="connsiteY65" fmla="*/ 3732633 h 3788731"/>
              <a:gd name="connsiteX66" fmla="*/ 2266600 w 2772385"/>
              <a:gd name="connsiteY66" fmla="*/ 3637266 h 3788731"/>
              <a:gd name="connsiteX67" fmla="*/ 2446114 w 2772385"/>
              <a:gd name="connsiteY67" fmla="*/ 3558728 h 3788731"/>
              <a:gd name="connsiteX68" fmla="*/ 2429284 w 2772385"/>
              <a:gd name="connsiteY68" fmla="*/ 3384824 h 3788731"/>
              <a:gd name="connsiteX69" fmla="*/ 1924401 w 2772385"/>
              <a:gd name="connsiteY69" fmla="*/ 3356775 h 3788731"/>
              <a:gd name="connsiteX70" fmla="*/ 1913181 w 2772385"/>
              <a:gd name="connsiteY70" fmla="*/ 3031406 h 3788731"/>
              <a:gd name="connsiteX71" fmla="*/ 1879522 w 2772385"/>
              <a:gd name="connsiteY71" fmla="*/ 3014576 h 3788731"/>
              <a:gd name="connsiteX72" fmla="*/ 1901962 w 2772385"/>
              <a:gd name="connsiteY72" fmla="*/ 2835062 h 3788731"/>
              <a:gd name="connsiteX73" fmla="*/ 1857083 w 2772385"/>
              <a:gd name="connsiteY73" fmla="*/ 2773354 h 3788731"/>
              <a:gd name="connsiteX74" fmla="*/ 2103915 w 2772385"/>
              <a:gd name="connsiteY74" fmla="*/ 2717256 h 3788731"/>
              <a:gd name="connsiteX75" fmla="*/ 2126354 w 2772385"/>
              <a:gd name="connsiteY75" fmla="*/ 2588230 h 3788731"/>
              <a:gd name="connsiteX76" fmla="*/ 2367576 w 2772385"/>
              <a:gd name="connsiteY76" fmla="*/ 2621889 h 3788731"/>
              <a:gd name="connsiteX77" fmla="*/ 2591969 w 2772385"/>
              <a:gd name="connsiteY77" fmla="*/ 2032858 h 3788731"/>
              <a:gd name="connsiteX78" fmla="*/ 2547090 w 2772385"/>
              <a:gd name="connsiteY78" fmla="*/ 1948711 h 3788731"/>
              <a:gd name="connsiteX79" fmla="*/ 2692946 w 2772385"/>
              <a:gd name="connsiteY79" fmla="*/ 1460657 h 3788731"/>
              <a:gd name="connsiteX80" fmla="*/ 2636848 w 2772385"/>
              <a:gd name="connsiteY80" fmla="*/ 1354071 h 3788731"/>
              <a:gd name="connsiteX81" fmla="*/ 2479772 w 2772385"/>
              <a:gd name="connsiteY81" fmla="*/ 798699 h 3788731"/>
              <a:gd name="connsiteX82" fmla="*/ 2737825 w 2772385"/>
              <a:gd name="connsiteY82" fmla="*/ 675283 h 3788731"/>
              <a:gd name="connsiteX83" fmla="*/ 2709775 w 2772385"/>
              <a:gd name="connsiteY83" fmla="*/ 434061 h 3788731"/>
              <a:gd name="connsiteX84" fmla="*/ 2625628 w 2772385"/>
              <a:gd name="connsiteY84" fmla="*/ 86253 h 3788731"/>
              <a:gd name="connsiteX0" fmla="*/ 2625628 w 2772385"/>
              <a:gd name="connsiteY0" fmla="*/ 86253 h 3788731"/>
              <a:gd name="connsiteX1" fmla="*/ 2429284 w 2772385"/>
              <a:gd name="connsiteY1" fmla="*/ 2105 h 3788731"/>
              <a:gd name="connsiteX2" fmla="*/ 2188062 w 2772385"/>
              <a:gd name="connsiteY2" fmla="*/ 159180 h 3788731"/>
              <a:gd name="connsiteX3" fmla="*/ 2087086 w 2772385"/>
              <a:gd name="connsiteY3" fmla="*/ 198449 h 3788731"/>
              <a:gd name="connsiteX4" fmla="*/ 2137574 w 2772385"/>
              <a:gd name="connsiteY4" fmla="*/ 288206 h 3788731"/>
              <a:gd name="connsiteX5" fmla="*/ 2025378 w 2772385"/>
              <a:gd name="connsiteY5" fmla="*/ 450890 h 3788731"/>
              <a:gd name="connsiteX6" fmla="*/ 2131966 w 2772385"/>
              <a:gd name="connsiteY6" fmla="*/ 585526 h 3788731"/>
              <a:gd name="connsiteX7" fmla="*/ 2154403 w 2772385"/>
              <a:gd name="connsiteY7" fmla="*/ 708942 h 3788731"/>
              <a:gd name="connsiteX8" fmla="*/ 2025378 w 2772385"/>
              <a:gd name="connsiteY8" fmla="*/ 753820 h 3788731"/>
              <a:gd name="connsiteX9" fmla="*/ 1991719 w 2772385"/>
              <a:gd name="connsiteY9" fmla="*/ 821138 h 3788731"/>
              <a:gd name="connsiteX10" fmla="*/ 1991719 w 2772385"/>
              <a:gd name="connsiteY10" fmla="*/ 708942 h 3788731"/>
              <a:gd name="connsiteX11" fmla="*/ 1941230 w 2772385"/>
              <a:gd name="connsiteY11" fmla="*/ 669673 h 3788731"/>
              <a:gd name="connsiteX12" fmla="*/ 1778546 w 2772385"/>
              <a:gd name="connsiteY12" fmla="*/ 770649 h 3788731"/>
              <a:gd name="connsiteX13" fmla="*/ 1397078 w 2772385"/>
              <a:gd name="connsiteY13" fmla="*/ 579916 h 3788731"/>
              <a:gd name="connsiteX14" fmla="*/ 1660739 w 2772385"/>
              <a:gd name="connsiteY14" fmla="*/ 1129678 h 3788731"/>
              <a:gd name="connsiteX15" fmla="*/ 1795375 w 2772385"/>
              <a:gd name="connsiteY15" fmla="*/ 1225045 h 3788731"/>
              <a:gd name="connsiteX16" fmla="*/ 1643910 w 2772385"/>
              <a:gd name="connsiteY16" fmla="*/ 1449437 h 3788731"/>
              <a:gd name="connsiteX17" fmla="*/ 1722448 w 2772385"/>
              <a:gd name="connsiteY17" fmla="*/ 1668220 h 3788731"/>
              <a:gd name="connsiteX18" fmla="*/ 1812205 w 2772385"/>
              <a:gd name="connsiteY18" fmla="*/ 1662611 h 3788731"/>
              <a:gd name="connsiteX19" fmla="*/ 1621470 w 2772385"/>
              <a:gd name="connsiteY19" fmla="*/ 1858954 h 3788731"/>
              <a:gd name="connsiteX20" fmla="*/ 909024 w 2772385"/>
              <a:gd name="connsiteY20" fmla="*/ 1578463 h 3788731"/>
              <a:gd name="connsiteX21" fmla="*/ 454629 w 2772385"/>
              <a:gd name="connsiteY21" fmla="*/ 2605060 h 3788731"/>
              <a:gd name="connsiteX22" fmla="*/ 258286 w 2772385"/>
              <a:gd name="connsiteY22" fmla="*/ 2812623 h 3788731"/>
              <a:gd name="connsiteX23" fmla="*/ 39503 w 2772385"/>
              <a:gd name="connsiteY23" fmla="*/ 2857501 h 3788731"/>
              <a:gd name="connsiteX24" fmla="*/ 28282 w 2772385"/>
              <a:gd name="connsiteY24" fmla="*/ 2975307 h 3788731"/>
              <a:gd name="connsiteX25" fmla="*/ 219017 w 2772385"/>
              <a:gd name="connsiteY25" fmla="*/ 3093114 h 3788731"/>
              <a:gd name="connsiteX26" fmla="*/ 538778 w 2772385"/>
              <a:gd name="connsiteY26" fmla="*/ 2980917 h 3788731"/>
              <a:gd name="connsiteX27" fmla="*/ 465849 w 2772385"/>
              <a:gd name="connsiteY27" fmla="*/ 3115553 h 3788731"/>
              <a:gd name="connsiteX28" fmla="*/ 566825 w 2772385"/>
              <a:gd name="connsiteY28" fmla="*/ 3160431 h 3788731"/>
              <a:gd name="connsiteX29" fmla="*/ 376092 w 2772385"/>
              <a:gd name="connsiteY29" fmla="*/ 3620436 h 3788731"/>
              <a:gd name="connsiteX30" fmla="*/ 190968 w 2772385"/>
              <a:gd name="connsiteY30" fmla="*/ 3665315 h 3788731"/>
              <a:gd name="connsiteX31" fmla="*/ 258286 w 2772385"/>
              <a:gd name="connsiteY31" fmla="*/ 3766291 h 3788731"/>
              <a:gd name="connsiteX32" fmla="*/ 549996 w 2772385"/>
              <a:gd name="connsiteY32" fmla="*/ 3788731 h 3788731"/>
              <a:gd name="connsiteX33" fmla="*/ 583655 w 2772385"/>
              <a:gd name="connsiteY33" fmla="*/ 3581168 h 3788731"/>
              <a:gd name="connsiteX34" fmla="*/ 639753 w 2772385"/>
              <a:gd name="connsiteY34" fmla="*/ 3575558 h 3788731"/>
              <a:gd name="connsiteX35" fmla="*/ 684632 w 2772385"/>
              <a:gd name="connsiteY35" fmla="*/ 3698974 h 3788731"/>
              <a:gd name="connsiteX36" fmla="*/ 768779 w 2772385"/>
              <a:gd name="connsiteY36" fmla="*/ 3704584 h 3788731"/>
              <a:gd name="connsiteX37" fmla="*/ 774389 w 2772385"/>
              <a:gd name="connsiteY37" fmla="*/ 3474581 h 3788731"/>
              <a:gd name="connsiteX38" fmla="*/ 740730 w 2772385"/>
              <a:gd name="connsiteY38" fmla="*/ 3205310 h 3788731"/>
              <a:gd name="connsiteX39" fmla="*/ 897805 w 2772385"/>
              <a:gd name="connsiteY39" fmla="*/ 2627499 h 3788731"/>
              <a:gd name="connsiteX40" fmla="*/ 1161466 w 2772385"/>
              <a:gd name="connsiteY40" fmla="*/ 2520912 h 3788731"/>
              <a:gd name="connsiteX41" fmla="*/ 1526104 w 2772385"/>
              <a:gd name="connsiteY41" fmla="*/ 2627499 h 3788731"/>
              <a:gd name="connsiteX42" fmla="*/ 1587812 w 2772385"/>
              <a:gd name="connsiteY42" fmla="*/ 2627499 h 3788731"/>
              <a:gd name="connsiteX43" fmla="*/ 1643910 w 2772385"/>
              <a:gd name="connsiteY43" fmla="*/ 2728476 h 3788731"/>
              <a:gd name="connsiteX44" fmla="*/ 1795375 w 2772385"/>
              <a:gd name="connsiteY44" fmla="*/ 2762134 h 3788731"/>
              <a:gd name="connsiteX45" fmla="*/ 1806595 w 2772385"/>
              <a:gd name="connsiteY45" fmla="*/ 2795793 h 3788731"/>
              <a:gd name="connsiteX46" fmla="*/ 1767326 w 2772385"/>
              <a:gd name="connsiteY46" fmla="*/ 2997747 h 3788731"/>
              <a:gd name="connsiteX47" fmla="*/ 1744887 w 2772385"/>
              <a:gd name="connsiteY47" fmla="*/ 3323116 h 3788731"/>
              <a:gd name="connsiteX48" fmla="*/ 1537324 w 2772385"/>
              <a:gd name="connsiteY48" fmla="*/ 3345555 h 3788731"/>
              <a:gd name="connsiteX49" fmla="*/ 1200735 w 2772385"/>
              <a:gd name="connsiteY49" fmla="*/ 3396044 h 3788731"/>
              <a:gd name="connsiteX50" fmla="*/ 1172686 w 2772385"/>
              <a:gd name="connsiteY50" fmla="*/ 3468971 h 3788731"/>
              <a:gd name="connsiteX51" fmla="*/ 1110978 w 2772385"/>
              <a:gd name="connsiteY51" fmla="*/ 3497020 h 3788731"/>
              <a:gd name="connsiteX52" fmla="*/ 1139027 w 2772385"/>
              <a:gd name="connsiteY52" fmla="*/ 3631656 h 3788731"/>
              <a:gd name="connsiteX53" fmla="*/ 1279272 w 2772385"/>
              <a:gd name="connsiteY53" fmla="*/ 3637266 h 3788731"/>
              <a:gd name="connsiteX54" fmla="*/ 1273662 w 2772385"/>
              <a:gd name="connsiteY54" fmla="*/ 3485801 h 3788731"/>
              <a:gd name="connsiteX55" fmla="*/ 1453176 w 2772385"/>
              <a:gd name="connsiteY55" fmla="*/ 3497020 h 3788731"/>
              <a:gd name="connsiteX56" fmla="*/ 1425127 w 2772385"/>
              <a:gd name="connsiteY56" fmla="*/ 3575558 h 3788731"/>
              <a:gd name="connsiteX57" fmla="*/ 1397078 w 2772385"/>
              <a:gd name="connsiteY57" fmla="*/ 3637266 h 3788731"/>
              <a:gd name="connsiteX58" fmla="*/ 1312931 w 2772385"/>
              <a:gd name="connsiteY58" fmla="*/ 3654095 h 3788731"/>
              <a:gd name="connsiteX59" fmla="*/ 1447567 w 2772385"/>
              <a:gd name="connsiteY59" fmla="*/ 3777511 h 3788731"/>
              <a:gd name="connsiteX60" fmla="*/ 1514884 w 2772385"/>
              <a:gd name="connsiteY60" fmla="*/ 3642876 h 3788731"/>
              <a:gd name="connsiteX61" fmla="*/ 1817814 w 2772385"/>
              <a:gd name="connsiteY61" fmla="*/ 3541899 h 3788731"/>
              <a:gd name="connsiteX62" fmla="*/ 2154403 w 2772385"/>
              <a:gd name="connsiteY62" fmla="*/ 3614826 h 3788731"/>
              <a:gd name="connsiteX63" fmla="*/ 2109525 w 2772385"/>
              <a:gd name="connsiteY63" fmla="*/ 3715803 h 3788731"/>
              <a:gd name="connsiteX64" fmla="*/ 2204892 w 2772385"/>
              <a:gd name="connsiteY64" fmla="*/ 3783121 h 3788731"/>
              <a:gd name="connsiteX65" fmla="*/ 2277819 w 2772385"/>
              <a:gd name="connsiteY65" fmla="*/ 3732633 h 3788731"/>
              <a:gd name="connsiteX66" fmla="*/ 2266600 w 2772385"/>
              <a:gd name="connsiteY66" fmla="*/ 3637266 h 3788731"/>
              <a:gd name="connsiteX67" fmla="*/ 2446114 w 2772385"/>
              <a:gd name="connsiteY67" fmla="*/ 3558728 h 3788731"/>
              <a:gd name="connsiteX68" fmla="*/ 2429284 w 2772385"/>
              <a:gd name="connsiteY68" fmla="*/ 3384824 h 3788731"/>
              <a:gd name="connsiteX69" fmla="*/ 1924401 w 2772385"/>
              <a:gd name="connsiteY69" fmla="*/ 3356775 h 3788731"/>
              <a:gd name="connsiteX70" fmla="*/ 1913181 w 2772385"/>
              <a:gd name="connsiteY70" fmla="*/ 3031406 h 3788731"/>
              <a:gd name="connsiteX71" fmla="*/ 1879522 w 2772385"/>
              <a:gd name="connsiteY71" fmla="*/ 3014576 h 3788731"/>
              <a:gd name="connsiteX72" fmla="*/ 1901962 w 2772385"/>
              <a:gd name="connsiteY72" fmla="*/ 2835062 h 3788731"/>
              <a:gd name="connsiteX73" fmla="*/ 1857083 w 2772385"/>
              <a:gd name="connsiteY73" fmla="*/ 2773354 h 3788731"/>
              <a:gd name="connsiteX74" fmla="*/ 2103915 w 2772385"/>
              <a:gd name="connsiteY74" fmla="*/ 2717256 h 3788731"/>
              <a:gd name="connsiteX75" fmla="*/ 2126354 w 2772385"/>
              <a:gd name="connsiteY75" fmla="*/ 2588230 h 3788731"/>
              <a:gd name="connsiteX76" fmla="*/ 2367576 w 2772385"/>
              <a:gd name="connsiteY76" fmla="*/ 2621889 h 3788731"/>
              <a:gd name="connsiteX77" fmla="*/ 2591969 w 2772385"/>
              <a:gd name="connsiteY77" fmla="*/ 2032858 h 3788731"/>
              <a:gd name="connsiteX78" fmla="*/ 2547090 w 2772385"/>
              <a:gd name="connsiteY78" fmla="*/ 1948711 h 3788731"/>
              <a:gd name="connsiteX79" fmla="*/ 2692946 w 2772385"/>
              <a:gd name="connsiteY79" fmla="*/ 1460657 h 3788731"/>
              <a:gd name="connsiteX80" fmla="*/ 2636848 w 2772385"/>
              <a:gd name="connsiteY80" fmla="*/ 1354071 h 3788731"/>
              <a:gd name="connsiteX81" fmla="*/ 2479772 w 2772385"/>
              <a:gd name="connsiteY81" fmla="*/ 798699 h 3788731"/>
              <a:gd name="connsiteX82" fmla="*/ 2737825 w 2772385"/>
              <a:gd name="connsiteY82" fmla="*/ 675283 h 3788731"/>
              <a:gd name="connsiteX83" fmla="*/ 2709775 w 2772385"/>
              <a:gd name="connsiteY83" fmla="*/ 434061 h 3788731"/>
              <a:gd name="connsiteX84" fmla="*/ 2625628 w 2772385"/>
              <a:gd name="connsiteY84" fmla="*/ 86253 h 3788731"/>
              <a:gd name="connsiteX0" fmla="*/ 2625628 w 2772385"/>
              <a:gd name="connsiteY0" fmla="*/ 86253 h 3788731"/>
              <a:gd name="connsiteX1" fmla="*/ 2429284 w 2772385"/>
              <a:gd name="connsiteY1" fmla="*/ 2105 h 3788731"/>
              <a:gd name="connsiteX2" fmla="*/ 2188062 w 2772385"/>
              <a:gd name="connsiteY2" fmla="*/ 159180 h 3788731"/>
              <a:gd name="connsiteX3" fmla="*/ 2087086 w 2772385"/>
              <a:gd name="connsiteY3" fmla="*/ 198449 h 3788731"/>
              <a:gd name="connsiteX4" fmla="*/ 2137574 w 2772385"/>
              <a:gd name="connsiteY4" fmla="*/ 288206 h 3788731"/>
              <a:gd name="connsiteX5" fmla="*/ 2025378 w 2772385"/>
              <a:gd name="connsiteY5" fmla="*/ 450890 h 3788731"/>
              <a:gd name="connsiteX6" fmla="*/ 2131966 w 2772385"/>
              <a:gd name="connsiteY6" fmla="*/ 585526 h 3788731"/>
              <a:gd name="connsiteX7" fmla="*/ 2154403 w 2772385"/>
              <a:gd name="connsiteY7" fmla="*/ 708942 h 3788731"/>
              <a:gd name="connsiteX8" fmla="*/ 2025378 w 2772385"/>
              <a:gd name="connsiteY8" fmla="*/ 753820 h 3788731"/>
              <a:gd name="connsiteX9" fmla="*/ 1991719 w 2772385"/>
              <a:gd name="connsiteY9" fmla="*/ 821138 h 3788731"/>
              <a:gd name="connsiteX10" fmla="*/ 1991719 w 2772385"/>
              <a:gd name="connsiteY10" fmla="*/ 708942 h 3788731"/>
              <a:gd name="connsiteX11" fmla="*/ 1941230 w 2772385"/>
              <a:gd name="connsiteY11" fmla="*/ 669673 h 3788731"/>
              <a:gd name="connsiteX12" fmla="*/ 1778546 w 2772385"/>
              <a:gd name="connsiteY12" fmla="*/ 770649 h 3788731"/>
              <a:gd name="connsiteX13" fmla="*/ 1397078 w 2772385"/>
              <a:gd name="connsiteY13" fmla="*/ 579916 h 3788731"/>
              <a:gd name="connsiteX14" fmla="*/ 1660739 w 2772385"/>
              <a:gd name="connsiteY14" fmla="*/ 1129678 h 3788731"/>
              <a:gd name="connsiteX15" fmla="*/ 1795375 w 2772385"/>
              <a:gd name="connsiteY15" fmla="*/ 1225045 h 3788731"/>
              <a:gd name="connsiteX16" fmla="*/ 1643910 w 2772385"/>
              <a:gd name="connsiteY16" fmla="*/ 1449437 h 3788731"/>
              <a:gd name="connsiteX17" fmla="*/ 1722448 w 2772385"/>
              <a:gd name="connsiteY17" fmla="*/ 1668220 h 3788731"/>
              <a:gd name="connsiteX18" fmla="*/ 1812205 w 2772385"/>
              <a:gd name="connsiteY18" fmla="*/ 1662611 h 3788731"/>
              <a:gd name="connsiteX19" fmla="*/ 1621470 w 2772385"/>
              <a:gd name="connsiteY19" fmla="*/ 1858954 h 3788731"/>
              <a:gd name="connsiteX20" fmla="*/ 909024 w 2772385"/>
              <a:gd name="connsiteY20" fmla="*/ 1578463 h 3788731"/>
              <a:gd name="connsiteX21" fmla="*/ 454629 w 2772385"/>
              <a:gd name="connsiteY21" fmla="*/ 2605060 h 3788731"/>
              <a:gd name="connsiteX22" fmla="*/ 258286 w 2772385"/>
              <a:gd name="connsiteY22" fmla="*/ 2812623 h 3788731"/>
              <a:gd name="connsiteX23" fmla="*/ 39503 w 2772385"/>
              <a:gd name="connsiteY23" fmla="*/ 2857501 h 3788731"/>
              <a:gd name="connsiteX24" fmla="*/ 28282 w 2772385"/>
              <a:gd name="connsiteY24" fmla="*/ 2975307 h 3788731"/>
              <a:gd name="connsiteX25" fmla="*/ 258285 w 2772385"/>
              <a:gd name="connsiteY25" fmla="*/ 3087504 h 3788731"/>
              <a:gd name="connsiteX26" fmla="*/ 538778 w 2772385"/>
              <a:gd name="connsiteY26" fmla="*/ 2980917 h 3788731"/>
              <a:gd name="connsiteX27" fmla="*/ 465849 w 2772385"/>
              <a:gd name="connsiteY27" fmla="*/ 3115553 h 3788731"/>
              <a:gd name="connsiteX28" fmla="*/ 566825 w 2772385"/>
              <a:gd name="connsiteY28" fmla="*/ 3160431 h 3788731"/>
              <a:gd name="connsiteX29" fmla="*/ 376092 w 2772385"/>
              <a:gd name="connsiteY29" fmla="*/ 3620436 h 3788731"/>
              <a:gd name="connsiteX30" fmla="*/ 190968 w 2772385"/>
              <a:gd name="connsiteY30" fmla="*/ 3665315 h 3788731"/>
              <a:gd name="connsiteX31" fmla="*/ 258286 w 2772385"/>
              <a:gd name="connsiteY31" fmla="*/ 3766291 h 3788731"/>
              <a:gd name="connsiteX32" fmla="*/ 549996 w 2772385"/>
              <a:gd name="connsiteY32" fmla="*/ 3788731 h 3788731"/>
              <a:gd name="connsiteX33" fmla="*/ 583655 w 2772385"/>
              <a:gd name="connsiteY33" fmla="*/ 3581168 h 3788731"/>
              <a:gd name="connsiteX34" fmla="*/ 639753 w 2772385"/>
              <a:gd name="connsiteY34" fmla="*/ 3575558 h 3788731"/>
              <a:gd name="connsiteX35" fmla="*/ 684632 w 2772385"/>
              <a:gd name="connsiteY35" fmla="*/ 3698974 h 3788731"/>
              <a:gd name="connsiteX36" fmla="*/ 768779 w 2772385"/>
              <a:gd name="connsiteY36" fmla="*/ 3704584 h 3788731"/>
              <a:gd name="connsiteX37" fmla="*/ 774389 w 2772385"/>
              <a:gd name="connsiteY37" fmla="*/ 3474581 h 3788731"/>
              <a:gd name="connsiteX38" fmla="*/ 740730 w 2772385"/>
              <a:gd name="connsiteY38" fmla="*/ 3205310 h 3788731"/>
              <a:gd name="connsiteX39" fmla="*/ 897805 w 2772385"/>
              <a:gd name="connsiteY39" fmla="*/ 2627499 h 3788731"/>
              <a:gd name="connsiteX40" fmla="*/ 1161466 w 2772385"/>
              <a:gd name="connsiteY40" fmla="*/ 2520912 h 3788731"/>
              <a:gd name="connsiteX41" fmla="*/ 1526104 w 2772385"/>
              <a:gd name="connsiteY41" fmla="*/ 2627499 h 3788731"/>
              <a:gd name="connsiteX42" fmla="*/ 1587812 w 2772385"/>
              <a:gd name="connsiteY42" fmla="*/ 2627499 h 3788731"/>
              <a:gd name="connsiteX43" fmla="*/ 1643910 w 2772385"/>
              <a:gd name="connsiteY43" fmla="*/ 2728476 h 3788731"/>
              <a:gd name="connsiteX44" fmla="*/ 1795375 w 2772385"/>
              <a:gd name="connsiteY44" fmla="*/ 2762134 h 3788731"/>
              <a:gd name="connsiteX45" fmla="*/ 1806595 w 2772385"/>
              <a:gd name="connsiteY45" fmla="*/ 2795793 h 3788731"/>
              <a:gd name="connsiteX46" fmla="*/ 1767326 w 2772385"/>
              <a:gd name="connsiteY46" fmla="*/ 2997747 h 3788731"/>
              <a:gd name="connsiteX47" fmla="*/ 1744887 w 2772385"/>
              <a:gd name="connsiteY47" fmla="*/ 3323116 h 3788731"/>
              <a:gd name="connsiteX48" fmla="*/ 1537324 w 2772385"/>
              <a:gd name="connsiteY48" fmla="*/ 3345555 h 3788731"/>
              <a:gd name="connsiteX49" fmla="*/ 1200735 w 2772385"/>
              <a:gd name="connsiteY49" fmla="*/ 3396044 h 3788731"/>
              <a:gd name="connsiteX50" fmla="*/ 1172686 w 2772385"/>
              <a:gd name="connsiteY50" fmla="*/ 3468971 h 3788731"/>
              <a:gd name="connsiteX51" fmla="*/ 1110978 w 2772385"/>
              <a:gd name="connsiteY51" fmla="*/ 3497020 h 3788731"/>
              <a:gd name="connsiteX52" fmla="*/ 1139027 w 2772385"/>
              <a:gd name="connsiteY52" fmla="*/ 3631656 h 3788731"/>
              <a:gd name="connsiteX53" fmla="*/ 1279272 w 2772385"/>
              <a:gd name="connsiteY53" fmla="*/ 3637266 h 3788731"/>
              <a:gd name="connsiteX54" fmla="*/ 1273662 w 2772385"/>
              <a:gd name="connsiteY54" fmla="*/ 3485801 h 3788731"/>
              <a:gd name="connsiteX55" fmla="*/ 1453176 w 2772385"/>
              <a:gd name="connsiteY55" fmla="*/ 3497020 h 3788731"/>
              <a:gd name="connsiteX56" fmla="*/ 1425127 w 2772385"/>
              <a:gd name="connsiteY56" fmla="*/ 3575558 h 3788731"/>
              <a:gd name="connsiteX57" fmla="*/ 1397078 w 2772385"/>
              <a:gd name="connsiteY57" fmla="*/ 3637266 h 3788731"/>
              <a:gd name="connsiteX58" fmla="*/ 1312931 w 2772385"/>
              <a:gd name="connsiteY58" fmla="*/ 3654095 h 3788731"/>
              <a:gd name="connsiteX59" fmla="*/ 1447567 w 2772385"/>
              <a:gd name="connsiteY59" fmla="*/ 3777511 h 3788731"/>
              <a:gd name="connsiteX60" fmla="*/ 1514884 w 2772385"/>
              <a:gd name="connsiteY60" fmla="*/ 3642876 h 3788731"/>
              <a:gd name="connsiteX61" fmla="*/ 1817814 w 2772385"/>
              <a:gd name="connsiteY61" fmla="*/ 3541899 h 3788731"/>
              <a:gd name="connsiteX62" fmla="*/ 2154403 w 2772385"/>
              <a:gd name="connsiteY62" fmla="*/ 3614826 h 3788731"/>
              <a:gd name="connsiteX63" fmla="*/ 2109525 w 2772385"/>
              <a:gd name="connsiteY63" fmla="*/ 3715803 h 3788731"/>
              <a:gd name="connsiteX64" fmla="*/ 2204892 w 2772385"/>
              <a:gd name="connsiteY64" fmla="*/ 3783121 h 3788731"/>
              <a:gd name="connsiteX65" fmla="*/ 2277819 w 2772385"/>
              <a:gd name="connsiteY65" fmla="*/ 3732633 h 3788731"/>
              <a:gd name="connsiteX66" fmla="*/ 2266600 w 2772385"/>
              <a:gd name="connsiteY66" fmla="*/ 3637266 h 3788731"/>
              <a:gd name="connsiteX67" fmla="*/ 2446114 w 2772385"/>
              <a:gd name="connsiteY67" fmla="*/ 3558728 h 3788731"/>
              <a:gd name="connsiteX68" fmla="*/ 2429284 w 2772385"/>
              <a:gd name="connsiteY68" fmla="*/ 3384824 h 3788731"/>
              <a:gd name="connsiteX69" fmla="*/ 1924401 w 2772385"/>
              <a:gd name="connsiteY69" fmla="*/ 3356775 h 3788731"/>
              <a:gd name="connsiteX70" fmla="*/ 1913181 w 2772385"/>
              <a:gd name="connsiteY70" fmla="*/ 3031406 h 3788731"/>
              <a:gd name="connsiteX71" fmla="*/ 1879522 w 2772385"/>
              <a:gd name="connsiteY71" fmla="*/ 3014576 h 3788731"/>
              <a:gd name="connsiteX72" fmla="*/ 1901962 w 2772385"/>
              <a:gd name="connsiteY72" fmla="*/ 2835062 h 3788731"/>
              <a:gd name="connsiteX73" fmla="*/ 1857083 w 2772385"/>
              <a:gd name="connsiteY73" fmla="*/ 2773354 h 3788731"/>
              <a:gd name="connsiteX74" fmla="*/ 2103915 w 2772385"/>
              <a:gd name="connsiteY74" fmla="*/ 2717256 h 3788731"/>
              <a:gd name="connsiteX75" fmla="*/ 2126354 w 2772385"/>
              <a:gd name="connsiteY75" fmla="*/ 2588230 h 3788731"/>
              <a:gd name="connsiteX76" fmla="*/ 2367576 w 2772385"/>
              <a:gd name="connsiteY76" fmla="*/ 2621889 h 3788731"/>
              <a:gd name="connsiteX77" fmla="*/ 2591969 w 2772385"/>
              <a:gd name="connsiteY77" fmla="*/ 2032858 h 3788731"/>
              <a:gd name="connsiteX78" fmla="*/ 2547090 w 2772385"/>
              <a:gd name="connsiteY78" fmla="*/ 1948711 h 3788731"/>
              <a:gd name="connsiteX79" fmla="*/ 2692946 w 2772385"/>
              <a:gd name="connsiteY79" fmla="*/ 1460657 h 3788731"/>
              <a:gd name="connsiteX80" fmla="*/ 2636848 w 2772385"/>
              <a:gd name="connsiteY80" fmla="*/ 1354071 h 3788731"/>
              <a:gd name="connsiteX81" fmla="*/ 2479772 w 2772385"/>
              <a:gd name="connsiteY81" fmla="*/ 798699 h 3788731"/>
              <a:gd name="connsiteX82" fmla="*/ 2737825 w 2772385"/>
              <a:gd name="connsiteY82" fmla="*/ 675283 h 3788731"/>
              <a:gd name="connsiteX83" fmla="*/ 2709775 w 2772385"/>
              <a:gd name="connsiteY83" fmla="*/ 434061 h 3788731"/>
              <a:gd name="connsiteX84" fmla="*/ 2625628 w 2772385"/>
              <a:gd name="connsiteY84" fmla="*/ 86253 h 3788731"/>
              <a:gd name="connsiteX0" fmla="*/ 2625628 w 2772385"/>
              <a:gd name="connsiteY0" fmla="*/ 86253 h 3788731"/>
              <a:gd name="connsiteX1" fmla="*/ 2429284 w 2772385"/>
              <a:gd name="connsiteY1" fmla="*/ 2105 h 3788731"/>
              <a:gd name="connsiteX2" fmla="*/ 2188062 w 2772385"/>
              <a:gd name="connsiteY2" fmla="*/ 159180 h 3788731"/>
              <a:gd name="connsiteX3" fmla="*/ 2087086 w 2772385"/>
              <a:gd name="connsiteY3" fmla="*/ 198449 h 3788731"/>
              <a:gd name="connsiteX4" fmla="*/ 2137574 w 2772385"/>
              <a:gd name="connsiteY4" fmla="*/ 288206 h 3788731"/>
              <a:gd name="connsiteX5" fmla="*/ 2025378 w 2772385"/>
              <a:gd name="connsiteY5" fmla="*/ 450890 h 3788731"/>
              <a:gd name="connsiteX6" fmla="*/ 2131966 w 2772385"/>
              <a:gd name="connsiteY6" fmla="*/ 585526 h 3788731"/>
              <a:gd name="connsiteX7" fmla="*/ 2154403 w 2772385"/>
              <a:gd name="connsiteY7" fmla="*/ 708942 h 3788731"/>
              <a:gd name="connsiteX8" fmla="*/ 2025378 w 2772385"/>
              <a:gd name="connsiteY8" fmla="*/ 753820 h 3788731"/>
              <a:gd name="connsiteX9" fmla="*/ 1991719 w 2772385"/>
              <a:gd name="connsiteY9" fmla="*/ 821138 h 3788731"/>
              <a:gd name="connsiteX10" fmla="*/ 1991719 w 2772385"/>
              <a:gd name="connsiteY10" fmla="*/ 708942 h 3788731"/>
              <a:gd name="connsiteX11" fmla="*/ 1941230 w 2772385"/>
              <a:gd name="connsiteY11" fmla="*/ 669673 h 3788731"/>
              <a:gd name="connsiteX12" fmla="*/ 1778546 w 2772385"/>
              <a:gd name="connsiteY12" fmla="*/ 770649 h 3788731"/>
              <a:gd name="connsiteX13" fmla="*/ 1397078 w 2772385"/>
              <a:gd name="connsiteY13" fmla="*/ 579916 h 3788731"/>
              <a:gd name="connsiteX14" fmla="*/ 1660739 w 2772385"/>
              <a:gd name="connsiteY14" fmla="*/ 1129678 h 3788731"/>
              <a:gd name="connsiteX15" fmla="*/ 1795375 w 2772385"/>
              <a:gd name="connsiteY15" fmla="*/ 1225045 h 3788731"/>
              <a:gd name="connsiteX16" fmla="*/ 1643910 w 2772385"/>
              <a:gd name="connsiteY16" fmla="*/ 1449437 h 3788731"/>
              <a:gd name="connsiteX17" fmla="*/ 1722448 w 2772385"/>
              <a:gd name="connsiteY17" fmla="*/ 1668220 h 3788731"/>
              <a:gd name="connsiteX18" fmla="*/ 1812205 w 2772385"/>
              <a:gd name="connsiteY18" fmla="*/ 1662611 h 3788731"/>
              <a:gd name="connsiteX19" fmla="*/ 1621470 w 2772385"/>
              <a:gd name="connsiteY19" fmla="*/ 1858954 h 3788731"/>
              <a:gd name="connsiteX20" fmla="*/ 909024 w 2772385"/>
              <a:gd name="connsiteY20" fmla="*/ 1578463 h 3788731"/>
              <a:gd name="connsiteX21" fmla="*/ 454629 w 2772385"/>
              <a:gd name="connsiteY21" fmla="*/ 2605060 h 3788731"/>
              <a:gd name="connsiteX22" fmla="*/ 258286 w 2772385"/>
              <a:gd name="connsiteY22" fmla="*/ 2812623 h 3788731"/>
              <a:gd name="connsiteX23" fmla="*/ 39503 w 2772385"/>
              <a:gd name="connsiteY23" fmla="*/ 2857501 h 3788731"/>
              <a:gd name="connsiteX24" fmla="*/ 28282 w 2772385"/>
              <a:gd name="connsiteY24" fmla="*/ 2975307 h 3788731"/>
              <a:gd name="connsiteX25" fmla="*/ 258285 w 2772385"/>
              <a:gd name="connsiteY25" fmla="*/ 3087504 h 3788731"/>
              <a:gd name="connsiteX26" fmla="*/ 527559 w 2772385"/>
              <a:gd name="connsiteY26" fmla="*/ 2986527 h 3788731"/>
              <a:gd name="connsiteX27" fmla="*/ 465849 w 2772385"/>
              <a:gd name="connsiteY27" fmla="*/ 3115553 h 3788731"/>
              <a:gd name="connsiteX28" fmla="*/ 566825 w 2772385"/>
              <a:gd name="connsiteY28" fmla="*/ 3160431 h 3788731"/>
              <a:gd name="connsiteX29" fmla="*/ 376092 w 2772385"/>
              <a:gd name="connsiteY29" fmla="*/ 3620436 h 3788731"/>
              <a:gd name="connsiteX30" fmla="*/ 190968 w 2772385"/>
              <a:gd name="connsiteY30" fmla="*/ 3665315 h 3788731"/>
              <a:gd name="connsiteX31" fmla="*/ 258286 w 2772385"/>
              <a:gd name="connsiteY31" fmla="*/ 3766291 h 3788731"/>
              <a:gd name="connsiteX32" fmla="*/ 549996 w 2772385"/>
              <a:gd name="connsiteY32" fmla="*/ 3788731 h 3788731"/>
              <a:gd name="connsiteX33" fmla="*/ 583655 w 2772385"/>
              <a:gd name="connsiteY33" fmla="*/ 3581168 h 3788731"/>
              <a:gd name="connsiteX34" fmla="*/ 639753 w 2772385"/>
              <a:gd name="connsiteY34" fmla="*/ 3575558 h 3788731"/>
              <a:gd name="connsiteX35" fmla="*/ 684632 w 2772385"/>
              <a:gd name="connsiteY35" fmla="*/ 3698974 h 3788731"/>
              <a:gd name="connsiteX36" fmla="*/ 768779 w 2772385"/>
              <a:gd name="connsiteY36" fmla="*/ 3704584 h 3788731"/>
              <a:gd name="connsiteX37" fmla="*/ 774389 w 2772385"/>
              <a:gd name="connsiteY37" fmla="*/ 3474581 h 3788731"/>
              <a:gd name="connsiteX38" fmla="*/ 740730 w 2772385"/>
              <a:gd name="connsiteY38" fmla="*/ 3205310 h 3788731"/>
              <a:gd name="connsiteX39" fmla="*/ 897805 w 2772385"/>
              <a:gd name="connsiteY39" fmla="*/ 2627499 h 3788731"/>
              <a:gd name="connsiteX40" fmla="*/ 1161466 w 2772385"/>
              <a:gd name="connsiteY40" fmla="*/ 2520912 h 3788731"/>
              <a:gd name="connsiteX41" fmla="*/ 1526104 w 2772385"/>
              <a:gd name="connsiteY41" fmla="*/ 2627499 h 3788731"/>
              <a:gd name="connsiteX42" fmla="*/ 1587812 w 2772385"/>
              <a:gd name="connsiteY42" fmla="*/ 2627499 h 3788731"/>
              <a:gd name="connsiteX43" fmla="*/ 1643910 w 2772385"/>
              <a:gd name="connsiteY43" fmla="*/ 2728476 h 3788731"/>
              <a:gd name="connsiteX44" fmla="*/ 1795375 w 2772385"/>
              <a:gd name="connsiteY44" fmla="*/ 2762134 h 3788731"/>
              <a:gd name="connsiteX45" fmla="*/ 1806595 w 2772385"/>
              <a:gd name="connsiteY45" fmla="*/ 2795793 h 3788731"/>
              <a:gd name="connsiteX46" fmla="*/ 1767326 w 2772385"/>
              <a:gd name="connsiteY46" fmla="*/ 2997747 h 3788731"/>
              <a:gd name="connsiteX47" fmla="*/ 1744887 w 2772385"/>
              <a:gd name="connsiteY47" fmla="*/ 3323116 h 3788731"/>
              <a:gd name="connsiteX48" fmla="*/ 1537324 w 2772385"/>
              <a:gd name="connsiteY48" fmla="*/ 3345555 h 3788731"/>
              <a:gd name="connsiteX49" fmla="*/ 1200735 w 2772385"/>
              <a:gd name="connsiteY49" fmla="*/ 3396044 h 3788731"/>
              <a:gd name="connsiteX50" fmla="*/ 1172686 w 2772385"/>
              <a:gd name="connsiteY50" fmla="*/ 3468971 h 3788731"/>
              <a:gd name="connsiteX51" fmla="*/ 1110978 w 2772385"/>
              <a:gd name="connsiteY51" fmla="*/ 3497020 h 3788731"/>
              <a:gd name="connsiteX52" fmla="*/ 1139027 w 2772385"/>
              <a:gd name="connsiteY52" fmla="*/ 3631656 h 3788731"/>
              <a:gd name="connsiteX53" fmla="*/ 1279272 w 2772385"/>
              <a:gd name="connsiteY53" fmla="*/ 3637266 h 3788731"/>
              <a:gd name="connsiteX54" fmla="*/ 1273662 w 2772385"/>
              <a:gd name="connsiteY54" fmla="*/ 3485801 h 3788731"/>
              <a:gd name="connsiteX55" fmla="*/ 1453176 w 2772385"/>
              <a:gd name="connsiteY55" fmla="*/ 3497020 h 3788731"/>
              <a:gd name="connsiteX56" fmla="*/ 1425127 w 2772385"/>
              <a:gd name="connsiteY56" fmla="*/ 3575558 h 3788731"/>
              <a:gd name="connsiteX57" fmla="*/ 1397078 w 2772385"/>
              <a:gd name="connsiteY57" fmla="*/ 3637266 h 3788731"/>
              <a:gd name="connsiteX58" fmla="*/ 1312931 w 2772385"/>
              <a:gd name="connsiteY58" fmla="*/ 3654095 h 3788731"/>
              <a:gd name="connsiteX59" fmla="*/ 1447567 w 2772385"/>
              <a:gd name="connsiteY59" fmla="*/ 3777511 h 3788731"/>
              <a:gd name="connsiteX60" fmla="*/ 1514884 w 2772385"/>
              <a:gd name="connsiteY60" fmla="*/ 3642876 h 3788731"/>
              <a:gd name="connsiteX61" fmla="*/ 1817814 w 2772385"/>
              <a:gd name="connsiteY61" fmla="*/ 3541899 h 3788731"/>
              <a:gd name="connsiteX62" fmla="*/ 2154403 w 2772385"/>
              <a:gd name="connsiteY62" fmla="*/ 3614826 h 3788731"/>
              <a:gd name="connsiteX63" fmla="*/ 2109525 w 2772385"/>
              <a:gd name="connsiteY63" fmla="*/ 3715803 h 3788731"/>
              <a:gd name="connsiteX64" fmla="*/ 2204892 w 2772385"/>
              <a:gd name="connsiteY64" fmla="*/ 3783121 h 3788731"/>
              <a:gd name="connsiteX65" fmla="*/ 2277819 w 2772385"/>
              <a:gd name="connsiteY65" fmla="*/ 3732633 h 3788731"/>
              <a:gd name="connsiteX66" fmla="*/ 2266600 w 2772385"/>
              <a:gd name="connsiteY66" fmla="*/ 3637266 h 3788731"/>
              <a:gd name="connsiteX67" fmla="*/ 2446114 w 2772385"/>
              <a:gd name="connsiteY67" fmla="*/ 3558728 h 3788731"/>
              <a:gd name="connsiteX68" fmla="*/ 2429284 w 2772385"/>
              <a:gd name="connsiteY68" fmla="*/ 3384824 h 3788731"/>
              <a:gd name="connsiteX69" fmla="*/ 1924401 w 2772385"/>
              <a:gd name="connsiteY69" fmla="*/ 3356775 h 3788731"/>
              <a:gd name="connsiteX70" fmla="*/ 1913181 w 2772385"/>
              <a:gd name="connsiteY70" fmla="*/ 3031406 h 3788731"/>
              <a:gd name="connsiteX71" fmla="*/ 1879522 w 2772385"/>
              <a:gd name="connsiteY71" fmla="*/ 3014576 h 3788731"/>
              <a:gd name="connsiteX72" fmla="*/ 1901962 w 2772385"/>
              <a:gd name="connsiteY72" fmla="*/ 2835062 h 3788731"/>
              <a:gd name="connsiteX73" fmla="*/ 1857083 w 2772385"/>
              <a:gd name="connsiteY73" fmla="*/ 2773354 h 3788731"/>
              <a:gd name="connsiteX74" fmla="*/ 2103915 w 2772385"/>
              <a:gd name="connsiteY74" fmla="*/ 2717256 h 3788731"/>
              <a:gd name="connsiteX75" fmla="*/ 2126354 w 2772385"/>
              <a:gd name="connsiteY75" fmla="*/ 2588230 h 3788731"/>
              <a:gd name="connsiteX76" fmla="*/ 2367576 w 2772385"/>
              <a:gd name="connsiteY76" fmla="*/ 2621889 h 3788731"/>
              <a:gd name="connsiteX77" fmla="*/ 2591969 w 2772385"/>
              <a:gd name="connsiteY77" fmla="*/ 2032858 h 3788731"/>
              <a:gd name="connsiteX78" fmla="*/ 2547090 w 2772385"/>
              <a:gd name="connsiteY78" fmla="*/ 1948711 h 3788731"/>
              <a:gd name="connsiteX79" fmla="*/ 2692946 w 2772385"/>
              <a:gd name="connsiteY79" fmla="*/ 1460657 h 3788731"/>
              <a:gd name="connsiteX80" fmla="*/ 2636848 w 2772385"/>
              <a:gd name="connsiteY80" fmla="*/ 1354071 h 3788731"/>
              <a:gd name="connsiteX81" fmla="*/ 2479772 w 2772385"/>
              <a:gd name="connsiteY81" fmla="*/ 798699 h 3788731"/>
              <a:gd name="connsiteX82" fmla="*/ 2737825 w 2772385"/>
              <a:gd name="connsiteY82" fmla="*/ 675283 h 3788731"/>
              <a:gd name="connsiteX83" fmla="*/ 2709775 w 2772385"/>
              <a:gd name="connsiteY83" fmla="*/ 434061 h 3788731"/>
              <a:gd name="connsiteX84" fmla="*/ 2625628 w 2772385"/>
              <a:gd name="connsiteY84" fmla="*/ 86253 h 3788731"/>
              <a:gd name="connsiteX0" fmla="*/ 2625628 w 2772385"/>
              <a:gd name="connsiteY0" fmla="*/ 86253 h 3788731"/>
              <a:gd name="connsiteX1" fmla="*/ 2429284 w 2772385"/>
              <a:gd name="connsiteY1" fmla="*/ 2105 h 3788731"/>
              <a:gd name="connsiteX2" fmla="*/ 2188062 w 2772385"/>
              <a:gd name="connsiteY2" fmla="*/ 159180 h 3788731"/>
              <a:gd name="connsiteX3" fmla="*/ 2087086 w 2772385"/>
              <a:gd name="connsiteY3" fmla="*/ 198449 h 3788731"/>
              <a:gd name="connsiteX4" fmla="*/ 2137574 w 2772385"/>
              <a:gd name="connsiteY4" fmla="*/ 288206 h 3788731"/>
              <a:gd name="connsiteX5" fmla="*/ 2025378 w 2772385"/>
              <a:gd name="connsiteY5" fmla="*/ 450890 h 3788731"/>
              <a:gd name="connsiteX6" fmla="*/ 2131966 w 2772385"/>
              <a:gd name="connsiteY6" fmla="*/ 585526 h 3788731"/>
              <a:gd name="connsiteX7" fmla="*/ 2154403 w 2772385"/>
              <a:gd name="connsiteY7" fmla="*/ 708942 h 3788731"/>
              <a:gd name="connsiteX8" fmla="*/ 2025378 w 2772385"/>
              <a:gd name="connsiteY8" fmla="*/ 753820 h 3788731"/>
              <a:gd name="connsiteX9" fmla="*/ 1991719 w 2772385"/>
              <a:gd name="connsiteY9" fmla="*/ 821138 h 3788731"/>
              <a:gd name="connsiteX10" fmla="*/ 1991719 w 2772385"/>
              <a:gd name="connsiteY10" fmla="*/ 708942 h 3788731"/>
              <a:gd name="connsiteX11" fmla="*/ 1941230 w 2772385"/>
              <a:gd name="connsiteY11" fmla="*/ 669673 h 3788731"/>
              <a:gd name="connsiteX12" fmla="*/ 1778546 w 2772385"/>
              <a:gd name="connsiteY12" fmla="*/ 770649 h 3788731"/>
              <a:gd name="connsiteX13" fmla="*/ 1397078 w 2772385"/>
              <a:gd name="connsiteY13" fmla="*/ 579916 h 3788731"/>
              <a:gd name="connsiteX14" fmla="*/ 1660739 w 2772385"/>
              <a:gd name="connsiteY14" fmla="*/ 1129678 h 3788731"/>
              <a:gd name="connsiteX15" fmla="*/ 1795375 w 2772385"/>
              <a:gd name="connsiteY15" fmla="*/ 1225045 h 3788731"/>
              <a:gd name="connsiteX16" fmla="*/ 1643910 w 2772385"/>
              <a:gd name="connsiteY16" fmla="*/ 1449437 h 3788731"/>
              <a:gd name="connsiteX17" fmla="*/ 1722448 w 2772385"/>
              <a:gd name="connsiteY17" fmla="*/ 1668220 h 3788731"/>
              <a:gd name="connsiteX18" fmla="*/ 1812205 w 2772385"/>
              <a:gd name="connsiteY18" fmla="*/ 1662611 h 3788731"/>
              <a:gd name="connsiteX19" fmla="*/ 1621470 w 2772385"/>
              <a:gd name="connsiteY19" fmla="*/ 1858954 h 3788731"/>
              <a:gd name="connsiteX20" fmla="*/ 909024 w 2772385"/>
              <a:gd name="connsiteY20" fmla="*/ 1578463 h 3788731"/>
              <a:gd name="connsiteX21" fmla="*/ 454629 w 2772385"/>
              <a:gd name="connsiteY21" fmla="*/ 2605060 h 3788731"/>
              <a:gd name="connsiteX22" fmla="*/ 258286 w 2772385"/>
              <a:gd name="connsiteY22" fmla="*/ 2812623 h 3788731"/>
              <a:gd name="connsiteX23" fmla="*/ 39503 w 2772385"/>
              <a:gd name="connsiteY23" fmla="*/ 2857501 h 3788731"/>
              <a:gd name="connsiteX24" fmla="*/ 28282 w 2772385"/>
              <a:gd name="connsiteY24" fmla="*/ 2975307 h 3788731"/>
              <a:gd name="connsiteX25" fmla="*/ 258285 w 2772385"/>
              <a:gd name="connsiteY25" fmla="*/ 3087504 h 3788731"/>
              <a:gd name="connsiteX26" fmla="*/ 527559 w 2772385"/>
              <a:gd name="connsiteY26" fmla="*/ 2986527 h 3788731"/>
              <a:gd name="connsiteX27" fmla="*/ 488288 w 2772385"/>
              <a:gd name="connsiteY27" fmla="*/ 3154821 h 3788731"/>
              <a:gd name="connsiteX28" fmla="*/ 566825 w 2772385"/>
              <a:gd name="connsiteY28" fmla="*/ 3160431 h 3788731"/>
              <a:gd name="connsiteX29" fmla="*/ 376092 w 2772385"/>
              <a:gd name="connsiteY29" fmla="*/ 3620436 h 3788731"/>
              <a:gd name="connsiteX30" fmla="*/ 190968 w 2772385"/>
              <a:gd name="connsiteY30" fmla="*/ 3665315 h 3788731"/>
              <a:gd name="connsiteX31" fmla="*/ 258286 w 2772385"/>
              <a:gd name="connsiteY31" fmla="*/ 3766291 h 3788731"/>
              <a:gd name="connsiteX32" fmla="*/ 549996 w 2772385"/>
              <a:gd name="connsiteY32" fmla="*/ 3788731 h 3788731"/>
              <a:gd name="connsiteX33" fmla="*/ 583655 w 2772385"/>
              <a:gd name="connsiteY33" fmla="*/ 3581168 h 3788731"/>
              <a:gd name="connsiteX34" fmla="*/ 639753 w 2772385"/>
              <a:gd name="connsiteY34" fmla="*/ 3575558 h 3788731"/>
              <a:gd name="connsiteX35" fmla="*/ 684632 w 2772385"/>
              <a:gd name="connsiteY35" fmla="*/ 3698974 h 3788731"/>
              <a:gd name="connsiteX36" fmla="*/ 768779 w 2772385"/>
              <a:gd name="connsiteY36" fmla="*/ 3704584 h 3788731"/>
              <a:gd name="connsiteX37" fmla="*/ 774389 w 2772385"/>
              <a:gd name="connsiteY37" fmla="*/ 3474581 h 3788731"/>
              <a:gd name="connsiteX38" fmla="*/ 740730 w 2772385"/>
              <a:gd name="connsiteY38" fmla="*/ 3205310 h 3788731"/>
              <a:gd name="connsiteX39" fmla="*/ 897805 w 2772385"/>
              <a:gd name="connsiteY39" fmla="*/ 2627499 h 3788731"/>
              <a:gd name="connsiteX40" fmla="*/ 1161466 w 2772385"/>
              <a:gd name="connsiteY40" fmla="*/ 2520912 h 3788731"/>
              <a:gd name="connsiteX41" fmla="*/ 1526104 w 2772385"/>
              <a:gd name="connsiteY41" fmla="*/ 2627499 h 3788731"/>
              <a:gd name="connsiteX42" fmla="*/ 1587812 w 2772385"/>
              <a:gd name="connsiteY42" fmla="*/ 2627499 h 3788731"/>
              <a:gd name="connsiteX43" fmla="*/ 1643910 w 2772385"/>
              <a:gd name="connsiteY43" fmla="*/ 2728476 h 3788731"/>
              <a:gd name="connsiteX44" fmla="*/ 1795375 w 2772385"/>
              <a:gd name="connsiteY44" fmla="*/ 2762134 h 3788731"/>
              <a:gd name="connsiteX45" fmla="*/ 1806595 w 2772385"/>
              <a:gd name="connsiteY45" fmla="*/ 2795793 h 3788731"/>
              <a:gd name="connsiteX46" fmla="*/ 1767326 w 2772385"/>
              <a:gd name="connsiteY46" fmla="*/ 2997747 h 3788731"/>
              <a:gd name="connsiteX47" fmla="*/ 1744887 w 2772385"/>
              <a:gd name="connsiteY47" fmla="*/ 3323116 h 3788731"/>
              <a:gd name="connsiteX48" fmla="*/ 1537324 w 2772385"/>
              <a:gd name="connsiteY48" fmla="*/ 3345555 h 3788731"/>
              <a:gd name="connsiteX49" fmla="*/ 1200735 w 2772385"/>
              <a:gd name="connsiteY49" fmla="*/ 3396044 h 3788731"/>
              <a:gd name="connsiteX50" fmla="*/ 1172686 w 2772385"/>
              <a:gd name="connsiteY50" fmla="*/ 3468971 h 3788731"/>
              <a:gd name="connsiteX51" fmla="*/ 1110978 w 2772385"/>
              <a:gd name="connsiteY51" fmla="*/ 3497020 h 3788731"/>
              <a:gd name="connsiteX52" fmla="*/ 1139027 w 2772385"/>
              <a:gd name="connsiteY52" fmla="*/ 3631656 h 3788731"/>
              <a:gd name="connsiteX53" fmla="*/ 1279272 w 2772385"/>
              <a:gd name="connsiteY53" fmla="*/ 3637266 h 3788731"/>
              <a:gd name="connsiteX54" fmla="*/ 1273662 w 2772385"/>
              <a:gd name="connsiteY54" fmla="*/ 3485801 h 3788731"/>
              <a:gd name="connsiteX55" fmla="*/ 1453176 w 2772385"/>
              <a:gd name="connsiteY55" fmla="*/ 3497020 h 3788731"/>
              <a:gd name="connsiteX56" fmla="*/ 1425127 w 2772385"/>
              <a:gd name="connsiteY56" fmla="*/ 3575558 h 3788731"/>
              <a:gd name="connsiteX57" fmla="*/ 1397078 w 2772385"/>
              <a:gd name="connsiteY57" fmla="*/ 3637266 h 3788731"/>
              <a:gd name="connsiteX58" fmla="*/ 1312931 w 2772385"/>
              <a:gd name="connsiteY58" fmla="*/ 3654095 h 3788731"/>
              <a:gd name="connsiteX59" fmla="*/ 1447567 w 2772385"/>
              <a:gd name="connsiteY59" fmla="*/ 3777511 h 3788731"/>
              <a:gd name="connsiteX60" fmla="*/ 1514884 w 2772385"/>
              <a:gd name="connsiteY60" fmla="*/ 3642876 h 3788731"/>
              <a:gd name="connsiteX61" fmla="*/ 1817814 w 2772385"/>
              <a:gd name="connsiteY61" fmla="*/ 3541899 h 3788731"/>
              <a:gd name="connsiteX62" fmla="*/ 2154403 w 2772385"/>
              <a:gd name="connsiteY62" fmla="*/ 3614826 h 3788731"/>
              <a:gd name="connsiteX63" fmla="*/ 2109525 w 2772385"/>
              <a:gd name="connsiteY63" fmla="*/ 3715803 h 3788731"/>
              <a:gd name="connsiteX64" fmla="*/ 2204892 w 2772385"/>
              <a:gd name="connsiteY64" fmla="*/ 3783121 h 3788731"/>
              <a:gd name="connsiteX65" fmla="*/ 2277819 w 2772385"/>
              <a:gd name="connsiteY65" fmla="*/ 3732633 h 3788731"/>
              <a:gd name="connsiteX66" fmla="*/ 2266600 w 2772385"/>
              <a:gd name="connsiteY66" fmla="*/ 3637266 h 3788731"/>
              <a:gd name="connsiteX67" fmla="*/ 2446114 w 2772385"/>
              <a:gd name="connsiteY67" fmla="*/ 3558728 h 3788731"/>
              <a:gd name="connsiteX68" fmla="*/ 2429284 w 2772385"/>
              <a:gd name="connsiteY68" fmla="*/ 3384824 h 3788731"/>
              <a:gd name="connsiteX69" fmla="*/ 1924401 w 2772385"/>
              <a:gd name="connsiteY69" fmla="*/ 3356775 h 3788731"/>
              <a:gd name="connsiteX70" fmla="*/ 1913181 w 2772385"/>
              <a:gd name="connsiteY70" fmla="*/ 3031406 h 3788731"/>
              <a:gd name="connsiteX71" fmla="*/ 1879522 w 2772385"/>
              <a:gd name="connsiteY71" fmla="*/ 3014576 h 3788731"/>
              <a:gd name="connsiteX72" fmla="*/ 1901962 w 2772385"/>
              <a:gd name="connsiteY72" fmla="*/ 2835062 h 3788731"/>
              <a:gd name="connsiteX73" fmla="*/ 1857083 w 2772385"/>
              <a:gd name="connsiteY73" fmla="*/ 2773354 h 3788731"/>
              <a:gd name="connsiteX74" fmla="*/ 2103915 w 2772385"/>
              <a:gd name="connsiteY74" fmla="*/ 2717256 h 3788731"/>
              <a:gd name="connsiteX75" fmla="*/ 2126354 w 2772385"/>
              <a:gd name="connsiteY75" fmla="*/ 2588230 h 3788731"/>
              <a:gd name="connsiteX76" fmla="*/ 2367576 w 2772385"/>
              <a:gd name="connsiteY76" fmla="*/ 2621889 h 3788731"/>
              <a:gd name="connsiteX77" fmla="*/ 2591969 w 2772385"/>
              <a:gd name="connsiteY77" fmla="*/ 2032858 h 3788731"/>
              <a:gd name="connsiteX78" fmla="*/ 2547090 w 2772385"/>
              <a:gd name="connsiteY78" fmla="*/ 1948711 h 3788731"/>
              <a:gd name="connsiteX79" fmla="*/ 2692946 w 2772385"/>
              <a:gd name="connsiteY79" fmla="*/ 1460657 h 3788731"/>
              <a:gd name="connsiteX80" fmla="*/ 2636848 w 2772385"/>
              <a:gd name="connsiteY80" fmla="*/ 1354071 h 3788731"/>
              <a:gd name="connsiteX81" fmla="*/ 2479772 w 2772385"/>
              <a:gd name="connsiteY81" fmla="*/ 798699 h 3788731"/>
              <a:gd name="connsiteX82" fmla="*/ 2737825 w 2772385"/>
              <a:gd name="connsiteY82" fmla="*/ 675283 h 3788731"/>
              <a:gd name="connsiteX83" fmla="*/ 2709775 w 2772385"/>
              <a:gd name="connsiteY83" fmla="*/ 434061 h 3788731"/>
              <a:gd name="connsiteX84" fmla="*/ 2625628 w 2772385"/>
              <a:gd name="connsiteY84" fmla="*/ 86253 h 3788731"/>
              <a:gd name="connsiteX0" fmla="*/ 2625628 w 2772385"/>
              <a:gd name="connsiteY0" fmla="*/ 86253 h 3788731"/>
              <a:gd name="connsiteX1" fmla="*/ 2429284 w 2772385"/>
              <a:gd name="connsiteY1" fmla="*/ 2105 h 3788731"/>
              <a:gd name="connsiteX2" fmla="*/ 2188062 w 2772385"/>
              <a:gd name="connsiteY2" fmla="*/ 159180 h 3788731"/>
              <a:gd name="connsiteX3" fmla="*/ 2087086 w 2772385"/>
              <a:gd name="connsiteY3" fmla="*/ 198449 h 3788731"/>
              <a:gd name="connsiteX4" fmla="*/ 2137574 w 2772385"/>
              <a:gd name="connsiteY4" fmla="*/ 288206 h 3788731"/>
              <a:gd name="connsiteX5" fmla="*/ 2025378 w 2772385"/>
              <a:gd name="connsiteY5" fmla="*/ 450890 h 3788731"/>
              <a:gd name="connsiteX6" fmla="*/ 2131966 w 2772385"/>
              <a:gd name="connsiteY6" fmla="*/ 585526 h 3788731"/>
              <a:gd name="connsiteX7" fmla="*/ 2154403 w 2772385"/>
              <a:gd name="connsiteY7" fmla="*/ 708942 h 3788731"/>
              <a:gd name="connsiteX8" fmla="*/ 2025378 w 2772385"/>
              <a:gd name="connsiteY8" fmla="*/ 753820 h 3788731"/>
              <a:gd name="connsiteX9" fmla="*/ 1991719 w 2772385"/>
              <a:gd name="connsiteY9" fmla="*/ 821138 h 3788731"/>
              <a:gd name="connsiteX10" fmla="*/ 1991719 w 2772385"/>
              <a:gd name="connsiteY10" fmla="*/ 708942 h 3788731"/>
              <a:gd name="connsiteX11" fmla="*/ 1941230 w 2772385"/>
              <a:gd name="connsiteY11" fmla="*/ 669673 h 3788731"/>
              <a:gd name="connsiteX12" fmla="*/ 1778546 w 2772385"/>
              <a:gd name="connsiteY12" fmla="*/ 770649 h 3788731"/>
              <a:gd name="connsiteX13" fmla="*/ 1397078 w 2772385"/>
              <a:gd name="connsiteY13" fmla="*/ 579916 h 3788731"/>
              <a:gd name="connsiteX14" fmla="*/ 1660739 w 2772385"/>
              <a:gd name="connsiteY14" fmla="*/ 1129678 h 3788731"/>
              <a:gd name="connsiteX15" fmla="*/ 1795375 w 2772385"/>
              <a:gd name="connsiteY15" fmla="*/ 1225045 h 3788731"/>
              <a:gd name="connsiteX16" fmla="*/ 1643910 w 2772385"/>
              <a:gd name="connsiteY16" fmla="*/ 1449437 h 3788731"/>
              <a:gd name="connsiteX17" fmla="*/ 1722448 w 2772385"/>
              <a:gd name="connsiteY17" fmla="*/ 1668220 h 3788731"/>
              <a:gd name="connsiteX18" fmla="*/ 1812205 w 2772385"/>
              <a:gd name="connsiteY18" fmla="*/ 1662611 h 3788731"/>
              <a:gd name="connsiteX19" fmla="*/ 1621470 w 2772385"/>
              <a:gd name="connsiteY19" fmla="*/ 1858954 h 3788731"/>
              <a:gd name="connsiteX20" fmla="*/ 909024 w 2772385"/>
              <a:gd name="connsiteY20" fmla="*/ 1578463 h 3788731"/>
              <a:gd name="connsiteX21" fmla="*/ 454629 w 2772385"/>
              <a:gd name="connsiteY21" fmla="*/ 2605060 h 3788731"/>
              <a:gd name="connsiteX22" fmla="*/ 258286 w 2772385"/>
              <a:gd name="connsiteY22" fmla="*/ 2812623 h 3788731"/>
              <a:gd name="connsiteX23" fmla="*/ 39503 w 2772385"/>
              <a:gd name="connsiteY23" fmla="*/ 2857501 h 3788731"/>
              <a:gd name="connsiteX24" fmla="*/ 28282 w 2772385"/>
              <a:gd name="connsiteY24" fmla="*/ 2975307 h 3788731"/>
              <a:gd name="connsiteX25" fmla="*/ 258285 w 2772385"/>
              <a:gd name="connsiteY25" fmla="*/ 3087504 h 3788731"/>
              <a:gd name="connsiteX26" fmla="*/ 527559 w 2772385"/>
              <a:gd name="connsiteY26" fmla="*/ 2986527 h 3788731"/>
              <a:gd name="connsiteX27" fmla="*/ 488288 w 2772385"/>
              <a:gd name="connsiteY27" fmla="*/ 3154821 h 3788731"/>
              <a:gd name="connsiteX28" fmla="*/ 561215 w 2772385"/>
              <a:gd name="connsiteY28" fmla="*/ 3194090 h 3788731"/>
              <a:gd name="connsiteX29" fmla="*/ 376092 w 2772385"/>
              <a:gd name="connsiteY29" fmla="*/ 3620436 h 3788731"/>
              <a:gd name="connsiteX30" fmla="*/ 190968 w 2772385"/>
              <a:gd name="connsiteY30" fmla="*/ 3665315 h 3788731"/>
              <a:gd name="connsiteX31" fmla="*/ 258286 w 2772385"/>
              <a:gd name="connsiteY31" fmla="*/ 3766291 h 3788731"/>
              <a:gd name="connsiteX32" fmla="*/ 549996 w 2772385"/>
              <a:gd name="connsiteY32" fmla="*/ 3788731 h 3788731"/>
              <a:gd name="connsiteX33" fmla="*/ 583655 w 2772385"/>
              <a:gd name="connsiteY33" fmla="*/ 3581168 h 3788731"/>
              <a:gd name="connsiteX34" fmla="*/ 639753 w 2772385"/>
              <a:gd name="connsiteY34" fmla="*/ 3575558 h 3788731"/>
              <a:gd name="connsiteX35" fmla="*/ 684632 w 2772385"/>
              <a:gd name="connsiteY35" fmla="*/ 3698974 h 3788731"/>
              <a:gd name="connsiteX36" fmla="*/ 768779 w 2772385"/>
              <a:gd name="connsiteY36" fmla="*/ 3704584 h 3788731"/>
              <a:gd name="connsiteX37" fmla="*/ 774389 w 2772385"/>
              <a:gd name="connsiteY37" fmla="*/ 3474581 h 3788731"/>
              <a:gd name="connsiteX38" fmla="*/ 740730 w 2772385"/>
              <a:gd name="connsiteY38" fmla="*/ 3205310 h 3788731"/>
              <a:gd name="connsiteX39" fmla="*/ 897805 w 2772385"/>
              <a:gd name="connsiteY39" fmla="*/ 2627499 h 3788731"/>
              <a:gd name="connsiteX40" fmla="*/ 1161466 w 2772385"/>
              <a:gd name="connsiteY40" fmla="*/ 2520912 h 3788731"/>
              <a:gd name="connsiteX41" fmla="*/ 1526104 w 2772385"/>
              <a:gd name="connsiteY41" fmla="*/ 2627499 h 3788731"/>
              <a:gd name="connsiteX42" fmla="*/ 1587812 w 2772385"/>
              <a:gd name="connsiteY42" fmla="*/ 2627499 h 3788731"/>
              <a:gd name="connsiteX43" fmla="*/ 1643910 w 2772385"/>
              <a:gd name="connsiteY43" fmla="*/ 2728476 h 3788731"/>
              <a:gd name="connsiteX44" fmla="*/ 1795375 w 2772385"/>
              <a:gd name="connsiteY44" fmla="*/ 2762134 h 3788731"/>
              <a:gd name="connsiteX45" fmla="*/ 1806595 w 2772385"/>
              <a:gd name="connsiteY45" fmla="*/ 2795793 h 3788731"/>
              <a:gd name="connsiteX46" fmla="*/ 1767326 w 2772385"/>
              <a:gd name="connsiteY46" fmla="*/ 2997747 h 3788731"/>
              <a:gd name="connsiteX47" fmla="*/ 1744887 w 2772385"/>
              <a:gd name="connsiteY47" fmla="*/ 3323116 h 3788731"/>
              <a:gd name="connsiteX48" fmla="*/ 1537324 w 2772385"/>
              <a:gd name="connsiteY48" fmla="*/ 3345555 h 3788731"/>
              <a:gd name="connsiteX49" fmla="*/ 1200735 w 2772385"/>
              <a:gd name="connsiteY49" fmla="*/ 3396044 h 3788731"/>
              <a:gd name="connsiteX50" fmla="*/ 1172686 w 2772385"/>
              <a:gd name="connsiteY50" fmla="*/ 3468971 h 3788731"/>
              <a:gd name="connsiteX51" fmla="*/ 1110978 w 2772385"/>
              <a:gd name="connsiteY51" fmla="*/ 3497020 h 3788731"/>
              <a:gd name="connsiteX52" fmla="*/ 1139027 w 2772385"/>
              <a:gd name="connsiteY52" fmla="*/ 3631656 h 3788731"/>
              <a:gd name="connsiteX53" fmla="*/ 1279272 w 2772385"/>
              <a:gd name="connsiteY53" fmla="*/ 3637266 h 3788731"/>
              <a:gd name="connsiteX54" fmla="*/ 1273662 w 2772385"/>
              <a:gd name="connsiteY54" fmla="*/ 3485801 h 3788731"/>
              <a:gd name="connsiteX55" fmla="*/ 1453176 w 2772385"/>
              <a:gd name="connsiteY55" fmla="*/ 3497020 h 3788731"/>
              <a:gd name="connsiteX56" fmla="*/ 1425127 w 2772385"/>
              <a:gd name="connsiteY56" fmla="*/ 3575558 h 3788731"/>
              <a:gd name="connsiteX57" fmla="*/ 1397078 w 2772385"/>
              <a:gd name="connsiteY57" fmla="*/ 3637266 h 3788731"/>
              <a:gd name="connsiteX58" fmla="*/ 1312931 w 2772385"/>
              <a:gd name="connsiteY58" fmla="*/ 3654095 h 3788731"/>
              <a:gd name="connsiteX59" fmla="*/ 1447567 w 2772385"/>
              <a:gd name="connsiteY59" fmla="*/ 3777511 h 3788731"/>
              <a:gd name="connsiteX60" fmla="*/ 1514884 w 2772385"/>
              <a:gd name="connsiteY60" fmla="*/ 3642876 h 3788731"/>
              <a:gd name="connsiteX61" fmla="*/ 1817814 w 2772385"/>
              <a:gd name="connsiteY61" fmla="*/ 3541899 h 3788731"/>
              <a:gd name="connsiteX62" fmla="*/ 2154403 w 2772385"/>
              <a:gd name="connsiteY62" fmla="*/ 3614826 h 3788731"/>
              <a:gd name="connsiteX63" fmla="*/ 2109525 w 2772385"/>
              <a:gd name="connsiteY63" fmla="*/ 3715803 h 3788731"/>
              <a:gd name="connsiteX64" fmla="*/ 2204892 w 2772385"/>
              <a:gd name="connsiteY64" fmla="*/ 3783121 h 3788731"/>
              <a:gd name="connsiteX65" fmla="*/ 2277819 w 2772385"/>
              <a:gd name="connsiteY65" fmla="*/ 3732633 h 3788731"/>
              <a:gd name="connsiteX66" fmla="*/ 2266600 w 2772385"/>
              <a:gd name="connsiteY66" fmla="*/ 3637266 h 3788731"/>
              <a:gd name="connsiteX67" fmla="*/ 2446114 w 2772385"/>
              <a:gd name="connsiteY67" fmla="*/ 3558728 h 3788731"/>
              <a:gd name="connsiteX68" fmla="*/ 2429284 w 2772385"/>
              <a:gd name="connsiteY68" fmla="*/ 3384824 h 3788731"/>
              <a:gd name="connsiteX69" fmla="*/ 1924401 w 2772385"/>
              <a:gd name="connsiteY69" fmla="*/ 3356775 h 3788731"/>
              <a:gd name="connsiteX70" fmla="*/ 1913181 w 2772385"/>
              <a:gd name="connsiteY70" fmla="*/ 3031406 h 3788731"/>
              <a:gd name="connsiteX71" fmla="*/ 1879522 w 2772385"/>
              <a:gd name="connsiteY71" fmla="*/ 3014576 h 3788731"/>
              <a:gd name="connsiteX72" fmla="*/ 1901962 w 2772385"/>
              <a:gd name="connsiteY72" fmla="*/ 2835062 h 3788731"/>
              <a:gd name="connsiteX73" fmla="*/ 1857083 w 2772385"/>
              <a:gd name="connsiteY73" fmla="*/ 2773354 h 3788731"/>
              <a:gd name="connsiteX74" fmla="*/ 2103915 w 2772385"/>
              <a:gd name="connsiteY74" fmla="*/ 2717256 h 3788731"/>
              <a:gd name="connsiteX75" fmla="*/ 2126354 w 2772385"/>
              <a:gd name="connsiteY75" fmla="*/ 2588230 h 3788731"/>
              <a:gd name="connsiteX76" fmla="*/ 2367576 w 2772385"/>
              <a:gd name="connsiteY76" fmla="*/ 2621889 h 3788731"/>
              <a:gd name="connsiteX77" fmla="*/ 2591969 w 2772385"/>
              <a:gd name="connsiteY77" fmla="*/ 2032858 h 3788731"/>
              <a:gd name="connsiteX78" fmla="*/ 2547090 w 2772385"/>
              <a:gd name="connsiteY78" fmla="*/ 1948711 h 3788731"/>
              <a:gd name="connsiteX79" fmla="*/ 2692946 w 2772385"/>
              <a:gd name="connsiteY79" fmla="*/ 1460657 h 3788731"/>
              <a:gd name="connsiteX80" fmla="*/ 2636848 w 2772385"/>
              <a:gd name="connsiteY80" fmla="*/ 1354071 h 3788731"/>
              <a:gd name="connsiteX81" fmla="*/ 2479772 w 2772385"/>
              <a:gd name="connsiteY81" fmla="*/ 798699 h 3788731"/>
              <a:gd name="connsiteX82" fmla="*/ 2737825 w 2772385"/>
              <a:gd name="connsiteY82" fmla="*/ 675283 h 3788731"/>
              <a:gd name="connsiteX83" fmla="*/ 2709775 w 2772385"/>
              <a:gd name="connsiteY83" fmla="*/ 434061 h 3788731"/>
              <a:gd name="connsiteX84" fmla="*/ 2625628 w 2772385"/>
              <a:gd name="connsiteY84" fmla="*/ 86253 h 3788731"/>
              <a:gd name="connsiteX0" fmla="*/ 2625628 w 2772385"/>
              <a:gd name="connsiteY0" fmla="*/ 86253 h 3788731"/>
              <a:gd name="connsiteX1" fmla="*/ 2429284 w 2772385"/>
              <a:gd name="connsiteY1" fmla="*/ 2105 h 3788731"/>
              <a:gd name="connsiteX2" fmla="*/ 2188062 w 2772385"/>
              <a:gd name="connsiteY2" fmla="*/ 159180 h 3788731"/>
              <a:gd name="connsiteX3" fmla="*/ 2087086 w 2772385"/>
              <a:gd name="connsiteY3" fmla="*/ 198449 h 3788731"/>
              <a:gd name="connsiteX4" fmla="*/ 2137574 w 2772385"/>
              <a:gd name="connsiteY4" fmla="*/ 288206 h 3788731"/>
              <a:gd name="connsiteX5" fmla="*/ 2025378 w 2772385"/>
              <a:gd name="connsiteY5" fmla="*/ 450890 h 3788731"/>
              <a:gd name="connsiteX6" fmla="*/ 2131966 w 2772385"/>
              <a:gd name="connsiteY6" fmla="*/ 585526 h 3788731"/>
              <a:gd name="connsiteX7" fmla="*/ 2154403 w 2772385"/>
              <a:gd name="connsiteY7" fmla="*/ 708942 h 3788731"/>
              <a:gd name="connsiteX8" fmla="*/ 2025378 w 2772385"/>
              <a:gd name="connsiteY8" fmla="*/ 753820 h 3788731"/>
              <a:gd name="connsiteX9" fmla="*/ 1991719 w 2772385"/>
              <a:gd name="connsiteY9" fmla="*/ 821138 h 3788731"/>
              <a:gd name="connsiteX10" fmla="*/ 1991719 w 2772385"/>
              <a:gd name="connsiteY10" fmla="*/ 708942 h 3788731"/>
              <a:gd name="connsiteX11" fmla="*/ 1941230 w 2772385"/>
              <a:gd name="connsiteY11" fmla="*/ 669673 h 3788731"/>
              <a:gd name="connsiteX12" fmla="*/ 1778546 w 2772385"/>
              <a:gd name="connsiteY12" fmla="*/ 770649 h 3788731"/>
              <a:gd name="connsiteX13" fmla="*/ 1397078 w 2772385"/>
              <a:gd name="connsiteY13" fmla="*/ 579916 h 3788731"/>
              <a:gd name="connsiteX14" fmla="*/ 1660739 w 2772385"/>
              <a:gd name="connsiteY14" fmla="*/ 1129678 h 3788731"/>
              <a:gd name="connsiteX15" fmla="*/ 1795375 w 2772385"/>
              <a:gd name="connsiteY15" fmla="*/ 1225045 h 3788731"/>
              <a:gd name="connsiteX16" fmla="*/ 1643910 w 2772385"/>
              <a:gd name="connsiteY16" fmla="*/ 1449437 h 3788731"/>
              <a:gd name="connsiteX17" fmla="*/ 1722448 w 2772385"/>
              <a:gd name="connsiteY17" fmla="*/ 1668220 h 3788731"/>
              <a:gd name="connsiteX18" fmla="*/ 1812205 w 2772385"/>
              <a:gd name="connsiteY18" fmla="*/ 1662611 h 3788731"/>
              <a:gd name="connsiteX19" fmla="*/ 1621470 w 2772385"/>
              <a:gd name="connsiteY19" fmla="*/ 1858954 h 3788731"/>
              <a:gd name="connsiteX20" fmla="*/ 909024 w 2772385"/>
              <a:gd name="connsiteY20" fmla="*/ 1578463 h 3788731"/>
              <a:gd name="connsiteX21" fmla="*/ 454629 w 2772385"/>
              <a:gd name="connsiteY21" fmla="*/ 2605060 h 3788731"/>
              <a:gd name="connsiteX22" fmla="*/ 258286 w 2772385"/>
              <a:gd name="connsiteY22" fmla="*/ 2812623 h 3788731"/>
              <a:gd name="connsiteX23" fmla="*/ 39503 w 2772385"/>
              <a:gd name="connsiteY23" fmla="*/ 2857501 h 3788731"/>
              <a:gd name="connsiteX24" fmla="*/ 28282 w 2772385"/>
              <a:gd name="connsiteY24" fmla="*/ 2975307 h 3788731"/>
              <a:gd name="connsiteX25" fmla="*/ 258285 w 2772385"/>
              <a:gd name="connsiteY25" fmla="*/ 3087504 h 3788731"/>
              <a:gd name="connsiteX26" fmla="*/ 527559 w 2772385"/>
              <a:gd name="connsiteY26" fmla="*/ 2986527 h 3788731"/>
              <a:gd name="connsiteX27" fmla="*/ 488288 w 2772385"/>
              <a:gd name="connsiteY27" fmla="*/ 3154821 h 3788731"/>
              <a:gd name="connsiteX28" fmla="*/ 561215 w 2772385"/>
              <a:gd name="connsiteY28" fmla="*/ 3194090 h 3788731"/>
              <a:gd name="connsiteX29" fmla="*/ 381702 w 2772385"/>
              <a:gd name="connsiteY29" fmla="*/ 3592387 h 3788731"/>
              <a:gd name="connsiteX30" fmla="*/ 190968 w 2772385"/>
              <a:gd name="connsiteY30" fmla="*/ 3665315 h 3788731"/>
              <a:gd name="connsiteX31" fmla="*/ 258286 w 2772385"/>
              <a:gd name="connsiteY31" fmla="*/ 3766291 h 3788731"/>
              <a:gd name="connsiteX32" fmla="*/ 549996 w 2772385"/>
              <a:gd name="connsiteY32" fmla="*/ 3788731 h 3788731"/>
              <a:gd name="connsiteX33" fmla="*/ 583655 w 2772385"/>
              <a:gd name="connsiteY33" fmla="*/ 3581168 h 3788731"/>
              <a:gd name="connsiteX34" fmla="*/ 639753 w 2772385"/>
              <a:gd name="connsiteY34" fmla="*/ 3575558 h 3788731"/>
              <a:gd name="connsiteX35" fmla="*/ 684632 w 2772385"/>
              <a:gd name="connsiteY35" fmla="*/ 3698974 h 3788731"/>
              <a:gd name="connsiteX36" fmla="*/ 768779 w 2772385"/>
              <a:gd name="connsiteY36" fmla="*/ 3704584 h 3788731"/>
              <a:gd name="connsiteX37" fmla="*/ 774389 w 2772385"/>
              <a:gd name="connsiteY37" fmla="*/ 3474581 h 3788731"/>
              <a:gd name="connsiteX38" fmla="*/ 740730 w 2772385"/>
              <a:gd name="connsiteY38" fmla="*/ 3205310 h 3788731"/>
              <a:gd name="connsiteX39" fmla="*/ 897805 w 2772385"/>
              <a:gd name="connsiteY39" fmla="*/ 2627499 h 3788731"/>
              <a:gd name="connsiteX40" fmla="*/ 1161466 w 2772385"/>
              <a:gd name="connsiteY40" fmla="*/ 2520912 h 3788731"/>
              <a:gd name="connsiteX41" fmla="*/ 1526104 w 2772385"/>
              <a:gd name="connsiteY41" fmla="*/ 2627499 h 3788731"/>
              <a:gd name="connsiteX42" fmla="*/ 1587812 w 2772385"/>
              <a:gd name="connsiteY42" fmla="*/ 2627499 h 3788731"/>
              <a:gd name="connsiteX43" fmla="*/ 1643910 w 2772385"/>
              <a:gd name="connsiteY43" fmla="*/ 2728476 h 3788731"/>
              <a:gd name="connsiteX44" fmla="*/ 1795375 w 2772385"/>
              <a:gd name="connsiteY44" fmla="*/ 2762134 h 3788731"/>
              <a:gd name="connsiteX45" fmla="*/ 1806595 w 2772385"/>
              <a:gd name="connsiteY45" fmla="*/ 2795793 h 3788731"/>
              <a:gd name="connsiteX46" fmla="*/ 1767326 w 2772385"/>
              <a:gd name="connsiteY46" fmla="*/ 2997747 h 3788731"/>
              <a:gd name="connsiteX47" fmla="*/ 1744887 w 2772385"/>
              <a:gd name="connsiteY47" fmla="*/ 3323116 h 3788731"/>
              <a:gd name="connsiteX48" fmla="*/ 1537324 w 2772385"/>
              <a:gd name="connsiteY48" fmla="*/ 3345555 h 3788731"/>
              <a:gd name="connsiteX49" fmla="*/ 1200735 w 2772385"/>
              <a:gd name="connsiteY49" fmla="*/ 3396044 h 3788731"/>
              <a:gd name="connsiteX50" fmla="*/ 1172686 w 2772385"/>
              <a:gd name="connsiteY50" fmla="*/ 3468971 h 3788731"/>
              <a:gd name="connsiteX51" fmla="*/ 1110978 w 2772385"/>
              <a:gd name="connsiteY51" fmla="*/ 3497020 h 3788731"/>
              <a:gd name="connsiteX52" fmla="*/ 1139027 w 2772385"/>
              <a:gd name="connsiteY52" fmla="*/ 3631656 h 3788731"/>
              <a:gd name="connsiteX53" fmla="*/ 1279272 w 2772385"/>
              <a:gd name="connsiteY53" fmla="*/ 3637266 h 3788731"/>
              <a:gd name="connsiteX54" fmla="*/ 1273662 w 2772385"/>
              <a:gd name="connsiteY54" fmla="*/ 3485801 h 3788731"/>
              <a:gd name="connsiteX55" fmla="*/ 1453176 w 2772385"/>
              <a:gd name="connsiteY55" fmla="*/ 3497020 h 3788731"/>
              <a:gd name="connsiteX56" fmla="*/ 1425127 w 2772385"/>
              <a:gd name="connsiteY56" fmla="*/ 3575558 h 3788731"/>
              <a:gd name="connsiteX57" fmla="*/ 1397078 w 2772385"/>
              <a:gd name="connsiteY57" fmla="*/ 3637266 h 3788731"/>
              <a:gd name="connsiteX58" fmla="*/ 1312931 w 2772385"/>
              <a:gd name="connsiteY58" fmla="*/ 3654095 h 3788731"/>
              <a:gd name="connsiteX59" fmla="*/ 1447567 w 2772385"/>
              <a:gd name="connsiteY59" fmla="*/ 3777511 h 3788731"/>
              <a:gd name="connsiteX60" fmla="*/ 1514884 w 2772385"/>
              <a:gd name="connsiteY60" fmla="*/ 3642876 h 3788731"/>
              <a:gd name="connsiteX61" fmla="*/ 1817814 w 2772385"/>
              <a:gd name="connsiteY61" fmla="*/ 3541899 h 3788731"/>
              <a:gd name="connsiteX62" fmla="*/ 2154403 w 2772385"/>
              <a:gd name="connsiteY62" fmla="*/ 3614826 h 3788731"/>
              <a:gd name="connsiteX63" fmla="*/ 2109525 w 2772385"/>
              <a:gd name="connsiteY63" fmla="*/ 3715803 h 3788731"/>
              <a:gd name="connsiteX64" fmla="*/ 2204892 w 2772385"/>
              <a:gd name="connsiteY64" fmla="*/ 3783121 h 3788731"/>
              <a:gd name="connsiteX65" fmla="*/ 2277819 w 2772385"/>
              <a:gd name="connsiteY65" fmla="*/ 3732633 h 3788731"/>
              <a:gd name="connsiteX66" fmla="*/ 2266600 w 2772385"/>
              <a:gd name="connsiteY66" fmla="*/ 3637266 h 3788731"/>
              <a:gd name="connsiteX67" fmla="*/ 2446114 w 2772385"/>
              <a:gd name="connsiteY67" fmla="*/ 3558728 h 3788731"/>
              <a:gd name="connsiteX68" fmla="*/ 2429284 w 2772385"/>
              <a:gd name="connsiteY68" fmla="*/ 3384824 h 3788731"/>
              <a:gd name="connsiteX69" fmla="*/ 1924401 w 2772385"/>
              <a:gd name="connsiteY69" fmla="*/ 3356775 h 3788731"/>
              <a:gd name="connsiteX70" fmla="*/ 1913181 w 2772385"/>
              <a:gd name="connsiteY70" fmla="*/ 3031406 h 3788731"/>
              <a:gd name="connsiteX71" fmla="*/ 1879522 w 2772385"/>
              <a:gd name="connsiteY71" fmla="*/ 3014576 h 3788731"/>
              <a:gd name="connsiteX72" fmla="*/ 1901962 w 2772385"/>
              <a:gd name="connsiteY72" fmla="*/ 2835062 h 3788731"/>
              <a:gd name="connsiteX73" fmla="*/ 1857083 w 2772385"/>
              <a:gd name="connsiteY73" fmla="*/ 2773354 h 3788731"/>
              <a:gd name="connsiteX74" fmla="*/ 2103915 w 2772385"/>
              <a:gd name="connsiteY74" fmla="*/ 2717256 h 3788731"/>
              <a:gd name="connsiteX75" fmla="*/ 2126354 w 2772385"/>
              <a:gd name="connsiteY75" fmla="*/ 2588230 h 3788731"/>
              <a:gd name="connsiteX76" fmla="*/ 2367576 w 2772385"/>
              <a:gd name="connsiteY76" fmla="*/ 2621889 h 3788731"/>
              <a:gd name="connsiteX77" fmla="*/ 2591969 w 2772385"/>
              <a:gd name="connsiteY77" fmla="*/ 2032858 h 3788731"/>
              <a:gd name="connsiteX78" fmla="*/ 2547090 w 2772385"/>
              <a:gd name="connsiteY78" fmla="*/ 1948711 h 3788731"/>
              <a:gd name="connsiteX79" fmla="*/ 2692946 w 2772385"/>
              <a:gd name="connsiteY79" fmla="*/ 1460657 h 3788731"/>
              <a:gd name="connsiteX80" fmla="*/ 2636848 w 2772385"/>
              <a:gd name="connsiteY80" fmla="*/ 1354071 h 3788731"/>
              <a:gd name="connsiteX81" fmla="*/ 2479772 w 2772385"/>
              <a:gd name="connsiteY81" fmla="*/ 798699 h 3788731"/>
              <a:gd name="connsiteX82" fmla="*/ 2737825 w 2772385"/>
              <a:gd name="connsiteY82" fmla="*/ 675283 h 3788731"/>
              <a:gd name="connsiteX83" fmla="*/ 2709775 w 2772385"/>
              <a:gd name="connsiteY83" fmla="*/ 434061 h 3788731"/>
              <a:gd name="connsiteX84" fmla="*/ 2625628 w 2772385"/>
              <a:gd name="connsiteY84" fmla="*/ 86253 h 3788731"/>
              <a:gd name="connsiteX0" fmla="*/ 2625628 w 2772385"/>
              <a:gd name="connsiteY0" fmla="*/ 86253 h 3811169"/>
              <a:gd name="connsiteX1" fmla="*/ 2429284 w 2772385"/>
              <a:gd name="connsiteY1" fmla="*/ 2105 h 3811169"/>
              <a:gd name="connsiteX2" fmla="*/ 2188062 w 2772385"/>
              <a:gd name="connsiteY2" fmla="*/ 159180 h 3811169"/>
              <a:gd name="connsiteX3" fmla="*/ 2087086 w 2772385"/>
              <a:gd name="connsiteY3" fmla="*/ 198449 h 3811169"/>
              <a:gd name="connsiteX4" fmla="*/ 2137574 w 2772385"/>
              <a:gd name="connsiteY4" fmla="*/ 288206 h 3811169"/>
              <a:gd name="connsiteX5" fmla="*/ 2025378 w 2772385"/>
              <a:gd name="connsiteY5" fmla="*/ 450890 h 3811169"/>
              <a:gd name="connsiteX6" fmla="*/ 2131966 w 2772385"/>
              <a:gd name="connsiteY6" fmla="*/ 585526 h 3811169"/>
              <a:gd name="connsiteX7" fmla="*/ 2154403 w 2772385"/>
              <a:gd name="connsiteY7" fmla="*/ 708942 h 3811169"/>
              <a:gd name="connsiteX8" fmla="*/ 2025378 w 2772385"/>
              <a:gd name="connsiteY8" fmla="*/ 753820 h 3811169"/>
              <a:gd name="connsiteX9" fmla="*/ 1991719 w 2772385"/>
              <a:gd name="connsiteY9" fmla="*/ 821138 h 3811169"/>
              <a:gd name="connsiteX10" fmla="*/ 1991719 w 2772385"/>
              <a:gd name="connsiteY10" fmla="*/ 708942 h 3811169"/>
              <a:gd name="connsiteX11" fmla="*/ 1941230 w 2772385"/>
              <a:gd name="connsiteY11" fmla="*/ 669673 h 3811169"/>
              <a:gd name="connsiteX12" fmla="*/ 1778546 w 2772385"/>
              <a:gd name="connsiteY12" fmla="*/ 770649 h 3811169"/>
              <a:gd name="connsiteX13" fmla="*/ 1397078 w 2772385"/>
              <a:gd name="connsiteY13" fmla="*/ 579916 h 3811169"/>
              <a:gd name="connsiteX14" fmla="*/ 1660739 w 2772385"/>
              <a:gd name="connsiteY14" fmla="*/ 1129678 h 3811169"/>
              <a:gd name="connsiteX15" fmla="*/ 1795375 w 2772385"/>
              <a:gd name="connsiteY15" fmla="*/ 1225045 h 3811169"/>
              <a:gd name="connsiteX16" fmla="*/ 1643910 w 2772385"/>
              <a:gd name="connsiteY16" fmla="*/ 1449437 h 3811169"/>
              <a:gd name="connsiteX17" fmla="*/ 1722448 w 2772385"/>
              <a:gd name="connsiteY17" fmla="*/ 1668220 h 3811169"/>
              <a:gd name="connsiteX18" fmla="*/ 1812205 w 2772385"/>
              <a:gd name="connsiteY18" fmla="*/ 1662611 h 3811169"/>
              <a:gd name="connsiteX19" fmla="*/ 1621470 w 2772385"/>
              <a:gd name="connsiteY19" fmla="*/ 1858954 h 3811169"/>
              <a:gd name="connsiteX20" fmla="*/ 909024 w 2772385"/>
              <a:gd name="connsiteY20" fmla="*/ 1578463 h 3811169"/>
              <a:gd name="connsiteX21" fmla="*/ 454629 w 2772385"/>
              <a:gd name="connsiteY21" fmla="*/ 2605060 h 3811169"/>
              <a:gd name="connsiteX22" fmla="*/ 258286 w 2772385"/>
              <a:gd name="connsiteY22" fmla="*/ 2812623 h 3811169"/>
              <a:gd name="connsiteX23" fmla="*/ 39503 w 2772385"/>
              <a:gd name="connsiteY23" fmla="*/ 2857501 h 3811169"/>
              <a:gd name="connsiteX24" fmla="*/ 28282 w 2772385"/>
              <a:gd name="connsiteY24" fmla="*/ 2975307 h 3811169"/>
              <a:gd name="connsiteX25" fmla="*/ 258285 w 2772385"/>
              <a:gd name="connsiteY25" fmla="*/ 3087504 h 3811169"/>
              <a:gd name="connsiteX26" fmla="*/ 527559 w 2772385"/>
              <a:gd name="connsiteY26" fmla="*/ 2986527 h 3811169"/>
              <a:gd name="connsiteX27" fmla="*/ 488288 w 2772385"/>
              <a:gd name="connsiteY27" fmla="*/ 3154821 h 3811169"/>
              <a:gd name="connsiteX28" fmla="*/ 561215 w 2772385"/>
              <a:gd name="connsiteY28" fmla="*/ 3194090 h 3811169"/>
              <a:gd name="connsiteX29" fmla="*/ 381702 w 2772385"/>
              <a:gd name="connsiteY29" fmla="*/ 3592387 h 3811169"/>
              <a:gd name="connsiteX30" fmla="*/ 190968 w 2772385"/>
              <a:gd name="connsiteY30" fmla="*/ 3665315 h 3811169"/>
              <a:gd name="connsiteX31" fmla="*/ 280726 w 2772385"/>
              <a:gd name="connsiteY31" fmla="*/ 3811169 h 3811169"/>
              <a:gd name="connsiteX32" fmla="*/ 549996 w 2772385"/>
              <a:gd name="connsiteY32" fmla="*/ 3788731 h 3811169"/>
              <a:gd name="connsiteX33" fmla="*/ 583655 w 2772385"/>
              <a:gd name="connsiteY33" fmla="*/ 3581168 h 3811169"/>
              <a:gd name="connsiteX34" fmla="*/ 639753 w 2772385"/>
              <a:gd name="connsiteY34" fmla="*/ 3575558 h 3811169"/>
              <a:gd name="connsiteX35" fmla="*/ 684632 w 2772385"/>
              <a:gd name="connsiteY35" fmla="*/ 3698974 h 3811169"/>
              <a:gd name="connsiteX36" fmla="*/ 768779 w 2772385"/>
              <a:gd name="connsiteY36" fmla="*/ 3704584 h 3811169"/>
              <a:gd name="connsiteX37" fmla="*/ 774389 w 2772385"/>
              <a:gd name="connsiteY37" fmla="*/ 3474581 h 3811169"/>
              <a:gd name="connsiteX38" fmla="*/ 740730 w 2772385"/>
              <a:gd name="connsiteY38" fmla="*/ 3205310 h 3811169"/>
              <a:gd name="connsiteX39" fmla="*/ 897805 w 2772385"/>
              <a:gd name="connsiteY39" fmla="*/ 2627499 h 3811169"/>
              <a:gd name="connsiteX40" fmla="*/ 1161466 w 2772385"/>
              <a:gd name="connsiteY40" fmla="*/ 2520912 h 3811169"/>
              <a:gd name="connsiteX41" fmla="*/ 1526104 w 2772385"/>
              <a:gd name="connsiteY41" fmla="*/ 2627499 h 3811169"/>
              <a:gd name="connsiteX42" fmla="*/ 1587812 w 2772385"/>
              <a:gd name="connsiteY42" fmla="*/ 2627499 h 3811169"/>
              <a:gd name="connsiteX43" fmla="*/ 1643910 w 2772385"/>
              <a:gd name="connsiteY43" fmla="*/ 2728476 h 3811169"/>
              <a:gd name="connsiteX44" fmla="*/ 1795375 w 2772385"/>
              <a:gd name="connsiteY44" fmla="*/ 2762134 h 3811169"/>
              <a:gd name="connsiteX45" fmla="*/ 1806595 w 2772385"/>
              <a:gd name="connsiteY45" fmla="*/ 2795793 h 3811169"/>
              <a:gd name="connsiteX46" fmla="*/ 1767326 w 2772385"/>
              <a:gd name="connsiteY46" fmla="*/ 2997747 h 3811169"/>
              <a:gd name="connsiteX47" fmla="*/ 1744887 w 2772385"/>
              <a:gd name="connsiteY47" fmla="*/ 3323116 h 3811169"/>
              <a:gd name="connsiteX48" fmla="*/ 1537324 w 2772385"/>
              <a:gd name="connsiteY48" fmla="*/ 3345555 h 3811169"/>
              <a:gd name="connsiteX49" fmla="*/ 1200735 w 2772385"/>
              <a:gd name="connsiteY49" fmla="*/ 3396044 h 3811169"/>
              <a:gd name="connsiteX50" fmla="*/ 1172686 w 2772385"/>
              <a:gd name="connsiteY50" fmla="*/ 3468971 h 3811169"/>
              <a:gd name="connsiteX51" fmla="*/ 1110978 w 2772385"/>
              <a:gd name="connsiteY51" fmla="*/ 3497020 h 3811169"/>
              <a:gd name="connsiteX52" fmla="*/ 1139027 w 2772385"/>
              <a:gd name="connsiteY52" fmla="*/ 3631656 h 3811169"/>
              <a:gd name="connsiteX53" fmla="*/ 1279272 w 2772385"/>
              <a:gd name="connsiteY53" fmla="*/ 3637266 h 3811169"/>
              <a:gd name="connsiteX54" fmla="*/ 1273662 w 2772385"/>
              <a:gd name="connsiteY54" fmla="*/ 3485801 h 3811169"/>
              <a:gd name="connsiteX55" fmla="*/ 1453176 w 2772385"/>
              <a:gd name="connsiteY55" fmla="*/ 3497020 h 3811169"/>
              <a:gd name="connsiteX56" fmla="*/ 1425127 w 2772385"/>
              <a:gd name="connsiteY56" fmla="*/ 3575558 h 3811169"/>
              <a:gd name="connsiteX57" fmla="*/ 1397078 w 2772385"/>
              <a:gd name="connsiteY57" fmla="*/ 3637266 h 3811169"/>
              <a:gd name="connsiteX58" fmla="*/ 1312931 w 2772385"/>
              <a:gd name="connsiteY58" fmla="*/ 3654095 h 3811169"/>
              <a:gd name="connsiteX59" fmla="*/ 1447567 w 2772385"/>
              <a:gd name="connsiteY59" fmla="*/ 3777511 h 3811169"/>
              <a:gd name="connsiteX60" fmla="*/ 1514884 w 2772385"/>
              <a:gd name="connsiteY60" fmla="*/ 3642876 h 3811169"/>
              <a:gd name="connsiteX61" fmla="*/ 1817814 w 2772385"/>
              <a:gd name="connsiteY61" fmla="*/ 3541899 h 3811169"/>
              <a:gd name="connsiteX62" fmla="*/ 2154403 w 2772385"/>
              <a:gd name="connsiteY62" fmla="*/ 3614826 h 3811169"/>
              <a:gd name="connsiteX63" fmla="*/ 2109525 w 2772385"/>
              <a:gd name="connsiteY63" fmla="*/ 3715803 h 3811169"/>
              <a:gd name="connsiteX64" fmla="*/ 2204892 w 2772385"/>
              <a:gd name="connsiteY64" fmla="*/ 3783121 h 3811169"/>
              <a:gd name="connsiteX65" fmla="*/ 2277819 w 2772385"/>
              <a:gd name="connsiteY65" fmla="*/ 3732633 h 3811169"/>
              <a:gd name="connsiteX66" fmla="*/ 2266600 w 2772385"/>
              <a:gd name="connsiteY66" fmla="*/ 3637266 h 3811169"/>
              <a:gd name="connsiteX67" fmla="*/ 2446114 w 2772385"/>
              <a:gd name="connsiteY67" fmla="*/ 3558728 h 3811169"/>
              <a:gd name="connsiteX68" fmla="*/ 2429284 w 2772385"/>
              <a:gd name="connsiteY68" fmla="*/ 3384824 h 3811169"/>
              <a:gd name="connsiteX69" fmla="*/ 1924401 w 2772385"/>
              <a:gd name="connsiteY69" fmla="*/ 3356775 h 3811169"/>
              <a:gd name="connsiteX70" fmla="*/ 1913181 w 2772385"/>
              <a:gd name="connsiteY70" fmla="*/ 3031406 h 3811169"/>
              <a:gd name="connsiteX71" fmla="*/ 1879522 w 2772385"/>
              <a:gd name="connsiteY71" fmla="*/ 3014576 h 3811169"/>
              <a:gd name="connsiteX72" fmla="*/ 1901962 w 2772385"/>
              <a:gd name="connsiteY72" fmla="*/ 2835062 h 3811169"/>
              <a:gd name="connsiteX73" fmla="*/ 1857083 w 2772385"/>
              <a:gd name="connsiteY73" fmla="*/ 2773354 h 3811169"/>
              <a:gd name="connsiteX74" fmla="*/ 2103915 w 2772385"/>
              <a:gd name="connsiteY74" fmla="*/ 2717256 h 3811169"/>
              <a:gd name="connsiteX75" fmla="*/ 2126354 w 2772385"/>
              <a:gd name="connsiteY75" fmla="*/ 2588230 h 3811169"/>
              <a:gd name="connsiteX76" fmla="*/ 2367576 w 2772385"/>
              <a:gd name="connsiteY76" fmla="*/ 2621889 h 3811169"/>
              <a:gd name="connsiteX77" fmla="*/ 2591969 w 2772385"/>
              <a:gd name="connsiteY77" fmla="*/ 2032858 h 3811169"/>
              <a:gd name="connsiteX78" fmla="*/ 2547090 w 2772385"/>
              <a:gd name="connsiteY78" fmla="*/ 1948711 h 3811169"/>
              <a:gd name="connsiteX79" fmla="*/ 2692946 w 2772385"/>
              <a:gd name="connsiteY79" fmla="*/ 1460657 h 3811169"/>
              <a:gd name="connsiteX80" fmla="*/ 2636848 w 2772385"/>
              <a:gd name="connsiteY80" fmla="*/ 1354071 h 3811169"/>
              <a:gd name="connsiteX81" fmla="*/ 2479772 w 2772385"/>
              <a:gd name="connsiteY81" fmla="*/ 798699 h 3811169"/>
              <a:gd name="connsiteX82" fmla="*/ 2737825 w 2772385"/>
              <a:gd name="connsiteY82" fmla="*/ 675283 h 3811169"/>
              <a:gd name="connsiteX83" fmla="*/ 2709775 w 2772385"/>
              <a:gd name="connsiteY83" fmla="*/ 434061 h 3811169"/>
              <a:gd name="connsiteX84" fmla="*/ 2625628 w 2772385"/>
              <a:gd name="connsiteY84" fmla="*/ 86253 h 3811169"/>
              <a:gd name="connsiteX0" fmla="*/ 2625628 w 2772385"/>
              <a:gd name="connsiteY0" fmla="*/ 86253 h 3811169"/>
              <a:gd name="connsiteX1" fmla="*/ 2429284 w 2772385"/>
              <a:gd name="connsiteY1" fmla="*/ 2105 h 3811169"/>
              <a:gd name="connsiteX2" fmla="*/ 2188062 w 2772385"/>
              <a:gd name="connsiteY2" fmla="*/ 159180 h 3811169"/>
              <a:gd name="connsiteX3" fmla="*/ 2087086 w 2772385"/>
              <a:gd name="connsiteY3" fmla="*/ 198449 h 3811169"/>
              <a:gd name="connsiteX4" fmla="*/ 2137574 w 2772385"/>
              <a:gd name="connsiteY4" fmla="*/ 288206 h 3811169"/>
              <a:gd name="connsiteX5" fmla="*/ 2025378 w 2772385"/>
              <a:gd name="connsiteY5" fmla="*/ 450890 h 3811169"/>
              <a:gd name="connsiteX6" fmla="*/ 2131966 w 2772385"/>
              <a:gd name="connsiteY6" fmla="*/ 585526 h 3811169"/>
              <a:gd name="connsiteX7" fmla="*/ 2154403 w 2772385"/>
              <a:gd name="connsiteY7" fmla="*/ 708942 h 3811169"/>
              <a:gd name="connsiteX8" fmla="*/ 2025378 w 2772385"/>
              <a:gd name="connsiteY8" fmla="*/ 753820 h 3811169"/>
              <a:gd name="connsiteX9" fmla="*/ 1991719 w 2772385"/>
              <a:gd name="connsiteY9" fmla="*/ 821138 h 3811169"/>
              <a:gd name="connsiteX10" fmla="*/ 1991719 w 2772385"/>
              <a:gd name="connsiteY10" fmla="*/ 708942 h 3811169"/>
              <a:gd name="connsiteX11" fmla="*/ 1941230 w 2772385"/>
              <a:gd name="connsiteY11" fmla="*/ 669673 h 3811169"/>
              <a:gd name="connsiteX12" fmla="*/ 1778546 w 2772385"/>
              <a:gd name="connsiteY12" fmla="*/ 770649 h 3811169"/>
              <a:gd name="connsiteX13" fmla="*/ 1397078 w 2772385"/>
              <a:gd name="connsiteY13" fmla="*/ 579916 h 3811169"/>
              <a:gd name="connsiteX14" fmla="*/ 1660739 w 2772385"/>
              <a:gd name="connsiteY14" fmla="*/ 1129678 h 3811169"/>
              <a:gd name="connsiteX15" fmla="*/ 1795375 w 2772385"/>
              <a:gd name="connsiteY15" fmla="*/ 1225045 h 3811169"/>
              <a:gd name="connsiteX16" fmla="*/ 1643910 w 2772385"/>
              <a:gd name="connsiteY16" fmla="*/ 1449437 h 3811169"/>
              <a:gd name="connsiteX17" fmla="*/ 1722448 w 2772385"/>
              <a:gd name="connsiteY17" fmla="*/ 1668220 h 3811169"/>
              <a:gd name="connsiteX18" fmla="*/ 1812205 w 2772385"/>
              <a:gd name="connsiteY18" fmla="*/ 1662611 h 3811169"/>
              <a:gd name="connsiteX19" fmla="*/ 1621470 w 2772385"/>
              <a:gd name="connsiteY19" fmla="*/ 1858954 h 3811169"/>
              <a:gd name="connsiteX20" fmla="*/ 909024 w 2772385"/>
              <a:gd name="connsiteY20" fmla="*/ 1578463 h 3811169"/>
              <a:gd name="connsiteX21" fmla="*/ 454629 w 2772385"/>
              <a:gd name="connsiteY21" fmla="*/ 2605060 h 3811169"/>
              <a:gd name="connsiteX22" fmla="*/ 258286 w 2772385"/>
              <a:gd name="connsiteY22" fmla="*/ 2812623 h 3811169"/>
              <a:gd name="connsiteX23" fmla="*/ 39503 w 2772385"/>
              <a:gd name="connsiteY23" fmla="*/ 2857501 h 3811169"/>
              <a:gd name="connsiteX24" fmla="*/ 28282 w 2772385"/>
              <a:gd name="connsiteY24" fmla="*/ 2975307 h 3811169"/>
              <a:gd name="connsiteX25" fmla="*/ 258285 w 2772385"/>
              <a:gd name="connsiteY25" fmla="*/ 3087504 h 3811169"/>
              <a:gd name="connsiteX26" fmla="*/ 527559 w 2772385"/>
              <a:gd name="connsiteY26" fmla="*/ 2986527 h 3811169"/>
              <a:gd name="connsiteX27" fmla="*/ 488288 w 2772385"/>
              <a:gd name="connsiteY27" fmla="*/ 3154821 h 3811169"/>
              <a:gd name="connsiteX28" fmla="*/ 561215 w 2772385"/>
              <a:gd name="connsiteY28" fmla="*/ 3194090 h 3811169"/>
              <a:gd name="connsiteX29" fmla="*/ 381702 w 2772385"/>
              <a:gd name="connsiteY29" fmla="*/ 3592387 h 3811169"/>
              <a:gd name="connsiteX30" fmla="*/ 213407 w 2772385"/>
              <a:gd name="connsiteY30" fmla="*/ 3743852 h 3811169"/>
              <a:gd name="connsiteX31" fmla="*/ 280726 w 2772385"/>
              <a:gd name="connsiteY31" fmla="*/ 3811169 h 3811169"/>
              <a:gd name="connsiteX32" fmla="*/ 549996 w 2772385"/>
              <a:gd name="connsiteY32" fmla="*/ 3788731 h 3811169"/>
              <a:gd name="connsiteX33" fmla="*/ 583655 w 2772385"/>
              <a:gd name="connsiteY33" fmla="*/ 3581168 h 3811169"/>
              <a:gd name="connsiteX34" fmla="*/ 639753 w 2772385"/>
              <a:gd name="connsiteY34" fmla="*/ 3575558 h 3811169"/>
              <a:gd name="connsiteX35" fmla="*/ 684632 w 2772385"/>
              <a:gd name="connsiteY35" fmla="*/ 3698974 h 3811169"/>
              <a:gd name="connsiteX36" fmla="*/ 768779 w 2772385"/>
              <a:gd name="connsiteY36" fmla="*/ 3704584 h 3811169"/>
              <a:gd name="connsiteX37" fmla="*/ 774389 w 2772385"/>
              <a:gd name="connsiteY37" fmla="*/ 3474581 h 3811169"/>
              <a:gd name="connsiteX38" fmla="*/ 740730 w 2772385"/>
              <a:gd name="connsiteY38" fmla="*/ 3205310 h 3811169"/>
              <a:gd name="connsiteX39" fmla="*/ 897805 w 2772385"/>
              <a:gd name="connsiteY39" fmla="*/ 2627499 h 3811169"/>
              <a:gd name="connsiteX40" fmla="*/ 1161466 w 2772385"/>
              <a:gd name="connsiteY40" fmla="*/ 2520912 h 3811169"/>
              <a:gd name="connsiteX41" fmla="*/ 1526104 w 2772385"/>
              <a:gd name="connsiteY41" fmla="*/ 2627499 h 3811169"/>
              <a:gd name="connsiteX42" fmla="*/ 1587812 w 2772385"/>
              <a:gd name="connsiteY42" fmla="*/ 2627499 h 3811169"/>
              <a:gd name="connsiteX43" fmla="*/ 1643910 w 2772385"/>
              <a:gd name="connsiteY43" fmla="*/ 2728476 h 3811169"/>
              <a:gd name="connsiteX44" fmla="*/ 1795375 w 2772385"/>
              <a:gd name="connsiteY44" fmla="*/ 2762134 h 3811169"/>
              <a:gd name="connsiteX45" fmla="*/ 1806595 w 2772385"/>
              <a:gd name="connsiteY45" fmla="*/ 2795793 h 3811169"/>
              <a:gd name="connsiteX46" fmla="*/ 1767326 w 2772385"/>
              <a:gd name="connsiteY46" fmla="*/ 2997747 h 3811169"/>
              <a:gd name="connsiteX47" fmla="*/ 1744887 w 2772385"/>
              <a:gd name="connsiteY47" fmla="*/ 3323116 h 3811169"/>
              <a:gd name="connsiteX48" fmla="*/ 1537324 w 2772385"/>
              <a:gd name="connsiteY48" fmla="*/ 3345555 h 3811169"/>
              <a:gd name="connsiteX49" fmla="*/ 1200735 w 2772385"/>
              <a:gd name="connsiteY49" fmla="*/ 3396044 h 3811169"/>
              <a:gd name="connsiteX50" fmla="*/ 1172686 w 2772385"/>
              <a:gd name="connsiteY50" fmla="*/ 3468971 h 3811169"/>
              <a:gd name="connsiteX51" fmla="*/ 1110978 w 2772385"/>
              <a:gd name="connsiteY51" fmla="*/ 3497020 h 3811169"/>
              <a:gd name="connsiteX52" fmla="*/ 1139027 w 2772385"/>
              <a:gd name="connsiteY52" fmla="*/ 3631656 h 3811169"/>
              <a:gd name="connsiteX53" fmla="*/ 1279272 w 2772385"/>
              <a:gd name="connsiteY53" fmla="*/ 3637266 h 3811169"/>
              <a:gd name="connsiteX54" fmla="*/ 1273662 w 2772385"/>
              <a:gd name="connsiteY54" fmla="*/ 3485801 h 3811169"/>
              <a:gd name="connsiteX55" fmla="*/ 1453176 w 2772385"/>
              <a:gd name="connsiteY55" fmla="*/ 3497020 h 3811169"/>
              <a:gd name="connsiteX56" fmla="*/ 1425127 w 2772385"/>
              <a:gd name="connsiteY56" fmla="*/ 3575558 h 3811169"/>
              <a:gd name="connsiteX57" fmla="*/ 1397078 w 2772385"/>
              <a:gd name="connsiteY57" fmla="*/ 3637266 h 3811169"/>
              <a:gd name="connsiteX58" fmla="*/ 1312931 w 2772385"/>
              <a:gd name="connsiteY58" fmla="*/ 3654095 h 3811169"/>
              <a:gd name="connsiteX59" fmla="*/ 1447567 w 2772385"/>
              <a:gd name="connsiteY59" fmla="*/ 3777511 h 3811169"/>
              <a:gd name="connsiteX60" fmla="*/ 1514884 w 2772385"/>
              <a:gd name="connsiteY60" fmla="*/ 3642876 h 3811169"/>
              <a:gd name="connsiteX61" fmla="*/ 1817814 w 2772385"/>
              <a:gd name="connsiteY61" fmla="*/ 3541899 h 3811169"/>
              <a:gd name="connsiteX62" fmla="*/ 2154403 w 2772385"/>
              <a:gd name="connsiteY62" fmla="*/ 3614826 h 3811169"/>
              <a:gd name="connsiteX63" fmla="*/ 2109525 w 2772385"/>
              <a:gd name="connsiteY63" fmla="*/ 3715803 h 3811169"/>
              <a:gd name="connsiteX64" fmla="*/ 2204892 w 2772385"/>
              <a:gd name="connsiteY64" fmla="*/ 3783121 h 3811169"/>
              <a:gd name="connsiteX65" fmla="*/ 2277819 w 2772385"/>
              <a:gd name="connsiteY65" fmla="*/ 3732633 h 3811169"/>
              <a:gd name="connsiteX66" fmla="*/ 2266600 w 2772385"/>
              <a:gd name="connsiteY66" fmla="*/ 3637266 h 3811169"/>
              <a:gd name="connsiteX67" fmla="*/ 2446114 w 2772385"/>
              <a:gd name="connsiteY67" fmla="*/ 3558728 h 3811169"/>
              <a:gd name="connsiteX68" fmla="*/ 2429284 w 2772385"/>
              <a:gd name="connsiteY68" fmla="*/ 3384824 h 3811169"/>
              <a:gd name="connsiteX69" fmla="*/ 1924401 w 2772385"/>
              <a:gd name="connsiteY69" fmla="*/ 3356775 h 3811169"/>
              <a:gd name="connsiteX70" fmla="*/ 1913181 w 2772385"/>
              <a:gd name="connsiteY70" fmla="*/ 3031406 h 3811169"/>
              <a:gd name="connsiteX71" fmla="*/ 1879522 w 2772385"/>
              <a:gd name="connsiteY71" fmla="*/ 3014576 h 3811169"/>
              <a:gd name="connsiteX72" fmla="*/ 1901962 w 2772385"/>
              <a:gd name="connsiteY72" fmla="*/ 2835062 h 3811169"/>
              <a:gd name="connsiteX73" fmla="*/ 1857083 w 2772385"/>
              <a:gd name="connsiteY73" fmla="*/ 2773354 h 3811169"/>
              <a:gd name="connsiteX74" fmla="*/ 2103915 w 2772385"/>
              <a:gd name="connsiteY74" fmla="*/ 2717256 h 3811169"/>
              <a:gd name="connsiteX75" fmla="*/ 2126354 w 2772385"/>
              <a:gd name="connsiteY75" fmla="*/ 2588230 h 3811169"/>
              <a:gd name="connsiteX76" fmla="*/ 2367576 w 2772385"/>
              <a:gd name="connsiteY76" fmla="*/ 2621889 h 3811169"/>
              <a:gd name="connsiteX77" fmla="*/ 2591969 w 2772385"/>
              <a:gd name="connsiteY77" fmla="*/ 2032858 h 3811169"/>
              <a:gd name="connsiteX78" fmla="*/ 2547090 w 2772385"/>
              <a:gd name="connsiteY78" fmla="*/ 1948711 h 3811169"/>
              <a:gd name="connsiteX79" fmla="*/ 2692946 w 2772385"/>
              <a:gd name="connsiteY79" fmla="*/ 1460657 h 3811169"/>
              <a:gd name="connsiteX80" fmla="*/ 2636848 w 2772385"/>
              <a:gd name="connsiteY80" fmla="*/ 1354071 h 3811169"/>
              <a:gd name="connsiteX81" fmla="*/ 2479772 w 2772385"/>
              <a:gd name="connsiteY81" fmla="*/ 798699 h 3811169"/>
              <a:gd name="connsiteX82" fmla="*/ 2737825 w 2772385"/>
              <a:gd name="connsiteY82" fmla="*/ 675283 h 3811169"/>
              <a:gd name="connsiteX83" fmla="*/ 2709775 w 2772385"/>
              <a:gd name="connsiteY83" fmla="*/ 434061 h 3811169"/>
              <a:gd name="connsiteX84" fmla="*/ 2625628 w 2772385"/>
              <a:gd name="connsiteY84" fmla="*/ 86253 h 3811169"/>
              <a:gd name="connsiteX0" fmla="*/ 2625628 w 2772385"/>
              <a:gd name="connsiteY0" fmla="*/ 86253 h 3811169"/>
              <a:gd name="connsiteX1" fmla="*/ 2429284 w 2772385"/>
              <a:gd name="connsiteY1" fmla="*/ 2105 h 3811169"/>
              <a:gd name="connsiteX2" fmla="*/ 2188062 w 2772385"/>
              <a:gd name="connsiteY2" fmla="*/ 159180 h 3811169"/>
              <a:gd name="connsiteX3" fmla="*/ 2087086 w 2772385"/>
              <a:gd name="connsiteY3" fmla="*/ 198449 h 3811169"/>
              <a:gd name="connsiteX4" fmla="*/ 2137574 w 2772385"/>
              <a:gd name="connsiteY4" fmla="*/ 288206 h 3811169"/>
              <a:gd name="connsiteX5" fmla="*/ 2025378 w 2772385"/>
              <a:gd name="connsiteY5" fmla="*/ 450890 h 3811169"/>
              <a:gd name="connsiteX6" fmla="*/ 2131966 w 2772385"/>
              <a:gd name="connsiteY6" fmla="*/ 585526 h 3811169"/>
              <a:gd name="connsiteX7" fmla="*/ 2154403 w 2772385"/>
              <a:gd name="connsiteY7" fmla="*/ 708942 h 3811169"/>
              <a:gd name="connsiteX8" fmla="*/ 2025378 w 2772385"/>
              <a:gd name="connsiteY8" fmla="*/ 753820 h 3811169"/>
              <a:gd name="connsiteX9" fmla="*/ 1991719 w 2772385"/>
              <a:gd name="connsiteY9" fmla="*/ 821138 h 3811169"/>
              <a:gd name="connsiteX10" fmla="*/ 1991719 w 2772385"/>
              <a:gd name="connsiteY10" fmla="*/ 708942 h 3811169"/>
              <a:gd name="connsiteX11" fmla="*/ 1941230 w 2772385"/>
              <a:gd name="connsiteY11" fmla="*/ 669673 h 3811169"/>
              <a:gd name="connsiteX12" fmla="*/ 1778546 w 2772385"/>
              <a:gd name="connsiteY12" fmla="*/ 770649 h 3811169"/>
              <a:gd name="connsiteX13" fmla="*/ 1397078 w 2772385"/>
              <a:gd name="connsiteY13" fmla="*/ 579916 h 3811169"/>
              <a:gd name="connsiteX14" fmla="*/ 1660739 w 2772385"/>
              <a:gd name="connsiteY14" fmla="*/ 1129678 h 3811169"/>
              <a:gd name="connsiteX15" fmla="*/ 1795375 w 2772385"/>
              <a:gd name="connsiteY15" fmla="*/ 1225045 h 3811169"/>
              <a:gd name="connsiteX16" fmla="*/ 1643910 w 2772385"/>
              <a:gd name="connsiteY16" fmla="*/ 1449437 h 3811169"/>
              <a:gd name="connsiteX17" fmla="*/ 1722448 w 2772385"/>
              <a:gd name="connsiteY17" fmla="*/ 1668220 h 3811169"/>
              <a:gd name="connsiteX18" fmla="*/ 1812205 w 2772385"/>
              <a:gd name="connsiteY18" fmla="*/ 1662611 h 3811169"/>
              <a:gd name="connsiteX19" fmla="*/ 1621470 w 2772385"/>
              <a:gd name="connsiteY19" fmla="*/ 1858954 h 3811169"/>
              <a:gd name="connsiteX20" fmla="*/ 909024 w 2772385"/>
              <a:gd name="connsiteY20" fmla="*/ 1578463 h 3811169"/>
              <a:gd name="connsiteX21" fmla="*/ 454629 w 2772385"/>
              <a:gd name="connsiteY21" fmla="*/ 2605060 h 3811169"/>
              <a:gd name="connsiteX22" fmla="*/ 258286 w 2772385"/>
              <a:gd name="connsiteY22" fmla="*/ 2812623 h 3811169"/>
              <a:gd name="connsiteX23" fmla="*/ 39503 w 2772385"/>
              <a:gd name="connsiteY23" fmla="*/ 2857501 h 3811169"/>
              <a:gd name="connsiteX24" fmla="*/ 28282 w 2772385"/>
              <a:gd name="connsiteY24" fmla="*/ 2975307 h 3811169"/>
              <a:gd name="connsiteX25" fmla="*/ 258285 w 2772385"/>
              <a:gd name="connsiteY25" fmla="*/ 3087504 h 3811169"/>
              <a:gd name="connsiteX26" fmla="*/ 527559 w 2772385"/>
              <a:gd name="connsiteY26" fmla="*/ 2986527 h 3811169"/>
              <a:gd name="connsiteX27" fmla="*/ 488288 w 2772385"/>
              <a:gd name="connsiteY27" fmla="*/ 3154821 h 3811169"/>
              <a:gd name="connsiteX28" fmla="*/ 561215 w 2772385"/>
              <a:gd name="connsiteY28" fmla="*/ 3194090 h 3811169"/>
              <a:gd name="connsiteX29" fmla="*/ 381702 w 2772385"/>
              <a:gd name="connsiteY29" fmla="*/ 3592387 h 3811169"/>
              <a:gd name="connsiteX30" fmla="*/ 224627 w 2772385"/>
              <a:gd name="connsiteY30" fmla="*/ 3682144 h 3811169"/>
              <a:gd name="connsiteX31" fmla="*/ 280726 w 2772385"/>
              <a:gd name="connsiteY31" fmla="*/ 3811169 h 3811169"/>
              <a:gd name="connsiteX32" fmla="*/ 549996 w 2772385"/>
              <a:gd name="connsiteY32" fmla="*/ 3788731 h 3811169"/>
              <a:gd name="connsiteX33" fmla="*/ 583655 w 2772385"/>
              <a:gd name="connsiteY33" fmla="*/ 3581168 h 3811169"/>
              <a:gd name="connsiteX34" fmla="*/ 639753 w 2772385"/>
              <a:gd name="connsiteY34" fmla="*/ 3575558 h 3811169"/>
              <a:gd name="connsiteX35" fmla="*/ 684632 w 2772385"/>
              <a:gd name="connsiteY35" fmla="*/ 3698974 h 3811169"/>
              <a:gd name="connsiteX36" fmla="*/ 768779 w 2772385"/>
              <a:gd name="connsiteY36" fmla="*/ 3704584 h 3811169"/>
              <a:gd name="connsiteX37" fmla="*/ 774389 w 2772385"/>
              <a:gd name="connsiteY37" fmla="*/ 3474581 h 3811169"/>
              <a:gd name="connsiteX38" fmla="*/ 740730 w 2772385"/>
              <a:gd name="connsiteY38" fmla="*/ 3205310 h 3811169"/>
              <a:gd name="connsiteX39" fmla="*/ 897805 w 2772385"/>
              <a:gd name="connsiteY39" fmla="*/ 2627499 h 3811169"/>
              <a:gd name="connsiteX40" fmla="*/ 1161466 w 2772385"/>
              <a:gd name="connsiteY40" fmla="*/ 2520912 h 3811169"/>
              <a:gd name="connsiteX41" fmla="*/ 1526104 w 2772385"/>
              <a:gd name="connsiteY41" fmla="*/ 2627499 h 3811169"/>
              <a:gd name="connsiteX42" fmla="*/ 1587812 w 2772385"/>
              <a:gd name="connsiteY42" fmla="*/ 2627499 h 3811169"/>
              <a:gd name="connsiteX43" fmla="*/ 1643910 w 2772385"/>
              <a:gd name="connsiteY43" fmla="*/ 2728476 h 3811169"/>
              <a:gd name="connsiteX44" fmla="*/ 1795375 w 2772385"/>
              <a:gd name="connsiteY44" fmla="*/ 2762134 h 3811169"/>
              <a:gd name="connsiteX45" fmla="*/ 1806595 w 2772385"/>
              <a:gd name="connsiteY45" fmla="*/ 2795793 h 3811169"/>
              <a:gd name="connsiteX46" fmla="*/ 1767326 w 2772385"/>
              <a:gd name="connsiteY46" fmla="*/ 2997747 h 3811169"/>
              <a:gd name="connsiteX47" fmla="*/ 1744887 w 2772385"/>
              <a:gd name="connsiteY47" fmla="*/ 3323116 h 3811169"/>
              <a:gd name="connsiteX48" fmla="*/ 1537324 w 2772385"/>
              <a:gd name="connsiteY48" fmla="*/ 3345555 h 3811169"/>
              <a:gd name="connsiteX49" fmla="*/ 1200735 w 2772385"/>
              <a:gd name="connsiteY49" fmla="*/ 3396044 h 3811169"/>
              <a:gd name="connsiteX50" fmla="*/ 1172686 w 2772385"/>
              <a:gd name="connsiteY50" fmla="*/ 3468971 h 3811169"/>
              <a:gd name="connsiteX51" fmla="*/ 1110978 w 2772385"/>
              <a:gd name="connsiteY51" fmla="*/ 3497020 h 3811169"/>
              <a:gd name="connsiteX52" fmla="*/ 1139027 w 2772385"/>
              <a:gd name="connsiteY52" fmla="*/ 3631656 h 3811169"/>
              <a:gd name="connsiteX53" fmla="*/ 1279272 w 2772385"/>
              <a:gd name="connsiteY53" fmla="*/ 3637266 h 3811169"/>
              <a:gd name="connsiteX54" fmla="*/ 1273662 w 2772385"/>
              <a:gd name="connsiteY54" fmla="*/ 3485801 h 3811169"/>
              <a:gd name="connsiteX55" fmla="*/ 1453176 w 2772385"/>
              <a:gd name="connsiteY55" fmla="*/ 3497020 h 3811169"/>
              <a:gd name="connsiteX56" fmla="*/ 1425127 w 2772385"/>
              <a:gd name="connsiteY56" fmla="*/ 3575558 h 3811169"/>
              <a:gd name="connsiteX57" fmla="*/ 1397078 w 2772385"/>
              <a:gd name="connsiteY57" fmla="*/ 3637266 h 3811169"/>
              <a:gd name="connsiteX58" fmla="*/ 1312931 w 2772385"/>
              <a:gd name="connsiteY58" fmla="*/ 3654095 h 3811169"/>
              <a:gd name="connsiteX59" fmla="*/ 1447567 w 2772385"/>
              <a:gd name="connsiteY59" fmla="*/ 3777511 h 3811169"/>
              <a:gd name="connsiteX60" fmla="*/ 1514884 w 2772385"/>
              <a:gd name="connsiteY60" fmla="*/ 3642876 h 3811169"/>
              <a:gd name="connsiteX61" fmla="*/ 1817814 w 2772385"/>
              <a:gd name="connsiteY61" fmla="*/ 3541899 h 3811169"/>
              <a:gd name="connsiteX62" fmla="*/ 2154403 w 2772385"/>
              <a:gd name="connsiteY62" fmla="*/ 3614826 h 3811169"/>
              <a:gd name="connsiteX63" fmla="*/ 2109525 w 2772385"/>
              <a:gd name="connsiteY63" fmla="*/ 3715803 h 3811169"/>
              <a:gd name="connsiteX64" fmla="*/ 2204892 w 2772385"/>
              <a:gd name="connsiteY64" fmla="*/ 3783121 h 3811169"/>
              <a:gd name="connsiteX65" fmla="*/ 2277819 w 2772385"/>
              <a:gd name="connsiteY65" fmla="*/ 3732633 h 3811169"/>
              <a:gd name="connsiteX66" fmla="*/ 2266600 w 2772385"/>
              <a:gd name="connsiteY66" fmla="*/ 3637266 h 3811169"/>
              <a:gd name="connsiteX67" fmla="*/ 2446114 w 2772385"/>
              <a:gd name="connsiteY67" fmla="*/ 3558728 h 3811169"/>
              <a:gd name="connsiteX68" fmla="*/ 2429284 w 2772385"/>
              <a:gd name="connsiteY68" fmla="*/ 3384824 h 3811169"/>
              <a:gd name="connsiteX69" fmla="*/ 1924401 w 2772385"/>
              <a:gd name="connsiteY69" fmla="*/ 3356775 h 3811169"/>
              <a:gd name="connsiteX70" fmla="*/ 1913181 w 2772385"/>
              <a:gd name="connsiteY70" fmla="*/ 3031406 h 3811169"/>
              <a:gd name="connsiteX71" fmla="*/ 1879522 w 2772385"/>
              <a:gd name="connsiteY71" fmla="*/ 3014576 h 3811169"/>
              <a:gd name="connsiteX72" fmla="*/ 1901962 w 2772385"/>
              <a:gd name="connsiteY72" fmla="*/ 2835062 h 3811169"/>
              <a:gd name="connsiteX73" fmla="*/ 1857083 w 2772385"/>
              <a:gd name="connsiteY73" fmla="*/ 2773354 h 3811169"/>
              <a:gd name="connsiteX74" fmla="*/ 2103915 w 2772385"/>
              <a:gd name="connsiteY74" fmla="*/ 2717256 h 3811169"/>
              <a:gd name="connsiteX75" fmla="*/ 2126354 w 2772385"/>
              <a:gd name="connsiteY75" fmla="*/ 2588230 h 3811169"/>
              <a:gd name="connsiteX76" fmla="*/ 2367576 w 2772385"/>
              <a:gd name="connsiteY76" fmla="*/ 2621889 h 3811169"/>
              <a:gd name="connsiteX77" fmla="*/ 2591969 w 2772385"/>
              <a:gd name="connsiteY77" fmla="*/ 2032858 h 3811169"/>
              <a:gd name="connsiteX78" fmla="*/ 2547090 w 2772385"/>
              <a:gd name="connsiteY78" fmla="*/ 1948711 h 3811169"/>
              <a:gd name="connsiteX79" fmla="*/ 2692946 w 2772385"/>
              <a:gd name="connsiteY79" fmla="*/ 1460657 h 3811169"/>
              <a:gd name="connsiteX80" fmla="*/ 2636848 w 2772385"/>
              <a:gd name="connsiteY80" fmla="*/ 1354071 h 3811169"/>
              <a:gd name="connsiteX81" fmla="*/ 2479772 w 2772385"/>
              <a:gd name="connsiteY81" fmla="*/ 798699 h 3811169"/>
              <a:gd name="connsiteX82" fmla="*/ 2737825 w 2772385"/>
              <a:gd name="connsiteY82" fmla="*/ 675283 h 3811169"/>
              <a:gd name="connsiteX83" fmla="*/ 2709775 w 2772385"/>
              <a:gd name="connsiteY83" fmla="*/ 434061 h 3811169"/>
              <a:gd name="connsiteX84" fmla="*/ 2625628 w 2772385"/>
              <a:gd name="connsiteY84" fmla="*/ 86253 h 3811169"/>
              <a:gd name="connsiteX0" fmla="*/ 2625628 w 2772385"/>
              <a:gd name="connsiteY0" fmla="*/ 86253 h 3811169"/>
              <a:gd name="connsiteX1" fmla="*/ 2429284 w 2772385"/>
              <a:gd name="connsiteY1" fmla="*/ 2105 h 3811169"/>
              <a:gd name="connsiteX2" fmla="*/ 2188062 w 2772385"/>
              <a:gd name="connsiteY2" fmla="*/ 159180 h 3811169"/>
              <a:gd name="connsiteX3" fmla="*/ 2087086 w 2772385"/>
              <a:gd name="connsiteY3" fmla="*/ 198449 h 3811169"/>
              <a:gd name="connsiteX4" fmla="*/ 2137574 w 2772385"/>
              <a:gd name="connsiteY4" fmla="*/ 288206 h 3811169"/>
              <a:gd name="connsiteX5" fmla="*/ 2025378 w 2772385"/>
              <a:gd name="connsiteY5" fmla="*/ 450890 h 3811169"/>
              <a:gd name="connsiteX6" fmla="*/ 2131966 w 2772385"/>
              <a:gd name="connsiteY6" fmla="*/ 585526 h 3811169"/>
              <a:gd name="connsiteX7" fmla="*/ 2154403 w 2772385"/>
              <a:gd name="connsiteY7" fmla="*/ 708942 h 3811169"/>
              <a:gd name="connsiteX8" fmla="*/ 2025378 w 2772385"/>
              <a:gd name="connsiteY8" fmla="*/ 753820 h 3811169"/>
              <a:gd name="connsiteX9" fmla="*/ 1991719 w 2772385"/>
              <a:gd name="connsiteY9" fmla="*/ 821138 h 3811169"/>
              <a:gd name="connsiteX10" fmla="*/ 1991719 w 2772385"/>
              <a:gd name="connsiteY10" fmla="*/ 708942 h 3811169"/>
              <a:gd name="connsiteX11" fmla="*/ 1941230 w 2772385"/>
              <a:gd name="connsiteY11" fmla="*/ 669673 h 3811169"/>
              <a:gd name="connsiteX12" fmla="*/ 1778546 w 2772385"/>
              <a:gd name="connsiteY12" fmla="*/ 770649 h 3811169"/>
              <a:gd name="connsiteX13" fmla="*/ 1397078 w 2772385"/>
              <a:gd name="connsiteY13" fmla="*/ 579916 h 3811169"/>
              <a:gd name="connsiteX14" fmla="*/ 1660739 w 2772385"/>
              <a:gd name="connsiteY14" fmla="*/ 1129678 h 3811169"/>
              <a:gd name="connsiteX15" fmla="*/ 1795375 w 2772385"/>
              <a:gd name="connsiteY15" fmla="*/ 1225045 h 3811169"/>
              <a:gd name="connsiteX16" fmla="*/ 1643910 w 2772385"/>
              <a:gd name="connsiteY16" fmla="*/ 1449437 h 3811169"/>
              <a:gd name="connsiteX17" fmla="*/ 1722448 w 2772385"/>
              <a:gd name="connsiteY17" fmla="*/ 1668220 h 3811169"/>
              <a:gd name="connsiteX18" fmla="*/ 1812205 w 2772385"/>
              <a:gd name="connsiteY18" fmla="*/ 1662611 h 3811169"/>
              <a:gd name="connsiteX19" fmla="*/ 1621470 w 2772385"/>
              <a:gd name="connsiteY19" fmla="*/ 1858954 h 3811169"/>
              <a:gd name="connsiteX20" fmla="*/ 909024 w 2772385"/>
              <a:gd name="connsiteY20" fmla="*/ 1578463 h 3811169"/>
              <a:gd name="connsiteX21" fmla="*/ 454629 w 2772385"/>
              <a:gd name="connsiteY21" fmla="*/ 2605060 h 3811169"/>
              <a:gd name="connsiteX22" fmla="*/ 258286 w 2772385"/>
              <a:gd name="connsiteY22" fmla="*/ 2812623 h 3811169"/>
              <a:gd name="connsiteX23" fmla="*/ 39503 w 2772385"/>
              <a:gd name="connsiteY23" fmla="*/ 2857501 h 3811169"/>
              <a:gd name="connsiteX24" fmla="*/ 28282 w 2772385"/>
              <a:gd name="connsiteY24" fmla="*/ 2975307 h 3811169"/>
              <a:gd name="connsiteX25" fmla="*/ 258285 w 2772385"/>
              <a:gd name="connsiteY25" fmla="*/ 3087504 h 3811169"/>
              <a:gd name="connsiteX26" fmla="*/ 527559 w 2772385"/>
              <a:gd name="connsiteY26" fmla="*/ 2986527 h 3811169"/>
              <a:gd name="connsiteX27" fmla="*/ 488288 w 2772385"/>
              <a:gd name="connsiteY27" fmla="*/ 3154821 h 3811169"/>
              <a:gd name="connsiteX28" fmla="*/ 561215 w 2772385"/>
              <a:gd name="connsiteY28" fmla="*/ 3194090 h 3811169"/>
              <a:gd name="connsiteX29" fmla="*/ 381702 w 2772385"/>
              <a:gd name="connsiteY29" fmla="*/ 3592387 h 3811169"/>
              <a:gd name="connsiteX30" fmla="*/ 224627 w 2772385"/>
              <a:gd name="connsiteY30" fmla="*/ 3682144 h 3811169"/>
              <a:gd name="connsiteX31" fmla="*/ 280726 w 2772385"/>
              <a:gd name="connsiteY31" fmla="*/ 3811169 h 3811169"/>
              <a:gd name="connsiteX32" fmla="*/ 549996 w 2772385"/>
              <a:gd name="connsiteY32" fmla="*/ 3788731 h 3811169"/>
              <a:gd name="connsiteX33" fmla="*/ 583655 w 2772385"/>
              <a:gd name="connsiteY33" fmla="*/ 3581168 h 3811169"/>
              <a:gd name="connsiteX34" fmla="*/ 639753 w 2772385"/>
              <a:gd name="connsiteY34" fmla="*/ 3575558 h 3811169"/>
              <a:gd name="connsiteX35" fmla="*/ 684632 w 2772385"/>
              <a:gd name="connsiteY35" fmla="*/ 3698974 h 3811169"/>
              <a:gd name="connsiteX36" fmla="*/ 768779 w 2772385"/>
              <a:gd name="connsiteY36" fmla="*/ 3704584 h 3811169"/>
              <a:gd name="connsiteX37" fmla="*/ 774389 w 2772385"/>
              <a:gd name="connsiteY37" fmla="*/ 3474581 h 3811169"/>
              <a:gd name="connsiteX38" fmla="*/ 740730 w 2772385"/>
              <a:gd name="connsiteY38" fmla="*/ 3205310 h 3811169"/>
              <a:gd name="connsiteX39" fmla="*/ 897805 w 2772385"/>
              <a:gd name="connsiteY39" fmla="*/ 2627499 h 3811169"/>
              <a:gd name="connsiteX40" fmla="*/ 1161466 w 2772385"/>
              <a:gd name="connsiteY40" fmla="*/ 2520912 h 3811169"/>
              <a:gd name="connsiteX41" fmla="*/ 1526104 w 2772385"/>
              <a:gd name="connsiteY41" fmla="*/ 2627499 h 3811169"/>
              <a:gd name="connsiteX42" fmla="*/ 1587812 w 2772385"/>
              <a:gd name="connsiteY42" fmla="*/ 2627499 h 3811169"/>
              <a:gd name="connsiteX43" fmla="*/ 1643910 w 2772385"/>
              <a:gd name="connsiteY43" fmla="*/ 2728476 h 3811169"/>
              <a:gd name="connsiteX44" fmla="*/ 1795375 w 2772385"/>
              <a:gd name="connsiteY44" fmla="*/ 2762134 h 3811169"/>
              <a:gd name="connsiteX45" fmla="*/ 1806595 w 2772385"/>
              <a:gd name="connsiteY45" fmla="*/ 2795793 h 3811169"/>
              <a:gd name="connsiteX46" fmla="*/ 1767326 w 2772385"/>
              <a:gd name="connsiteY46" fmla="*/ 2997747 h 3811169"/>
              <a:gd name="connsiteX47" fmla="*/ 1744887 w 2772385"/>
              <a:gd name="connsiteY47" fmla="*/ 3323116 h 3811169"/>
              <a:gd name="connsiteX48" fmla="*/ 1537324 w 2772385"/>
              <a:gd name="connsiteY48" fmla="*/ 3345555 h 3811169"/>
              <a:gd name="connsiteX49" fmla="*/ 1200735 w 2772385"/>
              <a:gd name="connsiteY49" fmla="*/ 3396044 h 3811169"/>
              <a:gd name="connsiteX50" fmla="*/ 1172686 w 2772385"/>
              <a:gd name="connsiteY50" fmla="*/ 3468971 h 3811169"/>
              <a:gd name="connsiteX51" fmla="*/ 1110978 w 2772385"/>
              <a:gd name="connsiteY51" fmla="*/ 3497020 h 3811169"/>
              <a:gd name="connsiteX52" fmla="*/ 1139027 w 2772385"/>
              <a:gd name="connsiteY52" fmla="*/ 3631656 h 3811169"/>
              <a:gd name="connsiteX53" fmla="*/ 1279272 w 2772385"/>
              <a:gd name="connsiteY53" fmla="*/ 3637266 h 3811169"/>
              <a:gd name="connsiteX54" fmla="*/ 1273662 w 2772385"/>
              <a:gd name="connsiteY54" fmla="*/ 3485801 h 3811169"/>
              <a:gd name="connsiteX55" fmla="*/ 1453176 w 2772385"/>
              <a:gd name="connsiteY55" fmla="*/ 3497020 h 3811169"/>
              <a:gd name="connsiteX56" fmla="*/ 1425127 w 2772385"/>
              <a:gd name="connsiteY56" fmla="*/ 3575558 h 3811169"/>
              <a:gd name="connsiteX57" fmla="*/ 1397078 w 2772385"/>
              <a:gd name="connsiteY57" fmla="*/ 3637266 h 3811169"/>
              <a:gd name="connsiteX58" fmla="*/ 1312931 w 2772385"/>
              <a:gd name="connsiteY58" fmla="*/ 3654095 h 3811169"/>
              <a:gd name="connsiteX59" fmla="*/ 1447567 w 2772385"/>
              <a:gd name="connsiteY59" fmla="*/ 3777511 h 3811169"/>
              <a:gd name="connsiteX60" fmla="*/ 1514884 w 2772385"/>
              <a:gd name="connsiteY60" fmla="*/ 3642876 h 3811169"/>
              <a:gd name="connsiteX61" fmla="*/ 1817814 w 2772385"/>
              <a:gd name="connsiteY61" fmla="*/ 3541899 h 3811169"/>
              <a:gd name="connsiteX62" fmla="*/ 2154403 w 2772385"/>
              <a:gd name="connsiteY62" fmla="*/ 3614826 h 3811169"/>
              <a:gd name="connsiteX63" fmla="*/ 2109525 w 2772385"/>
              <a:gd name="connsiteY63" fmla="*/ 3715803 h 3811169"/>
              <a:gd name="connsiteX64" fmla="*/ 2204892 w 2772385"/>
              <a:gd name="connsiteY64" fmla="*/ 3783121 h 3811169"/>
              <a:gd name="connsiteX65" fmla="*/ 2277819 w 2772385"/>
              <a:gd name="connsiteY65" fmla="*/ 3732633 h 3811169"/>
              <a:gd name="connsiteX66" fmla="*/ 2266600 w 2772385"/>
              <a:gd name="connsiteY66" fmla="*/ 3637266 h 3811169"/>
              <a:gd name="connsiteX67" fmla="*/ 2446114 w 2772385"/>
              <a:gd name="connsiteY67" fmla="*/ 3558728 h 3811169"/>
              <a:gd name="connsiteX68" fmla="*/ 2429284 w 2772385"/>
              <a:gd name="connsiteY68" fmla="*/ 3384824 h 3811169"/>
              <a:gd name="connsiteX69" fmla="*/ 1924401 w 2772385"/>
              <a:gd name="connsiteY69" fmla="*/ 3356775 h 3811169"/>
              <a:gd name="connsiteX70" fmla="*/ 1913181 w 2772385"/>
              <a:gd name="connsiteY70" fmla="*/ 3031406 h 3811169"/>
              <a:gd name="connsiteX71" fmla="*/ 1879522 w 2772385"/>
              <a:gd name="connsiteY71" fmla="*/ 3014576 h 3811169"/>
              <a:gd name="connsiteX72" fmla="*/ 1901962 w 2772385"/>
              <a:gd name="connsiteY72" fmla="*/ 2835062 h 3811169"/>
              <a:gd name="connsiteX73" fmla="*/ 1857083 w 2772385"/>
              <a:gd name="connsiteY73" fmla="*/ 2773354 h 3811169"/>
              <a:gd name="connsiteX74" fmla="*/ 2103915 w 2772385"/>
              <a:gd name="connsiteY74" fmla="*/ 2717256 h 3811169"/>
              <a:gd name="connsiteX75" fmla="*/ 2126354 w 2772385"/>
              <a:gd name="connsiteY75" fmla="*/ 2588230 h 3811169"/>
              <a:gd name="connsiteX76" fmla="*/ 2367576 w 2772385"/>
              <a:gd name="connsiteY76" fmla="*/ 2621889 h 3811169"/>
              <a:gd name="connsiteX77" fmla="*/ 2591969 w 2772385"/>
              <a:gd name="connsiteY77" fmla="*/ 2032858 h 3811169"/>
              <a:gd name="connsiteX78" fmla="*/ 2547090 w 2772385"/>
              <a:gd name="connsiteY78" fmla="*/ 1948711 h 3811169"/>
              <a:gd name="connsiteX79" fmla="*/ 2692946 w 2772385"/>
              <a:gd name="connsiteY79" fmla="*/ 1460657 h 3811169"/>
              <a:gd name="connsiteX80" fmla="*/ 2636848 w 2772385"/>
              <a:gd name="connsiteY80" fmla="*/ 1354071 h 3811169"/>
              <a:gd name="connsiteX81" fmla="*/ 2479772 w 2772385"/>
              <a:gd name="connsiteY81" fmla="*/ 798699 h 3811169"/>
              <a:gd name="connsiteX82" fmla="*/ 2737825 w 2772385"/>
              <a:gd name="connsiteY82" fmla="*/ 675283 h 3811169"/>
              <a:gd name="connsiteX83" fmla="*/ 2709775 w 2772385"/>
              <a:gd name="connsiteY83" fmla="*/ 434061 h 3811169"/>
              <a:gd name="connsiteX84" fmla="*/ 2625628 w 2772385"/>
              <a:gd name="connsiteY84" fmla="*/ 86253 h 3811169"/>
              <a:gd name="connsiteX0" fmla="*/ 2625628 w 2772385"/>
              <a:gd name="connsiteY0" fmla="*/ 86253 h 3811169"/>
              <a:gd name="connsiteX1" fmla="*/ 2429284 w 2772385"/>
              <a:gd name="connsiteY1" fmla="*/ 2105 h 3811169"/>
              <a:gd name="connsiteX2" fmla="*/ 2188062 w 2772385"/>
              <a:gd name="connsiteY2" fmla="*/ 159180 h 3811169"/>
              <a:gd name="connsiteX3" fmla="*/ 2087086 w 2772385"/>
              <a:gd name="connsiteY3" fmla="*/ 198449 h 3811169"/>
              <a:gd name="connsiteX4" fmla="*/ 2137574 w 2772385"/>
              <a:gd name="connsiteY4" fmla="*/ 288206 h 3811169"/>
              <a:gd name="connsiteX5" fmla="*/ 2025378 w 2772385"/>
              <a:gd name="connsiteY5" fmla="*/ 450890 h 3811169"/>
              <a:gd name="connsiteX6" fmla="*/ 2131966 w 2772385"/>
              <a:gd name="connsiteY6" fmla="*/ 585526 h 3811169"/>
              <a:gd name="connsiteX7" fmla="*/ 2154403 w 2772385"/>
              <a:gd name="connsiteY7" fmla="*/ 708942 h 3811169"/>
              <a:gd name="connsiteX8" fmla="*/ 2025378 w 2772385"/>
              <a:gd name="connsiteY8" fmla="*/ 753820 h 3811169"/>
              <a:gd name="connsiteX9" fmla="*/ 1991719 w 2772385"/>
              <a:gd name="connsiteY9" fmla="*/ 821138 h 3811169"/>
              <a:gd name="connsiteX10" fmla="*/ 1991719 w 2772385"/>
              <a:gd name="connsiteY10" fmla="*/ 708942 h 3811169"/>
              <a:gd name="connsiteX11" fmla="*/ 1941230 w 2772385"/>
              <a:gd name="connsiteY11" fmla="*/ 669673 h 3811169"/>
              <a:gd name="connsiteX12" fmla="*/ 1778546 w 2772385"/>
              <a:gd name="connsiteY12" fmla="*/ 770649 h 3811169"/>
              <a:gd name="connsiteX13" fmla="*/ 1397078 w 2772385"/>
              <a:gd name="connsiteY13" fmla="*/ 579916 h 3811169"/>
              <a:gd name="connsiteX14" fmla="*/ 1660739 w 2772385"/>
              <a:gd name="connsiteY14" fmla="*/ 1129678 h 3811169"/>
              <a:gd name="connsiteX15" fmla="*/ 1795375 w 2772385"/>
              <a:gd name="connsiteY15" fmla="*/ 1225045 h 3811169"/>
              <a:gd name="connsiteX16" fmla="*/ 1643910 w 2772385"/>
              <a:gd name="connsiteY16" fmla="*/ 1449437 h 3811169"/>
              <a:gd name="connsiteX17" fmla="*/ 1722448 w 2772385"/>
              <a:gd name="connsiteY17" fmla="*/ 1668220 h 3811169"/>
              <a:gd name="connsiteX18" fmla="*/ 1812205 w 2772385"/>
              <a:gd name="connsiteY18" fmla="*/ 1662611 h 3811169"/>
              <a:gd name="connsiteX19" fmla="*/ 1621470 w 2772385"/>
              <a:gd name="connsiteY19" fmla="*/ 1858954 h 3811169"/>
              <a:gd name="connsiteX20" fmla="*/ 909024 w 2772385"/>
              <a:gd name="connsiteY20" fmla="*/ 1578463 h 3811169"/>
              <a:gd name="connsiteX21" fmla="*/ 454629 w 2772385"/>
              <a:gd name="connsiteY21" fmla="*/ 2605060 h 3811169"/>
              <a:gd name="connsiteX22" fmla="*/ 258286 w 2772385"/>
              <a:gd name="connsiteY22" fmla="*/ 2812623 h 3811169"/>
              <a:gd name="connsiteX23" fmla="*/ 39503 w 2772385"/>
              <a:gd name="connsiteY23" fmla="*/ 2857501 h 3811169"/>
              <a:gd name="connsiteX24" fmla="*/ 28282 w 2772385"/>
              <a:gd name="connsiteY24" fmla="*/ 2975307 h 3811169"/>
              <a:gd name="connsiteX25" fmla="*/ 258285 w 2772385"/>
              <a:gd name="connsiteY25" fmla="*/ 3087504 h 3811169"/>
              <a:gd name="connsiteX26" fmla="*/ 527559 w 2772385"/>
              <a:gd name="connsiteY26" fmla="*/ 2986527 h 3811169"/>
              <a:gd name="connsiteX27" fmla="*/ 488288 w 2772385"/>
              <a:gd name="connsiteY27" fmla="*/ 3154821 h 3811169"/>
              <a:gd name="connsiteX28" fmla="*/ 561215 w 2772385"/>
              <a:gd name="connsiteY28" fmla="*/ 3194090 h 3811169"/>
              <a:gd name="connsiteX29" fmla="*/ 381702 w 2772385"/>
              <a:gd name="connsiteY29" fmla="*/ 3592387 h 3811169"/>
              <a:gd name="connsiteX30" fmla="*/ 213408 w 2772385"/>
              <a:gd name="connsiteY30" fmla="*/ 3698973 h 3811169"/>
              <a:gd name="connsiteX31" fmla="*/ 280726 w 2772385"/>
              <a:gd name="connsiteY31" fmla="*/ 3811169 h 3811169"/>
              <a:gd name="connsiteX32" fmla="*/ 549996 w 2772385"/>
              <a:gd name="connsiteY32" fmla="*/ 3788731 h 3811169"/>
              <a:gd name="connsiteX33" fmla="*/ 583655 w 2772385"/>
              <a:gd name="connsiteY33" fmla="*/ 3581168 h 3811169"/>
              <a:gd name="connsiteX34" fmla="*/ 639753 w 2772385"/>
              <a:gd name="connsiteY34" fmla="*/ 3575558 h 3811169"/>
              <a:gd name="connsiteX35" fmla="*/ 684632 w 2772385"/>
              <a:gd name="connsiteY35" fmla="*/ 3698974 h 3811169"/>
              <a:gd name="connsiteX36" fmla="*/ 768779 w 2772385"/>
              <a:gd name="connsiteY36" fmla="*/ 3704584 h 3811169"/>
              <a:gd name="connsiteX37" fmla="*/ 774389 w 2772385"/>
              <a:gd name="connsiteY37" fmla="*/ 3474581 h 3811169"/>
              <a:gd name="connsiteX38" fmla="*/ 740730 w 2772385"/>
              <a:gd name="connsiteY38" fmla="*/ 3205310 h 3811169"/>
              <a:gd name="connsiteX39" fmla="*/ 897805 w 2772385"/>
              <a:gd name="connsiteY39" fmla="*/ 2627499 h 3811169"/>
              <a:gd name="connsiteX40" fmla="*/ 1161466 w 2772385"/>
              <a:gd name="connsiteY40" fmla="*/ 2520912 h 3811169"/>
              <a:gd name="connsiteX41" fmla="*/ 1526104 w 2772385"/>
              <a:gd name="connsiteY41" fmla="*/ 2627499 h 3811169"/>
              <a:gd name="connsiteX42" fmla="*/ 1587812 w 2772385"/>
              <a:gd name="connsiteY42" fmla="*/ 2627499 h 3811169"/>
              <a:gd name="connsiteX43" fmla="*/ 1643910 w 2772385"/>
              <a:gd name="connsiteY43" fmla="*/ 2728476 h 3811169"/>
              <a:gd name="connsiteX44" fmla="*/ 1795375 w 2772385"/>
              <a:gd name="connsiteY44" fmla="*/ 2762134 h 3811169"/>
              <a:gd name="connsiteX45" fmla="*/ 1806595 w 2772385"/>
              <a:gd name="connsiteY45" fmla="*/ 2795793 h 3811169"/>
              <a:gd name="connsiteX46" fmla="*/ 1767326 w 2772385"/>
              <a:gd name="connsiteY46" fmla="*/ 2997747 h 3811169"/>
              <a:gd name="connsiteX47" fmla="*/ 1744887 w 2772385"/>
              <a:gd name="connsiteY47" fmla="*/ 3323116 h 3811169"/>
              <a:gd name="connsiteX48" fmla="*/ 1537324 w 2772385"/>
              <a:gd name="connsiteY48" fmla="*/ 3345555 h 3811169"/>
              <a:gd name="connsiteX49" fmla="*/ 1200735 w 2772385"/>
              <a:gd name="connsiteY49" fmla="*/ 3396044 h 3811169"/>
              <a:gd name="connsiteX50" fmla="*/ 1172686 w 2772385"/>
              <a:gd name="connsiteY50" fmla="*/ 3468971 h 3811169"/>
              <a:gd name="connsiteX51" fmla="*/ 1110978 w 2772385"/>
              <a:gd name="connsiteY51" fmla="*/ 3497020 h 3811169"/>
              <a:gd name="connsiteX52" fmla="*/ 1139027 w 2772385"/>
              <a:gd name="connsiteY52" fmla="*/ 3631656 h 3811169"/>
              <a:gd name="connsiteX53" fmla="*/ 1279272 w 2772385"/>
              <a:gd name="connsiteY53" fmla="*/ 3637266 h 3811169"/>
              <a:gd name="connsiteX54" fmla="*/ 1273662 w 2772385"/>
              <a:gd name="connsiteY54" fmla="*/ 3485801 h 3811169"/>
              <a:gd name="connsiteX55" fmla="*/ 1453176 w 2772385"/>
              <a:gd name="connsiteY55" fmla="*/ 3497020 h 3811169"/>
              <a:gd name="connsiteX56" fmla="*/ 1425127 w 2772385"/>
              <a:gd name="connsiteY56" fmla="*/ 3575558 h 3811169"/>
              <a:gd name="connsiteX57" fmla="*/ 1397078 w 2772385"/>
              <a:gd name="connsiteY57" fmla="*/ 3637266 h 3811169"/>
              <a:gd name="connsiteX58" fmla="*/ 1312931 w 2772385"/>
              <a:gd name="connsiteY58" fmla="*/ 3654095 h 3811169"/>
              <a:gd name="connsiteX59" fmla="*/ 1447567 w 2772385"/>
              <a:gd name="connsiteY59" fmla="*/ 3777511 h 3811169"/>
              <a:gd name="connsiteX60" fmla="*/ 1514884 w 2772385"/>
              <a:gd name="connsiteY60" fmla="*/ 3642876 h 3811169"/>
              <a:gd name="connsiteX61" fmla="*/ 1817814 w 2772385"/>
              <a:gd name="connsiteY61" fmla="*/ 3541899 h 3811169"/>
              <a:gd name="connsiteX62" fmla="*/ 2154403 w 2772385"/>
              <a:gd name="connsiteY62" fmla="*/ 3614826 h 3811169"/>
              <a:gd name="connsiteX63" fmla="*/ 2109525 w 2772385"/>
              <a:gd name="connsiteY63" fmla="*/ 3715803 h 3811169"/>
              <a:gd name="connsiteX64" fmla="*/ 2204892 w 2772385"/>
              <a:gd name="connsiteY64" fmla="*/ 3783121 h 3811169"/>
              <a:gd name="connsiteX65" fmla="*/ 2277819 w 2772385"/>
              <a:gd name="connsiteY65" fmla="*/ 3732633 h 3811169"/>
              <a:gd name="connsiteX66" fmla="*/ 2266600 w 2772385"/>
              <a:gd name="connsiteY66" fmla="*/ 3637266 h 3811169"/>
              <a:gd name="connsiteX67" fmla="*/ 2446114 w 2772385"/>
              <a:gd name="connsiteY67" fmla="*/ 3558728 h 3811169"/>
              <a:gd name="connsiteX68" fmla="*/ 2429284 w 2772385"/>
              <a:gd name="connsiteY68" fmla="*/ 3384824 h 3811169"/>
              <a:gd name="connsiteX69" fmla="*/ 1924401 w 2772385"/>
              <a:gd name="connsiteY69" fmla="*/ 3356775 h 3811169"/>
              <a:gd name="connsiteX70" fmla="*/ 1913181 w 2772385"/>
              <a:gd name="connsiteY70" fmla="*/ 3031406 h 3811169"/>
              <a:gd name="connsiteX71" fmla="*/ 1879522 w 2772385"/>
              <a:gd name="connsiteY71" fmla="*/ 3014576 h 3811169"/>
              <a:gd name="connsiteX72" fmla="*/ 1901962 w 2772385"/>
              <a:gd name="connsiteY72" fmla="*/ 2835062 h 3811169"/>
              <a:gd name="connsiteX73" fmla="*/ 1857083 w 2772385"/>
              <a:gd name="connsiteY73" fmla="*/ 2773354 h 3811169"/>
              <a:gd name="connsiteX74" fmla="*/ 2103915 w 2772385"/>
              <a:gd name="connsiteY74" fmla="*/ 2717256 h 3811169"/>
              <a:gd name="connsiteX75" fmla="*/ 2126354 w 2772385"/>
              <a:gd name="connsiteY75" fmla="*/ 2588230 h 3811169"/>
              <a:gd name="connsiteX76" fmla="*/ 2367576 w 2772385"/>
              <a:gd name="connsiteY76" fmla="*/ 2621889 h 3811169"/>
              <a:gd name="connsiteX77" fmla="*/ 2591969 w 2772385"/>
              <a:gd name="connsiteY77" fmla="*/ 2032858 h 3811169"/>
              <a:gd name="connsiteX78" fmla="*/ 2547090 w 2772385"/>
              <a:gd name="connsiteY78" fmla="*/ 1948711 h 3811169"/>
              <a:gd name="connsiteX79" fmla="*/ 2692946 w 2772385"/>
              <a:gd name="connsiteY79" fmla="*/ 1460657 h 3811169"/>
              <a:gd name="connsiteX80" fmla="*/ 2636848 w 2772385"/>
              <a:gd name="connsiteY80" fmla="*/ 1354071 h 3811169"/>
              <a:gd name="connsiteX81" fmla="*/ 2479772 w 2772385"/>
              <a:gd name="connsiteY81" fmla="*/ 798699 h 3811169"/>
              <a:gd name="connsiteX82" fmla="*/ 2737825 w 2772385"/>
              <a:gd name="connsiteY82" fmla="*/ 675283 h 3811169"/>
              <a:gd name="connsiteX83" fmla="*/ 2709775 w 2772385"/>
              <a:gd name="connsiteY83" fmla="*/ 434061 h 3811169"/>
              <a:gd name="connsiteX84" fmla="*/ 2625628 w 2772385"/>
              <a:gd name="connsiteY84" fmla="*/ 86253 h 3811169"/>
              <a:gd name="connsiteX0" fmla="*/ 2625628 w 2772385"/>
              <a:gd name="connsiteY0" fmla="*/ 86253 h 3811169"/>
              <a:gd name="connsiteX1" fmla="*/ 2429284 w 2772385"/>
              <a:gd name="connsiteY1" fmla="*/ 2105 h 3811169"/>
              <a:gd name="connsiteX2" fmla="*/ 2188062 w 2772385"/>
              <a:gd name="connsiteY2" fmla="*/ 159180 h 3811169"/>
              <a:gd name="connsiteX3" fmla="*/ 2087086 w 2772385"/>
              <a:gd name="connsiteY3" fmla="*/ 198449 h 3811169"/>
              <a:gd name="connsiteX4" fmla="*/ 2137574 w 2772385"/>
              <a:gd name="connsiteY4" fmla="*/ 288206 h 3811169"/>
              <a:gd name="connsiteX5" fmla="*/ 2025378 w 2772385"/>
              <a:gd name="connsiteY5" fmla="*/ 450890 h 3811169"/>
              <a:gd name="connsiteX6" fmla="*/ 2131966 w 2772385"/>
              <a:gd name="connsiteY6" fmla="*/ 585526 h 3811169"/>
              <a:gd name="connsiteX7" fmla="*/ 2154403 w 2772385"/>
              <a:gd name="connsiteY7" fmla="*/ 708942 h 3811169"/>
              <a:gd name="connsiteX8" fmla="*/ 2025378 w 2772385"/>
              <a:gd name="connsiteY8" fmla="*/ 753820 h 3811169"/>
              <a:gd name="connsiteX9" fmla="*/ 1991719 w 2772385"/>
              <a:gd name="connsiteY9" fmla="*/ 821138 h 3811169"/>
              <a:gd name="connsiteX10" fmla="*/ 1991719 w 2772385"/>
              <a:gd name="connsiteY10" fmla="*/ 708942 h 3811169"/>
              <a:gd name="connsiteX11" fmla="*/ 1941230 w 2772385"/>
              <a:gd name="connsiteY11" fmla="*/ 669673 h 3811169"/>
              <a:gd name="connsiteX12" fmla="*/ 1778546 w 2772385"/>
              <a:gd name="connsiteY12" fmla="*/ 770649 h 3811169"/>
              <a:gd name="connsiteX13" fmla="*/ 1397078 w 2772385"/>
              <a:gd name="connsiteY13" fmla="*/ 579916 h 3811169"/>
              <a:gd name="connsiteX14" fmla="*/ 1660739 w 2772385"/>
              <a:gd name="connsiteY14" fmla="*/ 1129678 h 3811169"/>
              <a:gd name="connsiteX15" fmla="*/ 1795375 w 2772385"/>
              <a:gd name="connsiteY15" fmla="*/ 1225045 h 3811169"/>
              <a:gd name="connsiteX16" fmla="*/ 1643910 w 2772385"/>
              <a:gd name="connsiteY16" fmla="*/ 1449437 h 3811169"/>
              <a:gd name="connsiteX17" fmla="*/ 1722448 w 2772385"/>
              <a:gd name="connsiteY17" fmla="*/ 1668220 h 3811169"/>
              <a:gd name="connsiteX18" fmla="*/ 1812205 w 2772385"/>
              <a:gd name="connsiteY18" fmla="*/ 1662611 h 3811169"/>
              <a:gd name="connsiteX19" fmla="*/ 1621470 w 2772385"/>
              <a:gd name="connsiteY19" fmla="*/ 1858954 h 3811169"/>
              <a:gd name="connsiteX20" fmla="*/ 909024 w 2772385"/>
              <a:gd name="connsiteY20" fmla="*/ 1578463 h 3811169"/>
              <a:gd name="connsiteX21" fmla="*/ 454629 w 2772385"/>
              <a:gd name="connsiteY21" fmla="*/ 2605060 h 3811169"/>
              <a:gd name="connsiteX22" fmla="*/ 258286 w 2772385"/>
              <a:gd name="connsiteY22" fmla="*/ 2812623 h 3811169"/>
              <a:gd name="connsiteX23" fmla="*/ 39503 w 2772385"/>
              <a:gd name="connsiteY23" fmla="*/ 2857501 h 3811169"/>
              <a:gd name="connsiteX24" fmla="*/ 28282 w 2772385"/>
              <a:gd name="connsiteY24" fmla="*/ 2975307 h 3811169"/>
              <a:gd name="connsiteX25" fmla="*/ 258285 w 2772385"/>
              <a:gd name="connsiteY25" fmla="*/ 3087504 h 3811169"/>
              <a:gd name="connsiteX26" fmla="*/ 527559 w 2772385"/>
              <a:gd name="connsiteY26" fmla="*/ 2986527 h 3811169"/>
              <a:gd name="connsiteX27" fmla="*/ 488288 w 2772385"/>
              <a:gd name="connsiteY27" fmla="*/ 3154821 h 3811169"/>
              <a:gd name="connsiteX28" fmla="*/ 561215 w 2772385"/>
              <a:gd name="connsiteY28" fmla="*/ 3194090 h 3811169"/>
              <a:gd name="connsiteX29" fmla="*/ 381702 w 2772385"/>
              <a:gd name="connsiteY29" fmla="*/ 3592387 h 3811169"/>
              <a:gd name="connsiteX30" fmla="*/ 213408 w 2772385"/>
              <a:gd name="connsiteY30" fmla="*/ 3698973 h 3811169"/>
              <a:gd name="connsiteX31" fmla="*/ 280726 w 2772385"/>
              <a:gd name="connsiteY31" fmla="*/ 3811169 h 3811169"/>
              <a:gd name="connsiteX32" fmla="*/ 549996 w 2772385"/>
              <a:gd name="connsiteY32" fmla="*/ 3788731 h 3811169"/>
              <a:gd name="connsiteX33" fmla="*/ 583655 w 2772385"/>
              <a:gd name="connsiteY33" fmla="*/ 3581168 h 3811169"/>
              <a:gd name="connsiteX34" fmla="*/ 639753 w 2772385"/>
              <a:gd name="connsiteY34" fmla="*/ 3575558 h 3811169"/>
              <a:gd name="connsiteX35" fmla="*/ 684632 w 2772385"/>
              <a:gd name="connsiteY35" fmla="*/ 3698974 h 3811169"/>
              <a:gd name="connsiteX36" fmla="*/ 768779 w 2772385"/>
              <a:gd name="connsiteY36" fmla="*/ 3704584 h 3811169"/>
              <a:gd name="connsiteX37" fmla="*/ 774389 w 2772385"/>
              <a:gd name="connsiteY37" fmla="*/ 3474581 h 3811169"/>
              <a:gd name="connsiteX38" fmla="*/ 740730 w 2772385"/>
              <a:gd name="connsiteY38" fmla="*/ 3205310 h 3811169"/>
              <a:gd name="connsiteX39" fmla="*/ 897805 w 2772385"/>
              <a:gd name="connsiteY39" fmla="*/ 2627499 h 3811169"/>
              <a:gd name="connsiteX40" fmla="*/ 1161466 w 2772385"/>
              <a:gd name="connsiteY40" fmla="*/ 2520912 h 3811169"/>
              <a:gd name="connsiteX41" fmla="*/ 1526104 w 2772385"/>
              <a:gd name="connsiteY41" fmla="*/ 2627499 h 3811169"/>
              <a:gd name="connsiteX42" fmla="*/ 1587812 w 2772385"/>
              <a:gd name="connsiteY42" fmla="*/ 2627499 h 3811169"/>
              <a:gd name="connsiteX43" fmla="*/ 1643910 w 2772385"/>
              <a:gd name="connsiteY43" fmla="*/ 2728476 h 3811169"/>
              <a:gd name="connsiteX44" fmla="*/ 1795375 w 2772385"/>
              <a:gd name="connsiteY44" fmla="*/ 2762134 h 3811169"/>
              <a:gd name="connsiteX45" fmla="*/ 1806595 w 2772385"/>
              <a:gd name="connsiteY45" fmla="*/ 2795793 h 3811169"/>
              <a:gd name="connsiteX46" fmla="*/ 1767326 w 2772385"/>
              <a:gd name="connsiteY46" fmla="*/ 2997747 h 3811169"/>
              <a:gd name="connsiteX47" fmla="*/ 1744887 w 2772385"/>
              <a:gd name="connsiteY47" fmla="*/ 3323116 h 3811169"/>
              <a:gd name="connsiteX48" fmla="*/ 1537324 w 2772385"/>
              <a:gd name="connsiteY48" fmla="*/ 3345555 h 3811169"/>
              <a:gd name="connsiteX49" fmla="*/ 1200735 w 2772385"/>
              <a:gd name="connsiteY49" fmla="*/ 3396044 h 3811169"/>
              <a:gd name="connsiteX50" fmla="*/ 1172686 w 2772385"/>
              <a:gd name="connsiteY50" fmla="*/ 3468971 h 3811169"/>
              <a:gd name="connsiteX51" fmla="*/ 1110978 w 2772385"/>
              <a:gd name="connsiteY51" fmla="*/ 3497020 h 3811169"/>
              <a:gd name="connsiteX52" fmla="*/ 1139027 w 2772385"/>
              <a:gd name="connsiteY52" fmla="*/ 3631656 h 3811169"/>
              <a:gd name="connsiteX53" fmla="*/ 1279272 w 2772385"/>
              <a:gd name="connsiteY53" fmla="*/ 3637266 h 3811169"/>
              <a:gd name="connsiteX54" fmla="*/ 1273662 w 2772385"/>
              <a:gd name="connsiteY54" fmla="*/ 3485801 h 3811169"/>
              <a:gd name="connsiteX55" fmla="*/ 1453176 w 2772385"/>
              <a:gd name="connsiteY55" fmla="*/ 3497020 h 3811169"/>
              <a:gd name="connsiteX56" fmla="*/ 1425127 w 2772385"/>
              <a:gd name="connsiteY56" fmla="*/ 3575558 h 3811169"/>
              <a:gd name="connsiteX57" fmla="*/ 1397078 w 2772385"/>
              <a:gd name="connsiteY57" fmla="*/ 3637266 h 3811169"/>
              <a:gd name="connsiteX58" fmla="*/ 1312931 w 2772385"/>
              <a:gd name="connsiteY58" fmla="*/ 3654095 h 3811169"/>
              <a:gd name="connsiteX59" fmla="*/ 1447567 w 2772385"/>
              <a:gd name="connsiteY59" fmla="*/ 3777511 h 3811169"/>
              <a:gd name="connsiteX60" fmla="*/ 1514884 w 2772385"/>
              <a:gd name="connsiteY60" fmla="*/ 3642876 h 3811169"/>
              <a:gd name="connsiteX61" fmla="*/ 1817814 w 2772385"/>
              <a:gd name="connsiteY61" fmla="*/ 3541899 h 3811169"/>
              <a:gd name="connsiteX62" fmla="*/ 2154403 w 2772385"/>
              <a:gd name="connsiteY62" fmla="*/ 3614826 h 3811169"/>
              <a:gd name="connsiteX63" fmla="*/ 2109525 w 2772385"/>
              <a:gd name="connsiteY63" fmla="*/ 3715803 h 3811169"/>
              <a:gd name="connsiteX64" fmla="*/ 2204892 w 2772385"/>
              <a:gd name="connsiteY64" fmla="*/ 3783121 h 3811169"/>
              <a:gd name="connsiteX65" fmla="*/ 2277819 w 2772385"/>
              <a:gd name="connsiteY65" fmla="*/ 3732633 h 3811169"/>
              <a:gd name="connsiteX66" fmla="*/ 2266600 w 2772385"/>
              <a:gd name="connsiteY66" fmla="*/ 3637266 h 3811169"/>
              <a:gd name="connsiteX67" fmla="*/ 2446114 w 2772385"/>
              <a:gd name="connsiteY67" fmla="*/ 3558728 h 3811169"/>
              <a:gd name="connsiteX68" fmla="*/ 2429284 w 2772385"/>
              <a:gd name="connsiteY68" fmla="*/ 3384824 h 3811169"/>
              <a:gd name="connsiteX69" fmla="*/ 1924401 w 2772385"/>
              <a:gd name="connsiteY69" fmla="*/ 3356775 h 3811169"/>
              <a:gd name="connsiteX70" fmla="*/ 1913181 w 2772385"/>
              <a:gd name="connsiteY70" fmla="*/ 3031406 h 3811169"/>
              <a:gd name="connsiteX71" fmla="*/ 1879522 w 2772385"/>
              <a:gd name="connsiteY71" fmla="*/ 3014576 h 3811169"/>
              <a:gd name="connsiteX72" fmla="*/ 1901962 w 2772385"/>
              <a:gd name="connsiteY72" fmla="*/ 2835062 h 3811169"/>
              <a:gd name="connsiteX73" fmla="*/ 1857083 w 2772385"/>
              <a:gd name="connsiteY73" fmla="*/ 2773354 h 3811169"/>
              <a:gd name="connsiteX74" fmla="*/ 2103915 w 2772385"/>
              <a:gd name="connsiteY74" fmla="*/ 2717256 h 3811169"/>
              <a:gd name="connsiteX75" fmla="*/ 2126354 w 2772385"/>
              <a:gd name="connsiteY75" fmla="*/ 2588230 h 3811169"/>
              <a:gd name="connsiteX76" fmla="*/ 2367576 w 2772385"/>
              <a:gd name="connsiteY76" fmla="*/ 2621889 h 3811169"/>
              <a:gd name="connsiteX77" fmla="*/ 2591969 w 2772385"/>
              <a:gd name="connsiteY77" fmla="*/ 2032858 h 3811169"/>
              <a:gd name="connsiteX78" fmla="*/ 2547090 w 2772385"/>
              <a:gd name="connsiteY78" fmla="*/ 1948711 h 3811169"/>
              <a:gd name="connsiteX79" fmla="*/ 2692946 w 2772385"/>
              <a:gd name="connsiteY79" fmla="*/ 1460657 h 3811169"/>
              <a:gd name="connsiteX80" fmla="*/ 2636848 w 2772385"/>
              <a:gd name="connsiteY80" fmla="*/ 1354071 h 3811169"/>
              <a:gd name="connsiteX81" fmla="*/ 2479772 w 2772385"/>
              <a:gd name="connsiteY81" fmla="*/ 798699 h 3811169"/>
              <a:gd name="connsiteX82" fmla="*/ 2737825 w 2772385"/>
              <a:gd name="connsiteY82" fmla="*/ 675283 h 3811169"/>
              <a:gd name="connsiteX83" fmla="*/ 2709775 w 2772385"/>
              <a:gd name="connsiteY83" fmla="*/ 434061 h 3811169"/>
              <a:gd name="connsiteX84" fmla="*/ 2625628 w 2772385"/>
              <a:gd name="connsiteY84" fmla="*/ 86253 h 3811169"/>
              <a:gd name="connsiteX0" fmla="*/ 2625628 w 2772385"/>
              <a:gd name="connsiteY0" fmla="*/ 86253 h 3811169"/>
              <a:gd name="connsiteX1" fmla="*/ 2429284 w 2772385"/>
              <a:gd name="connsiteY1" fmla="*/ 2105 h 3811169"/>
              <a:gd name="connsiteX2" fmla="*/ 2188062 w 2772385"/>
              <a:gd name="connsiteY2" fmla="*/ 159180 h 3811169"/>
              <a:gd name="connsiteX3" fmla="*/ 2087086 w 2772385"/>
              <a:gd name="connsiteY3" fmla="*/ 198449 h 3811169"/>
              <a:gd name="connsiteX4" fmla="*/ 2137574 w 2772385"/>
              <a:gd name="connsiteY4" fmla="*/ 288206 h 3811169"/>
              <a:gd name="connsiteX5" fmla="*/ 2025378 w 2772385"/>
              <a:gd name="connsiteY5" fmla="*/ 450890 h 3811169"/>
              <a:gd name="connsiteX6" fmla="*/ 2131966 w 2772385"/>
              <a:gd name="connsiteY6" fmla="*/ 585526 h 3811169"/>
              <a:gd name="connsiteX7" fmla="*/ 2154403 w 2772385"/>
              <a:gd name="connsiteY7" fmla="*/ 708942 h 3811169"/>
              <a:gd name="connsiteX8" fmla="*/ 2025378 w 2772385"/>
              <a:gd name="connsiteY8" fmla="*/ 753820 h 3811169"/>
              <a:gd name="connsiteX9" fmla="*/ 1991719 w 2772385"/>
              <a:gd name="connsiteY9" fmla="*/ 821138 h 3811169"/>
              <a:gd name="connsiteX10" fmla="*/ 1991719 w 2772385"/>
              <a:gd name="connsiteY10" fmla="*/ 708942 h 3811169"/>
              <a:gd name="connsiteX11" fmla="*/ 1941230 w 2772385"/>
              <a:gd name="connsiteY11" fmla="*/ 669673 h 3811169"/>
              <a:gd name="connsiteX12" fmla="*/ 1778546 w 2772385"/>
              <a:gd name="connsiteY12" fmla="*/ 770649 h 3811169"/>
              <a:gd name="connsiteX13" fmla="*/ 1397078 w 2772385"/>
              <a:gd name="connsiteY13" fmla="*/ 579916 h 3811169"/>
              <a:gd name="connsiteX14" fmla="*/ 1660739 w 2772385"/>
              <a:gd name="connsiteY14" fmla="*/ 1129678 h 3811169"/>
              <a:gd name="connsiteX15" fmla="*/ 1795375 w 2772385"/>
              <a:gd name="connsiteY15" fmla="*/ 1225045 h 3811169"/>
              <a:gd name="connsiteX16" fmla="*/ 1643910 w 2772385"/>
              <a:gd name="connsiteY16" fmla="*/ 1449437 h 3811169"/>
              <a:gd name="connsiteX17" fmla="*/ 1722448 w 2772385"/>
              <a:gd name="connsiteY17" fmla="*/ 1668220 h 3811169"/>
              <a:gd name="connsiteX18" fmla="*/ 1812205 w 2772385"/>
              <a:gd name="connsiteY18" fmla="*/ 1662611 h 3811169"/>
              <a:gd name="connsiteX19" fmla="*/ 1621470 w 2772385"/>
              <a:gd name="connsiteY19" fmla="*/ 1858954 h 3811169"/>
              <a:gd name="connsiteX20" fmla="*/ 909024 w 2772385"/>
              <a:gd name="connsiteY20" fmla="*/ 1578463 h 3811169"/>
              <a:gd name="connsiteX21" fmla="*/ 454629 w 2772385"/>
              <a:gd name="connsiteY21" fmla="*/ 2605060 h 3811169"/>
              <a:gd name="connsiteX22" fmla="*/ 258286 w 2772385"/>
              <a:gd name="connsiteY22" fmla="*/ 2812623 h 3811169"/>
              <a:gd name="connsiteX23" fmla="*/ 39503 w 2772385"/>
              <a:gd name="connsiteY23" fmla="*/ 2857501 h 3811169"/>
              <a:gd name="connsiteX24" fmla="*/ 28282 w 2772385"/>
              <a:gd name="connsiteY24" fmla="*/ 2975307 h 3811169"/>
              <a:gd name="connsiteX25" fmla="*/ 258285 w 2772385"/>
              <a:gd name="connsiteY25" fmla="*/ 3087504 h 3811169"/>
              <a:gd name="connsiteX26" fmla="*/ 527559 w 2772385"/>
              <a:gd name="connsiteY26" fmla="*/ 2986527 h 3811169"/>
              <a:gd name="connsiteX27" fmla="*/ 488288 w 2772385"/>
              <a:gd name="connsiteY27" fmla="*/ 3154821 h 3811169"/>
              <a:gd name="connsiteX28" fmla="*/ 561215 w 2772385"/>
              <a:gd name="connsiteY28" fmla="*/ 3194090 h 3811169"/>
              <a:gd name="connsiteX29" fmla="*/ 381702 w 2772385"/>
              <a:gd name="connsiteY29" fmla="*/ 3592387 h 3811169"/>
              <a:gd name="connsiteX30" fmla="*/ 213408 w 2772385"/>
              <a:gd name="connsiteY30" fmla="*/ 3698973 h 3811169"/>
              <a:gd name="connsiteX31" fmla="*/ 280726 w 2772385"/>
              <a:gd name="connsiteY31" fmla="*/ 3811169 h 3811169"/>
              <a:gd name="connsiteX32" fmla="*/ 549996 w 2772385"/>
              <a:gd name="connsiteY32" fmla="*/ 3788731 h 3811169"/>
              <a:gd name="connsiteX33" fmla="*/ 583655 w 2772385"/>
              <a:gd name="connsiteY33" fmla="*/ 3581168 h 3811169"/>
              <a:gd name="connsiteX34" fmla="*/ 639753 w 2772385"/>
              <a:gd name="connsiteY34" fmla="*/ 3575558 h 3811169"/>
              <a:gd name="connsiteX35" fmla="*/ 684632 w 2772385"/>
              <a:gd name="connsiteY35" fmla="*/ 3698974 h 3811169"/>
              <a:gd name="connsiteX36" fmla="*/ 768779 w 2772385"/>
              <a:gd name="connsiteY36" fmla="*/ 3704584 h 3811169"/>
              <a:gd name="connsiteX37" fmla="*/ 774389 w 2772385"/>
              <a:gd name="connsiteY37" fmla="*/ 3474581 h 3811169"/>
              <a:gd name="connsiteX38" fmla="*/ 740730 w 2772385"/>
              <a:gd name="connsiteY38" fmla="*/ 3205310 h 3811169"/>
              <a:gd name="connsiteX39" fmla="*/ 897805 w 2772385"/>
              <a:gd name="connsiteY39" fmla="*/ 2627499 h 3811169"/>
              <a:gd name="connsiteX40" fmla="*/ 1161466 w 2772385"/>
              <a:gd name="connsiteY40" fmla="*/ 2520912 h 3811169"/>
              <a:gd name="connsiteX41" fmla="*/ 1526104 w 2772385"/>
              <a:gd name="connsiteY41" fmla="*/ 2627499 h 3811169"/>
              <a:gd name="connsiteX42" fmla="*/ 1587812 w 2772385"/>
              <a:gd name="connsiteY42" fmla="*/ 2627499 h 3811169"/>
              <a:gd name="connsiteX43" fmla="*/ 1643910 w 2772385"/>
              <a:gd name="connsiteY43" fmla="*/ 2728476 h 3811169"/>
              <a:gd name="connsiteX44" fmla="*/ 1795375 w 2772385"/>
              <a:gd name="connsiteY44" fmla="*/ 2762134 h 3811169"/>
              <a:gd name="connsiteX45" fmla="*/ 1806595 w 2772385"/>
              <a:gd name="connsiteY45" fmla="*/ 2795793 h 3811169"/>
              <a:gd name="connsiteX46" fmla="*/ 1767326 w 2772385"/>
              <a:gd name="connsiteY46" fmla="*/ 2997747 h 3811169"/>
              <a:gd name="connsiteX47" fmla="*/ 1744887 w 2772385"/>
              <a:gd name="connsiteY47" fmla="*/ 3323116 h 3811169"/>
              <a:gd name="connsiteX48" fmla="*/ 1537324 w 2772385"/>
              <a:gd name="connsiteY48" fmla="*/ 3345555 h 3811169"/>
              <a:gd name="connsiteX49" fmla="*/ 1200735 w 2772385"/>
              <a:gd name="connsiteY49" fmla="*/ 3396044 h 3811169"/>
              <a:gd name="connsiteX50" fmla="*/ 1172686 w 2772385"/>
              <a:gd name="connsiteY50" fmla="*/ 3468971 h 3811169"/>
              <a:gd name="connsiteX51" fmla="*/ 1110978 w 2772385"/>
              <a:gd name="connsiteY51" fmla="*/ 3497020 h 3811169"/>
              <a:gd name="connsiteX52" fmla="*/ 1139027 w 2772385"/>
              <a:gd name="connsiteY52" fmla="*/ 3631656 h 3811169"/>
              <a:gd name="connsiteX53" fmla="*/ 1279272 w 2772385"/>
              <a:gd name="connsiteY53" fmla="*/ 3637266 h 3811169"/>
              <a:gd name="connsiteX54" fmla="*/ 1273662 w 2772385"/>
              <a:gd name="connsiteY54" fmla="*/ 3485801 h 3811169"/>
              <a:gd name="connsiteX55" fmla="*/ 1453176 w 2772385"/>
              <a:gd name="connsiteY55" fmla="*/ 3497020 h 3811169"/>
              <a:gd name="connsiteX56" fmla="*/ 1425127 w 2772385"/>
              <a:gd name="connsiteY56" fmla="*/ 3575558 h 3811169"/>
              <a:gd name="connsiteX57" fmla="*/ 1397078 w 2772385"/>
              <a:gd name="connsiteY57" fmla="*/ 3637266 h 3811169"/>
              <a:gd name="connsiteX58" fmla="*/ 1312931 w 2772385"/>
              <a:gd name="connsiteY58" fmla="*/ 3654095 h 3811169"/>
              <a:gd name="connsiteX59" fmla="*/ 1447567 w 2772385"/>
              <a:gd name="connsiteY59" fmla="*/ 3777511 h 3811169"/>
              <a:gd name="connsiteX60" fmla="*/ 1514884 w 2772385"/>
              <a:gd name="connsiteY60" fmla="*/ 3642876 h 3811169"/>
              <a:gd name="connsiteX61" fmla="*/ 1817814 w 2772385"/>
              <a:gd name="connsiteY61" fmla="*/ 3541899 h 3811169"/>
              <a:gd name="connsiteX62" fmla="*/ 2154403 w 2772385"/>
              <a:gd name="connsiteY62" fmla="*/ 3614826 h 3811169"/>
              <a:gd name="connsiteX63" fmla="*/ 2109525 w 2772385"/>
              <a:gd name="connsiteY63" fmla="*/ 3715803 h 3811169"/>
              <a:gd name="connsiteX64" fmla="*/ 2204892 w 2772385"/>
              <a:gd name="connsiteY64" fmla="*/ 3783121 h 3811169"/>
              <a:gd name="connsiteX65" fmla="*/ 2277819 w 2772385"/>
              <a:gd name="connsiteY65" fmla="*/ 3732633 h 3811169"/>
              <a:gd name="connsiteX66" fmla="*/ 2266600 w 2772385"/>
              <a:gd name="connsiteY66" fmla="*/ 3637266 h 3811169"/>
              <a:gd name="connsiteX67" fmla="*/ 2446114 w 2772385"/>
              <a:gd name="connsiteY67" fmla="*/ 3558728 h 3811169"/>
              <a:gd name="connsiteX68" fmla="*/ 2429284 w 2772385"/>
              <a:gd name="connsiteY68" fmla="*/ 3384824 h 3811169"/>
              <a:gd name="connsiteX69" fmla="*/ 1924401 w 2772385"/>
              <a:gd name="connsiteY69" fmla="*/ 3356775 h 3811169"/>
              <a:gd name="connsiteX70" fmla="*/ 1913181 w 2772385"/>
              <a:gd name="connsiteY70" fmla="*/ 3031406 h 3811169"/>
              <a:gd name="connsiteX71" fmla="*/ 1879522 w 2772385"/>
              <a:gd name="connsiteY71" fmla="*/ 3014576 h 3811169"/>
              <a:gd name="connsiteX72" fmla="*/ 1901962 w 2772385"/>
              <a:gd name="connsiteY72" fmla="*/ 2835062 h 3811169"/>
              <a:gd name="connsiteX73" fmla="*/ 1857083 w 2772385"/>
              <a:gd name="connsiteY73" fmla="*/ 2773354 h 3811169"/>
              <a:gd name="connsiteX74" fmla="*/ 2103915 w 2772385"/>
              <a:gd name="connsiteY74" fmla="*/ 2717256 h 3811169"/>
              <a:gd name="connsiteX75" fmla="*/ 2126354 w 2772385"/>
              <a:gd name="connsiteY75" fmla="*/ 2588230 h 3811169"/>
              <a:gd name="connsiteX76" fmla="*/ 2367576 w 2772385"/>
              <a:gd name="connsiteY76" fmla="*/ 2621889 h 3811169"/>
              <a:gd name="connsiteX77" fmla="*/ 2591969 w 2772385"/>
              <a:gd name="connsiteY77" fmla="*/ 2032858 h 3811169"/>
              <a:gd name="connsiteX78" fmla="*/ 2547090 w 2772385"/>
              <a:gd name="connsiteY78" fmla="*/ 1948711 h 3811169"/>
              <a:gd name="connsiteX79" fmla="*/ 2692946 w 2772385"/>
              <a:gd name="connsiteY79" fmla="*/ 1460657 h 3811169"/>
              <a:gd name="connsiteX80" fmla="*/ 2636848 w 2772385"/>
              <a:gd name="connsiteY80" fmla="*/ 1354071 h 3811169"/>
              <a:gd name="connsiteX81" fmla="*/ 2479772 w 2772385"/>
              <a:gd name="connsiteY81" fmla="*/ 798699 h 3811169"/>
              <a:gd name="connsiteX82" fmla="*/ 2737825 w 2772385"/>
              <a:gd name="connsiteY82" fmla="*/ 675283 h 3811169"/>
              <a:gd name="connsiteX83" fmla="*/ 2709775 w 2772385"/>
              <a:gd name="connsiteY83" fmla="*/ 434061 h 3811169"/>
              <a:gd name="connsiteX84" fmla="*/ 2625628 w 2772385"/>
              <a:gd name="connsiteY84" fmla="*/ 86253 h 3811169"/>
              <a:gd name="connsiteX0" fmla="*/ 2625628 w 2772385"/>
              <a:gd name="connsiteY0" fmla="*/ 86253 h 3811169"/>
              <a:gd name="connsiteX1" fmla="*/ 2429284 w 2772385"/>
              <a:gd name="connsiteY1" fmla="*/ 2105 h 3811169"/>
              <a:gd name="connsiteX2" fmla="*/ 2188062 w 2772385"/>
              <a:gd name="connsiteY2" fmla="*/ 159180 h 3811169"/>
              <a:gd name="connsiteX3" fmla="*/ 2087086 w 2772385"/>
              <a:gd name="connsiteY3" fmla="*/ 198449 h 3811169"/>
              <a:gd name="connsiteX4" fmla="*/ 2137574 w 2772385"/>
              <a:gd name="connsiteY4" fmla="*/ 288206 h 3811169"/>
              <a:gd name="connsiteX5" fmla="*/ 2025378 w 2772385"/>
              <a:gd name="connsiteY5" fmla="*/ 450890 h 3811169"/>
              <a:gd name="connsiteX6" fmla="*/ 2131966 w 2772385"/>
              <a:gd name="connsiteY6" fmla="*/ 585526 h 3811169"/>
              <a:gd name="connsiteX7" fmla="*/ 2154403 w 2772385"/>
              <a:gd name="connsiteY7" fmla="*/ 708942 h 3811169"/>
              <a:gd name="connsiteX8" fmla="*/ 2025378 w 2772385"/>
              <a:gd name="connsiteY8" fmla="*/ 753820 h 3811169"/>
              <a:gd name="connsiteX9" fmla="*/ 1991719 w 2772385"/>
              <a:gd name="connsiteY9" fmla="*/ 821138 h 3811169"/>
              <a:gd name="connsiteX10" fmla="*/ 1991719 w 2772385"/>
              <a:gd name="connsiteY10" fmla="*/ 708942 h 3811169"/>
              <a:gd name="connsiteX11" fmla="*/ 1941230 w 2772385"/>
              <a:gd name="connsiteY11" fmla="*/ 669673 h 3811169"/>
              <a:gd name="connsiteX12" fmla="*/ 1778546 w 2772385"/>
              <a:gd name="connsiteY12" fmla="*/ 770649 h 3811169"/>
              <a:gd name="connsiteX13" fmla="*/ 1397078 w 2772385"/>
              <a:gd name="connsiteY13" fmla="*/ 579916 h 3811169"/>
              <a:gd name="connsiteX14" fmla="*/ 1660739 w 2772385"/>
              <a:gd name="connsiteY14" fmla="*/ 1129678 h 3811169"/>
              <a:gd name="connsiteX15" fmla="*/ 1795375 w 2772385"/>
              <a:gd name="connsiteY15" fmla="*/ 1225045 h 3811169"/>
              <a:gd name="connsiteX16" fmla="*/ 1643910 w 2772385"/>
              <a:gd name="connsiteY16" fmla="*/ 1449437 h 3811169"/>
              <a:gd name="connsiteX17" fmla="*/ 1722448 w 2772385"/>
              <a:gd name="connsiteY17" fmla="*/ 1668220 h 3811169"/>
              <a:gd name="connsiteX18" fmla="*/ 1812205 w 2772385"/>
              <a:gd name="connsiteY18" fmla="*/ 1662611 h 3811169"/>
              <a:gd name="connsiteX19" fmla="*/ 1621470 w 2772385"/>
              <a:gd name="connsiteY19" fmla="*/ 1858954 h 3811169"/>
              <a:gd name="connsiteX20" fmla="*/ 909024 w 2772385"/>
              <a:gd name="connsiteY20" fmla="*/ 1578463 h 3811169"/>
              <a:gd name="connsiteX21" fmla="*/ 454629 w 2772385"/>
              <a:gd name="connsiteY21" fmla="*/ 2605060 h 3811169"/>
              <a:gd name="connsiteX22" fmla="*/ 258286 w 2772385"/>
              <a:gd name="connsiteY22" fmla="*/ 2812623 h 3811169"/>
              <a:gd name="connsiteX23" fmla="*/ 39503 w 2772385"/>
              <a:gd name="connsiteY23" fmla="*/ 2857501 h 3811169"/>
              <a:gd name="connsiteX24" fmla="*/ 28282 w 2772385"/>
              <a:gd name="connsiteY24" fmla="*/ 2975307 h 3811169"/>
              <a:gd name="connsiteX25" fmla="*/ 258285 w 2772385"/>
              <a:gd name="connsiteY25" fmla="*/ 3087504 h 3811169"/>
              <a:gd name="connsiteX26" fmla="*/ 527559 w 2772385"/>
              <a:gd name="connsiteY26" fmla="*/ 2986527 h 3811169"/>
              <a:gd name="connsiteX27" fmla="*/ 488288 w 2772385"/>
              <a:gd name="connsiteY27" fmla="*/ 3154821 h 3811169"/>
              <a:gd name="connsiteX28" fmla="*/ 561215 w 2772385"/>
              <a:gd name="connsiteY28" fmla="*/ 3194090 h 3811169"/>
              <a:gd name="connsiteX29" fmla="*/ 381702 w 2772385"/>
              <a:gd name="connsiteY29" fmla="*/ 3592387 h 3811169"/>
              <a:gd name="connsiteX30" fmla="*/ 213408 w 2772385"/>
              <a:gd name="connsiteY30" fmla="*/ 3698973 h 3811169"/>
              <a:gd name="connsiteX31" fmla="*/ 280726 w 2772385"/>
              <a:gd name="connsiteY31" fmla="*/ 3811169 h 3811169"/>
              <a:gd name="connsiteX32" fmla="*/ 477068 w 2772385"/>
              <a:gd name="connsiteY32" fmla="*/ 3771902 h 3811169"/>
              <a:gd name="connsiteX33" fmla="*/ 583655 w 2772385"/>
              <a:gd name="connsiteY33" fmla="*/ 3581168 h 3811169"/>
              <a:gd name="connsiteX34" fmla="*/ 639753 w 2772385"/>
              <a:gd name="connsiteY34" fmla="*/ 3575558 h 3811169"/>
              <a:gd name="connsiteX35" fmla="*/ 684632 w 2772385"/>
              <a:gd name="connsiteY35" fmla="*/ 3698974 h 3811169"/>
              <a:gd name="connsiteX36" fmla="*/ 768779 w 2772385"/>
              <a:gd name="connsiteY36" fmla="*/ 3704584 h 3811169"/>
              <a:gd name="connsiteX37" fmla="*/ 774389 w 2772385"/>
              <a:gd name="connsiteY37" fmla="*/ 3474581 h 3811169"/>
              <a:gd name="connsiteX38" fmla="*/ 740730 w 2772385"/>
              <a:gd name="connsiteY38" fmla="*/ 3205310 h 3811169"/>
              <a:gd name="connsiteX39" fmla="*/ 897805 w 2772385"/>
              <a:gd name="connsiteY39" fmla="*/ 2627499 h 3811169"/>
              <a:gd name="connsiteX40" fmla="*/ 1161466 w 2772385"/>
              <a:gd name="connsiteY40" fmla="*/ 2520912 h 3811169"/>
              <a:gd name="connsiteX41" fmla="*/ 1526104 w 2772385"/>
              <a:gd name="connsiteY41" fmla="*/ 2627499 h 3811169"/>
              <a:gd name="connsiteX42" fmla="*/ 1587812 w 2772385"/>
              <a:gd name="connsiteY42" fmla="*/ 2627499 h 3811169"/>
              <a:gd name="connsiteX43" fmla="*/ 1643910 w 2772385"/>
              <a:gd name="connsiteY43" fmla="*/ 2728476 h 3811169"/>
              <a:gd name="connsiteX44" fmla="*/ 1795375 w 2772385"/>
              <a:gd name="connsiteY44" fmla="*/ 2762134 h 3811169"/>
              <a:gd name="connsiteX45" fmla="*/ 1806595 w 2772385"/>
              <a:gd name="connsiteY45" fmla="*/ 2795793 h 3811169"/>
              <a:gd name="connsiteX46" fmla="*/ 1767326 w 2772385"/>
              <a:gd name="connsiteY46" fmla="*/ 2997747 h 3811169"/>
              <a:gd name="connsiteX47" fmla="*/ 1744887 w 2772385"/>
              <a:gd name="connsiteY47" fmla="*/ 3323116 h 3811169"/>
              <a:gd name="connsiteX48" fmla="*/ 1537324 w 2772385"/>
              <a:gd name="connsiteY48" fmla="*/ 3345555 h 3811169"/>
              <a:gd name="connsiteX49" fmla="*/ 1200735 w 2772385"/>
              <a:gd name="connsiteY49" fmla="*/ 3396044 h 3811169"/>
              <a:gd name="connsiteX50" fmla="*/ 1172686 w 2772385"/>
              <a:gd name="connsiteY50" fmla="*/ 3468971 h 3811169"/>
              <a:gd name="connsiteX51" fmla="*/ 1110978 w 2772385"/>
              <a:gd name="connsiteY51" fmla="*/ 3497020 h 3811169"/>
              <a:gd name="connsiteX52" fmla="*/ 1139027 w 2772385"/>
              <a:gd name="connsiteY52" fmla="*/ 3631656 h 3811169"/>
              <a:gd name="connsiteX53" fmla="*/ 1279272 w 2772385"/>
              <a:gd name="connsiteY53" fmla="*/ 3637266 h 3811169"/>
              <a:gd name="connsiteX54" fmla="*/ 1273662 w 2772385"/>
              <a:gd name="connsiteY54" fmla="*/ 3485801 h 3811169"/>
              <a:gd name="connsiteX55" fmla="*/ 1453176 w 2772385"/>
              <a:gd name="connsiteY55" fmla="*/ 3497020 h 3811169"/>
              <a:gd name="connsiteX56" fmla="*/ 1425127 w 2772385"/>
              <a:gd name="connsiteY56" fmla="*/ 3575558 h 3811169"/>
              <a:gd name="connsiteX57" fmla="*/ 1397078 w 2772385"/>
              <a:gd name="connsiteY57" fmla="*/ 3637266 h 3811169"/>
              <a:gd name="connsiteX58" fmla="*/ 1312931 w 2772385"/>
              <a:gd name="connsiteY58" fmla="*/ 3654095 h 3811169"/>
              <a:gd name="connsiteX59" fmla="*/ 1447567 w 2772385"/>
              <a:gd name="connsiteY59" fmla="*/ 3777511 h 3811169"/>
              <a:gd name="connsiteX60" fmla="*/ 1514884 w 2772385"/>
              <a:gd name="connsiteY60" fmla="*/ 3642876 h 3811169"/>
              <a:gd name="connsiteX61" fmla="*/ 1817814 w 2772385"/>
              <a:gd name="connsiteY61" fmla="*/ 3541899 h 3811169"/>
              <a:gd name="connsiteX62" fmla="*/ 2154403 w 2772385"/>
              <a:gd name="connsiteY62" fmla="*/ 3614826 h 3811169"/>
              <a:gd name="connsiteX63" fmla="*/ 2109525 w 2772385"/>
              <a:gd name="connsiteY63" fmla="*/ 3715803 h 3811169"/>
              <a:gd name="connsiteX64" fmla="*/ 2204892 w 2772385"/>
              <a:gd name="connsiteY64" fmla="*/ 3783121 h 3811169"/>
              <a:gd name="connsiteX65" fmla="*/ 2277819 w 2772385"/>
              <a:gd name="connsiteY65" fmla="*/ 3732633 h 3811169"/>
              <a:gd name="connsiteX66" fmla="*/ 2266600 w 2772385"/>
              <a:gd name="connsiteY66" fmla="*/ 3637266 h 3811169"/>
              <a:gd name="connsiteX67" fmla="*/ 2446114 w 2772385"/>
              <a:gd name="connsiteY67" fmla="*/ 3558728 h 3811169"/>
              <a:gd name="connsiteX68" fmla="*/ 2429284 w 2772385"/>
              <a:gd name="connsiteY68" fmla="*/ 3384824 h 3811169"/>
              <a:gd name="connsiteX69" fmla="*/ 1924401 w 2772385"/>
              <a:gd name="connsiteY69" fmla="*/ 3356775 h 3811169"/>
              <a:gd name="connsiteX70" fmla="*/ 1913181 w 2772385"/>
              <a:gd name="connsiteY70" fmla="*/ 3031406 h 3811169"/>
              <a:gd name="connsiteX71" fmla="*/ 1879522 w 2772385"/>
              <a:gd name="connsiteY71" fmla="*/ 3014576 h 3811169"/>
              <a:gd name="connsiteX72" fmla="*/ 1901962 w 2772385"/>
              <a:gd name="connsiteY72" fmla="*/ 2835062 h 3811169"/>
              <a:gd name="connsiteX73" fmla="*/ 1857083 w 2772385"/>
              <a:gd name="connsiteY73" fmla="*/ 2773354 h 3811169"/>
              <a:gd name="connsiteX74" fmla="*/ 2103915 w 2772385"/>
              <a:gd name="connsiteY74" fmla="*/ 2717256 h 3811169"/>
              <a:gd name="connsiteX75" fmla="*/ 2126354 w 2772385"/>
              <a:gd name="connsiteY75" fmla="*/ 2588230 h 3811169"/>
              <a:gd name="connsiteX76" fmla="*/ 2367576 w 2772385"/>
              <a:gd name="connsiteY76" fmla="*/ 2621889 h 3811169"/>
              <a:gd name="connsiteX77" fmla="*/ 2591969 w 2772385"/>
              <a:gd name="connsiteY77" fmla="*/ 2032858 h 3811169"/>
              <a:gd name="connsiteX78" fmla="*/ 2547090 w 2772385"/>
              <a:gd name="connsiteY78" fmla="*/ 1948711 h 3811169"/>
              <a:gd name="connsiteX79" fmla="*/ 2692946 w 2772385"/>
              <a:gd name="connsiteY79" fmla="*/ 1460657 h 3811169"/>
              <a:gd name="connsiteX80" fmla="*/ 2636848 w 2772385"/>
              <a:gd name="connsiteY80" fmla="*/ 1354071 h 3811169"/>
              <a:gd name="connsiteX81" fmla="*/ 2479772 w 2772385"/>
              <a:gd name="connsiteY81" fmla="*/ 798699 h 3811169"/>
              <a:gd name="connsiteX82" fmla="*/ 2737825 w 2772385"/>
              <a:gd name="connsiteY82" fmla="*/ 675283 h 3811169"/>
              <a:gd name="connsiteX83" fmla="*/ 2709775 w 2772385"/>
              <a:gd name="connsiteY83" fmla="*/ 434061 h 3811169"/>
              <a:gd name="connsiteX84" fmla="*/ 2625628 w 2772385"/>
              <a:gd name="connsiteY84" fmla="*/ 86253 h 3811169"/>
              <a:gd name="connsiteX0" fmla="*/ 2625628 w 2772385"/>
              <a:gd name="connsiteY0" fmla="*/ 86253 h 3811169"/>
              <a:gd name="connsiteX1" fmla="*/ 2429284 w 2772385"/>
              <a:gd name="connsiteY1" fmla="*/ 2105 h 3811169"/>
              <a:gd name="connsiteX2" fmla="*/ 2188062 w 2772385"/>
              <a:gd name="connsiteY2" fmla="*/ 159180 h 3811169"/>
              <a:gd name="connsiteX3" fmla="*/ 2087086 w 2772385"/>
              <a:gd name="connsiteY3" fmla="*/ 198449 h 3811169"/>
              <a:gd name="connsiteX4" fmla="*/ 2137574 w 2772385"/>
              <a:gd name="connsiteY4" fmla="*/ 288206 h 3811169"/>
              <a:gd name="connsiteX5" fmla="*/ 2025378 w 2772385"/>
              <a:gd name="connsiteY5" fmla="*/ 450890 h 3811169"/>
              <a:gd name="connsiteX6" fmla="*/ 2131966 w 2772385"/>
              <a:gd name="connsiteY6" fmla="*/ 585526 h 3811169"/>
              <a:gd name="connsiteX7" fmla="*/ 2154403 w 2772385"/>
              <a:gd name="connsiteY7" fmla="*/ 708942 h 3811169"/>
              <a:gd name="connsiteX8" fmla="*/ 2025378 w 2772385"/>
              <a:gd name="connsiteY8" fmla="*/ 753820 h 3811169"/>
              <a:gd name="connsiteX9" fmla="*/ 1991719 w 2772385"/>
              <a:gd name="connsiteY9" fmla="*/ 821138 h 3811169"/>
              <a:gd name="connsiteX10" fmla="*/ 1991719 w 2772385"/>
              <a:gd name="connsiteY10" fmla="*/ 708942 h 3811169"/>
              <a:gd name="connsiteX11" fmla="*/ 1941230 w 2772385"/>
              <a:gd name="connsiteY11" fmla="*/ 669673 h 3811169"/>
              <a:gd name="connsiteX12" fmla="*/ 1778546 w 2772385"/>
              <a:gd name="connsiteY12" fmla="*/ 770649 h 3811169"/>
              <a:gd name="connsiteX13" fmla="*/ 1397078 w 2772385"/>
              <a:gd name="connsiteY13" fmla="*/ 579916 h 3811169"/>
              <a:gd name="connsiteX14" fmla="*/ 1660739 w 2772385"/>
              <a:gd name="connsiteY14" fmla="*/ 1129678 h 3811169"/>
              <a:gd name="connsiteX15" fmla="*/ 1795375 w 2772385"/>
              <a:gd name="connsiteY15" fmla="*/ 1225045 h 3811169"/>
              <a:gd name="connsiteX16" fmla="*/ 1643910 w 2772385"/>
              <a:gd name="connsiteY16" fmla="*/ 1449437 h 3811169"/>
              <a:gd name="connsiteX17" fmla="*/ 1722448 w 2772385"/>
              <a:gd name="connsiteY17" fmla="*/ 1668220 h 3811169"/>
              <a:gd name="connsiteX18" fmla="*/ 1812205 w 2772385"/>
              <a:gd name="connsiteY18" fmla="*/ 1662611 h 3811169"/>
              <a:gd name="connsiteX19" fmla="*/ 1621470 w 2772385"/>
              <a:gd name="connsiteY19" fmla="*/ 1858954 h 3811169"/>
              <a:gd name="connsiteX20" fmla="*/ 909024 w 2772385"/>
              <a:gd name="connsiteY20" fmla="*/ 1578463 h 3811169"/>
              <a:gd name="connsiteX21" fmla="*/ 454629 w 2772385"/>
              <a:gd name="connsiteY21" fmla="*/ 2605060 h 3811169"/>
              <a:gd name="connsiteX22" fmla="*/ 258286 w 2772385"/>
              <a:gd name="connsiteY22" fmla="*/ 2812623 h 3811169"/>
              <a:gd name="connsiteX23" fmla="*/ 39503 w 2772385"/>
              <a:gd name="connsiteY23" fmla="*/ 2857501 h 3811169"/>
              <a:gd name="connsiteX24" fmla="*/ 28282 w 2772385"/>
              <a:gd name="connsiteY24" fmla="*/ 2975307 h 3811169"/>
              <a:gd name="connsiteX25" fmla="*/ 258285 w 2772385"/>
              <a:gd name="connsiteY25" fmla="*/ 3087504 h 3811169"/>
              <a:gd name="connsiteX26" fmla="*/ 527559 w 2772385"/>
              <a:gd name="connsiteY26" fmla="*/ 2986527 h 3811169"/>
              <a:gd name="connsiteX27" fmla="*/ 488288 w 2772385"/>
              <a:gd name="connsiteY27" fmla="*/ 3154821 h 3811169"/>
              <a:gd name="connsiteX28" fmla="*/ 561215 w 2772385"/>
              <a:gd name="connsiteY28" fmla="*/ 3194090 h 3811169"/>
              <a:gd name="connsiteX29" fmla="*/ 381702 w 2772385"/>
              <a:gd name="connsiteY29" fmla="*/ 3592387 h 3811169"/>
              <a:gd name="connsiteX30" fmla="*/ 213408 w 2772385"/>
              <a:gd name="connsiteY30" fmla="*/ 3698973 h 3811169"/>
              <a:gd name="connsiteX31" fmla="*/ 280726 w 2772385"/>
              <a:gd name="connsiteY31" fmla="*/ 3811169 h 3811169"/>
              <a:gd name="connsiteX32" fmla="*/ 477068 w 2772385"/>
              <a:gd name="connsiteY32" fmla="*/ 3771902 h 3811169"/>
              <a:gd name="connsiteX33" fmla="*/ 583655 w 2772385"/>
              <a:gd name="connsiteY33" fmla="*/ 3581168 h 3811169"/>
              <a:gd name="connsiteX34" fmla="*/ 673412 w 2772385"/>
              <a:gd name="connsiteY34" fmla="*/ 3564338 h 3811169"/>
              <a:gd name="connsiteX35" fmla="*/ 684632 w 2772385"/>
              <a:gd name="connsiteY35" fmla="*/ 3698974 h 3811169"/>
              <a:gd name="connsiteX36" fmla="*/ 768779 w 2772385"/>
              <a:gd name="connsiteY36" fmla="*/ 3704584 h 3811169"/>
              <a:gd name="connsiteX37" fmla="*/ 774389 w 2772385"/>
              <a:gd name="connsiteY37" fmla="*/ 3474581 h 3811169"/>
              <a:gd name="connsiteX38" fmla="*/ 740730 w 2772385"/>
              <a:gd name="connsiteY38" fmla="*/ 3205310 h 3811169"/>
              <a:gd name="connsiteX39" fmla="*/ 897805 w 2772385"/>
              <a:gd name="connsiteY39" fmla="*/ 2627499 h 3811169"/>
              <a:gd name="connsiteX40" fmla="*/ 1161466 w 2772385"/>
              <a:gd name="connsiteY40" fmla="*/ 2520912 h 3811169"/>
              <a:gd name="connsiteX41" fmla="*/ 1526104 w 2772385"/>
              <a:gd name="connsiteY41" fmla="*/ 2627499 h 3811169"/>
              <a:gd name="connsiteX42" fmla="*/ 1587812 w 2772385"/>
              <a:gd name="connsiteY42" fmla="*/ 2627499 h 3811169"/>
              <a:gd name="connsiteX43" fmla="*/ 1643910 w 2772385"/>
              <a:gd name="connsiteY43" fmla="*/ 2728476 h 3811169"/>
              <a:gd name="connsiteX44" fmla="*/ 1795375 w 2772385"/>
              <a:gd name="connsiteY44" fmla="*/ 2762134 h 3811169"/>
              <a:gd name="connsiteX45" fmla="*/ 1806595 w 2772385"/>
              <a:gd name="connsiteY45" fmla="*/ 2795793 h 3811169"/>
              <a:gd name="connsiteX46" fmla="*/ 1767326 w 2772385"/>
              <a:gd name="connsiteY46" fmla="*/ 2997747 h 3811169"/>
              <a:gd name="connsiteX47" fmla="*/ 1744887 w 2772385"/>
              <a:gd name="connsiteY47" fmla="*/ 3323116 h 3811169"/>
              <a:gd name="connsiteX48" fmla="*/ 1537324 w 2772385"/>
              <a:gd name="connsiteY48" fmla="*/ 3345555 h 3811169"/>
              <a:gd name="connsiteX49" fmla="*/ 1200735 w 2772385"/>
              <a:gd name="connsiteY49" fmla="*/ 3396044 h 3811169"/>
              <a:gd name="connsiteX50" fmla="*/ 1172686 w 2772385"/>
              <a:gd name="connsiteY50" fmla="*/ 3468971 h 3811169"/>
              <a:gd name="connsiteX51" fmla="*/ 1110978 w 2772385"/>
              <a:gd name="connsiteY51" fmla="*/ 3497020 h 3811169"/>
              <a:gd name="connsiteX52" fmla="*/ 1139027 w 2772385"/>
              <a:gd name="connsiteY52" fmla="*/ 3631656 h 3811169"/>
              <a:gd name="connsiteX53" fmla="*/ 1279272 w 2772385"/>
              <a:gd name="connsiteY53" fmla="*/ 3637266 h 3811169"/>
              <a:gd name="connsiteX54" fmla="*/ 1273662 w 2772385"/>
              <a:gd name="connsiteY54" fmla="*/ 3485801 h 3811169"/>
              <a:gd name="connsiteX55" fmla="*/ 1453176 w 2772385"/>
              <a:gd name="connsiteY55" fmla="*/ 3497020 h 3811169"/>
              <a:gd name="connsiteX56" fmla="*/ 1425127 w 2772385"/>
              <a:gd name="connsiteY56" fmla="*/ 3575558 h 3811169"/>
              <a:gd name="connsiteX57" fmla="*/ 1397078 w 2772385"/>
              <a:gd name="connsiteY57" fmla="*/ 3637266 h 3811169"/>
              <a:gd name="connsiteX58" fmla="*/ 1312931 w 2772385"/>
              <a:gd name="connsiteY58" fmla="*/ 3654095 h 3811169"/>
              <a:gd name="connsiteX59" fmla="*/ 1447567 w 2772385"/>
              <a:gd name="connsiteY59" fmla="*/ 3777511 h 3811169"/>
              <a:gd name="connsiteX60" fmla="*/ 1514884 w 2772385"/>
              <a:gd name="connsiteY60" fmla="*/ 3642876 h 3811169"/>
              <a:gd name="connsiteX61" fmla="*/ 1817814 w 2772385"/>
              <a:gd name="connsiteY61" fmla="*/ 3541899 h 3811169"/>
              <a:gd name="connsiteX62" fmla="*/ 2154403 w 2772385"/>
              <a:gd name="connsiteY62" fmla="*/ 3614826 h 3811169"/>
              <a:gd name="connsiteX63" fmla="*/ 2109525 w 2772385"/>
              <a:gd name="connsiteY63" fmla="*/ 3715803 h 3811169"/>
              <a:gd name="connsiteX64" fmla="*/ 2204892 w 2772385"/>
              <a:gd name="connsiteY64" fmla="*/ 3783121 h 3811169"/>
              <a:gd name="connsiteX65" fmla="*/ 2277819 w 2772385"/>
              <a:gd name="connsiteY65" fmla="*/ 3732633 h 3811169"/>
              <a:gd name="connsiteX66" fmla="*/ 2266600 w 2772385"/>
              <a:gd name="connsiteY66" fmla="*/ 3637266 h 3811169"/>
              <a:gd name="connsiteX67" fmla="*/ 2446114 w 2772385"/>
              <a:gd name="connsiteY67" fmla="*/ 3558728 h 3811169"/>
              <a:gd name="connsiteX68" fmla="*/ 2429284 w 2772385"/>
              <a:gd name="connsiteY68" fmla="*/ 3384824 h 3811169"/>
              <a:gd name="connsiteX69" fmla="*/ 1924401 w 2772385"/>
              <a:gd name="connsiteY69" fmla="*/ 3356775 h 3811169"/>
              <a:gd name="connsiteX70" fmla="*/ 1913181 w 2772385"/>
              <a:gd name="connsiteY70" fmla="*/ 3031406 h 3811169"/>
              <a:gd name="connsiteX71" fmla="*/ 1879522 w 2772385"/>
              <a:gd name="connsiteY71" fmla="*/ 3014576 h 3811169"/>
              <a:gd name="connsiteX72" fmla="*/ 1901962 w 2772385"/>
              <a:gd name="connsiteY72" fmla="*/ 2835062 h 3811169"/>
              <a:gd name="connsiteX73" fmla="*/ 1857083 w 2772385"/>
              <a:gd name="connsiteY73" fmla="*/ 2773354 h 3811169"/>
              <a:gd name="connsiteX74" fmla="*/ 2103915 w 2772385"/>
              <a:gd name="connsiteY74" fmla="*/ 2717256 h 3811169"/>
              <a:gd name="connsiteX75" fmla="*/ 2126354 w 2772385"/>
              <a:gd name="connsiteY75" fmla="*/ 2588230 h 3811169"/>
              <a:gd name="connsiteX76" fmla="*/ 2367576 w 2772385"/>
              <a:gd name="connsiteY76" fmla="*/ 2621889 h 3811169"/>
              <a:gd name="connsiteX77" fmla="*/ 2591969 w 2772385"/>
              <a:gd name="connsiteY77" fmla="*/ 2032858 h 3811169"/>
              <a:gd name="connsiteX78" fmla="*/ 2547090 w 2772385"/>
              <a:gd name="connsiteY78" fmla="*/ 1948711 h 3811169"/>
              <a:gd name="connsiteX79" fmla="*/ 2692946 w 2772385"/>
              <a:gd name="connsiteY79" fmla="*/ 1460657 h 3811169"/>
              <a:gd name="connsiteX80" fmla="*/ 2636848 w 2772385"/>
              <a:gd name="connsiteY80" fmla="*/ 1354071 h 3811169"/>
              <a:gd name="connsiteX81" fmla="*/ 2479772 w 2772385"/>
              <a:gd name="connsiteY81" fmla="*/ 798699 h 3811169"/>
              <a:gd name="connsiteX82" fmla="*/ 2737825 w 2772385"/>
              <a:gd name="connsiteY82" fmla="*/ 675283 h 3811169"/>
              <a:gd name="connsiteX83" fmla="*/ 2709775 w 2772385"/>
              <a:gd name="connsiteY83" fmla="*/ 434061 h 3811169"/>
              <a:gd name="connsiteX84" fmla="*/ 2625628 w 2772385"/>
              <a:gd name="connsiteY84" fmla="*/ 86253 h 3811169"/>
              <a:gd name="connsiteX0" fmla="*/ 2625628 w 2772385"/>
              <a:gd name="connsiteY0" fmla="*/ 86253 h 3811169"/>
              <a:gd name="connsiteX1" fmla="*/ 2429284 w 2772385"/>
              <a:gd name="connsiteY1" fmla="*/ 2105 h 3811169"/>
              <a:gd name="connsiteX2" fmla="*/ 2188062 w 2772385"/>
              <a:gd name="connsiteY2" fmla="*/ 159180 h 3811169"/>
              <a:gd name="connsiteX3" fmla="*/ 2087086 w 2772385"/>
              <a:gd name="connsiteY3" fmla="*/ 198449 h 3811169"/>
              <a:gd name="connsiteX4" fmla="*/ 2137574 w 2772385"/>
              <a:gd name="connsiteY4" fmla="*/ 288206 h 3811169"/>
              <a:gd name="connsiteX5" fmla="*/ 2025378 w 2772385"/>
              <a:gd name="connsiteY5" fmla="*/ 450890 h 3811169"/>
              <a:gd name="connsiteX6" fmla="*/ 2131966 w 2772385"/>
              <a:gd name="connsiteY6" fmla="*/ 585526 h 3811169"/>
              <a:gd name="connsiteX7" fmla="*/ 2154403 w 2772385"/>
              <a:gd name="connsiteY7" fmla="*/ 708942 h 3811169"/>
              <a:gd name="connsiteX8" fmla="*/ 2025378 w 2772385"/>
              <a:gd name="connsiteY8" fmla="*/ 753820 h 3811169"/>
              <a:gd name="connsiteX9" fmla="*/ 1991719 w 2772385"/>
              <a:gd name="connsiteY9" fmla="*/ 821138 h 3811169"/>
              <a:gd name="connsiteX10" fmla="*/ 1991719 w 2772385"/>
              <a:gd name="connsiteY10" fmla="*/ 708942 h 3811169"/>
              <a:gd name="connsiteX11" fmla="*/ 1941230 w 2772385"/>
              <a:gd name="connsiteY11" fmla="*/ 669673 h 3811169"/>
              <a:gd name="connsiteX12" fmla="*/ 1778546 w 2772385"/>
              <a:gd name="connsiteY12" fmla="*/ 770649 h 3811169"/>
              <a:gd name="connsiteX13" fmla="*/ 1397078 w 2772385"/>
              <a:gd name="connsiteY13" fmla="*/ 579916 h 3811169"/>
              <a:gd name="connsiteX14" fmla="*/ 1660739 w 2772385"/>
              <a:gd name="connsiteY14" fmla="*/ 1129678 h 3811169"/>
              <a:gd name="connsiteX15" fmla="*/ 1795375 w 2772385"/>
              <a:gd name="connsiteY15" fmla="*/ 1225045 h 3811169"/>
              <a:gd name="connsiteX16" fmla="*/ 1643910 w 2772385"/>
              <a:gd name="connsiteY16" fmla="*/ 1449437 h 3811169"/>
              <a:gd name="connsiteX17" fmla="*/ 1722448 w 2772385"/>
              <a:gd name="connsiteY17" fmla="*/ 1668220 h 3811169"/>
              <a:gd name="connsiteX18" fmla="*/ 1812205 w 2772385"/>
              <a:gd name="connsiteY18" fmla="*/ 1662611 h 3811169"/>
              <a:gd name="connsiteX19" fmla="*/ 1621470 w 2772385"/>
              <a:gd name="connsiteY19" fmla="*/ 1858954 h 3811169"/>
              <a:gd name="connsiteX20" fmla="*/ 909024 w 2772385"/>
              <a:gd name="connsiteY20" fmla="*/ 1578463 h 3811169"/>
              <a:gd name="connsiteX21" fmla="*/ 454629 w 2772385"/>
              <a:gd name="connsiteY21" fmla="*/ 2605060 h 3811169"/>
              <a:gd name="connsiteX22" fmla="*/ 258286 w 2772385"/>
              <a:gd name="connsiteY22" fmla="*/ 2812623 h 3811169"/>
              <a:gd name="connsiteX23" fmla="*/ 39503 w 2772385"/>
              <a:gd name="connsiteY23" fmla="*/ 2857501 h 3811169"/>
              <a:gd name="connsiteX24" fmla="*/ 28282 w 2772385"/>
              <a:gd name="connsiteY24" fmla="*/ 2975307 h 3811169"/>
              <a:gd name="connsiteX25" fmla="*/ 258285 w 2772385"/>
              <a:gd name="connsiteY25" fmla="*/ 3087504 h 3811169"/>
              <a:gd name="connsiteX26" fmla="*/ 527559 w 2772385"/>
              <a:gd name="connsiteY26" fmla="*/ 2986527 h 3811169"/>
              <a:gd name="connsiteX27" fmla="*/ 488288 w 2772385"/>
              <a:gd name="connsiteY27" fmla="*/ 3154821 h 3811169"/>
              <a:gd name="connsiteX28" fmla="*/ 561215 w 2772385"/>
              <a:gd name="connsiteY28" fmla="*/ 3194090 h 3811169"/>
              <a:gd name="connsiteX29" fmla="*/ 381702 w 2772385"/>
              <a:gd name="connsiteY29" fmla="*/ 3592387 h 3811169"/>
              <a:gd name="connsiteX30" fmla="*/ 213408 w 2772385"/>
              <a:gd name="connsiteY30" fmla="*/ 3698973 h 3811169"/>
              <a:gd name="connsiteX31" fmla="*/ 280726 w 2772385"/>
              <a:gd name="connsiteY31" fmla="*/ 3811169 h 3811169"/>
              <a:gd name="connsiteX32" fmla="*/ 477068 w 2772385"/>
              <a:gd name="connsiteY32" fmla="*/ 3771902 h 3811169"/>
              <a:gd name="connsiteX33" fmla="*/ 583655 w 2772385"/>
              <a:gd name="connsiteY33" fmla="*/ 3581168 h 3811169"/>
              <a:gd name="connsiteX34" fmla="*/ 684632 w 2772385"/>
              <a:gd name="connsiteY34" fmla="*/ 3698974 h 3811169"/>
              <a:gd name="connsiteX35" fmla="*/ 768779 w 2772385"/>
              <a:gd name="connsiteY35" fmla="*/ 3704584 h 3811169"/>
              <a:gd name="connsiteX36" fmla="*/ 774389 w 2772385"/>
              <a:gd name="connsiteY36" fmla="*/ 3474581 h 3811169"/>
              <a:gd name="connsiteX37" fmla="*/ 740730 w 2772385"/>
              <a:gd name="connsiteY37" fmla="*/ 3205310 h 3811169"/>
              <a:gd name="connsiteX38" fmla="*/ 897805 w 2772385"/>
              <a:gd name="connsiteY38" fmla="*/ 2627499 h 3811169"/>
              <a:gd name="connsiteX39" fmla="*/ 1161466 w 2772385"/>
              <a:gd name="connsiteY39" fmla="*/ 2520912 h 3811169"/>
              <a:gd name="connsiteX40" fmla="*/ 1526104 w 2772385"/>
              <a:gd name="connsiteY40" fmla="*/ 2627499 h 3811169"/>
              <a:gd name="connsiteX41" fmla="*/ 1587812 w 2772385"/>
              <a:gd name="connsiteY41" fmla="*/ 2627499 h 3811169"/>
              <a:gd name="connsiteX42" fmla="*/ 1643910 w 2772385"/>
              <a:gd name="connsiteY42" fmla="*/ 2728476 h 3811169"/>
              <a:gd name="connsiteX43" fmla="*/ 1795375 w 2772385"/>
              <a:gd name="connsiteY43" fmla="*/ 2762134 h 3811169"/>
              <a:gd name="connsiteX44" fmla="*/ 1806595 w 2772385"/>
              <a:gd name="connsiteY44" fmla="*/ 2795793 h 3811169"/>
              <a:gd name="connsiteX45" fmla="*/ 1767326 w 2772385"/>
              <a:gd name="connsiteY45" fmla="*/ 2997747 h 3811169"/>
              <a:gd name="connsiteX46" fmla="*/ 1744887 w 2772385"/>
              <a:gd name="connsiteY46" fmla="*/ 3323116 h 3811169"/>
              <a:gd name="connsiteX47" fmla="*/ 1537324 w 2772385"/>
              <a:gd name="connsiteY47" fmla="*/ 3345555 h 3811169"/>
              <a:gd name="connsiteX48" fmla="*/ 1200735 w 2772385"/>
              <a:gd name="connsiteY48" fmla="*/ 3396044 h 3811169"/>
              <a:gd name="connsiteX49" fmla="*/ 1172686 w 2772385"/>
              <a:gd name="connsiteY49" fmla="*/ 3468971 h 3811169"/>
              <a:gd name="connsiteX50" fmla="*/ 1110978 w 2772385"/>
              <a:gd name="connsiteY50" fmla="*/ 3497020 h 3811169"/>
              <a:gd name="connsiteX51" fmla="*/ 1139027 w 2772385"/>
              <a:gd name="connsiteY51" fmla="*/ 3631656 h 3811169"/>
              <a:gd name="connsiteX52" fmla="*/ 1279272 w 2772385"/>
              <a:gd name="connsiteY52" fmla="*/ 3637266 h 3811169"/>
              <a:gd name="connsiteX53" fmla="*/ 1273662 w 2772385"/>
              <a:gd name="connsiteY53" fmla="*/ 3485801 h 3811169"/>
              <a:gd name="connsiteX54" fmla="*/ 1453176 w 2772385"/>
              <a:gd name="connsiteY54" fmla="*/ 3497020 h 3811169"/>
              <a:gd name="connsiteX55" fmla="*/ 1425127 w 2772385"/>
              <a:gd name="connsiteY55" fmla="*/ 3575558 h 3811169"/>
              <a:gd name="connsiteX56" fmla="*/ 1397078 w 2772385"/>
              <a:gd name="connsiteY56" fmla="*/ 3637266 h 3811169"/>
              <a:gd name="connsiteX57" fmla="*/ 1312931 w 2772385"/>
              <a:gd name="connsiteY57" fmla="*/ 3654095 h 3811169"/>
              <a:gd name="connsiteX58" fmla="*/ 1447567 w 2772385"/>
              <a:gd name="connsiteY58" fmla="*/ 3777511 h 3811169"/>
              <a:gd name="connsiteX59" fmla="*/ 1514884 w 2772385"/>
              <a:gd name="connsiteY59" fmla="*/ 3642876 h 3811169"/>
              <a:gd name="connsiteX60" fmla="*/ 1817814 w 2772385"/>
              <a:gd name="connsiteY60" fmla="*/ 3541899 h 3811169"/>
              <a:gd name="connsiteX61" fmla="*/ 2154403 w 2772385"/>
              <a:gd name="connsiteY61" fmla="*/ 3614826 h 3811169"/>
              <a:gd name="connsiteX62" fmla="*/ 2109525 w 2772385"/>
              <a:gd name="connsiteY62" fmla="*/ 3715803 h 3811169"/>
              <a:gd name="connsiteX63" fmla="*/ 2204892 w 2772385"/>
              <a:gd name="connsiteY63" fmla="*/ 3783121 h 3811169"/>
              <a:gd name="connsiteX64" fmla="*/ 2277819 w 2772385"/>
              <a:gd name="connsiteY64" fmla="*/ 3732633 h 3811169"/>
              <a:gd name="connsiteX65" fmla="*/ 2266600 w 2772385"/>
              <a:gd name="connsiteY65" fmla="*/ 3637266 h 3811169"/>
              <a:gd name="connsiteX66" fmla="*/ 2446114 w 2772385"/>
              <a:gd name="connsiteY66" fmla="*/ 3558728 h 3811169"/>
              <a:gd name="connsiteX67" fmla="*/ 2429284 w 2772385"/>
              <a:gd name="connsiteY67" fmla="*/ 3384824 h 3811169"/>
              <a:gd name="connsiteX68" fmla="*/ 1924401 w 2772385"/>
              <a:gd name="connsiteY68" fmla="*/ 3356775 h 3811169"/>
              <a:gd name="connsiteX69" fmla="*/ 1913181 w 2772385"/>
              <a:gd name="connsiteY69" fmla="*/ 3031406 h 3811169"/>
              <a:gd name="connsiteX70" fmla="*/ 1879522 w 2772385"/>
              <a:gd name="connsiteY70" fmla="*/ 3014576 h 3811169"/>
              <a:gd name="connsiteX71" fmla="*/ 1901962 w 2772385"/>
              <a:gd name="connsiteY71" fmla="*/ 2835062 h 3811169"/>
              <a:gd name="connsiteX72" fmla="*/ 1857083 w 2772385"/>
              <a:gd name="connsiteY72" fmla="*/ 2773354 h 3811169"/>
              <a:gd name="connsiteX73" fmla="*/ 2103915 w 2772385"/>
              <a:gd name="connsiteY73" fmla="*/ 2717256 h 3811169"/>
              <a:gd name="connsiteX74" fmla="*/ 2126354 w 2772385"/>
              <a:gd name="connsiteY74" fmla="*/ 2588230 h 3811169"/>
              <a:gd name="connsiteX75" fmla="*/ 2367576 w 2772385"/>
              <a:gd name="connsiteY75" fmla="*/ 2621889 h 3811169"/>
              <a:gd name="connsiteX76" fmla="*/ 2591969 w 2772385"/>
              <a:gd name="connsiteY76" fmla="*/ 2032858 h 3811169"/>
              <a:gd name="connsiteX77" fmla="*/ 2547090 w 2772385"/>
              <a:gd name="connsiteY77" fmla="*/ 1948711 h 3811169"/>
              <a:gd name="connsiteX78" fmla="*/ 2692946 w 2772385"/>
              <a:gd name="connsiteY78" fmla="*/ 1460657 h 3811169"/>
              <a:gd name="connsiteX79" fmla="*/ 2636848 w 2772385"/>
              <a:gd name="connsiteY79" fmla="*/ 1354071 h 3811169"/>
              <a:gd name="connsiteX80" fmla="*/ 2479772 w 2772385"/>
              <a:gd name="connsiteY80" fmla="*/ 798699 h 3811169"/>
              <a:gd name="connsiteX81" fmla="*/ 2737825 w 2772385"/>
              <a:gd name="connsiteY81" fmla="*/ 675283 h 3811169"/>
              <a:gd name="connsiteX82" fmla="*/ 2709775 w 2772385"/>
              <a:gd name="connsiteY82" fmla="*/ 434061 h 3811169"/>
              <a:gd name="connsiteX83" fmla="*/ 2625628 w 2772385"/>
              <a:gd name="connsiteY83" fmla="*/ 86253 h 3811169"/>
              <a:gd name="connsiteX0" fmla="*/ 2625628 w 2772385"/>
              <a:gd name="connsiteY0" fmla="*/ 86253 h 3811169"/>
              <a:gd name="connsiteX1" fmla="*/ 2429284 w 2772385"/>
              <a:gd name="connsiteY1" fmla="*/ 2105 h 3811169"/>
              <a:gd name="connsiteX2" fmla="*/ 2188062 w 2772385"/>
              <a:gd name="connsiteY2" fmla="*/ 159180 h 3811169"/>
              <a:gd name="connsiteX3" fmla="*/ 2087086 w 2772385"/>
              <a:gd name="connsiteY3" fmla="*/ 198449 h 3811169"/>
              <a:gd name="connsiteX4" fmla="*/ 2137574 w 2772385"/>
              <a:gd name="connsiteY4" fmla="*/ 288206 h 3811169"/>
              <a:gd name="connsiteX5" fmla="*/ 2025378 w 2772385"/>
              <a:gd name="connsiteY5" fmla="*/ 450890 h 3811169"/>
              <a:gd name="connsiteX6" fmla="*/ 2131966 w 2772385"/>
              <a:gd name="connsiteY6" fmla="*/ 585526 h 3811169"/>
              <a:gd name="connsiteX7" fmla="*/ 2154403 w 2772385"/>
              <a:gd name="connsiteY7" fmla="*/ 708942 h 3811169"/>
              <a:gd name="connsiteX8" fmla="*/ 2025378 w 2772385"/>
              <a:gd name="connsiteY8" fmla="*/ 753820 h 3811169"/>
              <a:gd name="connsiteX9" fmla="*/ 1991719 w 2772385"/>
              <a:gd name="connsiteY9" fmla="*/ 821138 h 3811169"/>
              <a:gd name="connsiteX10" fmla="*/ 1991719 w 2772385"/>
              <a:gd name="connsiteY10" fmla="*/ 708942 h 3811169"/>
              <a:gd name="connsiteX11" fmla="*/ 1941230 w 2772385"/>
              <a:gd name="connsiteY11" fmla="*/ 669673 h 3811169"/>
              <a:gd name="connsiteX12" fmla="*/ 1778546 w 2772385"/>
              <a:gd name="connsiteY12" fmla="*/ 770649 h 3811169"/>
              <a:gd name="connsiteX13" fmla="*/ 1397078 w 2772385"/>
              <a:gd name="connsiteY13" fmla="*/ 579916 h 3811169"/>
              <a:gd name="connsiteX14" fmla="*/ 1660739 w 2772385"/>
              <a:gd name="connsiteY14" fmla="*/ 1129678 h 3811169"/>
              <a:gd name="connsiteX15" fmla="*/ 1795375 w 2772385"/>
              <a:gd name="connsiteY15" fmla="*/ 1225045 h 3811169"/>
              <a:gd name="connsiteX16" fmla="*/ 1643910 w 2772385"/>
              <a:gd name="connsiteY16" fmla="*/ 1449437 h 3811169"/>
              <a:gd name="connsiteX17" fmla="*/ 1722448 w 2772385"/>
              <a:gd name="connsiteY17" fmla="*/ 1668220 h 3811169"/>
              <a:gd name="connsiteX18" fmla="*/ 1812205 w 2772385"/>
              <a:gd name="connsiteY18" fmla="*/ 1662611 h 3811169"/>
              <a:gd name="connsiteX19" fmla="*/ 1621470 w 2772385"/>
              <a:gd name="connsiteY19" fmla="*/ 1858954 h 3811169"/>
              <a:gd name="connsiteX20" fmla="*/ 909024 w 2772385"/>
              <a:gd name="connsiteY20" fmla="*/ 1578463 h 3811169"/>
              <a:gd name="connsiteX21" fmla="*/ 454629 w 2772385"/>
              <a:gd name="connsiteY21" fmla="*/ 2605060 h 3811169"/>
              <a:gd name="connsiteX22" fmla="*/ 258286 w 2772385"/>
              <a:gd name="connsiteY22" fmla="*/ 2812623 h 3811169"/>
              <a:gd name="connsiteX23" fmla="*/ 39503 w 2772385"/>
              <a:gd name="connsiteY23" fmla="*/ 2857501 h 3811169"/>
              <a:gd name="connsiteX24" fmla="*/ 28282 w 2772385"/>
              <a:gd name="connsiteY24" fmla="*/ 2975307 h 3811169"/>
              <a:gd name="connsiteX25" fmla="*/ 258285 w 2772385"/>
              <a:gd name="connsiteY25" fmla="*/ 3087504 h 3811169"/>
              <a:gd name="connsiteX26" fmla="*/ 527559 w 2772385"/>
              <a:gd name="connsiteY26" fmla="*/ 2986527 h 3811169"/>
              <a:gd name="connsiteX27" fmla="*/ 488288 w 2772385"/>
              <a:gd name="connsiteY27" fmla="*/ 3154821 h 3811169"/>
              <a:gd name="connsiteX28" fmla="*/ 561215 w 2772385"/>
              <a:gd name="connsiteY28" fmla="*/ 3194090 h 3811169"/>
              <a:gd name="connsiteX29" fmla="*/ 381702 w 2772385"/>
              <a:gd name="connsiteY29" fmla="*/ 3592387 h 3811169"/>
              <a:gd name="connsiteX30" fmla="*/ 213408 w 2772385"/>
              <a:gd name="connsiteY30" fmla="*/ 3698973 h 3811169"/>
              <a:gd name="connsiteX31" fmla="*/ 280726 w 2772385"/>
              <a:gd name="connsiteY31" fmla="*/ 3811169 h 3811169"/>
              <a:gd name="connsiteX32" fmla="*/ 477068 w 2772385"/>
              <a:gd name="connsiteY32" fmla="*/ 3771902 h 3811169"/>
              <a:gd name="connsiteX33" fmla="*/ 622923 w 2772385"/>
              <a:gd name="connsiteY33" fmla="*/ 3547509 h 3811169"/>
              <a:gd name="connsiteX34" fmla="*/ 684632 w 2772385"/>
              <a:gd name="connsiteY34" fmla="*/ 3698974 h 3811169"/>
              <a:gd name="connsiteX35" fmla="*/ 768779 w 2772385"/>
              <a:gd name="connsiteY35" fmla="*/ 3704584 h 3811169"/>
              <a:gd name="connsiteX36" fmla="*/ 774389 w 2772385"/>
              <a:gd name="connsiteY36" fmla="*/ 3474581 h 3811169"/>
              <a:gd name="connsiteX37" fmla="*/ 740730 w 2772385"/>
              <a:gd name="connsiteY37" fmla="*/ 3205310 h 3811169"/>
              <a:gd name="connsiteX38" fmla="*/ 897805 w 2772385"/>
              <a:gd name="connsiteY38" fmla="*/ 2627499 h 3811169"/>
              <a:gd name="connsiteX39" fmla="*/ 1161466 w 2772385"/>
              <a:gd name="connsiteY39" fmla="*/ 2520912 h 3811169"/>
              <a:gd name="connsiteX40" fmla="*/ 1526104 w 2772385"/>
              <a:gd name="connsiteY40" fmla="*/ 2627499 h 3811169"/>
              <a:gd name="connsiteX41" fmla="*/ 1587812 w 2772385"/>
              <a:gd name="connsiteY41" fmla="*/ 2627499 h 3811169"/>
              <a:gd name="connsiteX42" fmla="*/ 1643910 w 2772385"/>
              <a:gd name="connsiteY42" fmla="*/ 2728476 h 3811169"/>
              <a:gd name="connsiteX43" fmla="*/ 1795375 w 2772385"/>
              <a:gd name="connsiteY43" fmla="*/ 2762134 h 3811169"/>
              <a:gd name="connsiteX44" fmla="*/ 1806595 w 2772385"/>
              <a:gd name="connsiteY44" fmla="*/ 2795793 h 3811169"/>
              <a:gd name="connsiteX45" fmla="*/ 1767326 w 2772385"/>
              <a:gd name="connsiteY45" fmla="*/ 2997747 h 3811169"/>
              <a:gd name="connsiteX46" fmla="*/ 1744887 w 2772385"/>
              <a:gd name="connsiteY46" fmla="*/ 3323116 h 3811169"/>
              <a:gd name="connsiteX47" fmla="*/ 1537324 w 2772385"/>
              <a:gd name="connsiteY47" fmla="*/ 3345555 h 3811169"/>
              <a:gd name="connsiteX48" fmla="*/ 1200735 w 2772385"/>
              <a:gd name="connsiteY48" fmla="*/ 3396044 h 3811169"/>
              <a:gd name="connsiteX49" fmla="*/ 1172686 w 2772385"/>
              <a:gd name="connsiteY49" fmla="*/ 3468971 h 3811169"/>
              <a:gd name="connsiteX50" fmla="*/ 1110978 w 2772385"/>
              <a:gd name="connsiteY50" fmla="*/ 3497020 h 3811169"/>
              <a:gd name="connsiteX51" fmla="*/ 1139027 w 2772385"/>
              <a:gd name="connsiteY51" fmla="*/ 3631656 h 3811169"/>
              <a:gd name="connsiteX52" fmla="*/ 1279272 w 2772385"/>
              <a:gd name="connsiteY52" fmla="*/ 3637266 h 3811169"/>
              <a:gd name="connsiteX53" fmla="*/ 1273662 w 2772385"/>
              <a:gd name="connsiteY53" fmla="*/ 3485801 h 3811169"/>
              <a:gd name="connsiteX54" fmla="*/ 1453176 w 2772385"/>
              <a:gd name="connsiteY54" fmla="*/ 3497020 h 3811169"/>
              <a:gd name="connsiteX55" fmla="*/ 1425127 w 2772385"/>
              <a:gd name="connsiteY55" fmla="*/ 3575558 h 3811169"/>
              <a:gd name="connsiteX56" fmla="*/ 1397078 w 2772385"/>
              <a:gd name="connsiteY56" fmla="*/ 3637266 h 3811169"/>
              <a:gd name="connsiteX57" fmla="*/ 1312931 w 2772385"/>
              <a:gd name="connsiteY57" fmla="*/ 3654095 h 3811169"/>
              <a:gd name="connsiteX58" fmla="*/ 1447567 w 2772385"/>
              <a:gd name="connsiteY58" fmla="*/ 3777511 h 3811169"/>
              <a:gd name="connsiteX59" fmla="*/ 1514884 w 2772385"/>
              <a:gd name="connsiteY59" fmla="*/ 3642876 h 3811169"/>
              <a:gd name="connsiteX60" fmla="*/ 1817814 w 2772385"/>
              <a:gd name="connsiteY60" fmla="*/ 3541899 h 3811169"/>
              <a:gd name="connsiteX61" fmla="*/ 2154403 w 2772385"/>
              <a:gd name="connsiteY61" fmla="*/ 3614826 h 3811169"/>
              <a:gd name="connsiteX62" fmla="*/ 2109525 w 2772385"/>
              <a:gd name="connsiteY62" fmla="*/ 3715803 h 3811169"/>
              <a:gd name="connsiteX63" fmla="*/ 2204892 w 2772385"/>
              <a:gd name="connsiteY63" fmla="*/ 3783121 h 3811169"/>
              <a:gd name="connsiteX64" fmla="*/ 2277819 w 2772385"/>
              <a:gd name="connsiteY64" fmla="*/ 3732633 h 3811169"/>
              <a:gd name="connsiteX65" fmla="*/ 2266600 w 2772385"/>
              <a:gd name="connsiteY65" fmla="*/ 3637266 h 3811169"/>
              <a:gd name="connsiteX66" fmla="*/ 2446114 w 2772385"/>
              <a:gd name="connsiteY66" fmla="*/ 3558728 h 3811169"/>
              <a:gd name="connsiteX67" fmla="*/ 2429284 w 2772385"/>
              <a:gd name="connsiteY67" fmla="*/ 3384824 h 3811169"/>
              <a:gd name="connsiteX68" fmla="*/ 1924401 w 2772385"/>
              <a:gd name="connsiteY68" fmla="*/ 3356775 h 3811169"/>
              <a:gd name="connsiteX69" fmla="*/ 1913181 w 2772385"/>
              <a:gd name="connsiteY69" fmla="*/ 3031406 h 3811169"/>
              <a:gd name="connsiteX70" fmla="*/ 1879522 w 2772385"/>
              <a:gd name="connsiteY70" fmla="*/ 3014576 h 3811169"/>
              <a:gd name="connsiteX71" fmla="*/ 1901962 w 2772385"/>
              <a:gd name="connsiteY71" fmla="*/ 2835062 h 3811169"/>
              <a:gd name="connsiteX72" fmla="*/ 1857083 w 2772385"/>
              <a:gd name="connsiteY72" fmla="*/ 2773354 h 3811169"/>
              <a:gd name="connsiteX73" fmla="*/ 2103915 w 2772385"/>
              <a:gd name="connsiteY73" fmla="*/ 2717256 h 3811169"/>
              <a:gd name="connsiteX74" fmla="*/ 2126354 w 2772385"/>
              <a:gd name="connsiteY74" fmla="*/ 2588230 h 3811169"/>
              <a:gd name="connsiteX75" fmla="*/ 2367576 w 2772385"/>
              <a:gd name="connsiteY75" fmla="*/ 2621889 h 3811169"/>
              <a:gd name="connsiteX76" fmla="*/ 2591969 w 2772385"/>
              <a:gd name="connsiteY76" fmla="*/ 2032858 h 3811169"/>
              <a:gd name="connsiteX77" fmla="*/ 2547090 w 2772385"/>
              <a:gd name="connsiteY77" fmla="*/ 1948711 h 3811169"/>
              <a:gd name="connsiteX78" fmla="*/ 2692946 w 2772385"/>
              <a:gd name="connsiteY78" fmla="*/ 1460657 h 3811169"/>
              <a:gd name="connsiteX79" fmla="*/ 2636848 w 2772385"/>
              <a:gd name="connsiteY79" fmla="*/ 1354071 h 3811169"/>
              <a:gd name="connsiteX80" fmla="*/ 2479772 w 2772385"/>
              <a:gd name="connsiteY80" fmla="*/ 798699 h 3811169"/>
              <a:gd name="connsiteX81" fmla="*/ 2737825 w 2772385"/>
              <a:gd name="connsiteY81" fmla="*/ 675283 h 3811169"/>
              <a:gd name="connsiteX82" fmla="*/ 2709775 w 2772385"/>
              <a:gd name="connsiteY82" fmla="*/ 434061 h 3811169"/>
              <a:gd name="connsiteX83" fmla="*/ 2625628 w 2772385"/>
              <a:gd name="connsiteY83" fmla="*/ 86253 h 3811169"/>
              <a:gd name="connsiteX0" fmla="*/ 2625628 w 2772385"/>
              <a:gd name="connsiteY0" fmla="*/ 86253 h 3811169"/>
              <a:gd name="connsiteX1" fmla="*/ 2429284 w 2772385"/>
              <a:gd name="connsiteY1" fmla="*/ 2105 h 3811169"/>
              <a:gd name="connsiteX2" fmla="*/ 2188062 w 2772385"/>
              <a:gd name="connsiteY2" fmla="*/ 159180 h 3811169"/>
              <a:gd name="connsiteX3" fmla="*/ 2087086 w 2772385"/>
              <a:gd name="connsiteY3" fmla="*/ 198449 h 3811169"/>
              <a:gd name="connsiteX4" fmla="*/ 2137574 w 2772385"/>
              <a:gd name="connsiteY4" fmla="*/ 288206 h 3811169"/>
              <a:gd name="connsiteX5" fmla="*/ 2025378 w 2772385"/>
              <a:gd name="connsiteY5" fmla="*/ 450890 h 3811169"/>
              <a:gd name="connsiteX6" fmla="*/ 2131966 w 2772385"/>
              <a:gd name="connsiteY6" fmla="*/ 585526 h 3811169"/>
              <a:gd name="connsiteX7" fmla="*/ 2154403 w 2772385"/>
              <a:gd name="connsiteY7" fmla="*/ 708942 h 3811169"/>
              <a:gd name="connsiteX8" fmla="*/ 2025378 w 2772385"/>
              <a:gd name="connsiteY8" fmla="*/ 753820 h 3811169"/>
              <a:gd name="connsiteX9" fmla="*/ 1991719 w 2772385"/>
              <a:gd name="connsiteY9" fmla="*/ 821138 h 3811169"/>
              <a:gd name="connsiteX10" fmla="*/ 1991719 w 2772385"/>
              <a:gd name="connsiteY10" fmla="*/ 708942 h 3811169"/>
              <a:gd name="connsiteX11" fmla="*/ 1941230 w 2772385"/>
              <a:gd name="connsiteY11" fmla="*/ 669673 h 3811169"/>
              <a:gd name="connsiteX12" fmla="*/ 1778546 w 2772385"/>
              <a:gd name="connsiteY12" fmla="*/ 770649 h 3811169"/>
              <a:gd name="connsiteX13" fmla="*/ 1397078 w 2772385"/>
              <a:gd name="connsiteY13" fmla="*/ 579916 h 3811169"/>
              <a:gd name="connsiteX14" fmla="*/ 1660739 w 2772385"/>
              <a:gd name="connsiteY14" fmla="*/ 1129678 h 3811169"/>
              <a:gd name="connsiteX15" fmla="*/ 1795375 w 2772385"/>
              <a:gd name="connsiteY15" fmla="*/ 1225045 h 3811169"/>
              <a:gd name="connsiteX16" fmla="*/ 1643910 w 2772385"/>
              <a:gd name="connsiteY16" fmla="*/ 1449437 h 3811169"/>
              <a:gd name="connsiteX17" fmla="*/ 1722448 w 2772385"/>
              <a:gd name="connsiteY17" fmla="*/ 1668220 h 3811169"/>
              <a:gd name="connsiteX18" fmla="*/ 1812205 w 2772385"/>
              <a:gd name="connsiteY18" fmla="*/ 1662611 h 3811169"/>
              <a:gd name="connsiteX19" fmla="*/ 1621470 w 2772385"/>
              <a:gd name="connsiteY19" fmla="*/ 1858954 h 3811169"/>
              <a:gd name="connsiteX20" fmla="*/ 909024 w 2772385"/>
              <a:gd name="connsiteY20" fmla="*/ 1578463 h 3811169"/>
              <a:gd name="connsiteX21" fmla="*/ 454629 w 2772385"/>
              <a:gd name="connsiteY21" fmla="*/ 2605060 h 3811169"/>
              <a:gd name="connsiteX22" fmla="*/ 258286 w 2772385"/>
              <a:gd name="connsiteY22" fmla="*/ 2812623 h 3811169"/>
              <a:gd name="connsiteX23" fmla="*/ 39503 w 2772385"/>
              <a:gd name="connsiteY23" fmla="*/ 2857501 h 3811169"/>
              <a:gd name="connsiteX24" fmla="*/ 28282 w 2772385"/>
              <a:gd name="connsiteY24" fmla="*/ 2975307 h 3811169"/>
              <a:gd name="connsiteX25" fmla="*/ 258285 w 2772385"/>
              <a:gd name="connsiteY25" fmla="*/ 3087504 h 3811169"/>
              <a:gd name="connsiteX26" fmla="*/ 527559 w 2772385"/>
              <a:gd name="connsiteY26" fmla="*/ 2986527 h 3811169"/>
              <a:gd name="connsiteX27" fmla="*/ 488288 w 2772385"/>
              <a:gd name="connsiteY27" fmla="*/ 3154821 h 3811169"/>
              <a:gd name="connsiteX28" fmla="*/ 561215 w 2772385"/>
              <a:gd name="connsiteY28" fmla="*/ 3194090 h 3811169"/>
              <a:gd name="connsiteX29" fmla="*/ 381702 w 2772385"/>
              <a:gd name="connsiteY29" fmla="*/ 3592387 h 3811169"/>
              <a:gd name="connsiteX30" fmla="*/ 213408 w 2772385"/>
              <a:gd name="connsiteY30" fmla="*/ 3698973 h 3811169"/>
              <a:gd name="connsiteX31" fmla="*/ 280726 w 2772385"/>
              <a:gd name="connsiteY31" fmla="*/ 3811169 h 3811169"/>
              <a:gd name="connsiteX32" fmla="*/ 477068 w 2772385"/>
              <a:gd name="connsiteY32" fmla="*/ 3771902 h 3811169"/>
              <a:gd name="connsiteX33" fmla="*/ 622923 w 2772385"/>
              <a:gd name="connsiteY33" fmla="*/ 3547509 h 3811169"/>
              <a:gd name="connsiteX34" fmla="*/ 684632 w 2772385"/>
              <a:gd name="connsiteY34" fmla="*/ 3698974 h 3811169"/>
              <a:gd name="connsiteX35" fmla="*/ 768779 w 2772385"/>
              <a:gd name="connsiteY35" fmla="*/ 3704584 h 3811169"/>
              <a:gd name="connsiteX36" fmla="*/ 774389 w 2772385"/>
              <a:gd name="connsiteY36" fmla="*/ 3474581 h 3811169"/>
              <a:gd name="connsiteX37" fmla="*/ 740730 w 2772385"/>
              <a:gd name="connsiteY37" fmla="*/ 3205310 h 3811169"/>
              <a:gd name="connsiteX38" fmla="*/ 897805 w 2772385"/>
              <a:gd name="connsiteY38" fmla="*/ 2627499 h 3811169"/>
              <a:gd name="connsiteX39" fmla="*/ 1161466 w 2772385"/>
              <a:gd name="connsiteY39" fmla="*/ 2520912 h 3811169"/>
              <a:gd name="connsiteX40" fmla="*/ 1526104 w 2772385"/>
              <a:gd name="connsiteY40" fmla="*/ 2627499 h 3811169"/>
              <a:gd name="connsiteX41" fmla="*/ 1587812 w 2772385"/>
              <a:gd name="connsiteY41" fmla="*/ 2627499 h 3811169"/>
              <a:gd name="connsiteX42" fmla="*/ 1643910 w 2772385"/>
              <a:gd name="connsiteY42" fmla="*/ 2728476 h 3811169"/>
              <a:gd name="connsiteX43" fmla="*/ 1795375 w 2772385"/>
              <a:gd name="connsiteY43" fmla="*/ 2762134 h 3811169"/>
              <a:gd name="connsiteX44" fmla="*/ 1806595 w 2772385"/>
              <a:gd name="connsiteY44" fmla="*/ 2795793 h 3811169"/>
              <a:gd name="connsiteX45" fmla="*/ 1767326 w 2772385"/>
              <a:gd name="connsiteY45" fmla="*/ 2997747 h 3811169"/>
              <a:gd name="connsiteX46" fmla="*/ 1744887 w 2772385"/>
              <a:gd name="connsiteY46" fmla="*/ 3323116 h 3811169"/>
              <a:gd name="connsiteX47" fmla="*/ 1537324 w 2772385"/>
              <a:gd name="connsiteY47" fmla="*/ 3345555 h 3811169"/>
              <a:gd name="connsiteX48" fmla="*/ 1200735 w 2772385"/>
              <a:gd name="connsiteY48" fmla="*/ 3396044 h 3811169"/>
              <a:gd name="connsiteX49" fmla="*/ 1172686 w 2772385"/>
              <a:gd name="connsiteY49" fmla="*/ 3468971 h 3811169"/>
              <a:gd name="connsiteX50" fmla="*/ 1110978 w 2772385"/>
              <a:gd name="connsiteY50" fmla="*/ 3497020 h 3811169"/>
              <a:gd name="connsiteX51" fmla="*/ 1139027 w 2772385"/>
              <a:gd name="connsiteY51" fmla="*/ 3631656 h 3811169"/>
              <a:gd name="connsiteX52" fmla="*/ 1279272 w 2772385"/>
              <a:gd name="connsiteY52" fmla="*/ 3637266 h 3811169"/>
              <a:gd name="connsiteX53" fmla="*/ 1273662 w 2772385"/>
              <a:gd name="connsiteY53" fmla="*/ 3485801 h 3811169"/>
              <a:gd name="connsiteX54" fmla="*/ 1453176 w 2772385"/>
              <a:gd name="connsiteY54" fmla="*/ 3497020 h 3811169"/>
              <a:gd name="connsiteX55" fmla="*/ 1425127 w 2772385"/>
              <a:gd name="connsiteY55" fmla="*/ 3575558 h 3811169"/>
              <a:gd name="connsiteX56" fmla="*/ 1397078 w 2772385"/>
              <a:gd name="connsiteY56" fmla="*/ 3637266 h 3811169"/>
              <a:gd name="connsiteX57" fmla="*/ 1312931 w 2772385"/>
              <a:gd name="connsiteY57" fmla="*/ 3654095 h 3811169"/>
              <a:gd name="connsiteX58" fmla="*/ 1447567 w 2772385"/>
              <a:gd name="connsiteY58" fmla="*/ 3777511 h 3811169"/>
              <a:gd name="connsiteX59" fmla="*/ 1514884 w 2772385"/>
              <a:gd name="connsiteY59" fmla="*/ 3642876 h 3811169"/>
              <a:gd name="connsiteX60" fmla="*/ 1817814 w 2772385"/>
              <a:gd name="connsiteY60" fmla="*/ 3541899 h 3811169"/>
              <a:gd name="connsiteX61" fmla="*/ 2154403 w 2772385"/>
              <a:gd name="connsiteY61" fmla="*/ 3614826 h 3811169"/>
              <a:gd name="connsiteX62" fmla="*/ 2109525 w 2772385"/>
              <a:gd name="connsiteY62" fmla="*/ 3715803 h 3811169"/>
              <a:gd name="connsiteX63" fmla="*/ 2204892 w 2772385"/>
              <a:gd name="connsiteY63" fmla="*/ 3783121 h 3811169"/>
              <a:gd name="connsiteX64" fmla="*/ 2277819 w 2772385"/>
              <a:gd name="connsiteY64" fmla="*/ 3732633 h 3811169"/>
              <a:gd name="connsiteX65" fmla="*/ 2266600 w 2772385"/>
              <a:gd name="connsiteY65" fmla="*/ 3637266 h 3811169"/>
              <a:gd name="connsiteX66" fmla="*/ 2446114 w 2772385"/>
              <a:gd name="connsiteY66" fmla="*/ 3558728 h 3811169"/>
              <a:gd name="connsiteX67" fmla="*/ 2429284 w 2772385"/>
              <a:gd name="connsiteY67" fmla="*/ 3384824 h 3811169"/>
              <a:gd name="connsiteX68" fmla="*/ 1924401 w 2772385"/>
              <a:gd name="connsiteY68" fmla="*/ 3356775 h 3811169"/>
              <a:gd name="connsiteX69" fmla="*/ 1913181 w 2772385"/>
              <a:gd name="connsiteY69" fmla="*/ 3031406 h 3811169"/>
              <a:gd name="connsiteX70" fmla="*/ 1879522 w 2772385"/>
              <a:gd name="connsiteY70" fmla="*/ 3014576 h 3811169"/>
              <a:gd name="connsiteX71" fmla="*/ 1901962 w 2772385"/>
              <a:gd name="connsiteY71" fmla="*/ 2835062 h 3811169"/>
              <a:gd name="connsiteX72" fmla="*/ 1857083 w 2772385"/>
              <a:gd name="connsiteY72" fmla="*/ 2773354 h 3811169"/>
              <a:gd name="connsiteX73" fmla="*/ 2103915 w 2772385"/>
              <a:gd name="connsiteY73" fmla="*/ 2717256 h 3811169"/>
              <a:gd name="connsiteX74" fmla="*/ 2126354 w 2772385"/>
              <a:gd name="connsiteY74" fmla="*/ 2588230 h 3811169"/>
              <a:gd name="connsiteX75" fmla="*/ 2367576 w 2772385"/>
              <a:gd name="connsiteY75" fmla="*/ 2621889 h 3811169"/>
              <a:gd name="connsiteX76" fmla="*/ 2591969 w 2772385"/>
              <a:gd name="connsiteY76" fmla="*/ 2032858 h 3811169"/>
              <a:gd name="connsiteX77" fmla="*/ 2547090 w 2772385"/>
              <a:gd name="connsiteY77" fmla="*/ 1948711 h 3811169"/>
              <a:gd name="connsiteX78" fmla="*/ 2692946 w 2772385"/>
              <a:gd name="connsiteY78" fmla="*/ 1460657 h 3811169"/>
              <a:gd name="connsiteX79" fmla="*/ 2636848 w 2772385"/>
              <a:gd name="connsiteY79" fmla="*/ 1354071 h 3811169"/>
              <a:gd name="connsiteX80" fmla="*/ 2479772 w 2772385"/>
              <a:gd name="connsiteY80" fmla="*/ 798699 h 3811169"/>
              <a:gd name="connsiteX81" fmla="*/ 2737825 w 2772385"/>
              <a:gd name="connsiteY81" fmla="*/ 675283 h 3811169"/>
              <a:gd name="connsiteX82" fmla="*/ 2709775 w 2772385"/>
              <a:gd name="connsiteY82" fmla="*/ 434061 h 3811169"/>
              <a:gd name="connsiteX83" fmla="*/ 2625628 w 2772385"/>
              <a:gd name="connsiteY83" fmla="*/ 86253 h 3811169"/>
              <a:gd name="connsiteX0" fmla="*/ 2625628 w 2772385"/>
              <a:gd name="connsiteY0" fmla="*/ 86253 h 3811169"/>
              <a:gd name="connsiteX1" fmla="*/ 2429284 w 2772385"/>
              <a:gd name="connsiteY1" fmla="*/ 2105 h 3811169"/>
              <a:gd name="connsiteX2" fmla="*/ 2188062 w 2772385"/>
              <a:gd name="connsiteY2" fmla="*/ 159180 h 3811169"/>
              <a:gd name="connsiteX3" fmla="*/ 2087086 w 2772385"/>
              <a:gd name="connsiteY3" fmla="*/ 198449 h 3811169"/>
              <a:gd name="connsiteX4" fmla="*/ 2137574 w 2772385"/>
              <a:gd name="connsiteY4" fmla="*/ 288206 h 3811169"/>
              <a:gd name="connsiteX5" fmla="*/ 2025378 w 2772385"/>
              <a:gd name="connsiteY5" fmla="*/ 450890 h 3811169"/>
              <a:gd name="connsiteX6" fmla="*/ 2131966 w 2772385"/>
              <a:gd name="connsiteY6" fmla="*/ 585526 h 3811169"/>
              <a:gd name="connsiteX7" fmla="*/ 2154403 w 2772385"/>
              <a:gd name="connsiteY7" fmla="*/ 708942 h 3811169"/>
              <a:gd name="connsiteX8" fmla="*/ 2025378 w 2772385"/>
              <a:gd name="connsiteY8" fmla="*/ 753820 h 3811169"/>
              <a:gd name="connsiteX9" fmla="*/ 1991719 w 2772385"/>
              <a:gd name="connsiteY9" fmla="*/ 821138 h 3811169"/>
              <a:gd name="connsiteX10" fmla="*/ 1991719 w 2772385"/>
              <a:gd name="connsiteY10" fmla="*/ 708942 h 3811169"/>
              <a:gd name="connsiteX11" fmla="*/ 1941230 w 2772385"/>
              <a:gd name="connsiteY11" fmla="*/ 669673 h 3811169"/>
              <a:gd name="connsiteX12" fmla="*/ 1778546 w 2772385"/>
              <a:gd name="connsiteY12" fmla="*/ 770649 h 3811169"/>
              <a:gd name="connsiteX13" fmla="*/ 1397078 w 2772385"/>
              <a:gd name="connsiteY13" fmla="*/ 579916 h 3811169"/>
              <a:gd name="connsiteX14" fmla="*/ 1660739 w 2772385"/>
              <a:gd name="connsiteY14" fmla="*/ 1129678 h 3811169"/>
              <a:gd name="connsiteX15" fmla="*/ 1795375 w 2772385"/>
              <a:gd name="connsiteY15" fmla="*/ 1225045 h 3811169"/>
              <a:gd name="connsiteX16" fmla="*/ 1643910 w 2772385"/>
              <a:gd name="connsiteY16" fmla="*/ 1449437 h 3811169"/>
              <a:gd name="connsiteX17" fmla="*/ 1722448 w 2772385"/>
              <a:gd name="connsiteY17" fmla="*/ 1668220 h 3811169"/>
              <a:gd name="connsiteX18" fmla="*/ 1812205 w 2772385"/>
              <a:gd name="connsiteY18" fmla="*/ 1662611 h 3811169"/>
              <a:gd name="connsiteX19" fmla="*/ 1621470 w 2772385"/>
              <a:gd name="connsiteY19" fmla="*/ 1858954 h 3811169"/>
              <a:gd name="connsiteX20" fmla="*/ 909024 w 2772385"/>
              <a:gd name="connsiteY20" fmla="*/ 1578463 h 3811169"/>
              <a:gd name="connsiteX21" fmla="*/ 454629 w 2772385"/>
              <a:gd name="connsiteY21" fmla="*/ 2605060 h 3811169"/>
              <a:gd name="connsiteX22" fmla="*/ 258286 w 2772385"/>
              <a:gd name="connsiteY22" fmla="*/ 2812623 h 3811169"/>
              <a:gd name="connsiteX23" fmla="*/ 39503 w 2772385"/>
              <a:gd name="connsiteY23" fmla="*/ 2857501 h 3811169"/>
              <a:gd name="connsiteX24" fmla="*/ 28282 w 2772385"/>
              <a:gd name="connsiteY24" fmla="*/ 2975307 h 3811169"/>
              <a:gd name="connsiteX25" fmla="*/ 258285 w 2772385"/>
              <a:gd name="connsiteY25" fmla="*/ 3087504 h 3811169"/>
              <a:gd name="connsiteX26" fmla="*/ 527559 w 2772385"/>
              <a:gd name="connsiteY26" fmla="*/ 2986527 h 3811169"/>
              <a:gd name="connsiteX27" fmla="*/ 488288 w 2772385"/>
              <a:gd name="connsiteY27" fmla="*/ 3154821 h 3811169"/>
              <a:gd name="connsiteX28" fmla="*/ 561215 w 2772385"/>
              <a:gd name="connsiteY28" fmla="*/ 3194090 h 3811169"/>
              <a:gd name="connsiteX29" fmla="*/ 381702 w 2772385"/>
              <a:gd name="connsiteY29" fmla="*/ 3592387 h 3811169"/>
              <a:gd name="connsiteX30" fmla="*/ 213408 w 2772385"/>
              <a:gd name="connsiteY30" fmla="*/ 3698973 h 3811169"/>
              <a:gd name="connsiteX31" fmla="*/ 280726 w 2772385"/>
              <a:gd name="connsiteY31" fmla="*/ 3811169 h 3811169"/>
              <a:gd name="connsiteX32" fmla="*/ 477068 w 2772385"/>
              <a:gd name="connsiteY32" fmla="*/ 3771902 h 3811169"/>
              <a:gd name="connsiteX33" fmla="*/ 622923 w 2772385"/>
              <a:gd name="connsiteY33" fmla="*/ 3547509 h 3811169"/>
              <a:gd name="connsiteX34" fmla="*/ 684632 w 2772385"/>
              <a:gd name="connsiteY34" fmla="*/ 3698974 h 3811169"/>
              <a:gd name="connsiteX35" fmla="*/ 768779 w 2772385"/>
              <a:gd name="connsiteY35" fmla="*/ 3704584 h 3811169"/>
              <a:gd name="connsiteX36" fmla="*/ 774389 w 2772385"/>
              <a:gd name="connsiteY36" fmla="*/ 3474581 h 3811169"/>
              <a:gd name="connsiteX37" fmla="*/ 740730 w 2772385"/>
              <a:gd name="connsiteY37" fmla="*/ 3205310 h 3811169"/>
              <a:gd name="connsiteX38" fmla="*/ 897805 w 2772385"/>
              <a:gd name="connsiteY38" fmla="*/ 2627499 h 3811169"/>
              <a:gd name="connsiteX39" fmla="*/ 1161466 w 2772385"/>
              <a:gd name="connsiteY39" fmla="*/ 2520912 h 3811169"/>
              <a:gd name="connsiteX40" fmla="*/ 1526104 w 2772385"/>
              <a:gd name="connsiteY40" fmla="*/ 2627499 h 3811169"/>
              <a:gd name="connsiteX41" fmla="*/ 1587812 w 2772385"/>
              <a:gd name="connsiteY41" fmla="*/ 2627499 h 3811169"/>
              <a:gd name="connsiteX42" fmla="*/ 1643910 w 2772385"/>
              <a:gd name="connsiteY42" fmla="*/ 2728476 h 3811169"/>
              <a:gd name="connsiteX43" fmla="*/ 1795375 w 2772385"/>
              <a:gd name="connsiteY43" fmla="*/ 2762134 h 3811169"/>
              <a:gd name="connsiteX44" fmla="*/ 1806595 w 2772385"/>
              <a:gd name="connsiteY44" fmla="*/ 2795793 h 3811169"/>
              <a:gd name="connsiteX45" fmla="*/ 1767326 w 2772385"/>
              <a:gd name="connsiteY45" fmla="*/ 2997747 h 3811169"/>
              <a:gd name="connsiteX46" fmla="*/ 1744887 w 2772385"/>
              <a:gd name="connsiteY46" fmla="*/ 3323116 h 3811169"/>
              <a:gd name="connsiteX47" fmla="*/ 1537324 w 2772385"/>
              <a:gd name="connsiteY47" fmla="*/ 3345555 h 3811169"/>
              <a:gd name="connsiteX48" fmla="*/ 1200735 w 2772385"/>
              <a:gd name="connsiteY48" fmla="*/ 3396044 h 3811169"/>
              <a:gd name="connsiteX49" fmla="*/ 1172686 w 2772385"/>
              <a:gd name="connsiteY49" fmla="*/ 3468971 h 3811169"/>
              <a:gd name="connsiteX50" fmla="*/ 1110978 w 2772385"/>
              <a:gd name="connsiteY50" fmla="*/ 3497020 h 3811169"/>
              <a:gd name="connsiteX51" fmla="*/ 1139027 w 2772385"/>
              <a:gd name="connsiteY51" fmla="*/ 3631656 h 3811169"/>
              <a:gd name="connsiteX52" fmla="*/ 1279272 w 2772385"/>
              <a:gd name="connsiteY52" fmla="*/ 3637266 h 3811169"/>
              <a:gd name="connsiteX53" fmla="*/ 1273662 w 2772385"/>
              <a:gd name="connsiteY53" fmla="*/ 3485801 h 3811169"/>
              <a:gd name="connsiteX54" fmla="*/ 1453176 w 2772385"/>
              <a:gd name="connsiteY54" fmla="*/ 3497020 h 3811169"/>
              <a:gd name="connsiteX55" fmla="*/ 1425127 w 2772385"/>
              <a:gd name="connsiteY55" fmla="*/ 3575558 h 3811169"/>
              <a:gd name="connsiteX56" fmla="*/ 1397078 w 2772385"/>
              <a:gd name="connsiteY56" fmla="*/ 3637266 h 3811169"/>
              <a:gd name="connsiteX57" fmla="*/ 1312931 w 2772385"/>
              <a:gd name="connsiteY57" fmla="*/ 3654095 h 3811169"/>
              <a:gd name="connsiteX58" fmla="*/ 1447567 w 2772385"/>
              <a:gd name="connsiteY58" fmla="*/ 3777511 h 3811169"/>
              <a:gd name="connsiteX59" fmla="*/ 1514884 w 2772385"/>
              <a:gd name="connsiteY59" fmla="*/ 3642876 h 3811169"/>
              <a:gd name="connsiteX60" fmla="*/ 1817814 w 2772385"/>
              <a:gd name="connsiteY60" fmla="*/ 3541899 h 3811169"/>
              <a:gd name="connsiteX61" fmla="*/ 2154403 w 2772385"/>
              <a:gd name="connsiteY61" fmla="*/ 3614826 h 3811169"/>
              <a:gd name="connsiteX62" fmla="*/ 2109525 w 2772385"/>
              <a:gd name="connsiteY62" fmla="*/ 3715803 h 3811169"/>
              <a:gd name="connsiteX63" fmla="*/ 2204892 w 2772385"/>
              <a:gd name="connsiteY63" fmla="*/ 3783121 h 3811169"/>
              <a:gd name="connsiteX64" fmla="*/ 2277819 w 2772385"/>
              <a:gd name="connsiteY64" fmla="*/ 3732633 h 3811169"/>
              <a:gd name="connsiteX65" fmla="*/ 2266600 w 2772385"/>
              <a:gd name="connsiteY65" fmla="*/ 3637266 h 3811169"/>
              <a:gd name="connsiteX66" fmla="*/ 2446114 w 2772385"/>
              <a:gd name="connsiteY66" fmla="*/ 3558728 h 3811169"/>
              <a:gd name="connsiteX67" fmla="*/ 2429284 w 2772385"/>
              <a:gd name="connsiteY67" fmla="*/ 3384824 h 3811169"/>
              <a:gd name="connsiteX68" fmla="*/ 1924401 w 2772385"/>
              <a:gd name="connsiteY68" fmla="*/ 3356775 h 3811169"/>
              <a:gd name="connsiteX69" fmla="*/ 1913181 w 2772385"/>
              <a:gd name="connsiteY69" fmla="*/ 3031406 h 3811169"/>
              <a:gd name="connsiteX70" fmla="*/ 1879522 w 2772385"/>
              <a:gd name="connsiteY70" fmla="*/ 3014576 h 3811169"/>
              <a:gd name="connsiteX71" fmla="*/ 1901962 w 2772385"/>
              <a:gd name="connsiteY71" fmla="*/ 2835062 h 3811169"/>
              <a:gd name="connsiteX72" fmla="*/ 1857083 w 2772385"/>
              <a:gd name="connsiteY72" fmla="*/ 2773354 h 3811169"/>
              <a:gd name="connsiteX73" fmla="*/ 2103915 w 2772385"/>
              <a:gd name="connsiteY73" fmla="*/ 2717256 h 3811169"/>
              <a:gd name="connsiteX74" fmla="*/ 2126354 w 2772385"/>
              <a:gd name="connsiteY74" fmla="*/ 2588230 h 3811169"/>
              <a:gd name="connsiteX75" fmla="*/ 2367576 w 2772385"/>
              <a:gd name="connsiteY75" fmla="*/ 2621889 h 3811169"/>
              <a:gd name="connsiteX76" fmla="*/ 2591969 w 2772385"/>
              <a:gd name="connsiteY76" fmla="*/ 2032858 h 3811169"/>
              <a:gd name="connsiteX77" fmla="*/ 2547090 w 2772385"/>
              <a:gd name="connsiteY77" fmla="*/ 1948711 h 3811169"/>
              <a:gd name="connsiteX78" fmla="*/ 2692946 w 2772385"/>
              <a:gd name="connsiteY78" fmla="*/ 1460657 h 3811169"/>
              <a:gd name="connsiteX79" fmla="*/ 2636848 w 2772385"/>
              <a:gd name="connsiteY79" fmla="*/ 1354071 h 3811169"/>
              <a:gd name="connsiteX80" fmla="*/ 2479772 w 2772385"/>
              <a:gd name="connsiteY80" fmla="*/ 798699 h 3811169"/>
              <a:gd name="connsiteX81" fmla="*/ 2737825 w 2772385"/>
              <a:gd name="connsiteY81" fmla="*/ 675283 h 3811169"/>
              <a:gd name="connsiteX82" fmla="*/ 2709775 w 2772385"/>
              <a:gd name="connsiteY82" fmla="*/ 434061 h 3811169"/>
              <a:gd name="connsiteX83" fmla="*/ 2625628 w 2772385"/>
              <a:gd name="connsiteY83" fmla="*/ 86253 h 3811169"/>
              <a:gd name="connsiteX0" fmla="*/ 2625628 w 2772385"/>
              <a:gd name="connsiteY0" fmla="*/ 86253 h 3811169"/>
              <a:gd name="connsiteX1" fmla="*/ 2429284 w 2772385"/>
              <a:gd name="connsiteY1" fmla="*/ 2105 h 3811169"/>
              <a:gd name="connsiteX2" fmla="*/ 2188062 w 2772385"/>
              <a:gd name="connsiteY2" fmla="*/ 159180 h 3811169"/>
              <a:gd name="connsiteX3" fmla="*/ 2087086 w 2772385"/>
              <a:gd name="connsiteY3" fmla="*/ 198449 h 3811169"/>
              <a:gd name="connsiteX4" fmla="*/ 2137574 w 2772385"/>
              <a:gd name="connsiteY4" fmla="*/ 288206 h 3811169"/>
              <a:gd name="connsiteX5" fmla="*/ 2025378 w 2772385"/>
              <a:gd name="connsiteY5" fmla="*/ 450890 h 3811169"/>
              <a:gd name="connsiteX6" fmla="*/ 2131966 w 2772385"/>
              <a:gd name="connsiteY6" fmla="*/ 585526 h 3811169"/>
              <a:gd name="connsiteX7" fmla="*/ 2154403 w 2772385"/>
              <a:gd name="connsiteY7" fmla="*/ 708942 h 3811169"/>
              <a:gd name="connsiteX8" fmla="*/ 2025378 w 2772385"/>
              <a:gd name="connsiteY8" fmla="*/ 753820 h 3811169"/>
              <a:gd name="connsiteX9" fmla="*/ 1991719 w 2772385"/>
              <a:gd name="connsiteY9" fmla="*/ 821138 h 3811169"/>
              <a:gd name="connsiteX10" fmla="*/ 1991719 w 2772385"/>
              <a:gd name="connsiteY10" fmla="*/ 708942 h 3811169"/>
              <a:gd name="connsiteX11" fmla="*/ 1941230 w 2772385"/>
              <a:gd name="connsiteY11" fmla="*/ 669673 h 3811169"/>
              <a:gd name="connsiteX12" fmla="*/ 1778546 w 2772385"/>
              <a:gd name="connsiteY12" fmla="*/ 770649 h 3811169"/>
              <a:gd name="connsiteX13" fmla="*/ 1397078 w 2772385"/>
              <a:gd name="connsiteY13" fmla="*/ 579916 h 3811169"/>
              <a:gd name="connsiteX14" fmla="*/ 1660739 w 2772385"/>
              <a:gd name="connsiteY14" fmla="*/ 1129678 h 3811169"/>
              <a:gd name="connsiteX15" fmla="*/ 1795375 w 2772385"/>
              <a:gd name="connsiteY15" fmla="*/ 1225045 h 3811169"/>
              <a:gd name="connsiteX16" fmla="*/ 1643910 w 2772385"/>
              <a:gd name="connsiteY16" fmla="*/ 1449437 h 3811169"/>
              <a:gd name="connsiteX17" fmla="*/ 1722448 w 2772385"/>
              <a:gd name="connsiteY17" fmla="*/ 1668220 h 3811169"/>
              <a:gd name="connsiteX18" fmla="*/ 1812205 w 2772385"/>
              <a:gd name="connsiteY18" fmla="*/ 1662611 h 3811169"/>
              <a:gd name="connsiteX19" fmla="*/ 1621470 w 2772385"/>
              <a:gd name="connsiteY19" fmla="*/ 1858954 h 3811169"/>
              <a:gd name="connsiteX20" fmla="*/ 909024 w 2772385"/>
              <a:gd name="connsiteY20" fmla="*/ 1578463 h 3811169"/>
              <a:gd name="connsiteX21" fmla="*/ 454629 w 2772385"/>
              <a:gd name="connsiteY21" fmla="*/ 2605060 h 3811169"/>
              <a:gd name="connsiteX22" fmla="*/ 258286 w 2772385"/>
              <a:gd name="connsiteY22" fmla="*/ 2812623 h 3811169"/>
              <a:gd name="connsiteX23" fmla="*/ 39503 w 2772385"/>
              <a:gd name="connsiteY23" fmla="*/ 2857501 h 3811169"/>
              <a:gd name="connsiteX24" fmla="*/ 28282 w 2772385"/>
              <a:gd name="connsiteY24" fmla="*/ 2975307 h 3811169"/>
              <a:gd name="connsiteX25" fmla="*/ 258285 w 2772385"/>
              <a:gd name="connsiteY25" fmla="*/ 3087504 h 3811169"/>
              <a:gd name="connsiteX26" fmla="*/ 527559 w 2772385"/>
              <a:gd name="connsiteY26" fmla="*/ 2986527 h 3811169"/>
              <a:gd name="connsiteX27" fmla="*/ 488288 w 2772385"/>
              <a:gd name="connsiteY27" fmla="*/ 3154821 h 3811169"/>
              <a:gd name="connsiteX28" fmla="*/ 561215 w 2772385"/>
              <a:gd name="connsiteY28" fmla="*/ 3194090 h 3811169"/>
              <a:gd name="connsiteX29" fmla="*/ 381702 w 2772385"/>
              <a:gd name="connsiteY29" fmla="*/ 3592387 h 3811169"/>
              <a:gd name="connsiteX30" fmla="*/ 213408 w 2772385"/>
              <a:gd name="connsiteY30" fmla="*/ 3698973 h 3811169"/>
              <a:gd name="connsiteX31" fmla="*/ 280726 w 2772385"/>
              <a:gd name="connsiteY31" fmla="*/ 3811169 h 3811169"/>
              <a:gd name="connsiteX32" fmla="*/ 477068 w 2772385"/>
              <a:gd name="connsiteY32" fmla="*/ 3771902 h 3811169"/>
              <a:gd name="connsiteX33" fmla="*/ 622923 w 2772385"/>
              <a:gd name="connsiteY33" fmla="*/ 3547509 h 3811169"/>
              <a:gd name="connsiteX34" fmla="*/ 679023 w 2772385"/>
              <a:gd name="connsiteY34" fmla="*/ 3738242 h 3811169"/>
              <a:gd name="connsiteX35" fmla="*/ 768779 w 2772385"/>
              <a:gd name="connsiteY35" fmla="*/ 3704584 h 3811169"/>
              <a:gd name="connsiteX36" fmla="*/ 774389 w 2772385"/>
              <a:gd name="connsiteY36" fmla="*/ 3474581 h 3811169"/>
              <a:gd name="connsiteX37" fmla="*/ 740730 w 2772385"/>
              <a:gd name="connsiteY37" fmla="*/ 3205310 h 3811169"/>
              <a:gd name="connsiteX38" fmla="*/ 897805 w 2772385"/>
              <a:gd name="connsiteY38" fmla="*/ 2627499 h 3811169"/>
              <a:gd name="connsiteX39" fmla="*/ 1161466 w 2772385"/>
              <a:gd name="connsiteY39" fmla="*/ 2520912 h 3811169"/>
              <a:gd name="connsiteX40" fmla="*/ 1526104 w 2772385"/>
              <a:gd name="connsiteY40" fmla="*/ 2627499 h 3811169"/>
              <a:gd name="connsiteX41" fmla="*/ 1587812 w 2772385"/>
              <a:gd name="connsiteY41" fmla="*/ 2627499 h 3811169"/>
              <a:gd name="connsiteX42" fmla="*/ 1643910 w 2772385"/>
              <a:gd name="connsiteY42" fmla="*/ 2728476 h 3811169"/>
              <a:gd name="connsiteX43" fmla="*/ 1795375 w 2772385"/>
              <a:gd name="connsiteY43" fmla="*/ 2762134 h 3811169"/>
              <a:gd name="connsiteX44" fmla="*/ 1806595 w 2772385"/>
              <a:gd name="connsiteY44" fmla="*/ 2795793 h 3811169"/>
              <a:gd name="connsiteX45" fmla="*/ 1767326 w 2772385"/>
              <a:gd name="connsiteY45" fmla="*/ 2997747 h 3811169"/>
              <a:gd name="connsiteX46" fmla="*/ 1744887 w 2772385"/>
              <a:gd name="connsiteY46" fmla="*/ 3323116 h 3811169"/>
              <a:gd name="connsiteX47" fmla="*/ 1537324 w 2772385"/>
              <a:gd name="connsiteY47" fmla="*/ 3345555 h 3811169"/>
              <a:gd name="connsiteX48" fmla="*/ 1200735 w 2772385"/>
              <a:gd name="connsiteY48" fmla="*/ 3396044 h 3811169"/>
              <a:gd name="connsiteX49" fmla="*/ 1172686 w 2772385"/>
              <a:gd name="connsiteY49" fmla="*/ 3468971 h 3811169"/>
              <a:gd name="connsiteX50" fmla="*/ 1110978 w 2772385"/>
              <a:gd name="connsiteY50" fmla="*/ 3497020 h 3811169"/>
              <a:gd name="connsiteX51" fmla="*/ 1139027 w 2772385"/>
              <a:gd name="connsiteY51" fmla="*/ 3631656 h 3811169"/>
              <a:gd name="connsiteX52" fmla="*/ 1279272 w 2772385"/>
              <a:gd name="connsiteY52" fmla="*/ 3637266 h 3811169"/>
              <a:gd name="connsiteX53" fmla="*/ 1273662 w 2772385"/>
              <a:gd name="connsiteY53" fmla="*/ 3485801 h 3811169"/>
              <a:gd name="connsiteX54" fmla="*/ 1453176 w 2772385"/>
              <a:gd name="connsiteY54" fmla="*/ 3497020 h 3811169"/>
              <a:gd name="connsiteX55" fmla="*/ 1425127 w 2772385"/>
              <a:gd name="connsiteY55" fmla="*/ 3575558 h 3811169"/>
              <a:gd name="connsiteX56" fmla="*/ 1397078 w 2772385"/>
              <a:gd name="connsiteY56" fmla="*/ 3637266 h 3811169"/>
              <a:gd name="connsiteX57" fmla="*/ 1312931 w 2772385"/>
              <a:gd name="connsiteY57" fmla="*/ 3654095 h 3811169"/>
              <a:gd name="connsiteX58" fmla="*/ 1447567 w 2772385"/>
              <a:gd name="connsiteY58" fmla="*/ 3777511 h 3811169"/>
              <a:gd name="connsiteX59" fmla="*/ 1514884 w 2772385"/>
              <a:gd name="connsiteY59" fmla="*/ 3642876 h 3811169"/>
              <a:gd name="connsiteX60" fmla="*/ 1817814 w 2772385"/>
              <a:gd name="connsiteY60" fmla="*/ 3541899 h 3811169"/>
              <a:gd name="connsiteX61" fmla="*/ 2154403 w 2772385"/>
              <a:gd name="connsiteY61" fmla="*/ 3614826 h 3811169"/>
              <a:gd name="connsiteX62" fmla="*/ 2109525 w 2772385"/>
              <a:gd name="connsiteY62" fmla="*/ 3715803 h 3811169"/>
              <a:gd name="connsiteX63" fmla="*/ 2204892 w 2772385"/>
              <a:gd name="connsiteY63" fmla="*/ 3783121 h 3811169"/>
              <a:gd name="connsiteX64" fmla="*/ 2277819 w 2772385"/>
              <a:gd name="connsiteY64" fmla="*/ 3732633 h 3811169"/>
              <a:gd name="connsiteX65" fmla="*/ 2266600 w 2772385"/>
              <a:gd name="connsiteY65" fmla="*/ 3637266 h 3811169"/>
              <a:gd name="connsiteX66" fmla="*/ 2446114 w 2772385"/>
              <a:gd name="connsiteY66" fmla="*/ 3558728 h 3811169"/>
              <a:gd name="connsiteX67" fmla="*/ 2429284 w 2772385"/>
              <a:gd name="connsiteY67" fmla="*/ 3384824 h 3811169"/>
              <a:gd name="connsiteX68" fmla="*/ 1924401 w 2772385"/>
              <a:gd name="connsiteY68" fmla="*/ 3356775 h 3811169"/>
              <a:gd name="connsiteX69" fmla="*/ 1913181 w 2772385"/>
              <a:gd name="connsiteY69" fmla="*/ 3031406 h 3811169"/>
              <a:gd name="connsiteX70" fmla="*/ 1879522 w 2772385"/>
              <a:gd name="connsiteY70" fmla="*/ 3014576 h 3811169"/>
              <a:gd name="connsiteX71" fmla="*/ 1901962 w 2772385"/>
              <a:gd name="connsiteY71" fmla="*/ 2835062 h 3811169"/>
              <a:gd name="connsiteX72" fmla="*/ 1857083 w 2772385"/>
              <a:gd name="connsiteY72" fmla="*/ 2773354 h 3811169"/>
              <a:gd name="connsiteX73" fmla="*/ 2103915 w 2772385"/>
              <a:gd name="connsiteY73" fmla="*/ 2717256 h 3811169"/>
              <a:gd name="connsiteX74" fmla="*/ 2126354 w 2772385"/>
              <a:gd name="connsiteY74" fmla="*/ 2588230 h 3811169"/>
              <a:gd name="connsiteX75" fmla="*/ 2367576 w 2772385"/>
              <a:gd name="connsiteY75" fmla="*/ 2621889 h 3811169"/>
              <a:gd name="connsiteX76" fmla="*/ 2591969 w 2772385"/>
              <a:gd name="connsiteY76" fmla="*/ 2032858 h 3811169"/>
              <a:gd name="connsiteX77" fmla="*/ 2547090 w 2772385"/>
              <a:gd name="connsiteY77" fmla="*/ 1948711 h 3811169"/>
              <a:gd name="connsiteX78" fmla="*/ 2692946 w 2772385"/>
              <a:gd name="connsiteY78" fmla="*/ 1460657 h 3811169"/>
              <a:gd name="connsiteX79" fmla="*/ 2636848 w 2772385"/>
              <a:gd name="connsiteY79" fmla="*/ 1354071 h 3811169"/>
              <a:gd name="connsiteX80" fmla="*/ 2479772 w 2772385"/>
              <a:gd name="connsiteY80" fmla="*/ 798699 h 3811169"/>
              <a:gd name="connsiteX81" fmla="*/ 2737825 w 2772385"/>
              <a:gd name="connsiteY81" fmla="*/ 675283 h 3811169"/>
              <a:gd name="connsiteX82" fmla="*/ 2709775 w 2772385"/>
              <a:gd name="connsiteY82" fmla="*/ 434061 h 3811169"/>
              <a:gd name="connsiteX83" fmla="*/ 2625628 w 2772385"/>
              <a:gd name="connsiteY83" fmla="*/ 86253 h 3811169"/>
              <a:gd name="connsiteX0" fmla="*/ 2625628 w 2772385"/>
              <a:gd name="connsiteY0" fmla="*/ 86253 h 3811169"/>
              <a:gd name="connsiteX1" fmla="*/ 2429284 w 2772385"/>
              <a:gd name="connsiteY1" fmla="*/ 2105 h 3811169"/>
              <a:gd name="connsiteX2" fmla="*/ 2188062 w 2772385"/>
              <a:gd name="connsiteY2" fmla="*/ 159180 h 3811169"/>
              <a:gd name="connsiteX3" fmla="*/ 2087086 w 2772385"/>
              <a:gd name="connsiteY3" fmla="*/ 198449 h 3811169"/>
              <a:gd name="connsiteX4" fmla="*/ 2137574 w 2772385"/>
              <a:gd name="connsiteY4" fmla="*/ 288206 h 3811169"/>
              <a:gd name="connsiteX5" fmla="*/ 2025378 w 2772385"/>
              <a:gd name="connsiteY5" fmla="*/ 450890 h 3811169"/>
              <a:gd name="connsiteX6" fmla="*/ 2131966 w 2772385"/>
              <a:gd name="connsiteY6" fmla="*/ 585526 h 3811169"/>
              <a:gd name="connsiteX7" fmla="*/ 2154403 w 2772385"/>
              <a:gd name="connsiteY7" fmla="*/ 708942 h 3811169"/>
              <a:gd name="connsiteX8" fmla="*/ 2025378 w 2772385"/>
              <a:gd name="connsiteY8" fmla="*/ 753820 h 3811169"/>
              <a:gd name="connsiteX9" fmla="*/ 1991719 w 2772385"/>
              <a:gd name="connsiteY9" fmla="*/ 821138 h 3811169"/>
              <a:gd name="connsiteX10" fmla="*/ 1991719 w 2772385"/>
              <a:gd name="connsiteY10" fmla="*/ 708942 h 3811169"/>
              <a:gd name="connsiteX11" fmla="*/ 1941230 w 2772385"/>
              <a:gd name="connsiteY11" fmla="*/ 669673 h 3811169"/>
              <a:gd name="connsiteX12" fmla="*/ 1778546 w 2772385"/>
              <a:gd name="connsiteY12" fmla="*/ 770649 h 3811169"/>
              <a:gd name="connsiteX13" fmla="*/ 1397078 w 2772385"/>
              <a:gd name="connsiteY13" fmla="*/ 579916 h 3811169"/>
              <a:gd name="connsiteX14" fmla="*/ 1660739 w 2772385"/>
              <a:gd name="connsiteY14" fmla="*/ 1129678 h 3811169"/>
              <a:gd name="connsiteX15" fmla="*/ 1795375 w 2772385"/>
              <a:gd name="connsiteY15" fmla="*/ 1225045 h 3811169"/>
              <a:gd name="connsiteX16" fmla="*/ 1643910 w 2772385"/>
              <a:gd name="connsiteY16" fmla="*/ 1449437 h 3811169"/>
              <a:gd name="connsiteX17" fmla="*/ 1722448 w 2772385"/>
              <a:gd name="connsiteY17" fmla="*/ 1668220 h 3811169"/>
              <a:gd name="connsiteX18" fmla="*/ 1812205 w 2772385"/>
              <a:gd name="connsiteY18" fmla="*/ 1662611 h 3811169"/>
              <a:gd name="connsiteX19" fmla="*/ 1621470 w 2772385"/>
              <a:gd name="connsiteY19" fmla="*/ 1858954 h 3811169"/>
              <a:gd name="connsiteX20" fmla="*/ 909024 w 2772385"/>
              <a:gd name="connsiteY20" fmla="*/ 1578463 h 3811169"/>
              <a:gd name="connsiteX21" fmla="*/ 454629 w 2772385"/>
              <a:gd name="connsiteY21" fmla="*/ 2605060 h 3811169"/>
              <a:gd name="connsiteX22" fmla="*/ 258286 w 2772385"/>
              <a:gd name="connsiteY22" fmla="*/ 2812623 h 3811169"/>
              <a:gd name="connsiteX23" fmla="*/ 39503 w 2772385"/>
              <a:gd name="connsiteY23" fmla="*/ 2857501 h 3811169"/>
              <a:gd name="connsiteX24" fmla="*/ 28282 w 2772385"/>
              <a:gd name="connsiteY24" fmla="*/ 2975307 h 3811169"/>
              <a:gd name="connsiteX25" fmla="*/ 258285 w 2772385"/>
              <a:gd name="connsiteY25" fmla="*/ 3087504 h 3811169"/>
              <a:gd name="connsiteX26" fmla="*/ 527559 w 2772385"/>
              <a:gd name="connsiteY26" fmla="*/ 2986527 h 3811169"/>
              <a:gd name="connsiteX27" fmla="*/ 488288 w 2772385"/>
              <a:gd name="connsiteY27" fmla="*/ 3154821 h 3811169"/>
              <a:gd name="connsiteX28" fmla="*/ 561215 w 2772385"/>
              <a:gd name="connsiteY28" fmla="*/ 3194090 h 3811169"/>
              <a:gd name="connsiteX29" fmla="*/ 381702 w 2772385"/>
              <a:gd name="connsiteY29" fmla="*/ 3592387 h 3811169"/>
              <a:gd name="connsiteX30" fmla="*/ 213408 w 2772385"/>
              <a:gd name="connsiteY30" fmla="*/ 3698973 h 3811169"/>
              <a:gd name="connsiteX31" fmla="*/ 280726 w 2772385"/>
              <a:gd name="connsiteY31" fmla="*/ 3811169 h 3811169"/>
              <a:gd name="connsiteX32" fmla="*/ 477068 w 2772385"/>
              <a:gd name="connsiteY32" fmla="*/ 3771902 h 3811169"/>
              <a:gd name="connsiteX33" fmla="*/ 622923 w 2772385"/>
              <a:gd name="connsiteY33" fmla="*/ 3547509 h 3811169"/>
              <a:gd name="connsiteX34" fmla="*/ 679023 w 2772385"/>
              <a:gd name="connsiteY34" fmla="*/ 3738242 h 3811169"/>
              <a:gd name="connsiteX35" fmla="*/ 740730 w 2772385"/>
              <a:gd name="connsiteY35" fmla="*/ 3738243 h 3811169"/>
              <a:gd name="connsiteX36" fmla="*/ 774389 w 2772385"/>
              <a:gd name="connsiteY36" fmla="*/ 3474581 h 3811169"/>
              <a:gd name="connsiteX37" fmla="*/ 740730 w 2772385"/>
              <a:gd name="connsiteY37" fmla="*/ 3205310 h 3811169"/>
              <a:gd name="connsiteX38" fmla="*/ 897805 w 2772385"/>
              <a:gd name="connsiteY38" fmla="*/ 2627499 h 3811169"/>
              <a:gd name="connsiteX39" fmla="*/ 1161466 w 2772385"/>
              <a:gd name="connsiteY39" fmla="*/ 2520912 h 3811169"/>
              <a:gd name="connsiteX40" fmla="*/ 1526104 w 2772385"/>
              <a:gd name="connsiteY40" fmla="*/ 2627499 h 3811169"/>
              <a:gd name="connsiteX41" fmla="*/ 1587812 w 2772385"/>
              <a:gd name="connsiteY41" fmla="*/ 2627499 h 3811169"/>
              <a:gd name="connsiteX42" fmla="*/ 1643910 w 2772385"/>
              <a:gd name="connsiteY42" fmla="*/ 2728476 h 3811169"/>
              <a:gd name="connsiteX43" fmla="*/ 1795375 w 2772385"/>
              <a:gd name="connsiteY43" fmla="*/ 2762134 h 3811169"/>
              <a:gd name="connsiteX44" fmla="*/ 1806595 w 2772385"/>
              <a:gd name="connsiteY44" fmla="*/ 2795793 h 3811169"/>
              <a:gd name="connsiteX45" fmla="*/ 1767326 w 2772385"/>
              <a:gd name="connsiteY45" fmla="*/ 2997747 h 3811169"/>
              <a:gd name="connsiteX46" fmla="*/ 1744887 w 2772385"/>
              <a:gd name="connsiteY46" fmla="*/ 3323116 h 3811169"/>
              <a:gd name="connsiteX47" fmla="*/ 1537324 w 2772385"/>
              <a:gd name="connsiteY47" fmla="*/ 3345555 h 3811169"/>
              <a:gd name="connsiteX48" fmla="*/ 1200735 w 2772385"/>
              <a:gd name="connsiteY48" fmla="*/ 3396044 h 3811169"/>
              <a:gd name="connsiteX49" fmla="*/ 1172686 w 2772385"/>
              <a:gd name="connsiteY49" fmla="*/ 3468971 h 3811169"/>
              <a:gd name="connsiteX50" fmla="*/ 1110978 w 2772385"/>
              <a:gd name="connsiteY50" fmla="*/ 3497020 h 3811169"/>
              <a:gd name="connsiteX51" fmla="*/ 1139027 w 2772385"/>
              <a:gd name="connsiteY51" fmla="*/ 3631656 h 3811169"/>
              <a:gd name="connsiteX52" fmla="*/ 1279272 w 2772385"/>
              <a:gd name="connsiteY52" fmla="*/ 3637266 h 3811169"/>
              <a:gd name="connsiteX53" fmla="*/ 1273662 w 2772385"/>
              <a:gd name="connsiteY53" fmla="*/ 3485801 h 3811169"/>
              <a:gd name="connsiteX54" fmla="*/ 1453176 w 2772385"/>
              <a:gd name="connsiteY54" fmla="*/ 3497020 h 3811169"/>
              <a:gd name="connsiteX55" fmla="*/ 1425127 w 2772385"/>
              <a:gd name="connsiteY55" fmla="*/ 3575558 h 3811169"/>
              <a:gd name="connsiteX56" fmla="*/ 1397078 w 2772385"/>
              <a:gd name="connsiteY56" fmla="*/ 3637266 h 3811169"/>
              <a:gd name="connsiteX57" fmla="*/ 1312931 w 2772385"/>
              <a:gd name="connsiteY57" fmla="*/ 3654095 h 3811169"/>
              <a:gd name="connsiteX58" fmla="*/ 1447567 w 2772385"/>
              <a:gd name="connsiteY58" fmla="*/ 3777511 h 3811169"/>
              <a:gd name="connsiteX59" fmla="*/ 1514884 w 2772385"/>
              <a:gd name="connsiteY59" fmla="*/ 3642876 h 3811169"/>
              <a:gd name="connsiteX60" fmla="*/ 1817814 w 2772385"/>
              <a:gd name="connsiteY60" fmla="*/ 3541899 h 3811169"/>
              <a:gd name="connsiteX61" fmla="*/ 2154403 w 2772385"/>
              <a:gd name="connsiteY61" fmla="*/ 3614826 h 3811169"/>
              <a:gd name="connsiteX62" fmla="*/ 2109525 w 2772385"/>
              <a:gd name="connsiteY62" fmla="*/ 3715803 h 3811169"/>
              <a:gd name="connsiteX63" fmla="*/ 2204892 w 2772385"/>
              <a:gd name="connsiteY63" fmla="*/ 3783121 h 3811169"/>
              <a:gd name="connsiteX64" fmla="*/ 2277819 w 2772385"/>
              <a:gd name="connsiteY64" fmla="*/ 3732633 h 3811169"/>
              <a:gd name="connsiteX65" fmla="*/ 2266600 w 2772385"/>
              <a:gd name="connsiteY65" fmla="*/ 3637266 h 3811169"/>
              <a:gd name="connsiteX66" fmla="*/ 2446114 w 2772385"/>
              <a:gd name="connsiteY66" fmla="*/ 3558728 h 3811169"/>
              <a:gd name="connsiteX67" fmla="*/ 2429284 w 2772385"/>
              <a:gd name="connsiteY67" fmla="*/ 3384824 h 3811169"/>
              <a:gd name="connsiteX68" fmla="*/ 1924401 w 2772385"/>
              <a:gd name="connsiteY68" fmla="*/ 3356775 h 3811169"/>
              <a:gd name="connsiteX69" fmla="*/ 1913181 w 2772385"/>
              <a:gd name="connsiteY69" fmla="*/ 3031406 h 3811169"/>
              <a:gd name="connsiteX70" fmla="*/ 1879522 w 2772385"/>
              <a:gd name="connsiteY70" fmla="*/ 3014576 h 3811169"/>
              <a:gd name="connsiteX71" fmla="*/ 1901962 w 2772385"/>
              <a:gd name="connsiteY71" fmla="*/ 2835062 h 3811169"/>
              <a:gd name="connsiteX72" fmla="*/ 1857083 w 2772385"/>
              <a:gd name="connsiteY72" fmla="*/ 2773354 h 3811169"/>
              <a:gd name="connsiteX73" fmla="*/ 2103915 w 2772385"/>
              <a:gd name="connsiteY73" fmla="*/ 2717256 h 3811169"/>
              <a:gd name="connsiteX74" fmla="*/ 2126354 w 2772385"/>
              <a:gd name="connsiteY74" fmla="*/ 2588230 h 3811169"/>
              <a:gd name="connsiteX75" fmla="*/ 2367576 w 2772385"/>
              <a:gd name="connsiteY75" fmla="*/ 2621889 h 3811169"/>
              <a:gd name="connsiteX76" fmla="*/ 2591969 w 2772385"/>
              <a:gd name="connsiteY76" fmla="*/ 2032858 h 3811169"/>
              <a:gd name="connsiteX77" fmla="*/ 2547090 w 2772385"/>
              <a:gd name="connsiteY77" fmla="*/ 1948711 h 3811169"/>
              <a:gd name="connsiteX78" fmla="*/ 2692946 w 2772385"/>
              <a:gd name="connsiteY78" fmla="*/ 1460657 h 3811169"/>
              <a:gd name="connsiteX79" fmla="*/ 2636848 w 2772385"/>
              <a:gd name="connsiteY79" fmla="*/ 1354071 h 3811169"/>
              <a:gd name="connsiteX80" fmla="*/ 2479772 w 2772385"/>
              <a:gd name="connsiteY80" fmla="*/ 798699 h 3811169"/>
              <a:gd name="connsiteX81" fmla="*/ 2737825 w 2772385"/>
              <a:gd name="connsiteY81" fmla="*/ 675283 h 3811169"/>
              <a:gd name="connsiteX82" fmla="*/ 2709775 w 2772385"/>
              <a:gd name="connsiteY82" fmla="*/ 434061 h 3811169"/>
              <a:gd name="connsiteX83" fmla="*/ 2625628 w 2772385"/>
              <a:gd name="connsiteY83" fmla="*/ 86253 h 3811169"/>
              <a:gd name="connsiteX0" fmla="*/ 2625628 w 2772385"/>
              <a:gd name="connsiteY0" fmla="*/ 86253 h 3811169"/>
              <a:gd name="connsiteX1" fmla="*/ 2429284 w 2772385"/>
              <a:gd name="connsiteY1" fmla="*/ 2105 h 3811169"/>
              <a:gd name="connsiteX2" fmla="*/ 2188062 w 2772385"/>
              <a:gd name="connsiteY2" fmla="*/ 159180 h 3811169"/>
              <a:gd name="connsiteX3" fmla="*/ 2087086 w 2772385"/>
              <a:gd name="connsiteY3" fmla="*/ 198449 h 3811169"/>
              <a:gd name="connsiteX4" fmla="*/ 2137574 w 2772385"/>
              <a:gd name="connsiteY4" fmla="*/ 288206 h 3811169"/>
              <a:gd name="connsiteX5" fmla="*/ 2025378 w 2772385"/>
              <a:gd name="connsiteY5" fmla="*/ 450890 h 3811169"/>
              <a:gd name="connsiteX6" fmla="*/ 2131966 w 2772385"/>
              <a:gd name="connsiteY6" fmla="*/ 585526 h 3811169"/>
              <a:gd name="connsiteX7" fmla="*/ 2154403 w 2772385"/>
              <a:gd name="connsiteY7" fmla="*/ 708942 h 3811169"/>
              <a:gd name="connsiteX8" fmla="*/ 2025378 w 2772385"/>
              <a:gd name="connsiteY8" fmla="*/ 753820 h 3811169"/>
              <a:gd name="connsiteX9" fmla="*/ 1991719 w 2772385"/>
              <a:gd name="connsiteY9" fmla="*/ 821138 h 3811169"/>
              <a:gd name="connsiteX10" fmla="*/ 1991719 w 2772385"/>
              <a:gd name="connsiteY10" fmla="*/ 708942 h 3811169"/>
              <a:gd name="connsiteX11" fmla="*/ 1941230 w 2772385"/>
              <a:gd name="connsiteY11" fmla="*/ 669673 h 3811169"/>
              <a:gd name="connsiteX12" fmla="*/ 1778546 w 2772385"/>
              <a:gd name="connsiteY12" fmla="*/ 770649 h 3811169"/>
              <a:gd name="connsiteX13" fmla="*/ 1397078 w 2772385"/>
              <a:gd name="connsiteY13" fmla="*/ 579916 h 3811169"/>
              <a:gd name="connsiteX14" fmla="*/ 1660739 w 2772385"/>
              <a:gd name="connsiteY14" fmla="*/ 1129678 h 3811169"/>
              <a:gd name="connsiteX15" fmla="*/ 1795375 w 2772385"/>
              <a:gd name="connsiteY15" fmla="*/ 1225045 h 3811169"/>
              <a:gd name="connsiteX16" fmla="*/ 1643910 w 2772385"/>
              <a:gd name="connsiteY16" fmla="*/ 1449437 h 3811169"/>
              <a:gd name="connsiteX17" fmla="*/ 1722448 w 2772385"/>
              <a:gd name="connsiteY17" fmla="*/ 1668220 h 3811169"/>
              <a:gd name="connsiteX18" fmla="*/ 1812205 w 2772385"/>
              <a:gd name="connsiteY18" fmla="*/ 1662611 h 3811169"/>
              <a:gd name="connsiteX19" fmla="*/ 1621470 w 2772385"/>
              <a:gd name="connsiteY19" fmla="*/ 1858954 h 3811169"/>
              <a:gd name="connsiteX20" fmla="*/ 909024 w 2772385"/>
              <a:gd name="connsiteY20" fmla="*/ 1578463 h 3811169"/>
              <a:gd name="connsiteX21" fmla="*/ 454629 w 2772385"/>
              <a:gd name="connsiteY21" fmla="*/ 2605060 h 3811169"/>
              <a:gd name="connsiteX22" fmla="*/ 258286 w 2772385"/>
              <a:gd name="connsiteY22" fmla="*/ 2812623 h 3811169"/>
              <a:gd name="connsiteX23" fmla="*/ 39503 w 2772385"/>
              <a:gd name="connsiteY23" fmla="*/ 2857501 h 3811169"/>
              <a:gd name="connsiteX24" fmla="*/ 28282 w 2772385"/>
              <a:gd name="connsiteY24" fmla="*/ 2975307 h 3811169"/>
              <a:gd name="connsiteX25" fmla="*/ 258285 w 2772385"/>
              <a:gd name="connsiteY25" fmla="*/ 3087504 h 3811169"/>
              <a:gd name="connsiteX26" fmla="*/ 527559 w 2772385"/>
              <a:gd name="connsiteY26" fmla="*/ 2986527 h 3811169"/>
              <a:gd name="connsiteX27" fmla="*/ 488288 w 2772385"/>
              <a:gd name="connsiteY27" fmla="*/ 3154821 h 3811169"/>
              <a:gd name="connsiteX28" fmla="*/ 561215 w 2772385"/>
              <a:gd name="connsiteY28" fmla="*/ 3194090 h 3811169"/>
              <a:gd name="connsiteX29" fmla="*/ 381702 w 2772385"/>
              <a:gd name="connsiteY29" fmla="*/ 3592387 h 3811169"/>
              <a:gd name="connsiteX30" fmla="*/ 213408 w 2772385"/>
              <a:gd name="connsiteY30" fmla="*/ 3698973 h 3811169"/>
              <a:gd name="connsiteX31" fmla="*/ 280726 w 2772385"/>
              <a:gd name="connsiteY31" fmla="*/ 3811169 h 3811169"/>
              <a:gd name="connsiteX32" fmla="*/ 477068 w 2772385"/>
              <a:gd name="connsiteY32" fmla="*/ 3771902 h 3811169"/>
              <a:gd name="connsiteX33" fmla="*/ 622923 w 2772385"/>
              <a:gd name="connsiteY33" fmla="*/ 3547509 h 3811169"/>
              <a:gd name="connsiteX34" fmla="*/ 679023 w 2772385"/>
              <a:gd name="connsiteY34" fmla="*/ 3738242 h 3811169"/>
              <a:gd name="connsiteX35" fmla="*/ 718291 w 2772385"/>
              <a:gd name="connsiteY35" fmla="*/ 3743853 h 3811169"/>
              <a:gd name="connsiteX36" fmla="*/ 774389 w 2772385"/>
              <a:gd name="connsiteY36" fmla="*/ 3474581 h 3811169"/>
              <a:gd name="connsiteX37" fmla="*/ 740730 w 2772385"/>
              <a:gd name="connsiteY37" fmla="*/ 3205310 h 3811169"/>
              <a:gd name="connsiteX38" fmla="*/ 897805 w 2772385"/>
              <a:gd name="connsiteY38" fmla="*/ 2627499 h 3811169"/>
              <a:gd name="connsiteX39" fmla="*/ 1161466 w 2772385"/>
              <a:gd name="connsiteY39" fmla="*/ 2520912 h 3811169"/>
              <a:gd name="connsiteX40" fmla="*/ 1526104 w 2772385"/>
              <a:gd name="connsiteY40" fmla="*/ 2627499 h 3811169"/>
              <a:gd name="connsiteX41" fmla="*/ 1587812 w 2772385"/>
              <a:gd name="connsiteY41" fmla="*/ 2627499 h 3811169"/>
              <a:gd name="connsiteX42" fmla="*/ 1643910 w 2772385"/>
              <a:gd name="connsiteY42" fmla="*/ 2728476 h 3811169"/>
              <a:gd name="connsiteX43" fmla="*/ 1795375 w 2772385"/>
              <a:gd name="connsiteY43" fmla="*/ 2762134 h 3811169"/>
              <a:gd name="connsiteX44" fmla="*/ 1806595 w 2772385"/>
              <a:gd name="connsiteY44" fmla="*/ 2795793 h 3811169"/>
              <a:gd name="connsiteX45" fmla="*/ 1767326 w 2772385"/>
              <a:gd name="connsiteY45" fmla="*/ 2997747 h 3811169"/>
              <a:gd name="connsiteX46" fmla="*/ 1744887 w 2772385"/>
              <a:gd name="connsiteY46" fmla="*/ 3323116 h 3811169"/>
              <a:gd name="connsiteX47" fmla="*/ 1537324 w 2772385"/>
              <a:gd name="connsiteY47" fmla="*/ 3345555 h 3811169"/>
              <a:gd name="connsiteX48" fmla="*/ 1200735 w 2772385"/>
              <a:gd name="connsiteY48" fmla="*/ 3396044 h 3811169"/>
              <a:gd name="connsiteX49" fmla="*/ 1172686 w 2772385"/>
              <a:gd name="connsiteY49" fmla="*/ 3468971 h 3811169"/>
              <a:gd name="connsiteX50" fmla="*/ 1110978 w 2772385"/>
              <a:gd name="connsiteY50" fmla="*/ 3497020 h 3811169"/>
              <a:gd name="connsiteX51" fmla="*/ 1139027 w 2772385"/>
              <a:gd name="connsiteY51" fmla="*/ 3631656 h 3811169"/>
              <a:gd name="connsiteX52" fmla="*/ 1279272 w 2772385"/>
              <a:gd name="connsiteY52" fmla="*/ 3637266 h 3811169"/>
              <a:gd name="connsiteX53" fmla="*/ 1273662 w 2772385"/>
              <a:gd name="connsiteY53" fmla="*/ 3485801 h 3811169"/>
              <a:gd name="connsiteX54" fmla="*/ 1453176 w 2772385"/>
              <a:gd name="connsiteY54" fmla="*/ 3497020 h 3811169"/>
              <a:gd name="connsiteX55" fmla="*/ 1425127 w 2772385"/>
              <a:gd name="connsiteY55" fmla="*/ 3575558 h 3811169"/>
              <a:gd name="connsiteX56" fmla="*/ 1397078 w 2772385"/>
              <a:gd name="connsiteY56" fmla="*/ 3637266 h 3811169"/>
              <a:gd name="connsiteX57" fmla="*/ 1312931 w 2772385"/>
              <a:gd name="connsiteY57" fmla="*/ 3654095 h 3811169"/>
              <a:gd name="connsiteX58" fmla="*/ 1447567 w 2772385"/>
              <a:gd name="connsiteY58" fmla="*/ 3777511 h 3811169"/>
              <a:gd name="connsiteX59" fmla="*/ 1514884 w 2772385"/>
              <a:gd name="connsiteY59" fmla="*/ 3642876 h 3811169"/>
              <a:gd name="connsiteX60" fmla="*/ 1817814 w 2772385"/>
              <a:gd name="connsiteY60" fmla="*/ 3541899 h 3811169"/>
              <a:gd name="connsiteX61" fmla="*/ 2154403 w 2772385"/>
              <a:gd name="connsiteY61" fmla="*/ 3614826 h 3811169"/>
              <a:gd name="connsiteX62" fmla="*/ 2109525 w 2772385"/>
              <a:gd name="connsiteY62" fmla="*/ 3715803 h 3811169"/>
              <a:gd name="connsiteX63" fmla="*/ 2204892 w 2772385"/>
              <a:gd name="connsiteY63" fmla="*/ 3783121 h 3811169"/>
              <a:gd name="connsiteX64" fmla="*/ 2277819 w 2772385"/>
              <a:gd name="connsiteY64" fmla="*/ 3732633 h 3811169"/>
              <a:gd name="connsiteX65" fmla="*/ 2266600 w 2772385"/>
              <a:gd name="connsiteY65" fmla="*/ 3637266 h 3811169"/>
              <a:gd name="connsiteX66" fmla="*/ 2446114 w 2772385"/>
              <a:gd name="connsiteY66" fmla="*/ 3558728 h 3811169"/>
              <a:gd name="connsiteX67" fmla="*/ 2429284 w 2772385"/>
              <a:gd name="connsiteY67" fmla="*/ 3384824 h 3811169"/>
              <a:gd name="connsiteX68" fmla="*/ 1924401 w 2772385"/>
              <a:gd name="connsiteY68" fmla="*/ 3356775 h 3811169"/>
              <a:gd name="connsiteX69" fmla="*/ 1913181 w 2772385"/>
              <a:gd name="connsiteY69" fmla="*/ 3031406 h 3811169"/>
              <a:gd name="connsiteX70" fmla="*/ 1879522 w 2772385"/>
              <a:gd name="connsiteY70" fmla="*/ 3014576 h 3811169"/>
              <a:gd name="connsiteX71" fmla="*/ 1901962 w 2772385"/>
              <a:gd name="connsiteY71" fmla="*/ 2835062 h 3811169"/>
              <a:gd name="connsiteX72" fmla="*/ 1857083 w 2772385"/>
              <a:gd name="connsiteY72" fmla="*/ 2773354 h 3811169"/>
              <a:gd name="connsiteX73" fmla="*/ 2103915 w 2772385"/>
              <a:gd name="connsiteY73" fmla="*/ 2717256 h 3811169"/>
              <a:gd name="connsiteX74" fmla="*/ 2126354 w 2772385"/>
              <a:gd name="connsiteY74" fmla="*/ 2588230 h 3811169"/>
              <a:gd name="connsiteX75" fmla="*/ 2367576 w 2772385"/>
              <a:gd name="connsiteY75" fmla="*/ 2621889 h 3811169"/>
              <a:gd name="connsiteX76" fmla="*/ 2591969 w 2772385"/>
              <a:gd name="connsiteY76" fmla="*/ 2032858 h 3811169"/>
              <a:gd name="connsiteX77" fmla="*/ 2547090 w 2772385"/>
              <a:gd name="connsiteY77" fmla="*/ 1948711 h 3811169"/>
              <a:gd name="connsiteX78" fmla="*/ 2692946 w 2772385"/>
              <a:gd name="connsiteY78" fmla="*/ 1460657 h 3811169"/>
              <a:gd name="connsiteX79" fmla="*/ 2636848 w 2772385"/>
              <a:gd name="connsiteY79" fmla="*/ 1354071 h 3811169"/>
              <a:gd name="connsiteX80" fmla="*/ 2479772 w 2772385"/>
              <a:gd name="connsiteY80" fmla="*/ 798699 h 3811169"/>
              <a:gd name="connsiteX81" fmla="*/ 2737825 w 2772385"/>
              <a:gd name="connsiteY81" fmla="*/ 675283 h 3811169"/>
              <a:gd name="connsiteX82" fmla="*/ 2709775 w 2772385"/>
              <a:gd name="connsiteY82" fmla="*/ 434061 h 3811169"/>
              <a:gd name="connsiteX83" fmla="*/ 2625628 w 2772385"/>
              <a:gd name="connsiteY83" fmla="*/ 86253 h 3811169"/>
              <a:gd name="connsiteX0" fmla="*/ 2625628 w 2772385"/>
              <a:gd name="connsiteY0" fmla="*/ 86253 h 3811169"/>
              <a:gd name="connsiteX1" fmla="*/ 2429284 w 2772385"/>
              <a:gd name="connsiteY1" fmla="*/ 2105 h 3811169"/>
              <a:gd name="connsiteX2" fmla="*/ 2188062 w 2772385"/>
              <a:gd name="connsiteY2" fmla="*/ 159180 h 3811169"/>
              <a:gd name="connsiteX3" fmla="*/ 2087086 w 2772385"/>
              <a:gd name="connsiteY3" fmla="*/ 198449 h 3811169"/>
              <a:gd name="connsiteX4" fmla="*/ 2137574 w 2772385"/>
              <a:gd name="connsiteY4" fmla="*/ 288206 h 3811169"/>
              <a:gd name="connsiteX5" fmla="*/ 2025378 w 2772385"/>
              <a:gd name="connsiteY5" fmla="*/ 450890 h 3811169"/>
              <a:gd name="connsiteX6" fmla="*/ 2131966 w 2772385"/>
              <a:gd name="connsiteY6" fmla="*/ 585526 h 3811169"/>
              <a:gd name="connsiteX7" fmla="*/ 2154403 w 2772385"/>
              <a:gd name="connsiteY7" fmla="*/ 708942 h 3811169"/>
              <a:gd name="connsiteX8" fmla="*/ 2025378 w 2772385"/>
              <a:gd name="connsiteY8" fmla="*/ 753820 h 3811169"/>
              <a:gd name="connsiteX9" fmla="*/ 1991719 w 2772385"/>
              <a:gd name="connsiteY9" fmla="*/ 821138 h 3811169"/>
              <a:gd name="connsiteX10" fmla="*/ 1991719 w 2772385"/>
              <a:gd name="connsiteY10" fmla="*/ 708942 h 3811169"/>
              <a:gd name="connsiteX11" fmla="*/ 1941230 w 2772385"/>
              <a:gd name="connsiteY11" fmla="*/ 669673 h 3811169"/>
              <a:gd name="connsiteX12" fmla="*/ 1778546 w 2772385"/>
              <a:gd name="connsiteY12" fmla="*/ 770649 h 3811169"/>
              <a:gd name="connsiteX13" fmla="*/ 1397078 w 2772385"/>
              <a:gd name="connsiteY13" fmla="*/ 579916 h 3811169"/>
              <a:gd name="connsiteX14" fmla="*/ 1660739 w 2772385"/>
              <a:gd name="connsiteY14" fmla="*/ 1129678 h 3811169"/>
              <a:gd name="connsiteX15" fmla="*/ 1795375 w 2772385"/>
              <a:gd name="connsiteY15" fmla="*/ 1225045 h 3811169"/>
              <a:gd name="connsiteX16" fmla="*/ 1643910 w 2772385"/>
              <a:gd name="connsiteY16" fmla="*/ 1449437 h 3811169"/>
              <a:gd name="connsiteX17" fmla="*/ 1722448 w 2772385"/>
              <a:gd name="connsiteY17" fmla="*/ 1668220 h 3811169"/>
              <a:gd name="connsiteX18" fmla="*/ 1812205 w 2772385"/>
              <a:gd name="connsiteY18" fmla="*/ 1662611 h 3811169"/>
              <a:gd name="connsiteX19" fmla="*/ 1621470 w 2772385"/>
              <a:gd name="connsiteY19" fmla="*/ 1858954 h 3811169"/>
              <a:gd name="connsiteX20" fmla="*/ 909024 w 2772385"/>
              <a:gd name="connsiteY20" fmla="*/ 1578463 h 3811169"/>
              <a:gd name="connsiteX21" fmla="*/ 454629 w 2772385"/>
              <a:gd name="connsiteY21" fmla="*/ 2605060 h 3811169"/>
              <a:gd name="connsiteX22" fmla="*/ 258286 w 2772385"/>
              <a:gd name="connsiteY22" fmla="*/ 2812623 h 3811169"/>
              <a:gd name="connsiteX23" fmla="*/ 39503 w 2772385"/>
              <a:gd name="connsiteY23" fmla="*/ 2857501 h 3811169"/>
              <a:gd name="connsiteX24" fmla="*/ 28282 w 2772385"/>
              <a:gd name="connsiteY24" fmla="*/ 2975307 h 3811169"/>
              <a:gd name="connsiteX25" fmla="*/ 258285 w 2772385"/>
              <a:gd name="connsiteY25" fmla="*/ 3087504 h 3811169"/>
              <a:gd name="connsiteX26" fmla="*/ 527559 w 2772385"/>
              <a:gd name="connsiteY26" fmla="*/ 2986527 h 3811169"/>
              <a:gd name="connsiteX27" fmla="*/ 488288 w 2772385"/>
              <a:gd name="connsiteY27" fmla="*/ 3154821 h 3811169"/>
              <a:gd name="connsiteX28" fmla="*/ 561215 w 2772385"/>
              <a:gd name="connsiteY28" fmla="*/ 3194090 h 3811169"/>
              <a:gd name="connsiteX29" fmla="*/ 381702 w 2772385"/>
              <a:gd name="connsiteY29" fmla="*/ 3592387 h 3811169"/>
              <a:gd name="connsiteX30" fmla="*/ 213408 w 2772385"/>
              <a:gd name="connsiteY30" fmla="*/ 3698973 h 3811169"/>
              <a:gd name="connsiteX31" fmla="*/ 280726 w 2772385"/>
              <a:gd name="connsiteY31" fmla="*/ 3811169 h 3811169"/>
              <a:gd name="connsiteX32" fmla="*/ 477068 w 2772385"/>
              <a:gd name="connsiteY32" fmla="*/ 3771902 h 3811169"/>
              <a:gd name="connsiteX33" fmla="*/ 622923 w 2772385"/>
              <a:gd name="connsiteY33" fmla="*/ 3547509 h 3811169"/>
              <a:gd name="connsiteX34" fmla="*/ 679023 w 2772385"/>
              <a:gd name="connsiteY34" fmla="*/ 3738242 h 3811169"/>
              <a:gd name="connsiteX35" fmla="*/ 718291 w 2772385"/>
              <a:gd name="connsiteY35" fmla="*/ 3743853 h 3811169"/>
              <a:gd name="connsiteX36" fmla="*/ 774389 w 2772385"/>
              <a:gd name="connsiteY36" fmla="*/ 3474581 h 3811169"/>
              <a:gd name="connsiteX37" fmla="*/ 740730 w 2772385"/>
              <a:gd name="connsiteY37" fmla="*/ 3205310 h 3811169"/>
              <a:gd name="connsiteX38" fmla="*/ 897805 w 2772385"/>
              <a:gd name="connsiteY38" fmla="*/ 2627499 h 3811169"/>
              <a:gd name="connsiteX39" fmla="*/ 1161466 w 2772385"/>
              <a:gd name="connsiteY39" fmla="*/ 2520912 h 3811169"/>
              <a:gd name="connsiteX40" fmla="*/ 1526104 w 2772385"/>
              <a:gd name="connsiteY40" fmla="*/ 2627499 h 3811169"/>
              <a:gd name="connsiteX41" fmla="*/ 1587812 w 2772385"/>
              <a:gd name="connsiteY41" fmla="*/ 2627499 h 3811169"/>
              <a:gd name="connsiteX42" fmla="*/ 1643910 w 2772385"/>
              <a:gd name="connsiteY42" fmla="*/ 2728476 h 3811169"/>
              <a:gd name="connsiteX43" fmla="*/ 1795375 w 2772385"/>
              <a:gd name="connsiteY43" fmla="*/ 2762134 h 3811169"/>
              <a:gd name="connsiteX44" fmla="*/ 1806595 w 2772385"/>
              <a:gd name="connsiteY44" fmla="*/ 2795793 h 3811169"/>
              <a:gd name="connsiteX45" fmla="*/ 1767326 w 2772385"/>
              <a:gd name="connsiteY45" fmla="*/ 2997747 h 3811169"/>
              <a:gd name="connsiteX46" fmla="*/ 1744887 w 2772385"/>
              <a:gd name="connsiteY46" fmla="*/ 3323116 h 3811169"/>
              <a:gd name="connsiteX47" fmla="*/ 1537324 w 2772385"/>
              <a:gd name="connsiteY47" fmla="*/ 3345555 h 3811169"/>
              <a:gd name="connsiteX48" fmla="*/ 1200735 w 2772385"/>
              <a:gd name="connsiteY48" fmla="*/ 3396044 h 3811169"/>
              <a:gd name="connsiteX49" fmla="*/ 1172686 w 2772385"/>
              <a:gd name="connsiteY49" fmla="*/ 3468971 h 3811169"/>
              <a:gd name="connsiteX50" fmla="*/ 1110978 w 2772385"/>
              <a:gd name="connsiteY50" fmla="*/ 3497020 h 3811169"/>
              <a:gd name="connsiteX51" fmla="*/ 1139027 w 2772385"/>
              <a:gd name="connsiteY51" fmla="*/ 3631656 h 3811169"/>
              <a:gd name="connsiteX52" fmla="*/ 1279272 w 2772385"/>
              <a:gd name="connsiteY52" fmla="*/ 3637266 h 3811169"/>
              <a:gd name="connsiteX53" fmla="*/ 1273662 w 2772385"/>
              <a:gd name="connsiteY53" fmla="*/ 3485801 h 3811169"/>
              <a:gd name="connsiteX54" fmla="*/ 1453176 w 2772385"/>
              <a:gd name="connsiteY54" fmla="*/ 3497020 h 3811169"/>
              <a:gd name="connsiteX55" fmla="*/ 1425127 w 2772385"/>
              <a:gd name="connsiteY55" fmla="*/ 3575558 h 3811169"/>
              <a:gd name="connsiteX56" fmla="*/ 1397078 w 2772385"/>
              <a:gd name="connsiteY56" fmla="*/ 3637266 h 3811169"/>
              <a:gd name="connsiteX57" fmla="*/ 1312931 w 2772385"/>
              <a:gd name="connsiteY57" fmla="*/ 3654095 h 3811169"/>
              <a:gd name="connsiteX58" fmla="*/ 1447567 w 2772385"/>
              <a:gd name="connsiteY58" fmla="*/ 3777511 h 3811169"/>
              <a:gd name="connsiteX59" fmla="*/ 1514884 w 2772385"/>
              <a:gd name="connsiteY59" fmla="*/ 3642876 h 3811169"/>
              <a:gd name="connsiteX60" fmla="*/ 1817814 w 2772385"/>
              <a:gd name="connsiteY60" fmla="*/ 3541899 h 3811169"/>
              <a:gd name="connsiteX61" fmla="*/ 2154403 w 2772385"/>
              <a:gd name="connsiteY61" fmla="*/ 3614826 h 3811169"/>
              <a:gd name="connsiteX62" fmla="*/ 2109525 w 2772385"/>
              <a:gd name="connsiteY62" fmla="*/ 3715803 h 3811169"/>
              <a:gd name="connsiteX63" fmla="*/ 2204892 w 2772385"/>
              <a:gd name="connsiteY63" fmla="*/ 3783121 h 3811169"/>
              <a:gd name="connsiteX64" fmla="*/ 2277819 w 2772385"/>
              <a:gd name="connsiteY64" fmla="*/ 3732633 h 3811169"/>
              <a:gd name="connsiteX65" fmla="*/ 2266600 w 2772385"/>
              <a:gd name="connsiteY65" fmla="*/ 3637266 h 3811169"/>
              <a:gd name="connsiteX66" fmla="*/ 2446114 w 2772385"/>
              <a:gd name="connsiteY66" fmla="*/ 3558728 h 3811169"/>
              <a:gd name="connsiteX67" fmla="*/ 2429284 w 2772385"/>
              <a:gd name="connsiteY67" fmla="*/ 3384824 h 3811169"/>
              <a:gd name="connsiteX68" fmla="*/ 1924401 w 2772385"/>
              <a:gd name="connsiteY68" fmla="*/ 3356775 h 3811169"/>
              <a:gd name="connsiteX69" fmla="*/ 1913181 w 2772385"/>
              <a:gd name="connsiteY69" fmla="*/ 3031406 h 3811169"/>
              <a:gd name="connsiteX70" fmla="*/ 1879522 w 2772385"/>
              <a:gd name="connsiteY70" fmla="*/ 3014576 h 3811169"/>
              <a:gd name="connsiteX71" fmla="*/ 1901962 w 2772385"/>
              <a:gd name="connsiteY71" fmla="*/ 2835062 h 3811169"/>
              <a:gd name="connsiteX72" fmla="*/ 1857083 w 2772385"/>
              <a:gd name="connsiteY72" fmla="*/ 2773354 h 3811169"/>
              <a:gd name="connsiteX73" fmla="*/ 2103915 w 2772385"/>
              <a:gd name="connsiteY73" fmla="*/ 2717256 h 3811169"/>
              <a:gd name="connsiteX74" fmla="*/ 2126354 w 2772385"/>
              <a:gd name="connsiteY74" fmla="*/ 2588230 h 3811169"/>
              <a:gd name="connsiteX75" fmla="*/ 2367576 w 2772385"/>
              <a:gd name="connsiteY75" fmla="*/ 2621889 h 3811169"/>
              <a:gd name="connsiteX76" fmla="*/ 2591969 w 2772385"/>
              <a:gd name="connsiteY76" fmla="*/ 2032858 h 3811169"/>
              <a:gd name="connsiteX77" fmla="*/ 2547090 w 2772385"/>
              <a:gd name="connsiteY77" fmla="*/ 1948711 h 3811169"/>
              <a:gd name="connsiteX78" fmla="*/ 2692946 w 2772385"/>
              <a:gd name="connsiteY78" fmla="*/ 1460657 h 3811169"/>
              <a:gd name="connsiteX79" fmla="*/ 2636848 w 2772385"/>
              <a:gd name="connsiteY79" fmla="*/ 1354071 h 3811169"/>
              <a:gd name="connsiteX80" fmla="*/ 2479772 w 2772385"/>
              <a:gd name="connsiteY80" fmla="*/ 798699 h 3811169"/>
              <a:gd name="connsiteX81" fmla="*/ 2737825 w 2772385"/>
              <a:gd name="connsiteY81" fmla="*/ 675283 h 3811169"/>
              <a:gd name="connsiteX82" fmla="*/ 2709775 w 2772385"/>
              <a:gd name="connsiteY82" fmla="*/ 434061 h 3811169"/>
              <a:gd name="connsiteX83" fmla="*/ 2625628 w 2772385"/>
              <a:gd name="connsiteY83" fmla="*/ 86253 h 3811169"/>
              <a:gd name="connsiteX0" fmla="*/ 2625628 w 2772385"/>
              <a:gd name="connsiteY0" fmla="*/ 86253 h 3811169"/>
              <a:gd name="connsiteX1" fmla="*/ 2429284 w 2772385"/>
              <a:gd name="connsiteY1" fmla="*/ 2105 h 3811169"/>
              <a:gd name="connsiteX2" fmla="*/ 2188062 w 2772385"/>
              <a:gd name="connsiteY2" fmla="*/ 159180 h 3811169"/>
              <a:gd name="connsiteX3" fmla="*/ 2087086 w 2772385"/>
              <a:gd name="connsiteY3" fmla="*/ 198449 h 3811169"/>
              <a:gd name="connsiteX4" fmla="*/ 2137574 w 2772385"/>
              <a:gd name="connsiteY4" fmla="*/ 288206 h 3811169"/>
              <a:gd name="connsiteX5" fmla="*/ 2025378 w 2772385"/>
              <a:gd name="connsiteY5" fmla="*/ 450890 h 3811169"/>
              <a:gd name="connsiteX6" fmla="*/ 2131966 w 2772385"/>
              <a:gd name="connsiteY6" fmla="*/ 585526 h 3811169"/>
              <a:gd name="connsiteX7" fmla="*/ 2154403 w 2772385"/>
              <a:gd name="connsiteY7" fmla="*/ 708942 h 3811169"/>
              <a:gd name="connsiteX8" fmla="*/ 2025378 w 2772385"/>
              <a:gd name="connsiteY8" fmla="*/ 753820 h 3811169"/>
              <a:gd name="connsiteX9" fmla="*/ 1991719 w 2772385"/>
              <a:gd name="connsiteY9" fmla="*/ 821138 h 3811169"/>
              <a:gd name="connsiteX10" fmla="*/ 1991719 w 2772385"/>
              <a:gd name="connsiteY10" fmla="*/ 708942 h 3811169"/>
              <a:gd name="connsiteX11" fmla="*/ 1941230 w 2772385"/>
              <a:gd name="connsiteY11" fmla="*/ 669673 h 3811169"/>
              <a:gd name="connsiteX12" fmla="*/ 1778546 w 2772385"/>
              <a:gd name="connsiteY12" fmla="*/ 770649 h 3811169"/>
              <a:gd name="connsiteX13" fmla="*/ 1397078 w 2772385"/>
              <a:gd name="connsiteY13" fmla="*/ 579916 h 3811169"/>
              <a:gd name="connsiteX14" fmla="*/ 1660739 w 2772385"/>
              <a:gd name="connsiteY14" fmla="*/ 1129678 h 3811169"/>
              <a:gd name="connsiteX15" fmla="*/ 1795375 w 2772385"/>
              <a:gd name="connsiteY15" fmla="*/ 1225045 h 3811169"/>
              <a:gd name="connsiteX16" fmla="*/ 1643910 w 2772385"/>
              <a:gd name="connsiteY16" fmla="*/ 1449437 h 3811169"/>
              <a:gd name="connsiteX17" fmla="*/ 1722448 w 2772385"/>
              <a:gd name="connsiteY17" fmla="*/ 1668220 h 3811169"/>
              <a:gd name="connsiteX18" fmla="*/ 1812205 w 2772385"/>
              <a:gd name="connsiteY18" fmla="*/ 1662611 h 3811169"/>
              <a:gd name="connsiteX19" fmla="*/ 1621470 w 2772385"/>
              <a:gd name="connsiteY19" fmla="*/ 1858954 h 3811169"/>
              <a:gd name="connsiteX20" fmla="*/ 909024 w 2772385"/>
              <a:gd name="connsiteY20" fmla="*/ 1578463 h 3811169"/>
              <a:gd name="connsiteX21" fmla="*/ 454629 w 2772385"/>
              <a:gd name="connsiteY21" fmla="*/ 2605060 h 3811169"/>
              <a:gd name="connsiteX22" fmla="*/ 258286 w 2772385"/>
              <a:gd name="connsiteY22" fmla="*/ 2812623 h 3811169"/>
              <a:gd name="connsiteX23" fmla="*/ 39503 w 2772385"/>
              <a:gd name="connsiteY23" fmla="*/ 2857501 h 3811169"/>
              <a:gd name="connsiteX24" fmla="*/ 28282 w 2772385"/>
              <a:gd name="connsiteY24" fmla="*/ 2975307 h 3811169"/>
              <a:gd name="connsiteX25" fmla="*/ 258285 w 2772385"/>
              <a:gd name="connsiteY25" fmla="*/ 3087504 h 3811169"/>
              <a:gd name="connsiteX26" fmla="*/ 527559 w 2772385"/>
              <a:gd name="connsiteY26" fmla="*/ 2986527 h 3811169"/>
              <a:gd name="connsiteX27" fmla="*/ 488288 w 2772385"/>
              <a:gd name="connsiteY27" fmla="*/ 3154821 h 3811169"/>
              <a:gd name="connsiteX28" fmla="*/ 561215 w 2772385"/>
              <a:gd name="connsiteY28" fmla="*/ 3194090 h 3811169"/>
              <a:gd name="connsiteX29" fmla="*/ 381702 w 2772385"/>
              <a:gd name="connsiteY29" fmla="*/ 3592387 h 3811169"/>
              <a:gd name="connsiteX30" fmla="*/ 213408 w 2772385"/>
              <a:gd name="connsiteY30" fmla="*/ 3698973 h 3811169"/>
              <a:gd name="connsiteX31" fmla="*/ 280726 w 2772385"/>
              <a:gd name="connsiteY31" fmla="*/ 3811169 h 3811169"/>
              <a:gd name="connsiteX32" fmla="*/ 477068 w 2772385"/>
              <a:gd name="connsiteY32" fmla="*/ 3771902 h 3811169"/>
              <a:gd name="connsiteX33" fmla="*/ 622923 w 2772385"/>
              <a:gd name="connsiteY33" fmla="*/ 3547509 h 3811169"/>
              <a:gd name="connsiteX34" fmla="*/ 679023 w 2772385"/>
              <a:gd name="connsiteY34" fmla="*/ 3738242 h 3811169"/>
              <a:gd name="connsiteX35" fmla="*/ 718291 w 2772385"/>
              <a:gd name="connsiteY35" fmla="*/ 3743853 h 3811169"/>
              <a:gd name="connsiteX36" fmla="*/ 774389 w 2772385"/>
              <a:gd name="connsiteY36" fmla="*/ 3474581 h 3811169"/>
              <a:gd name="connsiteX37" fmla="*/ 740730 w 2772385"/>
              <a:gd name="connsiteY37" fmla="*/ 3205310 h 3811169"/>
              <a:gd name="connsiteX38" fmla="*/ 897805 w 2772385"/>
              <a:gd name="connsiteY38" fmla="*/ 2627499 h 3811169"/>
              <a:gd name="connsiteX39" fmla="*/ 1161466 w 2772385"/>
              <a:gd name="connsiteY39" fmla="*/ 2520912 h 3811169"/>
              <a:gd name="connsiteX40" fmla="*/ 1526104 w 2772385"/>
              <a:gd name="connsiteY40" fmla="*/ 2627499 h 3811169"/>
              <a:gd name="connsiteX41" fmla="*/ 1587812 w 2772385"/>
              <a:gd name="connsiteY41" fmla="*/ 2627499 h 3811169"/>
              <a:gd name="connsiteX42" fmla="*/ 1643910 w 2772385"/>
              <a:gd name="connsiteY42" fmla="*/ 2728476 h 3811169"/>
              <a:gd name="connsiteX43" fmla="*/ 1795375 w 2772385"/>
              <a:gd name="connsiteY43" fmla="*/ 2762134 h 3811169"/>
              <a:gd name="connsiteX44" fmla="*/ 1806595 w 2772385"/>
              <a:gd name="connsiteY44" fmla="*/ 2795793 h 3811169"/>
              <a:gd name="connsiteX45" fmla="*/ 1767326 w 2772385"/>
              <a:gd name="connsiteY45" fmla="*/ 2997747 h 3811169"/>
              <a:gd name="connsiteX46" fmla="*/ 1744887 w 2772385"/>
              <a:gd name="connsiteY46" fmla="*/ 3323116 h 3811169"/>
              <a:gd name="connsiteX47" fmla="*/ 1537324 w 2772385"/>
              <a:gd name="connsiteY47" fmla="*/ 3345555 h 3811169"/>
              <a:gd name="connsiteX48" fmla="*/ 1200735 w 2772385"/>
              <a:gd name="connsiteY48" fmla="*/ 3396044 h 3811169"/>
              <a:gd name="connsiteX49" fmla="*/ 1172686 w 2772385"/>
              <a:gd name="connsiteY49" fmla="*/ 3468971 h 3811169"/>
              <a:gd name="connsiteX50" fmla="*/ 1110978 w 2772385"/>
              <a:gd name="connsiteY50" fmla="*/ 3497020 h 3811169"/>
              <a:gd name="connsiteX51" fmla="*/ 1139027 w 2772385"/>
              <a:gd name="connsiteY51" fmla="*/ 3631656 h 3811169"/>
              <a:gd name="connsiteX52" fmla="*/ 1279272 w 2772385"/>
              <a:gd name="connsiteY52" fmla="*/ 3637266 h 3811169"/>
              <a:gd name="connsiteX53" fmla="*/ 1273662 w 2772385"/>
              <a:gd name="connsiteY53" fmla="*/ 3485801 h 3811169"/>
              <a:gd name="connsiteX54" fmla="*/ 1453176 w 2772385"/>
              <a:gd name="connsiteY54" fmla="*/ 3497020 h 3811169"/>
              <a:gd name="connsiteX55" fmla="*/ 1425127 w 2772385"/>
              <a:gd name="connsiteY55" fmla="*/ 3575558 h 3811169"/>
              <a:gd name="connsiteX56" fmla="*/ 1397078 w 2772385"/>
              <a:gd name="connsiteY56" fmla="*/ 3637266 h 3811169"/>
              <a:gd name="connsiteX57" fmla="*/ 1312931 w 2772385"/>
              <a:gd name="connsiteY57" fmla="*/ 3654095 h 3811169"/>
              <a:gd name="connsiteX58" fmla="*/ 1447567 w 2772385"/>
              <a:gd name="connsiteY58" fmla="*/ 3777511 h 3811169"/>
              <a:gd name="connsiteX59" fmla="*/ 1514884 w 2772385"/>
              <a:gd name="connsiteY59" fmla="*/ 3642876 h 3811169"/>
              <a:gd name="connsiteX60" fmla="*/ 1817814 w 2772385"/>
              <a:gd name="connsiteY60" fmla="*/ 3541899 h 3811169"/>
              <a:gd name="connsiteX61" fmla="*/ 2154403 w 2772385"/>
              <a:gd name="connsiteY61" fmla="*/ 3614826 h 3811169"/>
              <a:gd name="connsiteX62" fmla="*/ 2109525 w 2772385"/>
              <a:gd name="connsiteY62" fmla="*/ 3715803 h 3811169"/>
              <a:gd name="connsiteX63" fmla="*/ 2204892 w 2772385"/>
              <a:gd name="connsiteY63" fmla="*/ 3783121 h 3811169"/>
              <a:gd name="connsiteX64" fmla="*/ 2277819 w 2772385"/>
              <a:gd name="connsiteY64" fmla="*/ 3732633 h 3811169"/>
              <a:gd name="connsiteX65" fmla="*/ 2266600 w 2772385"/>
              <a:gd name="connsiteY65" fmla="*/ 3637266 h 3811169"/>
              <a:gd name="connsiteX66" fmla="*/ 2446114 w 2772385"/>
              <a:gd name="connsiteY66" fmla="*/ 3558728 h 3811169"/>
              <a:gd name="connsiteX67" fmla="*/ 2429284 w 2772385"/>
              <a:gd name="connsiteY67" fmla="*/ 3384824 h 3811169"/>
              <a:gd name="connsiteX68" fmla="*/ 1924401 w 2772385"/>
              <a:gd name="connsiteY68" fmla="*/ 3356775 h 3811169"/>
              <a:gd name="connsiteX69" fmla="*/ 1913181 w 2772385"/>
              <a:gd name="connsiteY69" fmla="*/ 3031406 h 3811169"/>
              <a:gd name="connsiteX70" fmla="*/ 1879522 w 2772385"/>
              <a:gd name="connsiteY70" fmla="*/ 3014576 h 3811169"/>
              <a:gd name="connsiteX71" fmla="*/ 1901962 w 2772385"/>
              <a:gd name="connsiteY71" fmla="*/ 2835062 h 3811169"/>
              <a:gd name="connsiteX72" fmla="*/ 1857083 w 2772385"/>
              <a:gd name="connsiteY72" fmla="*/ 2773354 h 3811169"/>
              <a:gd name="connsiteX73" fmla="*/ 2103915 w 2772385"/>
              <a:gd name="connsiteY73" fmla="*/ 2717256 h 3811169"/>
              <a:gd name="connsiteX74" fmla="*/ 2126354 w 2772385"/>
              <a:gd name="connsiteY74" fmla="*/ 2588230 h 3811169"/>
              <a:gd name="connsiteX75" fmla="*/ 2367576 w 2772385"/>
              <a:gd name="connsiteY75" fmla="*/ 2621889 h 3811169"/>
              <a:gd name="connsiteX76" fmla="*/ 2591969 w 2772385"/>
              <a:gd name="connsiteY76" fmla="*/ 2032858 h 3811169"/>
              <a:gd name="connsiteX77" fmla="*/ 2547090 w 2772385"/>
              <a:gd name="connsiteY77" fmla="*/ 1948711 h 3811169"/>
              <a:gd name="connsiteX78" fmla="*/ 2692946 w 2772385"/>
              <a:gd name="connsiteY78" fmla="*/ 1460657 h 3811169"/>
              <a:gd name="connsiteX79" fmla="*/ 2636848 w 2772385"/>
              <a:gd name="connsiteY79" fmla="*/ 1354071 h 3811169"/>
              <a:gd name="connsiteX80" fmla="*/ 2479772 w 2772385"/>
              <a:gd name="connsiteY80" fmla="*/ 798699 h 3811169"/>
              <a:gd name="connsiteX81" fmla="*/ 2737825 w 2772385"/>
              <a:gd name="connsiteY81" fmla="*/ 675283 h 3811169"/>
              <a:gd name="connsiteX82" fmla="*/ 2709775 w 2772385"/>
              <a:gd name="connsiteY82" fmla="*/ 434061 h 3811169"/>
              <a:gd name="connsiteX83" fmla="*/ 2625628 w 2772385"/>
              <a:gd name="connsiteY83" fmla="*/ 86253 h 3811169"/>
              <a:gd name="connsiteX0" fmla="*/ 2625628 w 2772385"/>
              <a:gd name="connsiteY0" fmla="*/ 86253 h 3811169"/>
              <a:gd name="connsiteX1" fmla="*/ 2429284 w 2772385"/>
              <a:gd name="connsiteY1" fmla="*/ 2105 h 3811169"/>
              <a:gd name="connsiteX2" fmla="*/ 2188062 w 2772385"/>
              <a:gd name="connsiteY2" fmla="*/ 159180 h 3811169"/>
              <a:gd name="connsiteX3" fmla="*/ 2087086 w 2772385"/>
              <a:gd name="connsiteY3" fmla="*/ 198449 h 3811169"/>
              <a:gd name="connsiteX4" fmla="*/ 2137574 w 2772385"/>
              <a:gd name="connsiteY4" fmla="*/ 288206 h 3811169"/>
              <a:gd name="connsiteX5" fmla="*/ 2025378 w 2772385"/>
              <a:gd name="connsiteY5" fmla="*/ 450890 h 3811169"/>
              <a:gd name="connsiteX6" fmla="*/ 2131966 w 2772385"/>
              <a:gd name="connsiteY6" fmla="*/ 585526 h 3811169"/>
              <a:gd name="connsiteX7" fmla="*/ 2154403 w 2772385"/>
              <a:gd name="connsiteY7" fmla="*/ 708942 h 3811169"/>
              <a:gd name="connsiteX8" fmla="*/ 2025378 w 2772385"/>
              <a:gd name="connsiteY8" fmla="*/ 753820 h 3811169"/>
              <a:gd name="connsiteX9" fmla="*/ 1991719 w 2772385"/>
              <a:gd name="connsiteY9" fmla="*/ 821138 h 3811169"/>
              <a:gd name="connsiteX10" fmla="*/ 1991719 w 2772385"/>
              <a:gd name="connsiteY10" fmla="*/ 708942 h 3811169"/>
              <a:gd name="connsiteX11" fmla="*/ 1941230 w 2772385"/>
              <a:gd name="connsiteY11" fmla="*/ 669673 h 3811169"/>
              <a:gd name="connsiteX12" fmla="*/ 1778546 w 2772385"/>
              <a:gd name="connsiteY12" fmla="*/ 770649 h 3811169"/>
              <a:gd name="connsiteX13" fmla="*/ 1397078 w 2772385"/>
              <a:gd name="connsiteY13" fmla="*/ 579916 h 3811169"/>
              <a:gd name="connsiteX14" fmla="*/ 1660739 w 2772385"/>
              <a:gd name="connsiteY14" fmla="*/ 1129678 h 3811169"/>
              <a:gd name="connsiteX15" fmla="*/ 1795375 w 2772385"/>
              <a:gd name="connsiteY15" fmla="*/ 1225045 h 3811169"/>
              <a:gd name="connsiteX16" fmla="*/ 1643910 w 2772385"/>
              <a:gd name="connsiteY16" fmla="*/ 1449437 h 3811169"/>
              <a:gd name="connsiteX17" fmla="*/ 1722448 w 2772385"/>
              <a:gd name="connsiteY17" fmla="*/ 1668220 h 3811169"/>
              <a:gd name="connsiteX18" fmla="*/ 1812205 w 2772385"/>
              <a:gd name="connsiteY18" fmla="*/ 1662611 h 3811169"/>
              <a:gd name="connsiteX19" fmla="*/ 1621470 w 2772385"/>
              <a:gd name="connsiteY19" fmla="*/ 1858954 h 3811169"/>
              <a:gd name="connsiteX20" fmla="*/ 909024 w 2772385"/>
              <a:gd name="connsiteY20" fmla="*/ 1578463 h 3811169"/>
              <a:gd name="connsiteX21" fmla="*/ 454629 w 2772385"/>
              <a:gd name="connsiteY21" fmla="*/ 2605060 h 3811169"/>
              <a:gd name="connsiteX22" fmla="*/ 258286 w 2772385"/>
              <a:gd name="connsiteY22" fmla="*/ 2812623 h 3811169"/>
              <a:gd name="connsiteX23" fmla="*/ 39503 w 2772385"/>
              <a:gd name="connsiteY23" fmla="*/ 2857501 h 3811169"/>
              <a:gd name="connsiteX24" fmla="*/ 28282 w 2772385"/>
              <a:gd name="connsiteY24" fmla="*/ 2975307 h 3811169"/>
              <a:gd name="connsiteX25" fmla="*/ 258285 w 2772385"/>
              <a:gd name="connsiteY25" fmla="*/ 3087504 h 3811169"/>
              <a:gd name="connsiteX26" fmla="*/ 527559 w 2772385"/>
              <a:gd name="connsiteY26" fmla="*/ 2986527 h 3811169"/>
              <a:gd name="connsiteX27" fmla="*/ 488288 w 2772385"/>
              <a:gd name="connsiteY27" fmla="*/ 3154821 h 3811169"/>
              <a:gd name="connsiteX28" fmla="*/ 561215 w 2772385"/>
              <a:gd name="connsiteY28" fmla="*/ 3194090 h 3811169"/>
              <a:gd name="connsiteX29" fmla="*/ 381702 w 2772385"/>
              <a:gd name="connsiteY29" fmla="*/ 3592387 h 3811169"/>
              <a:gd name="connsiteX30" fmla="*/ 213408 w 2772385"/>
              <a:gd name="connsiteY30" fmla="*/ 3698973 h 3811169"/>
              <a:gd name="connsiteX31" fmla="*/ 280726 w 2772385"/>
              <a:gd name="connsiteY31" fmla="*/ 3811169 h 3811169"/>
              <a:gd name="connsiteX32" fmla="*/ 477068 w 2772385"/>
              <a:gd name="connsiteY32" fmla="*/ 3771902 h 3811169"/>
              <a:gd name="connsiteX33" fmla="*/ 622923 w 2772385"/>
              <a:gd name="connsiteY33" fmla="*/ 3547509 h 3811169"/>
              <a:gd name="connsiteX34" fmla="*/ 679023 w 2772385"/>
              <a:gd name="connsiteY34" fmla="*/ 3738242 h 3811169"/>
              <a:gd name="connsiteX35" fmla="*/ 718291 w 2772385"/>
              <a:gd name="connsiteY35" fmla="*/ 3743853 h 3811169"/>
              <a:gd name="connsiteX36" fmla="*/ 774389 w 2772385"/>
              <a:gd name="connsiteY36" fmla="*/ 3474581 h 3811169"/>
              <a:gd name="connsiteX37" fmla="*/ 684632 w 2772385"/>
              <a:gd name="connsiteY37" fmla="*/ 3216530 h 3811169"/>
              <a:gd name="connsiteX38" fmla="*/ 897805 w 2772385"/>
              <a:gd name="connsiteY38" fmla="*/ 2627499 h 3811169"/>
              <a:gd name="connsiteX39" fmla="*/ 1161466 w 2772385"/>
              <a:gd name="connsiteY39" fmla="*/ 2520912 h 3811169"/>
              <a:gd name="connsiteX40" fmla="*/ 1526104 w 2772385"/>
              <a:gd name="connsiteY40" fmla="*/ 2627499 h 3811169"/>
              <a:gd name="connsiteX41" fmla="*/ 1587812 w 2772385"/>
              <a:gd name="connsiteY41" fmla="*/ 2627499 h 3811169"/>
              <a:gd name="connsiteX42" fmla="*/ 1643910 w 2772385"/>
              <a:gd name="connsiteY42" fmla="*/ 2728476 h 3811169"/>
              <a:gd name="connsiteX43" fmla="*/ 1795375 w 2772385"/>
              <a:gd name="connsiteY43" fmla="*/ 2762134 h 3811169"/>
              <a:gd name="connsiteX44" fmla="*/ 1806595 w 2772385"/>
              <a:gd name="connsiteY44" fmla="*/ 2795793 h 3811169"/>
              <a:gd name="connsiteX45" fmla="*/ 1767326 w 2772385"/>
              <a:gd name="connsiteY45" fmla="*/ 2997747 h 3811169"/>
              <a:gd name="connsiteX46" fmla="*/ 1744887 w 2772385"/>
              <a:gd name="connsiteY46" fmla="*/ 3323116 h 3811169"/>
              <a:gd name="connsiteX47" fmla="*/ 1537324 w 2772385"/>
              <a:gd name="connsiteY47" fmla="*/ 3345555 h 3811169"/>
              <a:gd name="connsiteX48" fmla="*/ 1200735 w 2772385"/>
              <a:gd name="connsiteY48" fmla="*/ 3396044 h 3811169"/>
              <a:gd name="connsiteX49" fmla="*/ 1172686 w 2772385"/>
              <a:gd name="connsiteY49" fmla="*/ 3468971 h 3811169"/>
              <a:gd name="connsiteX50" fmla="*/ 1110978 w 2772385"/>
              <a:gd name="connsiteY50" fmla="*/ 3497020 h 3811169"/>
              <a:gd name="connsiteX51" fmla="*/ 1139027 w 2772385"/>
              <a:gd name="connsiteY51" fmla="*/ 3631656 h 3811169"/>
              <a:gd name="connsiteX52" fmla="*/ 1279272 w 2772385"/>
              <a:gd name="connsiteY52" fmla="*/ 3637266 h 3811169"/>
              <a:gd name="connsiteX53" fmla="*/ 1273662 w 2772385"/>
              <a:gd name="connsiteY53" fmla="*/ 3485801 h 3811169"/>
              <a:gd name="connsiteX54" fmla="*/ 1453176 w 2772385"/>
              <a:gd name="connsiteY54" fmla="*/ 3497020 h 3811169"/>
              <a:gd name="connsiteX55" fmla="*/ 1425127 w 2772385"/>
              <a:gd name="connsiteY55" fmla="*/ 3575558 h 3811169"/>
              <a:gd name="connsiteX56" fmla="*/ 1397078 w 2772385"/>
              <a:gd name="connsiteY56" fmla="*/ 3637266 h 3811169"/>
              <a:gd name="connsiteX57" fmla="*/ 1312931 w 2772385"/>
              <a:gd name="connsiteY57" fmla="*/ 3654095 h 3811169"/>
              <a:gd name="connsiteX58" fmla="*/ 1447567 w 2772385"/>
              <a:gd name="connsiteY58" fmla="*/ 3777511 h 3811169"/>
              <a:gd name="connsiteX59" fmla="*/ 1514884 w 2772385"/>
              <a:gd name="connsiteY59" fmla="*/ 3642876 h 3811169"/>
              <a:gd name="connsiteX60" fmla="*/ 1817814 w 2772385"/>
              <a:gd name="connsiteY60" fmla="*/ 3541899 h 3811169"/>
              <a:gd name="connsiteX61" fmla="*/ 2154403 w 2772385"/>
              <a:gd name="connsiteY61" fmla="*/ 3614826 h 3811169"/>
              <a:gd name="connsiteX62" fmla="*/ 2109525 w 2772385"/>
              <a:gd name="connsiteY62" fmla="*/ 3715803 h 3811169"/>
              <a:gd name="connsiteX63" fmla="*/ 2204892 w 2772385"/>
              <a:gd name="connsiteY63" fmla="*/ 3783121 h 3811169"/>
              <a:gd name="connsiteX64" fmla="*/ 2277819 w 2772385"/>
              <a:gd name="connsiteY64" fmla="*/ 3732633 h 3811169"/>
              <a:gd name="connsiteX65" fmla="*/ 2266600 w 2772385"/>
              <a:gd name="connsiteY65" fmla="*/ 3637266 h 3811169"/>
              <a:gd name="connsiteX66" fmla="*/ 2446114 w 2772385"/>
              <a:gd name="connsiteY66" fmla="*/ 3558728 h 3811169"/>
              <a:gd name="connsiteX67" fmla="*/ 2429284 w 2772385"/>
              <a:gd name="connsiteY67" fmla="*/ 3384824 h 3811169"/>
              <a:gd name="connsiteX68" fmla="*/ 1924401 w 2772385"/>
              <a:gd name="connsiteY68" fmla="*/ 3356775 h 3811169"/>
              <a:gd name="connsiteX69" fmla="*/ 1913181 w 2772385"/>
              <a:gd name="connsiteY69" fmla="*/ 3031406 h 3811169"/>
              <a:gd name="connsiteX70" fmla="*/ 1879522 w 2772385"/>
              <a:gd name="connsiteY70" fmla="*/ 3014576 h 3811169"/>
              <a:gd name="connsiteX71" fmla="*/ 1901962 w 2772385"/>
              <a:gd name="connsiteY71" fmla="*/ 2835062 h 3811169"/>
              <a:gd name="connsiteX72" fmla="*/ 1857083 w 2772385"/>
              <a:gd name="connsiteY72" fmla="*/ 2773354 h 3811169"/>
              <a:gd name="connsiteX73" fmla="*/ 2103915 w 2772385"/>
              <a:gd name="connsiteY73" fmla="*/ 2717256 h 3811169"/>
              <a:gd name="connsiteX74" fmla="*/ 2126354 w 2772385"/>
              <a:gd name="connsiteY74" fmla="*/ 2588230 h 3811169"/>
              <a:gd name="connsiteX75" fmla="*/ 2367576 w 2772385"/>
              <a:gd name="connsiteY75" fmla="*/ 2621889 h 3811169"/>
              <a:gd name="connsiteX76" fmla="*/ 2591969 w 2772385"/>
              <a:gd name="connsiteY76" fmla="*/ 2032858 h 3811169"/>
              <a:gd name="connsiteX77" fmla="*/ 2547090 w 2772385"/>
              <a:gd name="connsiteY77" fmla="*/ 1948711 h 3811169"/>
              <a:gd name="connsiteX78" fmla="*/ 2692946 w 2772385"/>
              <a:gd name="connsiteY78" fmla="*/ 1460657 h 3811169"/>
              <a:gd name="connsiteX79" fmla="*/ 2636848 w 2772385"/>
              <a:gd name="connsiteY79" fmla="*/ 1354071 h 3811169"/>
              <a:gd name="connsiteX80" fmla="*/ 2479772 w 2772385"/>
              <a:gd name="connsiteY80" fmla="*/ 798699 h 3811169"/>
              <a:gd name="connsiteX81" fmla="*/ 2737825 w 2772385"/>
              <a:gd name="connsiteY81" fmla="*/ 675283 h 3811169"/>
              <a:gd name="connsiteX82" fmla="*/ 2709775 w 2772385"/>
              <a:gd name="connsiteY82" fmla="*/ 434061 h 3811169"/>
              <a:gd name="connsiteX83" fmla="*/ 2625628 w 2772385"/>
              <a:gd name="connsiteY83" fmla="*/ 86253 h 3811169"/>
              <a:gd name="connsiteX0" fmla="*/ 2625628 w 2772385"/>
              <a:gd name="connsiteY0" fmla="*/ 86253 h 3811169"/>
              <a:gd name="connsiteX1" fmla="*/ 2429284 w 2772385"/>
              <a:gd name="connsiteY1" fmla="*/ 2105 h 3811169"/>
              <a:gd name="connsiteX2" fmla="*/ 2188062 w 2772385"/>
              <a:gd name="connsiteY2" fmla="*/ 159180 h 3811169"/>
              <a:gd name="connsiteX3" fmla="*/ 2087086 w 2772385"/>
              <a:gd name="connsiteY3" fmla="*/ 198449 h 3811169"/>
              <a:gd name="connsiteX4" fmla="*/ 2137574 w 2772385"/>
              <a:gd name="connsiteY4" fmla="*/ 288206 h 3811169"/>
              <a:gd name="connsiteX5" fmla="*/ 2025378 w 2772385"/>
              <a:gd name="connsiteY5" fmla="*/ 450890 h 3811169"/>
              <a:gd name="connsiteX6" fmla="*/ 2131966 w 2772385"/>
              <a:gd name="connsiteY6" fmla="*/ 585526 h 3811169"/>
              <a:gd name="connsiteX7" fmla="*/ 2154403 w 2772385"/>
              <a:gd name="connsiteY7" fmla="*/ 708942 h 3811169"/>
              <a:gd name="connsiteX8" fmla="*/ 2025378 w 2772385"/>
              <a:gd name="connsiteY8" fmla="*/ 753820 h 3811169"/>
              <a:gd name="connsiteX9" fmla="*/ 1991719 w 2772385"/>
              <a:gd name="connsiteY9" fmla="*/ 821138 h 3811169"/>
              <a:gd name="connsiteX10" fmla="*/ 1991719 w 2772385"/>
              <a:gd name="connsiteY10" fmla="*/ 708942 h 3811169"/>
              <a:gd name="connsiteX11" fmla="*/ 1941230 w 2772385"/>
              <a:gd name="connsiteY11" fmla="*/ 669673 h 3811169"/>
              <a:gd name="connsiteX12" fmla="*/ 1778546 w 2772385"/>
              <a:gd name="connsiteY12" fmla="*/ 770649 h 3811169"/>
              <a:gd name="connsiteX13" fmla="*/ 1397078 w 2772385"/>
              <a:gd name="connsiteY13" fmla="*/ 579916 h 3811169"/>
              <a:gd name="connsiteX14" fmla="*/ 1660739 w 2772385"/>
              <a:gd name="connsiteY14" fmla="*/ 1129678 h 3811169"/>
              <a:gd name="connsiteX15" fmla="*/ 1795375 w 2772385"/>
              <a:gd name="connsiteY15" fmla="*/ 1225045 h 3811169"/>
              <a:gd name="connsiteX16" fmla="*/ 1643910 w 2772385"/>
              <a:gd name="connsiteY16" fmla="*/ 1449437 h 3811169"/>
              <a:gd name="connsiteX17" fmla="*/ 1722448 w 2772385"/>
              <a:gd name="connsiteY17" fmla="*/ 1668220 h 3811169"/>
              <a:gd name="connsiteX18" fmla="*/ 1812205 w 2772385"/>
              <a:gd name="connsiteY18" fmla="*/ 1662611 h 3811169"/>
              <a:gd name="connsiteX19" fmla="*/ 1621470 w 2772385"/>
              <a:gd name="connsiteY19" fmla="*/ 1858954 h 3811169"/>
              <a:gd name="connsiteX20" fmla="*/ 909024 w 2772385"/>
              <a:gd name="connsiteY20" fmla="*/ 1578463 h 3811169"/>
              <a:gd name="connsiteX21" fmla="*/ 454629 w 2772385"/>
              <a:gd name="connsiteY21" fmla="*/ 2605060 h 3811169"/>
              <a:gd name="connsiteX22" fmla="*/ 258286 w 2772385"/>
              <a:gd name="connsiteY22" fmla="*/ 2812623 h 3811169"/>
              <a:gd name="connsiteX23" fmla="*/ 39503 w 2772385"/>
              <a:gd name="connsiteY23" fmla="*/ 2857501 h 3811169"/>
              <a:gd name="connsiteX24" fmla="*/ 28282 w 2772385"/>
              <a:gd name="connsiteY24" fmla="*/ 2975307 h 3811169"/>
              <a:gd name="connsiteX25" fmla="*/ 258285 w 2772385"/>
              <a:gd name="connsiteY25" fmla="*/ 3087504 h 3811169"/>
              <a:gd name="connsiteX26" fmla="*/ 527559 w 2772385"/>
              <a:gd name="connsiteY26" fmla="*/ 2986527 h 3811169"/>
              <a:gd name="connsiteX27" fmla="*/ 488288 w 2772385"/>
              <a:gd name="connsiteY27" fmla="*/ 3154821 h 3811169"/>
              <a:gd name="connsiteX28" fmla="*/ 561215 w 2772385"/>
              <a:gd name="connsiteY28" fmla="*/ 3194090 h 3811169"/>
              <a:gd name="connsiteX29" fmla="*/ 381702 w 2772385"/>
              <a:gd name="connsiteY29" fmla="*/ 3592387 h 3811169"/>
              <a:gd name="connsiteX30" fmla="*/ 213408 w 2772385"/>
              <a:gd name="connsiteY30" fmla="*/ 3698973 h 3811169"/>
              <a:gd name="connsiteX31" fmla="*/ 280726 w 2772385"/>
              <a:gd name="connsiteY31" fmla="*/ 3811169 h 3811169"/>
              <a:gd name="connsiteX32" fmla="*/ 477068 w 2772385"/>
              <a:gd name="connsiteY32" fmla="*/ 3771902 h 3811169"/>
              <a:gd name="connsiteX33" fmla="*/ 622923 w 2772385"/>
              <a:gd name="connsiteY33" fmla="*/ 3547509 h 3811169"/>
              <a:gd name="connsiteX34" fmla="*/ 662193 w 2772385"/>
              <a:gd name="connsiteY34" fmla="*/ 3743852 h 3811169"/>
              <a:gd name="connsiteX35" fmla="*/ 718291 w 2772385"/>
              <a:gd name="connsiteY35" fmla="*/ 3743853 h 3811169"/>
              <a:gd name="connsiteX36" fmla="*/ 774389 w 2772385"/>
              <a:gd name="connsiteY36" fmla="*/ 3474581 h 3811169"/>
              <a:gd name="connsiteX37" fmla="*/ 684632 w 2772385"/>
              <a:gd name="connsiteY37" fmla="*/ 3216530 h 3811169"/>
              <a:gd name="connsiteX38" fmla="*/ 897805 w 2772385"/>
              <a:gd name="connsiteY38" fmla="*/ 2627499 h 3811169"/>
              <a:gd name="connsiteX39" fmla="*/ 1161466 w 2772385"/>
              <a:gd name="connsiteY39" fmla="*/ 2520912 h 3811169"/>
              <a:gd name="connsiteX40" fmla="*/ 1526104 w 2772385"/>
              <a:gd name="connsiteY40" fmla="*/ 2627499 h 3811169"/>
              <a:gd name="connsiteX41" fmla="*/ 1587812 w 2772385"/>
              <a:gd name="connsiteY41" fmla="*/ 2627499 h 3811169"/>
              <a:gd name="connsiteX42" fmla="*/ 1643910 w 2772385"/>
              <a:gd name="connsiteY42" fmla="*/ 2728476 h 3811169"/>
              <a:gd name="connsiteX43" fmla="*/ 1795375 w 2772385"/>
              <a:gd name="connsiteY43" fmla="*/ 2762134 h 3811169"/>
              <a:gd name="connsiteX44" fmla="*/ 1806595 w 2772385"/>
              <a:gd name="connsiteY44" fmla="*/ 2795793 h 3811169"/>
              <a:gd name="connsiteX45" fmla="*/ 1767326 w 2772385"/>
              <a:gd name="connsiteY45" fmla="*/ 2997747 h 3811169"/>
              <a:gd name="connsiteX46" fmla="*/ 1744887 w 2772385"/>
              <a:gd name="connsiteY46" fmla="*/ 3323116 h 3811169"/>
              <a:gd name="connsiteX47" fmla="*/ 1537324 w 2772385"/>
              <a:gd name="connsiteY47" fmla="*/ 3345555 h 3811169"/>
              <a:gd name="connsiteX48" fmla="*/ 1200735 w 2772385"/>
              <a:gd name="connsiteY48" fmla="*/ 3396044 h 3811169"/>
              <a:gd name="connsiteX49" fmla="*/ 1172686 w 2772385"/>
              <a:gd name="connsiteY49" fmla="*/ 3468971 h 3811169"/>
              <a:gd name="connsiteX50" fmla="*/ 1110978 w 2772385"/>
              <a:gd name="connsiteY50" fmla="*/ 3497020 h 3811169"/>
              <a:gd name="connsiteX51" fmla="*/ 1139027 w 2772385"/>
              <a:gd name="connsiteY51" fmla="*/ 3631656 h 3811169"/>
              <a:gd name="connsiteX52" fmla="*/ 1279272 w 2772385"/>
              <a:gd name="connsiteY52" fmla="*/ 3637266 h 3811169"/>
              <a:gd name="connsiteX53" fmla="*/ 1273662 w 2772385"/>
              <a:gd name="connsiteY53" fmla="*/ 3485801 h 3811169"/>
              <a:gd name="connsiteX54" fmla="*/ 1453176 w 2772385"/>
              <a:gd name="connsiteY54" fmla="*/ 3497020 h 3811169"/>
              <a:gd name="connsiteX55" fmla="*/ 1425127 w 2772385"/>
              <a:gd name="connsiteY55" fmla="*/ 3575558 h 3811169"/>
              <a:gd name="connsiteX56" fmla="*/ 1397078 w 2772385"/>
              <a:gd name="connsiteY56" fmla="*/ 3637266 h 3811169"/>
              <a:gd name="connsiteX57" fmla="*/ 1312931 w 2772385"/>
              <a:gd name="connsiteY57" fmla="*/ 3654095 h 3811169"/>
              <a:gd name="connsiteX58" fmla="*/ 1447567 w 2772385"/>
              <a:gd name="connsiteY58" fmla="*/ 3777511 h 3811169"/>
              <a:gd name="connsiteX59" fmla="*/ 1514884 w 2772385"/>
              <a:gd name="connsiteY59" fmla="*/ 3642876 h 3811169"/>
              <a:gd name="connsiteX60" fmla="*/ 1817814 w 2772385"/>
              <a:gd name="connsiteY60" fmla="*/ 3541899 h 3811169"/>
              <a:gd name="connsiteX61" fmla="*/ 2154403 w 2772385"/>
              <a:gd name="connsiteY61" fmla="*/ 3614826 h 3811169"/>
              <a:gd name="connsiteX62" fmla="*/ 2109525 w 2772385"/>
              <a:gd name="connsiteY62" fmla="*/ 3715803 h 3811169"/>
              <a:gd name="connsiteX63" fmla="*/ 2204892 w 2772385"/>
              <a:gd name="connsiteY63" fmla="*/ 3783121 h 3811169"/>
              <a:gd name="connsiteX64" fmla="*/ 2277819 w 2772385"/>
              <a:gd name="connsiteY64" fmla="*/ 3732633 h 3811169"/>
              <a:gd name="connsiteX65" fmla="*/ 2266600 w 2772385"/>
              <a:gd name="connsiteY65" fmla="*/ 3637266 h 3811169"/>
              <a:gd name="connsiteX66" fmla="*/ 2446114 w 2772385"/>
              <a:gd name="connsiteY66" fmla="*/ 3558728 h 3811169"/>
              <a:gd name="connsiteX67" fmla="*/ 2429284 w 2772385"/>
              <a:gd name="connsiteY67" fmla="*/ 3384824 h 3811169"/>
              <a:gd name="connsiteX68" fmla="*/ 1924401 w 2772385"/>
              <a:gd name="connsiteY68" fmla="*/ 3356775 h 3811169"/>
              <a:gd name="connsiteX69" fmla="*/ 1913181 w 2772385"/>
              <a:gd name="connsiteY69" fmla="*/ 3031406 h 3811169"/>
              <a:gd name="connsiteX70" fmla="*/ 1879522 w 2772385"/>
              <a:gd name="connsiteY70" fmla="*/ 3014576 h 3811169"/>
              <a:gd name="connsiteX71" fmla="*/ 1901962 w 2772385"/>
              <a:gd name="connsiteY71" fmla="*/ 2835062 h 3811169"/>
              <a:gd name="connsiteX72" fmla="*/ 1857083 w 2772385"/>
              <a:gd name="connsiteY72" fmla="*/ 2773354 h 3811169"/>
              <a:gd name="connsiteX73" fmla="*/ 2103915 w 2772385"/>
              <a:gd name="connsiteY73" fmla="*/ 2717256 h 3811169"/>
              <a:gd name="connsiteX74" fmla="*/ 2126354 w 2772385"/>
              <a:gd name="connsiteY74" fmla="*/ 2588230 h 3811169"/>
              <a:gd name="connsiteX75" fmla="*/ 2367576 w 2772385"/>
              <a:gd name="connsiteY75" fmla="*/ 2621889 h 3811169"/>
              <a:gd name="connsiteX76" fmla="*/ 2591969 w 2772385"/>
              <a:gd name="connsiteY76" fmla="*/ 2032858 h 3811169"/>
              <a:gd name="connsiteX77" fmla="*/ 2547090 w 2772385"/>
              <a:gd name="connsiteY77" fmla="*/ 1948711 h 3811169"/>
              <a:gd name="connsiteX78" fmla="*/ 2692946 w 2772385"/>
              <a:gd name="connsiteY78" fmla="*/ 1460657 h 3811169"/>
              <a:gd name="connsiteX79" fmla="*/ 2636848 w 2772385"/>
              <a:gd name="connsiteY79" fmla="*/ 1354071 h 3811169"/>
              <a:gd name="connsiteX80" fmla="*/ 2479772 w 2772385"/>
              <a:gd name="connsiteY80" fmla="*/ 798699 h 3811169"/>
              <a:gd name="connsiteX81" fmla="*/ 2737825 w 2772385"/>
              <a:gd name="connsiteY81" fmla="*/ 675283 h 3811169"/>
              <a:gd name="connsiteX82" fmla="*/ 2709775 w 2772385"/>
              <a:gd name="connsiteY82" fmla="*/ 434061 h 3811169"/>
              <a:gd name="connsiteX83" fmla="*/ 2625628 w 2772385"/>
              <a:gd name="connsiteY83" fmla="*/ 86253 h 3811169"/>
              <a:gd name="connsiteX0" fmla="*/ 2625628 w 2772385"/>
              <a:gd name="connsiteY0" fmla="*/ 86253 h 3811169"/>
              <a:gd name="connsiteX1" fmla="*/ 2429284 w 2772385"/>
              <a:gd name="connsiteY1" fmla="*/ 2105 h 3811169"/>
              <a:gd name="connsiteX2" fmla="*/ 2188062 w 2772385"/>
              <a:gd name="connsiteY2" fmla="*/ 159180 h 3811169"/>
              <a:gd name="connsiteX3" fmla="*/ 2087086 w 2772385"/>
              <a:gd name="connsiteY3" fmla="*/ 198449 h 3811169"/>
              <a:gd name="connsiteX4" fmla="*/ 2137574 w 2772385"/>
              <a:gd name="connsiteY4" fmla="*/ 288206 h 3811169"/>
              <a:gd name="connsiteX5" fmla="*/ 2025378 w 2772385"/>
              <a:gd name="connsiteY5" fmla="*/ 450890 h 3811169"/>
              <a:gd name="connsiteX6" fmla="*/ 2131966 w 2772385"/>
              <a:gd name="connsiteY6" fmla="*/ 585526 h 3811169"/>
              <a:gd name="connsiteX7" fmla="*/ 2154403 w 2772385"/>
              <a:gd name="connsiteY7" fmla="*/ 708942 h 3811169"/>
              <a:gd name="connsiteX8" fmla="*/ 2025378 w 2772385"/>
              <a:gd name="connsiteY8" fmla="*/ 753820 h 3811169"/>
              <a:gd name="connsiteX9" fmla="*/ 1991719 w 2772385"/>
              <a:gd name="connsiteY9" fmla="*/ 821138 h 3811169"/>
              <a:gd name="connsiteX10" fmla="*/ 1991719 w 2772385"/>
              <a:gd name="connsiteY10" fmla="*/ 708942 h 3811169"/>
              <a:gd name="connsiteX11" fmla="*/ 1941230 w 2772385"/>
              <a:gd name="connsiteY11" fmla="*/ 669673 h 3811169"/>
              <a:gd name="connsiteX12" fmla="*/ 1778546 w 2772385"/>
              <a:gd name="connsiteY12" fmla="*/ 770649 h 3811169"/>
              <a:gd name="connsiteX13" fmla="*/ 1397078 w 2772385"/>
              <a:gd name="connsiteY13" fmla="*/ 579916 h 3811169"/>
              <a:gd name="connsiteX14" fmla="*/ 1660739 w 2772385"/>
              <a:gd name="connsiteY14" fmla="*/ 1129678 h 3811169"/>
              <a:gd name="connsiteX15" fmla="*/ 1795375 w 2772385"/>
              <a:gd name="connsiteY15" fmla="*/ 1225045 h 3811169"/>
              <a:gd name="connsiteX16" fmla="*/ 1643910 w 2772385"/>
              <a:gd name="connsiteY16" fmla="*/ 1449437 h 3811169"/>
              <a:gd name="connsiteX17" fmla="*/ 1722448 w 2772385"/>
              <a:gd name="connsiteY17" fmla="*/ 1668220 h 3811169"/>
              <a:gd name="connsiteX18" fmla="*/ 1812205 w 2772385"/>
              <a:gd name="connsiteY18" fmla="*/ 1662611 h 3811169"/>
              <a:gd name="connsiteX19" fmla="*/ 1621470 w 2772385"/>
              <a:gd name="connsiteY19" fmla="*/ 1858954 h 3811169"/>
              <a:gd name="connsiteX20" fmla="*/ 909024 w 2772385"/>
              <a:gd name="connsiteY20" fmla="*/ 1578463 h 3811169"/>
              <a:gd name="connsiteX21" fmla="*/ 454629 w 2772385"/>
              <a:gd name="connsiteY21" fmla="*/ 2605060 h 3811169"/>
              <a:gd name="connsiteX22" fmla="*/ 258286 w 2772385"/>
              <a:gd name="connsiteY22" fmla="*/ 2812623 h 3811169"/>
              <a:gd name="connsiteX23" fmla="*/ 39503 w 2772385"/>
              <a:gd name="connsiteY23" fmla="*/ 2857501 h 3811169"/>
              <a:gd name="connsiteX24" fmla="*/ 28282 w 2772385"/>
              <a:gd name="connsiteY24" fmla="*/ 2975307 h 3811169"/>
              <a:gd name="connsiteX25" fmla="*/ 258285 w 2772385"/>
              <a:gd name="connsiteY25" fmla="*/ 3087504 h 3811169"/>
              <a:gd name="connsiteX26" fmla="*/ 527559 w 2772385"/>
              <a:gd name="connsiteY26" fmla="*/ 2986527 h 3811169"/>
              <a:gd name="connsiteX27" fmla="*/ 488288 w 2772385"/>
              <a:gd name="connsiteY27" fmla="*/ 3154821 h 3811169"/>
              <a:gd name="connsiteX28" fmla="*/ 561215 w 2772385"/>
              <a:gd name="connsiteY28" fmla="*/ 3194090 h 3811169"/>
              <a:gd name="connsiteX29" fmla="*/ 381702 w 2772385"/>
              <a:gd name="connsiteY29" fmla="*/ 3592387 h 3811169"/>
              <a:gd name="connsiteX30" fmla="*/ 213408 w 2772385"/>
              <a:gd name="connsiteY30" fmla="*/ 3698973 h 3811169"/>
              <a:gd name="connsiteX31" fmla="*/ 280726 w 2772385"/>
              <a:gd name="connsiteY31" fmla="*/ 3811169 h 3811169"/>
              <a:gd name="connsiteX32" fmla="*/ 477068 w 2772385"/>
              <a:gd name="connsiteY32" fmla="*/ 3771902 h 3811169"/>
              <a:gd name="connsiteX33" fmla="*/ 622923 w 2772385"/>
              <a:gd name="connsiteY33" fmla="*/ 3547509 h 3811169"/>
              <a:gd name="connsiteX34" fmla="*/ 662193 w 2772385"/>
              <a:gd name="connsiteY34" fmla="*/ 3743852 h 3811169"/>
              <a:gd name="connsiteX35" fmla="*/ 735121 w 2772385"/>
              <a:gd name="connsiteY35" fmla="*/ 3732634 h 3811169"/>
              <a:gd name="connsiteX36" fmla="*/ 774389 w 2772385"/>
              <a:gd name="connsiteY36" fmla="*/ 3474581 h 3811169"/>
              <a:gd name="connsiteX37" fmla="*/ 684632 w 2772385"/>
              <a:gd name="connsiteY37" fmla="*/ 3216530 h 3811169"/>
              <a:gd name="connsiteX38" fmla="*/ 897805 w 2772385"/>
              <a:gd name="connsiteY38" fmla="*/ 2627499 h 3811169"/>
              <a:gd name="connsiteX39" fmla="*/ 1161466 w 2772385"/>
              <a:gd name="connsiteY39" fmla="*/ 2520912 h 3811169"/>
              <a:gd name="connsiteX40" fmla="*/ 1526104 w 2772385"/>
              <a:gd name="connsiteY40" fmla="*/ 2627499 h 3811169"/>
              <a:gd name="connsiteX41" fmla="*/ 1587812 w 2772385"/>
              <a:gd name="connsiteY41" fmla="*/ 2627499 h 3811169"/>
              <a:gd name="connsiteX42" fmla="*/ 1643910 w 2772385"/>
              <a:gd name="connsiteY42" fmla="*/ 2728476 h 3811169"/>
              <a:gd name="connsiteX43" fmla="*/ 1795375 w 2772385"/>
              <a:gd name="connsiteY43" fmla="*/ 2762134 h 3811169"/>
              <a:gd name="connsiteX44" fmla="*/ 1806595 w 2772385"/>
              <a:gd name="connsiteY44" fmla="*/ 2795793 h 3811169"/>
              <a:gd name="connsiteX45" fmla="*/ 1767326 w 2772385"/>
              <a:gd name="connsiteY45" fmla="*/ 2997747 h 3811169"/>
              <a:gd name="connsiteX46" fmla="*/ 1744887 w 2772385"/>
              <a:gd name="connsiteY46" fmla="*/ 3323116 h 3811169"/>
              <a:gd name="connsiteX47" fmla="*/ 1537324 w 2772385"/>
              <a:gd name="connsiteY47" fmla="*/ 3345555 h 3811169"/>
              <a:gd name="connsiteX48" fmla="*/ 1200735 w 2772385"/>
              <a:gd name="connsiteY48" fmla="*/ 3396044 h 3811169"/>
              <a:gd name="connsiteX49" fmla="*/ 1172686 w 2772385"/>
              <a:gd name="connsiteY49" fmla="*/ 3468971 h 3811169"/>
              <a:gd name="connsiteX50" fmla="*/ 1110978 w 2772385"/>
              <a:gd name="connsiteY50" fmla="*/ 3497020 h 3811169"/>
              <a:gd name="connsiteX51" fmla="*/ 1139027 w 2772385"/>
              <a:gd name="connsiteY51" fmla="*/ 3631656 h 3811169"/>
              <a:gd name="connsiteX52" fmla="*/ 1279272 w 2772385"/>
              <a:gd name="connsiteY52" fmla="*/ 3637266 h 3811169"/>
              <a:gd name="connsiteX53" fmla="*/ 1273662 w 2772385"/>
              <a:gd name="connsiteY53" fmla="*/ 3485801 h 3811169"/>
              <a:gd name="connsiteX54" fmla="*/ 1453176 w 2772385"/>
              <a:gd name="connsiteY54" fmla="*/ 3497020 h 3811169"/>
              <a:gd name="connsiteX55" fmla="*/ 1425127 w 2772385"/>
              <a:gd name="connsiteY55" fmla="*/ 3575558 h 3811169"/>
              <a:gd name="connsiteX56" fmla="*/ 1397078 w 2772385"/>
              <a:gd name="connsiteY56" fmla="*/ 3637266 h 3811169"/>
              <a:gd name="connsiteX57" fmla="*/ 1312931 w 2772385"/>
              <a:gd name="connsiteY57" fmla="*/ 3654095 h 3811169"/>
              <a:gd name="connsiteX58" fmla="*/ 1447567 w 2772385"/>
              <a:gd name="connsiteY58" fmla="*/ 3777511 h 3811169"/>
              <a:gd name="connsiteX59" fmla="*/ 1514884 w 2772385"/>
              <a:gd name="connsiteY59" fmla="*/ 3642876 h 3811169"/>
              <a:gd name="connsiteX60" fmla="*/ 1817814 w 2772385"/>
              <a:gd name="connsiteY60" fmla="*/ 3541899 h 3811169"/>
              <a:gd name="connsiteX61" fmla="*/ 2154403 w 2772385"/>
              <a:gd name="connsiteY61" fmla="*/ 3614826 h 3811169"/>
              <a:gd name="connsiteX62" fmla="*/ 2109525 w 2772385"/>
              <a:gd name="connsiteY62" fmla="*/ 3715803 h 3811169"/>
              <a:gd name="connsiteX63" fmla="*/ 2204892 w 2772385"/>
              <a:gd name="connsiteY63" fmla="*/ 3783121 h 3811169"/>
              <a:gd name="connsiteX64" fmla="*/ 2277819 w 2772385"/>
              <a:gd name="connsiteY64" fmla="*/ 3732633 h 3811169"/>
              <a:gd name="connsiteX65" fmla="*/ 2266600 w 2772385"/>
              <a:gd name="connsiteY65" fmla="*/ 3637266 h 3811169"/>
              <a:gd name="connsiteX66" fmla="*/ 2446114 w 2772385"/>
              <a:gd name="connsiteY66" fmla="*/ 3558728 h 3811169"/>
              <a:gd name="connsiteX67" fmla="*/ 2429284 w 2772385"/>
              <a:gd name="connsiteY67" fmla="*/ 3384824 h 3811169"/>
              <a:gd name="connsiteX68" fmla="*/ 1924401 w 2772385"/>
              <a:gd name="connsiteY68" fmla="*/ 3356775 h 3811169"/>
              <a:gd name="connsiteX69" fmla="*/ 1913181 w 2772385"/>
              <a:gd name="connsiteY69" fmla="*/ 3031406 h 3811169"/>
              <a:gd name="connsiteX70" fmla="*/ 1879522 w 2772385"/>
              <a:gd name="connsiteY70" fmla="*/ 3014576 h 3811169"/>
              <a:gd name="connsiteX71" fmla="*/ 1901962 w 2772385"/>
              <a:gd name="connsiteY71" fmla="*/ 2835062 h 3811169"/>
              <a:gd name="connsiteX72" fmla="*/ 1857083 w 2772385"/>
              <a:gd name="connsiteY72" fmla="*/ 2773354 h 3811169"/>
              <a:gd name="connsiteX73" fmla="*/ 2103915 w 2772385"/>
              <a:gd name="connsiteY73" fmla="*/ 2717256 h 3811169"/>
              <a:gd name="connsiteX74" fmla="*/ 2126354 w 2772385"/>
              <a:gd name="connsiteY74" fmla="*/ 2588230 h 3811169"/>
              <a:gd name="connsiteX75" fmla="*/ 2367576 w 2772385"/>
              <a:gd name="connsiteY75" fmla="*/ 2621889 h 3811169"/>
              <a:gd name="connsiteX76" fmla="*/ 2591969 w 2772385"/>
              <a:gd name="connsiteY76" fmla="*/ 2032858 h 3811169"/>
              <a:gd name="connsiteX77" fmla="*/ 2547090 w 2772385"/>
              <a:gd name="connsiteY77" fmla="*/ 1948711 h 3811169"/>
              <a:gd name="connsiteX78" fmla="*/ 2692946 w 2772385"/>
              <a:gd name="connsiteY78" fmla="*/ 1460657 h 3811169"/>
              <a:gd name="connsiteX79" fmla="*/ 2636848 w 2772385"/>
              <a:gd name="connsiteY79" fmla="*/ 1354071 h 3811169"/>
              <a:gd name="connsiteX80" fmla="*/ 2479772 w 2772385"/>
              <a:gd name="connsiteY80" fmla="*/ 798699 h 3811169"/>
              <a:gd name="connsiteX81" fmla="*/ 2737825 w 2772385"/>
              <a:gd name="connsiteY81" fmla="*/ 675283 h 3811169"/>
              <a:gd name="connsiteX82" fmla="*/ 2709775 w 2772385"/>
              <a:gd name="connsiteY82" fmla="*/ 434061 h 3811169"/>
              <a:gd name="connsiteX83" fmla="*/ 2625628 w 2772385"/>
              <a:gd name="connsiteY83" fmla="*/ 86253 h 3811169"/>
              <a:gd name="connsiteX0" fmla="*/ 2625628 w 2772385"/>
              <a:gd name="connsiteY0" fmla="*/ 86253 h 3811169"/>
              <a:gd name="connsiteX1" fmla="*/ 2429284 w 2772385"/>
              <a:gd name="connsiteY1" fmla="*/ 2105 h 3811169"/>
              <a:gd name="connsiteX2" fmla="*/ 2188062 w 2772385"/>
              <a:gd name="connsiteY2" fmla="*/ 159180 h 3811169"/>
              <a:gd name="connsiteX3" fmla="*/ 2087086 w 2772385"/>
              <a:gd name="connsiteY3" fmla="*/ 198449 h 3811169"/>
              <a:gd name="connsiteX4" fmla="*/ 2137574 w 2772385"/>
              <a:gd name="connsiteY4" fmla="*/ 288206 h 3811169"/>
              <a:gd name="connsiteX5" fmla="*/ 2025378 w 2772385"/>
              <a:gd name="connsiteY5" fmla="*/ 450890 h 3811169"/>
              <a:gd name="connsiteX6" fmla="*/ 2131966 w 2772385"/>
              <a:gd name="connsiteY6" fmla="*/ 585526 h 3811169"/>
              <a:gd name="connsiteX7" fmla="*/ 2154403 w 2772385"/>
              <a:gd name="connsiteY7" fmla="*/ 708942 h 3811169"/>
              <a:gd name="connsiteX8" fmla="*/ 2025378 w 2772385"/>
              <a:gd name="connsiteY8" fmla="*/ 753820 h 3811169"/>
              <a:gd name="connsiteX9" fmla="*/ 1991719 w 2772385"/>
              <a:gd name="connsiteY9" fmla="*/ 821138 h 3811169"/>
              <a:gd name="connsiteX10" fmla="*/ 1991719 w 2772385"/>
              <a:gd name="connsiteY10" fmla="*/ 708942 h 3811169"/>
              <a:gd name="connsiteX11" fmla="*/ 1941230 w 2772385"/>
              <a:gd name="connsiteY11" fmla="*/ 669673 h 3811169"/>
              <a:gd name="connsiteX12" fmla="*/ 1778546 w 2772385"/>
              <a:gd name="connsiteY12" fmla="*/ 770649 h 3811169"/>
              <a:gd name="connsiteX13" fmla="*/ 1397078 w 2772385"/>
              <a:gd name="connsiteY13" fmla="*/ 579916 h 3811169"/>
              <a:gd name="connsiteX14" fmla="*/ 1660739 w 2772385"/>
              <a:gd name="connsiteY14" fmla="*/ 1129678 h 3811169"/>
              <a:gd name="connsiteX15" fmla="*/ 1795375 w 2772385"/>
              <a:gd name="connsiteY15" fmla="*/ 1225045 h 3811169"/>
              <a:gd name="connsiteX16" fmla="*/ 1643910 w 2772385"/>
              <a:gd name="connsiteY16" fmla="*/ 1449437 h 3811169"/>
              <a:gd name="connsiteX17" fmla="*/ 1722448 w 2772385"/>
              <a:gd name="connsiteY17" fmla="*/ 1668220 h 3811169"/>
              <a:gd name="connsiteX18" fmla="*/ 1812205 w 2772385"/>
              <a:gd name="connsiteY18" fmla="*/ 1662611 h 3811169"/>
              <a:gd name="connsiteX19" fmla="*/ 1621470 w 2772385"/>
              <a:gd name="connsiteY19" fmla="*/ 1858954 h 3811169"/>
              <a:gd name="connsiteX20" fmla="*/ 909024 w 2772385"/>
              <a:gd name="connsiteY20" fmla="*/ 1578463 h 3811169"/>
              <a:gd name="connsiteX21" fmla="*/ 454629 w 2772385"/>
              <a:gd name="connsiteY21" fmla="*/ 2605060 h 3811169"/>
              <a:gd name="connsiteX22" fmla="*/ 258286 w 2772385"/>
              <a:gd name="connsiteY22" fmla="*/ 2812623 h 3811169"/>
              <a:gd name="connsiteX23" fmla="*/ 39503 w 2772385"/>
              <a:gd name="connsiteY23" fmla="*/ 2857501 h 3811169"/>
              <a:gd name="connsiteX24" fmla="*/ 28282 w 2772385"/>
              <a:gd name="connsiteY24" fmla="*/ 2975307 h 3811169"/>
              <a:gd name="connsiteX25" fmla="*/ 258285 w 2772385"/>
              <a:gd name="connsiteY25" fmla="*/ 3087504 h 3811169"/>
              <a:gd name="connsiteX26" fmla="*/ 527559 w 2772385"/>
              <a:gd name="connsiteY26" fmla="*/ 2986527 h 3811169"/>
              <a:gd name="connsiteX27" fmla="*/ 488288 w 2772385"/>
              <a:gd name="connsiteY27" fmla="*/ 3154821 h 3811169"/>
              <a:gd name="connsiteX28" fmla="*/ 561215 w 2772385"/>
              <a:gd name="connsiteY28" fmla="*/ 3194090 h 3811169"/>
              <a:gd name="connsiteX29" fmla="*/ 381702 w 2772385"/>
              <a:gd name="connsiteY29" fmla="*/ 3592387 h 3811169"/>
              <a:gd name="connsiteX30" fmla="*/ 213408 w 2772385"/>
              <a:gd name="connsiteY30" fmla="*/ 3698973 h 3811169"/>
              <a:gd name="connsiteX31" fmla="*/ 280726 w 2772385"/>
              <a:gd name="connsiteY31" fmla="*/ 3811169 h 3811169"/>
              <a:gd name="connsiteX32" fmla="*/ 477068 w 2772385"/>
              <a:gd name="connsiteY32" fmla="*/ 3771902 h 3811169"/>
              <a:gd name="connsiteX33" fmla="*/ 622923 w 2772385"/>
              <a:gd name="connsiteY33" fmla="*/ 3547509 h 3811169"/>
              <a:gd name="connsiteX34" fmla="*/ 662193 w 2772385"/>
              <a:gd name="connsiteY34" fmla="*/ 3743852 h 3811169"/>
              <a:gd name="connsiteX35" fmla="*/ 735121 w 2772385"/>
              <a:gd name="connsiteY35" fmla="*/ 3732634 h 3811169"/>
              <a:gd name="connsiteX36" fmla="*/ 774389 w 2772385"/>
              <a:gd name="connsiteY36" fmla="*/ 3474581 h 3811169"/>
              <a:gd name="connsiteX37" fmla="*/ 684632 w 2772385"/>
              <a:gd name="connsiteY37" fmla="*/ 3216530 h 3811169"/>
              <a:gd name="connsiteX38" fmla="*/ 897805 w 2772385"/>
              <a:gd name="connsiteY38" fmla="*/ 2627499 h 3811169"/>
              <a:gd name="connsiteX39" fmla="*/ 1161466 w 2772385"/>
              <a:gd name="connsiteY39" fmla="*/ 2520912 h 3811169"/>
              <a:gd name="connsiteX40" fmla="*/ 1526104 w 2772385"/>
              <a:gd name="connsiteY40" fmla="*/ 2627499 h 3811169"/>
              <a:gd name="connsiteX41" fmla="*/ 1587812 w 2772385"/>
              <a:gd name="connsiteY41" fmla="*/ 2627499 h 3811169"/>
              <a:gd name="connsiteX42" fmla="*/ 1643910 w 2772385"/>
              <a:gd name="connsiteY42" fmla="*/ 2728476 h 3811169"/>
              <a:gd name="connsiteX43" fmla="*/ 1795375 w 2772385"/>
              <a:gd name="connsiteY43" fmla="*/ 2762134 h 3811169"/>
              <a:gd name="connsiteX44" fmla="*/ 1806595 w 2772385"/>
              <a:gd name="connsiteY44" fmla="*/ 2795793 h 3811169"/>
              <a:gd name="connsiteX45" fmla="*/ 1767326 w 2772385"/>
              <a:gd name="connsiteY45" fmla="*/ 2997747 h 3811169"/>
              <a:gd name="connsiteX46" fmla="*/ 1744887 w 2772385"/>
              <a:gd name="connsiteY46" fmla="*/ 3323116 h 3811169"/>
              <a:gd name="connsiteX47" fmla="*/ 1537324 w 2772385"/>
              <a:gd name="connsiteY47" fmla="*/ 3345555 h 3811169"/>
              <a:gd name="connsiteX48" fmla="*/ 1200735 w 2772385"/>
              <a:gd name="connsiteY48" fmla="*/ 3396044 h 3811169"/>
              <a:gd name="connsiteX49" fmla="*/ 1172686 w 2772385"/>
              <a:gd name="connsiteY49" fmla="*/ 3468971 h 3811169"/>
              <a:gd name="connsiteX50" fmla="*/ 1110978 w 2772385"/>
              <a:gd name="connsiteY50" fmla="*/ 3497020 h 3811169"/>
              <a:gd name="connsiteX51" fmla="*/ 1139027 w 2772385"/>
              <a:gd name="connsiteY51" fmla="*/ 3631656 h 3811169"/>
              <a:gd name="connsiteX52" fmla="*/ 1279272 w 2772385"/>
              <a:gd name="connsiteY52" fmla="*/ 3637266 h 3811169"/>
              <a:gd name="connsiteX53" fmla="*/ 1273662 w 2772385"/>
              <a:gd name="connsiteY53" fmla="*/ 3485801 h 3811169"/>
              <a:gd name="connsiteX54" fmla="*/ 1453176 w 2772385"/>
              <a:gd name="connsiteY54" fmla="*/ 3497020 h 3811169"/>
              <a:gd name="connsiteX55" fmla="*/ 1425127 w 2772385"/>
              <a:gd name="connsiteY55" fmla="*/ 3575558 h 3811169"/>
              <a:gd name="connsiteX56" fmla="*/ 1397078 w 2772385"/>
              <a:gd name="connsiteY56" fmla="*/ 3637266 h 3811169"/>
              <a:gd name="connsiteX57" fmla="*/ 1312931 w 2772385"/>
              <a:gd name="connsiteY57" fmla="*/ 3654095 h 3811169"/>
              <a:gd name="connsiteX58" fmla="*/ 1447567 w 2772385"/>
              <a:gd name="connsiteY58" fmla="*/ 3777511 h 3811169"/>
              <a:gd name="connsiteX59" fmla="*/ 1514884 w 2772385"/>
              <a:gd name="connsiteY59" fmla="*/ 3642876 h 3811169"/>
              <a:gd name="connsiteX60" fmla="*/ 1817814 w 2772385"/>
              <a:gd name="connsiteY60" fmla="*/ 3541899 h 3811169"/>
              <a:gd name="connsiteX61" fmla="*/ 2154403 w 2772385"/>
              <a:gd name="connsiteY61" fmla="*/ 3614826 h 3811169"/>
              <a:gd name="connsiteX62" fmla="*/ 2109525 w 2772385"/>
              <a:gd name="connsiteY62" fmla="*/ 3715803 h 3811169"/>
              <a:gd name="connsiteX63" fmla="*/ 2204892 w 2772385"/>
              <a:gd name="connsiteY63" fmla="*/ 3783121 h 3811169"/>
              <a:gd name="connsiteX64" fmla="*/ 2277819 w 2772385"/>
              <a:gd name="connsiteY64" fmla="*/ 3732633 h 3811169"/>
              <a:gd name="connsiteX65" fmla="*/ 2266600 w 2772385"/>
              <a:gd name="connsiteY65" fmla="*/ 3637266 h 3811169"/>
              <a:gd name="connsiteX66" fmla="*/ 2446114 w 2772385"/>
              <a:gd name="connsiteY66" fmla="*/ 3558728 h 3811169"/>
              <a:gd name="connsiteX67" fmla="*/ 2429284 w 2772385"/>
              <a:gd name="connsiteY67" fmla="*/ 3384824 h 3811169"/>
              <a:gd name="connsiteX68" fmla="*/ 1924401 w 2772385"/>
              <a:gd name="connsiteY68" fmla="*/ 3356775 h 3811169"/>
              <a:gd name="connsiteX69" fmla="*/ 1913181 w 2772385"/>
              <a:gd name="connsiteY69" fmla="*/ 3031406 h 3811169"/>
              <a:gd name="connsiteX70" fmla="*/ 1879522 w 2772385"/>
              <a:gd name="connsiteY70" fmla="*/ 3014576 h 3811169"/>
              <a:gd name="connsiteX71" fmla="*/ 1901962 w 2772385"/>
              <a:gd name="connsiteY71" fmla="*/ 2835062 h 3811169"/>
              <a:gd name="connsiteX72" fmla="*/ 1857083 w 2772385"/>
              <a:gd name="connsiteY72" fmla="*/ 2773354 h 3811169"/>
              <a:gd name="connsiteX73" fmla="*/ 2103915 w 2772385"/>
              <a:gd name="connsiteY73" fmla="*/ 2717256 h 3811169"/>
              <a:gd name="connsiteX74" fmla="*/ 2126354 w 2772385"/>
              <a:gd name="connsiteY74" fmla="*/ 2588230 h 3811169"/>
              <a:gd name="connsiteX75" fmla="*/ 2367576 w 2772385"/>
              <a:gd name="connsiteY75" fmla="*/ 2621889 h 3811169"/>
              <a:gd name="connsiteX76" fmla="*/ 2591969 w 2772385"/>
              <a:gd name="connsiteY76" fmla="*/ 2032858 h 3811169"/>
              <a:gd name="connsiteX77" fmla="*/ 2547090 w 2772385"/>
              <a:gd name="connsiteY77" fmla="*/ 1948711 h 3811169"/>
              <a:gd name="connsiteX78" fmla="*/ 2692946 w 2772385"/>
              <a:gd name="connsiteY78" fmla="*/ 1460657 h 3811169"/>
              <a:gd name="connsiteX79" fmla="*/ 2636848 w 2772385"/>
              <a:gd name="connsiteY79" fmla="*/ 1354071 h 3811169"/>
              <a:gd name="connsiteX80" fmla="*/ 2479772 w 2772385"/>
              <a:gd name="connsiteY80" fmla="*/ 798699 h 3811169"/>
              <a:gd name="connsiteX81" fmla="*/ 2737825 w 2772385"/>
              <a:gd name="connsiteY81" fmla="*/ 675283 h 3811169"/>
              <a:gd name="connsiteX82" fmla="*/ 2709775 w 2772385"/>
              <a:gd name="connsiteY82" fmla="*/ 434061 h 3811169"/>
              <a:gd name="connsiteX83" fmla="*/ 2625628 w 2772385"/>
              <a:gd name="connsiteY83" fmla="*/ 86253 h 3811169"/>
              <a:gd name="connsiteX0" fmla="*/ 2625628 w 2772385"/>
              <a:gd name="connsiteY0" fmla="*/ 86253 h 3811169"/>
              <a:gd name="connsiteX1" fmla="*/ 2429284 w 2772385"/>
              <a:gd name="connsiteY1" fmla="*/ 2105 h 3811169"/>
              <a:gd name="connsiteX2" fmla="*/ 2188062 w 2772385"/>
              <a:gd name="connsiteY2" fmla="*/ 159180 h 3811169"/>
              <a:gd name="connsiteX3" fmla="*/ 2087086 w 2772385"/>
              <a:gd name="connsiteY3" fmla="*/ 198449 h 3811169"/>
              <a:gd name="connsiteX4" fmla="*/ 2137574 w 2772385"/>
              <a:gd name="connsiteY4" fmla="*/ 288206 h 3811169"/>
              <a:gd name="connsiteX5" fmla="*/ 2025378 w 2772385"/>
              <a:gd name="connsiteY5" fmla="*/ 450890 h 3811169"/>
              <a:gd name="connsiteX6" fmla="*/ 2131966 w 2772385"/>
              <a:gd name="connsiteY6" fmla="*/ 585526 h 3811169"/>
              <a:gd name="connsiteX7" fmla="*/ 2154403 w 2772385"/>
              <a:gd name="connsiteY7" fmla="*/ 708942 h 3811169"/>
              <a:gd name="connsiteX8" fmla="*/ 2025378 w 2772385"/>
              <a:gd name="connsiteY8" fmla="*/ 753820 h 3811169"/>
              <a:gd name="connsiteX9" fmla="*/ 1991719 w 2772385"/>
              <a:gd name="connsiteY9" fmla="*/ 821138 h 3811169"/>
              <a:gd name="connsiteX10" fmla="*/ 1991719 w 2772385"/>
              <a:gd name="connsiteY10" fmla="*/ 708942 h 3811169"/>
              <a:gd name="connsiteX11" fmla="*/ 1941230 w 2772385"/>
              <a:gd name="connsiteY11" fmla="*/ 669673 h 3811169"/>
              <a:gd name="connsiteX12" fmla="*/ 1778546 w 2772385"/>
              <a:gd name="connsiteY12" fmla="*/ 770649 h 3811169"/>
              <a:gd name="connsiteX13" fmla="*/ 1397078 w 2772385"/>
              <a:gd name="connsiteY13" fmla="*/ 579916 h 3811169"/>
              <a:gd name="connsiteX14" fmla="*/ 1660739 w 2772385"/>
              <a:gd name="connsiteY14" fmla="*/ 1129678 h 3811169"/>
              <a:gd name="connsiteX15" fmla="*/ 1795375 w 2772385"/>
              <a:gd name="connsiteY15" fmla="*/ 1225045 h 3811169"/>
              <a:gd name="connsiteX16" fmla="*/ 1643910 w 2772385"/>
              <a:gd name="connsiteY16" fmla="*/ 1449437 h 3811169"/>
              <a:gd name="connsiteX17" fmla="*/ 1722448 w 2772385"/>
              <a:gd name="connsiteY17" fmla="*/ 1668220 h 3811169"/>
              <a:gd name="connsiteX18" fmla="*/ 1812205 w 2772385"/>
              <a:gd name="connsiteY18" fmla="*/ 1662611 h 3811169"/>
              <a:gd name="connsiteX19" fmla="*/ 1621470 w 2772385"/>
              <a:gd name="connsiteY19" fmla="*/ 1858954 h 3811169"/>
              <a:gd name="connsiteX20" fmla="*/ 909024 w 2772385"/>
              <a:gd name="connsiteY20" fmla="*/ 1578463 h 3811169"/>
              <a:gd name="connsiteX21" fmla="*/ 454629 w 2772385"/>
              <a:gd name="connsiteY21" fmla="*/ 2605060 h 3811169"/>
              <a:gd name="connsiteX22" fmla="*/ 258286 w 2772385"/>
              <a:gd name="connsiteY22" fmla="*/ 2812623 h 3811169"/>
              <a:gd name="connsiteX23" fmla="*/ 39503 w 2772385"/>
              <a:gd name="connsiteY23" fmla="*/ 2857501 h 3811169"/>
              <a:gd name="connsiteX24" fmla="*/ 28282 w 2772385"/>
              <a:gd name="connsiteY24" fmla="*/ 2975307 h 3811169"/>
              <a:gd name="connsiteX25" fmla="*/ 258285 w 2772385"/>
              <a:gd name="connsiteY25" fmla="*/ 3087504 h 3811169"/>
              <a:gd name="connsiteX26" fmla="*/ 527559 w 2772385"/>
              <a:gd name="connsiteY26" fmla="*/ 2986527 h 3811169"/>
              <a:gd name="connsiteX27" fmla="*/ 488288 w 2772385"/>
              <a:gd name="connsiteY27" fmla="*/ 3154821 h 3811169"/>
              <a:gd name="connsiteX28" fmla="*/ 561215 w 2772385"/>
              <a:gd name="connsiteY28" fmla="*/ 3194090 h 3811169"/>
              <a:gd name="connsiteX29" fmla="*/ 381702 w 2772385"/>
              <a:gd name="connsiteY29" fmla="*/ 3592387 h 3811169"/>
              <a:gd name="connsiteX30" fmla="*/ 213408 w 2772385"/>
              <a:gd name="connsiteY30" fmla="*/ 3698973 h 3811169"/>
              <a:gd name="connsiteX31" fmla="*/ 280726 w 2772385"/>
              <a:gd name="connsiteY31" fmla="*/ 3811169 h 3811169"/>
              <a:gd name="connsiteX32" fmla="*/ 477068 w 2772385"/>
              <a:gd name="connsiteY32" fmla="*/ 3771902 h 3811169"/>
              <a:gd name="connsiteX33" fmla="*/ 622923 w 2772385"/>
              <a:gd name="connsiteY33" fmla="*/ 3547509 h 3811169"/>
              <a:gd name="connsiteX34" fmla="*/ 662193 w 2772385"/>
              <a:gd name="connsiteY34" fmla="*/ 3743852 h 3811169"/>
              <a:gd name="connsiteX35" fmla="*/ 735121 w 2772385"/>
              <a:gd name="connsiteY35" fmla="*/ 3732634 h 3811169"/>
              <a:gd name="connsiteX36" fmla="*/ 774389 w 2772385"/>
              <a:gd name="connsiteY36" fmla="*/ 3474581 h 3811169"/>
              <a:gd name="connsiteX37" fmla="*/ 684632 w 2772385"/>
              <a:gd name="connsiteY37" fmla="*/ 3216530 h 3811169"/>
              <a:gd name="connsiteX38" fmla="*/ 897805 w 2772385"/>
              <a:gd name="connsiteY38" fmla="*/ 2627499 h 3811169"/>
              <a:gd name="connsiteX39" fmla="*/ 1161466 w 2772385"/>
              <a:gd name="connsiteY39" fmla="*/ 2520912 h 3811169"/>
              <a:gd name="connsiteX40" fmla="*/ 1526104 w 2772385"/>
              <a:gd name="connsiteY40" fmla="*/ 2627499 h 3811169"/>
              <a:gd name="connsiteX41" fmla="*/ 1587812 w 2772385"/>
              <a:gd name="connsiteY41" fmla="*/ 2627499 h 3811169"/>
              <a:gd name="connsiteX42" fmla="*/ 1643910 w 2772385"/>
              <a:gd name="connsiteY42" fmla="*/ 2728476 h 3811169"/>
              <a:gd name="connsiteX43" fmla="*/ 1795375 w 2772385"/>
              <a:gd name="connsiteY43" fmla="*/ 2762134 h 3811169"/>
              <a:gd name="connsiteX44" fmla="*/ 1806595 w 2772385"/>
              <a:gd name="connsiteY44" fmla="*/ 2795793 h 3811169"/>
              <a:gd name="connsiteX45" fmla="*/ 1767326 w 2772385"/>
              <a:gd name="connsiteY45" fmla="*/ 2997747 h 3811169"/>
              <a:gd name="connsiteX46" fmla="*/ 1744887 w 2772385"/>
              <a:gd name="connsiteY46" fmla="*/ 3323116 h 3811169"/>
              <a:gd name="connsiteX47" fmla="*/ 1537324 w 2772385"/>
              <a:gd name="connsiteY47" fmla="*/ 3345555 h 3811169"/>
              <a:gd name="connsiteX48" fmla="*/ 1200735 w 2772385"/>
              <a:gd name="connsiteY48" fmla="*/ 3396044 h 3811169"/>
              <a:gd name="connsiteX49" fmla="*/ 1172686 w 2772385"/>
              <a:gd name="connsiteY49" fmla="*/ 3468971 h 3811169"/>
              <a:gd name="connsiteX50" fmla="*/ 1110978 w 2772385"/>
              <a:gd name="connsiteY50" fmla="*/ 3497020 h 3811169"/>
              <a:gd name="connsiteX51" fmla="*/ 1139027 w 2772385"/>
              <a:gd name="connsiteY51" fmla="*/ 3631656 h 3811169"/>
              <a:gd name="connsiteX52" fmla="*/ 1279272 w 2772385"/>
              <a:gd name="connsiteY52" fmla="*/ 3637266 h 3811169"/>
              <a:gd name="connsiteX53" fmla="*/ 1273662 w 2772385"/>
              <a:gd name="connsiteY53" fmla="*/ 3485801 h 3811169"/>
              <a:gd name="connsiteX54" fmla="*/ 1453176 w 2772385"/>
              <a:gd name="connsiteY54" fmla="*/ 3497020 h 3811169"/>
              <a:gd name="connsiteX55" fmla="*/ 1425127 w 2772385"/>
              <a:gd name="connsiteY55" fmla="*/ 3575558 h 3811169"/>
              <a:gd name="connsiteX56" fmla="*/ 1397078 w 2772385"/>
              <a:gd name="connsiteY56" fmla="*/ 3637266 h 3811169"/>
              <a:gd name="connsiteX57" fmla="*/ 1312931 w 2772385"/>
              <a:gd name="connsiteY57" fmla="*/ 3654095 h 3811169"/>
              <a:gd name="connsiteX58" fmla="*/ 1447567 w 2772385"/>
              <a:gd name="connsiteY58" fmla="*/ 3777511 h 3811169"/>
              <a:gd name="connsiteX59" fmla="*/ 1514884 w 2772385"/>
              <a:gd name="connsiteY59" fmla="*/ 3642876 h 3811169"/>
              <a:gd name="connsiteX60" fmla="*/ 1817814 w 2772385"/>
              <a:gd name="connsiteY60" fmla="*/ 3541899 h 3811169"/>
              <a:gd name="connsiteX61" fmla="*/ 2154403 w 2772385"/>
              <a:gd name="connsiteY61" fmla="*/ 3614826 h 3811169"/>
              <a:gd name="connsiteX62" fmla="*/ 2109525 w 2772385"/>
              <a:gd name="connsiteY62" fmla="*/ 3715803 h 3811169"/>
              <a:gd name="connsiteX63" fmla="*/ 2204892 w 2772385"/>
              <a:gd name="connsiteY63" fmla="*/ 3783121 h 3811169"/>
              <a:gd name="connsiteX64" fmla="*/ 2277819 w 2772385"/>
              <a:gd name="connsiteY64" fmla="*/ 3732633 h 3811169"/>
              <a:gd name="connsiteX65" fmla="*/ 2266600 w 2772385"/>
              <a:gd name="connsiteY65" fmla="*/ 3637266 h 3811169"/>
              <a:gd name="connsiteX66" fmla="*/ 2446114 w 2772385"/>
              <a:gd name="connsiteY66" fmla="*/ 3558728 h 3811169"/>
              <a:gd name="connsiteX67" fmla="*/ 2429284 w 2772385"/>
              <a:gd name="connsiteY67" fmla="*/ 3384824 h 3811169"/>
              <a:gd name="connsiteX68" fmla="*/ 1924401 w 2772385"/>
              <a:gd name="connsiteY68" fmla="*/ 3356775 h 3811169"/>
              <a:gd name="connsiteX69" fmla="*/ 1913181 w 2772385"/>
              <a:gd name="connsiteY69" fmla="*/ 3031406 h 3811169"/>
              <a:gd name="connsiteX70" fmla="*/ 1879522 w 2772385"/>
              <a:gd name="connsiteY70" fmla="*/ 3014576 h 3811169"/>
              <a:gd name="connsiteX71" fmla="*/ 1901962 w 2772385"/>
              <a:gd name="connsiteY71" fmla="*/ 2835062 h 3811169"/>
              <a:gd name="connsiteX72" fmla="*/ 1857083 w 2772385"/>
              <a:gd name="connsiteY72" fmla="*/ 2773354 h 3811169"/>
              <a:gd name="connsiteX73" fmla="*/ 2103915 w 2772385"/>
              <a:gd name="connsiteY73" fmla="*/ 2717256 h 3811169"/>
              <a:gd name="connsiteX74" fmla="*/ 2126354 w 2772385"/>
              <a:gd name="connsiteY74" fmla="*/ 2588230 h 3811169"/>
              <a:gd name="connsiteX75" fmla="*/ 2367576 w 2772385"/>
              <a:gd name="connsiteY75" fmla="*/ 2621889 h 3811169"/>
              <a:gd name="connsiteX76" fmla="*/ 2591969 w 2772385"/>
              <a:gd name="connsiteY76" fmla="*/ 2032858 h 3811169"/>
              <a:gd name="connsiteX77" fmla="*/ 2547090 w 2772385"/>
              <a:gd name="connsiteY77" fmla="*/ 1948711 h 3811169"/>
              <a:gd name="connsiteX78" fmla="*/ 2692946 w 2772385"/>
              <a:gd name="connsiteY78" fmla="*/ 1460657 h 3811169"/>
              <a:gd name="connsiteX79" fmla="*/ 2636848 w 2772385"/>
              <a:gd name="connsiteY79" fmla="*/ 1354071 h 3811169"/>
              <a:gd name="connsiteX80" fmla="*/ 2479772 w 2772385"/>
              <a:gd name="connsiteY80" fmla="*/ 798699 h 3811169"/>
              <a:gd name="connsiteX81" fmla="*/ 2737825 w 2772385"/>
              <a:gd name="connsiteY81" fmla="*/ 675283 h 3811169"/>
              <a:gd name="connsiteX82" fmla="*/ 2709775 w 2772385"/>
              <a:gd name="connsiteY82" fmla="*/ 434061 h 3811169"/>
              <a:gd name="connsiteX83" fmla="*/ 2625628 w 2772385"/>
              <a:gd name="connsiteY83" fmla="*/ 86253 h 3811169"/>
              <a:gd name="connsiteX0" fmla="*/ 2625628 w 2772385"/>
              <a:gd name="connsiteY0" fmla="*/ 86253 h 3811169"/>
              <a:gd name="connsiteX1" fmla="*/ 2429284 w 2772385"/>
              <a:gd name="connsiteY1" fmla="*/ 2105 h 3811169"/>
              <a:gd name="connsiteX2" fmla="*/ 2188062 w 2772385"/>
              <a:gd name="connsiteY2" fmla="*/ 159180 h 3811169"/>
              <a:gd name="connsiteX3" fmla="*/ 2087086 w 2772385"/>
              <a:gd name="connsiteY3" fmla="*/ 198449 h 3811169"/>
              <a:gd name="connsiteX4" fmla="*/ 2137574 w 2772385"/>
              <a:gd name="connsiteY4" fmla="*/ 288206 h 3811169"/>
              <a:gd name="connsiteX5" fmla="*/ 2025378 w 2772385"/>
              <a:gd name="connsiteY5" fmla="*/ 450890 h 3811169"/>
              <a:gd name="connsiteX6" fmla="*/ 2131966 w 2772385"/>
              <a:gd name="connsiteY6" fmla="*/ 585526 h 3811169"/>
              <a:gd name="connsiteX7" fmla="*/ 2154403 w 2772385"/>
              <a:gd name="connsiteY7" fmla="*/ 708942 h 3811169"/>
              <a:gd name="connsiteX8" fmla="*/ 2025378 w 2772385"/>
              <a:gd name="connsiteY8" fmla="*/ 753820 h 3811169"/>
              <a:gd name="connsiteX9" fmla="*/ 1991719 w 2772385"/>
              <a:gd name="connsiteY9" fmla="*/ 821138 h 3811169"/>
              <a:gd name="connsiteX10" fmla="*/ 1991719 w 2772385"/>
              <a:gd name="connsiteY10" fmla="*/ 708942 h 3811169"/>
              <a:gd name="connsiteX11" fmla="*/ 1941230 w 2772385"/>
              <a:gd name="connsiteY11" fmla="*/ 669673 h 3811169"/>
              <a:gd name="connsiteX12" fmla="*/ 1778546 w 2772385"/>
              <a:gd name="connsiteY12" fmla="*/ 770649 h 3811169"/>
              <a:gd name="connsiteX13" fmla="*/ 1397078 w 2772385"/>
              <a:gd name="connsiteY13" fmla="*/ 579916 h 3811169"/>
              <a:gd name="connsiteX14" fmla="*/ 1660739 w 2772385"/>
              <a:gd name="connsiteY14" fmla="*/ 1129678 h 3811169"/>
              <a:gd name="connsiteX15" fmla="*/ 1795375 w 2772385"/>
              <a:gd name="connsiteY15" fmla="*/ 1225045 h 3811169"/>
              <a:gd name="connsiteX16" fmla="*/ 1643910 w 2772385"/>
              <a:gd name="connsiteY16" fmla="*/ 1449437 h 3811169"/>
              <a:gd name="connsiteX17" fmla="*/ 1722448 w 2772385"/>
              <a:gd name="connsiteY17" fmla="*/ 1668220 h 3811169"/>
              <a:gd name="connsiteX18" fmla="*/ 1812205 w 2772385"/>
              <a:gd name="connsiteY18" fmla="*/ 1662611 h 3811169"/>
              <a:gd name="connsiteX19" fmla="*/ 1621470 w 2772385"/>
              <a:gd name="connsiteY19" fmla="*/ 1858954 h 3811169"/>
              <a:gd name="connsiteX20" fmla="*/ 909024 w 2772385"/>
              <a:gd name="connsiteY20" fmla="*/ 1578463 h 3811169"/>
              <a:gd name="connsiteX21" fmla="*/ 454629 w 2772385"/>
              <a:gd name="connsiteY21" fmla="*/ 2605060 h 3811169"/>
              <a:gd name="connsiteX22" fmla="*/ 258286 w 2772385"/>
              <a:gd name="connsiteY22" fmla="*/ 2812623 h 3811169"/>
              <a:gd name="connsiteX23" fmla="*/ 39503 w 2772385"/>
              <a:gd name="connsiteY23" fmla="*/ 2857501 h 3811169"/>
              <a:gd name="connsiteX24" fmla="*/ 28282 w 2772385"/>
              <a:gd name="connsiteY24" fmla="*/ 2975307 h 3811169"/>
              <a:gd name="connsiteX25" fmla="*/ 258285 w 2772385"/>
              <a:gd name="connsiteY25" fmla="*/ 3087504 h 3811169"/>
              <a:gd name="connsiteX26" fmla="*/ 527559 w 2772385"/>
              <a:gd name="connsiteY26" fmla="*/ 2986527 h 3811169"/>
              <a:gd name="connsiteX27" fmla="*/ 488288 w 2772385"/>
              <a:gd name="connsiteY27" fmla="*/ 3154821 h 3811169"/>
              <a:gd name="connsiteX28" fmla="*/ 561215 w 2772385"/>
              <a:gd name="connsiteY28" fmla="*/ 3194090 h 3811169"/>
              <a:gd name="connsiteX29" fmla="*/ 381702 w 2772385"/>
              <a:gd name="connsiteY29" fmla="*/ 3592387 h 3811169"/>
              <a:gd name="connsiteX30" fmla="*/ 213408 w 2772385"/>
              <a:gd name="connsiteY30" fmla="*/ 3698973 h 3811169"/>
              <a:gd name="connsiteX31" fmla="*/ 280726 w 2772385"/>
              <a:gd name="connsiteY31" fmla="*/ 3811169 h 3811169"/>
              <a:gd name="connsiteX32" fmla="*/ 477068 w 2772385"/>
              <a:gd name="connsiteY32" fmla="*/ 3771902 h 3811169"/>
              <a:gd name="connsiteX33" fmla="*/ 622923 w 2772385"/>
              <a:gd name="connsiteY33" fmla="*/ 3547509 h 3811169"/>
              <a:gd name="connsiteX34" fmla="*/ 662193 w 2772385"/>
              <a:gd name="connsiteY34" fmla="*/ 3743852 h 3811169"/>
              <a:gd name="connsiteX35" fmla="*/ 735121 w 2772385"/>
              <a:gd name="connsiteY35" fmla="*/ 3732634 h 3811169"/>
              <a:gd name="connsiteX36" fmla="*/ 774389 w 2772385"/>
              <a:gd name="connsiteY36" fmla="*/ 3474581 h 3811169"/>
              <a:gd name="connsiteX37" fmla="*/ 695851 w 2772385"/>
              <a:gd name="connsiteY37" fmla="*/ 3238969 h 3811169"/>
              <a:gd name="connsiteX38" fmla="*/ 897805 w 2772385"/>
              <a:gd name="connsiteY38" fmla="*/ 2627499 h 3811169"/>
              <a:gd name="connsiteX39" fmla="*/ 1161466 w 2772385"/>
              <a:gd name="connsiteY39" fmla="*/ 2520912 h 3811169"/>
              <a:gd name="connsiteX40" fmla="*/ 1526104 w 2772385"/>
              <a:gd name="connsiteY40" fmla="*/ 2627499 h 3811169"/>
              <a:gd name="connsiteX41" fmla="*/ 1587812 w 2772385"/>
              <a:gd name="connsiteY41" fmla="*/ 2627499 h 3811169"/>
              <a:gd name="connsiteX42" fmla="*/ 1643910 w 2772385"/>
              <a:gd name="connsiteY42" fmla="*/ 2728476 h 3811169"/>
              <a:gd name="connsiteX43" fmla="*/ 1795375 w 2772385"/>
              <a:gd name="connsiteY43" fmla="*/ 2762134 h 3811169"/>
              <a:gd name="connsiteX44" fmla="*/ 1806595 w 2772385"/>
              <a:gd name="connsiteY44" fmla="*/ 2795793 h 3811169"/>
              <a:gd name="connsiteX45" fmla="*/ 1767326 w 2772385"/>
              <a:gd name="connsiteY45" fmla="*/ 2997747 h 3811169"/>
              <a:gd name="connsiteX46" fmla="*/ 1744887 w 2772385"/>
              <a:gd name="connsiteY46" fmla="*/ 3323116 h 3811169"/>
              <a:gd name="connsiteX47" fmla="*/ 1537324 w 2772385"/>
              <a:gd name="connsiteY47" fmla="*/ 3345555 h 3811169"/>
              <a:gd name="connsiteX48" fmla="*/ 1200735 w 2772385"/>
              <a:gd name="connsiteY48" fmla="*/ 3396044 h 3811169"/>
              <a:gd name="connsiteX49" fmla="*/ 1172686 w 2772385"/>
              <a:gd name="connsiteY49" fmla="*/ 3468971 h 3811169"/>
              <a:gd name="connsiteX50" fmla="*/ 1110978 w 2772385"/>
              <a:gd name="connsiteY50" fmla="*/ 3497020 h 3811169"/>
              <a:gd name="connsiteX51" fmla="*/ 1139027 w 2772385"/>
              <a:gd name="connsiteY51" fmla="*/ 3631656 h 3811169"/>
              <a:gd name="connsiteX52" fmla="*/ 1279272 w 2772385"/>
              <a:gd name="connsiteY52" fmla="*/ 3637266 h 3811169"/>
              <a:gd name="connsiteX53" fmla="*/ 1273662 w 2772385"/>
              <a:gd name="connsiteY53" fmla="*/ 3485801 h 3811169"/>
              <a:gd name="connsiteX54" fmla="*/ 1453176 w 2772385"/>
              <a:gd name="connsiteY54" fmla="*/ 3497020 h 3811169"/>
              <a:gd name="connsiteX55" fmla="*/ 1425127 w 2772385"/>
              <a:gd name="connsiteY55" fmla="*/ 3575558 h 3811169"/>
              <a:gd name="connsiteX56" fmla="*/ 1397078 w 2772385"/>
              <a:gd name="connsiteY56" fmla="*/ 3637266 h 3811169"/>
              <a:gd name="connsiteX57" fmla="*/ 1312931 w 2772385"/>
              <a:gd name="connsiteY57" fmla="*/ 3654095 h 3811169"/>
              <a:gd name="connsiteX58" fmla="*/ 1447567 w 2772385"/>
              <a:gd name="connsiteY58" fmla="*/ 3777511 h 3811169"/>
              <a:gd name="connsiteX59" fmla="*/ 1514884 w 2772385"/>
              <a:gd name="connsiteY59" fmla="*/ 3642876 h 3811169"/>
              <a:gd name="connsiteX60" fmla="*/ 1817814 w 2772385"/>
              <a:gd name="connsiteY60" fmla="*/ 3541899 h 3811169"/>
              <a:gd name="connsiteX61" fmla="*/ 2154403 w 2772385"/>
              <a:gd name="connsiteY61" fmla="*/ 3614826 h 3811169"/>
              <a:gd name="connsiteX62" fmla="*/ 2109525 w 2772385"/>
              <a:gd name="connsiteY62" fmla="*/ 3715803 h 3811169"/>
              <a:gd name="connsiteX63" fmla="*/ 2204892 w 2772385"/>
              <a:gd name="connsiteY63" fmla="*/ 3783121 h 3811169"/>
              <a:gd name="connsiteX64" fmla="*/ 2277819 w 2772385"/>
              <a:gd name="connsiteY64" fmla="*/ 3732633 h 3811169"/>
              <a:gd name="connsiteX65" fmla="*/ 2266600 w 2772385"/>
              <a:gd name="connsiteY65" fmla="*/ 3637266 h 3811169"/>
              <a:gd name="connsiteX66" fmla="*/ 2446114 w 2772385"/>
              <a:gd name="connsiteY66" fmla="*/ 3558728 h 3811169"/>
              <a:gd name="connsiteX67" fmla="*/ 2429284 w 2772385"/>
              <a:gd name="connsiteY67" fmla="*/ 3384824 h 3811169"/>
              <a:gd name="connsiteX68" fmla="*/ 1924401 w 2772385"/>
              <a:gd name="connsiteY68" fmla="*/ 3356775 h 3811169"/>
              <a:gd name="connsiteX69" fmla="*/ 1913181 w 2772385"/>
              <a:gd name="connsiteY69" fmla="*/ 3031406 h 3811169"/>
              <a:gd name="connsiteX70" fmla="*/ 1879522 w 2772385"/>
              <a:gd name="connsiteY70" fmla="*/ 3014576 h 3811169"/>
              <a:gd name="connsiteX71" fmla="*/ 1901962 w 2772385"/>
              <a:gd name="connsiteY71" fmla="*/ 2835062 h 3811169"/>
              <a:gd name="connsiteX72" fmla="*/ 1857083 w 2772385"/>
              <a:gd name="connsiteY72" fmla="*/ 2773354 h 3811169"/>
              <a:gd name="connsiteX73" fmla="*/ 2103915 w 2772385"/>
              <a:gd name="connsiteY73" fmla="*/ 2717256 h 3811169"/>
              <a:gd name="connsiteX74" fmla="*/ 2126354 w 2772385"/>
              <a:gd name="connsiteY74" fmla="*/ 2588230 h 3811169"/>
              <a:gd name="connsiteX75" fmla="*/ 2367576 w 2772385"/>
              <a:gd name="connsiteY75" fmla="*/ 2621889 h 3811169"/>
              <a:gd name="connsiteX76" fmla="*/ 2591969 w 2772385"/>
              <a:gd name="connsiteY76" fmla="*/ 2032858 h 3811169"/>
              <a:gd name="connsiteX77" fmla="*/ 2547090 w 2772385"/>
              <a:gd name="connsiteY77" fmla="*/ 1948711 h 3811169"/>
              <a:gd name="connsiteX78" fmla="*/ 2692946 w 2772385"/>
              <a:gd name="connsiteY78" fmla="*/ 1460657 h 3811169"/>
              <a:gd name="connsiteX79" fmla="*/ 2636848 w 2772385"/>
              <a:gd name="connsiteY79" fmla="*/ 1354071 h 3811169"/>
              <a:gd name="connsiteX80" fmla="*/ 2479772 w 2772385"/>
              <a:gd name="connsiteY80" fmla="*/ 798699 h 3811169"/>
              <a:gd name="connsiteX81" fmla="*/ 2737825 w 2772385"/>
              <a:gd name="connsiteY81" fmla="*/ 675283 h 3811169"/>
              <a:gd name="connsiteX82" fmla="*/ 2709775 w 2772385"/>
              <a:gd name="connsiteY82" fmla="*/ 434061 h 3811169"/>
              <a:gd name="connsiteX83" fmla="*/ 2625628 w 2772385"/>
              <a:gd name="connsiteY83" fmla="*/ 86253 h 3811169"/>
              <a:gd name="connsiteX0" fmla="*/ 2625628 w 2772385"/>
              <a:gd name="connsiteY0" fmla="*/ 86253 h 3811169"/>
              <a:gd name="connsiteX1" fmla="*/ 2429284 w 2772385"/>
              <a:gd name="connsiteY1" fmla="*/ 2105 h 3811169"/>
              <a:gd name="connsiteX2" fmla="*/ 2188062 w 2772385"/>
              <a:gd name="connsiteY2" fmla="*/ 159180 h 3811169"/>
              <a:gd name="connsiteX3" fmla="*/ 2087086 w 2772385"/>
              <a:gd name="connsiteY3" fmla="*/ 198449 h 3811169"/>
              <a:gd name="connsiteX4" fmla="*/ 2137574 w 2772385"/>
              <a:gd name="connsiteY4" fmla="*/ 288206 h 3811169"/>
              <a:gd name="connsiteX5" fmla="*/ 2025378 w 2772385"/>
              <a:gd name="connsiteY5" fmla="*/ 450890 h 3811169"/>
              <a:gd name="connsiteX6" fmla="*/ 2131966 w 2772385"/>
              <a:gd name="connsiteY6" fmla="*/ 585526 h 3811169"/>
              <a:gd name="connsiteX7" fmla="*/ 2154403 w 2772385"/>
              <a:gd name="connsiteY7" fmla="*/ 708942 h 3811169"/>
              <a:gd name="connsiteX8" fmla="*/ 2025378 w 2772385"/>
              <a:gd name="connsiteY8" fmla="*/ 753820 h 3811169"/>
              <a:gd name="connsiteX9" fmla="*/ 1991719 w 2772385"/>
              <a:gd name="connsiteY9" fmla="*/ 821138 h 3811169"/>
              <a:gd name="connsiteX10" fmla="*/ 1991719 w 2772385"/>
              <a:gd name="connsiteY10" fmla="*/ 708942 h 3811169"/>
              <a:gd name="connsiteX11" fmla="*/ 1941230 w 2772385"/>
              <a:gd name="connsiteY11" fmla="*/ 669673 h 3811169"/>
              <a:gd name="connsiteX12" fmla="*/ 1778546 w 2772385"/>
              <a:gd name="connsiteY12" fmla="*/ 770649 h 3811169"/>
              <a:gd name="connsiteX13" fmla="*/ 1397078 w 2772385"/>
              <a:gd name="connsiteY13" fmla="*/ 579916 h 3811169"/>
              <a:gd name="connsiteX14" fmla="*/ 1660739 w 2772385"/>
              <a:gd name="connsiteY14" fmla="*/ 1129678 h 3811169"/>
              <a:gd name="connsiteX15" fmla="*/ 1795375 w 2772385"/>
              <a:gd name="connsiteY15" fmla="*/ 1225045 h 3811169"/>
              <a:gd name="connsiteX16" fmla="*/ 1643910 w 2772385"/>
              <a:gd name="connsiteY16" fmla="*/ 1449437 h 3811169"/>
              <a:gd name="connsiteX17" fmla="*/ 1722448 w 2772385"/>
              <a:gd name="connsiteY17" fmla="*/ 1668220 h 3811169"/>
              <a:gd name="connsiteX18" fmla="*/ 1812205 w 2772385"/>
              <a:gd name="connsiteY18" fmla="*/ 1662611 h 3811169"/>
              <a:gd name="connsiteX19" fmla="*/ 1621470 w 2772385"/>
              <a:gd name="connsiteY19" fmla="*/ 1858954 h 3811169"/>
              <a:gd name="connsiteX20" fmla="*/ 909024 w 2772385"/>
              <a:gd name="connsiteY20" fmla="*/ 1578463 h 3811169"/>
              <a:gd name="connsiteX21" fmla="*/ 454629 w 2772385"/>
              <a:gd name="connsiteY21" fmla="*/ 2605060 h 3811169"/>
              <a:gd name="connsiteX22" fmla="*/ 258286 w 2772385"/>
              <a:gd name="connsiteY22" fmla="*/ 2812623 h 3811169"/>
              <a:gd name="connsiteX23" fmla="*/ 39503 w 2772385"/>
              <a:gd name="connsiteY23" fmla="*/ 2857501 h 3811169"/>
              <a:gd name="connsiteX24" fmla="*/ 28282 w 2772385"/>
              <a:gd name="connsiteY24" fmla="*/ 2975307 h 3811169"/>
              <a:gd name="connsiteX25" fmla="*/ 258285 w 2772385"/>
              <a:gd name="connsiteY25" fmla="*/ 3087504 h 3811169"/>
              <a:gd name="connsiteX26" fmla="*/ 527559 w 2772385"/>
              <a:gd name="connsiteY26" fmla="*/ 2986527 h 3811169"/>
              <a:gd name="connsiteX27" fmla="*/ 488288 w 2772385"/>
              <a:gd name="connsiteY27" fmla="*/ 3154821 h 3811169"/>
              <a:gd name="connsiteX28" fmla="*/ 561215 w 2772385"/>
              <a:gd name="connsiteY28" fmla="*/ 3194090 h 3811169"/>
              <a:gd name="connsiteX29" fmla="*/ 381702 w 2772385"/>
              <a:gd name="connsiteY29" fmla="*/ 3592387 h 3811169"/>
              <a:gd name="connsiteX30" fmla="*/ 213408 w 2772385"/>
              <a:gd name="connsiteY30" fmla="*/ 3698973 h 3811169"/>
              <a:gd name="connsiteX31" fmla="*/ 280726 w 2772385"/>
              <a:gd name="connsiteY31" fmla="*/ 3811169 h 3811169"/>
              <a:gd name="connsiteX32" fmla="*/ 477068 w 2772385"/>
              <a:gd name="connsiteY32" fmla="*/ 3771902 h 3811169"/>
              <a:gd name="connsiteX33" fmla="*/ 622923 w 2772385"/>
              <a:gd name="connsiteY33" fmla="*/ 3547509 h 3811169"/>
              <a:gd name="connsiteX34" fmla="*/ 662193 w 2772385"/>
              <a:gd name="connsiteY34" fmla="*/ 3743852 h 3811169"/>
              <a:gd name="connsiteX35" fmla="*/ 735121 w 2772385"/>
              <a:gd name="connsiteY35" fmla="*/ 3732634 h 3811169"/>
              <a:gd name="connsiteX36" fmla="*/ 774389 w 2772385"/>
              <a:gd name="connsiteY36" fmla="*/ 3474581 h 3811169"/>
              <a:gd name="connsiteX37" fmla="*/ 695851 w 2772385"/>
              <a:gd name="connsiteY37" fmla="*/ 3238969 h 3811169"/>
              <a:gd name="connsiteX38" fmla="*/ 897805 w 2772385"/>
              <a:gd name="connsiteY38" fmla="*/ 2627499 h 3811169"/>
              <a:gd name="connsiteX39" fmla="*/ 1161466 w 2772385"/>
              <a:gd name="connsiteY39" fmla="*/ 2520912 h 3811169"/>
              <a:gd name="connsiteX40" fmla="*/ 1492445 w 2772385"/>
              <a:gd name="connsiteY40" fmla="*/ 2638718 h 3811169"/>
              <a:gd name="connsiteX41" fmla="*/ 1587812 w 2772385"/>
              <a:gd name="connsiteY41" fmla="*/ 2627499 h 3811169"/>
              <a:gd name="connsiteX42" fmla="*/ 1643910 w 2772385"/>
              <a:gd name="connsiteY42" fmla="*/ 2728476 h 3811169"/>
              <a:gd name="connsiteX43" fmla="*/ 1795375 w 2772385"/>
              <a:gd name="connsiteY43" fmla="*/ 2762134 h 3811169"/>
              <a:gd name="connsiteX44" fmla="*/ 1806595 w 2772385"/>
              <a:gd name="connsiteY44" fmla="*/ 2795793 h 3811169"/>
              <a:gd name="connsiteX45" fmla="*/ 1767326 w 2772385"/>
              <a:gd name="connsiteY45" fmla="*/ 2997747 h 3811169"/>
              <a:gd name="connsiteX46" fmla="*/ 1744887 w 2772385"/>
              <a:gd name="connsiteY46" fmla="*/ 3323116 h 3811169"/>
              <a:gd name="connsiteX47" fmla="*/ 1537324 w 2772385"/>
              <a:gd name="connsiteY47" fmla="*/ 3345555 h 3811169"/>
              <a:gd name="connsiteX48" fmla="*/ 1200735 w 2772385"/>
              <a:gd name="connsiteY48" fmla="*/ 3396044 h 3811169"/>
              <a:gd name="connsiteX49" fmla="*/ 1172686 w 2772385"/>
              <a:gd name="connsiteY49" fmla="*/ 3468971 h 3811169"/>
              <a:gd name="connsiteX50" fmla="*/ 1110978 w 2772385"/>
              <a:gd name="connsiteY50" fmla="*/ 3497020 h 3811169"/>
              <a:gd name="connsiteX51" fmla="*/ 1139027 w 2772385"/>
              <a:gd name="connsiteY51" fmla="*/ 3631656 h 3811169"/>
              <a:gd name="connsiteX52" fmla="*/ 1279272 w 2772385"/>
              <a:gd name="connsiteY52" fmla="*/ 3637266 h 3811169"/>
              <a:gd name="connsiteX53" fmla="*/ 1273662 w 2772385"/>
              <a:gd name="connsiteY53" fmla="*/ 3485801 h 3811169"/>
              <a:gd name="connsiteX54" fmla="*/ 1453176 w 2772385"/>
              <a:gd name="connsiteY54" fmla="*/ 3497020 h 3811169"/>
              <a:gd name="connsiteX55" fmla="*/ 1425127 w 2772385"/>
              <a:gd name="connsiteY55" fmla="*/ 3575558 h 3811169"/>
              <a:gd name="connsiteX56" fmla="*/ 1397078 w 2772385"/>
              <a:gd name="connsiteY56" fmla="*/ 3637266 h 3811169"/>
              <a:gd name="connsiteX57" fmla="*/ 1312931 w 2772385"/>
              <a:gd name="connsiteY57" fmla="*/ 3654095 h 3811169"/>
              <a:gd name="connsiteX58" fmla="*/ 1447567 w 2772385"/>
              <a:gd name="connsiteY58" fmla="*/ 3777511 h 3811169"/>
              <a:gd name="connsiteX59" fmla="*/ 1514884 w 2772385"/>
              <a:gd name="connsiteY59" fmla="*/ 3642876 h 3811169"/>
              <a:gd name="connsiteX60" fmla="*/ 1817814 w 2772385"/>
              <a:gd name="connsiteY60" fmla="*/ 3541899 h 3811169"/>
              <a:gd name="connsiteX61" fmla="*/ 2154403 w 2772385"/>
              <a:gd name="connsiteY61" fmla="*/ 3614826 h 3811169"/>
              <a:gd name="connsiteX62" fmla="*/ 2109525 w 2772385"/>
              <a:gd name="connsiteY62" fmla="*/ 3715803 h 3811169"/>
              <a:gd name="connsiteX63" fmla="*/ 2204892 w 2772385"/>
              <a:gd name="connsiteY63" fmla="*/ 3783121 h 3811169"/>
              <a:gd name="connsiteX64" fmla="*/ 2277819 w 2772385"/>
              <a:gd name="connsiteY64" fmla="*/ 3732633 h 3811169"/>
              <a:gd name="connsiteX65" fmla="*/ 2266600 w 2772385"/>
              <a:gd name="connsiteY65" fmla="*/ 3637266 h 3811169"/>
              <a:gd name="connsiteX66" fmla="*/ 2446114 w 2772385"/>
              <a:gd name="connsiteY66" fmla="*/ 3558728 h 3811169"/>
              <a:gd name="connsiteX67" fmla="*/ 2429284 w 2772385"/>
              <a:gd name="connsiteY67" fmla="*/ 3384824 h 3811169"/>
              <a:gd name="connsiteX68" fmla="*/ 1924401 w 2772385"/>
              <a:gd name="connsiteY68" fmla="*/ 3356775 h 3811169"/>
              <a:gd name="connsiteX69" fmla="*/ 1913181 w 2772385"/>
              <a:gd name="connsiteY69" fmla="*/ 3031406 h 3811169"/>
              <a:gd name="connsiteX70" fmla="*/ 1879522 w 2772385"/>
              <a:gd name="connsiteY70" fmla="*/ 3014576 h 3811169"/>
              <a:gd name="connsiteX71" fmla="*/ 1901962 w 2772385"/>
              <a:gd name="connsiteY71" fmla="*/ 2835062 h 3811169"/>
              <a:gd name="connsiteX72" fmla="*/ 1857083 w 2772385"/>
              <a:gd name="connsiteY72" fmla="*/ 2773354 h 3811169"/>
              <a:gd name="connsiteX73" fmla="*/ 2103915 w 2772385"/>
              <a:gd name="connsiteY73" fmla="*/ 2717256 h 3811169"/>
              <a:gd name="connsiteX74" fmla="*/ 2126354 w 2772385"/>
              <a:gd name="connsiteY74" fmla="*/ 2588230 h 3811169"/>
              <a:gd name="connsiteX75" fmla="*/ 2367576 w 2772385"/>
              <a:gd name="connsiteY75" fmla="*/ 2621889 h 3811169"/>
              <a:gd name="connsiteX76" fmla="*/ 2591969 w 2772385"/>
              <a:gd name="connsiteY76" fmla="*/ 2032858 h 3811169"/>
              <a:gd name="connsiteX77" fmla="*/ 2547090 w 2772385"/>
              <a:gd name="connsiteY77" fmla="*/ 1948711 h 3811169"/>
              <a:gd name="connsiteX78" fmla="*/ 2692946 w 2772385"/>
              <a:gd name="connsiteY78" fmla="*/ 1460657 h 3811169"/>
              <a:gd name="connsiteX79" fmla="*/ 2636848 w 2772385"/>
              <a:gd name="connsiteY79" fmla="*/ 1354071 h 3811169"/>
              <a:gd name="connsiteX80" fmla="*/ 2479772 w 2772385"/>
              <a:gd name="connsiteY80" fmla="*/ 798699 h 3811169"/>
              <a:gd name="connsiteX81" fmla="*/ 2737825 w 2772385"/>
              <a:gd name="connsiteY81" fmla="*/ 675283 h 3811169"/>
              <a:gd name="connsiteX82" fmla="*/ 2709775 w 2772385"/>
              <a:gd name="connsiteY82" fmla="*/ 434061 h 3811169"/>
              <a:gd name="connsiteX83" fmla="*/ 2625628 w 2772385"/>
              <a:gd name="connsiteY83" fmla="*/ 86253 h 3811169"/>
              <a:gd name="connsiteX0" fmla="*/ 2625628 w 2772385"/>
              <a:gd name="connsiteY0" fmla="*/ 86253 h 3811169"/>
              <a:gd name="connsiteX1" fmla="*/ 2429284 w 2772385"/>
              <a:gd name="connsiteY1" fmla="*/ 2105 h 3811169"/>
              <a:gd name="connsiteX2" fmla="*/ 2188062 w 2772385"/>
              <a:gd name="connsiteY2" fmla="*/ 159180 h 3811169"/>
              <a:gd name="connsiteX3" fmla="*/ 2087086 w 2772385"/>
              <a:gd name="connsiteY3" fmla="*/ 198449 h 3811169"/>
              <a:gd name="connsiteX4" fmla="*/ 2137574 w 2772385"/>
              <a:gd name="connsiteY4" fmla="*/ 288206 h 3811169"/>
              <a:gd name="connsiteX5" fmla="*/ 2025378 w 2772385"/>
              <a:gd name="connsiteY5" fmla="*/ 450890 h 3811169"/>
              <a:gd name="connsiteX6" fmla="*/ 2131966 w 2772385"/>
              <a:gd name="connsiteY6" fmla="*/ 585526 h 3811169"/>
              <a:gd name="connsiteX7" fmla="*/ 2154403 w 2772385"/>
              <a:gd name="connsiteY7" fmla="*/ 708942 h 3811169"/>
              <a:gd name="connsiteX8" fmla="*/ 2025378 w 2772385"/>
              <a:gd name="connsiteY8" fmla="*/ 753820 h 3811169"/>
              <a:gd name="connsiteX9" fmla="*/ 1991719 w 2772385"/>
              <a:gd name="connsiteY9" fmla="*/ 821138 h 3811169"/>
              <a:gd name="connsiteX10" fmla="*/ 1991719 w 2772385"/>
              <a:gd name="connsiteY10" fmla="*/ 708942 h 3811169"/>
              <a:gd name="connsiteX11" fmla="*/ 1941230 w 2772385"/>
              <a:gd name="connsiteY11" fmla="*/ 669673 h 3811169"/>
              <a:gd name="connsiteX12" fmla="*/ 1778546 w 2772385"/>
              <a:gd name="connsiteY12" fmla="*/ 770649 h 3811169"/>
              <a:gd name="connsiteX13" fmla="*/ 1397078 w 2772385"/>
              <a:gd name="connsiteY13" fmla="*/ 579916 h 3811169"/>
              <a:gd name="connsiteX14" fmla="*/ 1660739 w 2772385"/>
              <a:gd name="connsiteY14" fmla="*/ 1129678 h 3811169"/>
              <a:gd name="connsiteX15" fmla="*/ 1795375 w 2772385"/>
              <a:gd name="connsiteY15" fmla="*/ 1225045 h 3811169"/>
              <a:gd name="connsiteX16" fmla="*/ 1643910 w 2772385"/>
              <a:gd name="connsiteY16" fmla="*/ 1449437 h 3811169"/>
              <a:gd name="connsiteX17" fmla="*/ 1722448 w 2772385"/>
              <a:gd name="connsiteY17" fmla="*/ 1668220 h 3811169"/>
              <a:gd name="connsiteX18" fmla="*/ 1812205 w 2772385"/>
              <a:gd name="connsiteY18" fmla="*/ 1662611 h 3811169"/>
              <a:gd name="connsiteX19" fmla="*/ 1621470 w 2772385"/>
              <a:gd name="connsiteY19" fmla="*/ 1858954 h 3811169"/>
              <a:gd name="connsiteX20" fmla="*/ 909024 w 2772385"/>
              <a:gd name="connsiteY20" fmla="*/ 1578463 h 3811169"/>
              <a:gd name="connsiteX21" fmla="*/ 454629 w 2772385"/>
              <a:gd name="connsiteY21" fmla="*/ 2605060 h 3811169"/>
              <a:gd name="connsiteX22" fmla="*/ 258286 w 2772385"/>
              <a:gd name="connsiteY22" fmla="*/ 2812623 h 3811169"/>
              <a:gd name="connsiteX23" fmla="*/ 39503 w 2772385"/>
              <a:gd name="connsiteY23" fmla="*/ 2857501 h 3811169"/>
              <a:gd name="connsiteX24" fmla="*/ 28282 w 2772385"/>
              <a:gd name="connsiteY24" fmla="*/ 2975307 h 3811169"/>
              <a:gd name="connsiteX25" fmla="*/ 258285 w 2772385"/>
              <a:gd name="connsiteY25" fmla="*/ 3087504 h 3811169"/>
              <a:gd name="connsiteX26" fmla="*/ 527559 w 2772385"/>
              <a:gd name="connsiteY26" fmla="*/ 2986527 h 3811169"/>
              <a:gd name="connsiteX27" fmla="*/ 488288 w 2772385"/>
              <a:gd name="connsiteY27" fmla="*/ 3154821 h 3811169"/>
              <a:gd name="connsiteX28" fmla="*/ 561215 w 2772385"/>
              <a:gd name="connsiteY28" fmla="*/ 3194090 h 3811169"/>
              <a:gd name="connsiteX29" fmla="*/ 381702 w 2772385"/>
              <a:gd name="connsiteY29" fmla="*/ 3592387 h 3811169"/>
              <a:gd name="connsiteX30" fmla="*/ 213408 w 2772385"/>
              <a:gd name="connsiteY30" fmla="*/ 3698973 h 3811169"/>
              <a:gd name="connsiteX31" fmla="*/ 280726 w 2772385"/>
              <a:gd name="connsiteY31" fmla="*/ 3811169 h 3811169"/>
              <a:gd name="connsiteX32" fmla="*/ 477068 w 2772385"/>
              <a:gd name="connsiteY32" fmla="*/ 3771902 h 3811169"/>
              <a:gd name="connsiteX33" fmla="*/ 622923 w 2772385"/>
              <a:gd name="connsiteY33" fmla="*/ 3547509 h 3811169"/>
              <a:gd name="connsiteX34" fmla="*/ 662193 w 2772385"/>
              <a:gd name="connsiteY34" fmla="*/ 3743852 h 3811169"/>
              <a:gd name="connsiteX35" fmla="*/ 735121 w 2772385"/>
              <a:gd name="connsiteY35" fmla="*/ 3732634 h 3811169"/>
              <a:gd name="connsiteX36" fmla="*/ 774389 w 2772385"/>
              <a:gd name="connsiteY36" fmla="*/ 3474581 h 3811169"/>
              <a:gd name="connsiteX37" fmla="*/ 695851 w 2772385"/>
              <a:gd name="connsiteY37" fmla="*/ 3238969 h 3811169"/>
              <a:gd name="connsiteX38" fmla="*/ 897805 w 2772385"/>
              <a:gd name="connsiteY38" fmla="*/ 2627499 h 3811169"/>
              <a:gd name="connsiteX39" fmla="*/ 1161466 w 2772385"/>
              <a:gd name="connsiteY39" fmla="*/ 2520912 h 3811169"/>
              <a:gd name="connsiteX40" fmla="*/ 1492445 w 2772385"/>
              <a:gd name="connsiteY40" fmla="*/ 2638718 h 3811169"/>
              <a:gd name="connsiteX41" fmla="*/ 1587812 w 2772385"/>
              <a:gd name="connsiteY41" fmla="*/ 2627499 h 3811169"/>
              <a:gd name="connsiteX42" fmla="*/ 1643910 w 2772385"/>
              <a:gd name="connsiteY42" fmla="*/ 2728476 h 3811169"/>
              <a:gd name="connsiteX43" fmla="*/ 1795375 w 2772385"/>
              <a:gd name="connsiteY43" fmla="*/ 2762134 h 3811169"/>
              <a:gd name="connsiteX44" fmla="*/ 1806595 w 2772385"/>
              <a:gd name="connsiteY44" fmla="*/ 2795793 h 3811169"/>
              <a:gd name="connsiteX45" fmla="*/ 1767326 w 2772385"/>
              <a:gd name="connsiteY45" fmla="*/ 2997747 h 3811169"/>
              <a:gd name="connsiteX46" fmla="*/ 1744887 w 2772385"/>
              <a:gd name="connsiteY46" fmla="*/ 3323116 h 3811169"/>
              <a:gd name="connsiteX47" fmla="*/ 1537324 w 2772385"/>
              <a:gd name="connsiteY47" fmla="*/ 3345555 h 3811169"/>
              <a:gd name="connsiteX48" fmla="*/ 1200735 w 2772385"/>
              <a:gd name="connsiteY48" fmla="*/ 3396044 h 3811169"/>
              <a:gd name="connsiteX49" fmla="*/ 1172686 w 2772385"/>
              <a:gd name="connsiteY49" fmla="*/ 3468971 h 3811169"/>
              <a:gd name="connsiteX50" fmla="*/ 1110978 w 2772385"/>
              <a:gd name="connsiteY50" fmla="*/ 3497020 h 3811169"/>
              <a:gd name="connsiteX51" fmla="*/ 1139027 w 2772385"/>
              <a:gd name="connsiteY51" fmla="*/ 3631656 h 3811169"/>
              <a:gd name="connsiteX52" fmla="*/ 1279272 w 2772385"/>
              <a:gd name="connsiteY52" fmla="*/ 3637266 h 3811169"/>
              <a:gd name="connsiteX53" fmla="*/ 1273662 w 2772385"/>
              <a:gd name="connsiteY53" fmla="*/ 3485801 h 3811169"/>
              <a:gd name="connsiteX54" fmla="*/ 1453176 w 2772385"/>
              <a:gd name="connsiteY54" fmla="*/ 3497020 h 3811169"/>
              <a:gd name="connsiteX55" fmla="*/ 1425127 w 2772385"/>
              <a:gd name="connsiteY55" fmla="*/ 3575558 h 3811169"/>
              <a:gd name="connsiteX56" fmla="*/ 1397078 w 2772385"/>
              <a:gd name="connsiteY56" fmla="*/ 3637266 h 3811169"/>
              <a:gd name="connsiteX57" fmla="*/ 1312931 w 2772385"/>
              <a:gd name="connsiteY57" fmla="*/ 3654095 h 3811169"/>
              <a:gd name="connsiteX58" fmla="*/ 1447567 w 2772385"/>
              <a:gd name="connsiteY58" fmla="*/ 3777511 h 3811169"/>
              <a:gd name="connsiteX59" fmla="*/ 1514884 w 2772385"/>
              <a:gd name="connsiteY59" fmla="*/ 3642876 h 3811169"/>
              <a:gd name="connsiteX60" fmla="*/ 1817814 w 2772385"/>
              <a:gd name="connsiteY60" fmla="*/ 3541899 h 3811169"/>
              <a:gd name="connsiteX61" fmla="*/ 2154403 w 2772385"/>
              <a:gd name="connsiteY61" fmla="*/ 3614826 h 3811169"/>
              <a:gd name="connsiteX62" fmla="*/ 2109525 w 2772385"/>
              <a:gd name="connsiteY62" fmla="*/ 3715803 h 3811169"/>
              <a:gd name="connsiteX63" fmla="*/ 2204892 w 2772385"/>
              <a:gd name="connsiteY63" fmla="*/ 3783121 h 3811169"/>
              <a:gd name="connsiteX64" fmla="*/ 2277819 w 2772385"/>
              <a:gd name="connsiteY64" fmla="*/ 3732633 h 3811169"/>
              <a:gd name="connsiteX65" fmla="*/ 2266600 w 2772385"/>
              <a:gd name="connsiteY65" fmla="*/ 3637266 h 3811169"/>
              <a:gd name="connsiteX66" fmla="*/ 2446114 w 2772385"/>
              <a:gd name="connsiteY66" fmla="*/ 3558728 h 3811169"/>
              <a:gd name="connsiteX67" fmla="*/ 2429284 w 2772385"/>
              <a:gd name="connsiteY67" fmla="*/ 3384824 h 3811169"/>
              <a:gd name="connsiteX68" fmla="*/ 1924401 w 2772385"/>
              <a:gd name="connsiteY68" fmla="*/ 3356775 h 3811169"/>
              <a:gd name="connsiteX69" fmla="*/ 1913181 w 2772385"/>
              <a:gd name="connsiteY69" fmla="*/ 3031406 h 3811169"/>
              <a:gd name="connsiteX70" fmla="*/ 1879522 w 2772385"/>
              <a:gd name="connsiteY70" fmla="*/ 3014576 h 3811169"/>
              <a:gd name="connsiteX71" fmla="*/ 1901962 w 2772385"/>
              <a:gd name="connsiteY71" fmla="*/ 2835062 h 3811169"/>
              <a:gd name="connsiteX72" fmla="*/ 1857083 w 2772385"/>
              <a:gd name="connsiteY72" fmla="*/ 2773354 h 3811169"/>
              <a:gd name="connsiteX73" fmla="*/ 2103915 w 2772385"/>
              <a:gd name="connsiteY73" fmla="*/ 2717256 h 3811169"/>
              <a:gd name="connsiteX74" fmla="*/ 2126354 w 2772385"/>
              <a:gd name="connsiteY74" fmla="*/ 2588230 h 3811169"/>
              <a:gd name="connsiteX75" fmla="*/ 2367576 w 2772385"/>
              <a:gd name="connsiteY75" fmla="*/ 2621889 h 3811169"/>
              <a:gd name="connsiteX76" fmla="*/ 2591969 w 2772385"/>
              <a:gd name="connsiteY76" fmla="*/ 2032858 h 3811169"/>
              <a:gd name="connsiteX77" fmla="*/ 2547090 w 2772385"/>
              <a:gd name="connsiteY77" fmla="*/ 1948711 h 3811169"/>
              <a:gd name="connsiteX78" fmla="*/ 2692946 w 2772385"/>
              <a:gd name="connsiteY78" fmla="*/ 1460657 h 3811169"/>
              <a:gd name="connsiteX79" fmla="*/ 2636848 w 2772385"/>
              <a:gd name="connsiteY79" fmla="*/ 1354071 h 3811169"/>
              <a:gd name="connsiteX80" fmla="*/ 2479772 w 2772385"/>
              <a:gd name="connsiteY80" fmla="*/ 798699 h 3811169"/>
              <a:gd name="connsiteX81" fmla="*/ 2737825 w 2772385"/>
              <a:gd name="connsiteY81" fmla="*/ 675283 h 3811169"/>
              <a:gd name="connsiteX82" fmla="*/ 2709775 w 2772385"/>
              <a:gd name="connsiteY82" fmla="*/ 434061 h 3811169"/>
              <a:gd name="connsiteX83" fmla="*/ 2625628 w 2772385"/>
              <a:gd name="connsiteY83" fmla="*/ 86253 h 3811169"/>
              <a:gd name="connsiteX0" fmla="*/ 2625628 w 2772385"/>
              <a:gd name="connsiteY0" fmla="*/ 86253 h 3811169"/>
              <a:gd name="connsiteX1" fmla="*/ 2429284 w 2772385"/>
              <a:gd name="connsiteY1" fmla="*/ 2105 h 3811169"/>
              <a:gd name="connsiteX2" fmla="*/ 2188062 w 2772385"/>
              <a:gd name="connsiteY2" fmla="*/ 159180 h 3811169"/>
              <a:gd name="connsiteX3" fmla="*/ 2087086 w 2772385"/>
              <a:gd name="connsiteY3" fmla="*/ 198449 h 3811169"/>
              <a:gd name="connsiteX4" fmla="*/ 2137574 w 2772385"/>
              <a:gd name="connsiteY4" fmla="*/ 288206 h 3811169"/>
              <a:gd name="connsiteX5" fmla="*/ 2025378 w 2772385"/>
              <a:gd name="connsiteY5" fmla="*/ 450890 h 3811169"/>
              <a:gd name="connsiteX6" fmla="*/ 2131966 w 2772385"/>
              <a:gd name="connsiteY6" fmla="*/ 585526 h 3811169"/>
              <a:gd name="connsiteX7" fmla="*/ 2154403 w 2772385"/>
              <a:gd name="connsiteY7" fmla="*/ 708942 h 3811169"/>
              <a:gd name="connsiteX8" fmla="*/ 2025378 w 2772385"/>
              <a:gd name="connsiteY8" fmla="*/ 753820 h 3811169"/>
              <a:gd name="connsiteX9" fmla="*/ 1991719 w 2772385"/>
              <a:gd name="connsiteY9" fmla="*/ 821138 h 3811169"/>
              <a:gd name="connsiteX10" fmla="*/ 1991719 w 2772385"/>
              <a:gd name="connsiteY10" fmla="*/ 708942 h 3811169"/>
              <a:gd name="connsiteX11" fmla="*/ 1941230 w 2772385"/>
              <a:gd name="connsiteY11" fmla="*/ 669673 h 3811169"/>
              <a:gd name="connsiteX12" fmla="*/ 1778546 w 2772385"/>
              <a:gd name="connsiteY12" fmla="*/ 770649 h 3811169"/>
              <a:gd name="connsiteX13" fmla="*/ 1397078 w 2772385"/>
              <a:gd name="connsiteY13" fmla="*/ 579916 h 3811169"/>
              <a:gd name="connsiteX14" fmla="*/ 1660739 w 2772385"/>
              <a:gd name="connsiteY14" fmla="*/ 1129678 h 3811169"/>
              <a:gd name="connsiteX15" fmla="*/ 1795375 w 2772385"/>
              <a:gd name="connsiteY15" fmla="*/ 1225045 h 3811169"/>
              <a:gd name="connsiteX16" fmla="*/ 1643910 w 2772385"/>
              <a:gd name="connsiteY16" fmla="*/ 1449437 h 3811169"/>
              <a:gd name="connsiteX17" fmla="*/ 1722448 w 2772385"/>
              <a:gd name="connsiteY17" fmla="*/ 1668220 h 3811169"/>
              <a:gd name="connsiteX18" fmla="*/ 1812205 w 2772385"/>
              <a:gd name="connsiteY18" fmla="*/ 1662611 h 3811169"/>
              <a:gd name="connsiteX19" fmla="*/ 1621470 w 2772385"/>
              <a:gd name="connsiteY19" fmla="*/ 1858954 h 3811169"/>
              <a:gd name="connsiteX20" fmla="*/ 909024 w 2772385"/>
              <a:gd name="connsiteY20" fmla="*/ 1578463 h 3811169"/>
              <a:gd name="connsiteX21" fmla="*/ 454629 w 2772385"/>
              <a:gd name="connsiteY21" fmla="*/ 2605060 h 3811169"/>
              <a:gd name="connsiteX22" fmla="*/ 258286 w 2772385"/>
              <a:gd name="connsiteY22" fmla="*/ 2812623 h 3811169"/>
              <a:gd name="connsiteX23" fmla="*/ 39503 w 2772385"/>
              <a:gd name="connsiteY23" fmla="*/ 2857501 h 3811169"/>
              <a:gd name="connsiteX24" fmla="*/ 28282 w 2772385"/>
              <a:gd name="connsiteY24" fmla="*/ 2975307 h 3811169"/>
              <a:gd name="connsiteX25" fmla="*/ 258285 w 2772385"/>
              <a:gd name="connsiteY25" fmla="*/ 3087504 h 3811169"/>
              <a:gd name="connsiteX26" fmla="*/ 527559 w 2772385"/>
              <a:gd name="connsiteY26" fmla="*/ 2986527 h 3811169"/>
              <a:gd name="connsiteX27" fmla="*/ 488288 w 2772385"/>
              <a:gd name="connsiteY27" fmla="*/ 3154821 h 3811169"/>
              <a:gd name="connsiteX28" fmla="*/ 561215 w 2772385"/>
              <a:gd name="connsiteY28" fmla="*/ 3194090 h 3811169"/>
              <a:gd name="connsiteX29" fmla="*/ 381702 w 2772385"/>
              <a:gd name="connsiteY29" fmla="*/ 3592387 h 3811169"/>
              <a:gd name="connsiteX30" fmla="*/ 213408 w 2772385"/>
              <a:gd name="connsiteY30" fmla="*/ 3698973 h 3811169"/>
              <a:gd name="connsiteX31" fmla="*/ 280726 w 2772385"/>
              <a:gd name="connsiteY31" fmla="*/ 3811169 h 3811169"/>
              <a:gd name="connsiteX32" fmla="*/ 477068 w 2772385"/>
              <a:gd name="connsiteY32" fmla="*/ 3771902 h 3811169"/>
              <a:gd name="connsiteX33" fmla="*/ 622923 w 2772385"/>
              <a:gd name="connsiteY33" fmla="*/ 3547509 h 3811169"/>
              <a:gd name="connsiteX34" fmla="*/ 662193 w 2772385"/>
              <a:gd name="connsiteY34" fmla="*/ 3743852 h 3811169"/>
              <a:gd name="connsiteX35" fmla="*/ 735121 w 2772385"/>
              <a:gd name="connsiteY35" fmla="*/ 3732634 h 3811169"/>
              <a:gd name="connsiteX36" fmla="*/ 774389 w 2772385"/>
              <a:gd name="connsiteY36" fmla="*/ 3474581 h 3811169"/>
              <a:gd name="connsiteX37" fmla="*/ 695851 w 2772385"/>
              <a:gd name="connsiteY37" fmla="*/ 3238969 h 3811169"/>
              <a:gd name="connsiteX38" fmla="*/ 897805 w 2772385"/>
              <a:gd name="connsiteY38" fmla="*/ 2627499 h 3811169"/>
              <a:gd name="connsiteX39" fmla="*/ 1161466 w 2772385"/>
              <a:gd name="connsiteY39" fmla="*/ 2520912 h 3811169"/>
              <a:gd name="connsiteX40" fmla="*/ 1492445 w 2772385"/>
              <a:gd name="connsiteY40" fmla="*/ 2638718 h 3811169"/>
              <a:gd name="connsiteX41" fmla="*/ 1587812 w 2772385"/>
              <a:gd name="connsiteY41" fmla="*/ 2627499 h 3811169"/>
              <a:gd name="connsiteX42" fmla="*/ 1643910 w 2772385"/>
              <a:gd name="connsiteY42" fmla="*/ 2728476 h 3811169"/>
              <a:gd name="connsiteX43" fmla="*/ 1795375 w 2772385"/>
              <a:gd name="connsiteY43" fmla="*/ 2762134 h 3811169"/>
              <a:gd name="connsiteX44" fmla="*/ 1806595 w 2772385"/>
              <a:gd name="connsiteY44" fmla="*/ 2795793 h 3811169"/>
              <a:gd name="connsiteX45" fmla="*/ 1767326 w 2772385"/>
              <a:gd name="connsiteY45" fmla="*/ 2997747 h 3811169"/>
              <a:gd name="connsiteX46" fmla="*/ 1744887 w 2772385"/>
              <a:gd name="connsiteY46" fmla="*/ 3323116 h 3811169"/>
              <a:gd name="connsiteX47" fmla="*/ 1537324 w 2772385"/>
              <a:gd name="connsiteY47" fmla="*/ 3345555 h 3811169"/>
              <a:gd name="connsiteX48" fmla="*/ 1200735 w 2772385"/>
              <a:gd name="connsiteY48" fmla="*/ 3396044 h 3811169"/>
              <a:gd name="connsiteX49" fmla="*/ 1172686 w 2772385"/>
              <a:gd name="connsiteY49" fmla="*/ 3468971 h 3811169"/>
              <a:gd name="connsiteX50" fmla="*/ 1110978 w 2772385"/>
              <a:gd name="connsiteY50" fmla="*/ 3497020 h 3811169"/>
              <a:gd name="connsiteX51" fmla="*/ 1139027 w 2772385"/>
              <a:gd name="connsiteY51" fmla="*/ 3631656 h 3811169"/>
              <a:gd name="connsiteX52" fmla="*/ 1279272 w 2772385"/>
              <a:gd name="connsiteY52" fmla="*/ 3637266 h 3811169"/>
              <a:gd name="connsiteX53" fmla="*/ 1273662 w 2772385"/>
              <a:gd name="connsiteY53" fmla="*/ 3485801 h 3811169"/>
              <a:gd name="connsiteX54" fmla="*/ 1453176 w 2772385"/>
              <a:gd name="connsiteY54" fmla="*/ 3497020 h 3811169"/>
              <a:gd name="connsiteX55" fmla="*/ 1425127 w 2772385"/>
              <a:gd name="connsiteY55" fmla="*/ 3575558 h 3811169"/>
              <a:gd name="connsiteX56" fmla="*/ 1397078 w 2772385"/>
              <a:gd name="connsiteY56" fmla="*/ 3637266 h 3811169"/>
              <a:gd name="connsiteX57" fmla="*/ 1312931 w 2772385"/>
              <a:gd name="connsiteY57" fmla="*/ 3654095 h 3811169"/>
              <a:gd name="connsiteX58" fmla="*/ 1447567 w 2772385"/>
              <a:gd name="connsiteY58" fmla="*/ 3777511 h 3811169"/>
              <a:gd name="connsiteX59" fmla="*/ 1514884 w 2772385"/>
              <a:gd name="connsiteY59" fmla="*/ 3642876 h 3811169"/>
              <a:gd name="connsiteX60" fmla="*/ 1817814 w 2772385"/>
              <a:gd name="connsiteY60" fmla="*/ 3541899 h 3811169"/>
              <a:gd name="connsiteX61" fmla="*/ 2154403 w 2772385"/>
              <a:gd name="connsiteY61" fmla="*/ 3614826 h 3811169"/>
              <a:gd name="connsiteX62" fmla="*/ 2109525 w 2772385"/>
              <a:gd name="connsiteY62" fmla="*/ 3715803 h 3811169"/>
              <a:gd name="connsiteX63" fmla="*/ 2204892 w 2772385"/>
              <a:gd name="connsiteY63" fmla="*/ 3783121 h 3811169"/>
              <a:gd name="connsiteX64" fmla="*/ 2277819 w 2772385"/>
              <a:gd name="connsiteY64" fmla="*/ 3732633 h 3811169"/>
              <a:gd name="connsiteX65" fmla="*/ 2266600 w 2772385"/>
              <a:gd name="connsiteY65" fmla="*/ 3637266 h 3811169"/>
              <a:gd name="connsiteX66" fmla="*/ 2446114 w 2772385"/>
              <a:gd name="connsiteY66" fmla="*/ 3558728 h 3811169"/>
              <a:gd name="connsiteX67" fmla="*/ 2429284 w 2772385"/>
              <a:gd name="connsiteY67" fmla="*/ 3384824 h 3811169"/>
              <a:gd name="connsiteX68" fmla="*/ 1924401 w 2772385"/>
              <a:gd name="connsiteY68" fmla="*/ 3356775 h 3811169"/>
              <a:gd name="connsiteX69" fmla="*/ 1913181 w 2772385"/>
              <a:gd name="connsiteY69" fmla="*/ 3031406 h 3811169"/>
              <a:gd name="connsiteX70" fmla="*/ 1879522 w 2772385"/>
              <a:gd name="connsiteY70" fmla="*/ 3014576 h 3811169"/>
              <a:gd name="connsiteX71" fmla="*/ 1901962 w 2772385"/>
              <a:gd name="connsiteY71" fmla="*/ 2835062 h 3811169"/>
              <a:gd name="connsiteX72" fmla="*/ 1857083 w 2772385"/>
              <a:gd name="connsiteY72" fmla="*/ 2773354 h 3811169"/>
              <a:gd name="connsiteX73" fmla="*/ 2047817 w 2772385"/>
              <a:gd name="connsiteY73" fmla="*/ 2717256 h 3811169"/>
              <a:gd name="connsiteX74" fmla="*/ 2126354 w 2772385"/>
              <a:gd name="connsiteY74" fmla="*/ 2588230 h 3811169"/>
              <a:gd name="connsiteX75" fmla="*/ 2367576 w 2772385"/>
              <a:gd name="connsiteY75" fmla="*/ 2621889 h 3811169"/>
              <a:gd name="connsiteX76" fmla="*/ 2591969 w 2772385"/>
              <a:gd name="connsiteY76" fmla="*/ 2032858 h 3811169"/>
              <a:gd name="connsiteX77" fmla="*/ 2547090 w 2772385"/>
              <a:gd name="connsiteY77" fmla="*/ 1948711 h 3811169"/>
              <a:gd name="connsiteX78" fmla="*/ 2692946 w 2772385"/>
              <a:gd name="connsiteY78" fmla="*/ 1460657 h 3811169"/>
              <a:gd name="connsiteX79" fmla="*/ 2636848 w 2772385"/>
              <a:gd name="connsiteY79" fmla="*/ 1354071 h 3811169"/>
              <a:gd name="connsiteX80" fmla="*/ 2479772 w 2772385"/>
              <a:gd name="connsiteY80" fmla="*/ 798699 h 3811169"/>
              <a:gd name="connsiteX81" fmla="*/ 2737825 w 2772385"/>
              <a:gd name="connsiteY81" fmla="*/ 675283 h 3811169"/>
              <a:gd name="connsiteX82" fmla="*/ 2709775 w 2772385"/>
              <a:gd name="connsiteY82" fmla="*/ 434061 h 3811169"/>
              <a:gd name="connsiteX83" fmla="*/ 2625628 w 2772385"/>
              <a:gd name="connsiteY83" fmla="*/ 86253 h 3811169"/>
              <a:gd name="connsiteX0" fmla="*/ 2625628 w 2772385"/>
              <a:gd name="connsiteY0" fmla="*/ 86253 h 3811169"/>
              <a:gd name="connsiteX1" fmla="*/ 2429284 w 2772385"/>
              <a:gd name="connsiteY1" fmla="*/ 2105 h 3811169"/>
              <a:gd name="connsiteX2" fmla="*/ 2188062 w 2772385"/>
              <a:gd name="connsiteY2" fmla="*/ 159180 h 3811169"/>
              <a:gd name="connsiteX3" fmla="*/ 2087086 w 2772385"/>
              <a:gd name="connsiteY3" fmla="*/ 198449 h 3811169"/>
              <a:gd name="connsiteX4" fmla="*/ 2137574 w 2772385"/>
              <a:gd name="connsiteY4" fmla="*/ 288206 h 3811169"/>
              <a:gd name="connsiteX5" fmla="*/ 2025378 w 2772385"/>
              <a:gd name="connsiteY5" fmla="*/ 450890 h 3811169"/>
              <a:gd name="connsiteX6" fmla="*/ 2131966 w 2772385"/>
              <a:gd name="connsiteY6" fmla="*/ 585526 h 3811169"/>
              <a:gd name="connsiteX7" fmla="*/ 2154403 w 2772385"/>
              <a:gd name="connsiteY7" fmla="*/ 708942 h 3811169"/>
              <a:gd name="connsiteX8" fmla="*/ 2025378 w 2772385"/>
              <a:gd name="connsiteY8" fmla="*/ 753820 h 3811169"/>
              <a:gd name="connsiteX9" fmla="*/ 1991719 w 2772385"/>
              <a:gd name="connsiteY9" fmla="*/ 821138 h 3811169"/>
              <a:gd name="connsiteX10" fmla="*/ 1991719 w 2772385"/>
              <a:gd name="connsiteY10" fmla="*/ 708942 h 3811169"/>
              <a:gd name="connsiteX11" fmla="*/ 1941230 w 2772385"/>
              <a:gd name="connsiteY11" fmla="*/ 669673 h 3811169"/>
              <a:gd name="connsiteX12" fmla="*/ 1778546 w 2772385"/>
              <a:gd name="connsiteY12" fmla="*/ 770649 h 3811169"/>
              <a:gd name="connsiteX13" fmla="*/ 1397078 w 2772385"/>
              <a:gd name="connsiteY13" fmla="*/ 579916 h 3811169"/>
              <a:gd name="connsiteX14" fmla="*/ 1660739 w 2772385"/>
              <a:gd name="connsiteY14" fmla="*/ 1129678 h 3811169"/>
              <a:gd name="connsiteX15" fmla="*/ 1795375 w 2772385"/>
              <a:gd name="connsiteY15" fmla="*/ 1225045 h 3811169"/>
              <a:gd name="connsiteX16" fmla="*/ 1643910 w 2772385"/>
              <a:gd name="connsiteY16" fmla="*/ 1449437 h 3811169"/>
              <a:gd name="connsiteX17" fmla="*/ 1722448 w 2772385"/>
              <a:gd name="connsiteY17" fmla="*/ 1668220 h 3811169"/>
              <a:gd name="connsiteX18" fmla="*/ 1812205 w 2772385"/>
              <a:gd name="connsiteY18" fmla="*/ 1662611 h 3811169"/>
              <a:gd name="connsiteX19" fmla="*/ 1621470 w 2772385"/>
              <a:gd name="connsiteY19" fmla="*/ 1858954 h 3811169"/>
              <a:gd name="connsiteX20" fmla="*/ 909024 w 2772385"/>
              <a:gd name="connsiteY20" fmla="*/ 1578463 h 3811169"/>
              <a:gd name="connsiteX21" fmla="*/ 454629 w 2772385"/>
              <a:gd name="connsiteY21" fmla="*/ 2605060 h 3811169"/>
              <a:gd name="connsiteX22" fmla="*/ 258286 w 2772385"/>
              <a:gd name="connsiteY22" fmla="*/ 2812623 h 3811169"/>
              <a:gd name="connsiteX23" fmla="*/ 39503 w 2772385"/>
              <a:gd name="connsiteY23" fmla="*/ 2857501 h 3811169"/>
              <a:gd name="connsiteX24" fmla="*/ 28282 w 2772385"/>
              <a:gd name="connsiteY24" fmla="*/ 2975307 h 3811169"/>
              <a:gd name="connsiteX25" fmla="*/ 258285 w 2772385"/>
              <a:gd name="connsiteY25" fmla="*/ 3087504 h 3811169"/>
              <a:gd name="connsiteX26" fmla="*/ 527559 w 2772385"/>
              <a:gd name="connsiteY26" fmla="*/ 2986527 h 3811169"/>
              <a:gd name="connsiteX27" fmla="*/ 488288 w 2772385"/>
              <a:gd name="connsiteY27" fmla="*/ 3154821 h 3811169"/>
              <a:gd name="connsiteX28" fmla="*/ 561215 w 2772385"/>
              <a:gd name="connsiteY28" fmla="*/ 3194090 h 3811169"/>
              <a:gd name="connsiteX29" fmla="*/ 381702 w 2772385"/>
              <a:gd name="connsiteY29" fmla="*/ 3592387 h 3811169"/>
              <a:gd name="connsiteX30" fmla="*/ 213408 w 2772385"/>
              <a:gd name="connsiteY30" fmla="*/ 3698973 h 3811169"/>
              <a:gd name="connsiteX31" fmla="*/ 280726 w 2772385"/>
              <a:gd name="connsiteY31" fmla="*/ 3811169 h 3811169"/>
              <a:gd name="connsiteX32" fmla="*/ 477068 w 2772385"/>
              <a:gd name="connsiteY32" fmla="*/ 3771902 h 3811169"/>
              <a:gd name="connsiteX33" fmla="*/ 622923 w 2772385"/>
              <a:gd name="connsiteY33" fmla="*/ 3547509 h 3811169"/>
              <a:gd name="connsiteX34" fmla="*/ 662193 w 2772385"/>
              <a:gd name="connsiteY34" fmla="*/ 3743852 h 3811169"/>
              <a:gd name="connsiteX35" fmla="*/ 735121 w 2772385"/>
              <a:gd name="connsiteY35" fmla="*/ 3732634 h 3811169"/>
              <a:gd name="connsiteX36" fmla="*/ 774389 w 2772385"/>
              <a:gd name="connsiteY36" fmla="*/ 3474581 h 3811169"/>
              <a:gd name="connsiteX37" fmla="*/ 695851 w 2772385"/>
              <a:gd name="connsiteY37" fmla="*/ 3238969 h 3811169"/>
              <a:gd name="connsiteX38" fmla="*/ 897805 w 2772385"/>
              <a:gd name="connsiteY38" fmla="*/ 2627499 h 3811169"/>
              <a:gd name="connsiteX39" fmla="*/ 1161466 w 2772385"/>
              <a:gd name="connsiteY39" fmla="*/ 2520912 h 3811169"/>
              <a:gd name="connsiteX40" fmla="*/ 1492445 w 2772385"/>
              <a:gd name="connsiteY40" fmla="*/ 2638718 h 3811169"/>
              <a:gd name="connsiteX41" fmla="*/ 1587812 w 2772385"/>
              <a:gd name="connsiteY41" fmla="*/ 2627499 h 3811169"/>
              <a:gd name="connsiteX42" fmla="*/ 1643910 w 2772385"/>
              <a:gd name="connsiteY42" fmla="*/ 2728476 h 3811169"/>
              <a:gd name="connsiteX43" fmla="*/ 1795375 w 2772385"/>
              <a:gd name="connsiteY43" fmla="*/ 2762134 h 3811169"/>
              <a:gd name="connsiteX44" fmla="*/ 1806595 w 2772385"/>
              <a:gd name="connsiteY44" fmla="*/ 2795793 h 3811169"/>
              <a:gd name="connsiteX45" fmla="*/ 1767326 w 2772385"/>
              <a:gd name="connsiteY45" fmla="*/ 2997747 h 3811169"/>
              <a:gd name="connsiteX46" fmla="*/ 1744887 w 2772385"/>
              <a:gd name="connsiteY46" fmla="*/ 3323116 h 3811169"/>
              <a:gd name="connsiteX47" fmla="*/ 1537324 w 2772385"/>
              <a:gd name="connsiteY47" fmla="*/ 3345555 h 3811169"/>
              <a:gd name="connsiteX48" fmla="*/ 1200735 w 2772385"/>
              <a:gd name="connsiteY48" fmla="*/ 3396044 h 3811169"/>
              <a:gd name="connsiteX49" fmla="*/ 1172686 w 2772385"/>
              <a:gd name="connsiteY49" fmla="*/ 3468971 h 3811169"/>
              <a:gd name="connsiteX50" fmla="*/ 1110978 w 2772385"/>
              <a:gd name="connsiteY50" fmla="*/ 3497020 h 3811169"/>
              <a:gd name="connsiteX51" fmla="*/ 1139027 w 2772385"/>
              <a:gd name="connsiteY51" fmla="*/ 3631656 h 3811169"/>
              <a:gd name="connsiteX52" fmla="*/ 1279272 w 2772385"/>
              <a:gd name="connsiteY52" fmla="*/ 3637266 h 3811169"/>
              <a:gd name="connsiteX53" fmla="*/ 1273662 w 2772385"/>
              <a:gd name="connsiteY53" fmla="*/ 3485801 h 3811169"/>
              <a:gd name="connsiteX54" fmla="*/ 1453176 w 2772385"/>
              <a:gd name="connsiteY54" fmla="*/ 3497020 h 3811169"/>
              <a:gd name="connsiteX55" fmla="*/ 1425127 w 2772385"/>
              <a:gd name="connsiteY55" fmla="*/ 3575558 h 3811169"/>
              <a:gd name="connsiteX56" fmla="*/ 1397078 w 2772385"/>
              <a:gd name="connsiteY56" fmla="*/ 3637266 h 3811169"/>
              <a:gd name="connsiteX57" fmla="*/ 1312931 w 2772385"/>
              <a:gd name="connsiteY57" fmla="*/ 3654095 h 3811169"/>
              <a:gd name="connsiteX58" fmla="*/ 1447567 w 2772385"/>
              <a:gd name="connsiteY58" fmla="*/ 3777511 h 3811169"/>
              <a:gd name="connsiteX59" fmla="*/ 1514884 w 2772385"/>
              <a:gd name="connsiteY59" fmla="*/ 3642876 h 3811169"/>
              <a:gd name="connsiteX60" fmla="*/ 1817814 w 2772385"/>
              <a:gd name="connsiteY60" fmla="*/ 3541899 h 3811169"/>
              <a:gd name="connsiteX61" fmla="*/ 2154403 w 2772385"/>
              <a:gd name="connsiteY61" fmla="*/ 3614826 h 3811169"/>
              <a:gd name="connsiteX62" fmla="*/ 2109525 w 2772385"/>
              <a:gd name="connsiteY62" fmla="*/ 3715803 h 3811169"/>
              <a:gd name="connsiteX63" fmla="*/ 2204892 w 2772385"/>
              <a:gd name="connsiteY63" fmla="*/ 3783121 h 3811169"/>
              <a:gd name="connsiteX64" fmla="*/ 2277819 w 2772385"/>
              <a:gd name="connsiteY64" fmla="*/ 3732633 h 3811169"/>
              <a:gd name="connsiteX65" fmla="*/ 2266600 w 2772385"/>
              <a:gd name="connsiteY65" fmla="*/ 3637266 h 3811169"/>
              <a:gd name="connsiteX66" fmla="*/ 2446114 w 2772385"/>
              <a:gd name="connsiteY66" fmla="*/ 3558728 h 3811169"/>
              <a:gd name="connsiteX67" fmla="*/ 2429284 w 2772385"/>
              <a:gd name="connsiteY67" fmla="*/ 3384824 h 3811169"/>
              <a:gd name="connsiteX68" fmla="*/ 1924401 w 2772385"/>
              <a:gd name="connsiteY68" fmla="*/ 3356775 h 3811169"/>
              <a:gd name="connsiteX69" fmla="*/ 1913181 w 2772385"/>
              <a:gd name="connsiteY69" fmla="*/ 3031406 h 3811169"/>
              <a:gd name="connsiteX70" fmla="*/ 1879522 w 2772385"/>
              <a:gd name="connsiteY70" fmla="*/ 3014576 h 3811169"/>
              <a:gd name="connsiteX71" fmla="*/ 1901962 w 2772385"/>
              <a:gd name="connsiteY71" fmla="*/ 2835062 h 3811169"/>
              <a:gd name="connsiteX72" fmla="*/ 1857083 w 2772385"/>
              <a:gd name="connsiteY72" fmla="*/ 2773354 h 3811169"/>
              <a:gd name="connsiteX73" fmla="*/ 2047817 w 2772385"/>
              <a:gd name="connsiteY73" fmla="*/ 2717256 h 3811169"/>
              <a:gd name="connsiteX74" fmla="*/ 2081476 w 2772385"/>
              <a:gd name="connsiteY74" fmla="*/ 2610669 h 3811169"/>
              <a:gd name="connsiteX75" fmla="*/ 2367576 w 2772385"/>
              <a:gd name="connsiteY75" fmla="*/ 2621889 h 3811169"/>
              <a:gd name="connsiteX76" fmla="*/ 2591969 w 2772385"/>
              <a:gd name="connsiteY76" fmla="*/ 2032858 h 3811169"/>
              <a:gd name="connsiteX77" fmla="*/ 2547090 w 2772385"/>
              <a:gd name="connsiteY77" fmla="*/ 1948711 h 3811169"/>
              <a:gd name="connsiteX78" fmla="*/ 2692946 w 2772385"/>
              <a:gd name="connsiteY78" fmla="*/ 1460657 h 3811169"/>
              <a:gd name="connsiteX79" fmla="*/ 2636848 w 2772385"/>
              <a:gd name="connsiteY79" fmla="*/ 1354071 h 3811169"/>
              <a:gd name="connsiteX80" fmla="*/ 2479772 w 2772385"/>
              <a:gd name="connsiteY80" fmla="*/ 798699 h 3811169"/>
              <a:gd name="connsiteX81" fmla="*/ 2737825 w 2772385"/>
              <a:gd name="connsiteY81" fmla="*/ 675283 h 3811169"/>
              <a:gd name="connsiteX82" fmla="*/ 2709775 w 2772385"/>
              <a:gd name="connsiteY82" fmla="*/ 434061 h 3811169"/>
              <a:gd name="connsiteX83" fmla="*/ 2625628 w 2772385"/>
              <a:gd name="connsiteY83" fmla="*/ 86253 h 3811169"/>
              <a:gd name="connsiteX0" fmla="*/ 2625628 w 2772385"/>
              <a:gd name="connsiteY0" fmla="*/ 86253 h 3811169"/>
              <a:gd name="connsiteX1" fmla="*/ 2429284 w 2772385"/>
              <a:gd name="connsiteY1" fmla="*/ 2105 h 3811169"/>
              <a:gd name="connsiteX2" fmla="*/ 2188062 w 2772385"/>
              <a:gd name="connsiteY2" fmla="*/ 159180 h 3811169"/>
              <a:gd name="connsiteX3" fmla="*/ 2087086 w 2772385"/>
              <a:gd name="connsiteY3" fmla="*/ 198449 h 3811169"/>
              <a:gd name="connsiteX4" fmla="*/ 2137574 w 2772385"/>
              <a:gd name="connsiteY4" fmla="*/ 288206 h 3811169"/>
              <a:gd name="connsiteX5" fmla="*/ 2025378 w 2772385"/>
              <a:gd name="connsiteY5" fmla="*/ 450890 h 3811169"/>
              <a:gd name="connsiteX6" fmla="*/ 2131966 w 2772385"/>
              <a:gd name="connsiteY6" fmla="*/ 585526 h 3811169"/>
              <a:gd name="connsiteX7" fmla="*/ 2154403 w 2772385"/>
              <a:gd name="connsiteY7" fmla="*/ 708942 h 3811169"/>
              <a:gd name="connsiteX8" fmla="*/ 2025378 w 2772385"/>
              <a:gd name="connsiteY8" fmla="*/ 753820 h 3811169"/>
              <a:gd name="connsiteX9" fmla="*/ 1991719 w 2772385"/>
              <a:gd name="connsiteY9" fmla="*/ 821138 h 3811169"/>
              <a:gd name="connsiteX10" fmla="*/ 1991719 w 2772385"/>
              <a:gd name="connsiteY10" fmla="*/ 708942 h 3811169"/>
              <a:gd name="connsiteX11" fmla="*/ 1941230 w 2772385"/>
              <a:gd name="connsiteY11" fmla="*/ 669673 h 3811169"/>
              <a:gd name="connsiteX12" fmla="*/ 1778546 w 2772385"/>
              <a:gd name="connsiteY12" fmla="*/ 770649 h 3811169"/>
              <a:gd name="connsiteX13" fmla="*/ 1397078 w 2772385"/>
              <a:gd name="connsiteY13" fmla="*/ 579916 h 3811169"/>
              <a:gd name="connsiteX14" fmla="*/ 1660739 w 2772385"/>
              <a:gd name="connsiteY14" fmla="*/ 1129678 h 3811169"/>
              <a:gd name="connsiteX15" fmla="*/ 1795375 w 2772385"/>
              <a:gd name="connsiteY15" fmla="*/ 1225045 h 3811169"/>
              <a:gd name="connsiteX16" fmla="*/ 1643910 w 2772385"/>
              <a:gd name="connsiteY16" fmla="*/ 1449437 h 3811169"/>
              <a:gd name="connsiteX17" fmla="*/ 1722448 w 2772385"/>
              <a:gd name="connsiteY17" fmla="*/ 1668220 h 3811169"/>
              <a:gd name="connsiteX18" fmla="*/ 1812205 w 2772385"/>
              <a:gd name="connsiteY18" fmla="*/ 1662611 h 3811169"/>
              <a:gd name="connsiteX19" fmla="*/ 1621470 w 2772385"/>
              <a:gd name="connsiteY19" fmla="*/ 1858954 h 3811169"/>
              <a:gd name="connsiteX20" fmla="*/ 909024 w 2772385"/>
              <a:gd name="connsiteY20" fmla="*/ 1578463 h 3811169"/>
              <a:gd name="connsiteX21" fmla="*/ 454629 w 2772385"/>
              <a:gd name="connsiteY21" fmla="*/ 2605060 h 3811169"/>
              <a:gd name="connsiteX22" fmla="*/ 258286 w 2772385"/>
              <a:gd name="connsiteY22" fmla="*/ 2812623 h 3811169"/>
              <a:gd name="connsiteX23" fmla="*/ 39503 w 2772385"/>
              <a:gd name="connsiteY23" fmla="*/ 2857501 h 3811169"/>
              <a:gd name="connsiteX24" fmla="*/ 28282 w 2772385"/>
              <a:gd name="connsiteY24" fmla="*/ 2975307 h 3811169"/>
              <a:gd name="connsiteX25" fmla="*/ 258285 w 2772385"/>
              <a:gd name="connsiteY25" fmla="*/ 3087504 h 3811169"/>
              <a:gd name="connsiteX26" fmla="*/ 527559 w 2772385"/>
              <a:gd name="connsiteY26" fmla="*/ 2986527 h 3811169"/>
              <a:gd name="connsiteX27" fmla="*/ 488288 w 2772385"/>
              <a:gd name="connsiteY27" fmla="*/ 3154821 h 3811169"/>
              <a:gd name="connsiteX28" fmla="*/ 561215 w 2772385"/>
              <a:gd name="connsiteY28" fmla="*/ 3194090 h 3811169"/>
              <a:gd name="connsiteX29" fmla="*/ 381702 w 2772385"/>
              <a:gd name="connsiteY29" fmla="*/ 3592387 h 3811169"/>
              <a:gd name="connsiteX30" fmla="*/ 213408 w 2772385"/>
              <a:gd name="connsiteY30" fmla="*/ 3698973 h 3811169"/>
              <a:gd name="connsiteX31" fmla="*/ 280726 w 2772385"/>
              <a:gd name="connsiteY31" fmla="*/ 3811169 h 3811169"/>
              <a:gd name="connsiteX32" fmla="*/ 477068 w 2772385"/>
              <a:gd name="connsiteY32" fmla="*/ 3771902 h 3811169"/>
              <a:gd name="connsiteX33" fmla="*/ 622923 w 2772385"/>
              <a:gd name="connsiteY33" fmla="*/ 3547509 h 3811169"/>
              <a:gd name="connsiteX34" fmla="*/ 662193 w 2772385"/>
              <a:gd name="connsiteY34" fmla="*/ 3743852 h 3811169"/>
              <a:gd name="connsiteX35" fmla="*/ 735121 w 2772385"/>
              <a:gd name="connsiteY35" fmla="*/ 3732634 h 3811169"/>
              <a:gd name="connsiteX36" fmla="*/ 774389 w 2772385"/>
              <a:gd name="connsiteY36" fmla="*/ 3474581 h 3811169"/>
              <a:gd name="connsiteX37" fmla="*/ 695851 w 2772385"/>
              <a:gd name="connsiteY37" fmla="*/ 3238969 h 3811169"/>
              <a:gd name="connsiteX38" fmla="*/ 897805 w 2772385"/>
              <a:gd name="connsiteY38" fmla="*/ 2627499 h 3811169"/>
              <a:gd name="connsiteX39" fmla="*/ 1161466 w 2772385"/>
              <a:gd name="connsiteY39" fmla="*/ 2520912 h 3811169"/>
              <a:gd name="connsiteX40" fmla="*/ 1492445 w 2772385"/>
              <a:gd name="connsiteY40" fmla="*/ 2638718 h 3811169"/>
              <a:gd name="connsiteX41" fmla="*/ 1587812 w 2772385"/>
              <a:gd name="connsiteY41" fmla="*/ 2627499 h 3811169"/>
              <a:gd name="connsiteX42" fmla="*/ 1643910 w 2772385"/>
              <a:gd name="connsiteY42" fmla="*/ 2728476 h 3811169"/>
              <a:gd name="connsiteX43" fmla="*/ 1795375 w 2772385"/>
              <a:gd name="connsiteY43" fmla="*/ 2762134 h 3811169"/>
              <a:gd name="connsiteX44" fmla="*/ 1795375 w 2772385"/>
              <a:gd name="connsiteY44" fmla="*/ 2812623 h 3811169"/>
              <a:gd name="connsiteX45" fmla="*/ 1767326 w 2772385"/>
              <a:gd name="connsiteY45" fmla="*/ 2997747 h 3811169"/>
              <a:gd name="connsiteX46" fmla="*/ 1744887 w 2772385"/>
              <a:gd name="connsiteY46" fmla="*/ 3323116 h 3811169"/>
              <a:gd name="connsiteX47" fmla="*/ 1537324 w 2772385"/>
              <a:gd name="connsiteY47" fmla="*/ 3345555 h 3811169"/>
              <a:gd name="connsiteX48" fmla="*/ 1200735 w 2772385"/>
              <a:gd name="connsiteY48" fmla="*/ 3396044 h 3811169"/>
              <a:gd name="connsiteX49" fmla="*/ 1172686 w 2772385"/>
              <a:gd name="connsiteY49" fmla="*/ 3468971 h 3811169"/>
              <a:gd name="connsiteX50" fmla="*/ 1110978 w 2772385"/>
              <a:gd name="connsiteY50" fmla="*/ 3497020 h 3811169"/>
              <a:gd name="connsiteX51" fmla="*/ 1139027 w 2772385"/>
              <a:gd name="connsiteY51" fmla="*/ 3631656 h 3811169"/>
              <a:gd name="connsiteX52" fmla="*/ 1279272 w 2772385"/>
              <a:gd name="connsiteY52" fmla="*/ 3637266 h 3811169"/>
              <a:gd name="connsiteX53" fmla="*/ 1273662 w 2772385"/>
              <a:gd name="connsiteY53" fmla="*/ 3485801 h 3811169"/>
              <a:gd name="connsiteX54" fmla="*/ 1453176 w 2772385"/>
              <a:gd name="connsiteY54" fmla="*/ 3497020 h 3811169"/>
              <a:gd name="connsiteX55" fmla="*/ 1425127 w 2772385"/>
              <a:gd name="connsiteY55" fmla="*/ 3575558 h 3811169"/>
              <a:gd name="connsiteX56" fmla="*/ 1397078 w 2772385"/>
              <a:gd name="connsiteY56" fmla="*/ 3637266 h 3811169"/>
              <a:gd name="connsiteX57" fmla="*/ 1312931 w 2772385"/>
              <a:gd name="connsiteY57" fmla="*/ 3654095 h 3811169"/>
              <a:gd name="connsiteX58" fmla="*/ 1447567 w 2772385"/>
              <a:gd name="connsiteY58" fmla="*/ 3777511 h 3811169"/>
              <a:gd name="connsiteX59" fmla="*/ 1514884 w 2772385"/>
              <a:gd name="connsiteY59" fmla="*/ 3642876 h 3811169"/>
              <a:gd name="connsiteX60" fmla="*/ 1817814 w 2772385"/>
              <a:gd name="connsiteY60" fmla="*/ 3541899 h 3811169"/>
              <a:gd name="connsiteX61" fmla="*/ 2154403 w 2772385"/>
              <a:gd name="connsiteY61" fmla="*/ 3614826 h 3811169"/>
              <a:gd name="connsiteX62" fmla="*/ 2109525 w 2772385"/>
              <a:gd name="connsiteY62" fmla="*/ 3715803 h 3811169"/>
              <a:gd name="connsiteX63" fmla="*/ 2204892 w 2772385"/>
              <a:gd name="connsiteY63" fmla="*/ 3783121 h 3811169"/>
              <a:gd name="connsiteX64" fmla="*/ 2277819 w 2772385"/>
              <a:gd name="connsiteY64" fmla="*/ 3732633 h 3811169"/>
              <a:gd name="connsiteX65" fmla="*/ 2266600 w 2772385"/>
              <a:gd name="connsiteY65" fmla="*/ 3637266 h 3811169"/>
              <a:gd name="connsiteX66" fmla="*/ 2446114 w 2772385"/>
              <a:gd name="connsiteY66" fmla="*/ 3558728 h 3811169"/>
              <a:gd name="connsiteX67" fmla="*/ 2429284 w 2772385"/>
              <a:gd name="connsiteY67" fmla="*/ 3384824 h 3811169"/>
              <a:gd name="connsiteX68" fmla="*/ 1924401 w 2772385"/>
              <a:gd name="connsiteY68" fmla="*/ 3356775 h 3811169"/>
              <a:gd name="connsiteX69" fmla="*/ 1913181 w 2772385"/>
              <a:gd name="connsiteY69" fmla="*/ 3031406 h 3811169"/>
              <a:gd name="connsiteX70" fmla="*/ 1879522 w 2772385"/>
              <a:gd name="connsiteY70" fmla="*/ 3014576 h 3811169"/>
              <a:gd name="connsiteX71" fmla="*/ 1901962 w 2772385"/>
              <a:gd name="connsiteY71" fmla="*/ 2835062 h 3811169"/>
              <a:gd name="connsiteX72" fmla="*/ 1857083 w 2772385"/>
              <a:gd name="connsiteY72" fmla="*/ 2773354 h 3811169"/>
              <a:gd name="connsiteX73" fmla="*/ 2047817 w 2772385"/>
              <a:gd name="connsiteY73" fmla="*/ 2717256 h 3811169"/>
              <a:gd name="connsiteX74" fmla="*/ 2081476 w 2772385"/>
              <a:gd name="connsiteY74" fmla="*/ 2610669 h 3811169"/>
              <a:gd name="connsiteX75" fmla="*/ 2367576 w 2772385"/>
              <a:gd name="connsiteY75" fmla="*/ 2621889 h 3811169"/>
              <a:gd name="connsiteX76" fmla="*/ 2591969 w 2772385"/>
              <a:gd name="connsiteY76" fmla="*/ 2032858 h 3811169"/>
              <a:gd name="connsiteX77" fmla="*/ 2547090 w 2772385"/>
              <a:gd name="connsiteY77" fmla="*/ 1948711 h 3811169"/>
              <a:gd name="connsiteX78" fmla="*/ 2692946 w 2772385"/>
              <a:gd name="connsiteY78" fmla="*/ 1460657 h 3811169"/>
              <a:gd name="connsiteX79" fmla="*/ 2636848 w 2772385"/>
              <a:gd name="connsiteY79" fmla="*/ 1354071 h 3811169"/>
              <a:gd name="connsiteX80" fmla="*/ 2479772 w 2772385"/>
              <a:gd name="connsiteY80" fmla="*/ 798699 h 3811169"/>
              <a:gd name="connsiteX81" fmla="*/ 2737825 w 2772385"/>
              <a:gd name="connsiteY81" fmla="*/ 675283 h 3811169"/>
              <a:gd name="connsiteX82" fmla="*/ 2709775 w 2772385"/>
              <a:gd name="connsiteY82" fmla="*/ 434061 h 3811169"/>
              <a:gd name="connsiteX83" fmla="*/ 2625628 w 2772385"/>
              <a:gd name="connsiteY83" fmla="*/ 86253 h 3811169"/>
              <a:gd name="connsiteX0" fmla="*/ 2625628 w 2772385"/>
              <a:gd name="connsiteY0" fmla="*/ 86253 h 3811169"/>
              <a:gd name="connsiteX1" fmla="*/ 2429284 w 2772385"/>
              <a:gd name="connsiteY1" fmla="*/ 2105 h 3811169"/>
              <a:gd name="connsiteX2" fmla="*/ 2188062 w 2772385"/>
              <a:gd name="connsiteY2" fmla="*/ 159180 h 3811169"/>
              <a:gd name="connsiteX3" fmla="*/ 2087086 w 2772385"/>
              <a:gd name="connsiteY3" fmla="*/ 198449 h 3811169"/>
              <a:gd name="connsiteX4" fmla="*/ 2137574 w 2772385"/>
              <a:gd name="connsiteY4" fmla="*/ 288206 h 3811169"/>
              <a:gd name="connsiteX5" fmla="*/ 2025378 w 2772385"/>
              <a:gd name="connsiteY5" fmla="*/ 450890 h 3811169"/>
              <a:gd name="connsiteX6" fmla="*/ 2131966 w 2772385"/>
              <a:gd name="connsiteY6" fmla="*/ 585526 h 3811169"/>
              <a:gd name="connsiteX7" fmla="*/ 2154403 w 2772385"/>
              <a:gd name="connsiteY7" fmla="*/ 708942 h 3811169"/>
              <a:gd name="connsiteX8" fmla="*/ 2025378 w 2772385"/>
              <a:gd name="connsiteY8" fmla="*/ 753820 h 3811169"/>
              <a:gd name="connsiteX9" fmla="*/ 1991719 w 2772385"/>
              <a:gd name="connsiteY9" fmla="*/ 821138 h 3811169"/>
              <a:gd name="connsiteX10" fmla="*/ 1991719 w 2772385"/>
              <a:gd name="connsiteY10" fmla="*/ 708942 h 3811169"/>
              <a:gd name="connsiteX11" fmla="*/ 1941230 w 2772385"/>
              <a:gd name="connsiteY11" fmla="*/ 669673 h 3811169"/>
              <a:gd name="connsiteX12" fmla="*/ 1778546 w 2772385"/>
              <a:gd name="connsiteY12" fmla="*/ 770649 h 3811169"/>
              <a:gd name="connsiteX13" fmla="*/ 1397078 w 2772385"/>
              <a:gd name="connsiteY13" fmla="*/ 579916 h 3811169"/>
              <a:gd name="connsiteX14" fmla="*/ 1660739 w 2772385"/>
              <a:gd name="connsiteY14" fmla="*/ 1129678 h 3811169"/>
              <a:gd name="connsiteX15" fmla="*/ 1795375 w 2772385"/>
              <a:gd name="connsiteY15" fmla="*/ 1225045 h 3811169"/>
              <a:gd name="connsiteX16" fmla="*/ 1643910 w 2772385"/>
              <a:gd name="connsiteY16" fmla="*/ 1449437 h 3811169"/>
              <a:gd name="connsiteX17" fmla="*/ 1722448 w 2772385"/>
              <a:gd name="connsiteY17" fmla="*/ 1668220 h 3811169"/>
              <a:gd name="connsiteX18" fmla="*/ 1812205 w 2772385"/>
              <a:gd name="connsiteY18" fmla="*/ 1662611 h 3811169"/>
              <a:gd name="connsiteX19" fmla="*/ 1621470 w 2772385"/>
              <a:gd name="connsiteY19" fmla="*/ 1858954 h 3811169"/>
              <a:gd name="connsiteX20" fmla="*/ 909024 w 2772385"/>
              <a:gd name="connsiteY20" fmla="*/ 1578463 h 3811169"/>
              <a:gd name="connsiteX21" fmla="*/ 454629 w 2772385"/>
              <a:gd name="connsiteY21" fmla="*/ 2605060 h 3811169"/>
              <a:gd name="connsiteX22" fmla="*/ 258286 w 2772385"/>
              <a:gd name="connsiteY22" fmla="*/ 2812623 h 3811169"/>
              <a:gd name="connsiteX23" fmla="*/ 39503 w 2772385"/>
              <a:gd name="connsiteY23" fmla="*/ 2857501 h 3811169"/>
              <a:gd name="connsiteX24" fmla="*/ 28282 w 2772385"/>
              <a:gd name="connsiteY24" fmla="*/ 2975307 h 3811169"/>
              <a:gd name="connsiteX25" fmla="*/ 258285 w 2772385"/>
              <a:gd name="connsiteY25" fmla="*/ 3087504 h 3811169"/>
              <a:gd name="connsiteX26" fmla="*/ 527559 w 2772385"/>
              <a:gd name="connsiteY26" fmla="*/ 2986527 h 3811169"/>
              <a:gd name="connsiteX27" fmla="*/ 488288 w 2772385"/>
              <a:gd name="connsiteY27" fmla="*/ 3154821 h 3811169"/>
              <a:gd name="connsiteX28" fmla="*/ 561215 w 2772385"/>
              <a:gd name="connsiteY28" fmla="*/ 3194090 h 3811169"/>
              <a:gd name="connsiteX29" fmla="*/ 381702 w 2772385"/>
              <a:gd name="connsiteY29" fmla="*/ 3592387 h 3811169"/>
              <a:gd name="connsiteX30" fmla="*/ 213408 w 2772385"/>
              <a:gd name="connsiteY30" fmla="*/ 3698973 h 3811169"/>
              <a:gd name="connsiteX31" fmla="*/ 280726 w 2772385"/>
              <a:gd name="connsiteY31" fmla="*/ 3811169 h 3811169"/>
              <a:gd name="connsiteX32" fmla="*/ 477068 w 2772385"/>
              <a:gd name="connsiteY32" fmla="*/ 3771902 h 3811169"/>
              <a:gd name="connsiteX33" fmla="*/ 622923 w 2772385"/>
              <a:gd name="connsiteY33" fmla="*/ 3547509 h 3811169"/>
              <a:gd name="connsiteX34" fmla="*/ 662193 w 2772385"/>
              <a:gd name="connsiteY34" fmla="*/ 3743852 h 3811169"/>
              <a:gd name="connsiteX35" fmla="*/ 735121 w 2772385"/>
              <a:gd name="connsiteY35" fmla="*/ 3732634 h 3811169"/>
              <a:gd name="connsiteX36" fmla="*/ 774389 w 2772385"/>
              <a:gd name="connsiteY36" fmla="*/ 3474581 h 3811169"/>
              <a:gd name="connsiteX37" fmla="*/ 695851 w 2772385"/>
              <a:gd name="connsiteY37" fmla="*/ 3238969 h 3811169"/>
              <a:gd name="connsiteX38" fmla="*/ 897805 w 2772385"/>
              <a:gd name="connsiteY38" fmla="*/ 2627499 h 3811169"/>
              <a:gd name="connsiteX39" fmla="*/ 1161466 w 2772385"/>
              <a:gd name="connsiteY39" fmla="*/ 2520912 h 3811169"/>
              <a:gd name="connsiteX40" fmla="*/ 1492445 w 2772385"/>
              <a:gd name="connsiteY40" fmla="*/ 2638718 h 3811169"/>
              <a:gd name="connsiteX41" fmla="*/ 1587812 w 2772385"/>
              <a:gd name="connsiteY41" fmla="*/ 2627499 h 3811169"/>
              <a:gd name="connsiteX42" fmla="*/ 1643910 w 2772385"/>
              <a:gd name="connsiteY42" fmla="*/ 2728476 h 3811169"/>
              <a:gd name="connsiteX43" fmla="*/ 1795375 w 2772385"/>
              <a:gd name="connsiteY43" fmla="*/ 2762134 h 3811169"/>
              <a:gd name="connsiteX44" fmla="*/ 1795375 w 2772385"/>
              <a:gd name="connsiteY44" fmla="*/ 2812623 h 3811169"/>
              <a:gd name="connsiteX45" fmla="*/ 1767326 w 2772385"/>
              <a:gd name="connsiteY45" fmla="*/ 2997747 h 3811169"/>
              <a:gd name="connsiteX46" fmla="*/ 1744887 w 2772385"/>
              <a:gd name="connsiteY46" fmla="*/ 3323116 h 3811169"/>
              <a:gd name="connsiteX47" fmla="*/ 1537324 w 2772385"/>
              <a:gd name="connsiteY47" fmla="*/ 3345555 h 3811169"/>
              <a:gd name="connsiteX48" fmla="*/ 1200735 w 2772385"/>
              <a:gd name="connsiteY48" fmla="*/ 3396044 h 3811169"/>
              <a:gd name="connsiteX49" fmla="*/ 1172686 w 2772385"/>
              <a:gd name="connsiteY49" fmla="*/ 3468971 h 3811169"/>
              <a:gd name="connsiteX50" fmla="*/ 1110978 w 2772385"/>
              <a:gd name="connsiteY50" fmla="*/ 3497020 h 3811169"/>
              <a:gd name="connsiteX51" fmla="*/ 1139027 w 2772385"/>
              <a:gd name="connsiteY51" fmla="*/ 3631656 h 3811169"/>
              <a:gd name="connsiteX52" fmla="*/ 1279272 w 2772385"/>
              <a:gd name="connsiteY52" fmla="*/ 3637266 h 3811169"/>
              <a:gd name="connsiteX53" fmla="*/ 1273662 w 2772385"/>
              <a:gd name="connsiteY53" fmla="*/ 3485801 h 3811169"/>
              <a:gd name="connsiteX54" fmla="*/ 1453176 w 2772385"/>
              <a:gd name="connsiteY54" fmla="*/ 3497020 h 3811169"/>
              <a:gd name="connsiteX55" fmla="*/ 1425127 w 2772385"/>
              <a:gd name="connsiteY55" fmla="*/ 3575558 h 3811169"/>
              <a:gd name="connsiteX56" fmla="*/ 1397078 w 2772385"/>
              <a:gd name="connsiteY56" fmla="*/ 3637266 h 3811169"/>
              <a:gd name="connsiteX57" fmla="*/ 1312931 w 2772385"/>
              <a:gd name="connsiteY57" fmla="*/ 3654095 h 3811169"/>
              <a:gd name="connsiteX58" fmla="*/ 1447567 w 2772385"/>
              <a:gd name="connsiteY58" fmla="*/ 3777511 h 3811169"/>
              <a:gd name="connsiteX59" fmla="*/ 1514884 w 2772385"/>
              <a:gd name="connsiteY59" fmla="*/ 3642876 h 3811169"/>
              <a:gd name="connsiteX60" fmla="*/ 1817814 w 2772385"/>
              <a:gd name="connsiteY60" fmla="*/ 3541899 h 3811169"/>
              <a:gd name="connsiteX61" fmla="*/ 2154403 w 2772385"/>
              <a:gd name="connsiteY61" fmla="*/ 3614826 h 3811169"/>
              <a:gd name="connsiteX62" fmla="*/ 2109525 w 2772385"/>
              <a:gd name="connsiteY62" fmla="*/ 3715803 h 3811169"/>
              <a:gd name="connsiteX63" fmla="*/ 2204892 w 2772385"/>
              <a:gd name="connsiteY63" fmla="*/ 3783121 h 3811169"/>
              <a:gd name="connsiteX64" fmla="*/ 2277819 w 2772385"/>
              <a:gd name="connsiteY64" fmla="*/ 3732633 h 3811169"/>
              <a:gd name="connsiteX65" fmla="*/ 2266600 w 2772385"/>
              <a:gd name="connsiteY65" fmla="*/ 3637266 h 3811169"/>
              <a:gd name="connsiteX66" fmla="*/ 2446114 w 2772385"/>
              <a:gd name="connsiteY66" fmla="*/ 3558728 h 3811169"/>
              <a:gd name="connsiteX67" fmla="*/ 2429284 w 2772385"/>
              <a:gd name="connsiteY67" fmla="*/ 3384824 h 3811169"/>
              <a:gd name="connsiteX68" fmla="*/ 1924401 w 2772385"/>
              <a:gd name="connsiteY68" fmla="*/ 3356775 h 3811169"/>
              <a:gd name="connsiteX69" fmla="*/ 1913181 w 2772385"/>
              <a:gd name="connsiteY69" fmla="*/ 3031406 h 3811169"/>
              <a:gd name="connsiteX70" fmla="*/ 1879522 w 2772385"/>
              <a:gd name="connsiteY70" fmla="*/ 3014576 h 3811169"/>
              <a:gd name="connsiteX71" fmla="*/ 1901962 w 2772385"/>
              <a:gd name="connsiteY71" fmla="*/ 2835062 h 3811169"/>
              <a:gd name="connsiteX72" fmla="*/ 1857083 w 2772385"/>
              <a:gd name="connsiteY72" fmla="*/ 2773354 h 3811169"/>
              <a:gd name="connsiteX73" fmla="*/ 2047817 w 2772385"/>
              <a:gd name="connsiteY73" fmla="*/ 2717256 h 3811169"/>
              <a:gd name="connsiteX74" fmla="*/ 2081476 w 2772385"/>
              <a:gd name="connsiteY74" fmla="*/ 2610669 h 3811169"/>
              <a:gd name="connsiteX75" fmla="*/ 2367576 w 2772385"/>
              <a:gd name="connsiteY75" fmla="*/ 2621889 h 3811169"/>
              <a:gd name="connsiteX76" fmla="*/ 2591969 w 2772385"/>
              <a:gd name="connsiteY76" fmla="*/ 2032858 h 3811169"/>
              <a:gd name="connsiteX77" fmla="*/ 2547090 w 2772385"/>
              <a:gd name="connsiteY77" fmla="*/ 1948711 h 3811169"/>
              <a:gd name="connsiteX78" fmla="*/ 2692946 w 2772385"/>
              <a:gd name="connsiteY78" fmla="*/ 1460657 h 3811169"/>
              <a:gd name="connsiteX79" fmla="*/ 2636848 w 2772385"/>
              <a:gd name="connsiteY79" fmla="*/ 1354071 h 3811169"/>
              <a:gd name="connsiteX80" fmla="*/ 2479772 w 2772385"/>
              <a:gd name="connsiteY80" fmla="*/ 798699 h 3811169"/>
              <a:gd name="connsiteX81" fmla="*/ 2737825 w 2772385"/>
              <a:gd name="connsiteY81" fmla="*/ 675283 h 3811169"/>
              <a:gd name="connsiteX82" fmla="*/ 2709775 w 2772385"/>
              <a:gd name="connsiteY82" fmla="*/ 434061 h 3811169"/>
              <a:gd name="connsiteX83" fmla="*/ 2625628 w 2772385"/>
              <a:gd name="connsiteY83" fmla="*/ 86253 h 3811169"/>
              <a:gd name="connsiteX0" fmla="*/ 2625628 w 2772385"/>
              <a:gd name="connsiteY0" fmla="*/ 86253 h 3811169"/>
              <a:gd name="connsiteX1" fmla="*/ 2429284 w 2772385"/>
              <a:gd name="connsiteY1" fmla="*/ 2105 h 3811169"/>
              <a:gd name="connsiteX2" fmla="*/ 2188062 w 2772385"/>
              <a:gd name="connsiteY2" fmla="*/ 159180 h 3811169"/>
              <a:gd name="connsiteX3" fmla="*/ 2087086 w 2772385"/>
              <a:gd name="connsiteY3" fmla="*/ 198449 h 3811169"/>
              <a:gd name="connsiteX4" fmla="*/ 2137574 w 2772385"/>
              <a:gd name="connsiteY4" fmla="*/ 288206 h 3811169"/>
              <a:gd name="connsiteX5" fmla="*/ 2025378 w 2772385"/>
              <a:gd name="connsiteY5" fmla="*/ 450890 h 3811169"/>
              <a:gd name="connsiteX6" fmla="*/ 2131966 w 2772385"/>
              <a:gd name="connsiteY6" fmla="*/ 585526 h 3811169"/>
              <a:gd name="connsiteX7" fmla="*/ 2154403 w 2772385"/>
              <a:gd name="connsiteY7" fmla="*/ 708942 h 3811169"/>
              <a:gd name="connsiteX8" fmla="*/ 2025378 w 2772385"/>
              <a:gd name="connsiteY8" fmla="*/ 753820 h 3811169"/>
              <a:gd name="connsiteX9" fmla="*/ 1991719 w 2772385"/>
              <a:gd name="connsiteY9" fmla="*/ 821138 h 3811169"/>
              <a:gd name="connsiteX10" fmla="*/ 1991719 w 2772385"/>
              <a:gd name="connsiteY10" fmla="*/ 708942 h 3811169"/>
              <a:gd name="connsiteX11" fmla="*/ 1941230 w 2772385"/>
              <a:gd name="connsiteY11" fmla="*/ 669673 h 3811169"/>
              <a:gd name="connsiteX12" fmla="*/ 1778546 w 2772385"/>
              <a:gd name="connsiteY12" fmla="*/ 770649 h 3811169"/>
              <a:gd name="connsiteX13" fmla="*/ 1397078 w 2772385"/>
              <a:gd name="connsiteY13" fmla="*/ 579916 h 3811169"/>
              <a:gd name="connsiteX14" fmla="*/ 1660739 w 2772385"/>
              <a:gd name="connsiteY14" fmla="*/ 1129678 h 3811169"/>
              <a:gd name="connsiteX15" fmla="*/ 1795375 w 2772385"/>
              <a:gd name="connsiteY15" fmla="*/ 1225045 h 3811169"/>
              <a:gd name="connsiteX16" fmla="*/ 1643910 w 2772385"/>
              <a:gd name="connsiteY16" fmla="*/ 1449437 h 3811169"/>
              <a:gd name="connsiteX17" fmla="*/ 1722448 w 2772385"/>
              <a:gd name="connsiteY17" fmla="*/ 1668220 h 3811169"/>
              <a:gd name="connsiteX18" fmla="*/ 1812205 w 2772385"/>
              <a:gd name="connsiteY18" fmla="*/ 1662611 h 3811169"/>
              <a:gd name="connsiteX19" fmla="*/ 1621470 w 2772385"/>
              <a:gd name="connsiteY19" fmla="*/ 1858954 h 3811169"/>
              <a:gd name="connsiteX20" fmla="*/ 909024 w 2772385"/>
              <a:gd name="connsiteY20" fmla="*/ 1578463 h 3811169"/>
              <a:gd name="connsiteX21" fmla="*/ 454629 w 2772385"/>
              <a:gd name="connsiteY21" fmla="*/ 2605060 h 3811169"/>
              <a:gd name="connsiteX22" fmla="*/ 258286 w 2772385"/>
              <a:gd name="connsiteY22" fmla="*/ 2812623 h 3811169"/>
              <a:gd name="connsiteX23" fmla="*/ 39503 w 2772385"/>
              <a:gd name="connsiteY23" fmla="*/ 2857501 h 3811169"/>
              <a:gd name="connsiteX24" fmla="*/ 28282 w 2772385"/>
              <a:gd name="connsiteY24" fmla="*/ 2975307 h 3811169"/>
              <a:gd name="connsiteX25" fmla="*/ 258285 w 2772385"/>
              <a:gd name="connsiteY25" fmla="*/ 3087504 h 3811169"/>
              <a:gd name="connsiteX26" fmla="*/ 527559 w 2772385"/>
              <a:gd name="connsiteY26" fmla="*/ 2986527 h 3811169"/>
              <a:gd name="connsiteX27" fmla="*/ 488288 w 2772385"/>
              <a:gd name="connsiteY27" fmla="*/ 3154821 h 3811169"/>
              <a:gd name="connsiteX28" fmla="*/ 561215 w 2772385"/>
              <a:gd name="connsiteY28" fmla="*/ 3194090 h 3811169"/>
              <a:gd name="connsiteX29" fmla="*/ 381702 w 2772385"/>
              <a:gd name="connsiteY29" fmla="*/ 3592387 h 3811169"/>
              <a:gd name="connsiteX30" fmla="*/ 213408 w 2772385"/>
              <a:gd name="connsiteY30" fmla="*/ 3698973 h 3811169"/>
              <a:gd name="connsiteX31" fmla="*/ 280726 w 2772385"/>
              <a:gd name="connsiteY31" fmla="*/ 3811169 h 3811169"/>
              <a:gd name="connsiteX32" fmla="*/ 477068 w 2772385"/>
              <a:gd name="connsiteY32" fmla="*/ 3771902 h 3811169"/>
              <a:gd name="connsiteX33" fmla="*/ 622923 w 2772385"/>
              <a:gd name="connsiteY33" fmla="*/ 3547509 h 3811169"/>
              <a:gd name="connsiteX34" fmla="*/ 662193 w 2772385"/>
              <a:gd name="connsiteY34" fmla="*/ 3743852 h 3811169"/>
              <a:gd name="connsiteX35" fmla="*/ 735121 w 2772385"/>
              <a:gd name="connsiteY35" fmla="*/ 3732634 h 3811169"/>
              <a:gd name="connsiteX36" fmla="*/ 774389 w 2772385"/>
              <a:gd name="connsiteY36" fmla="*/ 3474581 h 3811169"/>
              <a:gd name="connsiteX37" fmla="*/ 695851 w 2772385"/>
              <a:gd name="connsiteY37" fmla="*/ 3238969 h 3811169"/>
              <a:gd name="connsiteX38" fmla="*/ 897805 w 2772385"/>
              <a:gd name="connsiteY38" fmla="*/ 2627499 h 3811169"/>
              <a:gd name="connsiteX39" fmla="*/ 1161466 w 2772385"/>
              <a:gd name="connsiteY39" fmla="*/ 2520912 h 3811169"/>
              <a:gd name="connsiteX40" fmla="*/ 1492445 w 2772385"/>
              <a:gd name="connsiteY40" fmla="*/ 2638718 h 3811169"/>
              <a:gd name="connsiteX41" fmla="*/ 1587812 w 2772385"/>
              <a:gd name="connsiteY41" fmla="*/ 2627499 h 3811169"/>
              <a:gd name="connsiteX42" fmla="*/ 1643910 w 2772385"/>
              <a:gd name="connsiteY42" fmla="*/ 2728476 h 3811169"/>
              <a:gd name="connsiteX43" fmla="*/ 1795375 w 2772385"/>
              <a:gd name="connsiteY43" fmla="*/ 2762134 h 3811169"/>
              <a:gd name="connsiteX44" fmla="*/ 1795375 w 2772385"/>
              <a:gd name="connsiteY44" fmla="*/ 2812623 h 3811169"/>
              <a:gd name="connsiteX45" fmla="*/ 1767326 w 2772385"/>
              <a:gd name="connsiteY45" fmla="*/ 2997747 h 3811169"/>
              <a:gd name="connsiteX46" fmla="*/ 1744887 w 2772385"/>
              <a:gd name="connsiteY46" fmla="*/ 3323116 h 3811169"/>
              <a:gd name="connsiteX47" fmla="*/ 1537324 w 2772385"/>
              <a:gd name="connsiteY47" fmla="*/ 3345555 h 3811169"/>
              <a:gd name="connsiteX48" fmla="*/ 1200735 w 2772385"/>
              <a:gd name="connsiteY48" fmla="*/ 3396044 h 3811169"/>
              <a:gd name="connsiteX49" fmla="*/ 1172686 w 2772385"/>
              <a:gd name="connsiteY49" fmla="*/ 3468971 h 3811169"/>
              <a:gd name="connsiteX50" fmla="*/ 1110978 w 2772385"/>
              <a:gd name="connsiteY50" fmla="*/ 3497020 h 3811169"/>
              <a:gd name="connsiteX51" fmla="*/ 1139027 w 2772385"/>
              <a:gd name="connsiteY51" fmla="*/ 3631656 h 3811169"/>
              <a:gd name="connsiteX52" fmla="*/ 1279272 w 2772385"/>
              <a:gd name="connsiteY52" fmla="*/ 3637266 h 3811169"/>
              <a:gd name="connsiteX53" fmla="*/ 1273662 w 2772385"/>
              <a:gd name="connsiteY53" fmla="*/ 3485801 h 3811169"/>
              <a:gd name="connsiteX54" fmla="*/ 1453176 w 2772385"/>
              <a:gd name="connsiteY54" fmla="*/ 3497020 h 3811169"/>
              <a:gd name="connsiteX55" fmla="*/ 1425127 w 2772385"/>
              <a:gd name="connsiteY55" fmla="*/ 3575558 h 3811169"/>
              <a:gd name="connsiteX56" fmla="*/ 1397078 w 2772385"/>
              <a:gd name="connsiteY56" fmla="*/ 3637266 h 3811169"/>
              <a:gd name="connsiteX57" fmla="*/ 1312931 w 2772385"/>
              <a:gd name="connsiteY57" fmla="*/ 3654095 h 3811169"/>
              <a:gd name="connsiteX58" fmla="*/ 1447567 w 2772385"/>
              <a:gd name="connsiteY58" fmla="*/ 3777511 h 3811169"/>
              <a:gd name="connsiteX59" fmla="*/ 1514884 w 2772385"/>
              <a:gd name="connsiteY59" fmla="*/ 3642876 h 3811169"/>
              <a:gd name="connsiteX60" fmla="*/ 1817814 w 2772385"/>
              <a:gd name="connsiteY60" fmla="*/ 3541899 h 3811169"/>
              <a:gd name="connsiteX61" fmla="*/ 2154403 w 2772385"/>
              <a:gd name="connsiteY61" fmla="*/ 3614826 h 3811169"/>
              <a:gd name="connsiteX62" fmla="*/ 2109525 w 2772385"/>
              <a:gd name="connsiteY62" fmla="*/ 3715803 h 3811169"/>
              <a:gd name="connsiteX63" fmla="*/ 2204892 w 2772385"/>
              <a:gd name="connsiteY63" fmla="*/ 3783121 h 3811169"/>
              <a:gd name="connsiteX64" fmla="*/ 2277819 w 2772385"/>
              <a:gd name="connsiteY64" fmla="*/ 3732633 h 3811169"/>
              <a:gd name="connsiteX65" fmla="*/ 2266600 w 2772385"/>
              <a:gd name="connsiteY65" fmla="*/ 3637266 h 3811169"/>
              <a:gd name="connsiteX66" fmla="*/ 2446114 w 2772385"/>
              <a:gd name="connsiteY66" fmla="*/ 3558728 h 3811169"/>
              <a:gd name="connsiteX67" fmla="*/ 2429284 w 2772385"/>
              <a:gd name="connsiteY67" fmla="*/ 3384824 h 3811169"/>
              <a:gd name="connsiteX68" fmla="*/ 1924401 w 2772385"/>
              <a:gd name="connsiteY68" fmla="*/ 3356775 h 3811169"/>
              <a:gd name="connsiteX69" fmla="*/ 1913181 w 2772385"/>
              <a:gd name="connsiteY69" fmla="*/ 3031406 h 3811169"/>
              <a:gd name="connsiteX70" fmla="*/ 1907571 w 2772385"/>
              <a:gd name="connsiteY70" fmla="*/ 3014576 h 3811169"/>
              <a:gd name="connsiteX71" fmla="*/ 1901962 w 2772385"/>
              <a:gd name="connsiteY71" fmla="*/ 2835062 h 3811169"/>
              <a:gd name="connsiteX72" fmla="*/ 1857083 w 2772385"/>
              <a:gd name="connsiteY72" fmla="*/ 2773354 h 3811169"/>
              <a:gd name="connsiteX73" fmla="*/ 2047817 w 2772385"/>
              <a:gd name="connsiteY73" fmla="*/ 2717256 h 3811169"/>
              <a:gd name="connsiteX74" fmla="*/ 2081476 w 2772385"/>
              <a:gd name="connsiteY74" fmla="*/ 2610669 h 3811169"/>
              <a:gd name="connsiteX75" fmla="*/ 2367576 w 2772385"/>
              <a:gd name="connsiteY75" fmla="*/ 2621889 h 3811169"/>
              <a:gd name="connsiteX76" fmla="*/ 2591969 w 2772385"/>
              <a:gd name="connsiteY76" fmla="*/ 2032858 h 3811169"/>
              <a:gd name="connsiteX77" fmla="*/ 2547090 w 2772385"/>
              <a:gd name="connsiteY77" fmla="*/ 1948711 h 3811169"/>
              <a:gd name="connsiteX78" fmla="*/ 2692946 w 2772385"/>
              <a:gd name="connsiteY78" fmla="*/ 1460657 h 3811169"/>
              <a:gd name="connsiteX79" fmla="*/ 2636848 w 2772385"/>
              <a:gd name="connsiteY79" fmla="*/ 1354071 h 3811169"/>
              <a:gd name="connsiteX80" fmla="*/ 2479772 w 2772385"/>
              <a:gd name="connsiteY80" fmla="*/ 798699 h 3811169"/>
              <a:gd name="connsiteX81" fmla="*/ 2737825 w 2772385"/>
              <a:gd name="connsiteY81" fmla="*/ 675283 h 3811169"/>
              <a:gd name="connsiteX82" fmla="*/ 2709775 w 2772385"/>
              <a:gd name="connsiteY82" fmla="*/ 434061 h 3811169"/>
              <a:gd name="connsiteX83" fmla="*/ 2625628 w 2772385"/>
              <a:gd name="connsiteY83" fmla="*/ 86253 h 3811169"/>
              <a:gd name="connsiteX0" fmla="*/ 2625628 w 2772385"/>
              <a:gd name="connsiteY0" fmla="*/ 86253 h 3811169"/>
              <a:gd name="connsiteX1" fmla="*/ 2429284 w 2772385"/>
              <a:gd name="connsiteY1" fmla="*/ 2105 h 3811169"/>
              <a:gd name="connsiteX2" fmla="*/ 2188062 w 2772385"/>
              <a:gd name="connsiteY2" fmla="*/ 159180 h 3811169"/>
              <a:gd name="connsiteX3" fmla="*/ 2087086 w 2772385"/>
              <a:gd name="connsiteY3" fmla="*/ 198449 h 3811169"/>
              <a:gd name="connsiteX4" fmla="*/ 2137574 w 2772385"/>
              <a:gd name="connsiteY4" fmla="*/ 288206 h 3811169"/>
              <a:gd name="connsiteX5" fmla="*/ 2025378 w 2772385"/>
              <a:gd name="connsiteY5" fmla="*/ 450890 h 3811169"/>
              <a:gd name="connsiteX6" fmla="*/ 2131966 w 2772385"/>
              <a:gd name="connsiteY6" fmla="*/ 585526 h 3811169"/>
              <a:gd name="connsiteX7" fmla="*/ 2154403 w 2772385"/>
              <a:gd name="connsiteY7" fmla="*/ 708942 h 3811169"/>
              <a:gd name="connsiteX8" fmla="*/ 2025378 w 2772385"/>
              <a:gd name="connsiteY8" fmla="*/ 753820 h 3811169"/>
              <a:gd name="connsiteX9" fmla="*/ 1991719 w 2772385"/>
              <a:gd name="connsiteY9" fmla="*/ 821138 h 3811169"/>
              <a:gd name="connsiteX10" fmla="*/ 1991719 w 2772385"/>
              <a:gd name="connsiteY10" fmla="*/ 708942 h 3811169"/>
              <a:gd name="connsiteX11" fmla="*/ 1941230 w 2772385"/>
              <a:gd name="connsiteY11" fmla="*/ 669673 h 3811169"/>
              <a:gd name="connsiteX12" fmla="*/ 1778546 w 2772385"/>
              <a:gd name="connsiteY12" fmla="*/ 770649 h 3811169"/>
              <a:gd name="connsiteX13" fmla="*/ 1397078 w 2772385"/>
              <a:gd name="connsiteY13" fmla="*/ 579916 h 3811169"/>
              <a:gd name="connsiteX14" fmla="*/ 1660739 w 2772385"/>
              <a:gd name="connsiteY14" fmla="*/ 1129678 h 3811169"/>
              <a:gd name="connsiteX15" fmla="*/ 1795375 w 2772385"/>
              <a:gd name="connsiteY15" fmla="*/ 1225045 h 3811169"/>
              <a:gd name="connsiteX16" fmla="*/ 1643910 w 2772385"/>
              <a:gd name="connsiteY16" fmla="*/ 1449437 h 3811169"/>
              <a:gd name="connsiteX17" fmla="*/ 1722448 w 2772385"/>
              <a:gd name="connsiteY17" fmla="*/ 1668220 h 3811169"/>
              <a:gd name="connsiteX18" fmla="*/ 1812205 w 2772385"/>
              <a:gd name="connsiteY18" fmla="*/ 1662611 h 3811169"/>
              <a:gd name="connsiteX19" fmla="*/ 1621470 w 2772385"/>
              <a:gd name="connsiteY19" fmla="*/ 1858954 h 3811169"/>
              <a:gd name="connsiteX20" fmla="*/ 909024 w 2772385"/>
              <a:gd name="connsiteY20" fmla="*/ 1578463 h 3811169"/>
              <a:gd name="connsiteX21" fmla="*/ 454629 w 2772385"/>
              <a:gd name="connsiteY21" fmla="*/ 2605060 h 3811169"/>
              <a:gd name="connsiteX22" fmla="*/ 258286 w 2772385"/>
              <a:gd name="connsiteY22" fmla="*/ 2812623 h 3811169"/>
              <a:gd name="connsiteX23" fmla="*/ 39503 w 2772385"/>
              <a:gd name="connsiteY23" fmla="*/ 2857501 h 3811169"/>
              <a:gd name="connsiteX24" fmla="*/ 28282 w 2772385"/>
              <a:gd name="connsiteY24" fmla="*/ 2975307 h 3811169"/>
              <a:gd name="connsiteX25" fmla="*/ 258285 w 2772385"/>
              <a:gd name="connsiteY25" fmla="*/ 3087504 h 3811169"/>
              <a:gd name="connsiteX26" fmla="*/ 527559 w 2772385"/>
              <a:gd name="connsiteY26" fmla="*/ 2986527 h 3811169"/>
              <a:gd name="connsiteX27" fmla="*/ 488288 w 2772385"/>
              <a:gd name="connsiteY27" fmla="*/ 3154821 h 3811169"/>
              <a:gd name="connsiteX28" fmla="*/ 561215 w 2772385"/>
              <a:gd name="connsiteY28" fmla="*/ 3194090 h 3811169"/>
              <a:gd name="connsiteX29" fmla="*/ 381702 w 2772385"/>
              <a:gd name="connsiteY29" fmla="*/ 3592387 h 3811169"/>
              <a:gd name="connsiteX30" fmla="*/ 213408 w 2772385"/>
              <a:gd name="connsiteY30" fmla="*/ 3698973 h 3811169"/>
              <a:gd name="connsiteX31" fmla="*/ 280726 w 2772385"/>
              <a:gd name="connsiteY31" fmla="*/ 3811169 h 3811169"/>
              <a:gd name="connsiteX32" fmla="*/ 477068 w 2772385"/>
              <a:gd name="connsiteY32" fmla="*/ 3771902 h 3811169"/>
              <a:gd name="connsiteX33" fmla="*/ 622923 w 2772385"/>
              <a:gd name="connsiteY33" fmla="*/ 3547509 h 3811169"/>
              <a:gd name="connsiteX34" fmla="*/ 662193 w 2772385"/>
              <a:gd name="connsiteY34" fmla="*/ 3743852 h 3811169"/>
              <a:gd name="connsiteX35" fmla="*/ 735121 w 2772385"/>
              <a:gd name="connsiteY35" fmla="*/ 3732634 h 3811169"/>
              <a:gd name="connsiteX36" fmla="*/ 774389 w 2772385"/>
              <a:gd name="connsiteY36" fmla="*/ 3474581 h 3811169"/>
              <a:gd name="connsiteX37" fmla="*/ 695851 w 2772385"/>
              <a:gd name="connsiteY37" fmla="*/ 3238969 h 3811169"/>
              <a:gd name="connsiteX38" fmla="*/ 897805 w 2772385"/>
              <a:gd name="connsiteY38" fmla="*/ 2627499 h 3811169"/>
              <a:gd name="connsiteX39" fmla="*/ 1161466 w 2772385"/>
              <a:gd name="connsiteY39" fmla="*/ 2520912 h 3811169"/>
              <a:gd name="connsiteX40" fmla="*/ 1492445 w 2772385"/>
              <a:gd name="connsiteY40" fmla="*/ 2638718 h 3811169"/>
              <a:gd name="connsiteX41" fmla="*/ 1587812 w 2772385"/>
              <a:gd name="connsiteY41" fmla="*/ 2627499 h 3811169"/>
              <a:gd name="connsiteX42" fmla="*/ 1643910 w 2772385"/>
              <a:gd name="connsiteY42" fmla="*/ 2728476 h 3811169"/>
              <a:gd name="connsiteX43" fmla="*/ 1795375 w 2772385"/>
              <a:gd name="connsiteY43" fmla="*/ 2762134 h 3811169"/>
              <a:gd name="connsiteX44" fmla="*/ 1795375 w 2772385"/>
              <a:gd name="connsiteY44" fmla="*/ 2812623 h 3811169"/>
              <a:gd name="connsiteX45" fmla="*/ 1750497 w 2772385"/>
              <a:gd name="connsiteY45" fmla="*/ 3008967 h 3811169"/>
              <a:gd name="connsiteX46" fmla="*/ 1744887 w 2772385"/>
              <a:gd name="connsiteY46" fmla="*/ 3323116 h 3811169"/>
              <a:gd name="connsiteX47" fmla="*/ 1537324 w 2772385"/>
              <a:gd name="connsiteY47" fmla="*/ 3345555 h 3811169"/>
              <a:gd name="connsiteX48" fmla="*/ 1200735 w 2772385"/>
              <a:gd name="connsiteY48" fmla="*/ 3396044 h 3811169"/>
              <a:gd name="connsiteX49" fmla="*/ 1172686 w 2772385"/>
              <a:gd name="connsiteY49" fmla="*/ 3468971 h 3811169"/>
              <a:gd name="connsiteX50" fmla="*/ 1110978 w 2772385"/>
              <a:gd name="connsiteY50" fmla="*/ 3497020 h 3811169"/>
              <a:gd name="connsiteX51" fmla="*/ 1139027 w 2772385"/>
              <a:gd name="connsiteY51" fmla="*/ 3631656 h 3811169"/>
              <a:gd name="connsiteX52" fmla="*/ 1279272 w 2772385"/>
              <a:gd name="connsiteY52" fmla="*/ 3637266 h 3811169"/>
              <a:gd name="connsiteX53" fmla="*/ 1273662 w 2772385"/>
              <a:gd name="connsiteY53" fmla="*/ 3485801 h 3811169"/>
              <a:gd name="connsiteX54" fmla="*/ 1453176 w 2772385"/>
              <a:gd name="connsiteY54" fmla="*/ 3497020 h 3811169"/>
              <a:gd name="connsiteX55" fmla="*/ 1425127 w 2772385"/>
              <a:gd name="connsiteY55" fmla="*/ 3575558 h 3811169"/>
              <a:gd name="connsiteX56" fmla="*/ 1397078 w 2772385"/>
              <a:gd name="connsiteY56" fmla="*/ 3637266 h 3811169"/>
              <a:gd name="connsiteX57" fmla="*/ 1312931 w 2772385"/>
              <a:gd name="connsiteY57" fmla="*/ 3654095 h 3811169"/>
              <a:gd name="connsiteX58" fmla="*/ 1447567 w 2772385"/>
              <a:gd name="connsiteY58" fmla="*/ 3777511 h 3811169"/>
              <a:gd name="connsiteX59" fmla="*/ 1514884 w 2772385"/>
              <a:gd name="connsiteY59" fmla="*/ 3642876 h 3811169"/>
              <a:gd name="connsiteX60" fmla="*/ 1817814 w 2772385"/>
              <a:gd name="connsiteY60" fmla="*/ 3541899 h 3811169"/>
              <a:gd name="connsiteX61" fmla="*/ 2154403 w 2772385"/>
              <a:gd name="connsiteY61" fmla="*/ 3614826 h 3811169"/>
              <a:gd name="connsiteX62" fmla="*/ 2109525 w 2772385"/>
              <a:gd name="connsiteY62" fmla="*/ 3715803 h 3811169"/>
              <a:gd name="connsiteX63" fmla="*/ 2204892 w 2772385"/>
              <a:gd name="connsiteY63" fmla="*/ 3783121 h 3811169"/>
              <a:gd name="connsiteX64" fmla="*/ 2277819 w 2772385"/>
              <a:gd name="connsiteY64" fmla="*/ 3732633 h 3811169"/>
              <a:gd name="connsiteX65" fmla="*/ 2266600 w 2772385"/>
              <a:gd name="connsiteY65" fmla="*/ 3637266 h 3811169"/>
              <a:gd name="connsiteX66" fmla="*/ 2446114 w 2772385"/>
              <a:gd name="connsiteY66" fmla="*/ 3558728 h 3811169"/>
              <a:gd name="connsiteX67" fmla="*/ 2429284 w 2772385"/>
              <a:gd name="connsiteY67" fmla="*/ 3384824 h 3811169"/>
              <a:gd name="connsiteX68" fmla="*/ 1924401 w 2772385"/>
              <a:gd name="connsiteY68" fmla="*/ 3356775 h 3811169"/>
              <a:gd name="connsiteX69" fmla="*/ 1913181 w 2772385"/>
              <a:gd name="connsiteY69" fmla="*/ 3031406 h 3811169"/>
              <a:gd name="connsiteX70" fmla="*/ 1907571 w 2772385"/>
              <a:gd name="connsiteY70" fmla="*/ 3014576 h 3811169"/>
              <a:gd name="connsiteX71" fmla="*/ 1901962 w 2772385"/>
              <a:gd name="connsiteY71" fmla="*/ 2835062 h 3811169"/>
              <a:gd name="connsiteX72" fmla="*/ 1857083 w 2772385"/>
              <a:gd name="connsiteY72" fmla="*/ 2773354 h 3811169"/>
              <a:gd name="connsiteX73" fmla="*/ 2047817 w 2772385"/>
              <a:gd name="connsiteY73" fmla="*/ 2717256 h 3811169"/>
              <a:gd name="connsiteX74" fmla="*/ 2081476 w 2772385"/>
              <a:gd name="connsiteY74" fmla="*/ 2610669 h 3811169"/>
              <a:gd name="connsiteX75" fmla="*/ 2367576 w 2772385"/>
              <a:gd name="connsiteY75" fmla="*/ 2621889 h 3811169"/>
              <a:gd name="connsiteX76" fmla="*/ 2591969 w 2772385"/>
              <a:gd name="connsiteY76" fmla="*/ 2032858 h 3811169"/>
              <a:gd name="connsiteX77" fmla="*/ 2547090 w 2772385"/>
              <a:gd name="connsiteY77" fmla="*/ 1948711 h 3811169"/>
              <a:gd name="connsiteX78" fmla="*/ 2692946 w 2772385"/>
              <a:gd name="connsiteY78" fmla="*/ 1460657 h 3811169"/>
              <a:gd name="connsiteX79" fmla="*/ 2636848 w 2772385"/>
              <a:gd name="connsiteY79" fmla="*/ 1354071 h 3811169"/>
              <a:gd name="connsiteX80" fmla="*/ 2479772 w 2772385"/>
              <a:gd name="connsiteY80" fmla="*/ 798699 h 3811169"/>
              <a:gd name="connsiteX81" fmla="*/ 2737825 w 2772385"/>
              <a:gd name="connsiteY81" fmla="*/ 675283 h 3811169"/>
              <a:gd name="connsiteX82" fmla="*/ 2709775 w 2772385"/>
              <a:gd name="connsiteY82" fmla="*/ 434061 h 3811169"/>
              <a:gd name="connsiteX83" fmla="*/ 2625628 w 2772385"/>
              <a:gd name="connsiteY83" fmla="*/ 86253 h 3811169"/>
              <a:gd name="connsiteX0" fmla="*/ 2625628 w 2772385"/>
              <a:gd name="connsiteY0" fmla="*/ 86253 h 3811169"/>
              <a:gd name="connsiteX1" fmla="*/ 2429284 w 2772385"/>
              <a:gd name="connsiteY1" fmla="*/ 2105 h 3811169"/>
              <a:gd name="connsiteX2" fmla="*/ 2188062 w 2772385"/>
              <a:gd name="connsiteY2" fmla="*/ 159180 h 3811169"/>
              <a:gd name="connsiteX3" fmla="*/ 2087086 w 2772385"/>
              <a:gd name="connsiteY3" fmla="*/ 198449 h 3811169"/>
              <a:gd name="connsiteX4" fmla="*/ 2137574 w 2772385"/>
              <a:gd name="connsiteY4" fmla="*/ 288206 h 3811169"/>
              <a:gd name="connsiteX5" fmla="*/ 2025378 w 2772385"/>
              <a:gd name="connsiteY5" fmla="*/ 450890 h 3811169"/>
              <a:gd name="connsiteX6" fmla="*/ 2131966 w 2772385"/>
              <a:gd name="connsiteY6" fmla="*/ 585526 h 3811169"/>
              <a:gd name="connsiteX7" fmla="*/ 2154403 w 2772385"/>
              <a:gd name="connsiteY7" fmla="*/ 708942 h 3811169"/>
              <a:gd name="connsiteX8" fmla="*/ 2025378 w 2772385"/>
              <a:gd name="connsiteY8" fmla="*/ 753820 h 3811169"/>
              <a:gd name="connsiteX9" fmla="*/ 1991719 w 2772385"/>
              <a:gd name="connsiteY9" fmla="*/ 821138 h 3811169"/>
              <a:gd name="connsiteX10" fmla="*/ 1991719 w 2772385"/>
              <a:gd name="connsiteY10" fmla="*/ 708942 h 3811169"/>
              <a:gd name="connsiteX11" fmla="*/ 1941230 w 2772385"/>
              <a:gd name="connsiteY11" fmla="*/ 669673 h 3811169"/>
              <a:gd name="connsiteX12" fmla="*/ 1778546 w 2772385"/>
              <a:gd name="connsiteY12" fmla="*/ 770649 h 3811169"/>
              <a:gd name="connsiteX13" fmla="*/ 1397078 w 2772385"/>
              <a:gd name="connsiteY13" fmla="*/ 579916 h 3811169"/>
              <a:gd name="connsiteX14" fmla="*/ 1660739 w 2772385"/>
              <a:gd name="connsiteY14" fmla="*/ 1129678 h 3811169"/>
              <a:gd name="connsiteX15" fmla="*/ 1795375 w 2772385"/>
              <a:gd name="connsiteY15" fmla="*/ 1225045 h 3811169"/>
              <a:gd name="connsiteX16" fmla="*/ 1643910 w 2772385"/>
              <a:gd name="connsiteY16" fmla="*/ 1449437 h 3811169"/>
              <a:gd name="connsiteX17" fmla="*/ 1722448 w 2772385"/>
              <a:gd name="connsiteY17" fmla="*/ 1668220 h 3811169"/>
              <a:gd name="connsiteX18" fmla="*/ 1812205 w 2772385"/>
              <a:gd name="connsiteY18" fmla="*/ 1662611 h 3811169"/>
              <a:gd name="connsiteX19" fmla="*/ 1621470 w 2772385"/>
              <a:gd name="connsiteY19" fmla="*/ 1858954 h 3811169"/>
              <a:gd name="connsiteX20" fmla="*/ 909024 w 2772385"/>
              <a:gd name="connsiteY20" fmla="*/ 1578463 h 3811169"/>
              <a:gd name="connsiteX21" fmla="*/ 454629 w 2772385"/>
              <a:gd name="connsiteY21" fmla="*/ 2605060 h 3811169"/>
              <a:gd name="connsiteX22" fmla="*/ 258286 w 2772385"/>
              <a:gd name="connsiteY22" fmla="*/ 2812623 h 3811169"/>
              <a:gd name="connsiteX23" fmla="*/ 39503 w 2772385"/>
              <a:gd name="connsiteY23" fmla="*/ 2857501 h 3811169"/>
              <a:gd name="connsiteX24" fmla="*/ 28282 w 2772385"/>
              <a:gd name="connsiteY24" fmla="*/ 2975307 h 3811169"/>
              <a:gd name="connsiteX25" fmla="*/ 258285 w 2772385"/>
              <a:gd name="connsiteY25" fmla="*/ 3087504 h 3811169"/>
              <a:gd name="connsiteX26" fmla="*/ 527559 w 2772385"/>
              <a:gd name="connsiteY26" fmla="*/ 2986527 h 3811169"/>
              <a:gd name="connsiteX27" fmla="*/ 488288 w 2772385"/>
              <a:gd name="connsiteY27" fmla="*/ 3154821 h 3811169"/>
              <a:gd name="connsiteX28" fmla="*/ 561215 w 2772385"/>
              <a:gd name="connsiteY28" fmla="*/ 3194090 h 3811169"/>
              <a:gd name="connsiteX29" fmla="*/ 381702 w 2772385"/>
              <a:gd name="connsiteY29" fmla="*/ 3592387 h 3811169"/>
              <a:gd name="connsiteX30" fmla="*/ 213408 w 2772385"/>
              <a:gd name="connsiteY30" fmla="*/ 3698973 h 3811169"/>
              <a:gd name="connsiteX31" fmla="*/ 280726 w 2772385"/>
              <a:gd name="connsiteY31" fmla="*/ 3811169 h 3811169"/>
              <a:gd name="connsiteX32" fmla="*/ 477068 w 2772385"/>
              <a:gd name="connsiteY32" fmla="*/ 3771902 h 3811169"/>
              <a:gd name="connsiteX33" fmla="*/ 622923 w 2772385"/>
              <a:gd name="connsiteY33" fmla="*/ 3547509 h 3811169"/>
              <a:gd name="connsiteX34" fmla="*/ 662193 w 2772385"/>
              <a:gd name="connsiteY34" fmla="*/ 3743852 h 3811169"/>
              <a:gd name="connsiteX35" fmla="*/ 735121 w 2772385"/>
              <a:gd name="connsiteY35" fmla="*/ 3732634 h 3811169"/>
              <a:gd name="connsiteX36" fmla="*/ 774389 w 2772385"/>
              <a:gd name="connsiteY36" fmla="*/ 3474581 h 3811169"/>
              <a:gd name="connsiteX37" fmla="*/ 695851 w 2772385"/>
              <a:gd name="connsiteY37" fmla="*/ 3238969 h 3811169"/>
              <a:gd name="connsiteX38" fmla="*/ 897805 w 2772385"/>
              <a:gd name="connsiteY38" fmla="*/ 2627499 h 3811169"/>
              <a:gd name="connsiteX39" fmla="*/ 1161466 w 2772385"/>
              <a:gd name="connsiteY39" fmla="*/ 2520912 h 3811169"/>
              <a:gd name="connsiteX40" fmla="*/ 1492445 w 2772385"/>
              <a:gd name="connsiteY40" fmla="*/ 2638718 h 3811169"/>
              <a:gd name="connsiteX41" fmla="*/ 1587812 w 2772385"/>
              <a:gd name="connsiteY41" fmla="*/ 2627499 h 3811169"/>
              <a:gd name="connsiteX42" fmla="*/ 1643910 w 2772385"/>
              <a:gd name="connsiteY42" fmla="*/ 2728476 h 3811169"/>
              <a:gd name="connsiteX43" fmla="*/ 1795375 w 2772385"/>
              <a:gd name="connsiteY43" fmla="*/ 2762134 h 3811169"/>
              <a:gd name="connsiteX44" fmla="*/ 1795375 w 2772385"/>
              <a:gd name="connsiteY44" fmla="*/ 2812623 h 3811169"/>
              <a:gd name="connsiteX45" fmla="*/ 1750497 w 2772385"/>
              <a:gd name="connsiteY45" fmla="*/ 3008967 h 3811169"/>
              <a:gd name="connsiteX46" fmla="*/ 1711228 w 2772385"/>
              <a:gd name="connsiteY46" fmla="*/ 3328726 h 3811169"/>
              <a:gd name="connsiteX47" fmla="*/ 1537324 w 2772385"/>
              <a:gd name="connsiteY47" fmla="*/ 3345555 h 3811169"/>
              <a:gd name="connsiteX48" fmla="*/ 1200735 w 2772385"/>
              <a:gd name="connsiteY48" fmla="*/ 3396044 h 3811169"/>
              <a:gd name="connsiteX49" fmla="*/ 1172686 w 2772385"/>
              <a:gd name="connsiteY49" fmla="*/ 3468971 h 3811169"/>
              <a:gd name="connsiteX50" fmla="*/ 1110978 w 2772385"/>
              <a:gd name="connsiteY50" fmla="*/ 3497020 h 3811169"/>
              <a:gd name="connsiteX51" fmla="*/ 1139027 w 2772385"/>
              <a:gd name="connsiteY51" fmla="*/ 3631656 h 3811169"/>
              <a:gd name="connsiteX52" fmla="*/ 1279272 w 2772385"/>
              <a:gd name="connsiteY52" fmla="*/ 3637266 h 3811169"/>
              <a:gd name="connsiteX53" fmla="*/ 1273662 w 2772385"/>
              <a:gd name="connsiteY53" fmla="*/ 3485801 h 3811169"/>
              <a:gd name="connsiteX54" fmla="*/ 1453176 w 2772385"/>
              <a:gd name="connsiteY54" fmla="*/ 3497020 h 3811169"/>
              <a:gd name="connsiteX55" fmla="*/ 1425127 w 2772385"/>
              <a:gd name="connsiteY55" fmla="*/ 3575558 h 3811169"/>
              <a:gd name="connsiteX56" fmla="*/ 1397078 w 2772385"/>
              <a:gd name="connsiteY56" fmla="*/ 3637266 h 3811169"/>
              <a:gd name="connsiteX57" fmla="*/ 1312931 w 2772385"/>
              <a:gd name="connsiteY57" fmla="*/ 3654095 h 3811169"/>
              <a:gd name="connsiteX58" fmla="*/ 1447567 w 2772385"/>
              <a:gd name="connsiteY58" fmla="*/ 3777511 h 3811169"/>
              <a:gd name="connsiteX59" fmla="*/ 1514884 w 2772385"/>
              <a:gd name="connsiteY59" fmla="*/ 3642876 h 3811169"/>
              <a:gd name="connsiteX60" fmla="*/ 1817814 w 2772385"/>
              <a:gd name="connsiteY60" fmla="*/ 3541899 h 3811169"/>
              <a:gd name="connsiteX61" fmla="*/ 2154403 w 2772385"/>
              <a:gd name="connsiteY61" fmla="*/ 3614826 h 3811169"/>
              <a:gd name="connsiteX62" fmla="*/ 2109525 w 2772385"/>
              <a:gd name="connsiteY62" fmla="*/ 3715803 h 3811169"/>
              <a:gd name="connsiteX63" fmla="*/ 2204892 w 2772385"/>
              <a:gd name="connsiteY63" fmla="*/ 3783121 h 3811169"/>
              <a:gd name="connsiteX64" fmla="*/ 2277819 w 2772385"/>
              <a:gd name="connsiteY64" fmla="*/ 3732633 h 3811169"/>
              <a:gd name="connsiteX65" fmla="*/ 2266600 w 2772385"/>
              <a:gd name="connsiteY65" fmla="*/ 3637266 h 3811169"/>
              <a:gd name="connsiteX66" fmla="*/ 2446114 w 2772385"/>
              <a:gd name="connsiteY66" fmla="*/ 3558728 h 3811169"/>
              <a:gd name="connsiteX67" fmla="*/ 2429284 w 2772385"/>
              <a:gd name="connsiteY67" fmla="*/ 3384824 h 3811169"/>
              <a:gd name="connsiteX68" fmla="*/ 1924401 w 2772385"/>
              <a:gd name="connsiteY68" fmla="*/ 3356775 h 3811169"/>
              <a:gd name="connsiteX69" fmla="*/ 1913181 w 2772385"/>
              <a:gd name="connsiteY69" fmla="*/ 3031406 h 3811169"/>
              <a:gd name="connsiteX70" fmla="*/ 1907571 w 2772385"/>
              <a:gd name="connsiteY70" fmla="*/ 3014576 h 3811169"/>
              <a:gd name="connsiteX71" fmla="*/ 1901962 w 2772385"/>
              <a:gd name="connsiteY71" fmla="*/ 2835062 h 3811169"/>
              <a:gd name="connsiteX72" fmla="*/ 1857083 w 2772385"/>
              <a:gd name="connsiteY72" fmla="*/ 2773354 h 3811169"/>
              <a:gd name="connsiteX73" fmla="*/ 2047817 w 2772385"/>
              <a:gd name="connsiteY73" fmla="*/ 2717256 h 3811169"/>
              <a:gd name="connsiteX74" fmla="*/ 2081476 w 2772385"/>
              <a:gd name="connsiteY74" fmla="*/ 2610669 h 3811169"/>
              <a:gd name="connsiteX75" fmla="*/ 2367576 w 2772385"/>
              <a:gd name="connsiteY75" fmla="*/ 2621889 h 3811169"/>
              <a:gd name="connsiteX76" fmla="*/ 2591969 w 2772385"/>
              <a:gd name="connsiteY76" fmla="*/ 2032858 h 3811169"/>
              <a:gd name="connsiteX77" fmla="*/ 2547090 w 2772385"/>
              <a:gd name="connsiteY77" fmla="*/ 1948711 h 3811169"/>
              <a:gd name="connsiteX78" fmla="*/ 2692946 w 2772385"/>
              <a:gd name="connsiteY78" fmla="*/ 1460657 h 3811169"/>
              <a:gd name="connsiteX79" fmla="*/ 2636848 w 2772385"/>
              <a:gd name="connsiteY79" fmla="*/ 1354071 h 3811169"/>
              <a:gd name="connsiteX80" fmla="*/ 2479772 w 2772385"/>
              <a:gd name="connsiteY80" fmla="*/ 798699 h 3811169"/>
              <a:gd name="connsiteX81" fmla="*/ 2737825 w 2772385"/>
              <a:gd name="connsiteY81" fmla="*/ 675283 h 3811169"/>
              <a:gd name="connsiteX82" fmla="*/ 2709775 w 2772385"/>
              <a:gd name="connsiteY82" fmla="*/ 434061 h 3811169"/>
              <a:gd name="connsiteX83" fmla="*/ 2625628 w 2772385"/>
              <a:gd name="connsiteY83" fmla="*/ 86253 h 3811169"/>
              <a:gd name="connsiteX0" fmla="*/ 2625628 w 2772385"/>
              <a:gd name="connsiteY0" fmla="*/ 86253 h 3811169"/>
              <a:gd name="connsiteX1" fmla="*/ 2429284 w 2772385"/>
              <a:gd name="connsiteY1" fmla="*/ 2105 h 3811169"/>
              <a:gd name="connsiteX2" fmla="*/ 2188062 w 2772385"/>
              <a:gd name="connsiteY2" fmla="*/ 159180 h 3811169"/>
              <a:gd name="connsiteX3" fmla="*/ 2087086 w 2772385"/>
              <a:gd name="connsiteY3" fmla="*/ 198449 h 3811169"/>
              <a:gd name="connsiteX4" fmla="*/ 2137574 w 2772385"/>
              <a:gd name="connsiteY4" fmla="*/ 288206 h 3811169"/>
              <a:gd name="connsiteX5" fmla="*/ 2025378 w 2772385"/>
              <a:gd name="connsiteY5" fmla="*/ 450890 h 3811169"/>
              <a:gd name="connsiteX6" fmla="*/ 2131966 w 2772385"/>
              <a:gd name="connsiteY6" fmla="*/ 585526 h 3811169"/>
              <a:gd name="connsiteX7" fmla="*/ 2154403 w 2772385"/>
              <a:gd name="connsiteY7" fmla="*/ 708942 h 3811169"/>
              <a:gd name="connsiteX8" fmla="*/ 2025378 w 2772385"/>
              <a:gd name="connsiteY8" fmla="*/ 753820 h 3811169"/>
              <a:gd name="connsiteX9" fmla="*/ 1991719 w 2772385"/>
              <a:gd name="connsiteY9" fmla="*/ 821138 h 3811169"/>
              <a:gd name="connsiteX10" fmla="*/ 1991719 w 2772385"/>
              <a:gd name="connsiteY10" fmla="*/ 708942 h 3811169"/>
              <a:gd name="connsiteX11" fmla="*/ 1941230 w 2772385"/>
              <a:gd name="connsiteY11" fmla="*/ 669673 h 3811169"/>
              <a:gd name="connsiteX12" fmla="*/ 1778546 w 2772385"/>
              <a:gd name="connsiteY12" fmla="*/ 770649 h 3811169"/>
              <a:gd name="connsiteX13" fmla="*/ 1397078 w 2772385"/>
              <a:gd name="connsiteY13" fmla="*/ 579916 h 3811169"/>
              <a:gd name="connsiteX14" fmla="*/ 1660739 w 2772385"/>
              <a:gd name="connsiteY14" fmla="*/ 1129678 h 3811169"/>
              <a:gd name="connsiteX15" fmla="*/ 1795375 w 2772385"/>
              <a:gd name="connsiteY15" fmla="*/ 1225045 h 3811169"/>
              <a:gd name="connsiteX16" fmla="*/ 1643910 w 2772385"/>
              <a:gd name="connsiteY16" fmla="*/ 1449437 h 3811169"/>
              <a:gd name="connsiteX17" fmla="*/ 1722448 w 2772385"/>
              <a:gd name="connsiteY17" fmla="*/ 1668220 h 3811169"/>
              <a:gd name="connsiteX18" fmla="*/ 1812205 w 2772385"/>
              <a:gd name="connsiteY18" fmla="*/ 1662611 h 3811169"/>
              <a:gd name="connsiteX19" fmla="*/ 1621470 w 2772385"/>
              <a:gd name="connsiteY19" fmla="*/ 1858954 h 3811169"/>
              <a:gd name="connsiteX20" fmla="*/ 909024 w 2772385"/>
              <a:gd name="connsiteY20" fmla="*/ 1578463 h 3811169"/>
              <a:gd name="connsiteX21" fmla="*/ 454629 w 2772385"/>
              <a:gd name="connsiteY21" fmla="*/ 2605060 h 3811169"/>
              <a:gd name="connsiteX22" fmla="*/ 258286 w 2772385"/>
              <a:gd name="connsiteY22" fmla="*/ 2812623 h 3811169"/>
              <a:gd name="connsiteX23" fmla="*/ 39503 w 2772385"/>
              <a:gd name="connsiteY23" fmla="*/ 2857501 h 3811169"/>
              <a:gd name="connsiteX24" fmla="*/ 28282 w 2772385"/>
              <a:gd name="connsiteY24" fmla="*/ 2975307 h 3811169"/>
              <a:gd name="connsiteX25" fmla="*/ 258285 w 2772385"/>
              <a:gd name="connsiteY25" fmla="*/ 3087504 h 3811169"/>
              <a:gd name="connsiteX26" fmla="*/ 527559 w 2772385"/>
              <a:gd name="connsiteY26" fmla="*/ 2986527 h 3811169"/>
              <a:gd name="connsiteX27" fmla="*/ 488288 w 2772385"/>
              <a:gd name="connsiteY27" fmla="*/ 3154821 h 3811169"/>
              <a:gd name="connsiteX28" fmla="*/ 561215 w 2772385"/>
              <a:gd name="connsiteY28" fmla="*/ 3194090 h 3811169"/>
              <a:gd name="connsiteX29" fmla="*/ 381702 w 2772385"/>
              <a:gd name="connsiteY29" fmla="*/ 3592387 h 3811169"/>
              <a:gd name="connsiteX30" fmla="*/ 213408 w 2772385"/>
              <a:gd name="connsiteY30" fmla="*/ 3698973 h 3811169"/>
              <a:gd name="connsiteX31" fmla="*/ 280726 w 2772385"/>
              <a:gd name="connsiteY31" fmla="*/ 3811169 h 3811169"/>
              <a:gd name="connsiteX32" fmla="*/ 477068 w 2772385"/>
              <a:gd name="connsiteY32" fmla="*/ 3771902 h 3811169"/>
              <a:gd name="connsiteX33" fmla="*/ 622923 w 2772385"/>
              <a:gd name="connsiteY33" fmla="*/ 3547509 h 3811169"/>
              <a:gd name="connsiteX34" fmla="*/ 662193 w 2772385"/>
              <a:gd name="connsiteY34" fmla="*/ 3743852 h 3811169"/>
              <a:gd name="connsiteX35" fmla="*/ 735121 w 2772385"/>
              <a:gd name="connsiteY35" fmla="*/ 3732634 h 3811169"/>
              <a:gd name="connsiteX36" fmla="*/ 774389 w 2772385"/>
              <a:gd name="connsiteY36" fmla="*/ 3474581 h 3811169"/>
              <a:gd name="connsiteX37" fmla="*/ 695851 w 2772385"/>
              <a:gd name="connsiteY37" fmla="*/ 3238969 h 3811169"/>
              <a:gd name="connsiteX38" fmla="*/ 897805 w 2772385"/>
              <a:gd name="connsiteY38" fmla="*/ 2627499 h 3811169"/>
              <a:gd name="connsiteX39" fmla="*/ 1161466 w 2772385"/>
              <a:gd name="connsiteY39" fmla="*/ 2520912 h 3811169"/>
              <a:gd name="connsiteX40" fmla="*/ 1492445 w 2772385"/>
              <a:gd name="connsiteY40" fmla="*/ 2638718 h 3811169"/>
              <a:gd name="connsiteX41" fmla="*/ 1587812 w 2772385"/>
              <a:gd name="connsiteY41" fmla="*/ 2627499 h 3811169"/>
              <a:gd name="connsiteX42" fmla="*/ 1643910 w 2772385"/>
              <a:gd name="connsiteY42" fmla="*/ 2728476 h 3811169"/>
              <a:gd name="connsiteX43" fmla="*/ 1795375 w 2772385"/>
              <a:gd name="connsiteY43" fmla="*/ 2762134 h 3811169"/>
              <a:gd name="connsiteX44" fmla="*/ 1795375 w 2772385"/>
              <a:gd name="connsiteY44" fmla="*/ 2812623 h 3811169"/>
              <a:gd name="connsiteX45" fmla="*/ 1750497 w 2772385"/>
              <a:gd name="connsiteY45" fmla="*/ 3008967 h 3811169"/>
              <a:gd name="connsiteX46" fmla="*/ 1711228 w 2772385"/>
              <a:gd name="connsiteY46" fmla="*/ 3328726 h 3811169"/>
              <a:gd name="connsiteX47" fmla="*/ 1537324 w 2772385"/>
              <a:gd name="connsiteY47" fmla="*/ 3345555 h 3811169"/>
              <a:gd name="connsiteX48" fmla="*/ 1200735 w 2772385"/>
              <a:gd name="connsiteY48" fmla="*/ 3396044 h 3811169"/>
              <a:gd name="connsiteX49" fmla="*/ 1172686 w 2772385"/>
              <a:gd name="connsiteY49" fmla="*/ 3468971 h 3811169"/>
              <a:gd name="connsiteX50" fmla="*/ 1110978 w 2772385"/>
              <a:gd name="connsiteY50" fmla="*/ 3497020 h 3811169"/>
              <a:gd name="connsiteX51" fmla="*/ 1139027 w 2772385"/>
              <a:gd name="connsiteY51" fmla="*/ 3631656 h 3811169"/>
              <a:gd name="connsiteX52" fmla="*/ 1279272 w 2772385"/>
              <a:gd name="connsiteY52" fmla="*/ 3637266 h 3811169"/>
              <a:gd name="connsiteX53" fmla="*/ 1273662 w 2772385"/>
              <a:gd name="connsiteY53" fmla="*/ 3485801 h 3811169"/>
              <a:gd name="connsiteX54" fmla="*/ 1453176 w 2772385"/>
              <a:gd name="connsiteY54" fmla="*/ 3497020 h 3811169"/>
              <a:gd name="connsiteX55" fmla="*/ 1425127 w 2772385"/>
              <a:gd name="connsiteY55" fmla="*/ 3575558 h 3811169"/>
              <a:gd name="connsiteX56" fmla="*/ 1397078 w 2772385"/>
              <a:gd name="connsiteY56" fmla="*/ 3637266 h 3811169"/>
              <a:gd name="connsiteX57" fmla="*/ 1312931 w 2772385"/>
              <a:gd name="connsiteY57" fmla="*/ 3654095 h 3811169"/>
              <a:gd name="connsiteX58" fmla="*/ 1447567 w 2772385"/>
              <a:gd name="connsiteY58" fmla="*/ 3777511 h 3811169"/>
              <a:gd name="connsiteX59" fmla="*/ 1514884 w 2772385"/>
              <a:gd name="connsiteY59" fmla="*/ 3642876 h 3811169"/>
              <a:gd name="connsiteX60" fmla="*/ 1817814 w 2772385"/>
              <a:gd name="connsiteY60" fmla="*/ 3541899 h 3811169"/>
              <a:gd name="connsiteX61" fmla="*/ 2154403 w 2772385"/>
              <a:gd name="connsiteY61" fmla="*/ 3614826 h 3811169"/>
              <a:gd name="connsiteX62" fmla="*/ 2109525 w 2772385"/>
              <a:gd name="connsiteY62" fmla="*/ 3715803 h 3811169"/>
              <a:gd name="connsiteX63" fmla="*/ 2204892 w 2772385"/>
              <a:gd name="connsiteY63" fmla="*/ 3783121 h 3811169"/>
              <a:gd name="connsiteX64" fmla="*/ 2277819 w 2772385"/>
              <a:gd name="connsiteY64" fmla="*/ 3732633 h 3811169"/>
              <a:gd name="connsiteX65" fmla="*/ 2266600 w 2772385"/>
              <a:gd name="connsiteY65" fmla="*/ 3637266 h 3811169"/>
              <a:gd name="connsiteX66" fmla="*/ 2446114 w 2772385"/>
              <a:gd name="connsiteY66" fmla="*/ 3558728 h 3811169"/>
              <a:gd name="connsiteX67" fmla="*/ 2429284 w 2772385"/>
              <a:gd name="connsiteY67" fmla="*/ 3384824 h 3811169"/>
              <a:gd name="connsiteX68" fmla="*/ 1907572 w 2772385"/>
              <a:gd name="connsiteY68" fmla="*/ 3345556 h 3811169"/>
              <a:gd name="connsiteX69" fmla="*/ 1913181 w 2772385"/>
              <a:gd name="connsiteY69" fmla="*/ 3031406 h 3811169"/>
              <a:gd name="connsiteX70" fmla="*/ 1907571 w 2772385"/>
              <a:gd name="connsiteY70" fmla="*/ 3014576 h 3811169"/>
              <a:gd name="connsiteX71" fmla="*/ 1901962 w 2772385"/>
              <a:gd name="connsiteY71" fmla="*/ 2835062 h 3811169"/>
              <a:gd name="connsiteX72" fmla="*/ 1857083 w 2772385"/>
              <a:gd name="connsiteY72" fmla="*/ 2773354 h 3811169"/>
              <a:gd name="connsiteX73" fmla="*/ 2047817 w 2772385"/>
              <a:gd name="connsiteY73" fmla="*/ 2717256 h 3811169"/>
              <a:gd name="connsiteX74" fmla="*/ 2081476 w 2772385"/>
              <a:gd name="connsiteY74" fmla="*/ 2610669 h 3811169"/>
              <a:gd name="connsiteX75" fmla="*/ 2367576 w 2772385"/>
              <a:gd name="connsiteY75" fmla="*/ 2621889 h 3811169"/>
              <a:gd name="connsiteX76" fmla="*/ 2591969 w 2772385"/>
              <a:gd name="connsiteY76" fmla="*/ 2032858 h 3811169"/>
              <a:gd name="connsiteX77" fmla="*/ 2547090 w 2772385"/>
              <a:gd name="connsiteY77" fmla="*/ 1948711 h 3811169"/>
              <a:gd name="connsiteX78" fmla="*/ 2692946 w 2772385"/>
              <a:gd name="connsiteY78" fmla="*/ 1460657 h 3811169"/>
              <a:gd name="connsiteX79" fmla="*/ 2636848 w 2772385"/>
              <a:gd name="connsiteY79" fmla="*/ 1354071 h 3811169"/>
              <a:gd name="connsiteX80" fmla="*/ 2479772 w 2772385"/>
              <a:gd name="connsiteY80" fmla="*/ 798699 h 3811169"/>
              <a:gd name="connsiteX81" fmla="*/ 2737825 w 2772385"/>
              <a:gd name="connsiteY81" fmla="*/ 675283 h 3811169"/>
              <a:gd name="connsiteX82" fmla="*/ 2709775 w 2772385"/>
              <a:gd name="connsiteY82" fmla="*/ 434061 h 3811169"/>
              <a:gd name="connsiteX83" fmla="*/ 2625628 w 2772385"/>
              <a:gd name="connsiteY83" fmla="*/ 86253 h 3811169"/>
              <a:gd name="connsiteX0" fmla="*/ 2625628 w 2772385"/>
              <a:gd name="connsiteY0" fmla="*/ 86253 h 3811169"/>
              <a:gd name="connsiteX1" fmla="*/ 2429284 w 2772385"/>
              <a:gd name="connsiteY1" fmla="*/ 2105 h 3811169"/>
              <a:gd name="connsiteX2" fmla="*/ 2188062 w 2772385"/>
              <a:gd name="connsiteY2" fmla="*/ 159180 h 3811169"/>
              <a:gd name="connsiteX3" fmla="*/ 2087086 w 2772385"/>
              <a:gd name="connsiteY3" fmla="*/ 198449 h 3811169"/>
              <a:gd name="connsiteX4" fmla="*/ 2137574 w 2772385"/>
              <a:gd name="connsiteY4" fmla="*/ 288206 h 3811169"/>
              <a:gd name="connsiteX5" fmla="*/ 2025378 w 2772385"/>
              <a:gd name="connsiteY5" fmla="*/ 450890 h 3811169"/>
              <a:gd name="connsiteX6" fmla="*/ 2131966 w 2772385"/>
              <a:gd name="connsiteY6" fmla="*/ 585526 h 3811169"/>
              <a:gd name="connsiteX7" fmla="*/ 2154403 w 2772385"/>
              <a:gd name="connsiteY7" fmla="*/ 708942 h 3811169"/>
              <a:gd name="connsiteX8" fmla="*/ 2025378 w 2772385"/>
              <a:gd name="connsiteY8" fmla="*/ 753820 h 3811169"/>
              <a:gd name="connsiteX9" fmla="*/ 1991719 w 2772385"/>
              <a:gd name="connsiteY9" fmla="*/ 821138 h 3811169"/>
              <a:gd name="connsiteX10" fmla="*/ 1991719 w 2772385"/>
              <a:gd name="connsiteY10" fmla="*/ 708942 h 3811169"/>
              <a:gd name="connsiteX11" fmla="*/ 1941230 w 2772385"/>
              <a:gd name="connsiteY11" fmla="*/ 669673 h 3811169"/>
              <a:gd name="connsiteX12" fmla="*/ 1778546 w 2772385"/>
              <a:gd name="connsiteY12" fmla="*/ 770649 h 3811169"/>
              <a:gd name="connsiteX13" fmla="*/ 1397078 w 2772385"/>
              <a:gd name="connsiteY13" fmla="*/ 579916 h 3811169"/>
              <a:gd name="connsiteX14" fmla="*/ 1660739 w 2772385"/>
              <a:gd name="connsiteY14" fmla="*/ 1129678 h 3811169"/>
              <a:gd name="connsiteX15" fmla="*/ 1795375 w 2772385"/>
              <a:gd name="connsiteY15" fmla="*/ 1225045 h 3811169"/>
              <a:gd name="connsiteX16" fmla="*/ 1643910 w 2772385"/>
              <a:gd name="connsiteY16" fmla="*/ 1449437 h 3811169"/>
              <a:gd name="connsiteX17" fmla="*/ 1722448 w 2772385"/>
              <a:gd name="connsiteY17" fmla="*/ 1668220 h 3811169"/>
              <a:gd name="connsiteX18" fmla="*/ 1812205 w 2772385"/>
              <a:gd name="connsiteY18" fmla="*/ 1662611 h 3811169"/>
              <a:gd name="connsiteX19" fmla="*/ 1621470 w 2772385"/>
              <a:gd name="connsiteY19" fmla="*/ 1858954 h 3811169"/>
              <a:gd name="connsiteX20" fmla="*/ 909024 w 2772385"/>
              <a:gd name="connsiteY20" fmla="*/ 1578463 h 3811169"/>
              <a:gd name="connsiteX21" fmla="*/ 454629 w 2772385"/>
              <a:gd name="connsiteY21" fmla="*/ 2605060 h 3811169"/>
              <a:gd name="connsiteX22" fmla="*/ 258286 w 2772385"/>
              <a:gd name="connsiteY22" fmla="*/ 2812623 h 3811169"/>
              <a:gd name="connsiteX23" fmla="*/ 39503 w 2772385"/>
              <a:gd name="connsiteY23" fmla="*/ 2857501 h 3811169"/>
              <a:gd name="connsiteX24" fmla="*/ 28282 w 2772385"/>
              <a:gd name="connsiteY24" fmla="*/ 2975307 h 3811169"/>
              <a:gd name="connsiteX25" fmla="*/ 258285 w 2772385"/>
              <a:gd name="connsiteY25" fmla="*/ 3087504 h 3811169"/>
              <a:gd name="connsiteX26" fmla="*/ 527559 w 2772385"/>
              <a:gd name="connsiteY26" fmla="*/ 2986527 h 3811169"/>
              <a:gd name="connsiteX27" fmla="*/ 488288 w 2772385"/>
              <a:gd name="connsiteY27" fmla="*/ 3154821 h 3811169"/>
              <a:gd name="connsiteX28" fmla="*/ 561215 w 2772385"/>
              <a:gd name="connsiteY28" fmla="*/ 3194090 h 3811169"/>
              <a:gd name="connsiteX29" fmla="*/ 381702 w 2772385"/>
              <a:gd name="connsiteY29" fmla="*/ 3592387 h 3811169"/>
              <a:gd name="connsiteX30" fmla="*/ 213408 w 2772385"/>
              <a:gd name="connsiteY30" fmla="*/ 3698973 h 3811169"/>
              <a:gd name="connsiteX31" fmla="*/ 280726 w 2772385"/>
              <a:gd name="connsiteY31" fmla="*/ 3811169 h 3811169"/>
              <a:gd name="connsiteX32" fmla="*/ 477068 w 2772385"/>
              <a:gd name="connsiteY32" fmla="*/ 3771902 h 3811169"/>
              <a:gd name="connsiteX33" fmla="*/ 622923 w 2772385"/>
              <a:gd name="connsiteY33" fmla="*/ 3547509 h 3811169"/>
              <a:gd name="connsiteX34" fmla="*/ 662193 w 2772385"/>
              <a:gd name="connsiteY34" fmla="*/ 3743852 h 3811169"/>
              <a:gd name="connsiteX35" fmla="*/ 735121 w 2772385"/>
              <a:gd name="connsiteY35" fmla="*/ 3732634 h 3811169"/>
              <a:gd name="connsiteX36" fmla="*/ 774389 w 2772385"/>
              <a:gd name="connsiteY36" fmla="*/ 3474581 h 3811169"/>
              <a:gd name="connsiteX37" fmla="*/ 695851 w 2772385"/>
              <a:gd name="connsiteY37" fmla="*/ 3238969 h 3811169"/>
              <a:gd name="connsiteX38" fmla="*/ 897805 w 2772385"/>
              <a:gd name="connsiteY38" fmla="*/ 2627499 h 3811169"/>
              <a:gd name="connsiteX39" fmla="*/ 1161466 w 2772385"/>
              <a:gd name="connsiteY39" fmla="*/ 2520912 h 3811169"/>
              <a:gd name="connsiteX40" fmla="*/ 1492445 w 2772385"/>
              <a:gd name="connsiteY40" fmla="*/ 2638718 h 3811169"/>
              <a:gd name="connsiteX41" fmla="*/ 1587812 w 2772385"/>
              <a:gd name="connsiteY41" fmla="*/ 2627499 h 3811169"/>
              <a:gd name="connsiteX42" fmla="*/ 1643910 w 2772385"/>
              <a:gd name="connsiteY42" fmla="*/ 2728476 h 3811169"/>
              <a:gd name="connsiteX43" fmla="*/ 1795375 w 2772385"/>
              <a:gd name="connsiteY43" fmla="*/ 2762134 h 3811169"/>
              <a:gd name="connsiteX44" fmla="*/ 1795375 w 2772385"/>
              <a:gd name="connsiteY44" fmla="*/ 2812623 h 3811169"/>
              <a:gd name="connsiteX45" fmla="*/ 1750497 w 2772385"/>
              <a:gd name="connsiteY45" fmla="*/ 3008967 h 3811169"/>
              <a:gd name="connsiteX46" fmla="*/ 1711228 w 2772385"/>
              <a:gd name="connsiteY46" fmla="*/ 3328726 h 3811169"/>
              <a:gd name="connsiteX47" fmla="*/ 1200735 w 2772385"/>
              <a:gd name="connsiteY47" fmla="*/ 3396044 h 3811169"/>
              <a:gd name="connsiteX48" fmla="*/ 1172686 w 2772385"/>
              <a:gd name="connsiteY48" fmla="*/ 3468971 h 3811169"/>
              <a:gd name="connsiteX49" fmla="*/ 1110978 w 2772385"/>
              <a:gd name="connsiteY49" fmla="*/ 3497020 h 3811169"/>
              <a:gd name="connsiteX50" fmla="*/ 1139027 w 2772385"/>
              <a:gd name="connsiteY50" fmla="*/ 3631656 h 3811169"/>
              <a:gd name="connsiteX51" fmla="*/ 1279272 w 2772385"/>
              <a:gd name="connsiteY51" fmla="*/ 3637266 h 3811169"/>
              <a:gd name="connsiteX52" fmla="*/ 1273662 w 2772385"/>
              <a:gd name="connsiteY52" fmla="*/ 3485801 h 3811169"/>
              <a:gd name="connsiteX53" fmla="*/ 1453176 w 2772385"/>
              <a:gd name="connsiteY53" fmla="*/ 3497020 h 3811169"/>
              <a:gd name="connsiteX54" fmla="*/ 1425127 w 2772385"/>
              <a:gd name="connsiteY54" fmla="*/ 3575558 h 3811169"/>
              <a:gd name="connsiteX55" fmla="*/ 1397078 w 2772385"/>
              <a:gd name="connsiteY55" fmla="*/ 3637266 h 3811169"/>
              <a:gd name="connsiteX56" fmla="*/ 1312931 w 2772385"/>
              <a:gd name="connsiteY56" fmla="*/ 3654095 h 3811169"/>
              <a:gd name="connsiteX57" fmla="*/ 1447567 w 2772385"/>
              <a:gd name="connsiteY57" fmla="*/ 3777511 h 3811169"/>
              <a:gd name="connsiteX58" fmla="*/ 1514884 w 2772385"/>
              <a:gd name="connsiteY58" fmla="*/ 3642876 h 3811169"/>
              <a:gd name="connsiteX59" fmla="*/ 1817814 w 2772385"/>
              <a:gd name="connsiteY59" fmla="*/ 3541899 h 3811169"/>
              <a:gd name="connsiteX60" fmla="*/ 2154403 w 2772385"/>
              <a:gd name="connsiteY60" fmla="*/ 3614826 h 3811169"/>
              <a:gd name="connsiteX61" fmla="*/ 2109525 w 2772385"/>
              <a:gd name="connsiteY61" fmla="*/ 3715803 h 3811169"/>
              <a:gd name="connsiteX62" fmla="*/ 2204892 w 2772385"/>
              <a:gd name="connsiteY62" fmla="*/ 3783121 h 3811169"/>
              <a:gd name="connsiteX63" fmla="*/ 2277819 w 2772385"/>
              <a:gd name="connsiteY63" fmla="*/ 3732633 h 3811169"/>
              <a:gd name="connsiteX64" fmla="*/ 2266600 w 2772385"/>
              <a:gd name="connsiteY64" fmla="*/ 3637266 h 3811169"/>
              <a:gd name="connsiteX65" fmla="*/ 2446114 w 2772385"/>
              <a:gd name="connsiteY65" fmla="*/ 3558728 h 3811169"/>
              <a:gd name="connsiteX66" fmla="*/ 2429284 w 2772385"/>
              <a:gd name="connsiteY66" fmla="*/ 3384824 h 3811169"/>
              <a:gd name="connsiteX67" fmla="*/ 1907572 w 2772385"/>
              <a:gd name="connsiteY67" fmla="*/ 3345556 h 3811169"/>
              <a:gd name="connsiteX68" fmla="*/ 1913181 w 2772385"/>
              <a:gd name="connsiteY68" fmla="*/ 3031406 h 3811169"/>
              <a:gd name="connsiteX69" fmla="*/ 1907571 w 2772385"/>
              <a:gd name="connsiteY69" fmla="*/ 3014576 h 3811169"/>
              <a:gd name="connsiteX70" fmla="*/ 1901962 w 2772385"/>
              <a:gd name="connsiteY70" fmla="*/ 2835062 h 3811169"/>
              <a:gd name="connsiteX71" fmla="*/ 1857083 w 2772385"/>
              <a:gd name="connsiteY71" fmla="*/ 2773354 h 3811169"/>
              <a:gd name="connsiteX72" fmla="*/ 2047817 w 2772385"/>
              <a:gd name="connsiteY72" fmla="*/ 2717256 h 3811169"/>
              <a:gd name="connsiteX73" fmla="*/ 2081476 w 2772385"/>
              <a:gd name="connsiteY73" fmla="*/ 2610669 h 3811169"/>
              <a:gd name="connsiteX74" fmla="*/ 2367576 w 2772385"/>
              <a:gd name="connsiteY74" fmla="*/ 2621889 h 3811169"/>
              <a:gd name="connsiteX75" fmla="*/ 2591969 w 2772385"/>
              <a:gd name="connsiteY75" fmla="*/ 2032858 h 3811169"/>
              <a:gd name="connsiteX76" fmla="*/ 2547090 w 2772385"/>
              <a:gd name="connsiteY76" fmla="*/ 1948711 h 3811169"/>
              <a:gd name="connsiteX77" fmla="*/ 2692946 w 2772385"/>
              <a:gd name="connsiteY77" fmla="*/ 1460657 h 3811169"/>
              <a:gd name="connsiteX78" fmla="*/ 2636848 w 2772385"/>
              <a:gd name="connsiteY78" fmla="*/ 1354071 h 3811169"/>
              <a:gd name="connsiteX79" fmla="*/ 2479772 w 2772385"/>
              <a:gd name="connsiteY79" fmla="*/ 798699 h 3811169"/>
              <a:gd name="connsiteX80" fmla="*/ 2737825 w 2772385"/>
              <a:gd name="connsiteY80" fmla="*/ 675283 h 3811169"/>
              <a:gd name="connsiteX81" fmla="*/ 2709775 w 2772385"/>
              <a:gd name="connsiteY81" fmla="*/ 434061 h 3811169"/>
              <a:gd name="connsiteX82" fmla="*/ 2625628 w 2772385"/>
              <a:gd name="connsiteY82" fmla="*/ 86253 h 3811169"/>
              <a:gd name="connsiteX0" fmla="*/ 2625628 w 2772385"/>
              <a:gd name="connsiteY0" fmla="*/ 86253 h 3811169"/>
              <a:gd name="connsiteX1" fmla="*/ 2429284 w 2772385"/>
              <a:gd name="connsiteY1" fmla="*/ 2105 h 3811169"/>
              <a:gd name="connsiteX2" fmla="*/ 2188062 w 2772385"/>
              <a:gd name="connsiteY2" fmla="*/ 159180 h 3811169"/>
              <a:gd name="connsiteX3" fmla="*/ 2087086 w 2772385"/>
              <a:gd name="connsiteY3" fmla="*/ 198449 h 3811169"/>
              <a:gd name="connsiteX4" fmla="*/ 2137574 w 2772385"/>
              <a:gd name="connsiteY4" fmla="*/ 288206 h 3811169"/>
              <a:gd name="connsiteX5" fmla="*/ 2025378 w 2772385"/>
              <a:gd name="connsiteY5" fmla="*/ 450890 h 3811169"/>
              <a:gd name="connsiteX6" fmla="*/ 2131966 w 2772385"/>
              <a:gd name="connsiteY6" fmla="*/ 585526 h 3811169"/>
              <a:gd name="connsiteX7" fmla="*/ 2154403 w 2772385"/>
              <a:gd name="connsiteY7" fmla="*/ 708942 h 3811169"/>
              <a:gd name="connsiteX8" fmla="*/ 2025378 w 2772385"/>
              <a:gd name="connsiteY8" fmla="*/ 753820 h 3811169"/>
              <a:gd name="connsiteX9" fmla="*/ 1991719 w 2772385"/>
              <a:gd name="connsiteY9" fmla="*/ 821138 h 3811169"/>
              <a:gd name="connsiteX10" fmla="*/ 1991719 w 2772385"/>
              <a:gd name="connsiteY10" fmla="*/ 708942 h 3811169"/>
              <a:gd name="connsiteX11" fmla="*/ 1941230 w 2772385"/>
              <a:gd name="connsiteY11" fmla="*/ 669673 h 3811169"/>
              <a:gd name="connsiteX12" fmla="*/ 1778546 w 2772385"/>
              <a:gd name="connsiteY12" fmla="*/ 770649 h 3811169"/>
              <a:gd name="connsiteX13" fmla="*/ 1397078 w 2772385"/>
              <a:gd name="connsiteY13" fmla="*/ 579916 h 3811169"/>
              <a:gd name="connsiteX14" fmla="*/ 1660739 w 2772385"/>
              <a:gd name="connsiteY14" fmla="*/ 1129678 h 3811169"/>
              <a:gd name="connsiteX15" fmla="*/ 1795375 w 2772385"/>
              <a:gd name="connsiteY15" fmla="*/ 1225045 h 3811169"/>
              <a:gd name="connsiteX16" fmla="*/ 1643910 w 2772385"/>
              <a:gd name="connsiteY16" fmla="*/ 1449437 h 3811169"/>
              <a:gd name="connsiteX17" fmla="*/ 1722448 w 2772385"/>
              <a:gd name="connsiteY17" fmla="*/ 1668220 h 3811169"/>
              <a:gd name="connsiteX18" fmla="*/ 1812205 w 2772385"/>
              <a:gd name="connsiteY18" fmla="*/ 1662611 h 3811169"/>
              <a:gd name="connsiteX19" fmla="*/ 1621470 w 2772385"/>
              <a:gd name="connsiteY19" fmla="*/ 1858954 h 3811169"/>
              <a:gd name="connsiteX20" fmla="*/ 909024 w 2772385"/>
              <a:gd name="connsiteY20" fmla="*/ 1578463 h 3811169"/>
              <a:gd name="connsiteX21" fmla="*/ 454629 w 2772385"/>
              <a:gd name="connsiteY21" fmla="*/ 2605060 h 3811169"/>
              <a:gd name="connsiteX22" fmla="*/ 258286 w 2772385"/>
              <a:gd name="connsiteY22" fmla="*/ 2812623 h 3811169"/>
              <a:gd name="connsiteX23" fmla="*/ 39503 w 2772385"/>
              <a:gd name="connsiteY23" fmla="*/ 2857501 h 3811169"/>
              <a:gd name="connsiteX24" fmla="*/ 28282 w 2772385"/>
              <a:gd name="connsiteY24" fmla="*/ 2975307 h 3811169"/>
              <a:gd name="connsiteX25" fmla="*/ 258285 w 2772385"/>
              <a:gd name="connsiteY25" fmla="*/ 3087504 h 3811169"/>
              <a:gd name="connsiteX26" fmla="*/ 527559 w 2772385"/>
              <a:gd name="connsiteY26" fmla="*/ 2986527 h 3811169"/>
              <a:gd name="connsiteX27" fmla="*/ 488288 w 2772385"/>
              <a:gd name="connsiteY27" fmla="*/ 3154821 h 3811169"/>
              <a:gd name="connsiteX28" fmla="*/ 561215 w 2772385"/>
              <a:gd name="connsiteY28" fmla="*/ 3194090 h 3811169"/>
              <a:gd name="connsiteX29" fmla="*/ 381702 w 2772385"/>
              <a:gd name="connsiteY29" fmla="*/ 3592387 h 3811169"/>
              <a:gd name="connsiteX30" fmla="*/ 213408 w 2772385"/>
              <a:gd name="connsiteY30" fmla="*/ 3698973 h 3811169"/>
              <a:gd name="connsiteX31" fmla="*/ 280726 w 2772385"/>
              <a:gd name="connsiteY31" fmla="*/ 3811169 h 3811169"/>
              <a:gd name="connsiteX32" fmla="*/ 477068 w 2772385"/>
              <a:gd name="connsiteY32" fmla="*/ 3771902 h 3811169"/>
              <a:gd name="connsiteX33" fmla="*/ 622923 w 2772385"/>
              <a:gd name="connsiteY33" fmla="*/ 3547509 h 3811169"/>
              <a:gd name="connsiteX34" fmla="*/ 662193 w 2772385"/>
              <a:gd name="connsiteY34" fmla="*/ 3743852 h 3811169"/>
              <a:gd name="connsiteX35" fmla="*/ 735121 w 2772385"/>
              <a:gd name="connsiteY35" fmla="*/ 3732634 h 3811169"/>
              <a:gd name="connsiteX36" fmla="*/ 774389 w 2772385"/>
              <a:gd name="connsiteY36" fmla="*/ 3474581 h 3811169"/>
              <a:gd name="connsiteX37" fmla="*/ 695851 w 2772385"/>
              <a:gd name="connsiteY37" fmla="*/ 3238969 h 3811169"/>
              <a:gd name="connsiteX38" fmla="*/ 897805 w 2772385"/>
              <a:gd name="connsiteY38" fmla="*/ 2627499 h 3811169"/>
              <a:gd name="connsiteX39" fmla="*/ 1161466 w 2772385"/>
              <a:gd name="connsiteY39" fmla="*/ 2520912 h 3811169"/>
              <a:gd name="connsiteX40" fmla="*/ 1492445 w 2772385"/>
              <a:gd name="connsiteY40" fmla="*/ 2638718 h 3811169"/>
              <a:gd name="connsiteX41" fmla="*/ 1587812 w 2772385"/>
              <a:gd name="connsiteY41" fmla="*/ 2627499 h 3811169"/>
              <a:gd name="connsiteX42" fmla="*/ 1643910 w 2772385"/>
              <a:gd name="connsiteY42" fmla="*/ 2728476 h 3811169"/>
              <a:gd name="connsiteX43" fmla="*/ 1795375 w 2772385"/>
              <a:gd name="connsiteY43" fmla="*/ 2762134 h 3811169"/>
              <a:gd name="connsiteX44" fmla="*/ 1795375 w 2772385"/>
              <a:gd name="connsiteY44" fmla="*/ 2812623 h 3811169"/>
              <a:gd name="connsiteX45" fmla="*/ 1750497 w 2772385"/>
              <a:gd name="connsiteY45" fmla="*/ 3008967 h 3811169"/>
              <a:gd name="connsiteX46" fmla="*/ 1711228 w 2772385"/>
              <a:gd name="connsiteY46" fmla="*/ 3328726 h 3811169"/>
              <a:gd name="connsiteX47" fmla="*/ 1200735 w 2772385"/>
              <a:gd name="connsiteY47" fmla="*/ 3396044 h 3811169"/>
              <a:gd name="connsiteX48" fmla="*/ 1172686 w 2772385"/>
              <a:gd name="connsiteY48" fmla="*/ 3468971 h 3811169"/>
              <a:gd name="connsiteX49" fmla="*/ 1110978 w 2772385"/>
              <a:gd name="connsiteY49" fmla="*/ 3497020 h 3811169"/>
              <a:gd name="connsiteX50" fmla="*/ 1139027 w 2772385"/>
              <a:gd name="connsiteY50" fmla="*/ 3631656 h 3811169"/>
              <a:gd name="connsiteX51" fmla="*/ 1279272 w 2772385"/>
              <a:gd name="connsiteY51" fmla="*/ 3637266 h 3811169"/>
              <a:gd name="connsiteX52" fmla="*/ 1273662 w 2772385"/>
              <a:gd name="connsiteY52" fmla="*/ 3485801 h 3811169"/>
              <a:gd name="connsiteX53" fmla="*/ 1453176 w 2772385"/>
              <a:gd name="connsiteY53" fmla="*/ 3497020 h 3811169"/>
              <a:gd name="connsiteX54" fmla="*/ 1425127 w 2772385"/>
              <a:gd name="connsiteY54" fmla="*/ 3575558 h 3811169"/>
              <a:gd name="connsiteX55" fmla="*/ 1397078 w 2772385"/>
              <a:gd name="connsiteY55" fmla="*/ 3637266 h 3811169"/>
              <a:gd name="connsiteX56" fmla="*/ 1312931 w 2772385"/>
              <a:gd name="connsiteY56" fmla="*/ 3654095 h 3811169"/>
              <a:gd name="connsiteX57" fmla="*/ 1447567 w 2772385"/>
              <a:gd name="connsiteY57" fmla="*/ 3777511 h 3811169"/>
              <a:gd name="connsiteX58" fmla="*/ 1514884 w 2772385"/>
              <a:gd name="connsiteY58" fmla="*/ 3642876 h 3811169"/>
              <a:gd name="connsiteX59" fmla="*/ 1817814 w 2772385"/>
              <a:gd name="connsiteY59" fmla="*/ 3541899 h 3811169"/>
              <a:gd name="connsiteX60" fmla="*/ 2154403 w 2772385"/>
              <a:gd name="connsiteY60" fmla="*/ 3614826 h 3811169"/>
              <a:gd name="connsiteX61" fmla="*/ 2109525 w 2772385"/>
              <a:gd name="connsiteY61" fmla="*/ 3715803 h 3811169"/>
              <a:gd name="connsiteX62" fmla="*/ 2204892 w 2772385"/>
              <a:gd name="connsiteY62" fmla="*/ 3783121 h 3811169"/>
              <a:gd name="connsiteX63" fmla="*/ 2277819 w 2772385"/>
              <a:gd name="connsiteY63" fmla="*/ 3732633 h 3811169"/>
              <a:gd name="connsiteX64" fmla="*/ 2266600 w 2772385"/>
              <a:gd name="connsiteY64" fmla="*/ 3637266 h 3811169"/>
              <a:gd name="connsiteX65" fmla="*/ 2423675 w 2772385"/>
              <a:gd name="connsiteY65" fmla="*/ 3564338 h 3811169"/>
              <a:gd name="connsiteX66" fmla="*/ 2429284 w 2772385"/>
              <a:gd name="connsiteY66" fmla="*/ 3384824 h 3811169"/>
              <a:gd name="connsiteX67" fmla="*/ 1907572 w 2772385"/>
              <a:gd name="connsiteY67" fmla="*/ 3345556 h 3811169"/>
              <a:gd name="connsiteX68" fmla="*/ 1913181 w 2772385"/>
              <a:gd name="connsiteY68" fmla="*/ 3031406 h 3811169"/>
              <a:gd name="connsiteX69" fmla="*/ 1907571 w 2772385"/>
              <a:gd name="connsiteY69" fmla="*/ 3014576 h 3811169"/>
              <a:gd name="connsiteX70" fmla="*/ 1901962 w 2772385"/>
              <a:gd name="connsiteY70" fmla="*/ 2835062 h 3811169"/>
              <a:gd name="connsiteX71" fmla="*/ 1857083 w 2772385"/>
              <a:gd name="connsiteY71" fmla="*/ 2773354 h 3811169"/>
              <a:gd name="connsiteX72" fmla="*/ 2047817 w 2772385"/>
              <a:gd name="connsiteY72" fmla="*/ 2717256 h 3811169"/>
              <a:gd name="connsiteX73" fmla="*/ 2081476 w 2772385"/>
              <a:gd name="connsiteY73" fmla="*/ 2610669 h 3811169"/>
              <a:gd name="connsiteX74" fmla="*/ 2367576 w 2772385"/>
              <a:gd name="connsiteY74" fmla="*/ 2621889 h 3811169"/>
              <a:gd name="connsiteX75" fmla="*/ 2591969 w 2772385"/>
              <a:gd name="connsiteY75" fmla="*/ 2032858 h 3811169"/>
              <a:gd name="connsiteX76" fmla="*/ 2547090 w 2772385"/>
              <a:gd name="connsiteY76" fmla="*/ 1948711 h 3811169"/>
              <a:gd name="connsiteX77" fmla="*/ 2692946 w 2772385"/>
              <a:gd name="connsiteY77" fmla="*/ 1460657 h 3811169"/>
              <a:gd name="connsiteX78" fmla="*/ 2636848 w 2772385"/>
              <a:gd name="connsiteY78" fmla="*/ 1354071 h 3811169"/>
              <a:gd name="connsiteX79" fmla="*/ 2479772 w 2772385"/>
              <a:gd name="connsiteY79" fmla="*/ 798699 h 3811169"/>
              <a:gd name="connsiteX80" fmla="*/ 2737825 w 2772385"/>
              <a:gd name="connsiteY80" fmla="*/ 675283 h 3811169"/>
              <a:gd name="connsiteX81" fmla="*/ 2709775 w 2772385"/>
              <a:gd name="connsiteY81" fmla="*/ 434061 h 3811169"/>
              <a:gd name="connsiteX82" fmla="*/ 2625628 w 2772385"/>
              <a:gd name="connsiteY82" fmla="*/ 86253 h 3811169"/>
              <a:gd name="connsiteX0" fmla="*/ 2625628 w 2772385"/>
              <a:gd name="connsiteY0" fmla="*/ 86253 h 3811169"/>
              <a:gd name="connsiteX1" fmla="*/ 2429284 w 2772385"/>
              <a:gd name="connsiteY1" fmla="*/ 2105 h 3811169"/>
              <a:gd name="connsiteX2" fmla="*/ 2188062 w 2772385"/>
              <a:gd name="connsiteY2" fmla="*/ 159180 h 3811169"/>
              <a:gd name="connsiteX3" fmla="*/ 2087086 w 2772385"/>
              <a:gd name="connsiteY3" fmla="*/ 198449 h 3811169"/>
              <a:gd name="connsiteX4" fmla="*/ 2137574 w 2772385"/>
              <a:gd name="connsiteY4" fmla="*/ 288206 h 3811169"/>
              <a:gd name="connsiteX5" fmla="*/ 2025378 w 2772385"/>
              <a:gd name="connsiteY5" fmla="*/ 450890 h 3811169"/>
              <a:gd name="connsiteX6" fmla="*/ 2131966 w 2772385"/>
              <a:gd name="connsiteY6" fmla="*/ 585526 h 3811169"/>
              <a:gd name="connsiteX7" fmla="*/ 2154403 w 2772385"/>
              <a:gd name="connsiteY7" fmla="*/ 708942 h 3811169"/>
              <a:gd name="connsiteX8" fmla="*/ 2025378 w 2772385"/>
              <a:gd name="connsiteY8" fmla="*/ 753820 h 3811169"/>
              <a:gd name="connsiteX9" fmla="*/ 1991719 w 2772385"/>
              <a:gd name="connsiteY9" fmla="*/ 821138 h 3811169"/>
              <a:gd name="connsiteX10" fmla="*/ 1991719 w 2772385"/>
              <a:gd name="connsiteY10" fmla="*/ 708942 h 3811169"/>
              <a:gd name="connsiteX11" fmla="*/ 1941230 w 2772385"/>
              <a:gd name="connsiteY11" fmla="*/ 669673 h 3811169"/>
              <a:gd name="connsiteX12" fmla="*/ 1778546 w 2772385"/>
              <a:gd name="connsiteY12" fmla="*/ 770649 h 3811169"/>
              <a:gd name="connsiteX13" fmla="*/ 1397078 w 2772385"/>
              <a:gd name="connsiteY13" fmla="*/ 579916 h 3811169"/>
              <a:gd name="connsiteX14" fmla="*/ 1660739 w 2772385"/>
              <a:gd name="connsiteY14" fmla="*/ 1129678 h 3811169"/>
              <a:gd name="connsiteX15" fmla="*/ 1795375 w 2772385"/>
              <a:gd name="connsiteY15" fmla="*/ 1225045 h 3811169"/>
              <a:gd name="connsiteX16" fmla="*/ 1643910 w 2772385"/>
              <a:gd name="connsiteY16" fmla="*/ 1449437 h 3811169"/>
              <a:gd name="connsiteX17" fmla="*/ 1722448 w 2772385"/>
              <a:gd name="connsiteY17" fmla="*/ 1668220 h 3811169"/>
              <a:gd name="connsiteX18" fmla="*/ 1812205 w 2772385"/>
              <a:gd name="connsiteY18" fmla="*/ 1662611 h 3811169"/>
              <a:gd name="connsiteX19" fmla="*/ 1621470 w 2772385"/>
              <a:gd name="connsiteY19" fmla="*/ 1858954 h 3811169"/>
              <a:gd name="connsiteX20" fmla="*/ 909024 w 2772385"/>
              <a:gd name="connsiteY20" fmla="*/ 1578463 h 3811169"/>
              <a:gd name="connsiteX21" fmla="*/ 454629 w 2772385"/>
              <a:gd name="connsiteY21" fmla="*/ 2605060 h 3811169"/>
              <a:gd name="connsiteX22" fmla="*/ 258286 w 2772385"/>
              <a:gd name="connsiteY22" fmla="*/ 2812623 h 3811169"/>
              <a:gd name="connsiteX23" fmla="*/ 39503 w 2772385"/>
              <a:gd name="connsiteY23" fmla="*/ 2857501 h 3811169"/>
              <a:gd name="connsiteX24" fmla="*/ 28282 w 2772385"/>
              <a:gd name="connsiteY24" fmla="*/ 2975307 h 3811169"/>
              <a:gd name="connsiteX25" fmla="*/ 258285 w 2772385"/>
              <a:gd name="connsiteY25" fmla="*/ 3087504 h 3811169"/>
              <a:gd name="connsiteX26" fmla="*/ 527559 w 2772385"/>
              <a:gd name="connsiteY26" fmla="*/ 2986527 h 3811169"/>
              <a:gd name="connsiteX27" fmla="*/ 488288 w 2772385"/>
              <a:gd name="connsiteY27" fmla="*/ 3154821 h 3811169"/>
              <a:gd name="connsiteX28" fmla="*/ 561215 w 2772385"/>
              <a:gd name="connsiteY28" fmla="*/ 3194090 h 3811169"/>
              <a:gd name="connsiteX29" fmla="*/ 381702 w 2772385"/>
              <a:gd name="connsiteY29" fmla="*/ 3592387 h 3811169"/>
              <a:gd name="connsiteX30" fmla="*/ 213408 w 2772385"/>
              <a:gd name="connsiteY30" fmla="*/ 3698973 h 3811169"/>
              <a:gd name="connsiteX31" fmla="*/ 280726 w 2772385"/>
              <a:gd name="connsiteY31" fmla="*/ 3811169 h 3811169"/>
              <a:gd name="connsiteX32" fmla="*/ 477068 w 2772385"/>
              <a:gd name="connsiteY32" fmla="*/ 3771902 h 3811169"/>
              <a:gd name="connsiteX33" fmla="*/ 622923 w 2772385"/>
              <a:gd name="connsiteY33" fmla="*/ 3547509 h 3811169"/>
              <a:gd name="connsiteX34" fmla="*/ 662193 w 2772385"/>
              <a:gd name="connsiteY34" fmla="*/ 3743852 h 3811169"/>
              <a:gd name="connsiteX35" fmla="*/ 735121 w 2772385"/>
              <a:gd name="connsiteY35" fmla="*/ 3732634 h 3811169"/>
              <a:gd name="connsiteX36" fmla="*/ 774389 w 2772385"/>
              <a:gd name="connsiteY36" fmla="*/ 3474581 h 3811169"/>
              <a:gd name="connsiteX37" fmla="*/ 695851 w 2772385"/>
              <a:gd name="connsiteY37" fmla="*/ 3238969 h 3811169"/>
              <a:gd name="connsiteX38" fmla="*/ 897805 w 2772385"/>
              <a:gd name="connsiteY38" fmla="*/ 2627499 h 3811169"/>
              <a:gd name="connsiteX39" fmla="*/ 1161466 w 2772385"/>
              <a:gd name="connsiteY39" fmla="*/ 2520912 h 3811169"/>
              <a:gd name="connsiteX40" fmla="*/ 1492445 w 2772385"/>
              <a:gd name="connsiteY40" fmla="*/ 2638718 h 3811169"/>
              <a:gd name="connsiteX41" fmla="*/ 1587812 w 2772385"/>
              <a:gd name="connsiteY41" fmla="*/ 2627499 h 3811169"/>
              <a:gd name="connsiteX42" fmla="*/ 1643910 w 2772385"/>
              <a:gd name="connsiteY42" fmla="*/ 2728476 h 3811169"/>
              <a:gd name="connsiteX43" fmla="*/ 1795375 w 2772385"/>
              <a:gd name="connsiteY43" fmla="*/ 2762134 h 3811169"/>
              <a:gd name="connsiteX44" fmla="*/ 1795375 w 2772385"/>
              <a:gd name="connsiteY44" fmla="*/ 2812623 h 3811169"/>
              <a:gd name="connsiteX45" fmla="*/ 1750497 w 2772385"/>
              <a:gd name="connsiteY45" fmla="*/ 3008967 h 3811169"/>
              <a:gd name="connsiteX46" fmla="*/ 1711228 w 2772385"/>
              <a:gd name="connsiteY46" fmla="*/ 3328726 h 3811169"/>
              <a:gd name="connsiteX47" fmla="*/ 1200735 w 2772385"/>
              <a:gd name="connsiteY47" fmla="*/ 3396044 h 3811169"/>
              <a:gd name="connsiteX48" fmla="*/ 1172686 w 2772385"/>
              <a:gd name="connsiteY48" fmla="*/ 3468971 h 3811169"/>
              <a:gd name="connsiteX49" fmla="*/ 1110978 w 2772385"/>
              <a:gd name="connsiteY49" fmla="*/ 3497020 h 3811169"/>
              <a:gd name="connsiteX50" fmla="*/ 1139027 w 2772385"/>
              <a:gd name="connsiteY50" fmla="*/ 3631656 h 3811169"/>
              <a:gd name="connsiteX51" fmla="*/ 1279272 w 2772385"/>
              <a:gd name="connsiteY51" fmla="*/ 3637266 h 3811169"/>
              <a:gd name="connsiteX52" fmla="*/ 1273662 w 2772385"/>
              <a:gd name="connsiteY52" fmla="*/ 3485801 h 3811169"/>
              <a:gd name="connsiteX53" fmla="*/ 1453176 w 2772385"/>
              <a:gd name="connsiteY53" fmla="*/ 3497020 h 3811169"/>
              <a:gd name="connsiteX54" fmla="*/ 1425127 w 2772385"/>
              <a:gd name="connsiteY54" fmla="*/ 3575558 h 3811169"/>
              <a:gd name="connsiteX55" fmla="*/ 1397078 w 2772385"/>
              <a:gd name="connsiteY55" fmla="*/ 3637266 h 3811169"/>
              <a:gd name="connsiteX56" fmla="*/ 1312931 w 2772385"/>
              <a:gd name="connsiteY56" fmla="*/ 3654095 h 3811169"/>
              <a:gd name="connsiteX57" fmla="*/ 1447567 w 2772385"/>
              <a:gd name="connsiteY57" fmla="*/ 3777511 h 3811169"/>
              <a:gd name="connsiteX58" fmla="*/ 1514884 w 2772385"/>
              <a:gd name="connsiteY58" fmla="*/ 3642876 h 3811169"/>
              <a:gd name="connsiteX59" fmla="*/ 1817814 w 2772385"/>
              <a:gd name="connsiteY59" fmla="*/ 3541899 h 3811169"/>
              <a:gd name="connsiteX60" fmla="*/ 2154403 w 2772385"/>
              <a:gd name="connsiteY60" fmla="*/ 3614826 h 3811169"/>
              <a:gd name="connsiteX61" fmla="*/ 2109525 w 2772385"/>
              <a:gd name="connsiteY61" fmla="*/ 3715803 h 3811169"/>
              <a:gd name="connsiteX62" fmla="*/ 2204892 w 2772385"/>
              <a:gd name="connsiteY62" fmla="*/ 3783121 h 3811169"/>
              <a:gd name="connsiteX63" fmla="*/ 2277819 w 2772385"/>
              <a:gd name="connsiteY63" fmla="*/ 3732633 h 3811169"/>
              <a:gd name="connsiteX64" fmla="*/ 2266600 w 2772385"/>
              <a:gd name="connsiteY64" fmla="*/ 3637266 h 3811169"/>
              <a:gd name="connsiteX65" fmla="*/ 2423675 w 2772385"/>
              <a:gd name="connsiteY65" fmla="*/ 3564338 h 3811169"/>
              <a:gd name="connsiteX66" fmla="*/ 2429284 w 2772385"/>
              <a:gd name="connsiteY66" fmla="*/ 3384824 h 3811169"/>
              <a:gd name="connsiteX67" fmla="*/ 1907572 w 2772385"/>
              <a:gd name="connsiteY67" fmla="*/ 3345556 h 3811169"/>
              <a:gd name="connsiteX68" fmla="*/ 1913181 w 2772385"/>
              <a:gd name="connsiteY68" fmla="*/ 3031406 h 3811169"/>
              <a:gd name="connsiteX69" fmla="*/ 1907571 w 2772385"/>
              <a:gd name="connsiteY69" fmla="*/ 3014576 h 3811169"/>
              <a:gd name="connsiteX70" fmla="*/ 1901962 w 2772385"/>
              <a:gd name="connsiteY70" fmla="*/ 2835062 h 3811169"/>
              <a:gd name="connsiteX71" fmla="*/ 1857083 w 2772385"/>
              <a:gd name="connsiteY71" fmla="*/ 2773354 h 3811169"/>
              <a:gd name="connsiteX72" fmla="*/ 2047817 w 2772385"/>
              <a:gd name="connsiteY72" fmla="*/ 2717256 h 3811169"/>
              <a:gd name="connsiteX73" fmla="*/ 2081476 w 2772385"/>
              <a:gd name="connsiteY73" fmla="*/ 2610669 h 3811169"/>
              <a:gd name="connsiteX74" fmla="*/ 2367576 w 2772385"/>
              <a:gd name="connsiteY74" fmla="*/ 2621889 h 3811169"/>
              <a:gd name="connsiteX75" fmla="*/ 2591969 w 2772385"/>
              <a:gd name="connsiteY75" fmla="*/ 2032858 h 3811169"/>
              <a:gd name="connsiteX76" fmla="*/ 2547090 w 2772385"/>
              <a:gd name="connsiteY76" fmla="*/ 1948711 h 3811169"/>
              <a:gd name="connsiteX77" fmla="*/ 2692946 w 2772385"/>
              <a:gd name="connsiteY77" fmla="*/ 1460657 h 3811169"/>
              <a:gd name="connsiteX78" fmla="*/ 2636848 w 2772385"/>
              <a:gd name="connsiteY78" fmla="*/ 1354071 h 3811169"/>
              <a:gd name="connsiteX79" fmla="*/ 2479772 w 2772385"/>
              <a:gd name="connsiteY79" fmla="*/ 798699 h 3811169"/>
              <a:gd name="connsiteX80" fmla="*/ 2737825 w 2772385"/>
              <a:gd name="connsiteY80" fmla="*/ 675283 h 3811169"/>
              <a:gd name="connsiteX81" fmla="*/ 2709775 w 2772385"/>
              <a:gd name="connsiteY81" fmla="*/ 434061 h 3811169"/>
              <a:gd name="connsiteX82" fmla="*/ 2625628 w 2772385"/>
              <a:gd name="connsiteY82" fmla="*/ 86253 h 3811169"/>
              <a:gd name="connsiteX0" fmla="*/ 2625628 w 2772385"/>
              <a:gd name="connsiteY0" fmla="*/ 86253 h 3811169"/>
              <a:gd name="connsiteX1" fmla="*/ 2429284 w 2772385"/>
              <a:gd name="connsiteY1" fmla="*/ 2105 h 3811169"/>
              <a:gd name="connsiteX2" fmla="*/ 2188062 w 2772385"/>
              <a:gd name="connsiteY2" fmla="*/ 159180 h 3811169"/>
              <a:gd name="connsiteX3" fmla="*/ 2087086 w 2772385"/>
              <a:gd name="connsiteY3" fmla="*/ 198449 h 3811169"/>
              <a:gd name="connsiteX4" fmla="*/ 2137574 w 2772385"/>
              <a:gd name="connsiteY4" fmla="*/ 288206 h 3811169"/>
              <a:gd name="connsiteX5" fmla="*/ 2025378 w 2772385"/>
              <a:gd name="connsiteY5" fmla="*/ 450890 h 3811169"/>
              <a:gd name="connsiteX6" fmla="*/ 2131966 w 2772385"/>
              <a:gd name="connsiteY6" fmla="*/ 585526 h 3811169"/>
              <a:gd name="connsiteX7" fmla="*/ 2154403 w 2772385"/>
              <a:gd name="connsiteY7" fmla="*/ 708942 h 3811169"/>
              <a:gd name="connsiteX8" fmla="*/ 2025378 w 2772385"/>
              <a:gd name="connsiteY8" fmla="*/ 753820 h 3811169"/>
              <a:gd name="connsiteX9" fmla="*/ 1991719 w 2772385"/>
              <a:gd name="connsiteY9" fmla="*/ 821138 h 3811169"/>
              <a:gd name="connsiteX10" fmla="*/ 1991719 w 2772385"/>
              <a:gd name="connsiteY10" fmla="*/ 708942 h 3811169"/>
              <a:gd name="connsiteX11" fmla="*/ 1941230 w 2772385"/>
              <a:gd name="connsiteY11" fmla="*/ 669673 h 3811169"/>
              <a:gd name="connsiteX12" fmla="*/ 1778546 w 2772385"/>
              <a:gd name="connsiteY12" fmla="*/ 770649 h 3811169"/>
              <a:gd name="connsiteX13" fmla="*/ 1397078 w 2772385"/>
              <a:gd name="connsiteY13" fmla="*/ 579916 h 3811169"/>
              <a:gd name="connsiteX14" fmla="*/ 1660739 w 2772385"/>
              <a:gd name="connsiteY14" fmla="*/ 1129678 h 3811169"/>
              <a:gd name="connsiteX15" fmla="*/ 1795375 w 2772385"/>
              <a:gd name="connsiteY15" fmla="*/ 1225045 h 3811169"/>
              <a:gd name="connsiteX16" fmla="*/ 1643910 w 2772385"/>
              <a:gd name="connsiteY16" fmla="*/ 1449437 h 3811169"/>
              <a:gd name="connsiteX17" fmla="*/ 1722448 w 2772385"/>
              <a:gd name="connsiteY17" fmla="*/ 1668220 h 3811169"/>
              <a:gd name="connsiteX18" fmla="*/ 1812205 w 2772385"/>
              <a:gd name="connsiteY18" fmla="*/ 1662611 h 3811169"/>
              <a:gd name="connsiteX19" fmla="*/ 1621470 w 2772385"/>
              <a:gd name="connsiteY19" fmla="*/ 1858954 h 3811169"/>
              <a:gd name="connsiteX20" fmla="*/ 909024 w 2772385"/>
              <a:gd name="connsiteY20" fmla="*/ 1578463 h 3811169"/>
              <a:gd name="connsiteX21" fmla="*/ 454629 w 2772385"/>
              <a:gd name="connsiteY21" fmla="*/ 2605060 h 3811169"/>
              <a:gd name="connsiteX22" fmla="*/ 258286 w 2772385"/>
              <a:gd name="connsiteY22" fmla="*/ 2812623 h 3811169"/>
              <a:gd name="connsiteX23" fmla="*/ 39503 w 2772385"/>
              <a:gd name="connsiteY23" fmla="*/ 2857501 h 3811169"/>
              <a:gd name="connsiteX24" fmla="*/ 28282 w 2772385"/>
              <a:gd name="connsiteY24" fmla="*/ 2975307 h 3811169"/>
              <a:gd name="connsiteX25" fmla="*/ 258285 w 2772385"/>
              <a:gd name="connsiteY25" fmla="*/ 3087504 h 3811169"/>
              <a:gd name="connsiteX26" fmla="*/ 527559 w 2772385"/>
              <a:gd name="connsiteY26" fmla="*/ 2986527 h 3811169"/>
              <a:gd name="connsiteX27" fmla="*/ 488288 w 2772385"/>
              <a:gd name="connsiteY27" fmla="*/ 3154821 h 3811169"/>
              <a:gd name="connsiteX28" fmla="*/ 561215 w 2772385"/>
              <a:gd name="connsiteY28" fmla="*/ 3194090 h 3811169"/>
              <a:gd name="connsiteX29" fmla="*/ 381702 w 2772385"/>
              <a:gd name="connsiteY29" fmla="*/ 3592387 h 3811169"/>
              <a:gd name="connsiteX30" fmla="*/ 213408 w 2772385"/>
              <a:gd name="connsiteY30" fmla="*/ 3698973 h 3811169"/>
              <a:gd name="connsiteX31" fmla="*/ 280726 w 2772385"/>
              <a:gd name="connsiteY31" fmla="*/ 3811169 h 3811169"/>
              <a:gd name="connsiteX32" fmla="*/ 477068 w 2772385"/>
              <a:gd name="connsiteY32" fmla="*/ 3771902 h 3811169"/>
              <a:gd name="connsiteX33" fmla="*/ 622923 w 2772385"/>
              <a:gd name="connsiteY33" fmla="*/ 3547509 h 3811169"/>
              <a:gd name="connsiteX34" fmla="*/ 662193 w 2772385"/>
              <a:gd name="connsiteY34" fmla="*/ 3743852 h 3811169"/>
              <a:gd name="connsiteX35" fmla="*/ 735121 w 2772385"/>
              <a:gd name="connsiteY35" fmla="*/ 3732634 h 3811169"/>
              <a:gd name="connsiteX36" fmla="*/ 774389 w 2772385"/>
              <a:gd name="connsiteY36" fmla="*/ 3474581 h 3811169"/>
              <a:gd name="connsiteX37" fmla="*/ 695851 w 2772385"/>
              <a:gd name="connsiteY37" fmla="*/ 3238969 h 3811169"/>
              <a:gd name="connsiteX38" fmla="*/ 897805 w 2772385"/>
              <a:gd name="connsiteY38" fmla="*/ 2627499 h 3811169"/>
              <a:gd name="connsiteX39" fmla="*/ 1161466 w 2772385"/>
              <a:gd name="connsiteY39" fmla="*/ 2520912 h 3811169"/>
              <a:gd name="connsiteX40" fmla="*/ 1492445 w 2772385"/>
              <a:gd name="connsiteY40" fmla="*/ 2638718 h 3811169"/>
              <a:gd name="connsiteX41" fmla="*/ 1587812 w 2772385"/>
              <a:gd name="connsiteY41" fmla="*/ 2627499 h 3811169"/>
              <a:gd name="connsiteX42" fmla="*/ 1643910 w 2772385"/>
              <a:gd name="connsiteY42" fmla="*/ 2728476 h 3811169"/>
              <a:gd name="connsiteX43" fmla="*/ 1795375 w 2772385"/>
              <a:gd name="connsiteY43" fmla="*/ 2762134 h 3811169"/>
              <a:gd name="connsiteX44" fmla="*/ 1795375 w 2772385"/>
              <a:gd name="connsiteY44" fmla="*/ 2812623 h 3811169"/>
              <a:gd name="connsiteX45" fmla="*/ 1750497 w 2772385"/>
              <a:gd name="connsiteY45" fmla="*/ 3008967 h 3811169"/>
              <a:gd name="connsiteX46" fmla="*/ 1711228 w 2772385"/>
              <a:gd name="connsiteY46" fmla="*/ 3328726 h 3811169"/>
              <a:gd name="connsiteX47" fmla="*/ 1200735 w 2772385"/>
              <a:gd name="connsiteY47" fmla="*/ 3396044 h 3811169"/>
              <a:gd name="connsiteX48" fmla="*/ 1172686 w 2772385"/>
              <a:gd name="connsiteY48" fmla="*/ 3468971 h 3811169"/>
              <a:gd name="connsiteX49" fmla="*/ 1110978 w 2772385"/>
              <a:gd name="connsiteY49" fmla="*/ 3497020 h 3811169"/>
              <a:gd name="connsiteX50" fmla="*/ 1139027 w 2772385"/>
              <a:gd name="connsiteY50" fmla="*/ 3631656 h 3811169"/>
              <a:gd name="connsiteX51" fmla="*/ 1279272 w 2772385"/>
              <a:gd name="connsiteY51" fmla="*/ 3637266 h 3811169"/>
              <a:gd name="connsiteX52" fmla="*/ 1273662 w 2772385"/>
              <a:gd name="connsiteY52" fmla="*/ 3485801 h 3811169"/>
              <a:gd name="connsiteX53" fmla="*/ 1453176 w 2772385"/>
              <a:gd name="connsiteY53" fmla="*/ 3497020 h 3811169"/>
              <a:gd name="connsiteX54" fmla="*/ 1425127 w 2772385"/>
              <a:gd name="connsiteY54" fmla="*/ 3575558 h 3811169"/>
              <a:gd name="connsiteX55" fmla="*/ 1397078 w 2772385"/>
              <a:gd name="connsiteY55" fmla="*/ 3637266 h 3811169"/>
              <a:gd name="connsiteX56" fmla="*/ 1312931 w 2772385"/>
              <a:gd name="connsiteY56" fmla="*/ 3654095 h 3811169"/>
              <a:gd name="connsiteX57" fmla="*/ 1447567 w 2772385"/>
              <a:gd name="connsiteY57" fmla="*/ 3777511 h 3811169"/>
              <a:gd name="connsiteX58" fmla="*/ 1514884 w 2772385"/>
              <a:gd name="connsiteY58" fmla="*/ 3642876 h 3811169"/>
              <a:gd name="connsiteX59" fmla="*/ 1817814 w 2772385"/>
              <a:gd name="connsiteY59" fmla="*/ 3541899 h 3811169"/>
              <a:gd name="connsiteX60" fmla="*/ 2154403 w 2772385"/>
              <a:gd name="connsiteY60" fmla="*/ 3614826 h 3811169"/>
              <a:gd name="connsiteX61" fmla="*/ 2109525 w 2772385"/>
              <a:gd name="connsiteY61" fmla="*/ 3715803 h 3811169"/>
              <a:gd name="connsiteX62" fmla="*/ 2204892 w 2772385"/>
              <a:gd name="connsiteY62" fmla="*/ 3783121 h 3811169"/>
              <a:gd name="connsiteX63" fmla="*/ 2277819 w 2772385"/>
              <a:gd name="connsiteY63" fmla="*/ 3732633 h 3811169"/>
              <a:gd name="connsiteX64" fmla="*/ 2266600 w 2772385"/>
              <a:gd name="connsiteY64" fmla="*/ 3637266 h 3811169"/>
              <a:gd name="connsiteX65" fmla="*/ 2423675 w 2772385"/>
              <a:gd name="connsiteY65" fmla="*/ 3564338 h 3811169"/>
              <a:gd name="connsiteX66" fmla="*/ 2429284 w 2772385"/>
              <a:gd name="connsiteY66" fmla="*/ 3384824 h 3811169"/>
              <a:gd name="connsiteX67" fmla="*/ 1907572 w 2772385"/>
              <a:gd name="connsiteY67" fmla="*/ 3345556 h 3811169"/>
              <a:gd name="connsiteX68" fmla="*/ 1913181 w 2772385"/>
              <a:gd name="connsiteY68" fmla="*/ 3031406 h 3811169"/>
              <a:gd name="connsiteX69" fmla="*/ 1907571 w 2772385"/>
              <a:gd name="connsiteY69" fmla="*/ 3014576 h 3811169"/>
              <a:gd name="connsiteX70" fmla="*/ 1901962 w 2772385"/>
              <a:gd name="connsiteY70" fmla="*/ 2835062 h 3811169"/>
              <a:gd name="connsiteX71" fmla="*/ 1857083 w 2772385"/>
              <a:gd name="connsiteY71" fmla="*/ 2773354 h 3811169"/>
              <a:gd name="connsiteX72" fmla="*/ 2047817 w 2772385"/>
              <a:gd name="connsiteY72" fmla="*/ 2717256 h 3811169"/>
              <a:gd name="connsiteX73" fmla="*/ 2081476 w 2772385"/>
              <a:gd name="connsiteY73" fmla="*/ 2610669 h 3811169"/>
              <a:gd name="connsiteX74" fmla="*/ 2367576 w 2772385"/>
              <a:gd name="connsiteY74" fmla="*/ 2621889 h 3811169"/>
              <a:gd name="connsiteX75" fmla="*/ 2591969 w 2772385"/>
              <a:gd name="connsiteY75" fmla="*/ 2032858 h 3811169"/>
              <a:gd name="connsiteX76" fmla="*/ 2547090 w 2772385"/>
              <a:gd name="connsiteY76" fmla="*/ 1948711 h 3811169"/>
              <a:gd name="connsiteX77" fmla="*/ 2692946 w 2772385"/>
              <a:gd name="connsiteY77" fmla="*/ 1460657 h 3811169"/>
              <a:gd name="connsiteX78" fmla="*/ 2636848 w 2772385"/>
              <a:gd name="connsiteY78" fmla="*/ 1354071 h 3811169"/>
              <a:gd name="connsiteX79" fmla="*/ 2479772 w 2772385"/>
              <a:gd name="connsiteY79" fmla="*/ 798699 h 3811169"/>
              <a:gd name="connsiteX80" fmla="*/ 2737825 w 2772385"/>
              <a:gd name="connsiteY80" fmla="*/ 675283 h 3811169"/>
              <a:gd name="connsiteX81" fmla="*/ 2709775 w 2772385"/>
              <a:gd name="connsiteY81" fmla="*/ 434061 h 3811169"/>
              <a:gd name="connsiteX82" fmla="*/ 2625628 w 2772385"/>
              <a:gd name="connsiteY82" fmla="*/ 86253 h 3811169"/>
              <a:gd name="connsiteX0" fmla="*/ 2625628 w 2772385"/>
              <a:gd name="connsiteY0" fmla="*/ 86253 h 3816780"/>
              <a:gd name="connsiteX1" fmla="*/ 2429284 w 2772385"/>
              <a:gd name="connsiteY1" fmla="*/ 2105 h 3816780"/>
              <a:gd name="connsiteX2" fmla="*/ 2188062 w 2772385"/>
              <a:gd name="connsiteY2" fmla="*/ 159180 h 3816780"/>
              <a:gd name="connsiteX3" fmla="*/ 2087086 w 2772385"/>
              <a:gd name="connsiteY3" fmla="*/ 198449 h 3816780"/>
              <a:gd name="connsiteX4" fmla="*/ 2137574 w 2772385"/>
              <a:gd name="connsiteY4" fmla="*/ 288206 h 3816780"/>
              <a:gd name="connsiteX5" fmla="*/ 2025378 w 2772385"/>
              <a:gd name="connsiteY5" fmla="*/ 450890 h 3816780"/>
              <a:gd name="connsiteX6" fmla="*/ 2131966 w 2772385"/>
              <a:gd name="connsiteY6" fmla="*/ 585526 h 3816780"/>
              <a:gd name="connsiteX7" fmla="*/ 2154403 w 2772385"/>
              <a:gd name="connsiteY7" fmla="*/ 708942 h 3816780"/>
              <a:gd name="connsiteX8" fmla="*/ 2025378 w 2772385"/>
              <a:gd name="connsiteY8" fmla="*/ 753820 h 3816780"/>
              <a:gd name="connsiteX9" fmla="*/ 1991719 w 2772385"/>
              <a:gd name="connsiteY9" fmla="*/ 821138 h 3816780"/>
              <a:gd name="connsiteX10" fmla="*/ 1991719 w 2772385"/>
              <a:gd name="connsiteY10" fmla="*/ 708942 h 3816780"/>
              <a:gd name="connsiteX11" fmla="*/ 1941230 w 2772385"/>
              <a:gd name="connsiteY11" fmla="*/ 669673 h 3816780"/>
              <a:gd name="connsiteX12" fmla="*/ 1778546 w 2772385"/>
              <a:gd name="connsiteY12" fmla="*/ 770649 h 3816780"/>
              <a:gd name="connsiteX13" fmla="*/ 1397078 w 2772385"/>
              <a:gd name="connsiteY13" fmla="*/ 579916 h 3816780"/>
              <a:gd name="connsiteX14" fmla="*/ 1660739 w 2772385"/>
              <a:gd name="connsiteY14" fmla="*/ 1129678 h 3816780"/>
              <a:gd name="connsiteX15" fmla="*/ 1795375 w 2772385"/>
              <a:gd name="connsiteY15" fmla="*/ 1225045 h 3816780"/>
              <a:gd name="connsiteX16" fmla="*/ 1643910 w 2772385"/>
              <a:gd name="connsiteY16" fmla="*/ 1449437 h 3816780"/>
              <a:gd name="connsiteX17" fmla="*/ 1722448 w 2772385"/>
              <a:gd name="connsiteY17" fmla="*/ 1668220 h 3816780"/>
              <a:gd name="connsiteX18" fmla="*/ 1812205 w 2772385"/>
              <a:gd name="connsiteY18" fmla="*/ 1662611 h 3816780"/>
              <a:gd name="connsiteX19" fmla="*/ 1621470 w 2772385"/>
              <a:gd name="connsiteY19" fmla="*/ 1858954 h 3816780"/>
              <a:gd name="connsiteX20" fmla="*/ 909024 w 2772385"/>
              <a:gd name="connsiteY20" fmla="*/ 1578463 h 3816780"/>
              <a:gd name="connsiteX21" fmla="*/ 454629 w 2772385"/>
              <a:gd name="connsiteY21" fmla="*/ 2605060 h 3816780"/>
              <a:gd name="connsiteX22" fmla="*/ 258286 w 2772385"/>
              <a:gd name="connsiteY22" fmla="*/ 2812623 h 3816780"/>
              <a:gd name="connsiteX23" fmla="*/ 39503 w 2772385"/>
              <a:gd name="connsiteY23" fmla="*/ 2857501 h 3816780"/>
              <a:gd name="connsiteX24" fmla="*/ 28282 w 2772385"/>
              <a:gd name="connsiteY24" fmla="*/ 2975307 h 3816780"/>
              <a:gd name="connsiteX25" fmla="*/ 258285 w 2772385"/>
              <a:gd name="connsiteY25" fmla="*/ 3087504 h 3816780"/>
              <a:gd name="connsiteX26" fmla="*/ 527559 w 2772385"/>
              <a:gd name="connsiteY26" fmla="*/ 2986527 h 3816780"/>
              <a:gd name="connsiteX27" fmla="*/ 488288 w 2772385"/>
              <a:gd name="connsiteY27" fmla="*/ 3154821 h 3816780"/>
              <a:gd name="connsiteX28" fmla="*/ 561215 w 2772385"/>
              <a:gd name="connsiteY28" fmla="*/ 3194090 h 3816780"/>
              <a:gd name="connsiteX29" fmla="*/ 381702 w 2772385"/>
              <a:gd name="connsiteY29" fmla="*/ 3592387 h 3816780"/>
              <a:gd name="connsiteX30" fmla="*/ 213408 w 2772385"/>
              <a:gd name="connsiteY30" fmla="*/ 3698973 h 3816780"/>
              <a:gd name="connsiteX31" fmla="*/ 280726 w 2772385"/>
              <a:gd name="connsiteY31" fmla="*/ 3811169 h 3816780"/>
              <a:gd name="connsiteX32" fmla="*/ 477068 w 2772385"/>
              <a:gd name="connsiteY32" fmla="*/ 3771902 h 3816780"/>
              <a:gd name="connsiteX33" fmla="*/ 622923 w 2772385"/>
              <a:gd name="connsiteY33" fmla="*/ 3547509 h 3816780"/>
              <a:gd name="connsiteX34" fmla="*/ 662193 w 2772385"/>
              <a:gd name="connsiteY34" fmla="*/ 3743852 h 3816780"/>
              <a:gd name="connsiteX35" fmla="*/ 735121 w 2772385"/>
              <a:gd name="connsiteY35" fmla="*/ 3732634 h 3816780"/>
              <a:gd name="connsiteX36" fmla="*/ 774389 w 2772385"/>
              <a:gd name="connsiteY36" fmla="*/ 3474581 h 3816780"/>
              <a:gd name="connsiteX37" fmla="*/ 695851 w 2772385"/>
              <a:gd name="connsiteY37" fmla="*/ 3238969 h 3816780"/>
              <a:gd name="connsiteX38" fmla="*/ 897805 w 2772385"/>
              <a:gd name="connsiteY38" fmla="*/ 2627499 h 3816780"/>
              <a:gd name="connsiteX39" fmla="*/ 1161466 w 2772385"/>
              <a:gd name="connsiteY39" fmla="*/ 2520912 h 3816780"/>
              <a:gd name="connsiteX40" fmla="*/ 1492445 w 2772385"/>
              <a:gd name="connsiteY40" fmla="*/ 2638718 h 3816780"/>
              <a:gd name="connsiteX41" fmla="*/ 1587812 w 2772385"/>
              <a:gd name="connsiteY41" fmla="*/ 2627499 h 3816780"/>
              <a:gd name="connsiteX42" fmla="*/ 1643910 w 2772385"/>
              <a:gd name="connsiteY42" fmla="*/ 2728476 h 3816780"/>
              <a:gd name="connsiteX43" fmla="*/ 1795375 w 2772385"/>
              <a:gd name="connsiteY43" fmla="*/ 2762134 h 3816780"/>
              <a:gd name="connsiteX44" fmla="*/ 1795375 w 2772385"/>
              <a:gd name="connsiteY44" fmla="*/ 2812623 h 3816780"/>
              <a:gd name="connsiteX45" fmla="*/ 1750497 w 2772385"/>
              <a:gd name="connsiteY45" fmla="*/ 3008967 h 3816780"/>
              <a:gd name="connsiteX46" fmla="*/ 1711228 w 2772385"/>
              <a:gd name="connsiteY46" fmla="*/ 3328726 h 3816780"/>
              <a:gd name="connsiteX47" fmla="*/ 1200735 w 2772385"/>
              <a:gd name="connsiteY47" fmla="*/ 3396044 h 3816780"/>
              <a:gd name="connsiteX48" fmla="*/ 1172686 w 2772385"/>
              <a:gd name="connsiteY48" fmla="*/ 3468971 h 3816780"/>
              <a:gd name="connsiteX49" fmla="*/ 1110978 w 2772385"/>
              <a:gd name="connsiteY49" fmla="*/ 3497020 h 3816780"/>
              <a:gd name="connsiteX50" fmla="*/ 1139027 w 2772385"/>
              <a:gd name="connsiteY50" fmla="*/ 3631656 h 3816780"/>
              <a:gd name="connsiteX51" fmla="*/ 1279272 w 2772385"/>
              <a:gd name="connsiteY51" fmla="*/ 3637266 h 3816780"/>
              <a:gd name="connsiteX52" fmla="*/ 1273662 w 2772385"/>
              <a:gd name="connsiteY52" fmla="*/ 3485801 h 3816780"/>
              <a:gd name="connsiteX53" fmla="*/ 1453176 w 2772385"/>
              <a:gd name="connsiteY53" fmla="*/ 3497020 h 3816780"/>
              <a:gd name="connsiteX54" fmla="*/ 1425127 w 2772385"/>
              <a:gd name="connsiteY54" fmla="*/ 3575558 h 3816780"/>
              <a:gd name="connsiteX55" fmla="*/ 1397078 w 2772385"/>
              <a:gd name="connsiteY55" fmla="*/ 3637266 h 3816780"/>
              <a:gd name="connsiteX56" fmla="*/ 1312931 w 2772385"/>
              <a:gd name="connsiteY56" fmla="*/ 3654095 h 3816780"/>
              <a:gd name="connsiteX57" fmla="*/ 1447567 w 2772385"/>
              <a:gd name="connsiteY57" fmla="*/ 3777511 h 3816780"/>
              <a:gd name="connsiteX58" fmla="*/ 1514884 w 2772385"/>
              <a:gd name="connsiteY58" fmla="*/ 3642876 h 3816780"/>
              <a:gd name="connsiteX59" fmla="*/ 1817814 w 2772385"/>
              <a:gd name="connsiteY59" fmla="*/ 3541899 h 3816780"/>
              <a:gd name="connsiteX60" fmla="*/ 2154403 w 2772385"/>
              <a:gd name="connsiteY60" fmla="*/ 3614826 h 3816780"/>
              <a:gd name="connsiteX61" fmla="*/ 2109525 w 2772385"/>
              <a:gd name="connsiteY61" fmla="*/ 3715803 h 3816780"/>
              <a:gd name="connsiteX62" fmla="*/ 2193672 w 2772385"/>
              <a:gd name="connsiteY62" fmla="*/ 3816780 h 3816780"/>
              <a:gd name="connsiteX63" fmla="*/ 2277819 w 2772385"/>
              <a:gd name="connsiteY63" fmla="*/ 3732633 h 3816780"/>
              <a:gd name="connsiteX64" fmla="*/ 2266600 w 2772385"/>
              <a:gd name="connsiteY64" fmla="*/ 3637266 h 3816780"/>
              <a:gd name="connsiteX65" fmla="*/ 2423675 w 2772385"/>
              <a:gd name="connsiteY65" fmla="*/ 3564338 h 3816780"/>
              <a:gd name="connsiteX66" fmla="*/ 2429284 w 2772385"/>
              <a:gd name="connsiteY66" fmla="*/ 3384824 h 3816780"/>
              <a:gd name="connsiteX67" fmla="*/ 1907572 w 2772385"/>
              <a:gd name="connsiteY67" fmla="*/ 3345556 h 3816780"/>
              <a:gd name="connsiteX68" fmla="*/ 1913181 w 2772385"/>
              <a:gd name="connsiteY68" fmla="*/ 3031406 h 3816780"/>
              <a:gd name="connsiteX69" fmla="*/ 1907571 w 2772385"/>
              <a:gd name="connsiteY69" fmla="*/ 3014576 h 3816780"/>
              <a:gd name="connsiteX70" fmla="*/ 1901962 w 2772385"/>
              <a:gd name="connsiteY70" fmla="*/ 2835062 h 3816780"/>
              <a:gd name="connsiteX71" fmla="*/ 1857083 w 2772385"/>
              <a:gd name="connsiteY71" fmla="*/ 2773354 h 3816780"/>
              <a:gd name="connsiteX72" fmla="*/ 2047817 w 2772385"/>
              <a:gd name="connsiteY72" fmla="*/ 2717256 h 3816780"/>
              <a:gd name="connsiteX73" fmla="*/ 2081476 w 2772385"/>
              <a:gd name="connsiteY73" fmla="*/ 2610669 h 3816780"/>
              <a:gd name="connsiteX74" fmla="*/ 2367576 w 2772385"/>
              <a:gd name="connsiteY74" fmla="*/ 2621889 h 3816780"/>
              <a:gd name="connsiteX75" fmla="*/ 2591969 w 2772385"/>
              <a:gd name="connsiteY75" fmla="*/ 2032858 h 3816780"/>
              <a:gd name="connsiteX76" fmla="*/ 2547090 w 2772385"/>
              <a:gd name="connsiteY76" fmla="*/ 1948711 h 3816780"/>
              <a:gd name="connsiteX77" fmla="*/ 2692946 w 2772385"/>
              <a:gd name="connsiteY77" fmla="*/ 1460657 h 3816780"/>
              <a:gd name="connsiteX78" fmla="*/ 2636848 w 2772385"/>
              <a:gd name="connsiteY78" fmla="*/ 1354071 h 3816780"/>
              <a:gd name="connsiteX79" fmla="*/ 2479772 w 2772385"/>
              <a:gd name="connsiteY79" fmla="*/ 798699 h 3816780"/>
              <a:gd name="connsiteX80" fmla="*/ 2737825 w 2772385"/>
              <a:gd name="connsiteY80" fmla="*/ 675283 h 3816780"/>
              <a:gd name="connsiteX81" fmla="*/ 2709775 w 2772385"/>
              <a:gd name="connsiteY81" fmla="*/ 434061 h 3816780"/>
              <a:gd name="connsiteX82" fmla="*/ 2625628 w 2772385"/>
              <a:gd name="connsiteY82" fmla="*/ 86253 h 3816780"/>
              <a:gd name="connsiteX0" fmla="*/ 2625628 w 2772385"/>
              <a:gd name="connsiteY0" fmla="*/ 86253 h 3816780"/>
              <a:gd name="connsiteX1" fmla="*/ 2429284 w 2772385"/>
              <a:gd name="connsiteY1" fmla="*/ 2105 h 3816780"/>
              <a:gd name="connsiteX2" fmla="*/ 2188062 w 2772385"/>
              <a:gd name="connsiteY2" fmla="*/ 159180 h 3816780"/>
              <a:gd name="connsiteX3" fmla="*/ 2087086 w 2772385"/>
              <a:gd name="connsiteY3" fmla="*/ 198449 h 3816780"/>
              <a:gd name="connsiteX4" fmla="*/ 2137574 w 2772385"/>
              <a:gd name="connsiteY4" fmla="*/ 288206 h 3816780"/>
              <a:gd name="connsiteX5" fmla="*/ 2025378 w 2772385"/>
              <a:gd name="connsiteY5" fmla="*/ 450890 h 3816780"/>
              <a:gd name="connsiteX6" fmla="*/ 2131966 w 2772385"/>
              <a:gd name="connsiteY6" fmla="*/ 585526 h 3816780"/>
              <a:gd name="connsiteX7" fmla="*/ 2154403 w 2772385"/>
              <a:gd name="connsiteY7" fmla="*/ 708942 h 3816780"/>
              <a:gd name="connsiteX8" fmla="*/ 2025378 w 2772385"/>
              <a:gd name="connsiteY8" fmla="*/ 753820 h 3816780"/>
              <a:gd name="connsiteX9" fmla="*/ 1991719 w 2772385"/>
              <a:gd name="connsiteY9" fmla="*/ 821138 h 3816780"/>
              <a:gd name="connsiteX10" fmla="*/ 1991719 w 2772385"/>
              <a:gd name="connsiteY10" fmla="*/ 708942 h 3816780"/>
              <a:gd name="connsiteX11" fmla="*/ 1941230 w 2772385"/>
              <a:gd name="connsiteY11" fmla="*/ 669673 h 3816780"/>
              <a:gd name="connsiteX12" fmla="*/ 1778546 w 2772385"/>
              <a:gd name="connsiteY12" fmla="*/ 770649 h 3816780"/>
              <a:gd name="connsiteX13" fmla="*/ 1397078 w 2772385"/>
              <a:gd name="connsiteY13" fmla="*/ 579916 h 3816780"/>
              <a:gd name="connsiteX14" fmla="*/ 1660739 w 2772385"/>
              <a:gd name="connsiteY14" fmla="*/ 1129678 h 3816780"/>
              <a:gd name="connsiteX15" fmla="*/ 1795375 w 2772385"/>
              <a:gd name="connsiteY15" fmla="*/ 1225045 h 3816780"/>
              <a:gd name="connsiteX16" fmla="*/ 1643910 w 2772385"/>
              <a:gd name="connsiteY16" fmla="*/ 1449437 h 3816780"/>
              <a:gd name="connsiteX17" fmla="*/ 1722448 w 2772385"/>
              <a:gd name="connsiteY17" fmla="*/ 1668220 h 3816780"/>
              <a:gd name="connsiteX18" fmla="*/ 1812205 w 2772385"/>
              <a:gd name="connsiteY18" fmla="*/ 1662611 h 3816780"/>
              <a:gd name="connsiteX19" fmla="*/ 1621470 w 2772385"/>
              <a:gd name="connsiteY19" fmla="*/ 1858954 h 3816780"/>
              <a:gd name="connsiteX20" fmla="*/ 909024 w 2772385"/>
              <a:gd name="connsiteY20" fmla="*/ 1578463 h 3816780"/>
              <a:gd name="connsiteX21" fmla="*/ 454629 w 2772385"/>
              <a:gd name="connsiteY21" fmla="*/ 2605060 h 3816780"/>
              <a:gd name="connsiteX22" fmla="*/ 258286 w 2772385"/>
              <a:gd name="connsiteY22" fmla="*/ 2812623 h 3816780"/>
              <a:gd name="connsiteX23" fmla="*/ 39503 w 2772385"/>
              <a:gd name="connsiteY23" fmla="*/ 2857501 h 3816780"/>
              <a:gd name="connsiteX24" fmla="*/ 28282 w 2772385"/>
              <a:gd name="connsiteY24" fmla="*/ 2975307 h 3816780"/>
              <a:gd name="connsiteX25" fmla="*/ 258285 w 2772385"/>
              <a:gd name="connsiteY25" fmla="*/ 3087504 h 3816780"/>
              <a:gd name="connsiteX26" fmla="*/ 527559 w 2772385"/>
              <a:gd name="connsiteY26" fmla="*/ 2986527 h 3816780"/>
              <a:gd name="connsiteX27" fmla="*/ 488288 w 2772385"/>
              <a:gd name="connsiteY27" fmla="*/ 3154821 h 3816780"/>
              <a:gd name="connsiteX28" fmla="*/ 561215 w 2772385"/>
              <a:gd name="connsiteY28" fmla="*/ 3194090 h 3816780"/>
              <a:gd name="connsiteX29" fmla="*/ 381702 w 2772385"/>
              <a:gd name="connsiteY29" fmla="*/ 3592387 h 3816780"/>
              <a:gd name="connsiteX30" fmla="*/ 213408 w 2772385"/>
              <a:gd name="connsiteY30" fmla="*/ 3698973 h 3816780"/>
              <a:gd name="connsiteX31" fmla="*/ 280726 w 2772385"/>
              <a:gd name="connsiteY31" fmla="*/ 3811169 h 3816780"/>
              <a:gd name="connsiteX32" fmla="*/ 477068 w 2772385"/>
              <a:gd name="connsiteY32" fmla="*/ 3771902 h 3816780"/>
              <a:gd name="connsiteX33" fmla="*/ 622923 w 2772385"/>
              <a:gd name="connsiteY33" fmla="*/ 3547509 h 3816780"/>
              <a:gd name="connsiteX34" fmla="*/ 662193 w 2772385"/>
              <a:gd name="connsiteY34" fmla="*/ 3743852 h 3816780"/>
              <a:gd name="connsiteX35" fmla="*/ 735121 w 2772385"/>
              <a:gd name="connsiteY35" fmla="*/ 3732634 h 3816780"/>
              <a:gd name="connsiteX36" fmla="*/ 774389 w 2772385"/>
              <a:gd name="connsiteY36" fmla="*/ 3474581 h 3816780"/>
              <a:gd name="connsiteX37" fmla="*/ 695851 w 2772385"/>
              <a:gd name="connsiteY37" fmla="*/ 3238969 h 3816780"/>
              <a:gd name="connsiteX38" fmla="*/ 897805 w 2772385"/>
              <a:gd name="connsiteY38" fmla="*/ 2627499 h 3816780"/>
              <a:gd name="connsiteX39" fmla="*/ 1161466 w 2772385"/>
              <a:gd name="connsiteY39" fmla="*/ 2520912 h 3816780"/>
              <a:gd name="connsiteX40" fmla="*/ 1492445 w 2772385"/>
              <a:gd name="connsiteY40" fmla="*/ 2638718 h 3816780"/>
              <a:gd name="connsiteX41" fmla="*/ 1587812 w 2772385"/>
              <a:gd name="connsiteY41" fmla="*/ 2627499 h 3816780"/>
              <a:gd name="connsiteX42" fmla="*/ 1643910 w 2772385"/>
              <a:gd name="connsiteY42" fmla="*/ 2728476 h 3816780"/>
              <a:gd name="connsiteX43" fmla="*/ 1795375 w 2772385"/>
              <a:gd name="connsiteY43" fmla="*/ 2762134 h 3816780"/>
              <a:gd name="connsiteX44" fmla="*/ 1795375 w 2772385"/>
              <a:gd name="connsiteY44" fmla="*/ 2812623 h 3816780"/>
              <a:gd name="connsiteX45" fmla="*/ 1750497 w 2772385"/>
              <a:gd name="connsiteY45" fmla="*/ 3008967 h 3816780"/>
              <a:gd name="connsiteX46" fmla="*/ 1711228 w 2772385"/>
              <a:gd name="connsiteY46" fmla="*/ 3328726 h 3816780"/>
              <a:gd name="connsiteX47" fmla="*/ 1200735 w 2772385"/>
              <a:gd name="connsiteY47" fmla="*/ 3396044 h 3816780"/>
              <a:gd name="connsiteX48" fmla="*/ 1172686 w 2772385"/>
              <a:gd name="connsiteY48" fmla="*/ 3468971 h 3816780"/>
              <a:gd name="connsiteX49" fmla="*/ 1110978 w 2772385"/>
              <a:gd name="connsiteY49" fmla="*/ 3497020 h 3816780"/>
              <a:gd name="connsiteX50" fmla="*/ 1139027 w 2772385"/>
              <a:gd name="connsiteY50" fmla="*/ 3631656 h 3816780"/>
              <a:gd name="connsiteX51" fmla="*/ 1279272 w 2772385"/>
              <a:gd name="connsiteY51" fmla="*/ 3637266 h 3816780"/>
              <a:gd name="connsiteX52" fmla="*/ 1273662 w 2772385"/>
              <a:gd name="connsiteY52" fmla="*/ 3485801 h 3816780"/>
              <a:gd name="connsiteX53" fmla="*/ 1453176 w 2772385"/>
              <a:gd name="connsiteY53" fmla="*/ 3497020 h 3816780"/>
              <a:gd name="connsiteX54" fmla="*/ 1425127 w 2772385"/>
              <a:gd name="connsiteY54" fmla="*/ 3575558 h 3816780"/>
              <a:gd name="connsiteX55" fmla="*/ 1397078 w 2772385"/>
              <a:gd name="connsiteY55" fmla="*/ 3637266 h 3816780"/>
              <a:gd name="connsiteX56" fmla="*/ 1340980 w 2772385"/>
              <a:gd name="connsiteY56" fmla="*/ 3704584 h 3816780"/>
              <a:gd name="connsiteX57" fmla="*/ 1447567 w 2772385"/>
              <a:gd name="connsiteY57" fmla="*/ 3777511 h 3816780"/>
              <a:gd name="connsiteX58" fmla="*/ 1514884 w 2772385"/>
              <a:gd name="connsiteY58" fmla="*/ 3642876 h 3816780"/>
              <a:gd name="connsiteX59" fmla="*/ 1817814 w 2772385"/>
              <a:gd name="connsiteY59" fmla="*/ 3541899 h 3816780"/>
              <a:gd name="connsiteX60" fmla="*/ 2154403 w 2772385"/>
              <a:gd name="connsiteY60" fmla="*/ 3614826 h 3816780"/>
              <a:gd name="connsiteX61" fmla="*/ 2109525 w 2772385"/>
              <a:gd name="connsiteY61" fmla="*/ 3715803 h 3816780"/>
              <a:gd name="connsiteX62" fmla="*/ 2193672 w 2772385"/>
              <a:gd name="connsiteY62" fmla="*/ 3816780 h 3816780"/>
              <a:gd name="connsiteX63" fmla="*/ 2277819 w 2772385"/>
              <a:gd name="connsiteY63" fmla="*/ 3732633 h 3816780"/>
              <a:gd name="connsiteX64" fmla="*/ 2266600 w 2772385"/>
              <a:gd name="connsiteY64" fmla="*/ 3637266 h 3816780"/>
              <a:gd name="connsiteX65" fmla="*/ 2423675 w 2772385"/>
              <a:gd name="connsiteY65" fmla="*/ 3564338 h 3816780"/>
              <a:gd name="connsiteX66" fmla="*/ 2429284 w 2772385"/>
              <a:gd name="connsiteY66" fmla="*/ 3384824 h 3816780"/>
              <a:gd name="connsiteX67" fmla="*/ 1907572 w 2772385"/>
              <a:gd name="connsiteY67" fmla="*/ 3345556 h 3816780"/>
              <a:gd name="connsiteX68" fmla="*/ 1913181 w 2772385"/>
              <a:gd name="connsiteY68" fmla="*/ 3031406 h 3816780"/>
              <a:gd name="connsiteX69" fmla="*/ 1907571 w 2772385"/>
              <a:gd name="connsiteY69" fmla="*/ 3014576 h 3816780"/>
              <a:gd name="connsiteX70" fmla="*/ 1901962 w 2772385"/>
              <a:gd name="connsiteY70" fmla="*/ 2835062 h 3816780"/>
              <a:gd name="connsiteX71" fmla="*/ 1857083 w 2772385"/>
              <a:gd name="connsiteY71" fmla="*/ 2773354 h 3816780"/>
              <a:gd name="connsiteX72" fmla="*/ 2047817 w 2772385"/>
              <a:gd name="connsiteY72" fmla="*/ 2717256 h 3816780"/>
              <a:gd name="connsiteX73" fmla="*/ 2081476 w 2772385"/>
              <a:gd name="connsiteY73" fmla="*/ 2610669 h 3816780"/>
              <a:gd name="connsiteX74" fmla="*/ 2367576 w 2772385"/>
              <a:gd name="connsiteY74" fmla="*/ 2621889 h 3816780"/>
              <a:gd name="connsiteX75" fmla="*/ 2591969 w 2772385"/>
              <a:gd name="connsiteY75" fmla="*/ 2032858 h 3816780"/>
              <a:gd name="connsiteX76" fmla="*/ 2547090 w 2772385"/>
              <a:gd name="connsiteY76" fmla="*/ 1948711 h 3816780"/>
              <a:gd name="connsiteX77" fmla="*/ 2692946 w 2772385"/>
              <a:gd name="connsiteY77" fmla="*/ 1460657 h 3816780"/>
              <a:gd name="connsiteX78" fmla="*/ 2636848 w 2772385"/>
              <a:gd name="connsiteY78" fmla="*/ 1354071 h 3816780"/>
              <a:gd name="connsiteX79" fmla="*/ 2479772 w 2772385"/>
              <a:gd name="connsiteY79" fmla="*/ 798699 h 3816780"/>
              <a:gd name="connsiteX80" fmla="*/ 2737825 w 2772385"/>
              <a:gd name="connsiteY80" fmla="*/ 675283 h 3816780"/>
              <a:gd name="connsiteX81" fmla="*/ 2709775 w 2772385"/>
              <a:gd name="connsiteY81" fmla="*/ 434061 h 3816780"/>
              <a:gd name="connsiteX82" fmla="*/ 2625628 w 2772385"/>
              <a:gd name="connsiteY82" fmla="*/ 86253 h 3816780"/>
              <a:gd name="connsiteX0" fmla="*/ 2625628 w 2772385"/>
              <a:gd name="connsiteY0" fmla="*/ 86253 h 3816780"/>
              <a:gd name="connsiteX1" fmla="*/ 2429284 w 2772385"/>
              <a:gd name="connsiteY1" fmla="*/ 2105 h 3816780"/>
              <a:gd name="connsiteX2" fmla="*/ 2188062 w 2772385"/>
              <a:gd name="connsiteY2" fmla="*/ 159180 h 3816780"/>
              <a:gd name="connsiteX3" fmla="*/ 2087086 w 2772385"/>
              <a:gd name="connsiteY3" fmla="*/ 198449 h 3816780"/>
              <a:gd name="connsiteX4" fmla="*/ 2137574 w 2772385"/>
              <a:gd name="connsiteY4" fmla="*/ 288206 h 3816780"/>
              <a:gd name="connsiteX5" fmla="*/ 2025378 w 2772385"/>
              <a:gd name="connsiteY5" fmla="*/ 450890 h 3816780"/>
              <a:gd name="connsiteX6" fmla="*/ 2131966 w 2772385"/>
              <a:gd name="connsiteY6" fmla="*/ 585526 h 3816780"/>
              <a:gd name="connsiteX7" fmla="*/ 2154403 w 2772385"/>
              <a:gd name="connsiteY7" fmla="*/ 708942 h 3816780"/>
              <a:gd name="connsiteX8" fmla="*/ 2025378 w 2772385"/>
              <a:gd name="connsiteY8" fmla="*/ 753820 h 3816780"/>
              <a:gd name="connsiteX9" fmla="*/ 1991719 w 2772385"/>
              <a:gd name="connsiteY9" fmla="*/ 821138 h 3816780"/>
              <a:gd name="connsiteX10" fmla="*/ 1991719 w 2772385"/>
              <a:gd name="connsiteY10" fmla="*/ 708942 h 3816780"/>
              <a:gd name="connsiteX11" fmla="*/ 1941230 w 2772385"/>
              <a:gd name="connsiteY11" fmla="*/ 669673 h 3816780"/>
              <a:gd name="connsiteX12" fmla="*/ 1778546 w 2772385"/>
              <a:gd name="connsiteY12" fmla="*/ 770649 h 3816780"/>
              <a:gd name="connsiteX13" fmla="*/ 1397078 w 2772385"/>
              <a:gd name="connsiteY13" fmla="*/ 579916 h 3816780"/>
              <a:gd name="connsiteX14" fmla="*/ 1660739 w 2772385"/>
              <a:gd name="connsiteY14" fmla="*/ 1129678 h 3816780"/>
              <a:gd name="connsiteX15" fmla="*/ 1795375 w 2772385"/>
              <a:gd name="connsiteY15" fmla="*/ 1225045 h 3816780"/>
              <a:gd name="connsiteX16" fmla="*/ 1643910 w 2772385"/>
              <a:gd name="connsiteY16" fmla="*/ 1449437 h 3816780"/>
              <a:gd name="connsiteX17" fmla="*/ 1722448 w 2772385"/>
              <a:gd name="connsiteY17" fmla="*/ 1668220 h 3816780"/>
              <a:gd name="connsiteX18" fmla="*/ 1812205 w 2772385"/>
              <a:gd name="connsiteY18" fmla="*/ 1662611 h 3816780"/>
              <a:gd name="connsiteX19" fmla="*/ 1621470 w 2772385"/>
              <a:gd name="connsiteY19" fmla="*/ 1858954 h 3816780"/>
              <a:gd name="connsiteX20" fmla="*/ 909024 w 2772385"/>
              <a:gd name="connsiteY20" fmla="*/ 1578463 h 3816780"/>
              <a:gd name="connsiteX21" fmla="*/ 454629 w 2772385"/>
              <a:gd name="connsiteY21" fmla="*/ 2605060 h 3816780"/>
              <a:gd name="connsiteX22" fmla="*/ 258286 w 2772385"/>
              <a:gd name="connsiteY22" fmla="*/ 2812623 h 3816780"/>
              <a:gd name="connsiteX23" fmla="*/ 39503 w 2772385"/>
              <a:gd name="connsiteY23" fmla="*/ 2857501 h 3816780"/>
              <a:gd name="connsiteX24" fmla="*/ 28282 w 2772385"/>
              <a:gd name="connsiteY24" fmla="*/ 2975307 h 3816780"/>
              <a:gd name="connsiteX25" fmla="*/ 258285 w 2772385"/>
              <a:gd name="connsiteY25" fmla="*/ 3087504 h 3816780"/>
              <a:gd name="connsiteX26" fmla="*/ 527559 w 2772385"/>
              <a:gd name="connsiteY26" fmla="*/ 2986527 h 3816780"/>
              <a:gd name="connsiteX27" fmla="*/ 488288 w 2772385"/>
              <a:gd name="connsiteY27" fmla="*/ 3154821 h 3816780"/>
              <a:gd name="connsiteX28" fmla="*/ 561215 w 2772385"/>
              <a:gd name="connsiteY28" fmla="*/ 3194090 h 3816780"/>
              <a:gd name="connsiteX29" fmla="*/ 381702 w 2772385"/>
              <a:gd name="connsiteY29" fmla="*/ 3592387 h 3816780"/>
              <a:gd name="connsiteX30" fmla="*/ 213408 w 2772385"/>
              <a:gd name="connsiteY30" fmla="*/ 3698973 h 3816780"/>
              <a:gd name="connsiteX31" fmla="*/ 280726 w 2772385"/>
              <a:gd name="connsiteY31" fmla="*/ 3811169 h 3816780"/>
              <a:gd name="connsiteX32" fmla="*/ 477068 w 2772385"/>
              <a:gd name="connsiteY32" fmla="*/ 3771902 h 3816780"/>
              <a:gd name="connsiteX33" fmla="*/ 622923 w 2772385"/>
              <a:gd name="connsiteY33" fmla="*/ 3547509 h 3816780"/>
              <a:gd name="connsiteX34" fmla="*/ 662193 w 2772385"/>
              <a:gd name="connsiteY34" fmla="*/ 3743852 h 3816780"/>
              <a:gd name="connsiteX35" fmla="*/ 735121 w 2772385"/>
              <a:gd name="connsiteY35" fmla="*/ 3732634 h 3816780"/>
              <a:gd name="connsiteX36" fmla="*/ 774389 w 2772385"/>
              <a:gd name="connsiteY36" fmla="*/ 3474581 h 3816780"/>
              <a:gd name="connsiteX37" fmla="*/ 695851 w 2772385"/>
              <a:gd name="connsiteY37" fmla="*/ 3238969 h 3816780"/>
              <a:gd name="connsiteX38" fmla="*/ 897805 w 2772385"/>
              <a:gd name="connsiteY38" fmla="*/ 2627499 h 3816780"/>
              <a:gd name="connsiteX39" fmla="*/ 1161466 w 2772385"/>
              <a:gd name="connsiteY39" fmla="*/ 2520912 h 3816780"/>
              <a:gd name="connsiteX40" fmla="*/ 1492445 w 2772385"/>
              <a:gd name="connsiteY40" fmla="*/ 2638718 h 3816780"/>
              <a:gd name="connsiteX41" fmla="*/ 1587812 w 2772385"/>
              <a:gd name="connsiteY41" fmla="*/ 2627499 h 3816780"/>
              <a:gd name="connsiteX42" fmla="*/ 1643910 w 2772385"/>
              <a:gd name="connsiteY42" fmla="*/ 2728476 h 3816780"/>
              <a:gd name="connsiteX43" fmla="*/ 1795375 w 2772385"/>
              <a:gd name="connsiteY43" fmla="*/ 2762134 h 3816780"/>
              <a:gd name="connsiteX44" fmla="*/ 1795375 w 2772385"/>
              <a:gd name="connsiteY44" fmla="*/ 2812623 h 3816780"/>
              <a:gd name="connsiteX45" fmla="*/ 1750497 w 2772385"/>
              <a:gd name="connsiteY45" fmla="*/ 3008967 h 3816780"/>
              <a:gd name="connsiteX46" fmla="*/ 1711228 w 2772385"/>
              <a:gd name="connsiteY46" fmla="*/ 3328726 h 3816780"/>
              <a:gd name="connsiteX47" fmla="*/ 1200735 w 2772385"/>
              <a:gd name="connsiteY47" fmla="*/ 3396044 h 3816780"/>
              <a:gd name="connsiteX48" fmla="*/ 1172686 w 2772385"/>
              <a:gd name="connsiteY48" fmla="*/ 3468971 h 3816780"/>
              <a:gd name="connsiteX49" fmla="*/ 1110978 w 2772385"/>
              <a:gd name="connsiteY49" fmla="*/ 3497020 h 3816780"/>
              <a:gd name="connsiteX50" fmla="*/ 1139027 w 2772385"/>
              <a:gd name="connsiteY50" fmla="*/ 3631656 h 3816780"/>
              <a:gd name="connsiteX51" fmla="*/ 1279272 w 2772385"/>
              <a:gd name="connsiteY51" fmla="*/ 3637266 h 3816780"/>
              <a:gd name="connsiteX52" fmla="*/ 1273662 w 2772385"/>
              <a:gd name="connsiteY52" fmla="*/ 3485801 h 3816780"/>
              <a:gd name="connsiteX53" fmla="*/ 1453176 w 2772385"/>
              <a:gd name="connsiteY53" fmla="*/ 3497020 h 3816780"/>
              <a:gd name="connsiteX54" fmla="*/ 1425127 w 2772385"/>
              <a:gd name="connsiteY54" fmla="*/ 3575558 h 3816780"/>
              <a:gd name="connsiteX55" fmla="*/ 1397078 w 2772385"/>
              <a:gd name="connsiteY55" fmla="*/ 3637266 h 3816780"/>
              <a:gd name="connsiteX56" fmla="*/ 1340980 w 2772385"/>
              <a:gd name="connsiteY56" fmla="*/ 3704584 h 3816780"/>
              <a:gd name="connsiteX57" fmla="*/ 1447567 w 2772385"/>
              <a:gd name="connsiteY57" fmla="*/ 3777511 h 3816780"/>
              <a:gd name="connsiteX58" fmla="*/ 1514884 w 2772385"/>
              <a:gd name="connsiteY58" fmla="*/ 3642876 h 3816780"/>
              <a:gd name="connsiteX59" fmla="*/ 1817814 w 2772385"/>
              <a:gd name="connsiteY59" fmla="*/ 3541899 h 3816780"/>
              <a:gd name="connsiteX60" fmla="*/ 2154403 w 2772385"/>
              <a:gd name="connsiteY60" fmla="*/ 3614826 h 3816780"/>
              <a:gd name="connsiteX61" fmla="*/ 2109525 w 2772385"/>
              <a:gd name="connsiteY61" fmla="*/ 3715803 h 3816780"/>
              <a:gd name="connsiteX62" fmla="*/ 2193672 w 2772385"/>
              <a:gd name="connsiteY62" fmla="*/ 3816780 h 3816780"/>
              <a:gd name="connsiteX63" fmla="*/ 2277819 w 2772385"/>
              <a:gd name="connsiteY63" fmla="*/ 3732633 h 3816780"/>
              <a:gd name="connsiteX64" fmla="*/ 2266600 w 2772385"/>
              <a:gd name="connsiteY64" fmla="*/ 3637266 h 3816780"/>
              <a:gd name="connsiteX65" fmla="*/ 2423675 w 2772385"/>
              <a:gd name="connsiteY65" fmla="*/ 3564338 h 3816780"/>
              <a:gd name="connsiteX66" fmla="*/ 2429284 w 2772385"/>
              <a:gd name="connsiteY66" fmla="*/ 3384824 h 3816780"/>
              <a:gd name="connsiteX67" fmla="*/ 1907572 w 2772385"/>
              <a:gd name="connsiteY67" fmla="*/ 3345556 h 3816780"/>
              <a:gd name="connsiteX68" fmla="*/ 1913181 w 2772385"/>
              <a:gd name="connsiteY68" fmla="*/ 3031406 h 3816780"/>
              <a:gd name="connsiteX69" fmla="*/ 1907571 w 2772385"/>
              <a:gd name="connsiteY69" fmla="*/ 3014576 h 3816780"/>
              <a:gd name="connsiteX70" fmla="*/ 1901962 w 2772385"/>
              <a:gd name="connsiteY70" fmla="*/ 2835062 h 3816780"/>
              <a:gd name="connsiteX71" fmla="*/ 1857083 w 2772385"/>
              <a:gd name="connsiteY71" fmla="*/ 2773354 h 3816780"/>
              <a:gd name="connsiteX72" fmla="*/ 2047817 w 2772385"/>
              <a:gd name="connsiteY72" fmla="*/ 2717256 h 3816780"/>
              <a:gd name="connsiteX73" fmla="*/ 2081476 w 2772385"/>
              <a:gd name="connsiteY73" fmla="*/ 2610669 h 3816780"/>
              <a:gd name="connsiteX74" fmla="*/ 2367576 w 2772385"/>
              <a:gd name="connsiteY74" fmla="*/ 2621889 h 3816780"/>
              <a:gd name="connsiteX75" fmla="*/ 2591969 w 2772385"/>
              <a:gd name="connsiteY75" fmla="*/ 2032858 h 3816780"/>
              <a:gd name="connsiteX76" fmla="*/ 2547090 w 2772385"/>
              <a:gd name="connsiteY76" fmla="*/ 1948711 h 3816780"/>
              <a:gd name="connsiteX77" fmla="*/ 2692946 w 2772385"/>
              <a:gd name="connsiteY77" fmla="*/ 1460657 h 3816780"/>
              <a:gd name="connsiteX78" fmla="*/ 2636848 w 2772385"/>
              <a:gd name="connsiteY78" fmla="*/ 1354071 h 3816780"/>
              <a:gd name="connsiteX79" fmla="*/ 2479772 w 2772385"/>
              <a:gd name="connsiteY79" fmla="*/ 798699 h 3816780"/>
              <a:gd name="connsiteX80" fmla="*/ 2737825 w 2772385"/>
              <a:gd name="connsiteY80" fmla="*/ 675283 h 3816780"/>
              <a:gd name="connsiteX81" fmla="*/ 2709775 w 2772385"/>
              <a:gd name="connsiteY81" fmla="*/ 434061 h 3816780"/>
              <a:gd name="connsiteX82" fmla="*/ 2625628 w 2772385"/>
              <a:gd name="connsiteY82" fmla="*/ 86253 h 3816780"/>
              <a:gd name="connsiteX0" fmla="*/ 2625628 w 2772385"/>
              <a:gd name="connsiteY0" fmla="*/ 86253 h 3816780"/>
              <a:gd name="connsiteX1" fmla="*/ 2429284 w 2772385"/>
              <a:gd name="connsiteY1" fmla="*/ 2105 h 3816780"/>
              <a:gd name="connsiteX2" fmla="*/ 2188062 w 2772385"/>
              <a:gd name="connsiteY2" fmla="*/ 159180 h 3816780"/>
              <a:gd name="connsiteX3" fmla="*/ 2087086 w 2772385"/>
              <a:gd name="connsiteY3" fmla="*/ 198449 h 3816780"/>
              <a:gd name="connsiteX4" fmla="*/ 2137574 w 2772385"/>
              <a:gd name="connsiteY4" fmla="*/ 288206 h 3816780"/>
              <a:gd name="connsiteX5" fmla="*/ 2025378 w 2772385"/>
              <a:gd name="connsiteY5" fmla="*/ 450890 h 3816780"/>
              <a:gd name="connsiteX6" fmla="*/ 2131966 w 2772385"/>
              <a:gd name="connsiteY6" fmla="*/ 585526 h 3816780"/>
              <a:gd name="connsiteX7" fmla="*/ 2154403 w 2772385"/>
              <a:gd name="connsiteY7" fmla="*/ 708942 h 3816780"/>
              <a:gd name="connsiteX8" fmla="*/ 2025378 w 2772385"/>
              <a:gd name="connsiteY8" fmla="*/ 753820 h 3816780"/>
              <a:gd name="connsiteX9" fmla="*/ 1991719 w 2772385"/>
              <a:gd name="connsiteY9" fmla="*/ 821138 h 3816780"/>
              <a:gd name="connsiteX10" fmla="*/ 1991719 w 2772385"/>
              <a:gd name="connsiteY10" fmla="*/ 708942 h 3816780"/>
              <a:gd name="connsiteX11" fmla="*/ 1941230 w 2772385"/>
              <a:gd name="connsiteY11" fmla="*/ 669673 h 3816780"/>
              <a:gd name="connsiteX12" fmla="*/ 1778546 w 2772385"/>
              <a:gd name="connsiteY12" fmla="*/ 770649 h 3816780"/>
              <a:gd name="connsiteX13" fmla="*/ 1397078 w 2772385"/>
              <a:gd name="connsiteY13" fmla="*/ 579916 h 3816780"/>
              <a:gd name="connsiteX14" fmla="*/ 1660739 w 2772385"/>
              <a:gd name="connsiteY14" fmla="*/ 1129678 h 3816780"/>
              <a:gd name="connsiteX15" fmla="*/ 1795375 w 2772385"/>
              <a:gd name="connsiteY15" fmla="*/ 1225045 h 3816780"/>
              <a:gd name="connsiteX16" fmla="*/ 1643910 w 2772385"/>
              <a:gd name="connsiteY16" fmla="*/ 1449437 h 3816780"/>
              <a:gd name="connsiteX17" fmla="*/ 1722448 w 2772385"/>
              <a:gd name="connsiteY17" fmla="*/ 1668220 h 3816780"/>
              <a:gd name="connsiteX18" fmla="*/ 1812205 w 2772385"/>
              <a:gd name="connsiteY18" fmla="*/ 1662611 h 3816780"/>
              <a:gd name="connsiteX19" fmla="*/ 1621470 w 2772385"/>
              <a:gd name="connsiteY19" fmla="*/ 1858954 h 3816780"/>
              <a:gd name="connsiteX20" fmla="*/ 909024 w 2772385"/>
              <a:gd name="connsiteY20" fmla="*/ 1578463 h 3816780"/>
              <a:gd name="connsiteX21" fmla="*/ 454629 w 2772385"/>
              <a:gd name="connsiteY21" fmla="*/ 2605060 h 3816780"/>
              <a:gd name="connsiteX22" fmla="*/ 258286 w 2772385"/>
              <a:gd name="connsiteY22" fmla="*/ 2812623 h 3816780"/>
              <a:gd name="connsiteX23" fmla="*/ 39503 w 2772385"/>
              <a:gd name="connsiteY23" fmla="*/ 2857501 h 3816780"/>
              <a:gd name="connsiteX24" fmla="*/ 28282 w 2772385"/>
              <a:gd name="connsiteY24" fmla="*/ 2975307 h 3816780"/>
              <a:gd name="connsiteX25" fmla="*/ 258285 w 2772385"/>
              <a:gd name="connsiteY25" fmla="*/ 3087504 h 3816780"/>
              <a:gd name="connsiteX26" fmla="*/ 527559 w 2772385"/>
              <a:gd name="connsiteY26" fmla="*/ 2986527 h 3816780"/>
              <a:gd name="connsiteX27" fmla="*/ 488288 w 2772385"/>
              <a:gd name="connsiteY27" fmla="*/ 3154821 h 3816780"/>
              <a:gd name="connsiteX28" fmla="*/ 561215 w 2772385"/>
              <a:gd name="connsiteY28" fmla="*/ 3194090 h 3816780"/>
              <a:gd name="connsiteX29" fmla="*/ 381702 w 2772385"/>
              <a:gd name="connsiteY29" fmla="*/ 3592387 h 3816780"/>
              <a:gd name="connsiteX30" fmla="*/ 213408 w 2772385"/>
              <a:gd name="connsiteY30" fmla="*/ 3698973 h 3816780"/>
              <a:gd name="connsiteX31" fmla="*/ 280726 w 2772385"/>
              <a:gd name="connsiteY31" fmla="*/ 3811169 h 3816780"/>
              <a:gd name="connsiteX32" fmla="*/ 477068 w 2772385"/>
              <a:gd name="connsiteY32" fmla="*/ 3771902 h 3816780"/>
              <a:gd name="connsiteX33" fmla="*/ 622923 w 2772385"/>
              <a:gd name="connsiteY33" fmla="*/ 3547509 h 3816780"/>
              <a:gd name="connsiteX34" fmla="*/ 662193 w 2772385"/>
              <a:gd name="connsiteY34" fmla="*/ 3743852 h 3816780"/>
              <a:gd name="connsiteX35" fmla="*/ 735121 w 2772385"/>
              <a:gd name="connsiteY35" fmla="*/ 3732634 h 3816780"/>
              <a:gd name="connsiteX36" fmla="*/ 774389 w 2772385"/>
              <a:gd name="connsiteY36" fmla="*/ 3474581 h 3816780"/>
              <a:gd name="connsiteX37" fmla="*/ 695851 w 2772385"/>
              <a:gd name="connsiteY37" fmla="*/ 3238969 h 3816780"/>
              <a:gd name="connsiteX38" fmla="*/ 897805 w 2772385"/>
              <a:gd name="connsiteY38" fmla="*/ 2627499 h 3816780"/>
              <a:gd name="connsiteX39" fmla="*/ 1161466 w 2772385"/>
              <a:gd name="connsiteY39" fmla="*/ 2520912 h 3816780"/>
              <a:gd name="connsiteX40" fmla="*/ 1492445 w 2772385"/>
              <a:gd name="connsiteY40" fmla="*/ 2638718 h 3816780"/>
              <a:gd name="connsiteX41" fmla="*/ 1587812 w 2772385"/>
              <a:gd name="connsiteY41" fmla="*/ 2627499 h 3816780"/>
              <a:gd name="connsiteX42" fmla="*/ 1643910 w 2772385"/>
              <a:gd name="connsiteY42" fmla="*/ 2728476 h 3816780"/>
              <a:gd name="connsiteX43" fmla="*/ 1795375 w 2772385"/>
              <a:gd name="connsiteY43" fmla="*/ 2762134 h 3816780"/>
              <a:gd name="connsiteX44" fmla="*/ 1795375 w 2772385"/>
              <a:gd name="connsiteY44" fmla="*/ 2812623 h 3816780"/>
              <a:gd name="connsiteX45" fmla="*/ 1750497 w 2772385"/>
              <a:gd name="connsiteY45" fmla="*/ 3008967 h 3816780"/>
              <a:gd name="connsiteX46" fmla="*/ 1711228 w 2772385"/>
              <a:gd name="connsiteY46" fmla="*/ 3328726 h 3816780"/>
              <a:gd name="connsiteX47" fmla="*/ 1200735 w 2772385"/>
              <a:gd name="connsiteY47" fmla="*/ 3396044 h 3816780"/>
              <a:gd name="connsiteX48" fmla="*/ 1172686 w 2772385"/>
              <a:gd name="connsiteY48" fmla="*/ 3468971 h 3816780"/>
              <a:gd name="connsiteX49" fmla="*/ 1110978 w 2772385"/>
              <a:gd name="connsiteY49" fmla="*/ 3497020 h 3816780"/>
              <a:gd name="connsiteX50" fmla="*/ 1139027 w 2772385"/>
              <a:gd name="connsiteY50" fmla="*/ 3631656 h 3816780"/>
              <a:gd name="connsiteX51" fmla="*/ 1279272 w 2772385"/>
              <a:gd name="connsiteY51" fmla="*/ 3637266 h 3816780"/>
              <a:gd name="connsiteX52" fmla="*/ 1273662 w 2772385"/>
              <a:gd name="connsiteY52" fmla="*/ 3485801 h 3816780"/>
              <a:gd name="connsiteX53" fmla="*/ 1453176 w 2772385"/>
              <a:gd name="connsiteY53" fmla="*/ 3497020 h 3816780"/>
              <a:gd name="connsiteX54" fmla="*/ 1425127 w 2772385"/>
              <a:gd name="connsiteY54" fmla="*/ 3575558 h 3816780"/>
              <a:gd name="connsiteX55" fmla="*/ 1397078 w 2772385"/>
              <a:gd name="connsiteY55" fmla="*/ 3637266 h 3816780"/>
              <a:gd name="connsiteX56" fmla="*/ 1340980 w 2772385"/>
              <a:gd name="connsiteY56" fmla="*/ 3704584 h 3816780"/>
              <a:gd name="connsiteX57" fmla="*/ 1453177 w 2772385"/>
              <a:gd name="connsiteY57" fmla="*/ 3799951 h 3816780"/>
              <a:gd name="connsiteX58" fmla="*/ 1514884 w 2772385"/>
              <a:gd name="connsiteY58" fmla="*/ 3642876 h 3816780"/>
              <a:gd name="connsiteX59" fmla="*/ 1817814 w 2772385"/>
              <a:gd name="connsiteY59" fmla="*/ 3541899 h 3816780"/>
              <a:gd name="connsiteX60" fmla="*/ 2154403 w 2772385"/>
              <a:gd name="connsiteY60" fmla="*/ 3614826 h 3816780"/>
              <a:gd name="connsiteX61" fmla="*/ 2109525 w 2772385"/>
              <a:gd name="connsiteY61" fmla="*/ 3715803 h 3816780"/>
              <a:gd name="connsiteX62" fmla="*/ 2193672 w 2772385"/>
              <a:gd name="connsiteY62" fmla="*/ 3816780 h 3816780"/>
              <a:gd name="connsiteX63" fmla="*/ 2277819 w 2772385"/>
              <a:gd name="connsiteY63" fmla="*/ 3732633 h 3816780"/>
              <a:gd name="connsiteX64" fmla="*/ 2266600 w 2772385"/>
              <a:gd name="connsiteY64" fmla="*/ 3637266 h 3816780"/>
              <a:gd name="connsiteX65" fmla="*/ 2423675 w 2772385"/>
              <a:gd name="connsiteY65" fmla="*/ 3564338 h 3816780"/>
              <a:gd name="connsiteX66" fmla="*/ 2429284 w 2772385"/>
              <a:gd name="connsiteY66" fmla="*/ 3384824 h 3816780"/>
              <a:gd name="connsiteX67" fmla="*/ 1907572 w 2772385"/>
              <a:gd name="connsiteY67" fmla="*/ 3345556 h 3816780"/>
              <a:gd name="connsiteX68" fmla="*/ 1913181 w 2772385"/>
              <a:gd name="connsiteY68" fmla="*/ 3031406 h 3816780"/>
              <a:gd name="connsiteX69" fmla="*/ 1907571 w 2772385"/>
              <a:gd name="connsiteY69" fmla="*/ 3014576 h 3816780"/>
              <a:gd name="connsiteX70" fmla="*/ 1901962 w 2772385"/>
              <a:gd name="connsiteY70" fmla="*/ 2835062 h 3816780"/>
              <a:gd name="connsiteX71" fmla="*/ 1857083 w 2772385"/>
              <a:gd name="connsiteY71" fmla="*/ 2773354 h 3816780"/>
              <a:gd name="connsiteX72" fmla="*/ 2047817 w 2772385"/>
              <a:gd name="connsiteY72" fmla="*/ 2717256 h 3816780"/>
              <a:gd name="connsiteX73" fmla="*/ 2081476 w 2772385"/>
              <a:gd name="connsiteY73" fmla="*/ 2610669 h 3816780"/>
              <a:gd name="connsiteX74" fmla="*/ 2367576 w 2772385"/>
              <a:gd name="connsiteY74" fmla="*/ 2621889 h 3816780"/>
              <a:gd name="connsiteX75" fmla="*/ 2591969 w 2772385"/>
              <a:gd name="connsiteY75" fmla="*/ 2032858 h 3816780"/>
              <a:gd name="connsiteX76" fmla="*/ 2547090 w 2772385"/>
              <a:gd name="connsiteY76" fmla="*/ 1948711 h 3816780"/>
              <a:gd name="connsiteX77" fmla="*/ 2692946 w 2772385"/>
              <a:gd name="connsiteY77" fmla="*/ 1460657 h 3816780"/>
              <a:gd name="connsiteX78" fmla="*/ 2636848 w 2772385"/>
              <a:gd name="connsiteY78" fmla="*/ 1354071 h 3816780"/>
              <a:gd name="connsiteX79" fmla="*/ 2479772 w 2772385"/>
              <a:gd name="connsiteY79" fmla="*/ 798699 h 3816780"/>
              <a:gd name="connsiteX80" fmla="*/ 2737825 w 2772385"/>
              <a:gd name="connsiteY80" fmla="*/ 675283 h 3816780"/>
              <a:gd name="connsiteX81" fmla="*/ 2709775 w 2772385"/>
              <a:gd name="connsiteY81" fmla="*/ 434061 h 3816780"/>
              <a:gd name="connsiteX82" fmla="*/ 2625628 w 2772385"/>
              <a:gd name="connsiteY82" fmla="*/ 86253 h 3816780"/>
              <a:gd name="connsiteX0" fmla="*/ 2625628 w 2772385"/>
              <a:gd name="connsiteY0" fmla="*/ 86253 h 3816780"/>
              <a:gd name="connsiteX1" fmla="*/ 2429284 w 2772385"/>
              <a:gd name="connsiteY1" fmla="*/ 2105 h 3816780"/>
              <a:gd name="connsiteX2" fmla="*/ 2188062 w 2772385"/>
              <a:gd name="connsiteY2" fmla="*/ 159180 h 3816780"/>
              <a:gd name="connsiteX3" fmla="*/ 2087086 w 2772385"/>
              <a:gd name="connsiteY3" fmla="*/ 198449 h 3816780"/>
              <a:gd name="connsiteX4" fmla="*/ 2137574 w 2772385"/>
              <a:gd name="connsiteY4" fmla="*/ 288206 h 3816780"/>
              <a:gd name="connsiteX5" fmla="*/ 2025378 w 2772385"/>
              <a:gd name="connsiteY5" fmla="*/ 450890 h 3816780"/>
              <a:gd name="connsiteX6" fmla="*/ 2131966 w 2772385"/>
              <a:gd name="connsiteY6" fmla="*/ 585526 h 3816780"/>
              <a:gd name="connsiteX7" fmla="*/ 2154403 w 2772385"/>
              <a:gd name="connsiteY7" fmla="*/ 708942 h 3816780"/>
              <a:gd name="connsiteX8" fmla="*/ 2025378 w 2772385"/>
              <a:gd name="connsiteY8" fmla="*/ 753820 h 3816780"/>
              <a:gd name="connsiteX9" fmla="*/ 1991719 w 2772385"/>
              <a:gd name="connsiteY9" fmla="*/ 821138 h 3816780"/>
              <a:gd name="connsiteX10" fmla="*/ 1991719 w 2772385"/>
              <a:gd name="connsiteY10" fmla="*/ 708942 h 3816780"/>
              <a:gd name="connsiteX11" fmla="*/ 1941230 w 2772385"/>
              <a:gd name="connsiteY11" fmla="*/ 669673 h 3816780"/>
              <a:gd name="connsiteX12" fmla="*/ 1778546 w 2772385"/>
              <a:gd name="connsiteY12" fmla="*/ 770649 h 3816780"/>
              <a:gd name="connsiteX13" fmla="*/ 1397078 w 2772385"/>
              <a:gd name="connsiteY13" fmla="*/ 579916 h 3816780"/>
              <a:gd name="connsiteX14" fmla="*/ 1660739 w 2772385"/>
              <a:gd name="connsiteY14" fmla="*/ 1129678 h 3816780"/>
              <a:gd name="connsiteX15" fmla="*/ 1795375 w 2772385"/>
              <a:gd name="connsiteY15" fmla="*/ 1225045 h 3816780"/>
              <a:gd name="connsiteX16" fmla="*/ 1643910 w 2772385"/>
              <a:gd name="connsiteY16" fmla="*/ 1449437 h 3816780"/>
              <a:gd name="connsiteX17" fmla="*/ 1722448 w 2772385"/>
              <a:gd name="connsiteY17" fmla="*/ 1668220 h 3816780"/>
              <a:gd name="connsiteX18" fmla="*/ 1812205 w 2772385"/>
              <a:gd name="connsiteY18" fmla="*/ 1662611 h 3816780"/>
              <a:gd name="connsiteX19" fmla="*/ 1621470 w 2772385"/>
              <a:gd name="connsiteY19" fmla="*/ 1858954 h 3816780"/>
              <a:gd name="connsiteX20" fmla="*/ 909024 w 2772385"/>
              <a:gd name="connsiteY20" fmla="*/ 1578463 h 3816780"/>
              <a:gd name="connsiteX21" fmla="*/ 454629 w 2772385"/>
              <a:gd name="connsiteY21" fmla="*/ 2605060 h 3816780"/>
              <a:gd name="connsiteX22" fmla="*/ 258286 w 2772385"/>
              <a:gd name="connsiteY22" fmla="*/ 2812623 h 3816780"/>
              <a:gd name="connsiteX23" fmla="*/ 39503 w 2772385"/>
              <a:gd name="connsiteY23" fmla="*/ 2857501 h 3816780"/>
              <a:gd name="connsiteX24" fmla="*/ 28282 w 2772385"/>
              <a:gd name="connsiteY24" fmla="*/ 2975307 h 3816780"/>
              <a:gd name="connsiteX25" fmla="*/ 258285 w 2772385"/>
              <a:gd name="connsiteY25" fmla="*/ 3087504 h 3816780"/>
              <a:gd name="connsiteX26" fmla="*/ 527559 w 2772385"/>
              <a:gd name="connsiteY26" fmla="*/ 2986527 h 3816780"/>
              <a:gd name="connsiteX27" fmla="*/ 488288 w 2772385"/>
              <a:gd name="connsiteY27" fmla="*/ 3154821 h 3816780"/>
              <a:gd name="connsiteX28" fmla="*/ 561215 w 2772385"/>
              <a:gd name="connsiteY28" fmla="*/ 3194090 h 3816780"/>
              <a:gd name="connsiteX29" fmla="*/ 381702 w 2772385"/>
              <a:gd name="connsiteY29" fmla="*/ 3592387 h 3816780"/>
              <a:gd name="connsiteX30" fmla="*/ 213408 w 2772385"/>
              <a:gd name="connsiteY30" fmla="*/ 3698973 h 3816780"/>
              <a:gd name="connsiteX31" fmla="*/ 280726 w 2772385"/>
              <a:gd name="connsiteY31" fmla="*/ 3811169 h 3816780"/>
              <a:gd name="connsiteX32" fmla="*/ 477068 w 2772385"/>
              <a:gd name="connsiteY32" fmla="*/ 3771902 h 3816780"/>
              <a:gd name="connsiteX33" fmla="*/ 622923 w 2772385"/>
              <a:gd name="connsiteY33" fmla="*/ 3547509 h 3816780"/>
              <a:gd name="connsiteX34" fmla="*/ 662193 w 2772385"/>
              <a:gd name="connsiteY34" fmla="*/ 3743852 h 3816780"/>
              <a:gd name="connsiteX35" fmla="*/ 735121 w 2772385"/>
              <a:gd name="connsiteY35" fmla="*/ 3732634 h 3816780"/>
              <a:gd name="connsiteX36" fmla="*/ 774389 w 2772385"/>
              <a:gd name="connsiteY36" fmla="*/ 3474581 h 3816780"/>
              <a:gd name="connsiteX37" fmla="*/ 695851 w 2772385"/>
              <a:gd name="connsiteY37" fmla="*/ 3238969 h 3816780"/>
              <a:gd name="connsiteX38" fmla="*/ 897805 w 2772385"/>
              <a:gd name="connsiteY38" fmla="*/ 2627499 h 3816780"/>
              <a:gd name="connsiteX39" fmla="*/ 1161466 w 2772385"/>
              <a:gd name="connsiteY39" fmla="*/ 2520912 h 3816780"/>
              <a:gd name="connsiteX40" fmla="*/ 1492445 w 2772385"/>
              <a:gd name="connsiteY40" fmla="*/ 2638718 h 3816780"/>
              <a:gd name="connsiteX41" fmla="*/ 1587812 w 2772385"/>
              <a:gd name="connsiteY41" fmla="*/ 2627499 h 3816780"/>
              <a:gd name="connsiteX42" fmla="*/ 1643910 w 2772385"/>
              <a:gd name="connsiteY42" fmla="*/ 2728476 h 3816780"/>
              <a:gd name="connsiteX43" fmla="*/ 1795375 w 2772385"/>
              <a:gd name="connsiteY43" fmla="*/ 2762134 h 3816780"/>
              <a:gd name="connsiteX44" fmla="*/ 1795375 w 2772385"/>
              <a:gd name="connsiteY44" fmla="*/ 2812623 h 3816780"/>
              <a:gd name="connsiteX45" fmla="*/ 1750497 w 2772385"/>
              <a:gd name="connsiteY45" fmla="*/ 3008967 h 3816780"/>
              <a:gd name="connsiteX46" fmla="*/ 1711228 w 2772385"/>
              <a:gd name="connsiteY46" fmla="*/ 3328726 h 3816780"/>
              <a:gd name="connsiteX47" fmla="*/ 1200735 w 2772385"/>
              <a:gd name="connsiteY47" fmla="*/ 3396044 h 3816780"/>
              <a:gd name="connsiteX48" fmla="*/ 1172686 w 2772385"/>
              <a:gd name="connsiteY48" fmla="*/ 3468971 h 3816780"/>
              <a:gd name="connsiteX49" fmla="*/ 1110978 w 2772385"/>
              <a:gd name="connsiteY49" fmla="*/ 3497020 h 3816780"/>
              <a:gd name="connsiteX50" fmla="*/ 1139027 w 2772385"/>
              <a:gd name="connsiteY50" fmla="*/ 3631656 h 3816780"/>
              <a:gd name="connsiteX51" fmla="*/ 1279272 w 2772385"/>
              <a:gd name="connsiteY51" fmla="*/ 3637266 h 3816780"/>
              <a:gd name="connsiteX52" fmla="*/ 1273662 w 2772385"/>
              <a:gd name="connsiteY52" fmla="*/ 3485801 h 3816780"/>
              <a:gd name="connsiteX53" fmla="*/ 1453176 w 2772385"/>
              <a:gd name="connsiteY53" fmla="*/ 3497020 h 3816780"/>
              <a:gd name="connsiteX54" fmla="*/ 1425127 w 2772385"/>
              <a:gd name="connsiteY54" fmla="*/ 3575558 h 3816780"/>
              <a:gd name="connsiteX55" fmla="*/ 1397078 w 2772385"/>
              <a:gd name="connsiteY55" fmla="*/ 3637266 h 3816780"/>
              <a:gd name="connsiteX56" fmla="*/ 1340980 w 2772385"/>
              <a:gd name="connsiteY56" fmla="*/ 3704584 h 3816780"/>
              <a:gd name="connsiteX57" fmla="*/ 1453177 w 2772385"/>
              <a:gd name="connsiteY57" fmla="*/ 3799951 h 3816780"/>
              <a:gd name="connsiteX58" fmla="*/ 1514884 w 2772385"/>
              <a:gd name="connsiteY58" fmla="*/ 3642876 h 3816780"/>
              <a:gd name="connsiteX59" fmla="*/ 1817814 w 2772385"/>
              <a:gd name="connsiteY59" fmla="*/ 3541899 h 3816780"/>
              <a:gd name="connsiteX60" fmla="*/ 2154403 w 2772385"/>
              <a:gd name="connsiteY60" fmla="*/ 3614826 h 3816780"/>
              <a:gd name="connsiteX61" fmla="*/ 2109525 w 2772385"/>
              <a:gd name="connsiteY61" fmla="*/ 3715803 h 3816780"/>
              <a:gd name="connsiteX62" fmla="*/ 2193672 w 2772385"/>
              <a:gd name="connsiteY62" fmla="*/ 3816780 h 3816780"/>
              <a:gd name="connsiteX63" fmla="*/ 2277819 w 2772385"/>
              <a:gd name="connsiteY63" fmla="*/ 3732633 h 3816780"/>
              <a:gd name="connsiteX64" fmla="*/ 2266600 w 2772385"/>
              <a:gd name="connsiteY64" fmla="*/ 3637266 h 3816780"/>
              <a:gd name="connsiteX65" fmla="*/ 2423675 w 2772385"/>
              <a:gd name="connsiteY65" fmla="*/ 3564338 h 3816780"/>
              <a:gd name="connsiteX66" fmla="*/ 2429284 w 2772385"/>
              <a:gd name="connsiteY66" fmla="*/ 3384824 h 3816780"/>
              <a:gd name="connsiteX67" fmla="*/ 1907572 w 2772385"/>
              <a:gd name="connsiteY67" fmla="*/ 3345556 h 3816780"/>
              <a:gd name="connsiteX68" fmla="*/ 1913181 w 2772385"/>
              <a:gd name="connsiteY68" fmla="*/ 3031406 h 3816780"/>
              <a:gd name="connsiteX69" fmla="*/ 1907571 w 2772385"/>
              <a:gd name="connsiteY69" fmla="*/ 3014576 h 3816780"/>
              <a:gd name="connsiteX70" fmla="*/ 1901962 w 2772385"/>
              <a:gd name="connsiteY70" fmla="*/ 2835062 h 3816780"/>
              <a:gd name="connsiteX71" fmla="*/ 1857083 w 2772385"/>
              <a:gd name="connsiteY71" fmla="*/ 2773354 h 3816780"/>
              <a:gd name="connsiteX72" fmla="*/ 2047817 w 2772385"/>
              <a:gd name="connsiteY72" fmla="*/ 2717256 h 3816780"/>
              <a:gd name="connsiteX73" fmla="*/ 2081476 w 2772385"/>
              <a:gd name="connsiteY73" fmla="*/ 2610669 h 3816780"/>
              <a:gd name="connsiteX74" fmla="*/ 2367576 w 2772385"/>
              <a:gd name="connsiteY74" fmla="*/ 2621889 h 3816780"/>
              <a:gd name="connsiteX75" fmla="*/ 2591969 w 2772385"/>
              <a:gd name="connsiteY75" fmla="*/ 2032858 h 3816780"/>
              <a:gd name="connsiteX76" fmla="*/ 2547090 w 2772385"/>
              <a:gd name="connsiteY76" fmla="*/ 1948711 h 3816780"/>
              <a:gd name="connsiteX77" fmla="*/ 2692946 w 2772385"/>
              <a:gd name="connsiteY77" fmla="*/ 1460657 h 3816780"/>
              <a:gd name="connsiteX78" fmla="*/ 2636848 w 2772385"/>
              <a:gd name="connsiteY78" fmla="*/ 1354071 h 3816780"/>
              <a:gd name="connsiteX79" fmla="*/ 2479772 w 2772385"/>
              <a:gd name="connsiteY79" fmla="*/ 798699 h 3816780"/>
              <a:gd name="connsiteX80" fmla="*/ 2737825 w 2772385"/>
              <a:gd name="connsiteY80" fmla="*/ 675283 h 3816780"/>
              <a:gd name="connsiteX81" fmla="*/ 2709775 w 2772385"/>
              <a:gd name="connsiteY81" fmla="*/ 434061 h 3816780"/>
              <a:gd name="connsiteX82" fmla="*/ 2625628 w 2772385"/>
              <a:gd name="connsiteY82" fmla="*/ 86253 h 3816780"/>
              <a:gd name="connsiteX0" fmla="*/ 2625628 w 2772385"/>
              <a:gd name="connsiteY0" fmla="*/ 86253 h 3816780"/>
              <a:gd name="connsiteX1" fmla="*/ 2429284 w 2772385"/>
              <a:gd name="connsiteY1" fmla="*/ 2105 h 3816780"/>
              <a:gd name="connsiteX2" fmla="*/ 2188062 w 2772385"/>
              <a:gd name="connsiteY2" fmla="*/ 159180 h 3816780"/>
              <a:gd name="connsiteX3" fmla="*/ 2087086 w 2772385"/>
              <a:gd name="connsiteY3" fmla="*/ 198449 h 3816780"/>
              <a:gd name="connsiteX4" fmla="*/ 2137574 w 2772385"/>
              <a:gd name="connsiteY4" fmla="*/ 288206 h 3816780"/>
              <a:gd name="connsiteX5" fmla="*/ 2025378 w 2772385"/>
              <a:gd name="connsiteY5" fmla="*/ 450890 h 3816780"/>
              <a:gd name="connsiteX6" fmla="*/ 2131966 w 2772385"/>
              <a:gd name="connsiteY6" fmla="*/ 585526 h 3816780"/>
              <a:gd name="connsiteX7" fmla="*/ 2154403 w 2772385"/>
              <a:gd name="connsiteY7" fmla="*/ 708942 h 3816780"/>
              <a:gd name="connsiteX8" fmla="*/ 2025378 w 2772385"/>
              <a:gd name="connsiteY8" fmla="*/ 753820 h 3816780"/>
              <a:gd name="connsiteX9" fmla="*/ 1991719 w 2772385"/>
              <a:gd name="connsiteY9" fmla="*/ 821138 h 3816780"/>
              <a:gd name="connsiteX10" fmla="*/ 1991719 w 2772385"/>
              <a:gd name="connsiteY10" fmla="*/ 708942 h 3816780"/>
              <a:gd name="connsiteX11" fmla="*/ 1941230 w 2772385"/>
              <a:gd name="connsiteY11" fmla="*/ 669673 h 3816780"/>
              <a:gd name="connsiteX12" fmla="*/ 1778546 w 2772385"/>
              <a:gd name="connsiteY12" fmla="*/ 770649 h 3816780"/>
              <a:gd name="connsiteX13" fmla="*/ 1397078 w 2772385"/>
              <a:gd name="connsiteY13" fmla="*/ 579916 h 3816780"/>
              <a:gd name="connsiteX14" fmla="*/ 1660739 w 2772385"/>
              <a:gd name="connsiteY14" fmla="*/ 1129678 h 3816780"/>
              <a:gd name="connsiteX15" fmla="*/ 1795375 w 2772385"/>
              <a:gd name="connsiteY15" fmla="*/ 1225045 h 3816780"/>
              <a:gd name="connsiteX16" fmla="*/ 1643910 w 2772385"/>
              <a:gd name="connsiteY16" fmla="*/ 1449437 h 3816780"/>
              <a:gd name="connsiteX17" fmla="*/ 1722448 w 2772385"/>
              <a:gd name="connsiteY17" fmla="*/ 1668220 h 3816780"/>
              <a:gd name="connsiteX18" fmla="*/ 1812205 w 2772385"/>
              <a:gd name="connsiteY18" fmla="*/ 1662611 h 3816780"/>
              <a:gd name="connsiteX19" fmla="*/ 1621470 w 2772385"/>
              <a:gd name="connsiteY19" fmla="*/ 1858954 h 3816780"/>
              <a:gd name="connsiteX20" fmla="*/ 909024 w 2772385"/>
              <a:gd name="connsiteY20" fmla="*/ 1578463 h 3816780"/>
              <a:gd name="connsiteX21" fmla="*/ 454629 w 2772385"/>
              <a:gd name="connsiteY21" fmla="*/ 2605060 h 3816780"/>
              <a:gd name="connsiteX22" fmla="*/ 258286 w 2772385"/>
              <a:gd name="connsiteY22" fmla="*/ 2812623 h 3816780"/>
              <a:gd name="connsiteX23" fmla="*/ 39503 w 2772385"/>
              <a:gd name="connsiteY23" fmla="*/ 2857501 h 3816780"/>
              <a:gd name="connsiteX24" fmla="*/ 28282 w 2772385"/>
              <a:gd name="connsiteY24" fmla="*/ 2975307 h 3816780"/>
              <a:gd name="connsiteX25" fmla="*/ 258285 w 2772385"/>
              <a:gd name="connsiteY25" fmla="*/ 3087504 h 3816780"/>
              <a:gd name="connsiteX26" fmla="*/ 527559 w 2772385"/>
              <a:gd name="connsiteY26" fmla="*/ 2986527 h 3816780"/>
              <a:gd name="connsiteX27" fmla="*/ 488288 w 2772385"/>
              <a:gd name="connsiteY27" fmla="*/ 3154821 h 3816780"/>
              <a:gd name="connsiteX28" fmla="*/ 561215 w 2772385"/>
              <a:gd name="connsiteY28" fmla="*/ 3194090 h 3816780"/>
              <a:gd name="connsiteX29" fmla="*/ 381702 w 2772385"/>
              <a:gd name="connsiteY29" fmla="*/ 3592387 h 3816780"/>
              <a:gd name="connsiteX30" fmla="*/ 213408 w 2772385"/>
              <a:gd name="connsiteY30" fmla="*/ 3698973 h 3816780"/>
              <a:gd name="connsiteX31" fmla="*/ 280726 w 2772385"/>
              <a:gd name="connsiteY31" fmla="*/ 3811169 h 3816780"/>
              <a:gd name="connsiteX32" fmla="*/ 477068 w 2772385"/>
              <a:gd name="connsiteY32" fmla="*/ 3771902 h 3816780"/>
              <a:gd name="connsiteX33" fmla="*/ 622923 w 2772385"/>
              <a:gd name="connsiteY33" fmla="*/ 3547509 h 3816780"/>
              <a:gd name="connsiteX34" fmla="*/ 662193 w 2772385"/>
              <a:gd name="connsiteY34" fmla="*/ 3743852 h 3816780"/>
              <a:gd name="connsiteX35" fmla="*/ 735121 w 2772385"/>
              <a:gd name="connsiteY35" fmla="*/ 3732634 h 3816780"/>
              <a:gd name="connsiteX36" fmla="*/ 774389 w 2772385"/>
              <a:gd name="connsiteY36" fmla="*/ 3474581 h 3816780"/>
              <a:gd name="connsiteX37" fmla="*/ 695851 w 2772385"/>
              <a:gd name="connsiteY37" fmla="*/ 3238969 h 3816780"/>
              <a:gd name="connsiteX38" fmla="*/ 897805 w 2772385"/>
              <a:gd name="connsiteY38" fmla="*/ 2627499 h 3816780"/>
              <a:gd name="connsiteX39" fmla="*/ 1161466 w 2772385"/>
              <a:gd name="connsiteY39" fmla="*/ 2520912 h 3816780"/>
              <a:gd name="connsiteX40" fmla="*/ 1492445 w 2772385"/>
              <a:gd name="connsiteY40" fmla="*/ 2638718 h 3816780"/>
              <a:gd name="connsiteX41" fmla="*/ 1587812 w 2772385"/>
              <a:gd name="connsiteY41" fmla="*/ 2627499 h 3816780"/>
              <a:gd name="connsiteX42" fmla="*/ 1643910 w 2772385"/>
              <a:gd name="connsiteY42" fmla="*/ 2728476 h 3816780"/>
              <a:gd name="connsiteX43" fmla="*/ 1795375 w 2772385"/>
              <a:gd name="connsiteY43" fmla="*/ 2762134 h 3816780"/>
              <a:gd name="connsiteX44" fmla="*/ 1795375 w 2772385"/>
              <a:gd name="connsiteY44" fmla="*/ 2812623 h 3816780"/>
              <a:gd name="connsiteX45" fmla="*/ 1750497 w 2772385"/>
              <a:gd name="connsiteY45" fmla="*/ 3008967 h 3816780"/>
              <a:gd name="connsiteX46" fmla="*/ 1711228 w 2772385"/>
              <a:gd name="connsiteY46" fmla="*/ 3328726 h 3816780"/>
              <a:gd name="connsiteX47" fmla="*/ 1200735 w 2772385"/>
              <a:gd name="connsiteY47" fmla="*/ 3396044 h 3816780"/>
              <a:gd name="connsiteX48" fmla="*/ 1172686 w 2772385"/>
              <a:gd name="connsiteY48" fmla="*/ 3468971 h 3816780"/>
              <a:gd name="connsiteX49" fmla="*/ 1110978 w 2772385"/>
              <a:gd name="connsiteY49" fmla="*/ 3497020 h 3816780"/>
              <a:gd name="connsiteX50" fmla="*/ 1139027 w 2772385"/>
              <a:gd name="connsiteY50" fmla="*/ 3631656 h 3816780"/>
              <a:gd name="connsiteX51" fmla="*/ 1279272 w 2772385"/>
              <a:gd name="connsiteY51" fmla="*/ 3637266 h 3816780"/>
              <a:gd name="connsiteX52" fmla="*/ 1273662 w 2772385"/>
              <a:gd name="connsiteY52" fmla="*/ 3485801 h 3816780"/>
              <a:gd name="connsiteX53" fmla="*/ 1453176 w 2772385"/>
              <a:gd name="connsiteY53" fmla="*/ 3497020 h 3816780"/>
              <a:gd name="connsiteX54" fmla="*/ 1425127 w 2772385"/>
              <a:gd name="connsiteY54" fmla="*/ 3575558 h 3816780"/>
              <a:gd name="connsiteX55" fmla="*/ 1397078 w 2772385"/>
              <a:gd name="connsiteY55" fmla="*/ 3637266 h 3816780"/>
              <a:gd name="connsiteX56" fmla="*/ 1340980 w 2772385"/>
              <a:gd name="connsiteY56" fmla="*/ 3704584 h 3816780"/>
              <a:gd name="connsiteX57" fmla="*/ 1453177 w 2772385"/>
              <a:gd name="connsiteY57" fmla="*/ 3799951 h 3816780"/>
              <a:gd name="connsiteX58" fmla="*/ 1514884 w 2772385"/>
              <a:gd name="connsiteY58" fmla="*/ 3642876 h 3816780"/>
              <a:gd name="connsiteX59" fmla="*/ 1817814 w 2772385"/>
              <a:gd name="connsiteY59" fmla="*/ 3541899 h 3816780"/>
              <a:gd name="connsiteX60" fmla="*/ 2154403 w 2772385"/>
              <a:gd name="connsiteY60" fmla="*/ 3614826 h 3816780"/>
              <a:gd name="connsiteX61" fmla="*/ 2109525 w 2772385"/>
              <a:gd name="connsiteY61" fmla="*/ 3715803 h 3816780"/>
              <a:gd name="connsiteX62" fmla="*/ 2193672 w 2772385"/>
              <a:gd name="connsiteY62" fmla="*/ 3816780 h 3816780"/>
              <a:gd name="connsiteX63" fmla="*/ 2277819 w 2772385"/>
              <a:gd name="connsiteY63" fmla="*/ 3732633 h 3816780"/>
              <a:gd name="connsiteX64" fmla="*/ 2266600 w 2772385"/>
              <a:gd name="connsiteY64" fmla="*/ 3637266 h 3816780"/>
              <a:gd name="connsiteX65" fmla="*/ 2423675 w 2772385"/>
              <a:gd name="connsiteY65" fmla="*/ 3564338 h 3816780"/>
              <a:gd name="connsiteX66" fmla="*/ 2429284 w 2772385"/>
              <a:gd name="connsiteY66" fmla="*/ 3384824 h 3816780"/>
              <a:gd name="connsiteX67" fmla="*/ 1907572 w 2772385"/>
              <a:gd name="connsiteY67" fmla="*/ 3345556 h 3816780"/>
              <a:gd name="connsiteX68" fmla="*/ 1913181 w 2772385"/>
              <a:gd name="connsiteY68" fmla="*/ 3031406 h 3816780"/>
              <a:gd name="connsiteX69" fmla="*/ 1907571 w 2772385"/>
              <a:gd name="connsiteY69" fmla="*/ 3014576 h 3816780"/>
              <a:gd name="connsiteX70" fmla="*/ 1901962 w 2772385"/>
              <a:gd name="connsiteY70" fmla="*/ 2835062 h 3816780"/>
              <a:gd name="connsiteX71" fmla="*/ 1857083 w 2772385"/>
              <a:gd name="connsiteY71" fmla="*/ 2773354 h 3816780"/>
              <a:gd name="connsiteX72" fmla="*/ 2047817 w 2772385"/>
              <a:gd name="connsiteY72" fmla="*/ 2717256 h 3816780"/>
              <a:gd name="connsiteX73" fmla="*/ 2081476 w 2772385"/>
              <a:gd name="connsiteY73" fmla="*/ 2610669 h 3816780"/>
              <a:gd name="connsiteX74" fmla="*/ 2367576 w 2772385"/>
              <a:gd name="connsiteY74" fmla="*/ 2621889 h 3816780"/>
              <a:gd name="connsiteX75" fmla="*/ 2591969 w 2772385"/>
              <a:gd name="connsiteY75" fmla="*/ 2032858 h 3816780"/>
              <a:gd name="connsiteX76" fmla="*/ 2547090 w 2772385"/>
              <a:gd name="connsiteY76" fmla="*/ 1948711 h 3816780"/>
              <a:gd name="connsiteX77" fmla="*/ 2692946 w 2772385"/>
              <a:gd name="connsiteY77" fmla="*/ 1460657 h 3816780"/>
              <a:gd name="connsiteX78" fmla="*/ 2636848 w 2772385"/>
              <a:gd name="connsiteY78" fmla="*/ 1354071 h 3816780"/>
              <a:gd name="connsiteX79" fmla="*/ 2479772 w 2772385"/>
              <a:gd name="connsiteY79" fmla="*/ 798699 h 3816780"/>
              <a:gd name="connsiteX80" fmla="*/ 2737825 w 2772385"/>
              <a:gd name="connsiteY80" fmla="*/ 675283 h 3816780"/>
              <a:gd name="connsiteX81" fmla="*/ 2709775 w 2772385"/>
              <a:gd name="connsiteY81" fmla="*/ 434061 h 3816780"/>
              <a:gd name="connsiteX82" fmla="*/ 2625628 w 2772385"/>
              <a:gd name="connsiteY82" fmla="*/ 86253 h 3816780"/>
              <a:gd name="connsiteX0" fmla="*/ 2625628 w 2772385"/>
              <a:gd name="connsiteY0" fmla="*/ 86253 h 3816780"/>
              <a:gd name="connsiteX1" fmla="*/ 2429284 w 2772385"/>
              <a:gd name="connsiteY1" fmla="*/ 2105 h 3816780"/>
              <a:gd name="connsiteX2" fmla="*/ 2188062 w 2772385"/>
              <a:gd name="connsiteY2" fmla="*/ 159180 h 3816780"/>
              <a:gd name="connsiteX3" fmla="*/ 2087086 w 2772385"/>
              <a:gd name="connsiteY3" fmla="*/ 198449 h 3816780"/>
              <a:gd name="connsiteX4" fmla="*/ 2137574 w 2772385"/>
              <a:gd name="connsiteY4" fmla="*/ 288206 h 3816780"/>
              <a:gd name="connsiteX5" fmla="*/ 2025378 w 2772385"/>
              <a:gd name="connsiteY5" fmla="*/ 450890 h 3816780"/>
              <a:gd name="connsiteX6" fmla="*/ 2131966 w 2772385"/>
              <a:gd name="connsiteY6" fmla="*/ 585526 h 3816780"/>
              <a:gd name="connsiteX7" fmla="*/ 2154403 w 2772385"/>
              <a:gd name="connsiteY7" fmla="*/ 708942 h 3816780"/>
              <a:gd name="connsiteX8" fmla="*/ 2025378 w 2772385"/>
              <a:gd name="connsiteY8" fmla="*/ 753820 h 3816780"/>
              <a:gd name="connsiteX9" fmla="*/ 1991719 w 2772385"/>
              <a:gd name="connsiteY9" fmla="*/ 821138 h 3816780"/>
              <a:gd name="connsiteX10" fmla="*/ 1991719 w 2772385"/>
              <a:gd name="connsiteY10" fmla="*/ 708942 h 3816780"/>
              <a:gd name="connsiteX11" fmla="*/ 1941230 w 2772385"/>
              <a:gd name="connsiteY11" fmla="*/ 669673 h 3816780"/>
              <a:gd name="connsiteX12" fmla="*/ 1778546 w 2772385"/>
              <a:gd name="connsiteY12" fmla="*/ 770649 h 3816780"/>
              <a:gd name="connsiteX13" fmla="*/ 1397078 w 2772385"/>
              <a:gd name="connsiteY13" fmla="*/ 579916 h 3816780"/>
              <a:gd name="connsiteX14" fmla="*/ 1660739 w 2772385"/>
              <a:gd name="connsiteY14" fmla="*/ 1129678 h 3816780"/>
              <a:gd name="connsiteX15" fmla="*/ 1795375 w 2772385"/>
              <a:gd name="connsiteY15" fmla="*/ 1225045 h 3816780"/>
              <a:gd name="connsiteX16" fmla="*/ 1643910 w 2772385"/>
              <a:gd name="connsiteY16" fmla="*/ 1449437 h 3816780"/>
              <a:gd name="connsiteX17" fmla="*/ 1722448 w 2772385"/>
              <a:gd name="connsiteY17" fmla="*/ 1668220 h 3816780"/>
              <a:gd name="connsiteX18" fmla="*/ 1812205 w 2772385"/>
              <a:gd name="connsiteY18" fmla="*/ 1662611 h 3816780"/>
              <a:gd name="connsiteX19" fmla="*/ 1621470 w 2772385"/>
              <a:gd name="connsiteY19" fmla="*/ 1858954 h 3816780"/>
              <a:gd name="connsiteX20" fmla="*/ 909024 w 2772385"/>
              <a:gd name="connsiteY20" fmla="*/ 1578463 h 3816780"/>
              <a:gd name="connsiteX21" fmla="*/ 454629 w 2772385"/>
              <a:gd name="connsiteY21" fmla="*/ 2605060 h 3816780"/>
              <a:gd name="connsiteX22" fmla="*/ 258286 w 2772385"/>
              <a:gd name="connsiteY22" fmla="*/ 2812623 h 3816780"/>
              <a:gd name="connsiteX23" fmla="*/ 39503 w 2772385"/>
              <a:gd name="connsiteY23" fmla="*/ 2857501 h 3816780"/>
              <a:gd name="connsiteX24" fmla="*/ 28282 w 2772385"/>
              <a:gd name="connsiteY24" fmla="*/ 2975307 h 3816780"/>
              <a:gd name="connsiteX25" fmla="*/ 258285 w 2772385"/>
              <a:gd name="connsiteY25" fmla="*/ 3087504 h 3816780"/>
              <a:gd name="connsiteX26" fmla="*/ 527559 w 2772385"/>
              <a:gd name="connsiteY26" fmla="*/ 2986527 h 3816780"/>
              <a:gd name="connsiteX27" fmla="*/ 488288 w 2772385"/>
              <a:gd name="connsiteY27" fmla="*/ 3154821 h 3816780"/>
              <a:gd name="connsiteX28" fmla="*/ 561215 w 2772385"/>
              <a:gd name="connsiteY28" fmla="*/ 3194090 h 3816780"/>
              <a:gd name="connsiteX29" fmla="*/ 381702 w 2772385"/>
              <a:gd name="connsiteY29" fmla="*/ 3592387 h 3816780"/>
              <a:gd name="connsiteX30" fmla="*/ 213408 w 2772385"/>
              <a:gd name="connsiteY30" fmla="*/ 3698973 h 3816780"/>
              <a:gd name="connsiteX31" fmla="*/ 280726 w 2772385"/>
              <a:gd name="connsiteY31" fmla="*/ 3811169 h 3816780"/>
              <a:gd name="connsiteX32" fmla="*/ 477068 w 2772385"/>
              <a:gd name="connsiteY32" fmla="*/ 3771902 h 3816780"/>
              <a:gd name="connsiteX33" fmla="*/ 622923 w 2772385"/>
              <a:gd name="connsiteY33" fmla="*/ 3547509 h 3816780"/>
              <a:gd name="connsiteX34" fmla="*/ 662193 w 2772385"/>
              <a:gd name="connsiteY34" fmla="*/ 3743852 h 3816780"/>
              <a:gd name="connsiteX35" fmla="*/ 735121 w 2772385"/>
              <a:gd name="connsiteY35" fmla="*/ 3732634 h 3816780"/>
              <a:gd name="connsiteX36" fmla="*/ 774389 w 2772385"/>
              <a:gd name="connsiteY36" fmla="*/ 3474581 h 3816780"/>
              <a:gd name="connsiteX37" fmla="*/ 695851 w 2772385"/>
              <a:gd name="connsiteY37" fmla="*/ 3238969 h 3816780"/>
              <a:gd name="connsiteX38" fmla="*/ 897805 w 2772385"/>
              <a:gd name="connsiteY38" fmla="*/ 2627499 h 3816780"/>
              <a:gd name="connsiteX39" fmla="*/ 1161466 w 2772385"/>
              <a:gd name="connsiteY39" fmla="*/ 2520912 h 3816780"/>
              <a:gd name="connsiteX40" fmla="*/ 1492445 w 2772385"/>
              <a:gd name="connsiteY40" fmla="*/ 2638718 h 3816780"/>
              <a:gd name="connsiteX41" fmla="*/ 1587812 w 2772385"/>
              <a:gd name="connsiteY41" fmla="*/ 2627499 h 3816780"/>
              <a:gd name="connsiteX42" fmla="*/ 1643910 w 2772385"/>
              <a:gd name="connsiteY42" fmla="*/ 2728476 h 3816780"/>
              <a:gd name="connsiteX43" fmla="*/ 1795375 w 2772385"/>
              <a:gd name="connsiteY43" fmla="*/ 2762134 h 3816780"/>
              <a:gd name="connsiteX44" fmla="*/ 1795375 w 2772385"/>
              <a:gd name="connsiteY44" fmla="*/ 2812623 h 3816780"/>
              <a:gd name="connsiteX45" fmla="*/ 1750497 w 2772385"/>
              <a:gd name="connsiteY45" fmla="*/ 3008967 h 3816780"/>
              <a:gd name="connsiteX46" fmla="*/ 1711228 w 2772385"/>
              <a:gd name="connsiteY46" fmla="*/ 3328726 h 3816780"/>
              <a:gd name="connsiteX47" fmla="*/ 1200735 w 2772385"/>
              <a:gd name="connsiteY47" fmla="*/ 3396044 h 3816780"/>
              <a:gd name="connsiteX48" fmla="*/ 1172686 w 2772385"/>
              <a:gd name="connsiteY48" fmla="*/ 3468971 h 3816780"/>
              <a:gd name="connsiteX49" fmla="*/ 1110978 w 2772385"/>
              <a:gd name="connsiteY49" fmla="*/ 3497020 h 3816780"/>
              <a:gd name="connsiteX50" fmla="*/ 1139027 w 2772385"/>
              <a:gd name="connsiteY50" fmla="*/ 3631656 h 3816780"/>
              <a:gd name="connsiteX51" fmla="*/ 1279272 w 2772385"/>
              <a:gd name="connsiteY51" fmla="*/ 3637266 h 3816780"/>
              <a:gd name="connsiteX52" fmla="*/ 1273662 w 2772385"/>
              <a:gd name="connsiteY52" fmla="*/ 3485801 h 3816780"/>
              <a:gd name="connsiteX53" fmla="*/ 1453176 w 2772385"/>
              <a:gd name="connsiteY53" fmla="*/ 3497020 h 3816780"/>
              <a:gd name="connsiteX54" fmla="*/ 1425127 w 2772385"/>
              <a:gd name="connsiteY54" fmla="*/ 3575558 h 3816780"/>
              <a:gd name="connsiteX55" fmla="*/ 1397078 w 2772385"/>
              <a:gd name="connsiteY55" fmla="*/ 3637266 h 3816780"/>
              <a:gd name="connsiteX56" fmla="*/ 1340980 w 2772385"/>
              <a:gd name="connsiteY56" fmla="*/ 3704584 h 3816780"/>
              <a:gd name="connsiteX57" fmla="*/ 1453177 w 2772385"/>
              <a:gd name="connsiteY57" fmla="*/ 3799951 h 3816780"/>
              <a:gd name="connsiteX58" fmla="*/ 1514884 w 2772385"/>
              <a:gd name="connsiteY58" fmla="*/ 3642876 h 3816780"/>
              <a:gd name="connsiteX59" fmla="*/ 1817814 w 2772385"/>
              <a:gd name="connsiteY59" fmla="*/ 3541899 h 3816780"/>
              <a:gd name="connsiteX60" fmla="*/ 2154403 w 2772385"/>
              <a:gd name="connsiteY60" fmla="*/ 3614826 h 3816780"/>
              <a:gd name="connsiteX61" fmla="*/ 2109525 w 2772385"/>
              <a:gd name="connsiteY61" fmla="*/ 3715803 h 3816780"/>
              <a:gd name="connsiteX62" fmla="*/ 2193672 w 2772385"/>
              <a:gd name="connsiteY62" fmla="*/ 3816780 h 3816780"/>
              <a:gd name="connsiteX63" fmla="*/ 2277819 w 2772385"/>
              <a:gd name="connsiteY63" fmla="*/ 3732633 h 3816780"/>
              <a:gd name="connsiteX64" fmla="*/ 2266600 w 2772385"/>
              <a:gd name="connsiteY64" fmla="*/ 3637266 h 3816780"/>
              <a:gd name="connsiteX65" fmla="*/ 2423675 w 2772385"/>
              <a:gd name="connsiteY65" fmla="*/ 3564338 h 3816780"/>
              <a:gd name="connsiteX66" fmla="*/ 2429284 w 2772385"/>
              <a:gd name="connsiteY66" fmla="*/ 3384824 h 3816780"/>
              <a:gd name="connsiteX67" fmla="*/ 1907572 w 2772385"/>
              <a:gd name="connsiteY67" fmla="*/ 3345556 h 3816780"/>
              <a:gd name="connsiteX68" fmla="*/ 1913181 w 2772385"/>
              <a:gd name="connsiteY68" fmla="*/ 3031406 h 3816780"/>
              <a:gd name="connsiteX69" fmla="*/ 1907571 w 2772385"/>
              <a:gd name="connsiteY69" fmla="*/ 3014576 h 3816780"/>
              <a:gd name="connsiteX70" fmla="*/ 1901962 w 2772385"/>
              <a:gd name="connsiteY70" fmla="*/ 2835062 h 3816780"/>
              <a:gd name="connsiteX71" fmla="*/ 1857083 w 2772385"/>
              <a:gd name="connsiteY71" fmla="*/ 2773354 h 3816780"/>
              <a:gd name="connsiteX72" fmla="*/ 2047817 w 2772385"/>
              <a:gd name="connsiteY72" fmla="*/ 2717256 h 3816780"/>
              <a:gd name="connsiteX73" fmla="*/ 2081476 w 2772385"/>
              <a:gd name="connsiteY73" fmla="*/ 2610669 h 3816780"/>
              <a:gd name="connsiteX74" fmla="*/ 2367576 w 2772385"/>
              <a:gd name="connsiteY74" fmla="*/ 2621889 h 3816780"/>
              <a:gd name="connsiteX75" fmla="*/ 2591969 w 2772385"/>
              <a:gd name="connsiteY75" fmla="*/ 2032858 h 3816780"/>
              <a:gd name="connsiteX76" fmla="*/ 2547090 w 2772385"/>
              <a:gd name="connsiteY76" fmla="*/ 1948711 h 3816780"/>
              <a:gd name="connsiteX77" fmla="*/ 2692946 w 2772385"/>
              <a:gd name="connsiteY77" fmla="*/ 1460657 h 3816780"/>
              <a:gd name="connsiteX78" fmla="*/ 2636848 w 2772385"/>
              <a:gd name="connsiteY78" fmla="*/ 1354071 h 3816780"/>
              <a:gd name="connsiteX79" fmla="*/ 2479772 w 2772385"/>
              <a:gd name="connsiteY79" fmla="*/ 798699 h 3816780"/>
              <a:gd name="connsiteX80" fmla="*/ 2737825 w 2772385"/>
              <a:gd name="connsiteY80" fmla="*/ 675283 h 3816780"/>
              <a:gd name="connsiteX81" fmla="*/ 2709775 w 2772385"/>
              <a:gd name="connsiteY81" fmla="*/ 434061 h 3816780"/>
              <a:gd name="connsiteX82" fmla="*/ 2625628 w 2772385"/>
              <a:gd name="connsiteY82" fmla="*/ 86253 h 3816780"/>
              <a:gd name="connsiteX0" fmla="*/ 2625628 w 2772385"/>
              <a:gd name="connsiteY0" fmla="*/ 86253 h 3816780"/>
              <a:gd name="connsiteX1" fmla="*/ 2429284 w 2772385"/>
              <a:gd name="connsiteY1" fmla="*/ 2105 h 3816780"/>
              <a:gd name="connsiteX2" fmla="*/ 2188062 w 2772385"/>
              <a:gd name="connsiteY2" fmla="*/ 159180 h 3816780"/>
              <a:gd name="connsiteX3" fmla="*/ 2087086 w 2772385"/>
              <a:gd name="connsiteY3" fmla="*/ 198449 h 3816780"/>
              <a:gd name="connsiteX4" fmla="*/ 2137574 w 2772385"/>
              <a:gd name="connsiteY4" fmla="*/ 288206 h 3816780"/>
              <a:gd name="connsiteX5" fmla="*/ 2025378 w 2772385"/>
              <a:gd name="connsiteY5" fmla="*/ 450890 h 3816780"/>
              <a:gd name="connsiteX6" fmla="*/ 2131966 w 2772385"/>
              <a:gd name="connsiteY6" fmla="*/ 585526 h 3816780"/>
              <a:gd name="connsiteX7" fmla="*/ 2154403 w 2772385"/>
              <a:gd name="connsiteY7" fmla="*/ 708942 h 3816780"/>
              <a:gd name="connsiteX8" fmla="*/ 2025378 w 2772385"/>
              <a:gd name="connsiteY8" fmla="*/ 753820 h 3816780"/>
              <a:gd name="connsiteX9" fmla="*/ 1991719 w 2772385"/>
              <a:gd name="connsiteY9" fmla="*/ 821138 h 3816780"/>
              <a:gd name="connsiteX10" fmla="*/ 1991719 w 2772385"/>
              <a:gd name="connsiteY10" fmla="*/ 708942 h 3816780"/>
              <a:gd name="connsiteX11" fmla="*/ 1941230 w 2772385"/>
              <a:gd name="connsiteY11" fmla="*/ 669673 h 3816780"/>
              <a:gd name="connsiteX12" fmla="*/ 1778546 w 2772385"/>
              <a:gd name="connsiteY12" fmla="*/ 770649 h 3816780"/>
              <a:gd name="connsiteX13" fmla="*/ 1397078 w 2772385"/>
              <a:gd name="connsiteY13" fmla="*/ 579916 h 3816780"/>
              <a:gd name="connsiteX14" fmla="*/ 1660739 w 2772385"/>
              <a:gd name="connsiteY14" fmla="*/ 1129678 h 3816780"/>
              <a:gd name="connsiteX15" fmla="*/ 1795375 w 2772385"/>
              <a:gd name="connsiteY15" fmla="*/ 1225045 h 3816780"/>
              <a:gd name="connsiteX16" fmla="*/ 1643910 w 2772385"/>
              <a:gd name="connsiteY16" fmla="*/ 1449437 h 3816780"/>
              <a:gd name="connsiteX17" fmla="*/ 1722448 w 2772385"/>
              <a:gd name="connsiteY17" fmla="*/ 1668220 h 3816780"/>
              <a:gd name="connsiteX18" fmla="*/ 1812205 w 2772385"/>
              <a:gd name="connsiteY18" fmla="*/ 1662611 h 3816780"/>
              <a:gd name="connsiteX19" fmla="*/ 1621470 w 2772385"/>
              <a:gd name="connsiteY19" fmla="*/ 1858954 h 3816780"/>
              <a:gd name="connsiteX20" fmla="*/ 909024 w 2772385"/>
              <a:gd name="connsiteY20" fmla="*/ 1578463 h 3816780"/>
              <a:gd name="connsiteX21" fmla="*/ 454629 w 2772385"/>
              <a:gd name="connsiteY21" fmla="*/ 2605060 h 3816780"/>
              <a:gd name="connsiteX22" fmla="*/ 258286 w 2772385"/>
              <a:gd name="connsiteY22" fmla="*/ 2812623 h 3816780"/>
              <a:gd name="connsiteX23" fmla="*/ 39503 w 2772385"/>
              <a:gd name="connsiteY23" fmla="*/ 2857501 h 3816780"/>
              <a:gd name="connsiteX24" fmla="*/ 28282 w 2772385"/>
              <a:gd name="connsiteY24" fmla="*/ 2975307 h 3816780"/>
              <a:gd name="connsiteX25" fmla="*/ 258285 w 2772385"/>
              <a:gd name="connsiteY25" fmla="*/ 3087504 h 3816780"/>
              <a:gd name="connsiteX26" fmla="*/ 527559 w 2772385"/>
              <a:gd name="connsiteY26" fmla="*/ 2986527 h 3816780"/>
              <a:gd name="connsiteX27" fmla="*/ 488288 w 2772385"/>
              <a:gd name="connsiteY27" fmla="*/ 3154821 h 3816780"/>
              <a:gd name="connsiteX28" fmla="*/ 561215 w 2772385"/>
              <a:gd name="connsiteY28" fmla="*/ 3194090 h 3816780"/>
              <a:gd name="connsiteX29" fmla="*/ 381702 w 2772385"/>
              <a:gd name="connsiteY29" fmla="*/ 3592387 h 3816780"/>
              <a:gd name="connsiteX30" fmla="*/ 213408 w 2772385"/>
              <a:gd name="connsiteY30" fmla="*/ 3698973 h 3816780"/>
              <a:gd name="connsiteX31" fmla="*/ 280726 w 2772385"/>
              <a:gd name="connsiteY31" fmla="*/ 3811169 h 3816780"/>
              <a:gd name="connsiteX32" fmla="*/ 477068 w 2772385"/>
              <a:gd name="connsiteY32" fmla="*/ 3771902 h 3816780"/>
              <a:gd name="connsiteX33" fmla="*/ 622923 w 2772385"/>
              <a:gd name="connsiteY33" fmla="*/ 3547509 h 3816780"/>
              <a:gd name="connsiteX34" fmla="*/ 662193 w 2772385"/>
              <a:gd name="connsiteY34" fmla="*/ 3743852 h 3816780"/>
              <a:gd name="connsiteX35" fmla="*/ 735121 w 2772385"/>
              <a:gd name="connsiteY35" fmla="*/ 3732634 h 3816780"/>
              <a:gd name="connsiteX36" fmla="*/ 774389 w 2772385"/>
              <a:gd name="connsiteY36" fmla="*/ 3474581 h 3816780"/>
              <a:gd name="connsiteX37" fmla="*/ 695851 w 2772385"/>
              <a:gd name="connsiteY37" fmla="*/ 3238969 h 3816780"/>
              <a:gd name="connsiteX38" fmla="*/ 897805 w 2772385"/>
              <a:gd name="connsiteY38" fmla="*/ 2627499 h 3816780"/>
              <a:gd name="connsiteX39" fmla="*/ 1161466 w 2772385"/>
              <a:gd name="connsiteY39" fmla="*/ 2520912 h 3816780"/>
              <a:gd name="connsiteX40" fmla="*/ 1492445 w 2772385"/>
              <a:gd name="connsiteY40" fmla="*/ 2638718 h 3816780"/>
              <a:gd name="connsiteX41" fmla="*/ 1587812 w 2772385"/>
              <a:gd name="connsiteY41" fmla="*/ 2627499 h 3816780"/>
              <a:gd name="connsiteX42" fmla="*/ 1643910 w 2772385"/>
              <a:gd name="connsiteY42" fmla="*/ 2728476 h 3816780"/>
              <a:gd name="connsiteX43" fmla="*/ 1795375 w 2772385"/>
              <a:gd name="connsiteY43" fmla="*/ 2762134 h 3816780"/>
              <a:gd name="connsiteX44" fmla="*/ 1795375 w 2772385"/>
              <a:gd name="connsiteY44" fmla="*/ 2812623 h 3816780"/>
              <a:gd name="connsiteX45" fmla="*/ 1750497 w 2772385"/>
              <a:gd name="connsiteY45" fmla="*/ 3008967 h 3816780"/>
              <a:gd name="connsiteX46" fmla="*/ 1711228 w 2772385"/>
              <a:gd name="connsiteY46" fmla="*/ 3328726 h 3816780"/>
              <a:gd name="connsiteX47" fmla="*/ 1200735 w 2772385"/>
              <a:gd name="connsiteY47" fmla="*/ 3396044 h 3816780"/>
              <a:gd name="connsiteX48" fmla="*/ 1172686 w 2772385"/>
              <a:gd name="connsiteY48" fmla="*/ 3468971 h 3816780"/>
              <a:gd name="connsiteX49" fmla="*/ 1110978 w 2772385"/>
              <a:gd name="connsiteY49" fmla="*/ 3497020 h 3816780"/>
              <a:gd name="connsiteX50" fmla="*/ 1139027 w 2772385"/>
              <a:gd name="connsiteY50" fmla="*/ 3631656 h 3816780"/>
              <a:gd name="connsiteX51" fmla="*/ 1279272 w 2772385"/>
              <a:gd name="connsiteY51" fmla="*/ 3637266 h 3816780"/>
              <a:gd name="connsiteX52" fmla="*/ 1273662 w 2772385"/>
              <a:gd name="connsiteY52" fmla="*/ 3485801 h 3816780"/>
              <a:gd name="connsiteX53" fmla="*/ 1453176 w 2772385"/>
              <a:gd name="connsiteY53" fmla="*/ 3497020 h 3816780"/>
              <a:gd name="connsiteX54" fmla="*/ 1425127 w 2772385"/>
              <a:gd name="connsiteY54" fmla="*/ 3575558 h 3816780"/>
              <a:gd name="connsiteX55" fmla="*/ 1397078 w 2772385"/>
              <a:gd name="connsiteY55" fmla="*/ 3637266 h 3816780"/>
              <a:gd name="connsiteX56" fmla="*/ 1340980 w 2772385"/>
              <a:gd name="connsiteY56" fmla="*/ 3704584 h 3816780"/>
              <a:gd name="connsiteX57" fmla="*/ 1453177 w 2772385"/>
              <a:gd name="connsiteY57" fmla="*/ 3799951 h 3816780"/>
              <a:gd name="connsiteX58" fmla="*/ 1514884 w 2772385"/>
              <a:gd name="connsiteY58" fmla="*/ 3642876 h 3816780"/>
              <a:gd name="connsiteX59" fmla="*/ 1817814 w 2772385"/>
              <a:gd name="connsiteY59" fmla="*/ 3541899 h 3816780"/>
              <a:gd name="connsiteX60" fmla="*/ 2154403 w 2772385"/>
              <a:gd name="connsiteY60" fmla="*/ 3614826 h 3816780"/>
              <a:gd name="connsiteX61" fmla="*/ 2109525 w 2772385"/>
              <a:gd name="connsiteY61" fmla="*/ 3715803 h 3816780"/>
              <a:gd name="connsiteX62" fmla="*/ 2193672 w 2772385"/>
              <a:gd name="connsiteY62" fmla="*/ 3816780 h 3816780"/>
              <a:gd name="connsiteX63" fmla="*/ 2277819 w 2772385"/>
              <a:gd name="connsiteY63" fmla="*/ 3732633 h 3816780"/>
              <a:gd name="connsiteX64" fmla="*/ 2266600 w 2772385"/>
              <a:gd name="connsiteY64" fmla="*/ 3637266 h 3816780"/>
              <a:gd name="connsiteX65" fmla="*/ 2423675 w 2772385"/>
              <a:gd name="connsiteY65" fmla="*/ 3564338 h 3816780"/>
              <a:gd name="connsiteX66" fmla="*/ 2429284 w 2772385"/>
              <a:gd name="connsiteY66" fmla="*/ 3384824 h 3816780"/>
              <a:gd name="connsiteX67" fmla="*/ 1907572 w 2772385"/>
              <a:gd name="connsiteY67" fmla="*/ 3345556 h 3816780"/>
              <a:gd name="connsiteX68" fmla="*/ 1913181 w 2772385"/>
              <a:gd name="connsiteY68" fmla="*/ 3031406 h 3816780"/>
              <a:gd name="connsiteX69" fmla="*/ 1907571 w 2772385"/>
              <a:gd name="connsiteY69" fmla="*/ 3014576 h 3816780"/>
              <a:gd name="connsiteX70" fmla="*/ 1901962 w 2772385"/>
              <a:gd name="connsiteY70" fmla="*/ 2835062 h 3816780"/>
              <a:gd name="connsiteX71" fmla="*/ 1857083 w 2772385"/>
              <a:gd name="connsiteY71" fmla="*/ 2773354 h 3816780"/>
              <a:gd name="connsiteX72" fmla="*/ 2047817 w 2772385"/>
              <a:gd name="connsiteY72" fmla="*/ 2717256 h 3816780"/>
              <a:gd name="connsiteX73" fmla="*/ 2081476 w 2772385"/>
              <a:gd name="connsiteY73" fmla="*/ 2610669 h 3816780"/>
              <a:gd name="connsiteX74" fmla="*/ 2367576 w 2772385"/>
              <a:gd name="connsiteY74" fmla="*/ 2621889 h 3816780"/>
              <a:gd name="connsiteX75" fmla="*/ 2591969 w 2772385"/>
              <a:gd name="connsiteY75" fmla="*/ 2032858 h 3816780"/>
              <a:gd name="connsiteX76" fmla="*/ 2547090 w 2772385"/>
              <a:gd name="connsiteY76" fmla="*/ 1948711 h 3816780"/>
              <a:gd name="connsiteX77" fmla="*/ 2692946 w 2772385"/>
              <a:gd name="connsiteY77" fmla="*/ 1460657 h 3816780"/>
              <a:gd name="connsiteX78" fmla="*/ 2636848 w 2772385"/>
              <a:gd name="connsiteY78" fmla="*/ 1354071 h 3816780"/>
              <a:gd name="connsiteX79" fmla="*/ 2479772 w 2772385"/>
              <a:gd name="connsiteY79" fmla="*/ 798699 h 3816780"/>
              <a:gd name="connsiteX80" fmla="*/ 2737825 w 2772385"/>
              <a:gd name="connsiteY80" fmla="*/ 675283 h 3816780"/>
              <a:gd name="connsiteX81" fmla="*/ 2709775 w 2772385"/>
              <a:gd name="connsiteY81" fmla="*/ 434061 h 3816780"/>
              <a:gd name="connsiteX82" fmla="*/ 2625628 w 2772385"/>
              <a:gd name="connsiteY82" fmla="*/ 86253 h 3816780"/>
              <a:gd name="connsiteX0" fmla="*/ 2625628 w 2772385"/>
              <a:gd name="connsiteY0" fmla="*/ 86253 h 3816780"/>
              <a:gd name="connsiteX1" fmla="*/ 2429284 w 2772385"/>
              <a:gd name="connsiteY1" fmla="*/ 2105 h 3816780"/>
              <a:gd name="connsiteX2" fmla="*/ 2188062 w 2772385"/>
              <a:gd name="connsiteY2" fmla="*/ 159180 h 3816780"/>
              <a:gd name="connsiteX3" fmla="*/ 2087086 w 2772385"/>
              <a:gd name="connsiteY3" fmla="*/ 198449 h 3816780"/>
              <a:gd name="connsiteX4" fmla="*/ 2137574 w 2772385"/>
              <a:gd name="connsiteY4" fmla="*/ 288206 h 3816780"/>
              <a:gd name="connsiteX5" fmla="*/ 2025378 w 2772385"/>
              <a:gd name="connsiteY5" fmla="*/ 450890 h 3816780"/>
              <a:gd name="connsiteX6" fmla="*/ 2131966 w 2772385"/>
              <a:gd name="connsiteY6" fmla="*/ 585526 h 3816780"/>
              <a:gd name="connsiteX7" fmla="*/ 2154403 w 2772385"/>
              <a:gd name="connsiteY7" fmla="*/ 708942 h 3816780"/>
              <a:gd name="connsiteX8" fmla="*/ 2025378 w 2772385"/>
              <a:gd name="connsiteY8" fmla="*/ 753820 h 3816780"/>
              <a:gd name="connsiteX9" fmla="*/ 1991719 w 2772385"/>
              <a:gd name="connsiteY9" fmla="*/ 821138 h 3816780"/>
              <a:gd name="connsiteX10" fmla="*/ 1991719 w 2772385"/>
              <a:gd name="connsiteY10" fmla="*/ 708942 h 3816780"/>
              <a:gd name="connsiteX11" fmla="*/ 1941230 w 2772385"/>
              <a:gd name="connsiteY11" fmla="*/ 669673 h 3816780"/>
              <a:gd name="connsiteX12" fmla="*/ 1778546 w 2772385"/>
              <a:gd name="connsiteY12" fmla="*/ 770649 h 3816780"/>
              <a:gd name="connsiteX13" fmla="*/ 1397078 w 2772385"/>
              <a:gd name="connsiteY13" fmla="*/ 579916 h 3816780"/>
              <a:gd name="connsiteX14" fmla="*/ 1660739 w 2772385"/>
              <a:gd name="connsiteY14" fmla="*/ 1129678 h 3816780"/>
              <a:gd name="connsiteX15" fmla="*/ 1795375 w 2772385"/>
              <a:gd name="connsiteY15" fmla="*/ 1225045 h 3816780"/>
              <a:gd name="connsiteX16" fmla="*/ 1643910 w 2772385"/>
              <a:gd name="connsiteY16" fmla="*/ 1449437 h 3816780"/>
              <a:gd name="connsiteX17" fmla="*/ 1722448 w 2772385"/>
              <a:gd name="connsiteY17" fmla="*/ 1668220 h 3816780"/>
              <a:gd name="connsiteX18" fmla="*/ 1812205 w 2772385"/>
              <a:gd name="connsiteY18" fmla="*/ 1662611 h 3816780"/>
              <a:gd name="connsiteX19" fmla="*/ 1621470 w 2772385"/>
              <a:gd name="connsiteY19" fmla="*/ 1858954 h 3816780"/>
              <a:gd name="connsiteX20" fmla="*/ 909024 w 2772385"/>
              <a:gd name="connsiteY20" fmla="*/ 1578463 h 3816780"/>
              <a:gd name="connsiteX21" fmla="*/ 454629 w 2772385"/>
              <a:gd name="connsiteY21" fmla="*/ 2605060 h 3816780"/>
              <a:gd name="connsiteX22" fmla="*/ 258286 w 2772385"/>
              <a:gd name="connsiteY22" fmla="*/ 2812623 h 3816780"/>
              <a:gd name="connsiteX23" fmla="*/ 39503 w 2772385"/>
              <a:gd name="connsiteY23" fmla="*/ 2857501 h 3816780"/>
              <a:gd name="connsiteX24" fmla="*/ 28282 w 2772385"/>
              <a:gd name="connsiteY24" fmla="*/ 2975307 h 3816780"/>
              <a:gd name="connsiteX25" fmla="*/ 258285 w 2772385"/>
              <a:gd name="connsiteY25" fmla="*/ 3087504 h 3816780"/>
              <a:gd name="connsiteX26" fmla="*/ 527559 w 2772385"/>
              <a:gd name="connsiteY26" fmla="*/ 2986527 h 3816780"/>
              <a:gd name="connsiteX27" fmla="*/ 488288 w 2772385"/>
              <a:gd name="connsiteY27" fmla="*/ 3154821 h 3816780"/>
              <a:gd name="connsiteX28" fmla="*/ 561215 w 2772385"/>
              <a:gd name="connsiteY28" fmla="*/ 3194090 h 3816780"/>
              <a:gd name="connsiteX29" fmla="*/ 381702 w 2772385"/>
              <a:gd name="connsiteY29" fmla="*/ 3592387 h 3816780"/>
              <a:gd name="connsiteX30" fmla="*/ 213408 w 2772385"/>
              <a:gd name="connsiteY30" fmla="*/ 3698973 h 3816780"/>
              <a:gd name="connsiteX31" fmla="*/ 280726 w 2772385"/>
              <a:gd name="connsiteY31" fmla="*/ 3811169 h 3816780"/>
              <a:gd name="connsiteX32" fmla="*/ 477068 w 2772385"/>
              <a:gd name="connsiteY32" fmla="*/ 3771902 h 3816780"/>
              <a:gd name="connsiteX33" fmla="*/ 622923 w 2772385"/>
              <a:gd name="connsiteY33" fmla="*/ 3547509 h 3816780"/>
              <a:gd name="connsiteX34" fmla="*/ 662193 w 2772385"/>
              <a:gd name="connsiteY34" fmla="*/ 3743852 h 3816780"/>
              <a:gd name="connsiteX35" fmla="*/ 735121 w 2772385"/>
              <a:gd name="connsiteY35" fmla="*/ 3732634 h 3816780"/>
              <a:gd name="connsiteX36" fmla="*/ 774389 w 2772385"/>
              <a:gd name="connsiteY36" fmla="*/ 3474581 h 3816780"/>
              <a:gd name="connsiteX37" fmla="*/ 695851 w 2772385"/>
              <a:gd name="connsiteY37" fmla="*/ 3238969 h 3816780"/>
              <a:gd name="connsiteX38" fmla="*/ 897805 w 2772385"/>
              <a:gd name="connsiteY38" fmla="*/ 2627499 h 3816780"/>
              <a:gd name="connsiteX39" fmla="*/ 1161466 w 2772385"/>
              <a:gd name="connsiteY39" fmla="*/ 2520912 h 3816780"/>
              <a:gd name="connsiteX40" fmla="*/ 1492445 w 2772385"/>
              <a:gd name="connsiteY40" fmla="*/ 2638718 h 3816780"/>
              <a:gd name="connsiteX41" fmla="*/ 1587812 w 2772385"/>
              <a:gd name="connsiteY41" fmla="*/ 2627499 h 3816780"/>
              <a:gd name="connsiteX42" fmla="*/ 1643910 w 2772385"/>
              <a:gd name="connsiteY42" fmla="*/ 2728476 h 3816780"/>
              <a:gd name="connsiteX43" fmla="*/ 1795375 w 2772385"/>
              <a:gd name="connsiteY43" fmla="*/ 2762134 h 3816780"/>
              <a:gd name="connsiteX44" fmla="*/ 1795375 w 2772385"/>
              <a:gd name="connsiteY44" fmla="*/ 2812623 h 3816780"/>
              <a:gd name="connsiteX45" fmla="*/ 1750497 w 2772385"/>
              <a:gd name="connsiteY45" fmla="*/ 3008967 h 3816780"/>
              <a:gd name="connsiteX46" fmla="*/ 1711228 w 2772385"/>
              <a:gd name="connsiteY46" fmla="*/ 3328726 h 3816780"/>
              <a:gd name="connsiteX47" fmla="*/ 1200735 w 2772385"/>
              <a:gd name="connsiteY47" fmla="*/ 3396044 h 3816780"/>
              <a:gd name="connsiteX48" fmla="*/ 1172686 w 2772385"/>
              <a:gd name="connsiteY48" fmla="*/ 3468971 h 3816780"/>
              <a:gd name="connsiteX49" fmla="*/ 1110978 w 2772385"/>
              <a:gd name="connsiteY49" fmla="*/ 3497020 h 3816780"/>
              <a:gd name="connsiteX50" fmla="*/ 1139027 w 2772385"/>
              <a:gd name="connsiteY50" fmla="*/ 3631656 h 3816780"/>
              <a:gd name="connsiteX51" fmla="*/ 1279272 w 2772385"/>
              <a:gd name="connsiteY51" fmla="*/ 3637266 h 3816780"/>
              <a:gd name="connsiteX52" fmla="*/ 1273662 w 2772385"/>
              <a:gd name="connsiteY52" fmla="*/ 3485801 h 3816780"/>
              <a:gd name="connsiteX53" fmla="*/ 1453176 w 2772385"/>
              <a:gd name="connsiteY53" fmla="*/ 3497020 h 3816780"/>
              <a:gd name="connsiteX54" fmla="*/ 1425127 w 2772385"/>
              <a:gd name="connsiteY54" fmla="*/ 3575558 h 3816780"/>
              <a:gd name="connsiteX55" fmla="*/ 1397078 w 2772385"/>
              <a:gd name="connsiteY55" fmla="*/ 3637266 h 3816780"/>
              <a:gd name="connsiteX56" fmla="*/ 1340980 w 2772385"/>
              <a:gd name="connsiteY56" fmla="*/ 3704584 h 3816780"/>
              <a:gd name="connsiteX57" fmla="*/ 1453177 w 2772385"/>
              <a:gd name="connsiteY57" fmla="*/ 3799951 h 3816780"/>
              <a:gd name="connsiteX58" fmla="*/ 1514884 w 2772385"/>
              <a:gd name="connsiteY58" fmla="*/ 3642876 h 3816780"/>
              <a:gd name="connsiteX59" fmla="*/ 1817814 w 2772385"/>
              <a:gd name="connsiteY59" fmla="*/ 3541899 h 3816780"/>
              <a:gd name="connsiteX60" fmla="*/ 2154403 w 2772385"/>
              <a:gd name="connsiteY60" fmla="*/ 3614826 h 3816780"/>
              <a:gd name="connsiteX61" fmla="*/ 2109525 w 2772385"/>
              <a:gd name="connsiteY61" fmla="*/ 3715803 h 3816780"/>
              <a:gd name="connsiteX62" fmla="*/ 2193672 w 2772385"/>
              <a:gd name="connsiteY62" fmla="*/ 3816780 h 3816780"/>
              <a:gd name="connsiteX63" fmla="*/ 2277819 w 2772385"/>
              <a:gd name="connsiteY63" fmla="*/ 3732633 h 3816780"/>
              <a:gd name="connsiteX64" fmla="*/ 2266600 w 2772385"/>
              <a:gd name="connsiteY64" fmla="*/ 3637266 h 3816780"/>
              <a:gd name="connsiteX65" fmla="*/ 2423675 w 2772385"/>
              <a:gd name="connsiteY65" fmla="*/ 3564338 h 3816780"/>
              <a:gd name="connsiteX66" fmla="*/ 2429284 w 2772385"/>
              <a:gd name="connsiteY66" fmla="*/ 3384824 h 3816780"/>
              <a:gd name="connsiteX67" fmla="*/ 1907572 w 2772385"/>
              <a:gd name="connsiteY67" fmla="*/ 3345556 h 3816780"/>
              <a:gd name="connsiteX68" fmla="*/ 1913181 w 2772385"/>
              <a:gd name="connsiteY68" fmla="*/ 3031406 h 3816780"/>
              <a:gd name="connsiteX69" fmla="*/ 1907571 w 2772385"/>
              <a:gd name="connsiteY69" fmla="*/ 3014576 h 3816780"/>
              <a:gd name="connsiteX70" fmla="*/ 1901962 w 2772385"/>
              <a:gd name="connsiteY70" fmla="*/ 2835062 h 3816780"/>
              <a:gd name="connsiteX71" fmla="*/ 1857083 w 2772385"/>
              <a:gd name="connsiteY71" fmla="*/ 2773354 h 3816780"/>
              <a:gd name="connsiteX72" fmla="*/ 2047817 w 2772385"/>
              <a:gd name="connsiteY72" fmla="*/ 2717256 h 3816780"/>
              <a:gd name="connsiteX73" fmla="*/ 2081476 w 2772385"/>
              <a:gd name="connsiteY73" fmla="*/ 2610669 h 3816780"/>
              <a:gd name="connsiteX74" fmla="*/ 2367576 w 2772385"/>
              <a:gd name="connsiteY74" fmla="*/ 2621889 h 3816780"/>
              <a:gd name="connsiteX75" fmla="*/ 2591969 w 2772385"/>
              <a:gd name="connsiteY75" fmla="*/ 2032858 h 3816780"/>
              <a:gd name="connsiteX76" fmla="*/ 2547090 w 2772385"/>
              <a:gd name="connsiteY76" fmla="*/ 1948711 h 3816780"/>
              <a:gd name="connsiteX77" fmla="*/ 2692946 w 2772385"/>
              <a:gd name="connsiteY77" fmla="*/ 1460657 h 3816780"/>
              <a:gd name="connsiteX78" fmla="*/ 2636848 w 2772385"/>
              <a:gd name="connsiteY78" fmla="*/ 1354071 h 3816780"/>
              <a:gd name="connsiteX79" fmla="*/ 2479772 w 2772385"/>
              <a:gd name="connsiteY79" fmla="*/ 798699 h 3816780"/>
              <a:gd name="connsiteX80" fmla="*/ 2737825 w 2772385"/>
              <a:gd name="connsiteY80" fmla="*/ 675283 h 3816780"/>
              <a:gd name="connsiteX81" fmla="*/ 2709775 w 2772385"/>
              <a:gd name="connsiteY81" fmla="*/ 434061 h 3816780"/>
              <a:gd name="connsiteX82" fmla="*/ 2625628 w 2772385"/>
              <a:gd name="connsiteY82" fmla="*/ 86253 h 3816780"/>
              <a:gd name="connsiteX0" fmla="*/ 2625628 w 2772385"/>
              <a:gd name="connsiteY0" fmla="*/ 86253 h 3816780"/>
              <a:gd name="connsiteX1" fmla="*/ 2429284 w 2772385"/>
              <a:gd name="connsiteY1" fmla="*/ 2105 h 3816780"/>
              <a:gd name="connsiteX2" fmla="*/ 2188062 w 2772385"/>
              <a:gd name="connsiteY2" fmla="*/ 159180 h 3816780"/>
              <a:gd name="connsiteX3" fmla="*/ 2087086 w 2772385"/>
              <a:gd name="connsiteY3" fmla="*/ 198449 h 3816780"/>
              <a:gd name="connsiteX4" fmla="*/ 2137574 w 2772385"/>
              <a:gd name="connsiteY4" fmla="*/ 288206 h 3816780"/>
              <a:gd name="connsiteX5" fmla="*/ 2025378 w 2772385"/>
              <a:gd name="connsiteY5" fmla="*/ 450890 h 3816780"/>
              <a:gd name="connsiteX6" fmla="*/ 2131966 w 2772385"/>
              <a:gd name="connsiteY6" fmla="*/ 585526 h 3816780"/>
              <a:gd name="connsiteX7" fmla="*/ 2154403 w 2772385"/>
              <a:gd name="connsiteY7" fmla="*/ 708942 h 3816780"/>
              <a:gd name="connsiteX8" fmla="*/ 2025378 w 2772385"/>
              <a:gd name="connsiteY8" fmla="*/ 753820 h 3816780"/>
              <a:gd name="connsiteX9" fmla="*/ 1991719 w 2772385"/>
              <a:gd name="connsiteY9" fmla="*/ 821138 h 3816780"/>
              <a:gd name="connsiteX10" fmla="*/ 1991719 w 2772385"/>
              <a:gd name="connsiteY10" fmla="*/ 708942 h 3816780"/>
              <a:gd name="connsiteX11" fmla="*/ 1941230 w 2772385"/>
              <a:gd name="connsiteY11" fmla="*/ 669673 h 3816780"/>
              <a:gd name="connsiteX12" fmla="*/ 1778546 w 2772385"/>
              <a:gd name="connsiteY12" fmla="*/ 770649 h 3816780"/>
              <a:gd name="connsiteX13" fmla="*/ 1397078 w 2772385"/>
              <a:gd name="connsiteY13" fmla="*/ 579916 h 3816780"/>
              <a:gd name="connsiteX14" fmla="*/ 1660739 w 2772385"/>
              <a:gd name="connsiteY14" fmla="*/ 1129678 h 3816780"/>
              <a:gd name="connsiteX15" fmla="*/ 1795375 w 2772385"/>
              <a:gd name="connsiteY15" fmla="*/ 1225045 h 3816780"/>
              <a:gd name="connsiteX16" fmla="*/ 1643910 w 2772385"/>
              <a:gd name="connsiteY16" fmla="*/ 1449437 h 3816780"/>
              <a:gd name="connsiteX17" fmla="*/ 1722448 w 2772385"/>
              <a:gd name="connsiteY17" fmla="*/ 1668220 h 3816780"/>
              <a:gd name="connsiteX18" fmla="*/ 1812205 w 2772385"/>
              <a:gd name="connsiteY18" fmla="*/ 1662611 h 3816780"/>
              <a:gd name="connsiteX19" fmla="*/ 1621470 w 2772385"/>
              <a:gd name="connsiteY19" fmla="*/ 1858954 h 3816780"/>
              <a:gd name="connsiteX20" fmla="*/ 909024 w 2772385"/>
              <a:gd name="connsiteY20" fmla="*/ 1578463 h 3816780"/>
              <a:gd name="connsiteX21" fmla="*/ 454629 w 2772385"/>
              <a:gd name="connsiteY21" fmla="*/ 2605060 h 3816780"/>
              <a:gd name="connsiteX22" fmla="*/ 258286 w 2772385"/>
              <a:gd name="connsiteY22" fmla="*/ 2812623 h 3816780"/>
              <a:gd name="connsiteX23" fmla="*/ 39503 w 2772385"/>
              <a:gd name="connsiteY23" fmla="*/ 2857501 h 3816780"/>
              <a:gd name="connsiteX24" fmla="*/ 28282 w 2772385"/>
              <a:gd name="connsiteY24" fmla="*/ 2975307 h 3816780"/>
              <a:gd name="connsiteX25" fmla="*/ 258285 w 2772385"/>
              <a:gd name="connsiteY25" fmla="*/ 3087504 h 3816780"/>
              <a:gd name="connsiteX26" fmla="*/ 527559 w 2772385"/>
              <a:gd name="connsiteY26" fmla="*/ 2986527 h 3816780"/>
              <a:gd name="connsiteX27" fmla="*/ 488288 w 2772385"/>
              <a:gd name="connsiteY27" fmla="*/ 3154821 h 3816780"/>
              <a:gd name="connsiteX28" fmla="*/ 561215 w 2772385"/>
              <a:gd name="connsiteY28" fmla="*/ 3194090 h 3816780"/>
              <a:gd name="connsiteX29" fmla="*/ 381702 w 2772385"/>
              <a:gd name="connsiteY29" fmla="*/ 3592387 h 3816780"/>
              <a:gd name="connsiteX30" fmla="*/ 213408 w 2772385"/>
              <a:gd name="connsiteY30" fmla="*/ 3698973 h 3816780"/>
              <a:gd name="connsiteX31" fmla="*/ 280726 w 2772385"/>
              <a:gd name="connsiteY31" fmla="*/ 3811169 h 3816780"/>
              <a:gd name="connsiteX32" fmla="*/ 477068 w 2772385"/>
              <a:gd name="connsiteY32" fmla="*/ 3771902 h 3816780"/>
              <a:gd name="connsiteX33" fmla="*/ 622923 w 2772385"/>
              <a:gd name="connsiteY33" fmla="*/ 3547509 h 3816780"/>
              <a:gd name="connsiteX34" fmla="*/ 662193 w 2772385"/>
              <a:gd name="connsiteY34" fmla="*/ 3743852 h 3816780"/>
              <a:gd name="connsiteX35" fmla="*/ 735121 w 2772385"/>
              <a:gd name="connsiteY35" fmla="*/ 3732634 h 3816780"/>
              <a:gd name="connsiteX36" fmla="*/ 774389 w 2772385"/>
              <a:gd name="connsiteY36" fmla="*/ 3474581 h 3816780"/>
              <a:gd name="connsiteX37" fmla="*/ 695851 w 2772385"/>
              <a:gd name="connsiteY37" fmla="*/ 3238969 h 3816780"/>
              <a:gd name="connsiteX38" fmla="*/ 897805 w 2772385"/>
              <a:gd name="connsiteY38" fmla="*/ 2627499 h 3816780"/>
              <a:gd name="connsiteX39" fmla="*/ 1161466 w 2772385"/>
              <a:gd name="connsiteY39" fmla="*/ 2520912 h 3816780"/>
              <a:gd name="connsiteX40" fmla="*/ 1492445 w 2772385"/>
              <a:gd name="connsiteY40" fmla="*/ 2638718 h 3816780"/>
              <a:gd name="connsiteX41" fmla="*/ 1587812 w 2772385"/>
              <a:gd name="connsiteY41" fmla="*/ 2627499 h 3816780"/>
              <a:gd name="connsiteX42" fmla="*/ 1643910 w 2772385"/>
              <a:gd name="connsiteY42" fmla="*/ 2728476 h 3816780"/>
              <a:gd name="connsiteX43" fmla="*/ 1795375 w 2772385"/>
              <a:gd name="connsiteY43" fmla="*/ 2762134 h 3816780"/>
              <a:gd name="connsiteX44" fmla="*/ 1795375 w 2772385"/>
              <a:gd name="connsiteY44" fmla="*/ 2812623 h 3816780"/>
              <a:gd name="connsiteX45" fmla="*/ 1750497 w 2772385"/>
              <a:gd name="connsiteY45" fmla="*/ 3008967 h 3816780"/>
              <a:gd name="connsiteX46" fmla="*/ 1711228 w 2772385"/>
              <a:gd name="connsiteY46" fmla="*/ 3328726 h 3816780"/>
              <a:gd name="connsiteX47" fmla="*/ 1200735 w 2772385"/>
              <a:gd name="connsiteY47" fmla="*/ 3396044 h 3816780"/>
              <a:gd name="connsiteX48" fmla="*/ 1172686 w 2772385"/>
              <a:gd name="connsiteY48" fmla="*/ 3468971 h 3816780"/>
              <a:gd name="connsiteX49" fmla="*/ 1110978 w 2772385"/>
              <a:gd name="connsiteY49" fmla="*/ 3497020 h 3816780"/>
              <a:gd name="connsiteX50" fmla="*/ 1139027 w 2772385"/>
              <a:gd name="connsiteY50" fmla="*/ 3631656 h 3816780"/>
              <a:gd name="connsiteX51" fmla="*/ 1279272 w 2772385"/>
              <a:gd name="connsiteY51" fmla="*/ 3637266 h 3816780"/>
              <a:gd name="connsiteX52" fmla="*/ 1273662 w 2772385"/>
              <a:gd name="connsiteY52" fmla="*/ 3485801 h 3816780"/>
              <a:gd name="connsiteX53" fmla="*/ 1453176 w 2772385"/>
              <a:gd name="connsiteY53" fmla="*/ 3497020 h 3816780"/>
              <a:gd name="connsiteX54" fmla="*/ 1425127 w 2772385"/>
              <a:gd name="connsiteY54" fmla="*/ 3575558 h 3816780"/>
              <a:gd name="connsiteX55" fmla="*/ 1397078 w 2772385"/>
              <a:gd name="connsiteY55" fmla="*/ 3637266 h 3816780"/>
              <a:gd name="connsiteX56" fmla="*/ 1340980 w 2772385"/>
              <a:gd name="connsiteY56" fmla="*/ 3704584 h 3816780"/>
              <a:gd name="connsiteX57" fmla="*/ 1453177 w 2772385"/>
              <a:gd name="connsiteY57" fmla="*/ 3799951 h 3816780"/>
              <a:gd name="connsiteX58" fmla="*/ 1514884 w 2772385"/>
              <a:gd name="connsiteY58" fmla="*/ 3642876 h 3816780"/>
              <a:gd name="connsiteX59" fmla="*/ 1817814 w 2772385"/>
              <a:gd name="connsiteY59" fmla="*/ 3541899 h 3816780"/>
              <a:gd name="connsiteX60" fmla="*/ 2154403 w 2772385"/>
              <a:gd name="connsiteY60" fmla="*/ 3614826 h 3816780"/>
              <a:gd name="connsiteX61" fmla="*/ 2109525 w 2772385"/>
              <a:gd name="connsiteY61" fmla="*/ 3715803 h 3816780"/>
              <a:gd name="connsiteX62" fmla="*/ 2193672 w 2772385"/>
              <a:gd name="connsiteY62" fmla="*/ 3816780 h 3816780"/>
              <a:gd name="connsiteX63" fmla="*/ 2277819 w 2772385"/>
              <a:gd name="connsiteY63" fmla="*/ 3732633 h 3816780"/>
              <a:gd name="connsiteX64" fmla="*/ 2266600 w 2772385"/>
              <a:gd name="connsiteY64" fmla="*/ 3637266 h 3816780"/>
              <a:gd name="connsiteX65" fmla="*/ 2423675 w 2772385"/>
              <a:gd name="connsiteY65" fmla="*/ 3564338 h 3816780"/>
              <a:gd name="connsiteX66" fmla="*/ 2429284 w 2772385"/>
              <a:gd name="connsiteY66" fmla="*/ 3384824 h 3816780"/>
              <a:gd name="connsiteX67" fmla="*/ 1907572 w 2772385"/>
              <a:gd name="connsiteY67" fmla="*/ 3345556 h 3816780"/>
              <a:gd name="connsiteX68" fmla="*/ 1913181 w 2772385"/>
              <a:gd name="connsiteY68" fmla="*/ 3031406 h 3816780"/>
              <a:gd name="connsiteX69" fmla="*/ 1907571 w 2772385"/>
              <a:gd name="connsiteY69" fmla="*/ 3014576 h 3816780"/>
              <a:gd name="connsiteX70" fmla="*/ 1901962 w 2772385"/>
              <a:gd name="connsiteY70" fmla="*/ 2835062 h 3816780"/>
              <a:gd name="connsiteX71" fmla="*/ 1857083 w 2772385"/>
              <a:gd name="connsiteY71" fmla="*/ 2773354 h 3816780"/>
              <a:gd name="connsiteX72" fmla="*/ 2047817 w 2772385"/>
              <a:gd name="connsiteY72" fmla="*/ 2717256 h 3816780"/>
              <a:gd name="connsiteX73" fmla="*/ 2081476 w 2772385"/>
              <a:gd name="connsiteY73" fmla="*/ 2610669 h 3816780"/>
              <a:gd name="connsiteX74" fmla="*/ 2367576 w 2772385"/>
              <a:gd name="connsiteY74" fmla="*/ 2621889 h 3816780"/>
              <a:gd name="connsiteX75" fmla="*/ 2591969 w 2772385"/>
              <a:gd name="connsiteY75" fmla="*/ 2032858 h 3816780"/>
              <a:gd name="connsiteX76" fmla="*/ 2547090 w 2772385"/>
              <a:gd name="connsiteY76" fmla="*/ 1948711 h 3816780"/>
              <a:gd name="connsiteX77" fmla="*/ 2692946 w 2772385"/>
              <a:gd name="connsiteY77" fmla="*/ 1460657 h 3816780"/>
              <a:gd name="connsiteX78" fmla="*/ 2636848 w 2772385"/>
              <a:gd name="connsiteY78" fmla="*/ 1354071 h 3816780"/>
              <a:gd name="connsiteX79" fmla="*/ 2479772 w 2772385"/>
              <a:gd name="connsiteY79" fmla="*/ 798699 h 3816780"/>
              <a:gd name="connsiteX80" fmla="*/ 2737825 w 2772385"/>
              <a:gd name="connsiteY80" fmla="*/ 675283 h 3816780"/>
              <a:gd name="connsiteX81" fmla="*/ 2709775 w 2772385"/>
              <a:gd name="connsiteY81" fmla="*/ 434061 h 3816780"/>
              <a:gd name="connsiteX82" fmla="*/ 2625628 w 2772385"/>
              <a:gd name="connsiteY82" fmla="*/ 86253 h 3816780"/>
              <a:gd name="connsiteX0" fmla="*/ 2625628 w 2772385"/>
              <a:gd name="connsiteY0" fmla="*/ 86253 h 3816780"/>
              <a:gd name="connsiteX1" fmla="*/ 2429284 w 2772385"/>
              <a:gd name="connsiteY1" fmla="*/ 2105 h 3816780"/>
              <a:gd name="connsiteX2" fmla="*/ 2188062 w 2772385"/>
              <a:gd name="connsiteY2" fmla="*/ 159180 h 3816780"/>
              <a:gd name="connsiteX3" fmla="*/ 2087086 w 2772385"/>
              <a:gd name="connsiteY3" fmla="*/ 198449 h 3816780"/>
              <a:gd name="connsiteX4" fmla="*/ 2137574 w 2772385"/>
              <a:gd name="connsiteY4" fmla="*/ 288206 h 3816780"/>
              <a:gd name="connsiteX5" fmla="*/ 2025378 w 2772385"/>
              <a:gd name="connsiteY5" fmla="*/ 450890 h 3816780"/>
              <a:gd name="connsiteX6" fmla="*/ 2131966 w 2772385"/>
              <a:gd name="connsiteY6" fmla="*/ 585526 h 3816780"/>
              <a:gd name="connsiteX7" fmla="*/ 2154403 w 2772385"/>
              <a:gd name="connsiteY7" fmla="*/ 708942 h 3816780"/>
              <a:gd name="connsiteX8" fmla="*/ 2025378 w 2772385"/>
              <a:gd name="connsiteY8" fmla="*/ 753820 h 3816780"/>
              <a:gd name="connsiteX9" fmla="*/ 1991719 w 2772385"/>
              <a:gd name="connsiteY9" fmla="*/ 821138 h 3816780"/>
              <a:gd name="connsiteX10" fmla="*/ 1991719 w 2772385"/>
              <a:gd name="connsiteY10" fmla="*/ 708942 h 3816780"/>
              <a:gd name="connsiteX11" fmla="*/ 1941230 w 2772385"/>
              <a:gd name="connsiteY11" fmla="*/ 669673 h 3816780"/>
              <a:gd name="connsiteX12" fmla="*/ 1778546 w 2772385"/>
              <a:gd name="connsiteY12" fmla="*/ 770649 h 3816780"/>
              <a:gd name="connsiteX13" fmla="*/ 1397078 w 2772385"/>
              <a:gd name="connsiteY13" fmla="*/ 579916 h 3816780"/>
              <a:gd name="connsiteX14" fmla="*/ 1660739 w 2772385"/>
              <a:gd name="connsiteY14" fmla="*/ 1129678 h 3816780"/>
              <a:gd name="connsiteX15" fmla="*/ 1795375 w 2772385"/>
              <a:gd name="connsiteY15" fmla="*/ 1225045 h 3816780"/>
              <a:gd name="connsiteX16" fmla="*/ 1643910 w 2772385"/>
              <a:gd name="connsiteY16" fmla="*/ 1449437 h 3816780"/>
              <a:gd name="connsiteX17" fmla="*/ 1722448 w 2772385"/>
              <a:gd name="connsiteY17" fmla="*/ 1668220 h 3816780"/>
              <a:gd name="connsiteX18" fmla="*/ 1812205 w 2772385"/>
              <a:gd name="connsiteY18" fmla="*/ 1662611 h 3816780"/>
              <a:gd name="connsiteX19" fmla="*/ 1621470 w 2772385"/>
              <a:gd name="connsiteY19" fmla="*/ 1858954 h 3816780"/>
              <a:gd name="connsiteX20" fmla="*/ 909024 w 2772385"/>
              <a:gd name="connsiteY20" fmla="*/ 1578463 h 3816780"/>
              <a:gd name="connsiteX21" fmla="*/ 454629 w 2772385"/>
              <a:gd name="connsiteY21" fmla="*/ 2605060 h 3816780"/>
              <a:gd name="connsiteX22" fmla="*/ 258286 w 2772385"/>
              <a:gd name="connsiteY22" fmla="*/ 2812623 h 3816780"/>
              <a:gd name="connsiteX23" fmla="*/ 39503 w 2772385"/>
              <a:gd name="connsiteY23" fmla="*/ 2857501 h 3816780"/>
              <a:gd name="connsiteX24" fmla="*/ 28282 w 2772385"/>
              <a:gd name="connsiteY24" fmla="*/ 2975307 h 3816780"/>
              <a:gd name="connsiteX25" fmla="*/ 258285 w 2772385"/>
              <a:gd name="connsiteY25" fmla="*/ 3087504 h 3816780"/>
              <a:gd name="connsiteX26" fmla="*/ 527559 w 2772385"/>
              <a:gd name="connsiteY26" fmla="*/ 2986527 h 3816780"/>
              <a:gd name="connsiteX27" fmla="*/ 488288 w 2772385"/>
              <a:gd name="connsiteY27" fmla="*/ 3154821 h 3816780"/>
              <a:gd name="connsiteX28" fmla="*/ 561215 w 2772385"/>
              <a:gd name="connsiteY28" fmla="*/ 3194090 h 3816780"/>
              <a:gd name="connsiteX29" fmla="*/ 381702 w 2772385"/>
              <a:gd name="connsiteY29" fmla="*/ 3592387 h 3816780"/>
              <a:gd name="connsiteX30" fmla="*/ 213408 w 2772385"/>
              <a:gd name="connsiteY30" fmla="*/ 3698973 h 3816780"/>
              <a:gd name="connsiteX31" fmla="*/ 280726 w 2772385"/>
              <a:gd name="connsiteY31" fmla="*/ 3811169 h 3816780"/>
              <a:gd name="connsiteX32" fmla="*/ 477068 w 2772385"/>
              <a:gd name="connsiteY32" fmla="*/ 3771902 h 3816780"/>
              <a:gd name="connsiteX33" fmla="*/ 622923 w 2772385"/>
              <a:gd name="connsiteY33" fmla="*/ 3547509 h 3816780"/>
              <a:gd name="connsiteX34" fmla="*/ 662193 w 2772385"/>
              <a:gd name="connsiteY34" fmla="*/ 3743852 h 3816780"/>
              <a:gd name="connsiteX35" fmla="*/ 735121 w 2772385"/>
              <a:gd name="connsiteY35" fmla="*/ 3732634 h 3816780"/>
              <a:gd name="connsiteX36" fmla="*/ 774389 w 2772385"/>
              <a:gd name="connsiteY36" fmla="*/ 3474581 h 3816780"/>
              <a:gd name="connsiteX37" fmla="*/ 695851 w 2772385"/>
              <a:gd name="connsiteY37" fmla="*/ 3238969 h 3816780"/>
              <a:gd name="connsiteX38" fmla="*/ 897805 w 2772385"/>
              <a:gd name="connsiteY38" fmla="*/ 2627499 h 3816780"/>
              <a:gd name="connsiteX39" fmla="*/ 1161466 w 2772385"/>
              <a:gd name="connsiteY39" fmla="*/ 2520912 h 3816780"/>
              <a:gd name="connsiteX40" fmla="*/ 1492445 w 2772385"/>
              <a:gd name="connsiteY40" fmla="*/ 2638718 h 3816780"/>
              <a:gd name="connsiteX41" fmla="*/ 1587812 w 2772385"/>
              <a:gd name="connsiteY41" fmla="*/ 2627499 h 3816780"/>
              <a:gd name="connsiteX42" fmla="*/ 1643910 w 2772385"/>
              <a:gd name="connsiteY42" fmla="*/ 2728476 h 3816780"/>
              <a:gd name="connsiteX43" fmla="*/ 1795375 w 2772385"/>
              <a:gd name="connsiteY43" fmla="*/ 2762134 h 3816780"/>
              <a:gd name="connsiteX44" fmla="*/ 1795375 w 2772385"/>
              <a:gd name="connsiteY44" fmla="*/ 2812623 h 3816780"/>
              <a:gd name="connsiteX45" fmla="*/ 1750497 w 2772385"/>
              <a:gd name="connsiteY45" fmla="*/ 3008967 h 3816780"/>
              <a:gd name="connsiteX46" fmla="*/ 1711228 w 2772385"/>
              <a:gd name="connsiteY46" fmla="*/ 3328726 h 3816780"/>
              <a:gd name="connsiteX47" fmla="*/ 1200735 w 2772385"/>
              <a:gd name="connsiteY47" fmla="*/ 3396044 h 3816780"/>
              <a:gd name="connsiteX48" fmla="*/ 1172686 w 2772385"/>
              <a:gd name="connsiteY48" fmla="*/ 3468971 h 3816780"/>
              <a:gd name="connsiteX49" fmla="*/ 1110978 w 2772385"/>
              <a:gd name="connsiteY49" fmla="*/ 3497020 h 3816780"/>
              <a:gd name="connsiteX50" fmla="*/ 1139027 w 2772385"/>
              <a:gd name="connsiteY50" fmla="*/ 3631656 h 3816780"/>
              <a:gd name="connsiteX51" fmla="*/ 1279272 w 2772385"/>
              <a:gd name="connsiteY51" fmla="*/ 3637266 h 3816780"/>
              <a:gd name="connsiteX52" fmla="*/ 1273662 w 2772385"/>
              <a:gd name="connsiteY52" fmla="*/ 3485801 h 3816780"/>
              <a:gd name="connsiteX53" fmla="*/ 1453176 w 2772385"/>
              <a:gd name="connsiteY53" fmla="*/ 3497020 h 3816780"/>
              <a:gd name="connsiteX54" fmla="*/ 1425127 w 2772385"/>
              <a:gd name="connsiteY54" fmla="*/ 3575558 h 3816780"/>
              <a:gd name="connsiteX55" fmla="*/ 1397078 w 2772385"/>
              <a:gd name="connsiteY55" fmla="*/ 3637266 h 3816780"/>
              <a:gd name="connsiteX56" fmla="*/ 1340980 w 2772385"/>
              <a:gd name="connsiteY56" fmla="*/ 3704584 h 3816780"/>
              <a:gd name="connsiteX57" fmla="*/ 1453177 w 2772385"/>
              <a:gd name="connsiteY57" fmla="*/ 3799951 h 3816780"/>
              <a:gd name="connsiteX58" fmla="*/ 1514884 w 2772385"/>
              <a:gd name="connsiteY58" fmla="*/ 3642876 h 3816780"/>
              <a:gd name="connsiteX59" fmla="*/ 1817814 w 2772385"/>
              <a:gd name="connsiteY59" fmla="*/ 3541899 h 3816780"/>
              <a:gd name="connsiteX60" fmla="*/ 2154403 w 2772385"/>
              <a:gd name="connsiteY60" fmla="*/ 3614826 h 3816780"/>
              <a:gd name="connsiteX61" fmla="*/ 2109525 w 2772385"/>
              <a:gd name="connsiteY61" fmla="*/ 3715803 h 3816780"/>
              <a:gd name="connsiteX62" fmla="*/ 2193672 w 2772385"/>
              <a:gd name="connsiteY62" fmla="*/ 3816780 h 3816780"/>
              <a:gd name="connsiteX63" fmla="*/ 2277819 w 2772385"/>
              <a:gd name="connsiteY63" fmla="*/ 3732633 h 3816780"/>
              <a:gd name="connsiteX64" fmla="*/ 2266600 w 2772385"/>
              <a:gd name="connsiteY64" fmla="*/ 3637266 h 3816780"/>
              <a:gd name="connsiteX65" fmla="*/ 2423675 w 2772385"/>
              <a:gd name="connsiteY65" fmla="*/ 3564338 h 3816780"/>
              <a:gd name="connsiteX66" fmla="*/ 2429284 w 2772385"/>
              <a:gd name="connsiteY66" fmla="*/ 3384824 h 3816780"/>
              <a:gd name="connsiteX67" fmla="*/ 1907572 w 2772385"/>
              <a:gd name="connsiteY67" fmla="*/ 3345556 h 3816780"/>
              <a:gd name="connsiteX68" fmla="*/ 1913181 w 2772385"/>
              <a:gd name="connsiteY68" fmla="*/ 3031406 h 3816780"/>
              <a:gd name="connsiteX69" fmla="*/ 1907571 w 2772385"/>
              <a:gd name="connsiteY69" fmla="*/ 3014576 h 3816780"/>
              <a:gd name="connsiteX70" fmla="*/ 1901962 w 2772385"/>
              <a:gd name="connsiteY70" fmla="*/ 2835062 h 3816780"/>
              <a:gd name="connsiteX71" fmla="*/ 1857083 w 2772385"/>
              <a:gd name="connsiteY71" fmla="*/ 2773354 h 3816780"/>
              <a:gd name="connsiteX72" fmla="*/ 2047817 w 2772385"/>
              <a:gd name="connsiteY72" fmla="*/ 2717256 h 3816780"/>
              <a:gd name="connsiteX73" fmla="*/ 2081476 w 2772385"/>
              <a:gd name="connsiteY73" fmla="*/ 2610669 h 3816780"/>
              <a:gd name="connsiteX74" fmla="*/ 2367576 w 2772385"/>
              <a:gd name="connsiteY74" fmla="*/ 2621889 h 3816780"/>
              <a:gd name="connsiteX75" fmla="*/ 2591969 w 2772385"/>
              <a:gd name="connsiteY75" fmla="*/ 2032858 h 3816780"/>
              <a:gd name="connsiteX76" fmla="*/ 2547090 w 2772385"/>
              <a:gd name="connsiteY76" fmla="*/ 1948711 h 3816780"/>
              <a:gd name="connsiteX77" fmla="*/ 2692946 w 2772385"/>
              <a:gd name="connsiteY77" fmla="*/ 1460657 h 3816780"/>
              <a:gd name="connsiteX78" fmla="*/ 2636848 w 2772385"/>
              <a:gd name="connsiteY78" fmla="*/ 1354071 h 3816780"/>
              <a:gd name="connsiteX79" fmla="*/ 2479772 w 2772385"/>
              <a:gd name="connsiteY79" fmla="*/ 798699 h 3816780"/>
              <a:gd name="connsiteX80" fmla="*/ 2737825 w 2772385"/>
              <a:gd name="connsiteY80" fmla="*/ 675283 h 3816780"/>
              <a:gd name="connsiteX81" fmla="*/ 2709775 w 2772385"/>
              <a:gd name="connsiteY81" fmla="*/ 434061 h 3816780"/>
              <a:gd name="connsiteX82" fmla="*/ 2625628 w 2772385"/>
              <a:gd name="connsiteY82" fmla="*/ 86253 h 3816780"/>
              <a:gd name="connsiteX0" fmla="*/ 2625628 w 2772385"/>
              <a:gd name="connsiteY0" fmla="*/ 86253 h 3816780"/>
              <a:gd name="connsiteX1" fmla="*/ 2429284 w 2772385"/>
              <a:gd name="connsiteY1" fmla="*/ 2105 h 3816780"/>
              <a:gd name="connsiteX2" fmla="*/ 2188062 w 2772385"/>
              <a:gd name="connsiteY2" fmla="*/ 159180 h 3816780"/>
              <a:gd name="connsiteX3" fmla="*/ 2087086 w 2772385"/>
              <a:gd name="connsiteY3" fmla="*/ 198449 h 3816780"/>
              <a:gd name="connsiteX4" fmla="*/ 2137574 w 2772385"/>
              <a:gd name="connsiteY4" fmla="*/ 288206 h 3816780"/>
              <a:gd name="connsiteX5" fmla="*/ 2025378 w 2772385"/>
              <a:gd name="connsiteY5" fmla="*/ 450890 h 3816780"/>
              <a:gd name="connsiteX6" fmla="*/ 2131966 w 2772385"/>
              <a:gd name="connsiteY6" fmla="*/ 585526 h 3816780"/>
              <a:gd name="connsiteX7" fmla="*/ 2154403 w 2772385"/>
              <a:gd name="connsiteY7" fmla="*/ 708942 h 3816780"/>
              <a:gd name="connsiteX8" fmla="*/ 2025378 w 2772385"/>
              <a:gd name="connsiteY8" fmla="*/ 753820 h 3816780"/>
              <a:gd name="connsiteX9" fmla="*/ 1991719 w 2772385"/>
              <a:gd name="connsiteY9" fmla="*/ 821138 h 3816780"/>
              <a:gd name="connsiteX10" fmla="*/ 1991719 w 2772385"/>
              <a:gd name="connsiteY10" fmla="*/ 708942 h 3816780"/>
              <a:gd name="connsiteX11" fmla="*/ 1941230 w 2772385"/>
              <a:gd name="connsiteY11" fmla="*/ 669673 h 3816780"/>
              <a:gd name="connsiteX12" fmla="*/ 1778546 w 2772385"/>
              <a:gd name="connsiteY12" fmla="*/ 770649 h 3816780"/>
              <a:gd name="connsiteX13" fmla="*/ 1397078 w 2772385"/>
              <a:gd name="connsiteY13" fmla="*/ 579916 h 3816780"/>
              <a:gd name="connsiteX14" fmla="*/ 1660739 w 2772385"/>
              <a:gd name="connsiteY14" fmla="*/ 1129678 h 3816780"/>
              <a:gd name="connsiteX15" fmla="*/ 1795375 w 2772385"/>
              <a:gd name="connsiteY15" fmla="*/ 1225045 h 3816780"/>
              <a:gd name="connsiteX16" fmla="*/ 1643910 w 2772385"/>
              <a:gd name="connsiteY16" fmla="*/ 1449437 h 3816780"/>
              <a:gd name="connsiteX17" fmla="*/ 1722448 w 2772385"/>
              <a:gd name="connsiteY17" fmla="*/ 1668220 h 3816780"/>
              <a:gd name="connsiteX18" fmla="*/ 1812205 w 2772385"/>
              <a:gd name="connsiteY18" fmla="*/ 1662611 h 3816780"/>
              <a:gd name="connsiteX19" fmla="*/ 1621470 w 2772385"/>
              <a:gd name="connsiteY19" fmla="*/ 1858954 h 3816780"/>
              <a:gd name="connsiteX20" fmla="*/ 909024 w 2772385"/>
              <a:gd name="connsiteY20" fmla="*/ 1578463 h 3816780"/>
              <a:gd name="connsiteX21" fmla="*/ 454629 w 2772385"/>
              <a:gd name="connsiteY21" fmla="*/ 2605060 h 3816780"/>
              <a:gd name="connsiteX22" fmla="*/ 258286 w 2772385"/>
              <a:gd name="connsiteY22" fmla="*/ 2812623 h 3816780"/>
              <a:gd name="connsiteX23" fmla="*/ 39503 w 2772385"/>
              <a:gd name="connsiteY23" fmla="*/ 2857501 h 3816780"/>
              <a:gd name="connsiteX24" fmla="*/ 28282 w 2772385"/>
              <a:gd name="connsiteY24" fmla="*/ 2975307 h 3816780"/>
              <a:gd name="connsiteX25" fmla="*/ 258285 w 2772385"/>
              <a:gd name="connsiteY25" fmla="*/ 3087504 h 3816780"/>
              <a:gd name="connsiteX26" fmla="*/ 527559 w 2772385"/>
              <a:gd name="connsiteY26" fmla="*/ 2986527 h 3816780"/>
              <a:gd name="connsiteX27" fmla="*/ 488288 w 2772385"/>
              <a:gd name="connsiteY27" fmla="*/ 3154821 h 3816780"/>
              <a:gd name="connsiteX28" fmla="*/ 561215 w 2772385"/>
              <a:gd name="connsiteY28" fmla="*/ 3194090 h 3816780"/>
              <a:gd name="connsiteX29" fmla="*/ 381702 w 2772385"/>
              <a:gd name="connsiteY29" fmla="*/ 3592387 h 3816780"/>
              <a:gd name="connsiteX30" fmla="*/ 213408 w 2772385"/>
              <a:gd name="connsiteY30" fmla="*/ 3698973 h 3816780"/>
              <a:gd name="connsiteX31" fmla="*/ 280726 w 2772385"/>
              <a:gd name="connsiteY31" fmla="*/ 3811169 h 3816780"/>
              <a:gd name="connsiteX32" fmla="*/ 477068 w 2772385"/>
              <a:gd name="connsiteY32" fmla="*/ 3771902 h 3816780"/>
              <a:gd name="connsiteX33" fmla="*/ 622923 w 2772385"/>
              <a:gd name="connsiteY33" fmla="*/ 3547509 h 3816780"/>
              <a:gd name="connsiteX34" fmla="*/ 662193 w 2772385"/>
              <a:gd name="connsiteY34" fmla="*/ 3743852 h 3816780"/>
              <a:gd name="connsiteX35" fmla="*/ 735121 w 2772385"/>
              <a:gd name="connsiteY35" fmla="*/ 3732634 h 3816780"/>
              <a:gd name="connsiteX36" fmla="*/ 774389 w 2772385"/>
              <a:gd name="connsiteY36" fmla="*/ 3474581 h 3816780"/>
              <a:gd name="connsiteX37" fmla="*/ 695851 w 2772385"/>
              <a:gd name="connsiteY37" fmla="*/ 3238969 h 3816780"/>
              <a:gd name="connsiteX38" fmla="*/ 897805 w 2772385"/>
              <a:gd name="connsiteY38" fmla="*/ 2627499 h 3816780"/>
              <a:gd name="connsiteX39" fmla="*/ 1161466 w 2772385"/>
              <a:gd name="connsiteY39" fmla="*/ 2520912 h 3816780"/>
              <a:gd name="connsiteX40" fmla="*/ 1492445 w 2772385"/>
              <a:gd name="connsiteY40" fmla="*/ 2638718 h 3816780"/>
              <a:gd name="connsiteX41" fmla="*/ 1587812 w 2772385"/>
              <a:gd name="connsiteY41" fmla="*/ 2627499 h 3816780"/>
              <a:gd name="connsiteX42" fmla="*/ 1643910 w 2772385"/>
              <a:gd name="connsiteY42" fmla="*/ 2728476 h 3816780"/>
              <a:gd name="connsiteX43" fmla="*/ 1795375 w 2772385"/>
              <a:gd name="connsiteY43" fmla="*/ 2762134 h 3816780"/>
              <a:gd name="connsiteX44" fmla="*/ 1795375 w 2772385"/>
              <a:gd name="connsiteY44" fmla="*/ 2812623 h 3816780"/>
              <a:gd name="connsiteX45" fmla="*/ 1750497 w 2772385"/>
              <a:gd name="connsiteY45" fmla="*/ 3008967 h 3816780"/>
              <a:gd name="connsiteX46" fmla="*/ 1711228 w 2772385"/>
              <a:gd name="connsiteY46" fmla="*/ 3328726 h 3816780"/>
              <a:gd name="connsiteX47" fmla="*/ 1200735 w 2772385"/>
              <a:gd name="connsiteY47" fmla="*/ 3396044 h 3816780"/>
              <a:gd name="connsiteX48" fmla="*/ 1172686 w 2772385"/>
              <a:gd name="connsiteY48" fmla="*/ 3468971 h 3816780"/>
              <a:gd name="connsiteX49" fmla="*/ 1110978 w 2772385"/>
              <a:gd name="connsiteY49" fmla="*/ 3497020 h 3816780"/>
              <a:gd name="connsiteX50" fmla="*/ 1139027 w 2772385"/>
              <a:gd name="connsiteY50" fmla="*/ 3631656 h 3816780"/>
              <a:gd name="connsiteX51" fmla="*/ 1279272 w 2772385"/>
              <a:gd name="connsiteY51" fmla="*/ 3637266 h 3816780"/>
              <a:gd name="connsiteX52" fmla="*/ 1273662 w 2772385"/>
              <a:gd name="connsiteY52" fmla="*/ 3485801 h 3816780"/>
              <a:gd name="connsiteX53" fmla="*/ 1453176 w 2772385"/>
              <a:gd name="connsiteY53" fmla="*/ 3497020 h 3816780"/>
              <a:gd name="connsiteX54" fmla="*/ 1425127 w 2772385"/>
              <a:gd name="connsiteY54" fmla="*/ 3575558 h 3816780"/>
              <a:gd name="connsiteX55" fmla="*/ 1397078 w 2772385"/>
              <a:gd name="connsiteY55" fmla="*/ 3637266 h 3816780"/>
              <a:gd name="connsiteX56" fmla="*/ 1340980 w 2772385"/>
              <a:gd name="connsiteY56" fmla="*/ 3704584 h 3816780"/>
              <a:gd name="connsiteX57" fmla="*/ 1453177 w 2772385"/>
              <a:gd name="connsiteY57" fmla="*/ 3799951 h 3816780"/>
              <a:gd name="connsiteX58" fmla="*/ 1514884 w 2772385"/>
              <a:gd name="connsiteY58" fmla="*/ 3642876 h 3816780"/>
              <a:gd name="connsiteX59" fmla="*/ 1817814 w 2772385"/>
              <a:gd name="connsiteY59" fmla="*/ 3541899 h 3816780"/>
              <a:gd name="connsiteX60" fmla="*/ 2154403 w 2772385"/>
              <a:gd name="connsiteY60" fmla="*/ 3614826 h 3816780"/>
              <a:gd name="connsiteX61" fmla="*/ 2109525 w 2772385"/>
              <a:gd name="connsiteY61" fmla="*/ 3715803 h 3816780"/>
              <a:gd name="connsiteX62" fmla="*/ 2193672 w 2772385"/>
              <a:gd name="connsiteY62" fmla="*/ 3816780 h 3816780"/>
              <a:gd name="connsiteX63" fmla="*/ 2277819 w 2772385"/>
              <a:gd name="connsiteY63" fmla="*/ 3732633 h 3816780"/>
              <a:gd name="connsiteX64" fmla="*/ 2266600 w 2772385"/>
              <a:gd name="connsiteY64" fmla="*/ 3637266 h 3816780"/>
              <a:gd name="connsiteX65" fmla="*/ 2423675 w 2772385"/>
              <a:gd name="connsiteY65" fmla="*/ 3564338 h 3816780"/>
              <a:gd name="connsiteX66" fmla="*/ 2429284 w 2772385"/>
              <a:gd name="connsiteY66" fmla="*/ 3384824 h 3816780"/>
              <a:gd name="connsiteX67" fmla="*/ 1907572 w 2772385"/>
              <a:gd name="connsiteY67" fmla="*/ 3345556 h 3816780"/>
              <a:gd name="connsiteX68" fmla="*/ 1913181 w 2772385"/>
              <a:gd name="connsiteY68" fmla="*/ 3031406 h 3816780"/>
              <a:gd name="connsiteX69" fmla="*/ 1907571 w 2772385"/>
              <a:gd name="connsiteY69" fmla="*/ 3014576 h 3816780"/>
              <a:gd name="connsiteX70" fmla="*/ 1901962 w 2772385"/>
              <a:gd name="connsiteY70" fmla="*/ 2835062 h 3816780"/>
              <a:gd name="connsiteX71" fmla="*/ 1857083 w 2772385"/>
              <a:gd name="connsiteY71" fmla="*/ 2773354 h 3816780"/>
              <a:gd name="connsiteX72" fmla="*/ 2047817 w 2772385"/>
              <a:gd name="connsiteY72" fmla="*/ 2717256 h 3816780"/>
              <a:gd name="connsiteX73" fmla="*/ 2081476 w 2772385"/>
              <a:gd name="connsiteY73" fmla="*/ 2610669 h 3816780"/>
              <a:gd name="connsiteX74" fmla="*/ 2367576 w 2772385"/>
              <a:gd name="connsiteY74" fmla="*/ 2621889 h 3816780"/>
              <a:gd name="connsiteX75" fmla="*/ 2591969 w 2772385"/>
              <a:gd name="connsiteY75" fmla="*/ 2032858 h 3816780"/>
              <a:gd name="connsiteX76" fmla="*/ 2547090 w 2772385"/>
              <a:gd name="connsiteY76" fmla="*/ 1948711 h 3816780"/>
              <a:gd name="connsiteX77" fmla="*/ 2692946 w 2772385"/>
              <a:gd name="connsiteY77" fmla="*/ 1460657 h 3816780"/>
              <a:gd name="connsiteX78" fmla="*/ 2636848 w 2772385"/>
              <a:gd name="connsiteY78" fmla="*/ 1354071 h 3816780"/>
              <a:gd name="connsiteX79" fmla="*/ 2479772 w 2772385"/>
              <a:gd name="connsiteY79" fmla="*/ 798699 h 3816780"/>
              <a:gd name="connsiteX80" fmla="*/ 2737825 w 2772385"/>
              <a:gd name="connsiteY80" fmla="*/ 675283 h 3816780"/>
              <a:gd name="connsiteX81" fmla="*/ 2709775 w 2772385"/>
              <a:gd name="connsiteY81" fmla="*/ 434061 h 3816780"/>
              <a:gd name="connsiteX82" fmla="*/ 2625628 w 2772385"/>
              <a:gd name="connsiteY82" fmla="*/ 86253 h 3816780"/>
              <a:gd name="connsiteX0" fmla="*/ 2625628 w 2772385"/>
              <a:gd name="connsiteY0" fmla="*/ 86253 h 3816780"/>
              <a:gd name="connsiteX1" fmla="*/ 2429284 w 2772385"/>
              <a:gd name="connsiteY1" fmla="*/ 2105 h 3816780"/>
              <a:gd name="connsiteX2" fmla="*/ 2188062 w 2772385"/>
              <a:gd name="connsiteY2" fmla="*/ 159180 h 3816780"/>
              <a:gd name="connsiteX3" fmla="*/ 2087086 w 2772385"/>
              <a:gd name="connsiteY3" fmla="*/ 198449 h 3816780"/>
              <a:gd name="connsiteX4" fmla="*/ 2137574 w 2772385"/>
              <a:gd name="connsiteY4" fmla="*/ 288206 h 3816780"/>
              <a:gd name="connsiteX5" fmla="*/ 2025378 w 2772385"/>
              <a:gd name="connsiteY5" fmla="*/ 450890 h 3816780"/>
              <a:gd name="connsiteX6" fmla="*/ 2131966 w 2772385"/>
              <a:gd name="connsiteY6" fmla="*/ 585526 h 3816780"/>
              <a:gd name="connsiteX7" fmla="*/ 2154403 w 2772385"/>
              <a:gd name="connsiteY7" fmla="*/ 708942 h 3816780"/>
              <a:gd name="connsiteX8" fmla="*/ 2025378 w 2772385"/>
              <a:gd name="connsiteY8" fmla="*/ 753820 h 3816780"/>
              <a:gd name="connsiteX9" fmla="*/ 1991719 w 2772385"/>
              <a:gd name="connsiteY9" fmla="*/ 821138 h 3816780"/>
              <a:gd name="connsiteX10" fmla="*/ 1991719 w 2772385"/>
              <a:gd name="connsiteY10" fmla="*/ 708942 h 3816780"/>
              <a:gd name="connsiteX11" fmla="*/ 1941230 w 2772385"/>
              <a:gd name="connsiteY11" fmla="*/ 669673 h 3816780"/>
              <a:gd name="connsiteX12" fmla="*/ 1778546 w 2772385"/>
              <a:gd name="connsiteY12" fmla="*/ 770649 h 3816780"/>
              <a:gd name="connsiteX13" fmla="*/ 1397078 w 2772385"/>
              <a:gd name="connsiteY13" fmla="*/ 579916 h 3816780"/>
              <a:gd name="connsiteX14" fmla="*/ 1660739 w 2772385"/>
              <a:gd name="connsiteY14" fmla="*/ 1129678 h 3816780"/>
              <a:gd name="connsiteX15" fmla="*/ 1795375 w 2772385"/>
              <a:gd name="connsiteY15" fmla="*/ 1225045 h 3816780"/>
              <a:gd name="connsiteX16" fmla="*/ 1643910 w 2772385"/>
              <a:gd name="connsiteY16" fmla="*/ 1449437 h 3816780"/>
              <a:gd name="connsiteX17" fmla="*/ 1722448 w 2772385"/>
              <a:gd name="connsiteY17" fmla="*/ 1668220 h 3816780"/>
              <a:gd name="connsiteX18" fmla="*/ 1812205 w 2772385"/>
              <a:gd name="connsiteY18" fmla="*/ 1662611 h 3816780"/>
              <a:gd name="connsiteX19" fmla="*/ 1621470 w 2772385"/>
              <a:gd name="connsiteY19" fmla="*/ 1858954 h 3816780"/>
              <a:gd name="connsiteX20" fmla="*/ 909024 w 2772385"/>
              <a:gd name="connsiteY20" fmla="*/ 1578463 h 3816780"/>
              <a:gd name="connsiteX21" fmla="*/ 454629 w 2772385"/>
              <a:gd name="connsiteY21" fmla="*/ 2605060 h 3816780"/>
              <a:gd name="connsiteX22" fmla="*/ 258286 w 2772385"/>
              <a:gd name="connsiteY22" fmla="*/ 2812623 h 3816780"/>
              <a:gd name="connsiteX23" fmla="*/ 39503 w 2772385"/>
              <a:gd name="connsiteY23" fmla="*/ 2857501 h 3816780"/>
              <a:gd name="connsiteX24" fmla="*/ 28282 w 2772385"/>
              <a:gd name="connsiteY24" fmla="*/ 2975307 h 3816780"/>
              <a:gd name="connsiteX25" fmla="*/ 258285 w 2772385"/>
              <a:gd name="connsiteY25" fmla="*/ 3087504 h 3816780"/>
              <a:gd name="connsiteX26" fmla="*/ 527559 w 2772385"/>
              <a:gd name="connsiteY26" fmla="*/ 2986527 h 3816780"/>
              <a:gd name="connsiteX27" fmla="*/ 488288 w 2772385"/>
              <a:gd name="connsiteY27" fmla="*/ 3154821 h 3816780"/>
              <a:gd name="connsiteX28" fmla="*/ 561215 w 2772385"/>
              <a:gd name="connsiteY28" fmla="*/ 3194090 h 3816780"/>
              <a:gd name="connsiteX29" fmla="*/ 381702 w 2772385"/>
              <a:gd name="connsiteY29" fmla="*/ 3592387 h 3816780"/>
              <a:gd name="connsiteX30" fmla="*/ 213408 w 2772385"/>
              <a:gd name="connsiteY30" fmla="*/ 3698973 h 3816780"/>
              <a:gd name="connsiteX31" fmla="*/ 280726 w 2772385"/>
              <a:gd name="connsiteY31" fmla="*/ 3811169 h 3816780"/>
              <a:gd name="connsiteX32" fmla="*/ 477068 w 2772385"/>
              <a:gd name="connsiteY32" fmla="*/ 3771902 h 3816780"/>
              <a:gd name="connsiteX33" fmla="*/ 622923 w 2772385"/>
              <a:gd name="connsiteY33" fmla="*/ 3547509 h 3816780"/>
              <a:gd name="connsiteX34" fmla="*/ 662193 w 2772385"/>
              <a:gd name="connsiteY34" fmla="*/ 3743852 h 3816780"/>
              <a:gd name="connsiteX35" fmla="*/ 735121 w 2772385"/>
              <a:gd name="connsiteY35" fmla="*/ 3732634 h 3816780"/>
              <a:gd name="connsiteX36" fmla="*/ 774389 w 2772385"/>
              <a:gd name="connsiteY36" fmla="*/ 3474581 h 3816780"/>
              <a:gd name="connsiteX37" fmla="*/ 695851 w 2772385"/>
              <a:gd name="connsiteY37" fmla="*/ 3238969 h 3816780"/>
              <a:gd name="connsiteX38" fmla="*/ 897805 w 2772385"/>
              <a:gd name="connsiteY38" fmla="*/ 2627499 h 3816780"/>
              <a:gd name="connsiteX39" fmla="*/ 1161466 w 2772385"/>
              <a:gd name="connsiteY39" fmla="*/ 2520912 h 3816780"/>
              <a:gd name="connsiteX40" fmla="*/ 1492445 w 2772385"/>
              <a:gd name="connsiteY40" fmla="*/ 2638718 h 3816780"/>
              <a:gd name="connsiteX41" fmla="*/ 1587812 w 2772385"/>
              <a:gd name="connsiteY41" fmla="*/ 2627499 h 3816780"/>
              <a:gd name="connsiteX42" fmla="*/ 1643910 w 2772385"/>
              <a:gd name="connsiteY42" fmla="*/ 2728476 h 3816780"/>
              <a:gd name="connsiteX43" fmla="*/ 1795375 w 2772385"/>
              <a:gd name="connsiteY43" fmla="*/ 2762134 h 3816780"/>
              <a:gd name="connsiteX44" fmla="*/ 1795375 w 2772385"/>
              <a:gd name="connsiteY44" fmla="*/ 2812623 h 3816780"/>
              <a:gd name="connsiteX45" fmla="*/ 1750497 w 2772385"/>
              <a:gd name="connsiteY45" fmla="*/ 3008967 h 3816780"/>
              <a:gd name="connsiteX46" fmla="*/ 1711228 w 2772385"/>
              <a:gd name="connsiteY46" fmla="*/ 3328726 h 3816780"/>
              <a:gd name="connsiteX47" fmla="*/ 1200735 w 2772385"/>
              <a:gd name="connsiteY47" fmla="*/ 3396044 h 3816780"/>
              <a:gd name="connsiteX48" fmla="*/ 1172686 w 2772385"/>
              <a:gd name="connsiteY48" fmla="*/ 3468971 h 3816780"/>
              <a:gd name="connsiteX49" fmla="*/ 1110978 w 2772385"/>
              <a:gd name="connsiteY49" fmla="*/ 3497020 h 3816780"/>
              <a:gd name="connsiteX50" fmla="*/ 1139027 w 2772385"/>
              <a:gd name="connsiteY50" fmla="*/ 3631656 h 3816780"/>
              <a:gd name="connsiteX51" fmla="*/ 1279272 w 2772385"/>
              <a:gd name="connsiteY51" fmla="*/ 3637266 h 3816780"/>
              <a:gd name="connsiteX52" fmla="*/ 1273662 w 2772385"/>
              <a:gd name="connsiteY52" fmla="*/ 3485801 h 3816780"/>
              <a:gd name="connsiteX53" fmla="*/ 1453176 w 2772385"/>
              <a:gd name="connsiteY53" fmla="*/ 3497020 h 3816780"/>
              <a:gd name="connsiteX54" fmla="*/ 1425127 w 2772385"/>
              <a:gd name="connsiteY54" fmla="*/ 3575558 h 3816780"/>
              <a:gd name="connsiteX55" fmla="*/ 1397078 w 2772385"/>
              <a:gd name="connsiteY55" fmla="*/ 3637266 h 3816780"/>
              <a:gd name="connsiteX56" fmla="*/ 1340980 w 2772385"/>
              <a:gd name="connsiteY56" fmla="*/ 3704584 h 3816780"/>
              <a:gd name="connsiteX57" fmla="*/ 1453177 w 2772385"/>
              <a:gd name="connsiteY57" fmla="*/ 3799951 h 3816780"/>
              <a:gd name="connsiteX58" fmla="*/ 1514884 w 2772385"/>
              <a:gd name="connsiteY58" fmla="*/ 3642876 h 3816780"/>
              <a:gd name="connsiteX59" fmla="*/ 1817814 w 2772385"/>
              <a:gd name="connsiteY59" fmla="*/ 3541899 h 3816780"/>
              <a:gd name="connsiteX60" fmla="*/ 2154403 w 2772385"/>
              <a:gd name="connsiteY60" fmla="*/ 3614826 h 3816780"/>
              <a:gd name="connsiteX61" fmla="*/ 2109525 w 2772385"/>
              <a:gd name="connsiteY61" fmla="*/ 3715803 h 3816780"/>
              <a:gd name="connsiteX62" fmla="*/ 2193672 w 2772385"/>
              <a:gd name="connsiteY62" fmla="*/ 3816780 h 3816780"/>
              <a:gd name="connsiteX63" fmla="*/ 2277819 w 2772385"/>
              <a:gd name="connsiteY63" fmla="*/ 3732633 h 3816780"/>
              <a:gd name="connsiteX64" fmla="*/ 2266600 w 2772385"/>
              <a:gd name="connsiteY64" fmla="*/ 3637266 h 3816780"/>
              <a:gd name="connsiteX65" fmla="*/ 2423675 w 2772385"/>
              <a:gd name="connsiteY65" fmla="*/ 3564338 h 3816780"/>
              <a:gd name="connsiteX66" fmla="*/ 2429284 w 2772385"/>
              <a:gd name="connsiteY66" fmla="*/ 3384824 h 3816780"/>
              <a:gd name="connsiteX67" fmla="*/ 1907572 w 2772385"/>
              <a:gd name="connsiteY67" fmla="*/ 3345556 h 3816780"/>
              <a:gd name="connsiteX68" fmla="*/ 1913181 w 2772385"/>
              <a:gd name="connsiteY68" fmla="*/ 3031406 h 3816780"/>
              <a:gd name="connsiteX69" fmla="*/ 1907571 w 2772385"/>
              <a:gd name="connsiteY69" fmla="*/ 3014576 h 3816780"/>
              <a:gd name="connsiteX70" fmla="*/ 1901962 w 2772385"/>
              <a:gd name="connsiteY70" fmla="*/ 2835062 h 3816780"/>
              <a:gd name="connsiteX71" fmla="*/ 1857083 w 2772385"/>
              <a:gd name="connsiteY71" fmla="*/ 2773354 h 3816780"/>
              <a:gd name="connsiteX72" fmla="*/ 2047817 w 2772385"/>
              <a:gd name="connsiteY72" fmla="*/ 2717256 h 3816780"/>
              <a:gd name="connsiteX73" fmla="*/ 2081476 w 2772385"/>
              <a:gd name="connsiteY73" fmla="*/ 2610669 h 3816780"/>
              <a:gd name="connsiteX74" fmla="*/ 2367576 w 2772385"/>
              <a:gd name="connsiteY74" fmla="*/ 2621889 h 3816780"/>
              <a:gd name="connsiteX75" fmla="*/ 2591969 w 2772385"/>
              <a:gd name="connsiteY75" fmla="*/ 2032858 h 3816780"/>
              <a:gd name="connsiteX76" fmla="*/ 2547090 w 2772385"/>
              <a:gd name="connsiteY76" fmla="*/ 1948711 h 3816780"/>
              <a:gd name="connsiteX77" fmla="*/ 2648067 w 2772385"/>
              <a:gd name="connsiteY77" fmla="*/ 1432608 h 3816780"/>
              <a:gd name="connsiteX78" fmla="*/ 2636848 w 2772385"/>
              <a:gd name="connsiteY78" fmla="*/ 1354071 h 3816780"/>
              <a:gd name="connsiteX79" fmla="*/ 2479772 w 2772385"/>
              <a:gd name="connsiteY79" fmla="*/ 798699 h 3816780"/>
              <a:gd name="connsiteX80" fmla="*/ 2737825 w 2772385"/>
              <a:gd name="connsiteY80" fmla="*/ 675283 h 3816780"/>
              <a:gd name="connsiteX81" fmla="*/ 2709775 w 2772385"/>
              <a:gd name="connsiteY81" fmla="*/ 434061 h 3816780"/>
              <a:gd name="connsiteX82" fmla="*/ 2625628 w 2772385"/>
              <a:gd name="connsiteY82" fmla="*/ 86253 h 3816780"/>
              <a:gd name="connsiteX0" fmla="*/ 2625628 w 2772385"/>
              <a:gd name="connsiteY0" fmla="*/ 86253 h 3816780"/>
              <a:gd name="connsiteX1" fmla="*/ 2429284 w 2772385"/>
              <a:gd name="connsiteY1" fmla="*/ 2105 h 3816780"/>
              <a:gd name="connsiteX2" fmla="*/ 2188062 w 2772385"/>
              <a:gd name="connsiteY2" fmla="*/ 159180 h 3816780"/>
              <a:gd name="connsiteX3" fmla="*/ 2087086 w 2772385"/>
              <a:gd name="connsiteY3" fmla="*/ 198449 h 3816780"/>
              <a:gd name="connsiteX4" fmla="*/ 2137574 w 2772385"/>
              <a:gd name="connsiteY4" fmla="*/ 288206 h 3816780"/>
              <a:gd name="connsiteX5" fmla="*/ 2025378 w 2772385"/>
              <a:gd name="connsiteY5" fmla="*/ 450890 h 3816780"/>
              <a:gd name="connsiteX6" fmla="*/ 2131966 w 2772385"/>
              <a:gd name="connsiteY6" fmla="*/ 585526 h 3816780"/>
              <a:gd name="connsiteX7" fmla="*/ 2154403 w 2772385"/>
              <a:gd name="connsiteY7" fmla="*/ 708942 h 3816780"/>
              <a:gd name="connsiteX8" fmla="*/ 2025378 w 2772385"/>
              <a:gd name="connsiteY8" fmla="*/ 753820 h 3816780"/>
              <a:gd name="connsiteX9" fmla="*/ 1991719 w 2772385"/>
              <a:gd name="connsiteY9" fmla="*/ 821138 h 3816780"/>
              <a:gd name="connsiteX10" fmla="*/ 1991719 w 2772385"/>
              <a:gd name="connsiteY10" fmla="*/ 708942 h 3816780"/>
              <a:gd name="connsiteX11" fmla="*/ 1941230 w 2772385"/>
              <a:gd name="connsiteY11" fmla="*/ 669673 h 3816780"/>
              <a:gd name="connsiteX12" fmla="*/ 1778546 w 2772385"/>
              <a:gd name="connsiteY12" fmla="*/ 770649 h 3816780"/>
              <a:gd name="connsiteX13" fmla="*/ 1397078 w 2772385"/>
              <a:gd name="connsiteY13" fmla="*/ 579916 h 3816780"/>
              <a:gd name="connsiteX14" fmla="*/ 1660739 w 2772385"/>
              <a:gd name="connsiteY14" fmla="*/ 1129678 h 3816780"/>
              <a:gd name="connsiteX15" fmla="*/ 1795375 w 2772385"/>
              <a:gd name="connsiteY15" fmla="*/ 1225045 h 3816780"/>
              <a:gd name="connsiteX16" fmla="*/ 1643910 w 2772385"/>
              <a:gd name="connsiteY16" fmla="*/ 1449437 h 3816780"/>
              <a:gd name="connsiteX17" fmla="*/ 1722448 w 2772385"/>
              <a:gd name="connsiteY17" fmla="*/ 1668220 h 3816780"/>
              <a:gd name="connsiteX18" fmla="*/ 1812205 w 2772385"/>
              <a:gd name="connsiteY18" fmla="*/ 1662611 h 3816780"/>
              <a:gd name="connsiteX19" fmla="*/ 1621470 w 2772385"/>
              <a:gd name="connsiteY19" fmla="*/ 1858954 h 3816780"/>
              <a:gd name="connsiteX20" fmla="*/ 909024 w 2772385"/>
              <a:gd name="connsiteY20" fmla="*/ 1578463 h 3816780"/>
              <a:gd name="connsiteX21" fmla="*/ 454629 w 2772385"/>
              <a:gd name="connsiteY21" fmla="*/ 2605060 h 3816780"/>
              <a:gd name="connsiteX22" fmla="*/ 258286 w 2772385"/>
              <a:gd name="connsiteY22" fmla="*/ 2812623 h 3816780"/>
              <a:gd name="connsiteX23" fmla="*/ 39503 w 2772385"/>
              <a:gd name="connsiteY23" fmla="*/ 2857501 h 3816780"/>
              <a:gd name="connsiteX24" fmla="*/ 28282 w 2772385"/>
              <a:gd name="connsiteY24" fmla="*/ 2975307 h 3816780"/>
              <a:gd name="connsiteX25" fmla="*/ 258285 w 2772385"/>
              <a:gd name="connsiteY25" fmla="*/ 3087504 h 3816780"/>
              <a:gd name="connsiteX26" fmla="*/ 527559 w 2772385"/>
              <a:gd name="connsiteY26" fmla="*/ 2986527 h 3816780"/>
              <a:gd name="connsiteX27" fmla="*/ 488288 w 2772385"/>
              <a:gd name="connsiteY27" fmla="*/ 3154821 h 3816780"/>
              <a:gd name="connsiteX28" fmla="*/ 561215 w 2772385"/>
              <a:gd name="connsiteY28" fmla="*/ 3194090 h 3816780"/>
              <a:gd name="connsiteX29" fmla="*/ 381702 w 2772385"/>
              <a:gd name="connsiteY29" fmla="*/ 3592387 h 3816780"/>
              <a:gd name="connsiteX30" fmla="*/ 213408 w 2772385"/>
              <a:gd name="connsiteY30" fmla="*/ 3698973 h 3816780"/>
              <a:gd name="connsiteX31" fmla="*/ 280726 w 2772385"/>
              <a:gd name="connsiteY31" fmla="*/ 3811169 h 3816780"/>
              <a:gd name="connsiteX32" fmla="*/ 477068 w 2772385"/>
              <a:gd name="connsiteY32" fmla="*/ 3771902 h 3816780"/>
              <a:gd name="connsiteX33" fmla="*/ 622923 w 2772385"/>
              <a:gd name="connsiteY33" fmla="*/ 3547509 h 3816780"/>
              <a:gd name="connsiteX34" fmla="*/ 662193 w 2772385"/>
              <a:gd name="connsiteY34" fmla="*/ 3743852 h 3816780"/>
              <a:gd name="connsiteX35" fmla="*/ 735121 w 2772385"/>
              <a:gd name="connsiteY35" fmla="*/ 3732634 h 3816780"/>
              <a:gd name="connsiteX36" fmla="*/ 774389 w 2772385"/>
              <a:gd name="connsiteY36" fmla="*/ 3474581 h 3816780"/>
              <a:gd name="connsiteX37" fmla="*/ 695851 w 2772385"/>
              <a:gd name="connsiteY37" fmla="*/ 3238969 h 3816780"/>
              <a:gd name="connsiteX38" fmla="*/ 897805 w 2772385"/>
              <a:gd name="connsiteY38" fmla="*/ 2627499 h 3816780"/>
              <a:gd name="connsiteX39" fmla="*/ 1161466 w 2772385"/>
              <a:gd name="connsiteY39" fmla="*/ 2520912 h 3816780"/>
              <a:gd name="connsiteX40" fmla="*/ 1492445 w 2772385"/>
              <a:gd name="connsiteY40" fmla="*/ 2638718 h 3816780"/>
              <a:gd name="connsiteX41" fmla="*/ 1587812 w 2772385"/>
              <a:gd name="connsiteY41" fmla="*/ 2627499 h 3816780"/>
              <a:gd name="connsiteX42" fmla="*/ 1643910 w 2772385"/>
              <a:gd name="connsiteY42" fmla="*/ 2728476 h 3816780"/>
              <a:gd name="connsiteX43" fmla="*/ 1795375 w 2772385"/>
              <a:gd name="connsiteY43" fmla="*/ 2762134 h 3816780"/>
              <a:gd name="connsiteX44" fmla="*/ 1795375 w 2772385"/>
              <a:gd name="connsiteY44" fmla="*/ 2812623 h 3816780"/>
              <a:gd name="connsiteX45" fmla="*/ 1750497 w 2772385"/>
              <a:gd name="connsiteY45" fmla="*/ 3008967 h 3816780"/>
              <a:gd name="connsiteX46" fmla="*/ 1711228 w 2772385"/>
              <a:gd name="connsiteY46" fmla="*/ 3328726 h 3816780"/>
              <a:gd name="connsiteX47" fmla="*/ 1200735 w 2772385"/>
              <a:gd name="connsiteY47" fmla="*/ 3396044 h 3816780"/>
              <a:gd name="connsiteX48" fmla="*/ 1172686 w 2772385"/>
              <a:gd name="connsiteY48" fmla="*/ 3468971 h 3816780"/>
              <a:gd name="connsiteX49" fmla="*/ 1110978 w 2772385"/>
              <a:gd name="connsiteY49" fmla="*/ 3497020 h 3816780"/>
              <a:gd name="connsiteX50" fmla="*/ 1139027 w 2772385"/>
              <a:gd name="connsiteY50" fmla="*/ 3631656 h 3816780"/>
              <a:gd name="connsiteX51" fmla="*/ 1279272 w 2772385"/>
              <a:gd name="connsiteY51" fmla="*/ 3637266 h 3816780"/>
              <a:gd name="connsiteX52" fmla="*/ 1273662 w 2772385"/>
              <a:gd name="connsiteY52" fmla="*/ 3485801 h 3816780"/>
              <a:gd name="connsiteX53" fmla="*/ 1453176 w 2772385"/>
              <a:gd name="connsiteY53" fmla="*/ 3497020 h 3816780"/>
              <a:gd name="connsiteX54" fmla="*/ 1425127 w 2772385"/>
              <a:gd name="connsiteY54" fmla="*/ 3575558 h 3816780"/>
              <a:gd name="connsiteX55" fmla="*/ 1397078 w 2772385"/>
              <a:gd name="connsiteY55" fmla="*/ 3637266 h 3816780"/>
              <a:gd name="connsiteX56" fmla="*/ 1340980 w 2772385"/>
              <a:gd name="connsiteY56" fmla="*/ 3704584 h 3816780"/>
              <a:gd name="connsiteX57" fmla="*/ 1453177 w 2772385"/>
              <a:gd name="connsiteY57" fmla="*/ 3799951 h 3816780"/>
              <a:gd name="connsiteX58" fmla="*/ 1514884 w 2772385"/>
              <a:gd name="connsiteY58" fmla="*/ 3642876 h 3816780"/>
              <a:gd name="connsiteX59" fmla="*/ 1817814 w 2772385"/>
              <a:gd name="connsiteY59" fmla="*/ 3541899 h 3816780"/>
              <a:gd name="connsiteX60" fmla="*/ 2154403 w 2772385"/>
              <a:gd name="connsiteY60" fmla="*/ 3614826 h 3816780"/>
              <a:gd name="connsiteX61" fmla="*/ 2109525 w 2772385"/>
              <a:gd name="connsiteY61" fmla="*/ 3715803 h 3816780"/>
              <a:gd name="connsiteX62" fmla="*/ 2193672 w 2772385"/>
              <a:gd name="connsiteY62" fmla="*/ 3816780 h 3816780"/>
              <a:gd name="connsiteX63" fmla="*/ 2277819 w 2772385"/>
              <a:gd name="connsiteY63" fmla="*/ 3732633 h 3816780"/>
              <a:gd name="connsiteX64" fmla="*/ 2266600 w 2772385"/>
              <a:gd name="connsiteY64" fmla="*/ 3637266 h 3816780"/>
              <a:gd name="connsiteX65" fmla="*/ 2423675 w 2772385"/>
              <a:gd name="connsiteY65" fmla="*/ 3564338 h 3816780"/>
              <a:gd name="connsiteX66" fmla="*/ 2429284 w 2772385"/>
              <a:gd name="connsiteY66" fmla="*/ 3384824 h 3816780"/>
              <a:gd name="connsiteX67" fmla="*/ 1907572 w 2772385"/>
              <a:gd name="connsiteY67" fmla="*/ 3345556 h 3816780"/>
              <a:gd name="connsiteX68" fmla="*/ 1913181 w 2772385"/>
              <a:gd name="connsiteY68" fmla="*/ 3031406 h 3816780"/>
              <a:gd name="connsiteX69" fmla="*/ 1907571 w 2772385"/>
              <a:gd name="connsiteY69" fmla="*/ 3014576 h 3816780"/>
              <a:gd name="connsiteX70" fmla="*/ 1901962 w 2772385"/>
              <a:gd name="connsiteY70" fmla="*/ 2835062 h 3816780"/>
              <a:gd name="connsiteX71" fmla="*/ 1857083 w 2772385"/>
              <a:gd name="connsiteY71" fmla="*/ 2773354 h 3816780"/>
              <a:gd name="connsiteX72" fmla="*/ 2047817 w 2772385"/>
              <a:gd name="connsiteY72" fmla="*/ 2717256 h 3816780"/>
              <a:gd name="connsiteX73" fmla="*/ 2081476 w 2772385"/>
              <a:gd name="connsiteY73" fmla="*/ 2610669 h 3816780"/>
              <a:gd name="connsiteX74" fmla="*/ 2367576 w 2772385"/>
              <a:gd name="connsiteY74" fmla="*/ 2621889 h 3816780"/>
              <a:gd name="connsiteX75" fmla="*/ 2591969 w 2772385"/>
              <a:gd name="connsiteY75" fmla="*/ 2032858 h 3816780"/>
              <a:gd name="connsiteX76" fmla="*/ 2547090 w 2772385"/>
              <a:gd name="connsiteY76" fmla="*/ 1948711 h 3816780"/>
              <a:gd name="connsiteX77" fmla="*/ 2648067 w 2772385"/>
              <a:gd name="connsiteY77" fmla="*/ 1432608 h 3816780"/>
              <a:gd name="connsiteX78" fmla="*/ 2636848 w 2772385"/>
              <a:gd name="connsiteY78" fmla="*/ 1354071 h 3816780"/>
              <a:gd name="connsiteX79" fmla="*/ 2479772 w 2772385"/>
              <a:gd name="connsiteY79" fmla="*/ 798699 h 3816780"/>
              <a:gd name="connsiteX80" fmla="*/ 2737825 w 2772385"/>
              <a:gd name="connsiteY80" fmla="*/ 675283 h 3816780"/>
              <a:gd name="connsiteX81" fmla="*/ 2709775 w 2772385"/>
              <a:gd name="connsiteY81" fmla="*/ 434061 h 3816780"/>
              <a:gd name="connsiteX82" fmla="*/ 2625628 w 2772385"/>
              <a:gd name="connsiteY82" fmla="*/ 86253 h 3816780"/>
              <a:gd name="connsiteX0" fmla="*/ 2625628 w 2772385"/>
              <a:gd name="connsiteY0" fmla="*/ 86253 h 3816780"/>
              <a:gd name="connsiteX1" fmla="*/ 2429284 w 2772385"/>
              <a:gd name="connsiteY1" fmla="*/ 2105 h 3816780"/>
              <a:gd name="connsiteX2" fmla="*/ 2188062 w 2772385"/>
              <a:gd name="connsiteY2" fmla="*/ 159180 h 3816780"/>
              <a:gd name="connsiteX3" fmla="*/ 2087086 w 2772385"/>
              <a:gd name="connsiteY3" fmla="*/ 198449 h 3816780"/>
              <a:gd name="connsiteX4" fmla="*/ 2137574 w 2772385"/>
              <a:gd name="connsiteY4" fmla="*/ 288206 h 3816780"/>
              <a:gd name="connsiteX5" fmla="*/ 2025378 w 2772385"/>
              <a:gd name="connsiteY5" fmla="*/ 450890 h 3816780"/>
              <a:gd name="connsiteX6" fmla="*/ 2131966 w 2772385"/>
              <a:gd name="connsiteY6" fmla="*/ 585526 h 3816780"/>
              <a:gd name="connsiteX7" fmla="*/ 2154403 w 2772385"/>
              <a:gd name="connsiteY7" fmla="*/ 708942 h 3816780"/>
              <a:gd name="connsiteX8" fmla="*/ 2025378 w 2772385"/>
              <a:gd name="connsiteY8" fmla="*/ 753820 h 3816780"/>
              <a:gd name="connsiteX9" fmla="*/ 1991719 w 2772385"/>
              <a:gd name="connsiteY9" fmla="*/ 821138 h 3816780"/>
              <a:gd name="connsiteX10" fmla="*/ 1991719 w 2772385"/>
              <a:gd name="connsiteY10" fmla="*/ 708942 h 3816780"/>
              <a:gd name="connsiteX11" fmla="*/ 1941230 w 2772385"/>
              <a:gd name="connsiteY11" fmla="*/ 669673 h 3816780"/>
              <a:gd name="connsiteX12" fmla="*/ 1778546 w 2772385"/>
              <a:gd name="connsiteY12" fmla="*/ 770649 h 3816780"/>
              <a:gd name="connsiteX13" fmla="*/ 1397078 w 2772385"/>
              <a:gd name="connsiteY13" fmla="*/ 579916 h 3816780"/>
              <a:gd name="connsiteX14" fmla="*/ 1660739 w 2772385"/>
              <a:gd name="connsiteY14" fmla="*/ 1129678 h 3816780"/>
              <a:gd name="connsiteX15" fmla="*/ 1795375 w 2772385"/>
              <a:gd name="connsiteY15" fmla="*/ 1225045 h 3816780"/>
              <a:gd name="connsiteX16" fmla="*/ 1643910 w 2772385"/>
              <a:gd name="connsiteY16" fmla="*/ 1449437 h 3816780"/>
              <a:gd name="connsiteX17" fmla="*/ 1722448 w 2772385"/>
              <a:gd name="connsiteY17" fmla="*/ 1668220 h 3816780"/>
              <a:gd name="connsiteX18" fmla="*/ 1812205 w 2772385"/>
              <a:gd name="connsiteY18" fmla="*/ 1662611 h 3816780"/>
              <a:gd name="connsiteX19" fmla="*/ 1621470 w 2772385"/>
              <a:gd name="connsiteY19" fmla="*/ 1858954 h 3816780"/>
              <a:gd name="connsiteX20" fmla="*/ 909024 w 2772385"/>
              <a:gd name="connsiteY20" fmla="*/ 1578463 h 3816780"/>
              <a:gd name="connsiteX21" fmla="*/ 454629 w 2772385"/>
              <a:gd name="connsiteY21" fmla="*/ 2605060 h 3816780"/>
              <a:gd name="connsiteX22" fmla="*/ 258286 w 2772385"/>
              <a:gd name="connsiteY22" fmla="*/ 2812623 h 3816780"/>
              <a:gd name="connsiteX23" fmla="*/ 39503 w 2772385"/>
              <a:gd name="connsiteY23" fmla="*/ 2857501 h 3816780"/>
              <a:gd name="connsiteX24" fmla="*/ 28282 w 2772385"/>
              <a:gd name="connsiteY24" fmla="*/ 2975307 h 3816780"/>
              <a:gd name="connsiteX25" fmla="*/ 258285 w 2772385"/>
              <a:gd name="connsiteY25" fmla="*/ 3087504 h 3816780"/>
              <a:gd name="connsiteX26" fmla="*/ 527559 w 2772385"/>
              <a:gd name="connsiteY26" fmla="*/ 2986527 h 3816780"/>
              <a:gd name="connsiteX27" fmla="*/ 488288 w 2772385"/>
              <a:gd name="connsiteY27" fmla="*/ 3154821 h 3816780"/>
              <a:gd name="connsiteX28" fmla="*/ 561215 w 2772385"/>
              <a:gd name="connsiteY28" fmla="*/ 3194090 h 3816780"/>
              <a:gd name="connsiteX29" fmla="*/ 381702 w 2772385"/>
              <a:gd name="connsiteY29" fmla="*/ 3592387 h 3816780"/>
              <a:gd name="connsiteX30" fmla="*/ 213408 w 2772385"/>
              <a:gd name="connsiteY30" fmla="*/ 3698973 h 3816780"/>
              <a:gd name="connsiteX31" fmla="*/ 280726 w 2772385"/>
              <a:gd name="connsiteY31" fmla="*/ 3811169 h 3816780"/>
              <a:gd name="connsiteX32" fmla="*/ 477068 w 2772385"/>
              <a:gd name="connsiteY32" fmla="*/ 3771902 h 3816780"/>
              <a:gd name="connsiteX33" fmla="*/ 622923 w 2772385"/>
              <a:gd name="connsiteY33" fmla="*/ 3547509 h 3816780"/>
              <a:gd name="connsiteX34" fmla="*/ 662193 w 2772385"/>
              <a:gd name="connsiteY34" fmla="*/ 3743852 h 3816780"/>
              <a:gd name="connsiteX35" fmla="*/ 735121 w 2772385"/>
              <a:gd name="connsiteY35" fmla="*/ 3732634 h 3816780"/>
              <a:gd name="connsiteX36" fmla="*/ 774389 w 2772385"/>
              <a:gd name="connsiteY36" fmla="*/ 3474581 h 3816780"/>
              <a:gd name="connsiteX37" fmla="*/ 695851 w 2772385"/>
              <a:gd name="connsiteY37" fmla="*/ 3238969 h 3816780"/>
              <a:gd name="connsiteX38" fmla="*/ 897805 w 2772385"/>
              <a:gd name="connsiteY38" fmla="*/ 2627499 h 3816780"/>
              <a:gd name="connsiteX39" fmla="*/ 1161466 w 2772385"/>
              <a:gd name="connsiteY39" fmla="*/ 2520912 h 3816780"/>
              <a:gd name="connsiteX40" fmla="*/ 1492445 w 2772385"/>
              <a:gd name="connsiteY40" fmla="*/ 2638718 h 3816780"/>
              <a:gd name="connsiteX41" fmla="*/ 1587812 w 2772385"/>
              <a:gd name="connsiteY41" fmla="*/ 2627499 h 3816780"/>
              <a:gd name="connsiteX42" fmla="*/ 1643910 w 2772385"/>
              <a:gd name="connsiteY42" fmla="*/ 2728476 h 3816780"/>
              <a:gd name="connsiteX43" fmla="*/ 1795375 w 2772385"/>
              <a:gd name="connsiteY43" fmla="*/ 2762134 h 3816780"/>
              <a:gd name="connsiteX44" fmla="*/ 1795375 w 2772385"/>
              <a:gd name="connsiteY44" fmla="*/ 2812623 h 3816780"/>
              <a:gd name="connsiteX45" fmla="*/ 1750497 w 2772385"/>
              <a:gd name="connsiteY45" fmla="*/ 3008967 h 3816780"/>
              <a:gd name="connsiteX46" fmla="*/ 1711228 w 2772385"/>
              <a:gd name="connsiteY46" fmla="*/ 3328726 h 3816780"/>
              <a:gd name="connsiteX47" fmla="*/ 1200735 w 2772385"/>
              <a:gd name="connsiteY47" fmla="*/ 3396044 h 3816780"/>
              <a:gd name="connsiteX48" fmla="*/ 1172686 w 2772385"/>
              <a:gd name="connsiteY48" fmla="*/ 3468971 h 3816780"/>
              <a:gd name="connsiteX49" fmla="*/ 1110978 w 2772385"/>
              <a:gd name="connsiteY49" fmla="*/ 3497020 h 3816780"/>
              <a:gd name="connsiteX50" fmla="*/ 1139027 w 2772385"/>
              <a:gd name="connsiteY50" fmla="*/ 3631656 h 3816780"/>
              <a:gd name="connsiteX51" fmla="*/ 1279272 w 2772385"/>
              <a:gd name="connsiteY51" fmla="*/ 3637266 h 3816780"/>
              <a:gd name="connsiteX52" fmla="*/ 1273662 w 2772385"/>
              <a:gd name="connsiteY52" fmla="*/ 3485801 h 3816780"/>
              <a:gd name="connsiteX53" fmla="*/ 1453176 w 2772385"/>
              <a:gd name="connsiteY53" fmla="*/ 3497020 h 3816780"/>
              <a:gd name="connsiteX54" fmla="*/ 1425127 w 2772385"/>
              <a:gd name="connsiteY54" fmla="*/ 3575558 h 3816780"/>
              <a:gd name="connsiteX55" fmla="*/ 1397078 w 2772385"/>
              <a:gd name="connsiteY55" fmla="*/ 3637266 h 3816780"/>
              <a:gd name="connsiteX56" fmla="*/ 1340980 w 2772385"/>
              <a:gd name="connsiteY56" fmla="*/ 3704584 h 3816780"/>
              <a:gd name="connsiteX57" fmla="*/ 1453177 w 2772385"/>
              <a:gd name="connsiteY57" fmla="*/ 3799951 h 3816780"/>
              <a:gd name="connsiteX58" fmla="*/ 1514884 w 2772385"/>
              <a:gd name="connsiteY58" fmla="*/ 3642876 h 3816780"/>
              <a:gd name="connsiteX59" fmla="*/ 1817814 w 2772385"/>
              <a:gd name="connsiteY59" fmla="*/ 3541899 h 3816780"/>
              <a:gd name="connsiteX60" fmla="*/ 2154403 w 2772385"/>
              <a:gd name="connsiteY60" fmla="*/ 3614826 h 3816780"/>
              <a:gd name="connsiteX61" fmla="*/ 2109525 w 2772385"/>
              <a:gd name="connsiteY61" fmla="*/ 3715803 h 3816780"/>
              <a:gd name="connsiteX62" fmla="*/ 2193672 w 2772385"/>
              <a:gd name="connsiteY62" fmla="*/ 3816780 h 3816780"/>
              <a:gd name="connsiteX63" fmla="*/ 2277819 w 2772385"/>
              <a:gd name="connsiteY63" fmla="*/ 3732633 h 3816780"/>
              <a:gd name="connsiteX64" fmla="*/ 2266600 w 2772385"/>
              <a:gd name="connsiteY64" fmla="*/ 3637266 h 3816780"/>
              <a:gd name="connsiteX65" fmla="*/ 2423675 w 2772385"/>
              <a:gd name="connsiteY65" fmla="*/ 3564338 h 3816780"/>
              <a:gd name="connsiteX66" fmla="*/ 2429284 w 2772385"/>
              <a:gd name="connsiteY66" fmla="*/ 3384824 h 3816780"/>
              <a:gd name="connsiteX67" fmla="*/ 1907572 w 2772385"/>
              <a:gd name="connsiteY67" fmla="*/ 3345556 h 3816780"/>
              <a:gd name="connsiteX68" fmla="*/ 1913181 w 2772385"/>
              <a:gd name="connsiteY68" fmla="*/ 3031406 h 3816780"/>
              <a:gd name="connsiteX69" fmla="*/ 1907571 w 2772385"/>
              <a:gd name="connsiteY69" fmla="*/ 3014576 h 3816780"/>
              <a:gd name="connsiteX70" fmla="*/ 1901962 w 2772385"/>
              <a:gd name="connsiteY70" fmla="*/ 2835062 h 3816780"/>
              <a:gd name="connsiteX71" fmla="*/ 1857083 w 2772385"/>
              <a:gd name="connsiteY71" fmla="*/ 2773354 h 3816780"/>
              <a:gd name="connsiteX72" fmla="*/ 2047817 w 2772385"/>
              <a:gd name="connsiteY72" fmla="*/ 2717256 h 3816780"/>
              <a:gd name="connsiteX73" fmla="*/ 2081476 w 2772385"/>
              <a:gd name="connsiteY73" fmla="*/ 2610669 h 3816780"/>
              <a:gd name="connsiteX74" fmla="*/ 2367576 w 2772385"/>
              <a:gd name="connsiteY74" fmla="*/ 2621889 h 3816780"/>
              <a:gd name="connsiteX75" fmla="*/ 2591969 w 2772385"/>
              <a:gd name="connsiteY75" fmla="*/ 2032858 h 3816780"/>
              <a:gd name="connsiteX76" fmla="*/ 2547090 w 2772385"/>
              <a:gd name="connsiteY76" fmla="*/ 1948711 h 3816780"/>
              <a:gd name="connsiteX77" fmla="*/ 2648067 w 2772385"/>
              <a:gd name="connsiteY77" fmla="*/ 1432608 h 3816780"/>
              <a:gd name="connsiteX78" fmla="*/ 2620019 w 2772385"/>
              <a:gd name="connsiteY78" fmla="*/ 1337242 h 3816780"/>
              <a:gd name="connsiteX79" fmla="*/ 2479772 w 2772385"/>
              <a:gd name="connsiteY79" fmla="*/ 798699 h 3816780"/>
              <a:gd name="connsiteX80" fmla="*/ 2737825 w 2772385"/>
              <a:gd name="connsiteY80" fmla="*/ 675283 h 3816780"/>
              <a:gd name="connsiteX81" fmla="*/ 2709775 w 2772385"/>
              <a:gd name="connsiteY81" fmla="*/ 434061 h 3816780"/>
              <a:gd name="connsiteX82" fmla="*/ 2625628 w 2772385"/>
              <a:gd name="connsiteY82" fmla="*/ 86253 h 3816780"/>
              <a:gd name="connsiteX0" fmla="*/ 2625628 w 2772385"/>
              <a:gd name="connsiteY0" fmla="*/ 86253 h 3816780"/>
              <a:gd name="connsiteX1" fmla="*/ 2429284 w 2772385"/>
              <a:gd name="connsiteY1" fmla="*/ 2105 h 3816780"/>
              <a:gd name="connsiteX2" fmla="*/ 2188062 w 2772385"/>
              <a:gd name="connsiteY2" fmla="*/ 159180 h 3816780"/>
              <a:gd name="connsiteX3" fmla="*/ 2087086 w 2772385"/>
              <a:gd name="connsiteY3" fmla="*/ 198449 h 3816780"/>
              <a:gd name="connsiteX4" fmla="*/ 2137574 w 2772385"/>
              <a:gd name="connsiteY4" fmla="*/ 288206 h 3816780"/>
              <a:gd name="connsiteX5" fmla="*/ 2025378 w 2772385"/>
              <a:gd name="connsiteY5" fmla="*/ 450890 h 3816780"/>
              <a:gd name="connsiteX6" fmla="*/ 2131966 w 2772385"/>
              <a:gd name="connsiteY6" fmla="*/ 585526 h 3816780"/>
              <a:gd name="connsiteX7" fmla="*/ 2154403 w 2772385"/>
              <a:gd name="connsiteY7" fmla="*/ 708942 h 3816780"/>
              <a:gd name="connsiteX8" fmla="*/ 2025378 w 2772385"/>
              <a:gd name="connsiteY8" fmla="*/ 753820 h 3816780"/>
              <a:gd name="connsiteX9" fmla="*/ 1991719 w 2772385"/>
              <a:gd name="connsiteY9" fmla="*/ 821138 h 3816780"/>
              <a:gd name="connsiteX10" fmla="*/ 1991719 w 2772385"/>
              <a:gd name="connsiteY10" fmla="*/ 708942 h 3816780"/>
              <a:gd name="connsiteX11" fmla="*/ 1941230 w 2772385"/>
              <a:gd name="connsiteY11" fmla="*/ 669673 h 3816780"/>
              <a:gd name="connsiteX12" fmla="*/ 1778546 w 2772385"/>
              <a:gd name="connsiteY12" fmla="*/ 770649 h 3816780"/>
              <a:gd name="connsiteX13" fmla="*/ 1397078 w 2772385"/>
              <a:gd name="connsiteY13" fmla="*/ 579916 h 3816780"/>
              <a:gd name="connsiteX14" fmla="*/ 1660739 w 2772385"/>
              <a:gd name="connsiteY14" fmla="*/ 1129678 h 3816780"/>
              <a:gd name="connsiteX15" fmla="*/ 1795375 w 2772385"/>
              <a:gd name="connsiteY15" fmla="*/ 1225045 h 3816780"/>
              <a:gd name="connsiteX16" fmla="*/ 1643910 w 2772385"/>
              <a:gd name="connsiteY16" fmla="*/ 1449437 h 3816780"/>
              <a:gd name="connsiteX17" fmla="*/ 1722448 w 2772385"/>
              <a:gd name="connsiteY17" fmla="*/ 1668220 h 3816780"/>
              <a:gd name="connsiteX18" fmla="*/ 1812205 w 2772385"/>
              <a:gd name="connsiteY18" fmla="*/ 1662611 h 3816780"/>
              <a:gd name="connsiteX19" fmla="*/ 1621470 w 2772385"/>
              <a:gd name="connsiteY19" fmla="*/ 1858954 h 3816780"/>
              <a:gd name="connsiteX20" fmla="*/ 909024 w 2772385"/>
              <a:gd name="connsiteY20" fmla="*/ 1578463 h 3816780"/>
              <a:gd name="connsiteX21" fmla="*/ 454629 w 2772385"/>
              <a:gd name="connsiteY21" fmla="*/ 2605060 h 3816780"/>
              <a:gd name="connsiteX22" fmla="*/ 258286 w 2772385"/>
              <a:gd name="connsiteY22" fmla="*/ 2812623 h 3816780"/>
              <a:gd name="connsiteX23" fmla="*/ 39503 w 2772385"/>
              <a:gd name="connsiteY23" fmla="*/ 2857501 h 3816780"/>
              <a:gd name="connsiteX24" fmla="*/ 28282 w 2772385"/>
              <a:gd name="connsiteY24" fmla="*/ 2975307 h 3816780"/>
              <a:gd name="connsiteX25" fmla="*/ 258285 w 2772385"/>
              <a:gd name="connsiteY25" fmla="*/ 3087504 h 3816780"/>
              <a:gd name="connsiteX26" fmla="*/ 527559 w 2772385"/>
              <a:gd name="connsiteY26" fmla="*/ 2986527 h 3816780"/>
              <a:gd name="connsiteX27" fmla="*/ 488288 w 2772385"/>
              <a:gd name="connsiteY27" fmla="*/ 3154821 h 3816780"/>
              <a:gd name="connsiteX28" fmla="*/ 561215 w 2772385"/>
              <a:gd name="connsiteY28" fmla="*/ 3194090 h 3816780"/>
              <a:gd name="connsiteX29" fmla="*/ 381702 w 2772385"/>
              <a:gd name="connsiteY29" fmla="*/ 3592387 h 3816780"/>
              <a:gd name="connsiteX30" fmla="*/ 213408 w 2772385"/>
              <a:gd name="connsiteY30" fmla="*/ 3698973 h 3816780"/>
              <a:gd name="connsiteX31" fmla="*/ 280726 w 2772385"/>
              <a:gd name="connsiteY31" fmla="*/ 3811169 h 3816780"/>
              <a:gd name="connsiteX32" fmla="*/ 477068 w 2772385"/>
              <a:gd name="connsiteY32" fmla="*/ 3771902 h 3816780"/>
              <a:gd name="connsiteX33" fmla="*/ 622923 w 2772385"/>
              <a:gd name="connsiteY33" fmla="*/ 3547509 h 3816780"/>
              <a:gd name="connsiteX34" fmla="*/ 662193 w 2772385"/>
              <a:gd name="connsiteY34" fmla="*/ 3743852 h 3816780"/>
              <a:gd name="connsiteX35" fmla="*/ 735121 w 2772385"/>
              <a:gd name="connsiteY35" fmla="*/ 3732634 h 3816780"/>
              <a:gd name="connsiteX36" fmla="*/ 774389 w 2772385"/>
              <a:gd name="connsiteY36" fmla="*/ 3474581 h 3816780"/>
              <a:gd name="connsiteX37" fmla="*/ 695851 w 2772385"/>
              <a:gd name="connsiteY37" fmla="*/ 3238969 h 3816780"/>
              <a:gd name="connsiteX38" fmla="*/ 897805 w 2772385"/>
              <a:gd name="connsiteY38" fmla="*/ 2627499 h 3816780"/>
              <a:gd name="connsiteX39" fmla="*/ 1161466 w 2772385"/>
              <a:gd name="connsiteY39" fmla="*/ 2520912 h 3816780"/>
              <a:gd name="connsiteX40" fmla="*/ 1492445 w 2772385"/>
              <a:gd name="connsiteY40" fmla="*/ 2638718 h 3816780"/>
              <a:gd name="connsiteX41" fmla="*/ 1587812 w 2772385"/>
              <a:gd name="connsiteY41" fmla="*/ 2627499 h 3816780"/>
              <a:gd name="connsiteX42" fmla="*/ 1643910 w 2772385"/>
              <a:gd name="connsiteY42" fmla="*/ 2728476 h 3816780"/>
              <a:gd name="connsiteX43" fmla="*/ 1795375 w 2772385"/>
              <a:gd name="connsiteY43" fmla="*/ 2762134 h 3816780"/>
              <a:gd name="connsiteX44" fmla="*/ 1795375 w 2772385"/>
              <a:gd name="connsiteY44" fmla="*/ 2812623 h 3816780"/>
              <a:gd name="connsiteX45" fmla="*/ 1750497 w 2772385"/>
              <a:gd name="connsiteY45" fmla="*/ 3008967 h 3816780"/>
              <a:gd name="connsiteX46" fmla="*/ 1711228 w 2772385"/>
              <a:gd name="connsiteY46" fmla="*/ 3328726 h 3816780"/>
              <a:gd name="connsiteX47" fmla="*/ 1200735 w 2772385"/>
              <a:gd name="connsiteY47" fmla="*/ 3396044 h 3816780"/>
              <a:gd name="connsiteX48" fmla="*/ 1172686 w 2772385"/>
              <a:gd name="connsiteY48" fmla="*/ 3468971 h 3816780"/>
              <a:gd name="connsiteX49" fmla="*/ 1110978 w 2772385"/>
              <a:gd name="connsiteY49" fmla="*/ 3497020 h 3816780"/>
              <a:gd name="connsiteX50" fmla="*/ 1139027 w 2772385"/>
              <a:gd name="connsiteY50" fmla="*/ 3631656 h 3816780"/>
              <a:gd name="connsiteX51" fmla="*/ 1279272 w 2772385"/>
              <a:gd name="connsiteY51" fmla="*/ 3637266 h 3816780"/>
              <a:gd name="connsiteX52" fmla="*/ 1273662 w 2772385"/>
              <a:gd name="connsiteY52" fmla="*/ 3485801 h 3816780"/>
              <a:gd name="connsiteX53" fmla="*/ 1453176 w 2772385"/>
              <a:gd name="connsiteY53" fmla="*/ 3497020 h 3816780"/>
              <a:gd name="connsiteX54" fmla="*/ 1425127 w 2772385"/>
              <a:gd name="connsiteY54" fmla="*/ 3575558 h 3816780"/>
              <a:gd name="connsiteX55" fmla="*/ 1397078 w 2772385"/>
              <a:gd name="connsiteY55" fmla="*/ 3637266 h 3816780"/>
              <a:gd name="connsiteX56" fmla="*/ 1340980 w 2772385"/>
              <a:gd name="connsiteY56" fmla="*/ 3704584 h 3816780"/>
              <a:gd name="connsiteX57" fmla="*/ 1453177 w 2772385"/>
              <a:gd name="connsiteY57" fmla="*/ 3799951 h 3816780"/>
              <a:gd name="connsiteX58" fmla="*/ 1514884 w 2772385"/>
              <a:gd name="connsiteY58" fmla="*/ 3642876 h 3816780"/>
              <a:gd name="connsiteX59" fmla="*/ 1817814 w 2772385"/>
              <a:gd name="connsiteY59" fmla="*/ 3541899 h 3816780"/>
              <a:gd name="connsiteX60" fmla="*/ 2154403 w 2772385"/>
              <a:gd name="connsiteY60" fmla="*/ 3614826 h 3816780"/>
              <a:gd name="connsiteX61" fmla="*/ 2109525 w 2772385"/>
              <a:gd name="connsiteY61" fmla="*/ 3715803 h 3816780"/>
              <a:gd name="connsiteX62" fmla="*/ 2193672 w 2772385"/>
              <a:gd name="connsiteY62" fmla="*/ 3816780 h 3816780"/>
              <a:gd name="connsiteX63" fmla="*/ 2277819 w 2772385"/>
              <a:gd name="connsiteY63" fmla="*/ 3732633 h 3816780"/>
              <a:gd name="connsiteX64" fmla="*/ 2266600 w 2772385"/>
              <a:gd name="connsiteY64" fmla="*/ 3637266 h 3816780"/>
              <a:gd name="connsiteX65" fmla="*/ 2423675 w 2772385"/>
              <a:gd name="connsiteY65" fmla="*/ 3564338 h 3816780"/>
              <a:gd name="connsiteX66" fmla="*/ 2429284 w 2772385"/>
              <a:gd name="connsiteY66" fmla="*/ 3384824 h 3816780"/>
              <a:gd name="connsiteX67" fmla="*/ 1907572 w 2772385"/>
              <a:gd name="connsiteY67" fmla="*/ 3345556 h 3816780"/>
              <a:gd name="connsiteX68" fmla="*/ 1913181 w 2772385"/>
              <a:gd name="connsiteY68" fmla="*/ 3031406 h 3816780"/>
              <a:gd name="connsiteX69" fmla="*/ 1907571 w 2772385"/>
              <a:gd name="connsiteY69" fmla="*/ 3014576 h 3816780"/>
              <a:gd name="connsiteX70" fmla="*/ 1901962 w 2772385"/>
              <a:gd name="connsiteY70" fmla="*/ 2835062 h 3816780"/>
              <a:gd name="connsiteX71" fmla="*/ 1857083 w 2772385"/>
              <a:gd name="connsiteY71" fmla="*/ 2773354 h 3816780"/>
              <a:gd name="connsiteX72" fmla="*/ 2047817 w 2772385"/>
              <a:gd name="connsiteY72" fmla="*/ 2717256 h 3816780"/>
              <a:gd name="connsiteX73" fmla="*/ 2081476 w 2772385"/>
              <a:gd name="connsiteY73" fmla="*/ 2610669 h 3816780"/>
              <a:gd name="connsiteX74" fmla="*/ 2367576 w 2772385"/>
              <a:gd name="connsiteY74" fmla="*/ 2621889 h 3816780"/>
              <a:gd name="connsiteX75" fmla="*/ 2591969 w 2772385"/>
              <a:gd name="connsiteY75" fmla="*/ 2032858 h 3816780"/>
              <a:gd name="connsiteX76" fmla="*/ 2547090 w 2772385"/>
              <a:gd name="connsiteY76" fmla="*/ 1948711 h 3816780"/>
              <a:gd name="connsiteX77" fmla="*/ 2648067 w 2772385"/>
              <a:gd name="connsiteY77" fmla="*/ 1432608 h 3816780"/>
              <a:gd name="connsiteX78" fmla="*/ 2580750 w 2772385"/>
              <a:gd name="connsiteY78" fmla="*/ 1337242 h 3816780"/>
              <a:gd name="connsiteX79" fmla="*/ 2479772 w 2772385"/>
              <a:gd name="connsiteY79" fmla="*/ 798699 h 3816780"/>
              <a:gd name="connsiteX80" fmla="*/ 2737825 w 2772385"/>
              <a:gd name="connsiteY80" fmla="*/ 675283 h 3816780"/>
              <a:gd name="connsiteX81" fmla="*/ 2709775 w 2772385"/>
              <a:gd name="connsiteY81" fmla="*/ 434061 h 3816780"/>
              <a:gd name="connsiteX82" fmla="*/ 2625628 w 2772385"/>
              <a:gd name="connsiteY82" fmla="*/ 86253 h 3816780"/>
              <a:gd name="connsiteX0" fmla="*/ 2625628 w 2772385"/>
              <a:gd name="connsiteY0" fmla="*/ 86253 h 3816780"/>
              <a:gd name="connsiteX1" fmla="*/ 2429284 w 2772385"/>
              <a:gd name="connsiteY1" fmla="*/ 2105 h 3816780"/>
              <a:gd name="connsiteX2" fmla="*/ 2188062 w 2772385"/>
              <a:gd name="connsiteY2" fmla="*/ 159180 h 3816780"/>
              <a:gd name="connsiteX3" fmla="*/ 2087086 w 2772385"/>
              <a:gd name="connsiteY3" fmla="*/ 198449 h 3816780"/>
              <a:gd name="connsiteX4" fmla="*/ 2137574 w 2772385"/>
              <a:gd name="connsiteY4" fmla="*/ 288206 h 3816780"/>
              <a:gd name="connsiteX5" fmla="*/ 2025378 w 2772385"/>
              <a:gd name="connsiteY5" fmla="*/ 450890 h 3816780"/>
              <a:gd name="connsiteX6" fmla="*/ 2131966 w 2772385"/>
              <a:gd name="connsiteY6" fmla="*/ 585526 h 3816780"/>
              <a:gd name="connsiteX7" fmla="*/ 2154403 w 2772385"/>
              <a:gd name="connsiteY7" fmla="*/ 708942 h 3816780"/>
              <a:gd name="connsiteX8" fmla="*/ 2025378 w 2772385"/>
              <a:gd name="connsiteY8" fmla="*/ 753820 h 3816780"/>
              <a:gd name="connsiteX9" fmla="*/ 1991719 w 2772385"/>
              <a:gd name="connsiteY9" fmla="*/ 821138 h 3816780"/>
              <a:gd name="connsiteX10" fmla="*/ 1991719 w 2772385"/>
              <a:gd name="connsiteY10" fmla="*/ 708942 h 3816780"/>
              <a:gd name="connsiteX11" fmla="*/ 1941230 w 2772385"/>
              <a:gd name="connsiteY11" fmla="*/ 669673 h 3816780"/>
              <a:gd name="connsiteX12" fmla="*/ 1778546 w 2772385"/>
              <a:gd name="connsiteY12" fmla="*/ 770649 h 3816780"/>
              <a:gd name="connsiteX13" fmla="*/ 1397078 w 2772385"/>
              <a:gd name="connsiteY13" fmla="*/ 579916 h 3816780"/>
              <a:gd name="connsiteX14" fmla="*/ 1660739 w 2772385"/>
              <a:gd name="connsiteY14" fmla="*/ 1129678 h 3816780"/>
              <a:gd name="connsiteX15" fmla="*/ 1795375 w 2772385"/>
              <a:gd name="connsiteY15" fmla="*/ 1225045 h 3816780"/>
              <a:gd name="connsiteX16" fmla="*/ 1643910 w 2772385"/>
              <a:gd name="connsiteY16" fmla="*/ 1449437 h 3816780"/>
              <a:gd name="connsiteX17" fmla="*/ 1722448 w 2772385"/>
              <a:gd name="connsiteY17" fmla="*/ 1668220 h 3816780"/>
              <a:gd name="connsiteX18" fmla="*/ 1812205 w 2772385"/>
              <a:gd name="connsiteY18" fmla="*/ 1662611 h 3816780"/>
              <a:gd name="connsiteX19" fmla="*/ 1621470 w 2772385"/>
              <a:gd name="connsiteY19" fmla="*/ 1858954 h 3816780"/>
              <a:gd name="connsiteX20" fmla="*/ 909024 w 2772385"/>
              <a:gd name="connsiteY20" fmla="*/ 1578463 h 3816780"/>
              <a:gd name="connsiteX21" fmla="*/ 454629 w 2772385"/>
              <a:gd name="connsiteY21" fmla="*/ 2605060 h 3816780"/>
              <a:gd name="connsiteX22" fmla="*/ 258286 w 2772385"/>
              <a:gd name="connsiteY22" fmla="*/ 2812623 h 3816780"/>
              <a:gd name="connsiteX23" fmla="*/ 39503 w 2772385"/>
              <a:gd name="connsiteY23" fmla="*/ 2857501 h 3816780"/>
              <a:gd name="connsiteX24" fmla="*/ 28282 w 2772385"/>
              <a:gd name="connsiteY24" fmla="*/ 2975307 h 3816780"/>
              <a:gd name="connsiteX25" fmla="*/ 258285 w 2772385"/>
              <a:gd name="connsiteY25" fmla="*/ 3087504 h 3816780"/>
              <a:gd name="connsiteX26" fmla="*/ 527559 w 2772385"/>
              <a:gd name="connsiteY26" fmla="*/ 2986527 h 3816780"/>
              <a:gd name="connsiteX27" fmla="*/ 488288 w 2772385"/>
              <a:gd name="connsiteY27" fmla="*/ 3154821 h 3816780"/>
              <a:gd name="connsiteX28" fmla="*/ 561215 w 2772385"/>
              <a:gd name="connsiteY28" fmla="*/ 3194090 h 3816780"/>
              <a:gd name="connsiteX29" fmla="*/ 381702 w 2772385"/>
              <a:gd name="connsiteY29" fmla="*/ 3592387 h 3816780"/>
              <a:gd name="connsiteX30" fmla="*/ 213408 w 2772385"/>
              <a:gd name="connsiteY30" fmla="*/ 3698973 h 3816780"/>
              <a:gd name="connsiteX31" fmla="*/ 280726 w 2772385"/>
              <a:gd name="connsiteY31" fmla="*/ 3811169 h 3816780"/>
              <a:gd name="connsiteX32" fmla="*/ 477068 w 2772385"/>
              <a:gd name="connsiteY32" fmla="*/ 3771902 h 3816780"/>
              <a:gd name="connsiteX33" fmla="*/ 622923 w 2772385"/>
              <a:gd name="connsiteY33" fmla="*/ 3547509 h 3816780"/>
              <a:gd name="connsiteX34" fmla="*/ 662193 w 2772385"/>
              <a:gd name="connsiteY34" fmla="*/ 3743852 h 3816780"/>
              <a:gd name="connsiteX35" fmla="*/ 735121 w 2772385"/>
              <a:gd name="connsiteY35" fmla="*/ 3732634 h 3816780"/>
              <a:gd name="connsiteX36" fmla="*/ 774389 w 2772385"/>
              <a:gd name="connsiteY36" fmla="*/ 3474581 h 3816780"/>
              <a:gd name="connsiteX37" fmla="*/ 695851 w 2772385"/>
              <a:gd name="connsiteY37" fmla="*/ 3238969 h 3816780"/>
              <a:gd name="connsiteX38" fmla="*/ 897805 w 2772385"/>
              <a:gd name="connsiteY38" fmla="*/ 2627499 h 3816780"/>
              <a:gd name="connsiteX39" fmla="*/ 1161466 w 2772385"/>
              <a:gd name="connsiteY39" fmla="*/ 2520912 h 3816780"/>
              <a:gd name="connsiteX40" fmla="*/ 1492445 w 2772385"/>
              <a:gd name="connsiteY40" fmla="*/ 2638718 h 3816780"/>
              <a:gd name="connsiteX41" fmla="*/ 1587812 w 2772385"/>
              <a:gd name="connsiteY41" fmla="*/ 2627499 h 3816780"/>
              <a:gd name="connsiteX42" fmla="*/ 1643910 w 2772385"/>
              <a:gd name="connsiteY42" fmla="*/ 2728476 h 3816780"/>
              <a:gd name="connsiteX43" fmla="*/ 1795375 w 2772385"/>
              <a:gd name="connsiteY43" fmla="*/ 2762134 h 3816780"/>
              <a:gd name="connsiteX44" fmla="*/ 1795375 w 2772385"/>
              <a:gd name="connsiteY44" fmla="*/ 2812623 h 3816780"/>
              <a:gd name="connsiteX45" fmla="*/ 1750497 w 2772385"/>
              <a:gd name="connsiteY45" fmla="*/ 3008967 h 3816780"/>
              <a:gd name="connsiteX46" fmla="*/ 1711228 w 2772385"/>
              <a:gd name="connsiteY46" fmla="*/ 3328726 h 3816780"/>
              <a:gd name="connsiteX47" fmla="*/ 1200735 w 2772385"/>
              <a:gd name="connsiteY47" fmla="*/ 3396044 h 3816780"/>
              <a:gd name="connsiteX48" fmla="*/ 1172686 w 2772385"/>
              <a:gd name="connsiteY48" fmla="*/ 3468971 h 3816780"/>
              <a:gd name="connsiteX49" fmla="*/ 1110978 w 2772385"/>
              <a:gd name="connsiteY49" fmla="*/ 3497020 h 3816780"/>
              <a:gd name="connsiteX50" fmla="*/ 1139027 w 2772385"/>
              <a:gd name="connsiteY50" fmla="*/ 3631656 h 3816780"/>
              <a:gd name="connsiteX51" fmla="*/ 1279272 w 2772385"/>
              <a:gd name="connsiteY51" fmla="*/ 3637266 h 3816780"/>
              <a:gd name="connsiteX52" fmla="*/ 1273662 w 2772385"/>
              <a:gd name="connsiteY52" fmla="*/ 3485801 h 3816780"/>
              <a:gd name="connsiteX53" fmla="*/ 1453176 w 2772385"/>
              <a:gd name="connsiteY53" fmla="*/ 3497020 h 3816780"/>
              <a:gd name="connsiteX54" fmla="*/ 1425127 w 2772385"/>
              <a:gd name="connsiteY54" fmla="*/ 3575558 h 3816780"/>
              <a:gd name="connsiteX55" fmla="*/ 1397078 w 2772385"/>
              <a:gd name="connsiteY55" fmla="*/ 3637266 h 3816780"/>
              <a:gd name="connsiteX56" fmla="*/ 1340980 w 2772385"/>
              <a:gd name="connsiteY56" fmla="*/ 3704584 h 3816780"/>
              <a:gd name="connsiteX57" fmla="*/ 1453177 w 2772385"/>
              <a:gd name="connsiteY57" fmla="*/ 3799951 h 3816780"/>
              <a:gd name="connsiteX58" fmla="*/ 1514884 w 2772385"/>
              <a:gd name="connsiteY58" fmla="*/ 3642876 h 3816780"/>
              <a:gd name="connsiteX59" fmla="*/ 1817814 w 2772385"/>
              <a:gd name="connsiteY59" fmla="*/ 3541899 h 3816780"/>
              <a:gd name="connsiteX60" fmla="*/ 2154403 w 2772385"/>
              <a:gd name="connsiteY60" fmla="*/ 3614826 h 3816780"/>
              <a:gd name="connsiteX61" fmla="*/ 2109525 w 2772385"/>
              <a:gd name="connsiteY61" fmla="*/ 3715803 h 3816780"/>
              <a:gd name="connsiteX62" fmla="*/ 2193672 w 2772385"/>
              <a:gd name="connsiteY62" fmla="*/ 3816780 h 3816780"/>
              <a:gd name="connsiteX63" fmla="*/ 2277819 w 2772385"/>
              <a:gd name="connsiteY63" fmla="*/ 3732633 h 3816780"/>
              <a:gd name="connsiteX64" fmla="*/ 2266600 w 2772385"/>
              <a:gd name="connsiteY64" fmla="*/ 3637266 h 3816780"/>
              <a:gd name="connsiteX65" fmla="*/ 2423675 w 2772385"/>
              <a:gd name="connsiteY65" fmla="*/ 3564338 h 3816780"/>
              <a:gd name="connsiteX66" fmla="*/ 2429284 w 2772385"/>
              <a:gd name="connsiteY66" fmla="*/ 3384824 h 3816780"/>
              <a:gd name="connsiteX67" fmla="*/ 1907572 w 2772385"/>
              <a:gd name="connsiteY67" fmla="*/ 3345556 h 3816780"/>
              <a:gd name="connsiteX68" fmla="*/ 1913181 w 2772385"/>
              <a:gd name="connsiteY68" fmla="*/ 3031406 h 3816780"/>
              <a:gd name="connsiteX69" fmla="*/ 1907571 w 2772385"/>
              <a:gd name="connsiteY69" fmla="*/ 3014576 h 3816780"/>
              <a:gd name="connsiteX70" fmla="*/ 1901962 w 2772385"/>
              <a:gd name="connsiteY70" fmla="*/ 2835062 h 3816780"/>
              <a:gd name="connsiteX71" fmla="*/ 1857083 w 2772385"/>
              <a:gd name="connsiteY71" fmla="*/ 2773354 h 3816780"/>
              <a:gd name="connsiteX72" fmla="*/ 2047817 w 2772385"/>
              <a:gd name="connsiteY72" fmla="*/ 2717256 h 3816780"/>
              <a:gd name="connsiteX73" fmla="*/ 2081476 w 2772385"/>
              <a:gd name="connsiteY73" fmla="*/ 2610669 h 3816780"/>
              <a:gd name="connsiteX74" fmla="*/ 2367576 w 2772385"/>
              <a:gd name="connsiteY74" fmla="*/ 2621889 h 3816780"/>
              <a:gd name="connsiteX75" fmla="*/ 2591969 w 2772385"/>
              <a:gd name="connsiteY75" fmla="*/ 2032858 h 3816780"/>
              <a:gd name="connsiteX76" fmla="*/ 2547090 w 2772385"/>
              <a:gd name="connsiteY76" fmla="*/ 1948711 h 3816780"/>
              <a:gd name="connsiteX77" fmla="*/ 2648067 w 2772385"/>
              <a:gd name="connsiteY77" fmla="*/ 1432608 h 3816780"/>
              <a:gd name="connsiteX78" fmla="*/ 2580750 w 2772385"/>
              <a:gd name="connsiteY78" fmla="*/ 1337242 h 3816780"/>
              <a:gd name="connsiteX79" fmla="*/ 2479772 w 2772385"/>
              <a:gd name="connsiteY79" fmla="*/ 798699 h 3816780"/>
              <a:gd name="connsiteX80" fmla="*/ 2737825 w 2772385"/>
              <a:gd name="connsiteY80" fmla="*/ 675283 h 3816780"/>
              <a:gd name="connsiteX81" fmla="*/ 2709775 w 2772385"/>
              <a:gd name="connsiteY81" fmla="*/ 434061 h 3816780"/>
              <a:gd name="connsiteX82" fmla="*/ 2625628 w 2772385"/>
              <a:gd name="connsiteY82" fmla="*/ 86253 h 3816780"/>
              <a:gd name="connsiteX0" fmla="*/ 2625628 w 2772385"/>
              <a:gd name="connsiteY0" fmla="*/ 86253 h 3816780"/>
              <a:gd name="connsiteX1" fmla="*/ 2429284 w 2772385"/>
              <a:gd name="connsiteY1" fmla="*/ 2105 h 3816780"/>
              <a:gd name="connsiteX2" fmla="*/ 2188062 w 2772385"/>
              <a:gd name="connsiteY2" fmla="*/ 159180 h 3816780"/>
              <a:gd name="connsiteX3" fmla="*/ 2087086 w 2772385"/>
              <a:gd name="connsiteY3" fmla="*/ 198449 h 3816780"/>
              <a:gd name="connsiteX4" fmla="*/ 2137574 w 2772385"/>
              <a:gd name="connsiteY4" fmla="*/ 288206 h 3816780"/>
              <a:gd name="connsiteX5" fmla="*/ 2025378 w 2772385"/>
              <a:gd name="connsiteY5" fmla="*/ 450890 h 3816780"/>
              <a:gd name="connsiteX6" fmla="*/ 2131966 w 2772385"/>
              <a:gd name="connsiteY6" fmla="*/ 585526 h 3816780"/>
              <a:gd name="connsiteX7" fmla="*/ 2154403 w 2772385"/>
              <a:gd name="connsiteY7" fmla="*/ 708942 h 3816780"/>
              <a:gd name="connsiteX8" fmla="*/ 2025378 w 2772385"/>
              <a:gd name="connsiteY8" fmla="*/ 753820 h 3816780"/>
              <a:gd name="connsiteX9" fmla="*/ 1991719 w 2772385"/>
              <a:gd name="connsiteY9" fmla="*/ 821138 h 3816780"/>
              <a:gd name="connsiteX10" fmla="*/ 1991719 w 2772385"/>
              <a:gd name="connsiteY10" fmla="*/ 708942 h 3816780"/>
              <a:gd name="connsiteX11" fmla="*/ 1941230 w 2772385"/>
              <a:gd name="connsiteY11" fmla="*/ 669673 h 3816780"/>
              <a:gd name="connsiteX12" fmla="*/ 1778546 w 2772385"/>
              <a:gd name="connsiteY12" fmla="*/ 770649 h 3816780"/>
              <a:gd name="connsiteX13" fmla="*/ 1397078 w 2772385"/>
              <a:gd name="connsiteY13" fmla="*/ 579916 h 3816780"/>
              <a:gd name="connsiteX14" fmla="*/ 1660739 w 2772385"/>
              <a:gd name="connsiteY14" fmla="*/ 1129678 h 3816780"/>
              <a:gd name="connsiteX15" fmla="*/ 1795375 w 2772385"/>
              <a:gd name="connsiteY15" fmla="*/ 1225045 h 3816780"/>
              <a:gd name="connsiteX16" fmla="*/ 1643910 w 2772385"/>
              <a:gd name="connsiteY16" fmla="*/ 1449437 h 3816780"/>
              <a:gd name="connsiteX17" fmla="*/ 1722448 w 2772385"/>
              <a:gd name="connsiteY17" fmla="*/ 1668220 h 3816780"/>
              <a:gd name="connsiteX18" fmla="*/ 1812205 w 2772385"/>
              <a:gd name="connsiteY18" fmla="*/ 1662611 h 3816780"/>
              <a:gd name="connsiteX19" fmla="*/ 1621470 w 2772385"/>
              <a:gd name="connsiteY19" fmla="*/ 1858954 h 3816780"/>
              <a:gd name="connsiteX20" fmla="*/ 909024 w 2772385"/>
              <a:gd name="connsiteY20" fmla="*/ 1578463 h 3816780"/>
              <a:gd name="connsiteX21" fmla="*/ 454629 w 2772385"/>
              <a:gd name="connsiteY21" fmla="*/ 2605060 h 3816780"/>
              <a:gd name="connsiteX22" fmla="*/ 258286 w 2772385"/>
              <a:gd name="connsiteY22" fmla="*/ 2812623 h 3816780"/>
              <a:gd name="connsiteX23" fmla="*/ 39503 w 2772385"/>
              <a:gd name="connsiteY23" fmla="*/ 2857501 h 3816780"/>
              <a:gd name="connsiteX24" fmla="*/ 28282 w 2772385"/>
              <a:gd name="connsiteY24" fmla="*/ 2975307 h 3816780"/>
              <a:gd name="connsiteX25" fmla="*/ 258285 w 2772385"/>
              <a:gd name="connsiteY25" fmla="*/ 3087504 h 3816780"/>
              <a:gd name="connsiteX26" fmla="*/ 527559 w 2772385"/>
              <a:gd name="connsiteY26" fmla="*/ 2986527 h 3816780"/>
              <a:gd name="connsiteX27" fmla="*/ 488288 w 2772385"/>
              <a:gd name="connsiteY27" fmla="*/ 3154821 h 3816780"/>
              <a:gd name="connsiteX28" fmla="*/ 561215 w 2772385"/>
              <a:gd name="connsiteY28" fmla="*/ 3194090 h 3816780"/>
              <a:gd name="connsiteX29" fmla="*/ 381702 w 2772385"/>
              <a:gd name="connsiteY29" fmla="*/ 3592387 h 3816780"/>
              <a:gd name="connsiteX30" fmla="*/ 213408 w 2772385"/>
              <a:gd name="connsiteY30" fmla="*/ 3698973 h 3816780"/>
              <a:gd name="connsiteX31" fmla="*/ 280726 w 2772385"/>
              <a:gd name="connsiteY31" fmla="*/ 3811169 h 3816780"/>
              <a:gd name="connsiteX32" fmla="*/ 477068 w 2772385"/>
              <a:gd name="connsiteY32" fmla="*/ 3771902 h 3816780"/>
              <a:gd name="connsiteX33" fmla="*/ 622923 w 2772385"/>
              <a:gd name="connsiteY33" fmla="*/ 3547509 h 3816780"/>
              <a:gd name="connsiteX34" fmla="*/ 662193 w 2772385"/>
              <a:gd name="connsiteY34" fmla="*/ 3743852 h 3816780"/>
              <a:gd name="connsiteX35" fmla="*/ 735121 w 2772385"/>
              <a:gd name="connsiteY35" fmla="*/ 3732634 h 3816780"/>
              <a:gd name="connsiteX36" fmla="*/ 774389 w 2772385"/>
              <a:gd name="connsiteY36" fmla="*/ 3474581 h 3816780"/>
              <a:gd name="connsiteX37" fmla="*/ 695851 w 2772385"/>
              <a:gd name="connsiteY37" fmla="*/ 3238969 h 3816780"/>
              <a:gd name="connsiteX38" fmla="*/ 897805 w 2772385"/>
              <a:gd name="connsiteY38" fmla="*/ 2627499 h 3816780"/>
              <a:gd name="connsiteX39" fmla="*/ 1161466 w 2772385"/>
              <a:gd name="connsiteY39" fmla="*/ 2520912 h 3816780"/>
              <a:gd name="connsiteX40" fmla="*/ 1492445 w 2772385"/>
              <a:gd name="connsiteY40" fmla="*/ 2638718 h 3816780"/>
              <a:gd name="connsiteX41" fmla="*/ 1587812 w 2772385"/>
              <a:gd name="connsiteY41" fmla="*/ 2627499 h 3816780"/>
              <a:gd name="connsiteX42" fmla="*/ 1643910 w 2772385"/>
              <a:gd name="connsiteY42" fmla="*/ 2728476 h 3816780"/>
              <a:gd name="connsiteX43" fmla="*/ 1795375 w 2772385"/>
              <a:gd name="connsiteY43" fmla="*/ 2762134 h 3816780"/>
              <a:gd name="connsiteX44" fmla="*/ 1795375 w 2772385"/>
              <a:gd name="connsiteY44" fmla="*/ 2812623 h 3816780"/>
              <a:gd name="connsiteX45" fmla="*/ 1750497 w 2772385"/>
              <a:gd name="connsiteY45" fmla="*/ 3008967 h 3816780"/>
              <a:gd name="connsiteX46" fmla="*/ 1711228 w 2772385"/>
              <a:gd name="connsiteY46" fmla="*/ 3328726 h 3816780"/>
              <a:gd name="connsiteX47" fmla="*/ 1200735 w 2772385"/>
              <a:gd name="connsiteY47" fmla="*/ 3396044 h 3816780"/>
              <a:gd name="connsiteX48" fmla="*/ 1172686 w 2772385"/>
              <a:gd name="connsiteY48" fmla="*/ 3468971 h 3816780"/>
              <a:gd name="connsiteX49" fmla="*/ 1110978 w 2772385"/>
              <a:gd name="connsiteY49" fmla="*/ 3497020 h 3816780"/>
              <a:gd name="connsiteX50" fmla="*/ 1139027 w 2772385"/>
              <a:gd name="connsiteY50" fmla="*/ 3631656 h 3816780"/>
              <a:gd name="connsiteX51" fmla="*/ 1279272 w 2772385"/>
              <a:gd name="connsiteY51" fmla="*/ 3637266 h 3816780"/>
              <a:gd name="connsiteX52" fmla="*/ 1273662 w 2772385"/>
              <a:gd name="connsiteY52" fmla="*/ 3485801 h 3816780"/>
              <a:gd name="connsiteX53" fmla="*/ 1453176 w 2772385"/>
              <a:gd name="connsiteY53" fmla="*/ 3497020 h 3816780"/>
              <a:gd name="connsiteX54" fmla="*/ 1425127 w 2772385"/>
              <a:gd name="connsiteY54" fmla="*/ 3575558 h 3816780"/>
              <a:gd name="connsiteX55" fmla="*/ 1397078 w 2772385"/>
              <a:gd name="connsiteY55" fmla="*/ 3637266 h 3816780"/>
              <a:gd name="connsiteX56" fmla="*/ 1340980 w 2772385"/>
              <a:gd name="connsiteY56" fmla="*/ 3704584 h 3816780"/>
              <a:gd name="connsiteX57" fmla="*/ 1453177 w 2772385"/>
              <a:gd name="connsiteY57" fmla="*/ 3799951 h 3816780"/>
              <a:gd name="connsiteX58" fmla="*/ 1514884 w 2772385"/>
              <a:gd name="connsiteY58" fmla="*/ 3642876 h 3816780"/>
              <a:gd name="connsiteX59" fmla="*/ 1817814 w 2772385"/>
              <a:gd name="connsiteY59" fmla="*/ 3541899 h 3816780"/>
              <a:gd name="connsiteX60" fmla="*/ 2154403 w 2772385"/>
              <a:gd name="connsiteY60" fmla="*/ 3614826 h 3816780"/>
              <a:gd name="connsiteX61" fmla="*/ 2109525 w 2772385"/>
              <a:gd name="connsiteY61" fmla="*/ 3715803 h 3816780"/>
              <a:gd name="connsiteX62" fmla="*/ 2193672 w 2772385"/>
              <a:gd name="connsiteY62" fmla="*/ 3816780 h 3816780"/>
              <a:gd name="connsiteX63" fmla="*/ 2277819 w 2772385"/>
              <a:gd name="connsiteY63" fmla="*/ 3732633 h 3816780"/>
              <a:gd name="connsiteX64" fmla="*/ 2266600 w 2772385"/>
              <a:gd name="connsiteY64" fmla="*/ 3637266 h 3816780"/>
              <a:gd name="connsiteX65" fmla="*/ 2423675 w 2772385"/>
              <a:gd name="connsiteY65" fmla="*/ 3564338 h 3816780"/>
              <a:gd name="connsiteX66" fmla="*/ 2429284 w 2772385"/>
              <a:gd name="connsiteY66" fmla="*/ 3384824 h 3816780"/>
              <a:gd name="connsiteX67" fmla="*/ 1907572 w 2772385"/>
              <a:gd name="connsiteY67" fmla="*/ 3345556 h 3816780"/>
              <a:gd name="connsiteX68" fmla="*/ 1913181 w 2772385"/>
              <a:gd name="connsiteY68" fmla="*/ 3031406 h 3816780"/>
              <a:gd name="connsiteX69" fmla="*/ 1907571 w 2772385"/>
              <a:gd name="connsiteY69" fmla="*/ 3014576 h 3816780"/>
              <a:gd name="connsiteX70" fmla="*/ 1901962 w 2772385"/>
              <a:gd name="connsiteY70" fmla="*/ 2835062 h 3816780"/>
              <a:gd name="connsiteX71" fmla="*/ 1857083 w 2772385"/>
              <a:gd name="connsiteY71" fmla="*/ 2773354 h 3816780"/>
              <a:gd name="connsiteX72" fmla="*/ 2047817 w 2772385"/>
              <a:gd name="connsiteY72" fmla="*/ 2717256 h 3816780"/>
              <a:gd name="connsiteX73" fmla="*/ 2081476 w 2772385"/>
              <a:gd name="connsiteY73" fmla="*/ 2610669 h 3816780"/>
              <a:gd name="connsiteX74" fmla="*/ 2367576 w 2772385"/>
              <a:gd name="connsiteY74" fmla="*/ 2621889 h 3816780"/>
              <a:gd name="connsiteX75" fmla="*/ 2591969 w 2772385"/>
              <a:gd name="connsiteY75" fmla="*/ 2032858 h 3816780"/>
              <a:gd name="connsiteX76" fmla="*/ 2547090 w 2772385"/>
              <a:gd name="connsiteY76" fmla="*/ 1948711 h 3816780"/>
              <a:gd name="connsiteX77" fmla="*/ 2648067 w 2772385"/>
              <a:gd name="connsiteY77" fmla="*/ 1432608 h 3816780"/>
              <a:gd name="connsiteX78" fmla="*/ 2580750 w 2772385"/>
              <a:gd name="connsiteY78" fmla="*/ 1337242 h 3816780"/>
              <a:gd name="connsiteX79" fmla="*/ 2462943 w 2772385"/>
              <a:gd name="connsiteY79" fmla="*/ 809919 h 3816780"/>
              <a:gd name="connsiteX80" fmla="*/ 2737825 w 2772385"/>
              <a:gd name="connsiteY80" fmla="*/ 675283 h 3816780"/>
              <a:gd name="connsiteX81" fmla="*/ 2709775 w 2772385"/>
              <a:gd name="connsiteY81" fmla="*/ 434061 h 3816780"/>
              <a:gd name="connsiteX82" fmla="*/ 2625628 w 2772385"/>
              <a:gd name="connsiteY82" fmla="*/ 86253 h 3816780"/>
              <a:gd name="connsiteX0" fmla="*/ 2625628 w 2772385"/>
              <a:gd name="connsiteY0" fmla="*/ 86253 h 3816780"/>
              <a:gd name="connsiteX1" fmla="*/ 2429284 w 2772385"/>
              <a:gd name="connsiteY1" fmla="*/ 2105 h 3816780"/>
              <a:gd name="connsiteX2" fmla="*/ 2188062 w 2772385"/>
              <a:gd name="connsiteY2" fmla="*/ 159180 h 3816780"/>
              <a:gd name="connsiteX3" fmla="*/ 2087086 w 2772385"/>
              <a:gd name="connsiteY3" fmla="*/ 198449 h 3816780"/>
              <a:gd name="connsiteX4" fmla="*/ 2137574 w 2772385"/>
              <a:gd name="connsiteY4" fmla="*/ 288206 h 3816780"/>
              <a:gd name="connsiteX5" fmla="*/ 2025378 w 2772385"/>
              <a:gd name="connsiteY5" fmla="*/ 450890 h 3816780"/>
              <a:gd name="connsiteX6" fmla="*/ 2131966 w 2772385"/>
              <a:gd name="connsiteY6" fmla="*/ 585526 h 3816780"/>
              <a:gd name="connsiteX7" fmla="*/ 2154403 w 2772385"/>
              <a:gd name="connsiteY7" fmla="*/ 708942 h 3816780"/>
              <a:gd name="connsiteX8" fmla="*/ 2025378 w 2772385"/>
              <a:gd name="connsiteY8" fmla="*/ 753820 h 3816780"/>
              <a:gd name="connsiteX9" fmla="*/ 1991719 w 2772385"/>
              <a:gd name="connsiteY9" fmla="*/ 821138 h 3816780"/>
              <a:gd name="connsiteX10" fmla="*/ 1991719 w 2772385"/>
              <a:gd name="connsiteY10" fmla="*/ 708942 h 3816780"/>
              <a:gd name="connsiteX11" fmla="*/ 1941230 w 2772385"/>
              <a:gd name="connsiteY11" fmla="*/ 669673 h 3816780"/>
              <a:gd name="connsiteX12" fmla="*/ 1778546 w 2772385"/>
              <a:gd name="connsiteY12" fmla="*/ 770649 h 3816780"/>
              <a:gd name="connsiteX13" fmla="*/ 1397078 w 2772385"/>
              <a:gd name="connsiteY13" fmla="*/ 579916 h 3816780"/>
              <a:gd name="connsiteX14" fmla="*/ 1660739 w 2772385"/>
              <a:gd name="connsiteY14" fmla="*/ 1129678 h 3816780"/>
              <a:gd name="connsiteX15" fmla="*/ 1795375 w 2772385"/>
              <a:gd name="connsiteY15" fmla="*/ 1225045 h 3816780"/>
              <a:gd name="connsiteX16" fmla="*/ 1643910 w 2772385"/>
              <a:gd name="connsiteY16" fmla="*/ 1449437 h 3816780"/>
              <a:gd name="connsiteX17" fmla="*/ 1722448 w 2772385"/>
              <a:gd name="connsiteY17" fmla="*/ 1668220 h 3816780"/>
              <a:gd name="connsiteX18" fmla="*/ 1812205 w 2772385"/>
              <a:gd name="connsiteY18" fmla="*/ 1662611 h 3816780"/>
              <a:gd name="connsiteX19" fmla="*/ 1621470 w 2772385"/>
              <a:gd name="connsiteY19" fmla="*/ 1858954 h 3816780"/>
              <a:gd name="connsiteX20" fmla="*/ 909024 w 2772385"/>
              <a:gd name="connsiteY20" fmla="*/ 1578463 h 3816780"/>
              <a:gd name="connsiteX21" fmla="*/ 454629 w 2772385"/>
              <a:gd name="connsiteY21" fmla="*/ 2605060 h 3816780"/>
              <a:gd name="connsiteX22" fmla="*/ 258286 w 2772385"/>
              <a:gd name="connsiteY22" fmla="*/ 2812623 h 3816780"/>
              <a:gd name="connsiteX23" fmla="*/ 39503 w 2772385"/>
              <a:gd name="connsiteY23" fmla="*/ 2857501 h 3816780"/>
              <a:gd name="connsiteX24" fmla="*/ 28282 w 2772385"/>
              <a:gd name="connsiteY24" fmla="*/ 2975307 h 3816780"/>
              <a:gd name="connsiteX25" fmla="*/ 258285 w 2772385"/>
              <a:gd name="connsiteY25" fmla="*/ 3087504 h 3816780"/>
              <a:gd name="connsiteX26" fmla="*/ 527559 w 2772385"/>
              <a:gd name="connsiteY26" fmla="*/ 2986527 h 3816780"/>
              <a:gd name="connsiteX27" fmla="*/ 488288 w 2772385"/>
              <a:gd name="connsiteY27" fmla="*/ 3154821 h 3816780"/>
              <a:gd name="connsiteX28" fmla="*/ 561215 w 2772385"/>
              <a:gd name="connsiteY28" fmla="*/ 3194090 h 3816780"/>
              <a:gd name="connsiteX29" fmla="*/ 381702 w 2772385"/>
              <a:gd name="connsiteY29" fmla="*/ 3592387 h 3816780"/>
              <a:gd name="connsiteX30" fmla="*/ 213408 w 2772385"/>
              <a:gd name="connsiteY30" fmla="*/ 3698973 h 3816780"/>
              <a:gd name="connsiteX31" fmla="*/ 280726 w 2772385"/>
              <a:gd name="connsiteY31" fmla="*/ 3811169 h 3816780"/>
              <a:gd name="connsiteX32" fmla="*/ 477068 w 2772385"/>
              <a:gd name="connsiteY32" fmla="*/ 3771902 h 3816780"/>
              <a:gd name="connsiteX33" fmla="*/ 622923 w 2772385"/>
              <a:gd name="connsiteY33" fmla="*/ 3547509 h 3816780"/>
              <a:gd name="connsiteX34" fmla="*/ 662193 w 2772385"/>
              <a:gd name="connsiteY34" fmla="*/ 3743852 h 3816780"/>
              <a:gd name="connsiteX35" fmla="*/ 735121 w 2772385"/>
              <a:gd name="connsiteY35" fmla="*/ 3732634 h 3816780"/>
              <a:gd name="connsiteX36" fmla="*/ 774389 w 2772385"/>
              <a:gd name="connsiteY36" fmla="*/ 3474581 h 3816780"/>
              <a:gd name="connsiteX37" fmla="*/ 695851 w 2772385"/>
              <a:gd name="connsiteY37" fmla="*/ 3238969 h 3816780"/>
              <a:gd name="connsiteX38" fmla="*/ 897805 w 2772385"/>
              <a:gd name="connsiteY38" fmla="*/ 2627499 h 3816780"/>
              <a:gd name="connsiteX39" fmla="*/ 1161466 w 2772385"/>
              <a:gd name="connsiteY39" fmla="*/ 2520912 h 3816780"/>
              <a:gd name="connsiteX40" fmla="*/ 1492445 w 2772385"/>
              <a:gd name="connsiteY40" fmla="*/ 2638718 h 3816780"/>
              <a:gd name="connsiteX41" fmla="*/ 1587812 w 2772385"/>
              <a:gd name="connsiteY41" fmla="*/ 2627499 h 3816780"/>
              <a:gd name="connsiteX42" fmla="*/ 1643910 w 2772385"/>
              <a:gd name="connsiteY42" fmla="*/ 2728476 h 3816780"/>
              <a:gd name="connsiteX43" fmla="*/ 1795375 w 2772385"/>
              <a:gd name="connsiteY43" fmla="*/ 2762134 h 3816780"/>
              <a:gd name="connsiteX44" fmla="*/ 1795375 w 2772385"/>
              <a:gd name="connsiteY44" fmla="*/ 2812623 h 3816780"/>
              <a:gd name="connsiteX45" fmla="*/ 1750497 w 2772385"/>
              <a:gd name="connsiteY45" fmla="*/ 3008967 h 3816780"/>
              <a:gd name="connsiteX46" fmla="*/ 1711228 w 2772385"/>
              <a:gd name="connsiteY46" fmla="*/ 3328726 h 3816780"/>
              <a:gd name="connsiteX47" fmla="*/ 1200735 w 2772385"/>
              <a:gd name="connsiteY47" fmla="*/ 3396044 h 3816780"/>
              <a:gd name="connsiteX48" fmla="*/ 1172686 w 2772385"/>
              <a:gd name="connsiteY48" fmla="*/ 3468971 h 3816780"/>
              <a:gd name="connsiteX49" fmla="*/ 1110978 w 2772385"/>
              <a:gd name="connsiteY49" fmla="*/ 3497020 h 3816780"/>
              <a:gd name="connsiteX50" fmla="*/ 1139027 w 2772385"/>
              <a:gd name="connsiteY50" fmla="*/ 3631656 h 3816780"/>
              <a:gd name="connsiteX51" fmla="*/ 1279272 w 2772385"/>
              <a:gd name="connsiteY51" fmla="*/ 3637266 h 3816780"/>
              <a:gd name="connsiteX52" fmla="*/ 1273662 w 2772385"/>
              <a:gd name="connsiteY52" fmla="*/ 3485801 h 3816780"/>
              <a:gd name="connsiteX53" fmla="*/ 1453176 w 2772385"/>
              <a:gd name="connsiteY53" fmla="*/ 3497020 h 3816780"/>
              <a:gd name="connsiteX54" fmla="*/ 1425127 w 2772385"/>
              <a:gd name="connsiteY54" fmla="*/ 3575558 h 3816780"/>
              <a:gd name="connsiteX55" fmla="*/ 1397078 w 2772385"/>
              <a:gd name="connsiteY55" fmla="*/ 3637266 h 3816780"/>
              <a:gd name="connsiteX56" fmla="*/ 1340980 w 2772385"/>
              <a:gd name="connsiteY56" fmla="*/ 3704584 h 3816780"/>
              <a:gd name="connsiteX57" fmla="*/ 1453177 w 2772385"/>
              <a:gd name="connsiteY57" fmla="*/ 3799951 h 3816780"/>
              <a:gd name="connsiteX58" fmla="*/ 1514884 w 2772385"/>
              <a:gd name="connsiteY58" fmla="*/ 3642876 h 3816780"/>
              <a:gd name="connsiteX59" fmla="*/ 1817814 w 2772385"/>
              <a:gd name="connsiteY59" fmla="*/ 3541899 h 3816780"/>
              <a:gd name="connsiteX60" fmla="*/ 2154403 w 2772385"/>
              <a:gd name="connsiteY60" fmla="*/ 3614826 h 3816780"/>
              <a:gd name="connsiteX61" fmla="*/ 2109525 w 2772385"/>
              <a:gd name="connsiteY61" fmla="*/ 3715803 h 3816780"/>
              <a:gd name="connsiteX62" fmla="*/ 2193672 w 2772385"/>
              <a:gd name="connsiteY62" fmla="*/ 3816780 h 3816780"/>
              <a:gd name="connsiteX63" fmla="*/ 2277819 w 2772385"/>
              <a:gd name="connsiteY63" fmla="*/ 3732633 h 3816780"/>
              <a:gd name="connsiteX64" fmla="*/ 2266600 w 2772385"/>
              <a:gd name="connsiteY64" fmla="*/ 3637266 h 3816780"/>
              <a:gd name="connsiteX65" fmla="*/ 2423675 w 2772385"/>
              <a:gd name="connsiteY65" fmla="*/ 3564338 h 3816780"/>
              <a:gd name="connsiteX66" fmla="*/ 2429284 w 2772385"/>
              <a:gd name="connsiteY66" fmla="*/ 3384824 h 3816780"/>
              <a:gd name="connsiteX67" fmla="*/ 1907572 w 2772385"/>
              <a:gd name="connsiteY67" fmla="*/ 3345556 h 3816780"/>
              <a:gd name="connsiteX68" fmla="*/ 1913181 w 2772385"/>
              <a:gd name="connsiteY68" fmla="*/ 3031406 h 3816780"/>
              <a:gd name="connsiteX69" fmla="*/ 1907571 w 2772385"/>
              <a:gd name="connsiteY69" fmla="*/ 3014576 h 3816780"/>
              <a:gd name="connsiteX70" fmla="*/ 1901962 w 2772385"/>
              <a:gd name="connsiteY70" fmla="*/ 2835062 h 3816780"/>
              <a:gd name="connsiteX71" fmla="*/ 1857083 w 2772385"/>
              <a:gd name="connsiteY71" fmla="*/ 2773354 h 3816780"/>
              <a:gd name="connsiteX72" fmla="*/ 2047817 w 2772385"/>
              <a:gd name="connsiteY72" fmla="*/ 2717256 h 3816780"/>
              <a:gd name="connsiteX73" fmla="*/ 2081476 w 2772385"/>
              <a:gd name="connsiteY73" fmla="*/ 2610669 h 3816780"/>
              <a:gd name="connsiteX74" fmla="*/ 2367576 w 2772385"/>
              <a:gd name="connsiteY74" fmla="*/ 2621889 h 3816780"/>
              <a:gd name="connsiteX75" fmla="*/ 2591969 w 2772385"/>
              <a:gd name="connsiteY75" fmla="*/ 2032858 h 3816780"/>
              <a:gd name="connsiteX76" fmla="*/ 2547090 w 2772385"/>
              <a:gd name="connsiteY76" fmla="*/ 1948711 h 3816780"/>
              <a:gd name="connsiteX77" fmla="*/ 2648067 w 2772385"/>
              <a:gd name="connsiteY77" fmla="*/ 1432608 h 3816780"/>
              <a:gd name="connsiteX78" fmla="*/ 2580750 w 2772385"/>
              <a:gd name="connsiteY78" fmla="*/ 1337242 h 3816780"/>
              <a:gd name="connsiteX79" fmla="*/ 2462943 w 2772385"/>
              <a:gd name="connsiteY79" fmla="*/ 809919 h 3816780"/>
              <a:gd name="connsiteX80" fmla="*/ 2737825 w 2772385"/>
              <a:gd name="connsiteY80" fmla="*/ 675283 h 3816780"/>
              <a:gd name="connsiteX81" fmla="*/ 2709775 w 2772385"/>
              <a:gd name="connsiteY81" fmla="*/ 434061 h 3816780"/>
              <a:gd name="connsiteX82" fmla="*/ 2625628 w 2772385"/>
              <a:gd name="connsiteY82" fmla="*/ 86253 h 3816780"/>
              <a:gd name="connsiteX0" fmla="*/ 2625628 w 2772385"/>
              <a:gd name="connsiteY0" fmla="*/ 86253 h 3816780"/>
              <a:gd name="connsiteX1" fmla="*/ 2429284 w 2772385"/>
              <a:gd name="connsiteY1" fmla="*/ 2105 h 3816780"/>
              <a:gd name="connsiteX2" fmla="*/ 2188062 w 2772385"/>
              <a:gd name="connsiteY2" fmla="*/ 159180 h 3816780"/>
              <a:gd name="connsiteX3" fmla="*/ 2087086 w 2772385"/>
              <a:gd name="connsiteY3" fmla="*/ 198449 h 3816780"/>
              <a:gd name="connsiteX4" fmla="*/ 2137574 w 2772385"/>
              <a:gd name="connsiteY4" fmla="*/ 288206 h 3816780"/>
              <a:gd name="connsiteX5" fmla="*/ 2025378 w 2772385"/>
              <a:gd name="connsiteY5" fmla="*/ 450890 h 3816780"/>
              <a:gd name="connsiteX6" fmla="*/ 2131966 w 2772385"/>
              <a:gd name="connsiteY6" fmla="*/ 585526 h 3816780"/>
              <a:gd name="connsiteX7" fmla="*/ 2154403 w 2772385"/>
              <a:gd name="connsiteY7" fmla="*/ 708942 h 3816780"/>
              <a:gd name="connsiteX8" fmla="*/ 2025378 w 2772385"/>
              <a:gd name="connsiteY8" fmla="*/ 753820 h 3816780"/>
              <a:gd name="connsiteX9" fmla="*/ 1991719 w 2772385"/>
              <a:gd name="connsiteY9" fmla="*/ 821138 h 3816780"/>
              <a:gd name="connsiteX10" fmla="*/ 1991719 w 2772385"/>
              <a:gd name="connsiteY10" fmla="*/ 708942 h 3816780"/>
              <a:gd name="connsiteX11" fmla="*/ 1941230 w 2772385"/>
              <a:gd name="connsiteY11" fmla="*/ 669673 h 3816780"/>
              <a:gd name="connsiteX12" fmla="*/ 1778546 w 2772385"/>
              <a:gd name="connsiteY12" fmla="*/ 770649 h 3816780"/>
              <a:gd name="connsiteX13" fmla="*/ 1397078 w 2772385"/>
              <a:gd name="connsiteY13" fmla="*/ 579916 h 3816780"/>
              <a:gd name="connsiteX14" fmla="*/ 1660739 w 2772385"/>
              <a:gd name="connsiteY14" fmla="*/ 1129678 h 3816780"/>
              <a:gd name="connsiteX15" fmla="*/ 1795375 w 2772385"/>
              <a:gd name="connsiteY15" fmla="*/ 1225045 h 3816780"/>
              <a:gd name="connsiteX16" fmla="*/ 1643910 w 2772385"/>
              <a:gd name="connsiteY16" fmla="*/ 1449437 h 3816780"/>
              <a:gd name="connsiteX17" fmla="*/ 1722448 w 2772385"/>
              <a:gd name="connsiteY17" fmla="*/ 1668220 h 3816780"/>
              <a:gd name="connsiteX18" fmla="*/ 1812205 w 2772385"/>
              <a:gd name="connsiteY18" fmla="*/ 1662611 h 3816780"/>
              <a:gd name="connsiteX19" fmla="*/ 1621470 w 2772385"/>
              <a:gd name="connsiteY19" fmla="*/ 1858954 h 3816780"/>
              <a:gd name="connsiteX20" fmla="*/ 909024 w 2772385"/>
              <a:gd name="connsiteY20" fmla="*/ 1578463 h 3816780"/>
              <a:gd name="connsiteX21" fmla="*/ 454629 w 2772385"/>
              <a:gd name="connsiteY21" fmla="*/ 2605060 h 3816780"/>
              <a:gd name="connsiteX22" fmla="*/ 258286 w 2772385"/>
              <a:gd name="connsiteY22" fmla="*/ 2812623 h 3816780"/>
              <a:gd name="connsiteX23" fmla="*/ 39503 w 2772385"/>
              <a:gd name="connsiteY23" fmla="*/ 2857501 h 3816780"/>
              <a:gd name="connsiteX24" fmla="*/ 28282 w 2772385"/>
              <a:gd name="connsiteY24" fmla="*/ 2975307 h 3816780"/>
              <a:gd name="connsiteX25" fmla="*/ 258285 w 2772385"/>
              <a:gd name="connsiteY25" fmla="*/ 3087504 h 3816780"/>
              <a:gd name="connsiteX26" fmla="*/ 527559 w 2772385"/>
              <a:gd name="connsiteY26" fmla="*/ 2986527 h 3816780"/>
              <a:gd name="connsiteX27" fmla="*/ 488288 w 2772385"/>
              <a:gd name="connsiteY27" fmla="*/ 3154821 h 3816780"/>
              <a:gd name="connsiteX28" fmla="*/ 561215 w 2772385"/>
              <a:gd name="connsiteY28" fmla="*/ 3194090 h 3816780"/>
              <a:gd name="connsiteX29" fmla="*/ 381702 w 2772385"/>
              <a:gd name="connsiteY29" fmla="*/ 3592387 h 3816780"/>
              <a:gd name="connsiteX30" fmla="*/ 213408 w 2772385"/>
              <a:gd name="connsiteY30" fmla="*/ 3698973 h 3816780"/>
              <a:gd name="connsiteX31" fmla="*/ 280726 w 2772385"/>
              <a:gd name="connsiteY31" fmla="*/ 3811169 h 3816780"/>
              <a:gd name="connsiteX32" fmla="*/ 477068 w 2772385"/>
              <a:gd name="connsiteY32" fmla="*/ 3771902 h 3816780"/>
              <a:gd name="connsiteX33" fmla="*/ 622923 w 2772385"/>
              <a:gd name="connsiteY33" fmla="*/ 3547509 h 3816780"/>
              <a:gd name="connsiteX34" fmla="*/ 662193 w 2772385"/>
              <a:gd name="connsiteY34" fmla="*/ 3743852 h 3816780"/>
              <a:gd name="connsiteX35" fmla="*/ 735121 w 2772385"/>
              <a:gd name="connsiteY35" fmla="*/ 3732634 h 3816780"/>
              <a:gd name="connsiteX36" fmla="*/ 774389 w 2772385"/>
              <a:gd name="connsiteY36" fmla="*/ 3474581 h 3816780"/>
              <a:gd name="connsiteX37" fmla="*/ 695851 w 2772385"/>
              <a:gd name="connsiteY37" fmla="*/ 3238969 h 3816780"/>
              <a:gd name="connsiteX38" fmla="*/ 897805 w 2772385"/>
              <a:gd name="connsiteY38" fmla="*/ 2627499 h 3816780"/>
              <a:gd name="connsiteX39" fmla="*/ 1161466 w 2772385"/>
              <a:gd name="connsiteY39" fmla="*/ 2520912 h 3816780"/>
              <a:gd name="connsiteX40" fmla="*/ 1492445 w 2772385"/>
              <a:gd name="connsiteY40" fmla="*/ 2638718 h 3816780"/>
              <a:gd name="connsiteX41" fmla="*/ 1587812 w 2772385"/>
              <a:gd name="connsiteY41" fmla="*/ 2627499 h 3816780"/>
              <a:gd name="connsiteX42" fmla="*/ 1643910 w 2772385"/>
              <a:gd name="connsiteY42" fmla="*/ 2728476 h 3816780"/>
              <a:gd name="connsiteX43" fmla="*/ 1795375 w 2772385"/>
              <a:gd name="connsiteY43" fmla="*/ 2762134 h 3816780"/>
              <a:gd name="connsiteX44" fmla="*/ 1795375 w 2772385"/>
              <a:gd name="connsiteY44" fmla="*/ 2812623 h 3816780"/>
              <a:gd name="connsiteX45" fmla="*/ 1750497 w 2772385"/>
              <a:gd name="connsiteY45" fmla="*/ 3008967 h 3816780"/>
              <a:gd name="connsiteX46" fmla="*/ 1711228 w 2772385"/>
              <a:gd name="connsiteY46" fmla="*/ 3328726 h 3816780"/>
              <a:gd name="connsiteX47" fmla="*/ 1200735 w 2772385"/>
              <a:gd name="connsiteY47" fmla="*/ 3396044 h 3816780"/>
              <a:gd name="connsiteX48" fmla="*/ 1172686 w 2772385"/>
              <a:gd name="connsiteY48" fmla="*/ 3468971 h 3816780"/>
              <a:gd name="connsiteX49" fmla="*/ 1110978 w 2772385"/>
              <a:gd name="connsiteY49" fmla="*/ 3497020 h 3816780"/>
              <a:gd name="connsiteX50" fmla="*/ 1139027 w 2772385"/>
              <a:gd name="connsiteY50" fmla="*/ 3631656 h 3816780"/>
              <a:gd name="connsiteX51" fmla="*/ 1279272 w 2772385"/>
              <a:gd name="connsiteY51" fmla="*/ 3637266 h 3816780"/>
              <a:gd name="connsiteX52" fmla="*/ 1273662 w 2772385"/>
              <a:gd name="connsiteY52" fmla="*/ 3485801 h 3816780"/>
              <a:gd name="connsiteX53" fmla="*/ 1453176 w 2772385"/>
              <a:gd name="connsiteY53" fmla="*/ 3497020 h 3816780"/>
              <a:gd name="connsiteX54" fmla="*/ 1425127 w 2772385"/>
              <a:gd name="connsiteY54" fmla="*/ 3575558 h 3816780"/>
              <a:gd name="connsiteX55" fmla="*/ 1397078 w 2772385"/>
              <a:gd name="connsiteY55" fmla="*/ 3637266 h 3816780"/>
              <a:gd name="connsiteX56" fmla="*/ 1340980 w 2772385"/>
              <a:gd name="connsiteY56" fmla="*/ 3704584 h 3816780"/>
              <a:gd name="connsiteX57" fmla="*/ 1453177 w 2772385"/>
              <a:gd name="connsiteY57" fmla="*/ 3799951 h 3816780"/>
              <a:gd name="connsiteX58" fmla="*/ 1514884 w 2772385"/>
              <a:gd name="connsiteY58" fmla="*/ 3642876 h 3816780"/>
              <a:gd name="connsiteX59" fmla="*/ 1817814 w 2772385"/>
              <a:gd name="connsiteY59" fmla="*/ 3541899 h 3816780"/>
              <a:gd name="connsiteX60" fmla="*/ 2154403 w 2772385"/>
              <a:gd name="connsiteY60" fmla="*/ 3614826 h 3816780"/>
              <a:gd name="connsiteX61" fmla="*/ 2109525 w 2772385"/>
              <a:gd name="connsiteY61" fmla="*/ 3715803 h 3816780"/>
              <a:gd name="connsiteX62" fmla="*/ 2193672 w 2772385"/>
              <a:gd name="connsiteY62" fmla="*/ 3816780 h 3816780"/>
              <a:gd name="connsiteX63" fmla="*/ 2277819 w 2772385"/>
              <a:gd name="connsiteY63" fmla="*/ 3732633 h 3816780"/>
              <a:gd name="connsiteX64" fmla="*/ 2266600 w 2772385"/>
              <a:gd name="connsiteY64" fmla="*/ 3637266 h 3816780"/>
              <a:gd name="connsiteX65" fmla="*/ 2423675 w 2772385"/>
              <a:gd name="connsiteY65" fmla="*/ 3564338 h 3816780"/>
              <a:gd name="connsiteX66" fmla="*/ 2429284 w 2772385"/>
              <a:gd name="connsiteY66" fmla="*/ 3384824 h 3816780"/>
              <a:gd name="connsiteX67" fmla="*/ 1907572 w 2772385"/>
              <a:gd name="connsiteY67" fmla="*/ 3345556 h 3816780"/>
              <a:gd name="connsiteX68" fmla="*/ 1913181 w 2772385"/>
              <a:gd name="connsiteY68" fmla="*/ 3031406 h 3816780"/>
              <a:gd name="connsiteX69" fmla="*/ 1907571 w 2772385"/>
              <a:gd name="connsiteY69" fmla="*/ 3014576 h 3816780"/>
              <a:gd name="connsiteX70" fmla="*/ 1901962 w 2772385"/>
              <a:gd name="connsiteY70" fmla="*/ 2835062 h 3816780"/>
              <a:gd name="connsiteX71" fmla="*/ 1857083 w 2772385"/>
              <a:gd name="connsiteY71" fmla="*/ 2773354 h 3816780"/>
              <a:gd name="connsiteX72" fmla="*/ 2047817 w 2772385"/>
              <a:gd name="connsiteY72" fmla="*/ 2717256 h 3816780"/>
              <a:gd name="connsiteX73" fmla="*/ 2081476 w 2772385"/>
              <a:gd name="connsiteY73" fmla="*/ 2610669 h 3816780"/>
              <a:gd name="connsiteX74" fmla="*/ 2367576 w 2772385"/>
              <a:gd name="connsiteY74" fmla="*/ 2621889 h 3816780"/>
              <a:gd name="connsiteX75" fmla="*/ 2591969 w 2772385"/>
              <a:gd name="connsiteY75" fmla="*/ 2032858 h 3816780"/>
              <a:gd name="connsiteX76" fmla="*/ 2547090 w 2772385"/>
              <a:gd name="connsiteY76" fmla="*/ 1948711 h 3816780"/>
              <a:gd name="connsiteX77" fmla="*/ 2648067 w 2772385"/>
              <a:gd name="connsiteY77" fmla="*/ 1432608 h 3816780"/>
              <a:gd name="connsiteX78" fmla="*/ 2580750 w 2772385"/>
              <a:gd name="connsiteY78" fmla="*/ 1337242 h 3816780"/>
              <a:gd name="connsiteX79" fmla="*/ 2462943 w 2772385"/>
              <a:gd name="connsiteY79" fmla="*/ 809919 h 3816780"/>
              <a:gd name="connsiteX80" fmla="*/ 2737825 w 2772385"/>
              <a:gd name="connsiteY80" fmla="*/ 675283 h 3816780"/>
              <a:gd name="connsiteX81" fmla="*/ 2709775 w 2772385"/>
              <a:gd name="connsiteY81" fmla="*/ 434061 h 3816780"/>
              <a:gd name="connsiteX82" fmla="*/ 2625628 w 2772385"/>
              <a:gd name="connsiteY82" fmla="*/ 86253 h 3816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2772385" h="3816780">
                <a:moveTo>
                  <a:pt x="2625628" y="86253"/>
                </a:moveTo>
                <a:cubicBezTo>
                  <a:pt x="2591969" y="30155"/>
                  <a:pt x="2530261" y="-3505"/>
                  <a:pt x="2429284" y="2105"/>
                </a:cubicBezTo>
                <a:cubicBezTo>
                  <a:pt x="2322697" y="-16594"/>
                  <a:pt x="2255380" y="93732"/>
                  <a:pt x="2188062" y="159180"/>
                </a:cubicBezTo>
                <a:lnTo>
                  <a:pt x="2087086" y="198449"/>
                </a:lnTo>
                <a:lnTo>
                  <a:pt x="2137574" y="288206"/>
                </a:lnTo>
                <a:lnTo>
                  <a:pt x="2025378" y="450890"/>
                </a:lnTo>
                <a:cubicBezTo>
                  <a:pt x="2049688" y="501378"/>
                  <a:pt x="2107656" y="535038"/>
                  <a:pt x="2131966" y="585526"/>
                </a:cubicBezTo>
                <a:lnTo>
                  <a:pt x="2154403" y="708942"/>
                </a:lnTo>
                <a:lnTo>
                  <a:pt x="2025378" y="753820"/>
                </a:lnTo>
                <a:lnTo>
                  <a:pt x="1991719" y="821138"/>
                </a:lnTo>
                <a:lnTo>
                  <a:pt x="1991719" y="708942"/>
                </a:lnTo>
                <a:lnTo>
                  <a:pt x="1941230" y="669673"/>
                </a:lnTo>
                <a:lnTo>
                  <a:pt x="1778546" y="770649"/>
                </a:lnTo>
                <a:lnTo>
                  <a:pt x="1397078" y="579916"/>
                </a:lnTo>
                <a:lnTo>
                  <a:pt x="1660739" y="1129678"/>
                </a:lnTo>
                <a:lnTo>
                  <a:pt x="1795375" y="1225045"/>
                </a:lnTo>
                <a:cubicBezTo>
                  <a:pt x="1744887" y="1299842"/>
                  <a:pt x="1649520" y="1352201"/>
                  <a:pt x="1643910" y="1449437"/>
                </a:cubicBezTo>
                <a:cubicBezTo>
                  <a:pt x="1630820" y="1527975"/>
                  <a:pt x="1657001" y="1628951"/>
                  <a:pt x="1722448" y="1668220"/>
                </a:cubicBezTo>
                <a:lnTo>
                  <a:pt x="1812205" y="1662611"/>
                </a:lnTo>
                <a:lnTo>
                  <a:pt x="1621470" y="1858954"/>
                </a:lnTo>
                <a:cubicBezTo>
                  <a:pt x="1580332" y="1911312"/>
                  <a:pt x="1056749" y="1542934"/>
                  <a:pt x="909024" y="1578463"/>
                </a:cubicBezTo>
                <a:cubicBezTo>
                  <a:pt x="667802" y="1634562"/>
                  <a:pt x="656582" y="2341398"/>
                  <a:pt x="454629" y="2605060"/>
                </a:cubicBezTo>
                <a:lnTo>
                  <a:pt x="258286" y="2812623"/>
                </a:lnTo>
                <a:cubicBezTo>
                  <a:pt x="190968" y="2883680"/>
                  <a:pt x="101211" y="2808883"/>
                  <a:pt x="39503" y="2857501"/>
                </a:cubicBezTo>
                <a:cubicBezTo>
                  <a:pt x="-9116" y="2898640"/>
                  <a:pt x="-12856" y="2945388"/>
                  <a:pt x="28282" y="2975307"/>
                </a:cubicBezTo>
                <a:cubicBezTo>
                  <a:pt x="108690" y="3035145"/>
                  <a:pt x="177877" y="3050105"/>
                  <a:pt x="258285" y="3087504"/>
                </a:cubicBezTo>
                <a:cubicBezTo>
                  <a:pt x="396660" y="2995877"/>
                  <a:pt x="495770" y="2937909"/>
                  <a:pt x="527559" y="2986527"/>
                </a:cubicBezTo>
                <a:cubicBezTo>
                  <a:pt x="578047" y="3025795"/>
                  <a:pt x="505118" y="3104333"/>
                  <a:pt x="488288" y="3154821"/>
                </a:cubicBezTo>
                <a:lnTo>
                  <a:pt x="561215" y="3194090"/>
                </a:lnTo>
                <a:lnTo>
                  <a:pt x="381702" y="3592387"/>
                </a:lnTo>
                <a:cubicBezTo>
                  <a:pt x="329344" y="3622306"/>
                  <a:pt x="215277" y="3669054"/>
                  <a:pt x="213408" y="3698973"/>
                </a:cubicBezTo>
                <a:cubicBezTo>
                  <a:pt x="213408" y="3747592"/>
                  <a:pt x="241457" y="3796210"/>
                  <a:pt x="280726" y="3811169"/>
                </a:cubicBezTo>
                <a:lnTo>
                  <a:pt x="477068" y="3771902"/>
                </a:lnTo>
                <a:cubicBezTo>
                  <a:pt x="525686" y="3697104"/>
                  <a:pt x="557476" y="3532550"/>
                  <a:pt x="622923" y="3547509"/>
                </a:cubicBezTo>
                <a:cubicBezTo>
                  <a:pt x="682762" y="3530679"/>
                  <a:pt x="641623" y="3693364"/>
                  <a:pt x="662193" y="3743852"/>
                </a:cubicBezTo>
                <a:lnTo>
                  <a:pt x="735121" y="3732634"/>
                </a:lnTo>
                <a:cubicBezTo>
                  <a:pt x="753820" y="3642877"/>
                  <a:pt x="733251" y="3564338"/>
                  <a:pt x="774389" y="3474581"/>
                </a:cubicBezTo>
                <a:cubicBezTo>
                  <a:pt x="802438" y="3418483"/>
                  <a:pt x="707071" y="3328726"/>
                  <a:pt x="695851" y="3238969"/>
                </a:cubicBezTo>
                <a:cubicBezTo>
                  <a:pt x="677152" y="3160431"/>
                  <a:pt x="837966" y="2868721"/>
                  <a:pt x="897805" y="2627499"/>
                </a:cubicBezTo>
                <a:lnTo>
                  <a:pt x="1161466" y="2520912"/>
                </a:lnTo>
                <a:lnTo>
                  <a:pt x="1492445" y="2638718"/>
                </a:lnTo>
                <a:lnTo>
                  <a:pt x="1587812" y="2627499"/>
                </a:lnTo>
                <a:cubicBezTo>
                  <a:pt x="1606511" y="2661158"/>
                  <a:pt x="1602772" y="2694817"/>
                  <a:pt x="1643910" y="2728476"/>
                </a:cubicBezTo>
                <a:lnTo>
                  <a:pt x="1795375" y="2762134"/>
                </a:lnTo>
                <a:lnTo>
                  <a:pt x="1795375" y="2812623"/>
                </a:lnTo>
                <a:cubicBezTo>
                  <a:pt x="1718708" y="2823842"/>
                  <a:pt x="1759847" y="2947259"/>
                  <a:pt x="1750497" y="3008967"/>
                </a:cubicBezTo>
                <a:lnTo>
                  <a:pt x="1711228" y="3328726"/>
                </a:lnTo>
                <a:lnTo>
                  <a:pt x="1200735" y="3396044"/>
                </a:lnTo>
                <a:lnTo>
                  <a:pt x="1172686" y="3468971"/>
                </a:lnTo>
                <a:lnTo>
                  <a:pt x="1110978" y="3497020"/>
                </a:lnTo>
                <a:cubicBezTo>
                  <a:pt x="1120328" y="3541899"/>
                  <a:pt x="1090408" y="3569947"/>
                  <a:pt x="1139027" y="3631656"/>
                </a:cubicBezTo>
                <a:lnTo>
                  <a:pt x="1279272" y="3637266"/>
                </a:lnTo>
                <a:lnTo>
                  <a:pt x="1273662" y="3485801"/>
                </a:lnTo>
                <a:lnTo>
                  <a:pt x="1453176" y="3497020"/>
                </a:lnTo>
                <a:lnTo>
                  <a:pt x="1425127" y="3575558"/>
                </a:lnTo>
                <a:lnTo>
                  <a:pt x="1397078" y="3637266"/>
                </a:lnTo>
                <a:lnTo>
                  <a:pt x="1340980" y="3704584"/>
                </a:lnTo>
                <a:cubicBezTo>
                  <a:pt x="1355940" y="3770031"/>
                  <a:pt x="1393339" y="3790601"/>
                  <a:pt x="1453177" y="3799951"/>
                </a:cubicBezTo>
                <a:cubicBezTo>
                  <a:pt x="1514885" y="3788732"/>
                  <a:pt x="1548543" y="3760681"/>
                  <a:pt x="1514884" y="3642876"/>
                </a:cubicBezTo>
                <a:lnTo>
                  <a:pt x="1817814" y="3541899"/>
                </a:lnTo>
                <a:lnTo>
                  <a:pt x="2154403" y="3614826"/>
                </a:lnTo>
                <a:cubicBezTo>
                  <a:pt x="2139444" y="3648485"/>
                  <a:pt x="2096435" y="3682144"/>
                  <a:pt x="2109525" y="3715803"/>
                </a:cubicBezTo>
                <a:cubicBezTo>
                  <a:pt x="2107655" y="3771901"/>
                  <a:pt x="2161883" y="3794341"/>
                  <a:pt x="2193672" y="3816780"/>
                </a:cubicBezTo>
                <a:lnTo>
                  <a:pt x="2277819" y="3732633"/>
                </a:lnTo>
                <a:lnTo>
                  <a:pt x="2266600" y="3637266"/>
                </a:lnTo>
                <a:lnTo>
                  <a:pt x="2423675" y="3564338"/>
                </a:lnTo>
                <a:lnTo>
                  <a:pt x="2429284" y="3384824"/>
                </a:lnTo>
                <a:lnTo>
                  <a:pt x="1907572" y="3345556"/>
                </a:lnTo>
                <a:lnTo>
                  <a:pt x="1913181" y="3031406"/>
                </a:lnTo>
                <a:lnTo>
                  <a:pt x="1907571" y="3014576"/>
                </a:lnTo>
                <a:lnTo>
                  <a:pt x="1901962" y="2835062"/>
                </a:lnTo>
                <a:lnTo>
                  <a:pt x="1857083" y="2773354"/>
                </a:lnTo>
                <a:lnTo>
                  <a:pt x="2047817" y="2717256"/>
                </a:lnTo>
                <a:lnTo>
                  <a:pt x="2081476" y="2610669"/>
                </a:lnTo>
                <a:lnTo>
                  <a:pt x="2367576" y="2621889"/>
                </a:lnTo>
                <a:cubicBezTo>
                  <a:pt x="2515302" y="2577011"/>
                  <a:pt x="2640587" y="2049688"/>
                  <a:pt x="2591969" y="2032858"/>
                </a:cubicBezTo>
                <a:lnTo>
                  <a:pt x="2547090" y="1948711"/>
                </a:lnTo>
                <a:cubicBezTo>
                  <a:pt x="2618148" y="1808466"/>
                  <a:pt x="2661156" y="1628952"/>
                  <a:pt x="2648067" y="1432608"/>
                </a:cubicBezTo>
                <a:lnTo>
                  <a:pt x="2580750" y="1337242"/>
                </a:lnTo>
                <a:cubicBezTo>
                  <a:pt x="2597579" y="1168948"/>
                  <a:pt x="2569529" y="989433"/>
                  <a:pt x="2462943" y="809919"/>
                </a:cubicBezTo>
                <a:cubicBezTo>
                  <a:pt x="2584488" y="890327"/>
                  <a:pt x="2655548" y="740730"/>
                  <a:pt x="2737825" y="675283"/>
                </a:cubicBezTo>
                <a:cubicBezTo>
                  <a:pt x="2765874" y="636014"/>
                  <a:pt x="2810752" y="473330"/>
                  <a:pt x="2709775" y="434061"/>
                </a:cubicBezTo>
                <a:cubicBezTo>
                  <a:pt x="2797662" y="265766"/>
                  <a:pt x="2694817" y="131131"/>
                  <a:pt x="2625628" y="86253"/>
                </a:cubicBezTo>
                <a:close/>
              </a:path>
            </a:pathLst>
          </a:custGeom>
          <a:solidFill>
            <a:srgbClr val="5EBEE4"/>
          </a:solidFill>
          <a:ln w="12700" cap="flat" cmpd="sng" algn="ctr">
            <a:noFill/>
            <a:prstDash val="solid"/>
            <a:miter lim="800000"/>
          </a:ln>
          <a:effectLst/>
        </p:spPr>
        <p:txBody>
          <a:bodyPr anchor="ctr"/>
          <a:lstStyle/>
          <a:p>
            <a:pPr algn="ctr" defTabSz="914286" eaLnBrk="1" fontAlgn="auto" hangingPunct="1">
              <a:spcBef>
                <a:spcPts val="0"/>
              </a:spcBef>
              <a:spcAft>
                <a:spcPts val="0"/>
              </a:spcAft>
              <a:defRPr/>
            </a:pPr>
            <a:endParaRPr lang="ko-KR" altLang="en-US" sz="2701" kern="0">
              <a:solidFill>
                <a:prstClr val="white"/>
              </a:solidFill>
              <a:latin typeface="Arial"/>
              <a:ea typeface="Arial Unicode MS"/>
            </a:endParaRPr>
          </a:p>
        </p:txBody>
      </p:sp>
      <p:sp>
        <p:nvSpPr>
          <p:cNvPr id="23" name="Freeform 5">
            <a:extLst>
              <a:ext uri="{FF2B5EF4-FFF2-40B4-BE49-F238E27FC236}">
                <a16:creationId xmlns:a16="http://schemas.microsoft.com/office/drawing/2014/main" id="{F3BB551A-C5EC-49C4-933B-343C199F0412}"/>
              </a:ext>
            </a:extLst>
          </p:cNvPr>
          <p:cNvSpPr/>
          <p:nvPr/>
        </p:nvSpPr>
        <p:spPr>
          <a:xfrm flipH="1">
            <a:off x="8959849" y="4167188"/>
            <a:ext cx="1387475" cy="2303462"/>
          </a:xfrm>
          <a:custGeom>
            <a:avLst/>
            <a:gdLst>
              <a:gd name="connsiteX0" fmla="*/ 920010 w 1997094"/>
              <a:gd name="connsiteY0" fmla="*/ 0 h 3410768"/>
              <a:gd name="connsiteX1" fmla="*/ 779764 w 1997094"/>
              <a:gd name="connsiteY1" fmla="*/ 117807 h 3410768"/>
              <a:gd name="connsiteX2" fmla="*/ 751715 w 1997094"/>
              <a:gd name="connsiteY2" fmla="*/ 224393 h 3410768"/>
              <a:gd name="connsiteX3" fmla="*/ 656348 w 1997094"/>
              <a:gd name="connsiteY3" fmla="*/ 403907 h 3410768"/>
              <a:gd name="connsiteX4" fmla="*/ 656348 w 1997094"/>
              <a:gd name="connsiteY4" fmla="*/ 460005 h 3410768"/>
              <a:gd name="connsiteX5" fmla="*/ 673178 w 1997094"/>
              <a:gd name="connsiteY5" fmla="*/ 544153 h 3410768"/>
              <a:gd name="connsiteX6" fmla="*/ 448785 w 1997094"/>
              <a:gd name="connsiteY6" fmla="*/ 656349 h 3410768"/>
              <a:gd name="connsiteX7" fmla="*/ 263661 w 1997094"/>
              <a:gd name="connsiteY7" fmla="*/ 673178 h 3410768"/>
              <a:gd name="connsiteX8" fmla="*/ 218783 w 1997094"/>
              <a:gd name="connsiteY8" fmla="*/ 948059 h 3410768"/>
              <a:gd name="connsiteX9" fmla="*/ 168294 w 1997094"/>
              <a:gd name="connsiteY9" fmla="*/ 1082695 h 3410768"/>
              <a:gd name="connsiteX10" fmla="*/ 72927 w 1997094"/>
              <a:gd name="connsiteY10" fmla="*/ 1211721 h 3410768"/>
              <a:gd name="connsiteX11" fmla="*/ 0 w 1997094"/>
              <a:gd name="connsiteY11" fmla="*/ 1346356 h 3410768"/>
              <a:gd name="connsiteX12" fmla="*/ 134635 w 1997094"/>
              <a:gd name="connsiteY12" fmla="*/ 1705384 h 3410768"/>
              <a:gd name="connsiteX13" fmla="*/ 241222 w 1997094"/>
              <a:gd name="connsiteY13" fmla="*/ 1778312 h 3410768"/>
              <a:gd name="connsiteX14" fmla="*/ 291710 w 1997094"/>
              <a:gd name="connsiteY14" fmla="*/ 1744653 h 3410768"/>
              <a:gd name="connsiteX15" fmla="*/ 336589 w 1997094"/>
              <a:gd name="connsiteY15" fmla="*/ 1800751 h 3410768"/>
              <a:gd name="connsiteX16" fmla="*/ 370248 w 1997094"/>
              <a:gd name="connsiteY16" fmla="*/ 3141497 h 3410768"/>
              <a:gd name="connsiteX17" fmla="*/ 426346 w 1997094"/>
              <a:gd name="connsiteY17" fmla="*/ 3141497 h 3410768"/>
              <a:gd name="connsiteX18" fmla="*/ 431956 w 1997094"/>
              <a:gd name="connsiteY18" fmla="*/ 2423441 h 3410768"/>
              <a:gd name="connsiteX19" fmla="*/ 510493 w 1997094"/>
              <a:gd name="connsiteY19" fmla="*/ 2440270 h 3410768"/>
              <a:gd name="connsiteX20" fmla="*/ 493664 w 1997094"/>
              <a:gd name="connsiteY20" fmla="*/ 2928324 h 3410768"/>
              <a:gd name="connsiteX21" fmla="*/ 549762 w 1997094"/>
              <a:gd name="connsiteY21" fmla="*/ 2928324 h 3410768"/>
              <a:gd name="connsiteX22" fmla="*/ 594640 w 1997094"/>
              <a:gd name="connsiteY22" fmla="*/ 2457100 h 3410768"/>
              <a:gd name="connsiteX23" fmla="*/ 964888 w 1997094"/>
              <a:gd name="connsiteY23" fmla="*/ 2462710 h 3410768"/>
              <a:gd name="connsiteX24" fmla="*/ 970498 w 1997094"/>
              <a:gd name="connsiteY24" fmla="*/ 2866616 h 3410768"/>
              <a:gd name="connsiteX25" fmla="*/ 1026596 w 1997094"/>
              <a:gd name="connsiteY25" fmla="*/ 2877836 h 3410768"/>
              <a:gd name="connsiteX26" fmla="*/ 1020986 w 1997094"/>
              <a:gd name="connsiteY26" fmla="*/ 3051740 h 3410768"/>
              <a:gd name="connsiteX27" fmla="*/ 1009767 w 1997094"/>
              <a:gd name="connsiteY27" fmla="*/ 3175156 h 3410768"/>
              <a:gd name="connsiteX28" fmla="*/ 1004157 w 1997094"/>
              <a:gd name="connsiteY28" fmla="*/ 3365890 h 3410768"/>
              <a:gd name="connsiteX29" fmla="*/ 1217330 w 1997094"/>
              <a:gd name="connsiteY29" fmla="*/ 3410768 h 3410768"/>
              <a:gd name="connsiteX30" fmla="*/ 1234159 w 1997094"/>
              <a:gd name="connsiteY30" fmla="*/ 3248084 h 3410768"/>
              <a:gd name="connsiteX31" fmla="*/ 1211720 w 1997094"/>
              <a:gd name="connsiteY31" fmla="*/ 3040521 h 3410768"/>
              <a:gd name="connsiteX32" fmla="*/ 1234159 w 1997094"/>
              <a:gd name="connsiteY32" fmla="*/ 2883446 h 3410768"/>
              <a:gd name="connsiteX33" fmla="*/ 1239769 w 1997094"/>
              <a:gd name="connsiteY33" fmla="*/ 2614175 h 3410768"/>
              <a:gd name="connsiteX34" fmla="*/ 1301477 w 1997094"/>
              <a:gd name="connsiteY34" fmla="*/ 2586126 h 3410768"/>
              <a:gd name="connsiteX35" fmla="*/ 1284648 w 1997094"/>
              <a:gd name="connsiteY35" fmla="*/ 2417831 h 3410768"/>
              <a:gd name="connsiteX36" fmla="*/ 1351965 w 1997094"/>
              <a:gd name="connsiteY36" fmla="*/ 2608565 h 3410768"/>
              <a:gd name="connsiteX37" fmla="*/ 1380014 w 1997094"/>
              <a:gd name="connsiteY37" fmla="*/ 3119058 h 3410768"/>
              <a:gd name="connsiteX38" fmla="*/ 1447332 w 1997094"/>
              <a:gd name="connsiteY38" fmla="*/ 3091009 h 3410768"/>
              <a:gd name="connsiteX39" fmla="*/ 1419283 w 1997094"/>
              <a:gd name="connsiteY39" fmla="*/ 2625394 h 3410768"/>
              <a:gd name="connsiteX40" fmla="*/ 1469772 w 1997094"/>
              <a:gd name="connsiteY40" fmla="*/ 2636614 h 3410768"/>
              <a:gd name="connsiteX41" fmla="*/ 1480991 w 1997094"/>
              <a:gd name="connsiteY41" fmla="*/ 3292962 h 3410768"/>
              <a:gd name="connsiteX42" fmla="*/ 1531479 w 1997094"/>
              <a:gd name="connsiteY42" fmla="*/ 3276133 h 3410768"/>
              <a:gd name="connsiteX43" fmla="*/ 1553919 w 1997094"/>
              <a:gd name="connsiteY43" fmla="*/ 2821738 h 3410768"/>
              <a:gd name="connsiteX44" fmla="*/ 1604407 w 1997094"/>
              <a:gd name="connsiteY44" fmla="*/ 2961983 h 3410768"/>
              <a:gd name="connsiteX45" fmla="*/ 1952216 w 1997094"/>
              <a:gd name="connsiteY45" fmla="*/ 2771249 h 3410768"/>
              <a:gd name="connsiteX46" fmla="*/ 1997094 w 1997094"/>
              <a:gd name="connsiteY46" fmla="*/ 2653443 h 3410768"/>
              <a:gd name="connsiteX47" fmla="*/ 1823190 w 1997094"/>
              <a:gd name="connsiteY47" fmla="*/ 2642224 h 3410768"/>
              <a:gd name="connsiteX48" fmla="*/ 1694164 w 1997094"/>
              <a:gd name="connsiteY48" fmla="*/ 2546857 h 3410768"/>
              <a:gd name="connsiteX49" fmla="*/ 1621237 w 1997094"/>
              <a:gd name="connsiteY49" fmla="*/ 2451490 h 3410768"/>
              <a:gd name="connsiteX50" fmla="*/ 1694164 w 1997094"/>
              <a:gd name="connsiteY50" fmla="*/ 2328074 h 3410768"/>
              <a:gd name="connsiteX51" fmla="*/ 1514650 w 1997094"/>
              <a:gd name="connsiteY51" fmla="*/ 2030754 h 3410768"/>
              <a:gd name="connsiteX52" fmla="*/ 1531479 w 1997094"/>
              <a:gd name="connsiteY52" fmla="*/ 1610018 h 3410768"/>
              <a:gd name="connsiteX53" fmla="*/ 1301477 w 1997094"/>
              <a:gd name="connsiteY53" fmla="*/ 1615627 h 3410768"/>
              <a:gd name="connsiteX54" fmla="*/ 1323916 w 1997094"/>
              <a:gd name="connsiteY54" fmla="*/ 1486602 h 3410768"/>
              <a:gd name="connsiteX55" fmla="*/ 1262208 w 1997094"/>
              <a:gd name="connsiteY55" fmla="*/ 1301478 h 3410768"/>
              <a:gd name="connsiteX56" fmla="*/ 1301477 w 1997094"/>
              <a:gd name="connsiteY56" fmla="*/ 1228550 h 3410768"/>
              <a:gd name="connsiteX57" fmla="*/ 1234159 w 1997094"/>
              <a:gd name="connsiteY57" fmla="*/ 1043426 h 3410768"/>
              <a:gd name="connsiteX58" fmla="*/ 1250989 w 1997094"/>
              <a:gd name="connsiteY58" fmla="*/ 847083 h 3410768"/>
              <a:gd name="connsiteX59" fmla="*/ 970498 w 1997094"/>
              <a:gd name="connsiteY59" fmla="*/ 712447 h 3410768"/>
              <a:gd name="connsiteX60" fmla="*/ 1015376 w 1997094"/>
              <a:gd name="connsiteY60" fmla="*/ 622690 h 3410768"/>
              <a:gd name="connsiteX61" fmla="*/ 1150012 w 1997094"/>
              <a:gd name="connsiteY61" fmla="*/ 482445 h 3410768"/>
              <a:gd name="connsiteX62" fmla="*/ 1166841 w 1997094"/>
              <a:gd name="connsiteY62" fmla="*/ 314150 h 3410768"/>
              <a:gd name="connsiteX63" fmla="*/ 1161232 w 1997094"/>
              <a:gd name="connsiteY63" fmla="*/ 196344 h 3410768"/>
              <a:gd name="connsiteX64" fmla="*/ 1065865 w 1997094"/>
              <a:gd name="connsiteY64" fmla="*/ 117807 h 3410768"/>
              <a:gd name="connsiteX65" fmla="*/ 998547 w 1997094"/>
              <a:gd name="connsiteY65" fmla="*/ 72928 h 3410768"/>
              <a:gd name="connsiteX66" fmla="*/ 920010 w 1997094"/>
              <a:gd name="connsiteY66" fmla="*/ 0 h 3410768"/>
              <a:gd name="connsiteX0" fmla="*/ 920010 w 1997094"/>
              <a:gd name="connsiteY0" fmla="*/ 0 h 3410768"/>
              <a:gd name="connsiteX1" fmla="*/ 779764 w 1997094"/>
              <a:gd name="connsiteY1" fmla="*/ 117807 h 3410768"/>
              <a:gd name="connsiteX2" fmla="*/ 751715 w 1997094"/>
              <a:gd name="connsiteY2" fmla="*/ 224393 h 3410768"/>
              <a:gd name="connsiteX3" fmla="*/ 656348 w 1997094"/>
              <a:gd name="connsiteY3" fmla="*/ 403907 h 3410768"/>
              <a:gd name="connsiteX4" fmla="*/ 656348 w 1997094"/>
              <a:gd name="connsiteY4" fmla="*/ 460005 h 3410768"/>
              <a:gd name="connsiteX5" fmla="*/ 673178 w 1997094"/>
              <a:gd name="connsiteY5" fmla="*/ 544153 h 3410768"/>
              <a:gd name="connsiteX6" fmla="*/ 448785 w 1997094"/>
              <a:gd name="connsiteY6" fmla="*/ 656349 h 3410768"/>
              <a:gd name="connsiteX7" fmla="*/ 263661 w 1997094"/>
              <a:gd name="connsiteY7" fmla="*/ 673178 h 3410768"/>
              <a:gd name="connsiteX8" fmla="*/ 218783 w 1997094"/>
              <a:gd name="connsiteY8" fmla="*/ 948059 h 3410768"/>
              <a:gd name="connsiteX9" fmla="*/ 168294 w 1997094"/>
              <a:gd name="connsiteY9" fmla="*/ 1082695 h 3410768"/>
              <a:gd name="connsiteX10" fmla="*/ 72927 w 1997094"/>
              <a:gd name="connsiteY10" fmla="*/ 1211721 h 3410768"/>
              <a:gd name="connsiteX11" fmla="*/ 0 w 1997094"/>
              <a:gd name="connsiteY11" fmla="*/ 1346356 h 3410768"/>
              <a:gd name="connsiteX12" fmla="*/ 134635 w 1997094"/>
              <a:gd name="connsiteY12" fmla="*/ 1705384 h 3410768"/>
              <a:gd name="connsiteX13" fmla="*/ 241222 w 1997094"/>
              <a:gd name="connsiteY13" fmla="*/ 1778312 h 3410768"/>
              <a:gd name="connsiteX14" fmla="*/ 291710 w 1997094"/>
              <a:gd name="connsiteY14" fmla="*/ 1744653 h 3410768"/>
              <a:gd name="connsiteX15" fmla="*/ 336589 w 1997094"/>
              <a:gd name="connsiteY15" fmla="*/ 1800751 h 3410768"/>
              <a:gd name="connsiteX16" fmla="*/ 370248 w 1997094"/>
              <a:gd name="connsiteY16" fmla="*/ 3141497 h 3410768"/>
              <a:gd name="connsiteX17" fmla="*/ 426346 w 1997094"/>
              <a:gd name="connsiteY17" fmla="*/ 3141497 h 3410768"/>
              <a:gd name="connsiteX18" fmla="*/ 431956 w 1997094"/>
              <a:gd name="connsiteY18" fmla="*/ 2423441 h 3410768"/>
              <a:gd name="connsiteX19" fmla="*/ 482444 w 1997094"/>
              <a:gd name="connsiteY19" fmla="*/ 2434660 h 3410768"/>
              <a:gd name="connsiteX20" fmla="*/ 493664 w 1997094"/>
              <a:gd name="connsiteY20" fmla="*/ 2928324 h 3410768"/>
              <a:gd name="connsiteX21" fmla="*/ 549762 w 1997094"/>
              <a:gd name="connsiteY21" fmla="*/ 2928324 h 3410768"/>
              <a:gd name="connsiteX22" fmla="*/ 594640 w 1997094"/>
              <a:gd name="connsiteY22" fmla="*/ 2457100 h 3410768"/>
              <a:gd name="connsiteX23" fmla="*/ 964888 w 1997094"/>
              <a:gd name="connsiteY23" fmla="*/ 2462710 h 3410768"/>
              <a:gd name="connsiteX24" fmla="*/ 970498 w 1997094"/>
              <a:gd name="connsiteY24" fmla="*/ 2866616 h 3410768"/>
              <a:gd name="connsiteX25" fmla="*/ 1026596 w 1997094"/>
              <a:gd name="connsiteY25" fmla="*/ 2877836 h 3410768"/>
              <a:gd name="connsiteX26" fmla="*/ 1020986 w 1997094"/>
              <a:gd name="connsiteY26" fmla="*/ 3051740 h 3410768"/>
              <a:gd name="connsiteX27" fmla="*/ 1009767 w 1997094"/>
              <a:gd name="connsiteY27" fmla="*/ 3175156 h 3410768"/>
              <a:gd name="connsiteX28" fmla="*/ 1004157 w 1997094"/>
              <a:gd name="connsiteY28" fmla="*/ 3365890 h 3410768"/>
              <a:gd name="connsiteX29" fmla="*/ 1217330 w 1997094"/>
              <a:gd name="connsiteY29" fmla="*/ 3410768 h 3410768"/>
              <a:gd name="connsiteX30" fmla="*/ 1234159 w 1997094"/>
              <a:gd name="connsiteY30" fmla="*/ 3248084 h 3410768"/>
              <a:gd name="connsiteX31" fmla="*/ 1211720 w 1997094"/>
              <a:gd name="connsiteY31" fmla="*/ 3040521 h 3410768"/>
              <a:gd name="connsiteX32" fmla="*/ 1234159 w 1997094"/>
              <a:gd name="connsiteY32" fmla="*/ 2883446 h 3410768"/>
              <a:gd name="connsiteX33" fmla="*/ 1239769 w 1997094"/>
              <a:gd name="connsiteY33" fmla="*/ 2614175 h 3410768"/>
              <a:gd name="connsiteX34" fmla="*/ 1301477 w 1997094"/>
              <a:gd name="connsiteY34" fmla="*/ 2586126 h 3410768"/>
              <a:gd name="connsiteX35" fmla="*/ 1284648 w 1997094"/>
              <a:gd name="connsiteY35" fmla="*/ 2417831 h 3410768"/>
              <a:gd name="connsiteX36" fmla="*/ 1351965 w 1997094"/>
              <a:gd name="connsiteY36" fmla="*/ 2608565 h 3410768"/>
              <a:gd name="connsiteX37" fmla="*/ 1380014 w 1997094"/>
              <a:gd name="connsiteY37" fmla="*/ 3119058 h 3410768"/>
              <a:gd name="connsiteX38" fmla="*/ 1447332 w 1997094"/>
              <a:gd name="connsiteY38" fmla="*/ 3091009 h 3410768"/>
              <a:gd name="connsiteX39" fmla="*/ 1419283 w 1997094"/>
              <a:gd name="connsiteY39" fmla="*/ 2625394 h 3410768"/>
              <a:gd name="connsiteX40" fmla="*/ 1469772 w 1997094"/>
              <a:gd name="connsiteY40" fmla="*/ 2636614 h 3410768"/>
              <a:gd name="connsiteX41" fmla="*/ 1480991 w 1997094"/>
              <a:gd name="connsiteY41" fmla="*/ 3292962 h 3410768"/>
              <a:gd name="connsiteX42" fmla="*/ 1531479 w 1997094"/>
              <a:gd name="connsiteY42" fmla="*/ 3276133 h 3410768"/>
              <a:gd name="connsiteX43" fmla="*/ 1553919 w 1997094"/>
              <a:gd name="connsiteY43" fmla="*/ 2821738 h 3410768"/>
              <a:gd name="connsiteX44" fmla="*/ 1604407 w 1997094"/>
              <a:gd name="connsiteY44" fmla="*/ 2961983 h 3410768"/>
              <a:gd name="connsiteX45" fmla="*/ 1952216 w 1997094"/>
              <a:gd name="connsiteY45" fmla="*/ 2771249 h 3410768"/>
              <a:gd name="connsiteX46" fmla="*/ 1997094 w 1997094"/>
              <a:gd name="connsiteY46" fmla="*/ 2653443 h 3410768"/>
              <a:gd name="connsiteX47" fmla="*/ 1823190 w 1997094"/>
              <a:gd name="connsiteY47" fmla="*/ 2642224 h 3410768"/>
              <a:gd name="connsiteX48" fmla="*/ 1694164 w 1997094"/>
              <a:gd name="connsiteY48" fmla="*/ 2546857 h 3410768"/>
              <a:gd name="connsiteX49" fmla="*/ 1621237 w 1997094"/>
              <a:gd name="connsiteY49" fmla="*/ 2451490 h 3410768"/>
              <a:gd name="connsiteX50" fmla="*/ 1694164 w 1997094"/>
              <a:gd name="connsiteY50" fmla="*/ 2328074 h 3410768"/>
              <a:gd name="connsiteX51" fmla="*/ 1514650 w 1997094"/>
              <a:gd name="connsiteY51" fmla="*/ 2030754 h 3410768"/>
              <a:gd name="connsiteX52" fmla="*/ 1531479 w 1997094"/>
              <a:gd name="connsiteY52" fmla="*/ 1610018 h 3410768"/>
              <a:gd name="connsiteX53" fmla="*/ 1301477 w 1997094"/>
              <a:gd name="connsiteY53" fmla="*/ 1615627 h 3410768"/>
              <a:gd name="connsiteX54" fmla="*/ 1323916 w 1997094"/>
              <a:gd name="connsiteY54" fmla="*/ 1486602 h 3410768"/>
              <a:gd name="connsiteX55" fmla="*/ 1262208 w 1997094"/>
              <a:gd name="connsiteY55" fmla="*/ 1301478 h 3410768"/>
              <a:gd name="connsiteX56" fmla="*/ 1301477 w 1997094"/>
              <a:gd name="connsiteY56" fmla="*/ 1228550 h 3410768"/>
              <a:gd name="connsiteX57" fmla="*/ 1234159 w 1997094"/>
              <a:gd name="connsiteY57" fmla="*/ 1043426 h 3410768"/>
              <a:gd name="connsiteX58" fmla="*/ 1250989 w 1997094"/>
              <a:gd name="connsiteY58" fmla="*/ 847083 h 3410768"/>
              <a:gd name="connsiteX59" fmla="*/ 970498 w 1997094"/>
              <a:gd name="connsiteY59" fmla="*/ 712447 h 3410768"/>
              <a:gd name="connsiteX60" fmla="*/ 1015376 w 1997094"/>
              <a:gd name="connsiteY60" fmla="*/ 622690 h 3410768"/>
              <a:gd name="connsiteX61" fmla="*/ 1150012 w 1997094"/>
              <a:gd name="connsiteY61" fmla="*/ 482445 h 3410768"/>
              <a:gd name="connsiteX62" fmla="*/ 1166841 w 1997094"/>
              <a:gd name="connsiteY62" fmla="*/ 314150 h 3410768"/>
              <a:gd name="connsiteX63" fmla="*/ 1161232 w 1997094"/>
              <a:gd name="connsiteY63" fmla="*/ 196344 h 3410768"/>
              <a:gd name="connsiteX64" fmla="*/ 1065865 w 1997094"/>
              <a:gd name="connsiteY64" fmla="*/ 117807 h 3410768"/>
              <a:gd name="connsiteX65" fmla="*/ 998547 w 1997094"/>
              <a:gd name="connsiteY65" fmla="*/ 72928 h 3410768"/>
              <a:gd name="connsiteX66" fmla="*/ 920010 w 1997094"/>
              <a:gd name="connsiteY66" fmla="*/ 0 h 3410768"/>
              <a:gd name="connsiteX0" fmla="*/ 920010 w 1997094"/>
              <a:gd name="connsiteY0" fmla="*/ 0 h 3410768"/>
              <a:gd name="connsiteX1" fmla="*/ 779764 w 1997094"/>
              <a:gd name="connsiteY1" fmla="*/ 117807 h 3410768"/>
              <a:gd name="connsiteX2" fmla="*/ 751715 w 1997094"/>
              <a:gd name="connsiteY2" fmla="*/ 224393 h 3410768"/>
              <a:gd name="connsiteX3" fmla="*/ 656348 w 1997094"/>
              <a:gd name="connsiteY3" fmla="*/ 403907 h 3410768"/>
              <a:gd name="connsiteX4" fmla="*/ 656348 w 1997094"/>
              <a:gd name="connsiteY4" fmla="*/ 460005 h 3410768"/>
              <a:gd name="connsiteX5" fmla="*/ 673178 w 1997094"/>
              <a:gd name="connsiteY5" fmla="*/ 544153 h 3410768"/>
              <a:gd name="connsiteX6" fmla="*/ 448785 w 1997094"/>
              <a:gd name="connsiteY6" fmla="*/ 656349 h 3410768"/>
              <a:gd name="connsiteX7" fmla="*/ 263661 w 1997094"/>
              <a:gd name="connsiteY7" fmla="*/ 673178 h 3410768"/>
              <a:gd name="connsiteX8" fmla="*/ 218783 w 1997094"/>
              <a:gd name="connsiteY8" fmla="*/ 948059 h 3410768"/>
              <a:gd name="connsiteX9" fmla="*/ 168294 w 1997094"/>
              <a:gd name="connsiteY9" fmla="*/ 1082695 h 3410768"/>
              <a:gd name="connsiteX10" fmla="*/ 72927 w 1997094"/>
              <a:gd name="connsiteY10" fmla="*/ 1211721 h 3410768"/>
              <a:gd name="connsiteX11" fmla="*/ 0 w 1997094"/>
              <a:gd name="connsiteY11" fmla="*/ 1346356 h 3410768"/>
              <a:gd name="connsiteX12" fmla="*/ 134635 w 1997094"/>
              <a:gd name="connsiteY12" fmla="*/ 1705384 h 3410768"/>
              <a:gd name="connsiteX13" fmla="*/ 241222 w 1997094"/>
              <a:gd name="connsiteY13" fmla="*/ 1778312 h 3410768"/>
              <a:gd name="connsiteX14" fmla="*/ 291710 w 1997094"/>
              <a:gd name="connsiteY14" fmla="*/ 1744653 h 3410768"/>
              <a:gd name="connsiteX15" fmla="*/ 336589 w 1997094"/>
              <a:gd name="connsiteY15" fmla="*/ 1800751 h 3410768"/>
              <a:gd name="connsiteX16" fmla="*/ 370248 w 1997094"/>
              <a:gd name="connsiteY16" fmla="*/ 3141497 h 3410768"/>
              <a:gd name="connsiteX17" fmla="*/ 426346 w 1997094"/>
              <a:gd name="connsiteY17" fmla="*/ 3141497 h 3410768"/>
              <a:gd name="connsiteX18" fmla="*/ 431956 w 1997094"/>
              <a:gd name="connsiteY18" fmla="*/ 2423441 h 3410768"/>
              <a:gd name="connsiteX19" fmla="*/ 482444 w 1997094"/>
              <a:gd name="connsiteY19" fmla="*/ 2434660 h 3410768"/>
              <a:gd name="connsiteX20" fmla="*/ 493664 w 1997094"/>
              <a:gd name="connsiteY20" fmla="*/ 2928324 h 3410768"/>
              <a:gd name="connsiteX21" fmla="*/ 549762 w 1997094"/>
              <a:gd name="connsiteY21" fmla="*/ 2928324 h 3410768"/>
              <a:gd name="connsiteX22" fmla="*/ 572201 w 1997094"/>
              <a:gd name="connsiteY22" fmla="*/ 2457100 h 3410768"/>
              <a:gd name="connsiteX23" fmla="*/ 964888 w 1997094"/>
              <a:gd name="connsiteY23" fmla="*/ 2462710 h 3410768"/>
              <a:gd name="connsiteX24" fmla="*/ 970498 w 1997094"/>
              <a:gd name="connsiteY24" fmla="*/ 2866616 h 3410768"/>
              <a:gd name="connsiteX25" fmla="*/ 1026596 w 1997094"/>
              <a:gd name="connsiteY25" fmla="*/ 2877836 h 3410768"/>
              <a:gd name="connsiteX26" fmla="*/ 1020986 w 1997094"/>
              <a:gd name="connsiteY26" fmla="*/ 3051740 h 3410768"/>
              <a:gd name="connsiteX27" fmla="*/ 1009767 w 1997094"/>
              <a:gd name="connsiteY27" fmla="*/ 3175156 h 3410768"/>
              <a:gd name="connsiteX28" fmla="*/ 1004157 w 1997094"/>
              <a:gd name="connsiteY28" fmla="*/ 3365890 h 3410768"/>
              <a:gd name="connsiteX29" fmla="*/ 1217330 w 1997094"/>
              <a:gd name="connsiteY29" fmla="*/ 3410768 h 3410768"/>
              <a:gd name="connsiteX30" fmla="*/ 1234159 w 1997094"/>
              <a:gd name="connsiteY30" fmla="*/ 3248084 h 3410768"/>
              <a:gd name="connsiteX31" fmla="*/ 1211720 w 1997094"/>
              <a:gd name="connsiteY31" fmla="*/ 3040521 h 3410768"/>
              <a:gd name="connsiteX32" fmla="*/ 1234159 w 1997094"/>
              <a:gd name="connsiteY32" fmla="*/ 2883446 h 3410768"/>
              <a:gd name="connsiteX33" fmla="*/ 1239769 w 1997094"/>
              <a:gd name="connsiteY33" fmla="*/ 2614175 h 3410768"/>
              <a:gd name="connsiteX34" fmla="*/ 1301477 w 1997094"/>
              <a:gd name="connsiteY34" fmla="*/ 2586126 h 3410768"/>
              <a:gd name="connsiteX35" fmla="*/ 1284648 w 1997094"/>
              <a:gd name="connsiteY35" fmla="*/ 2417831 h 3410768"/>
              <a:gd name="connsiteX36" fmla="*/ 1351965 w 1997094"/>
              <a:gd name="connsiteY36" fmla="*/ 2608565 h 3410768"/>
              <a:gd name="connsiteX37" fmla="*/ 1380014 w 1997094"/>
              <a:gd name="connsiteY37" fmla="*/ 3119058 h 3410768"/>
              <a:gd name="connsiteX38" fmla="*/ 1447332 w 1997094"/>
              <a:gd name="connsiteY38" fmla="*/ 3091009 h 3410768"/>
              <a:gd name="connsiteX39" fmla="*/ 1419283 w 1997094"/>
              <a:gd name="connsiteY39" fmla="*/ 2625394 h 3410768"/>
              <a:gd name="connsiteX40" fmla="*/ 1469772 w 1997094"/>
              <a:gd name="connsiteY40" fmla="*/ 2636614 h 3410768"/>
              <a:gd name="connsiteX41" fmla="*/ 1480991 w 1997094"/>
              <a:gd name="connsiteY41" fmla="*/ 3292962 h 3410768"/>
              <a:gd name="connsiteX42" fmla="*/ 1531479 w 1997094"/>
              <a:gd name="connsiteY42" fmla="*/ 3276133 h 3410768"/>
              <a:gd name="connsiteX43" fmla="*/ 1553919 w 1997094"/>
              <a:gd name="connsiteY43" fmla="*/ 2821738 h 3410768"/>
              <a:gd name="connsiteX44" fmla="*/ 1604407 w 1997094"/>
              <a:gd name="connsiteY44" fmla="*/ 2961983 h 3410768"/>
              <a:gd name="connsiteX45" fmla="*/ 1952216 w 1997094"/>
              <a:gd name="connsiteY45" fmla="*/ 2771249 h 3410768"/>
              <a:gd name="connsiteX46" fmla="*/ 1997094 w 1997094"/>
              <a:gd name="connsiteY46" fmla="*/ 2653443 h 3410768"/>
              <a:gd name="connsiteX47" fmla="*/ 1823190 w 1997094"/>
              <a:gd name="connsiteY47" fmla="*/ 2642224 h 3410768"/>
              <a:gd name="connsiteX48" fmla="*/ 1694164 w 1997094"/>
              <a:gd name="connsiteY48" fmla="*/ 2546857 h 3410768"/>
              <a:gd name="connsiteX49" fmla="*/ 1621237 w 1997094"/>
              <a:gd name="connsiteY49" fmla="*/ 2451490 h 3410768"/>
              <a:gd name="connsiteX50" fmla="*/ 1694164 w 1997094"/>
              <a:gd name="connsiteY50" fmla="*/ 2328074 h 3410768"/>
              <a:gd name="connsiteX51" fmla="*/ 1514650 w 1997094"/>
              <a:gd name="connsiteY51" fmla="*/ 2030754 h 3410768"/>
              <a:gd name="connsiteX52" fmla="*/ 1531479 w 1997094"/>
              <a:gd name="connsiteY52" fmla="*/ 1610018 h 3410768"/>
              <a:gd name="connsiteX53" fmla="*/ 1301477 w 1997094"/>
              <a:gd name="connsiteY53" fmla="*/ 1615627 h 3410768"/>
              <a:gd name="connsiteX54" fmla="*/ 1323916 w 1997094"/>
              <a:gd name="connsiteY54" fmla="*/ 1486602 h 3410768"/>
              <a:gd name="connsiteX55" fmla="*/ 1262208 w 1997094"/>
              <a:gd name="connsiteY55" fmla="*/ 1301478 h 3410768"/>
              <a:gd name="connsiteX56" fmla="*/ 1301477 w 1997094"/>
              <a:gd name="connsiteY56" fmla="*/ 1228550 h 3410768"/>
              <a:gd name="connsiteX57" fmla="*/ 1234159 w 1997094"/>
              <a:gd name="connsiteY57" fmla="*/ 1043426 h 3410768"/>
              <a:gd name="connsiteX58" fmla="*/ 1250989 w 1997094"/>
              <a:gd name="connsiteY58" fmla="*/ 847083 h 3410768"/>
              <a:gd name="connsiteX59" fmla="*/ 970498 w 1997094"/>
              <a:gd name="connsiteY59" fmla="*/ 712447 h 3410768"/>
              <a:gd name="connsiteX60" fmla="*/ 1015376 w 1997094"/>
              <a:gd name="connsiteY60" fmla="*/ 622690 h 3410768"/>
              <a:gd name="connsiteX61" fmla="*/ 1150012 w 1997094"/>
              <a:gd name="connsiteY61" fmla="*/ 482445 h 3410768"/>
              <a:gd name="connsiteX62" fmla="*/ 1166841 w 1997094"/>
              <a:gd name="connsiteY62" fmla="*/ 314150 h 3410768"/>
              <a:gd name="connsiteX63" fmla="*/ 1161232 w 1997094"/>
              <a:gd name="connsiteY63" fmla="*/ 196344 h 3410768"/>
              <a:gd name="connsiteX64" fmla="*/ 1065865 w 1997094"/>
              <a:gd name="connsiteY64" fmla="*/ 117807 h 3410768"/>
              <a:gd name="connsiteX65" fmla="*/ 998547 w 1997094"/>
              <a:gd name="connsiteY65" fmla="*/ 72928 h 3410768"/>
              <a:gd name="connsiteX66" fmla="*/ 920010 w 1997094"/>
              <a:gd name="connsiteY66" fmla="*/ 0 h 3410768"/>
              <a:gd name="connsiteX0" fmla="*/ 920010 w 1997094"/>
              <a:gd name="connsiteY0" fmla="*/ 0 h 3410768"/>
              <a:gd name="connsiteX1" fmla="*/ 779764 w 1997094"/>
              <a:gd name="connsiteY1" fmla="*/ 117807 h 3410768"/>
              <a:gd name="connsiteX2" fmla="*/ 751715 w 1997094"/>
              <a:gd name="connsiteY2" fmla="*/ 224393 h 3410768"/>
              <a:gd name="connsiteX3" fmla="*/ 656348 w 1997094"/>
              <a:gd name="connsiteY3" fmla="*/ 403907 h 3410768"/>
              <a:gd name="connsiteX4" fmla="*/ 656348 w 1997094"/>
              <a:gd name="connsiteY4" fmla="*/ 460005 h 3410768"/>
              <a:gd name="connsiteX5" fmla="*/ 673178 w 1997094"/>
              <a:gd name="connsiteY5" fmla="*/ 544153 h 3410768"/>
              <a:gd name="connsiteX6" fmla="*/ 448785 w 1997094"/>
              <a:gd name="connsiteY6" fmla="*/ 656349 h 3410768"/>
              <a:gd name="connsiteX7" fmla="*/ 263661 w 1997094"/>
              <a:gd name="connsiteY7" fmla="*/ 673178 h 3410768"/>
              <a:gd name="connsiteX8" fmla="*/ 218783 w 1997094"/>
              <a:gd name="connsiteY8" fmla="*/ 948059 h 3410768"/>
              <a:gd name="connsiteX9" fmla="*/ 168294 w 1997094"/>
              <a:gd name="connsiteY9" fmla="*/ 1082695 h 3410768"/>
              <a:gd name="connsiteX10" fmla="*/ 72927 w 1997094"/>
              <a:gd name="connsiteY10" fmla="*/ 1211721 h 3410768"/>
              <a:gd name="connsiteX11" fmla="*/ 0 w 1997094"/>
              <a:gd name="connsiteY11" fmla="*/ 1346356 h 3410768"/>
              <a:gd name="connsiteX12" fmla="*/ 134635 w 1997094"/>
              <a:gd name="connsiteY12" fmla="*/ 1705384 h 3410768"/>
              <a:gd name="connsiteX13" fmla="*/ 241222 w 1997094"/>
              <a:gd name="connsiteY13" fmla="*/ 1778312 h 3410768"/>
              <a:gd name="connsiteX14" fmla="*/ 291710 w 1997094"/>
              <a:gd name="connsiteY14" fmla="*/ 1744653 h 3410768"/>
              <a:gd name="connsiteX15" fmla="*/ 336589 w 1997094"/>
              <a:gd name="connsiteY15" fmla="*/ 1800751 h 3410768"/>
              <a:gd name="connsiteX16" fmla="*/ 370248 w 1997094"/>
              <a:gd name="connsiteY16" fmla="*/ 3141497 h 3410768"/>
              <a:gd name="connsiteX17" fmla="*/ 426346 w 1997094"/>
              <a:gd name="connsiteY17" fmla="*/ 3141497 h 3410768"/>
              <a:gd name="connsiteX18" fmla="*/ 431956 w 1997094"/>
              <a:gd name="connsiteY18" fmla="*/ 2423441 h 3410768"/>
              <a:gd name="connsiteX19" fmla="*/ 482444 w 1997094"/>
              <a:gd name="connsiteY19" fmla="*/ 2434660 h 3410768"/>
              <a:gd name="connsiteX20" fmla="*/ 493664 w 1997094"/>
              <a:gd name="connsiteY20" fmla="*/ 2928324 h 3410768"/>
              <a:gd name="connsiteX21" fmla="*/ 583421 w 1997094"/>
              <a:gd name="connsiteY21" fmla="*/ 2922714 h 3410768"/>
              <a:gd name="connsiteX22" fmla="*/ 572201 w 1997094"/>
              <a:gd name="connsiteY22" fmla="*/ 2457100 h 3410768"/>
              <a:gd name="connsiteX23" fmla="*/ 964888 w 1997094"/>
              <a:gd name="connsiteY23" fmla="*/ 2462710 h 3410768"/>
              <a:gd name="connsiteX24" fmla="*/ 970498 w 1997094"/>
              <a:gd name="connsiteY24" fmla="*/ 2866616 h 3410768"/>
              <a:gd name="connsiteX25" fmla="*/ 1026596 w 1997094"/>
              <a:gd name="connsiteY25" fmla="*/ 2877836 h 3410768"/>
              <a:gd name="connsiteX26" fmla="*/ 1020986 w 1997094"/>
              <a:gd name="connsiteY26" fmla="*/ 3051740 h 3410768"/>
              <a:gd name="connsiteX27" fmla="*/ 1009767 w 1997094"/>
              <a:gd name="connsiteY27" fmla="*/ 3175156 h 3410768"/>
              <a:gd name="connsiteX28" fmla="*/ 1004157 w 1997094"/>
              <a:gd name="connsiteY28" fmla="*/ 3365890 h 3410768"/>
              <a:gd name="connsiteX29" fmla="*/ 1217330 w 1997094"/>
              <a:gd name="connsiteY29" fmla="*/ 3410768 h 3410768"/>
              <a:gd name="connsiteX30" fmla="*/ 1234159 w 1997094"/>
              <a:gd name="connsiteY30" fmla="*/ 3248084 h 3410768"/>
              <a:gd name="connsiteX31" fmla="*/ 1211720 w 1997094"/>
              <a:gd name="connsiteY31" fmla="*/ 3040521 h 3410768"/>
              <a:gd name="connsiteX32" fmla="*/ 1234159 w 1997094"/>
              <a:gd name="connsiteY32" fmla="*/ 2883446 h 3410768"/>
              <a:gd name="connsiteX33" fmla="*/ 1239769 w 1997094"/>
              <a:gd name="connsiteY33" fmla="*/ 2614175 h 3410768"/>
              <a:gd name="connsiteX34" fmla="*/ 1301477 w 1997094"/>
              <a:gd name="connsiteY34" fmla="*/ 2586126 h 3410768"/>
              <a:gd name="connsiteX35" fmla="*/ 1284648 w 1997094"/>
              <a:gd name="connsiteY35" fmla="*/ 2417831 h 3410768"/>
              <a:gd name="connsiteX36" fmla="*/ 1351965 w 1997094"/>
              <a:gd name="connsiteY36" fmla="*/ 2608565 h 3410768"/>
              <a:gd name="connsiteX37" fmla="*/ 1380014 w 1997094"/>
              <a:gd name="connsiteY37" fmla="*/ 3119058 h 3410768"/>
              <a:gd name="connsiteX38" fmla="*/ 1447332 w 1997094"/>
              <a:gd name="connsiteY38" fmla="*/ 3091009 h 3410768"/>
              <a:gd name="connsiteX39" fmla="*/ 1419283 w 1997094"/>
              <a:gd name="connsiteY39" fmla="*/ 2625394 h 3410768"/>
              <a:gd name="connsiteX40" fmla="*/ 1469772 w 1997094"/>
              <a:gd name="connsiteY40" fmla="*/ 2636614 h 3410768"/>
              <a:gd name="connsiteX41" fmla="*/ 1480991 w 1997094"/>
              <a:gd name="connsiteY41" fmla="*/ 3292962 h 3410768"/>
              <a:gd name="connsiteX42" fmla="*/ 1531479 w 1997094"/>
              <a:gd name="connsiteY42" fmla="*/ 3276133 h 3410768"/>
              <a:gd name="connsiteX43" fmla="*/ 1553919 w 1997094"/>
              <a:gd name="connsiteY43" fmla="*/ 2821738 h 3410768"/>
              <a:gd name="connsiteX44" fmla="*/ 1604407 w 1997094"/>
              <a:gd name="connsiteY44" fmla="*/ 2961983 h 3410768"/>
              <a:gd name="connsiteX45" fmla="*/ 1952216 w 1997094"/>
              <a:gd name="connsiteY45" fmla="*/ 2771249 h 3410768"/>
              <a:gd name="connsiteX46" fmla="*/ 1997094 w 1997094"/>
              <a:gd name="connsiteY46" fmla="*/ 2653443 h 3410768"/>
              <a:gd name="connsiteX47" fmla="*/ 1823190 w 1997094"/>
              <a:gd name="connsiteY47" fmla="*/ 2642224 h 3410768"/>
              <a:gd name="connsiteX48" fmla="*/ 1694164 w 1997094"/>
              <a:gd name="connsiteY48" fmla="*/ 2546857 h 3410768"/>
              <a:gd name="connsiteX49" fmla="*/ 1621237 w 1997094"/>
              <a:gd name="connsiteY49" fmla="*/ 2451490 h 3410768"/>
              <a:gd name="connsiteX50" fmla="*/ 1694164 w 1997094"/>
              <a:gd name="connsiteY50" fmla="*/ 2328074 h 3410768"/>
              <a:gd name="connsiteX51" fmla="*/ 1514650 w 1997094"/>
              <a:gd name="connsiteY51" fmla="*/ 2030754 h 3410768"/>
              <a:gd name="connsiteX52" fmla="*/ 1531479 w 1997094"/>
              <a:gd name="connsiteY52" fmla="*/ 1610018 h 3410768"/>
              <a:gd name="connsiteX53" fmla="*/ 1301477 w 1997094"/>
              <a:gd name="connsiteY53" fmla="*/ 1615627 h 3410768"/>
              <a:gd name="connsiteX54" fmla="*/ 1323916 w 1997094"/>
              <a:gd name="connsiteY54" fmla="*/ 1486602 h 3410768"/>
              <a:gd name="connsiteX55" fmla="*/ 1262208 w 1997094"/>
              <a:gd name="connsiteY55" fmla="*/ 1301478 h 3410768"/>
              <a:gd name="connsiteX56" fmla="*/ 1301477 w 1997094"/>
              <a:gd name="connsiteY56" fmla="*/ 1228550 h 3410768"/>
              <a:gd name="connsiteX57" fmla="*/ 1234159 w 1997094"/>
              <a:gd name="connsiteY57" fmla="*/ 1043426 h 3410768"/>
              <a:gd name="connsiteX58" fmla="*/ 1250989 w 1997094"/>
              <a:gd name="connsiteY58" fmla="*/ 847083 h 3410768"/>
              <a:gd name="connsiteX59" fmla="*/ 970498 w 1997094"/>
              <a:gd name="connsiteY59" fmla="*/ 712447 h 3410768"/>
              <a:gd name="connsiteX60" fmla="*/ 1015376 w 1997094"/>
              <a:gd name="connsiteY60" fmla="*/ 622690 h 3410768"/>
              <a:gd name="connsiteX61" fmla="*/ 1150012 w 1997094"/>
              <a:gd name="connsiteY61" fmla="*/ 482445 h 3410768"/>
              <a:gd name="connsiteX62" fmla="*/ 1166841 w 1997094"/>
              <a:gd name="connsiteY62" fmla="*/ 314150 h 3410768"/>
              <a:gd name="connsiteX63" fmla="*/ 1161232 w 1997094"/>
              <a:gd name="connsiteY63" fmla="*/ 196344 h 3410768"/>
              <a:gd name="connsiteX64" fmla="*/ 1065865 w 1997094"/>
              <a:gd name="connsiteY64" fmla="*/ 117807 h 3410768"/>
              <a:gd name="connsiteX65" fmla="*/ 998547 w 1997094"/>
              <a:gd name="connsiteY65" fmla="*/ 72928 h 3410768"/>
              <a:gd name="connsiteX66" fmla="*/ 920010 w 1997094"/>
              <a:gd name="connsiteY66" fmla="*/ 0 h 3410768"/>
              <a:gd name="connsiteX0" fmla="*/ 920010 w 1997094"/>
              <a:gd name="connsiteY0" fmla="*/ 0 h 3410768"/>
              <a:gd name="connsiteX1" fmla="*/ 779764 w 1997094"/>
              <a:gd name="connsiteY1" fmla="*/ 117807 h 3410768"/>
              <a:gd name="connsiteX2" fmla="*/ 751715 w 1997094"/>
              <a:gd name="connsiteY2" fmla="*/ 224393 h 3410768"/>
              <a:gd name="connsiteX3" fmla="*/ 656348 w 1997094"/>
              <a:gd name="connsiteY3" fmla="*/ 403907 h 3410768"/>
              <a:gd name="connsiteX4" fmla="*/ 656348 w 1997094"/>
              <a:gd name="connsiteY4" fmla="*/ 460005 h 3410768"/>
              <a:gd name="connsiteX5" fmla="*/ 673178 w 1997094"/>
              <a:gd name="connsiteY5" fmla="*/ 544153 h 3410768"/>
              <a:gd name="connsiteX6" fmla="*/ 448785 w 1997094"/>
              <a:gd name="connsiteY6" fmla="*/ 656349 h 3410768"/>
              <a:gd name="connsiteX7" fmla="*/ 263661 w 1997094"/>
              <a:gd name="connsiteY7" fmla="*/ 673178 h 3410768"/>
              <a:gd name="connsiteX8" fmla="*/ 218783 w 1997094"/>
              <a:gd name="connsiteY8" fmla="*/ 948059 h 3410768"/>
              <a:gd name="connsiteX9" fmla="*/ 168294 w 1997094"/>
              <a:gd name="connsiteY9" fmla="*/ 1082695 h 3410768"/>
              <a:gd name="connsiteX10" fmla="*/ 72927 w 1997094"/>
              <a:gd name="connsiteY10" fmla="*/ 1211721 h 3410768"/>
              <a:gd name="connsiteX11" fmla="*/ 0 w 1997094"/>
              <a:gd name="connsiteY11" fmla="*/ 1346356 h 3410768"/>
              <a:gd name="connsiteX12" fmla="*/ 134635 w 1997094"/>
              <a:gd name="connsiteY12" fmla="*/ 1705384 h 3410768"/>
              <a:gd name="connsiteX13" fmla="*/ 241222 w 1997094"/>
              <a:gd name="connsiteY13" fmla="*/ 1778312 h 3410768"/>
              <a:gd name="connsiteX14" fmla="*/ 291710 w 1997094"/>
              <a:gd name="connsiteY14" fmla="*/ 1744653 h 3410768"/>
              <a:gd name="connsiteX15" fmla="*/ 336589 w 1997094"/>
              <a:gd name="connsiteY15" fmla="*/ 1800751 h 3410768"/>
              <a:gd name="connsiteX16" fmla="*/ 370248 w 1997094"/>
              <a:gd name="connsiteY16" fmla="*/ 3141497 h 3410768"/>
              <a:gd name="connsiteX17" fmla="*/ 426346 w 1997094"/>
              <a:gd name="connsiteY17" fmla="*/ 3141497 h 3410768"/>
              <a:gd name="connsiteX18" fmla="*/ 431956 w 1997094"/>
              <a:gd name="connsiteY18" fmla="*/ 2423441 h 3410768"/>
              <a:gd name="connsiteX19" fmla="*/ 482444 w 1997094"/>
              <a:gd name="connsiteY19" fmla="*/ 2434660 h 3410768"/>
              <a:gd name="connsiteX20" fmla="*/ 493664 w 1997094"/>
              <a:gd name="connsiteY20" fmla="*/ 2928324 h 3410768"/>
              <a:gd name="connsiteX21" fmla="*/ 566591 w 1997094"/>
              <a:gd name="connsiteY21" fmla="*/ 2933934 h 3410768"/>
              <a:gd name="connsiteX22" fmla="*/ 572201 w 1997094"/>
              <a:gd name="connsiteY22" fmla="*/ 2457100 h 3410768"/>
              <a:gd name="connsiteX23" fmla="*/ 964888 w 1997094"/>
              <a:gd name="connsiteY23" fmla="*/ 2462710 h 3410768"/>
              <a:gd name="connsiteX24" fmla="*/ 970498 w 1997094"/>
              <a:gd name="connsiteY24" fmla="*/ 2866616 h 3410768"/>
              <a:gd name="connsiteX25" fmla="*/ 1026596 w 1997094"/>
              <a:gd name="connsiteY25" fmla="*/ 2877836 h 3410768"/>
              <a:gd name="connsiteX26" fmla="*/ 1020986 w 1997094"/>
              <a:gd name="connsiteY26" fmla="*/ 3051740 h 3410768"/>
              <a:gd name="connsiteX27" fmla="*/ 1009767 w 1997094"/>
              <a:gd name="connsiteY27" fmla="*/ 3175156 h 3410768"/>
              <a:gd name="connsiteX28" fmla="*/ 1004157 w 1997094"/>
              <a:gd name="connsiteY28" fmla="*/ 3365890 h 3410768"/>
              <a:gd name="connsiteX29" fmla="*/ 1217330 w 1997094"/>
              <a:gd name="connsiteY29" fmla="*/ 3410768 h 3410768"/>
              <a:gd name="connsiteX30" fmla="*/ 1234159 w 1997094"/>
              <a:gd name="connsiteY30" fmla="*/ 3248084 h 3410768"/>
              <a:gd name="connsiteX31" fmla="*/ 1211720 w 1997094"/>
              <a:gd name="connsiteY31" fmla="*/ 3040521 h 3410768"/>
              <a:gd name="connsiteX32" fmla="*/ 1234159 w 1997094"/>
              <a:gd name="connsiteY32" fmla="*/ 2883446 h 3410768"/>
              <a:gd name="connsiteX33" fmla="*/ 1239769 w 1997094"/>
              <a:gd name="connsiteY33" fmla="*/ 2614175 h 3410768"/>
              <a:gd name="connsiteX34" fmla="*/ 1301477 w 1997094"/>
              <a:gd name="connsiteY34" fmla="*/ 2586126 h 3410768"/>
              <a:gd name="connsiteX35" fmla="*/ 1284648 w 1997094"/>
              <a:gd name="connsiteY35" fmla="*/ 2417831 h 3410768"/>
              <a:gd name="connsiteX36" fmla="*/ 1351965 w 1997094"/>
              <a:gd name="connsiteY36" fmla="*/ 2608565 h 3410768"/>
              <a:gd name="connsiteX37" fmla="*/ 1380014 w 1997094"/>
              <a:gd name="connsiteY37" fmla="*/ 3119058 h 3410768"/>
              <a:gd name="connsiteX38" fmla="*/ 1447332 w 1997094"/>
              <a:gd name="connsiteY38" fmla="*/ 3091009 h 3410768"/>
              <a:gd name="connsiteX39" fmla="*/ 1419283 w 1997094"/>
              <a:gd name="connsiteY39" fmla="*/ 2625394 h 3410768"/>
              <a:gd name="connsiteX40" fmla="*/ 1469772 w 1997094"/>
              <a:gd name="connsiteY40" fmla="*/ 2636614 h 3410768"/>
              <a:gd name="connsiteX41" fmla="*/ 1480991 w 1997094"/>
              <a:gd name="connsiteY41" fmla="*/ 3292962 h 3410768"/>
              <a:gd name="connsiteX42" fmla="*/ 1531479 w 1997094"/>
              <a:gd name="connsiteY42" fmla="*/ 3276133 h 3410768"/>
              <a:gd name="connsiteX43" fmla="*/ 1553919 w 1997094"/>
              <a:gd name="connsiteY43" fmla="*/ 2821738 h 3410768"/>
              <a:gd name="connsiteX44" fmla="*/ 1604407 w 1997094"/>
              <a:gd name="connsiteY44" fmla="*/ 2961983 h 3410768"/>
              <a:gd name="connsiteX45" fmla="*/ 1952216 w 1997094"/>
              <a:gd name="connsiteY45" fmla="*/ 2771249 h 3410768"/>
              <a:gd name="connsiteX46" fmla="*/ 1997094 w 1997094"/>
              <a:gd name="connsiteY46" fmla="*/ 2653443 h 3410768"/>
              <a:gd name="connsiteX47" fmla="*/ 1823190 w 1997094"/>
              <a:gd name="connsiteY47" fmla="*/ 2642224 h 3410768"/>
              <a:gd name="connsiteX48" fmla="*/ 1694164 w 1997094"/>
              <a:gd name="connsiteY48" fmla="*/ 2546857 h 3410768"/>
              <a:gd name="connsiteX49" fmla="*/ 1621237 w 1997094"/>
              <a:gd name="connsiteY49" fmla="*/ 2451490 h 3410768"/>
              <a:gd name="connsiteX50" fmla="*/ 1694164 w 1997094"/>
              <a:gd name="connsiteY50" fmla="*/ 2328074 h 3410768"/>
              <a:gd name="connsiteX51" fmla="*/ 1514650 w 1997094"/>
              <a:gd name="connsiteY51" fmla="*/ 2030754 h 3410768"/>
              <a:gd name="connsiteX52" fmla="*/ 1531479 w 1997094"/>
              <a:gd name="connsiteY52" fmla="*/ 1610018 h 3410768"/>
              <a:gd name="connsiteX53" fmla="*/ 1301477 w 1997094"/>
              <a:gd name="connsiteY53" fmla="*/ 1615627 h 3410768"/>
              <a:gd name="connsiteX54" fmla="*/ 1323916 w 1997094"/>
              <a:gd name="connsiteY54" fmla="*/ 1486602 h 3410768"/>
              <a:gd name="connsiteX55" fmla="*/ 1262208 w 1997094"/>
              <a:gd name="connsiteY55" fmla="*/ 1301478 h 3410768"/>
              <a:gd name="connsiteX56" fmla="*/ 1301477 w 1997094"/>
              <a:gd name="connsiteY56" fmla="*/ 1228550 h 3410768"/>
              <a:gd name="connsiteX57" fmla="*/ 1234159 w 1997094"/>
              <a:gd name="connsiteY57" fmla="*/ 1043426 h 3410768"/>
              <a:gd name="connsiteX58" fmla="*/ 1250989 w 1997094"/>
              <a:gd name="connsiteY58" fmla="*/ 847083 h 3410768"/>
              <a:gd name="connsiteX59" fmla="*/ 970498 w 1997094"/>
              <a:gd name="connsiteY59" fmla="*/ 712447 h 3410768"/>
              <a:gd name="connsiteX60" fmla="*/ 1015376 w 1997094"/>
              <a:gd name="connsiteY60" fmla="*/ 622690 h 3410768"/>
              <a:gd name="connsiteX61" fmla="*/ 1150012 w 1997094"/>
              <a:gd name="connsiteY61" fmla="*/ 482445 h 3410768"/>
              <a:gd name="connsiteX62" fmla="*/ 1166841 w 1997094"/>
              <a:gd name="connsiteY62" fmla="*/ 314150 h 3410768"/>
              <a:gd name="connsiteX63" fmla="*/ 1161232 w 1997094"/>
              <a:gd name="connsiteY63" fmla="*/ 196344 h 3410768"/>
              <a:gd name="connsiteX64" fmla="*/ 1065865 w 1997094"/>
              <a:gd name="connsiteY64" fmla="*/ 117807 h 3410768"/>
              <a:gd name="connsiteX65" fmla="*/ 998547 w 1997094"/>
              <a:gd name="connsiteY65" fmla="*/ 72928 h 3410768"/>
              <a:gd name="connsiteX66" fmla="*/ 920010 w 1997094"/>
              <a:gd name="connsiteY66" fmla="*/ 0 h 3410768"/>
              <a:gd name="connsiteX0" fmla="*/ 920010 w 1997094"/>
              <a:gd name="connsiteY0" fmla="*/ 0 h 3410768"/>
              <a:gd name="connsiteX1" fmla="*/ 779764 w 1997094"/>
              <a:gd name="connsiteY1" fmla="*/ 117807 h 3410768"/>
              <a:gd name="connsiteX2" fmla="*/ 751715 w 1997094"/>
              <a:gd name="connsiteY2" fmla="*/ 224393 h 3410768"/>
              <a:gd name="connsiteX3" fmla="*/ 656348 w 1997094"/>
              <a:gd name="connsiteY3" fmla="*/ 403907 h 3410768"/>
              <a:gd name="connsiteX4" fmla="*/ 656348 w 1997094"/>
              <a:gd name="connsiteY4" fmla="*/ 460005 h 3410768"/>
              <a:gd name="connsiteX5" fmla="*/ 673178 w 1997094"/>
              <a:gd name="connsiteY5" fmla="*/ 544153 h 3410768"/>
              <a:gd name="connsiteX6" fmla="*/ 448785 w 1997094"/>
              <a:gd name="connsiteY6" fmla="*/ 656349 h 3410768"/>
              <a:gd name="connsiteX7" fmla="*/ 263661 w 1997094"/>
              <a:gd name="connsiteY7" fmla="*/ 673178 h 3410768"/>
              <a:gd name="connsiteX8" fmla="*/ 218783 w 1997094"/>
              <a:gd name="connsiteY8" fmla="*/ 948059 h 3410768"/>
              <a:gd name="connsiteX9" fmla="*/ 168294 w 1997094"/>
              <a:gd name="connsiteY9" fmla="*/ 1082695 h 3410768"/>
              <a:gd name="connsiteX10" fmla="*/ 72927 w 1997094"/>
              <a:gd name="connsiteY10" fmla="*/ 1211721 h 3410768"/>
              <a:gd name="connsiteX11" fmla="*/ 0 w 1997094"/>
              <a:gd name="connsiteY11" fmla="*/ 1346356 h 3410768"/>
              <a:gd name="connsiteX12" fmla="*/ 134635 w 1997094"/>
              <a:gd name="connsiteY12" fmla="*/ 1705384 h 3410768"/>
              <a:gd name="connsiteX13" fmla="*/ 241222 w 1997094"/>
              <a:gd name="connsiteY13" fmla="*/ 1778312 h 3410768"/>
              <a:gd name="connsiteX14" fmla="*/ 291710 w 1997094"/>
              <a:gd name="connsiteY14" fmla="*/ 1744653 h 3410768"/>
              <a:gd name="connsiteX15" fmla="*/ 336589 w 1997094"/>
              <a:gd name="connsiteY15" fmla="*/ 1800751 h 3410768"/>
              <a:gd name="connsiteX16" fmla="*/ 370248 w 1997094"/>
              <a:gd name="connsiteY16" fmla="*/ 3141497 h 3410768"/>
              <a:gd name="connsiteX17" fmla="*/ 426346 w 1997094"/>
              <a:gd name="connsiteY17" fmla="*/ 3141497 h 3410768"/>
              <a:gd name="connsiteX18" fmla="*/ 431956 w 1997094"/>
              <a:gd name="connsiteY18" fmla="*/ 2423441 h 3410768"/>
              <a:gd name="connsiteX19" fmla="*/ 482444 w 1997094"/>
              <a:gd name="connsiteY19" fmla="*/ 2434660 h 3410768"/>
              <a:gd name="connsiteX20" fmla="*/ 493664 w 1997094"/>
              <a:gd name="connsiteY20" fmla="*/ 2928324 h 3410768"/>
              <a:gd name="connsiteX21" fmla="*/ 566591 w 1997094"/>
              <a:gd name="connsiteY21" fmla="*/ 2933934 h 3410768"/>
              <a:gd name="connsiteX22" fmla="*/ 572201 w 1997094"/>
              <a:gd name="connsiteY22" fmla="*/ 2457100 h 3410768"/>
              <a:gd name="connsiteX23" fmla="*/ 964888 w 1997094"/>
              <a:gd name="connsiteY23" fmla="*/ 2462710 h 3410768"/>
              <a:gd name="connsiteX24" fmla="*/ 970498 w 1997094"/>
              <a:gd name="connsiteY24" fmla="*/ 2866616 h 3410768"/>
              <a:gd name="connsiteX25" fmla="*/ 1026596 w 1997094"/>
              <a:gd name="connsiteY25" fmla="*/ 2877836 h 3410768"/>
              <a:gd name="connsiteX26" fmla="*/ 1020986 w 1997094"/>
              <a:gd name="connsiteY26" fmla="*/ 3051740 h 3410768"/>
              <a:gd name="connsiteX27" fmla="*/ 1009767 w 1997094"/>
              <a:gd name="connsiteY27" fmla="*/ 3175156 h 3410768"/>
              <a:gd name="connsiteX28" fmla="*/ 1004157 w 1997094"/>
              <a:gd name="connsiteY28" fmla="*/ 3365890 h 3410768"/>
              <a:gd name="connsiteX29" fmla="*/ 1217330 w 1997094"/>
              <a:gd name="connsiteY29" fmla="*/ 3410768 h 3410768"/>
              <a:gd name="connsiteX30" fmla="*/ 1234159 w 1997094"/>
              <a:gd name="connsiteY30" fmla="*/ 3248084 h 3410768"/>
              <a:gd name="connsiteX31" fmla="*/ 1211720 w 1997094"/>
              <a:gd name="connsiteY31" fmla="*/ 3040521 h 3410768"/>
              <a:gd name="connsiteX32" fmla="*/ 1234159 w 1997094"/>
              <a:gd name="connsiteY32" fmla="*/ 2883446 h 3410768"/>
              <a:gd name="connsiteX33" fmla="*/ 1239769 w 1997094"/>
              <a:gd name="connsiteY33" fmla="*/ 2614175 h 3410768"/>
              <a:gd name="connsiteX34" fmla="*/ 1301477 w 1997094"/>
              <a:gd name="connsiteY34" fmla="*/ 2586126 h 3410768"/>
              <a:gd name="connsiteX35" fmla="*/ 1284648 w 1997094"/>
              <a:gd name="connsiteY35" fmla="*/ 2417831 h 3410768"/>
              <a:gd name="connsiteX36" fmla="*/ 1351965 w 1997094"/>
              <a:gd name="connsiteY36" fmla="*/ 2608565 h 3410768"/>
              <a:gd name="connsiteX37" fmla="*/ 1380014 w 1997094"/>
              <a:gd name="connsiteY37" fmla="*/ 3119058 h 3410768"/>
              <a:gd name="connsiteX38" fmla="*/ 1447332 w 1997094"/>
              <a:gd name="connsiteY38" fmla="*/ 3091009 h 3410768"/>
              <a:gd name="connsiteX39" fmla="*/ 1419283 w 1997094"/>
              <a:gd name="connsiteY39" fmla="*/ 2625394 h 3410768"/>
              <a:gd name="connsiteX40" fmla="*/ 1469772 w 1997094"/>
              <a:gd name="connsiteY40" fmla="*/ 2636614 h 3410768"/>
              <a:gd name="connsiteX41" fmla="*/ 1480991 w 1997094"/>
              <a:gd name="connsiteY41" fmla="*/ 3292962 h 3410768"/>
              <a:gd name="connsiteX42" fmla="*/ 1531479 w 1997094"/>
              <a:gd name="connsiteY42" fmla="*/ 3276133 h 3410768"/>
              <a:gd name="connsiteX43" fmla="*/ 1553919 w 1997094"/>
              <a:gd name="connsiteY43" fmla="*/ 2821738 h 3410768"/>
              <a:gd name="connsiteX44" fmla="*/ 1604407 w 1997094"/>
              <a:gd name="connsiteY44" fmla="*/ 2961983 h 3410768"/>
              <a:gd name="connsiteX45" fmla="*/ 1952216 w 1997094"/>
              <a:gd name="connsiteY45" fmla="*/ 2771249 h 3410768"/>
              <a:gd name="connsiteX46" fmla="*/ 1997094 w 1997094"/>
              <a:gd name="connsiteY46" fmla="*/ 2653443 h 3410768"/>
              <a:gd name="connsiteX47" fmla="*/ 1823190 w 1997094"/>
              <a:gd name="connsiteY47" fmla="*/ 2642224 h 3410768"/>
              <a:gd name="connsiteX48" fmla="*/ 1694164 w 1997094"/>
              <a:gd name="connsiteY48" fmla="*/ 2546857 h 3410768"/>
              <a:gd name="connsiteX49" fmla="*/ 1621237 w 1997094"/>
              <a:gd name="connsiteY49" fmla="*/ 2451490 h 3410768"/>
              <a:gd name="connsiteX50" fmla="*/ 1694164 w 1997094"/>
              <a:gd name="connsiteY50" fmla="*/ 2328074 h 3410768"/>
              <a:gd name="connsiteX51" fmla="*/ 1514650 w 1997094"/>
              <a:gd name="connsiteY51" fmla="*/ 2030754 h 3410768"/>
              <a:gd name="connsiteX52" fmla="*/ 1531479 w 1997094"/>
              <a:gd name="connsiteY52" fmla="*/ 1610018 h 3410768"/>
              <a:gd name="connsiteX53" fmla="*/ 1301477 w 1997094"/>
              <a:gd name="connsiteY53" fmla="*/ 1615627 h 3410768"/>
              <a:gd name="connsiteX54" fmla="*/ 1323916 w 1997094"/>
              <a:gd name="connsiteY54" fmla="*/ 1486602 h 3410768"/>
              <a:gd name="connsiteX55" fmla="*/ 1262208 w 1997094"/>
              <a:gd name="connsiteY55" fmla="*/ 1301478 h 3410768"/>
              <a:gd name="connsiteX56" fmla="*/ 1301477 w 1997094"/>
              <a:gd name="connsiteY56" fmla="*/ 1228550 h 3410768"/>
              <a:gd name="connsiteX57" fmla="*/ 1234159 w 1997094"/>
              <a:gd name="connsiteY57" fmla="*/ 1043426 h 3410768"/>
              <a:gd name="connsiteX58" fmla="*/ 1250989 w 1997094"/>
              <a:gd name="connsiteY58" fmla="*/ 847083 h 3410768"/>
              <a:gd name="connsiteX59" fmla="*/ 970498 w 1997094"/>
              <a:gd name="connsiteY59" fmla="*/ 712447 h 3410768"/>
              <a:gd name="connsiteX60" fmla="*/ 1015376 w 1997094"/>
              <a:gd name="connsiteY60" fmla="*/ 622690 h 3410768"/>
              <a:gd name="connsiteX61" fmla="*/ 1150012 w 1997094"/>
              <a:gd name="connsiteY61" fmla="*/ 482445 h 3410768"/>
              <a:gd name="connsiteX62" fmla="*/ 1166841 w 1997094"/>
              <a:gd name="connsiteY62" fmla="*/ 314150 h 3410768"/>
              <a:gd name="connsiteX63" fmla="*/ 1161232 w 1997094"/>
              <a:gd name="connsiteY63" fmla="*/ 196344 h 3410768"/>
              <a:gd name="connsiteX64" fmla="*/ 1065865 w 1997094"/>
              <a:gd name="connsiteY64" fmla="*/ 117807 h 3410768"/>
              <a:gd name="connsiteX65" fmla="*/ 998547 w 1997094"/>
              <a:gd name="connsiteY65" fmla="*/ 72928 h 3410768"/>
              <a:gd name="connsiteX66" fmla="*/ 920010 w 1997094"/>
              <a:gd name="connsiteY66" fmla="*/ 0 h 3410768"/>
              <a:gd name="connsiteX0" fmla="*/ 920010 w 1997094"/>
              <a:gd name="connsiteY0" fmla="*/ 0 h 3410768"/>
              <a:gd name="connsiteX1" fmla="*/ 779764 w 1997094"/>
              <a:gd name="connsiteY1" fmla="*/ 117807 h 3410768"/>
              <a:gd name="connsiteX2" fmla="*/ 751715 w 1997094"/>
              <a:gd name="connsiteY2" fmla="*/ 224393 h 3410768"/>
              <a:gd name="connsiteX3" fmla="*/ 656348 w 1997094"/>
              <a:gd name="connsiteY3" fmla="*/ 403907 h 3410768"/>
              <a:gd name="connsiteX4" fmla="*/ 656348 w 1997094"/>
              <a:gd name="connsiteY4" fmla="*/ 460005 h 3410768"/>
              <a:gd name="connsiteX5" fmla="*/ 673178 w 1997094"/>
              <a:gd name="connsiteY5" fmla="*/ 544153 h 3410768"/>
              <a:gd name="connsiteX6" fmla="*/ 448785 w 1997094"/>
              <a:gd name="connsiteY6" fmla="*/ 656349 h 3410768"/>
              <a:gd name="connsiteX7" fmla="*/ 263661 w 1997094"/>
              <a:gd name="connsiteY7" fmla="*/ 673178 h 3410768"/>
              <a:gd name="connsiteX8" fmla="*/ 218783 w 1997094"/>
              <a:gd name="connsiteY8" fmla="*/ 948059 h 3410768"/>
              <a:gd name="connsiteX9" fmla="*/ 168294 w 1997094"/>
              <a:gd name="connsiteY9" fmla="*/ 1082695 h 3410768"/>
              <a:gd name="connsiteX10" fmla="*/ 72927 w 1997094"/>
              <a:gd name="connsiteY10" fmla="*/ 1211721 h 3410768"/>
              <a:gd name="connsiteX11" fmla="*/ 0 w 1997094"/>
              <a:gd name="connsiteY11" fmla="*/ 1346356 h 3410768"/>
              <a:gd name="connsiteX12" fmla="*/ 134635 w 1997094"/>
              <a:gd name="connsiteY12" fmla="*/ 1705384 h 3410768"/>
              <a:gd name="connsiteX13" fmla="*/ 241222 w 1997094"/>
              <a:gd name="connsiteY13" fmla="*/ 1778312 h 3410768"/>
              <a:gd name="connsiteX14" fmla="*/ 291710 w 1997094"/>
              <a:gd name="connsiteY14" fmla="*/ 1744653 h 3410768"/>
              <a:gd name="connsiteX15" fmla="*/ 336589 w 1997094"/>
              <a:gd name="connsiteY15" fmla="*/ 1800751 h 3410768"/>
              <a:gd name="connsiteX16" fmla="*/ 370248 w 1997094"/>
              <a:gd name="connsiteY16" fmla="*/ 3141497 h 3410768"/>
              <a:gd name="connsiteX17" fmla="*/ 426346 w 1997094"/>
              <a:gd name="connsiteY17" fmla="*/ 3141497 h 3410768"/>
              <a:gd name="connsiteX18" fmla="*/ 431956 w 1997094"/>
              <a:gd name="connsiteY18" fmla="*/ 2423441 h 3410768"/>
              <a:gd name="connsiteX19" fmla="*/ 482444 w 1997094"/>
              <a:gd name="connsiteY19" fmla="*/ 2434660 h 3410768"/>
              <a:gd name="connsiteX20" fmla="*/ 493664 w 1997094"/>
              <a:gd name="connsiteY20" fmla="*/ 2928324 h 3410768"/>
              <a:gd name="connsiteX21" fmla="*/ 566591 w 1997094"/>
              <a:gd name="connsiteY21" fmla="*/ 2933934 h 3410768"/>
              <a:gd name="connsiteX22" fmla="*/ 572201 w 1997094"/>
              <a:gd name="connsiteY22" fmla="*/ 2457100 h 3410768"/>
              <a:gd name="connsiteX23" fmla="*/ 964888 w 1997094"/>
              <a:gd name="connsiteY23" fmla="*/ 2462710 h 3410768"/>
              <a:gd name="connsiteX24" fmla="*/ 970498 w 1997094"/>
              <a:gd name="connsiteY24" fmla="*/ 2866616 h 3410768"/>
              <a:gd name="connsiteX25" fmla="*/ 1026596 w 1997094"/>
              <a:gd name="connsiteY25" fmla="*/ 2877836 h 3410768"/>
              <a:gd name="connsiteX26" fmla="*/ 1020986 w 1997094"/>
              <a:gd name="connsiteY26" fmla="*/ 3051740 h 3410768"/>
              <a:gd name="connsiteX27" fmla="*/ 1009767 w 1997094"/>
              <a:gd name="connsiteY27" fmla="*/ 3175156 h 3410768"/>
              <a:gd name="connsiteX28" fmla="*/ 1004157 w 1997094"/>
              <a:gd name="connsiteY28" fmla="*/ 3365890 h 3410768"/>
              <a:gd name="connsiteX29" fmla="*/ 1217330 w 1997094"/>
              <a:gd name="connsiteY29" fmla="*/ 3410768 h 3410768"/>
              <a:gd name="connsiteX30" fmla="*/ 1234159 w 1997094"/>
              <a:gd name="connsiteY30" fmla="*/ 3248084 h 3410768"/>
              <a:gd name="connsiteX31" fmla="*/ 1211720 w 1997094"/>
              <a:gd name="connsiteY31" fmla="*/ 3040521 h 3410768"/>
              <a:gd name="connsiteX32" fmla="*/ 1234159 w 1997094"/>
              <a:gd name="connsiteY32" fmla="*/ 2883446 h 3410768"/>
              <a:gd name="connsiteX33" fmla="*/ 1239769 w 1997094"/>
              <a:gd name="connsiteY33" fmla="*/ 2614175 h 3410768"/>
              <a:gd name="connsiteX34" fmla="*/ 1301477 w 1997094"/>
              <a:gd name="connsiteY34" fmla="*/ 2586126 h 3410768"/>
              <a:gd name="connsiteX35" fmla="*/ 1284648 w 1997094"/>
              <a:gd name="connsiteY35" fmla="*/ 2417831 h 3410768"/>
              <a:gd name="connsiteX36" fmla="*/ 1351965 w 1997094"/>
              <a:gd name="connsiteY36" fmla="*/ 2608565 h 3410768"/>
              <a:gd name="connsiteX37" fmla="*/ 1380014 w 1997094"/>
              <a:gd name="connsiteY37" fmla="*/ 3119058 h 3410768"/>
              <a:gd name="connsiteX38" fmla="*/ 1447332 w 1997094"/>
              <a:gd name="connsiteY38" fmla="*/ 3091009 h 3410768"/>
              <a:gd name="connsiteX39" fmla="*/ 1419283 w 1997094"/>
              <a:gd name="connsiteY39" fmla="*/ 2625394 h 3410768"/>
              <a:gd name="connsiteX40" fmla="*/ 1469772 w 1997094"/>
              <a:gd name="connsiteY40" fmla="*/ 2636614 h 3410768"/>
              <a:gd name="connsiteX41" fmla="*/ 1480991 w 1997094"/>
              <a:gd name="connsiteY41" fmla="*/ 3292962 h 3410768"/>
              <a:gd name="connsiteX42" fmla="*/ 1531479 w 1997094"/>
              <a:gd name="connsiteY42" fmla="*/ 3276133 h 3410768"/>
              <a:gd name="connsiteX43" fmla="*/ 1553919 w 1997094"/>
              <a:gd name="connsiteY43" fmla="*/ 2821738 h 3410768"/>
              <a:gd name="connsiteX44" fmla="*/ 1604407 w 1997094"/>
              <a:gd name="connsiteY44" fmla="*/ 2961983 h 3410768"/>
              <a:gd name="connsiteX45" fmla="*/ 1952216 w 1997094"/>
              <a:gd name="connsiteY45" fmla="*/ 2771249 h 3410768"/>
              <a:gd name="connsiteX46" fmla="*/ 1997094 w 1997094"/>
              <a:gd name="connsiteY46" fmla="*/ 2653443 h 3410768"/>
              <a:gd name="connsiteX47" fmla="*/ 1823190 w 1997094"/>
              <a:gd name="connsiteY47" fmla="*/ 2642224 h 3410768"/>
              <a:gd name="connsiteX48" fmla="*/ 1694164 w 1997094"/>
              <a:gd name="connsiteY48" fmla="*/ 2546857 h 3410768"/>
              <a:gd name="connsiteX49" fmla="*/ 1621237 w 1997094"/>
              <a:gd name="connsiteY49" fmla="*/ 2451490 h 3410768"/>
              <a:gd name="connsiteX50" fmla="*/ 1694164 w 1997094"/>
              <a:gd name="connsiteY50" fmla="*/ 2328074 h 3410768"/>
              <a:gd name="connsiteX51" fmla="*/ 1514650 w 1997094"/>
              <a:gd name="connsiteY51" fmla="*/ 2030754 h 3410768"/>
              <a:gd name="connsiteX52" fmla="*/ 1531479 w 1997094"/>
              <a:gd name="connsiteY52" fmla="*/ 1610018 h 3410768"/>
              <a:gd name="connsiteX53" fmla="*/ 1301477 w 1997094"/>
              <a:gd name="connsiteY53" fmla="*/ 1615627 h 3410768"/>
              <a:gd name="connsiteX54" fmla="*/ 1323916 w 1997094"/>
              <a:gd name="connsiteY54" fmla="*/ 1486602 h 3410768"/>
              <a:gd name="connsiteX55" fmla="*/ 1262208 w 1997094"/>
              <a:gd name="connsiteY55" fmla="*/ 1301478 h 3410768"/>
              <a:gd name="connsiteX56" fmla="*/ 1301477 w 1997094"/>
              <a:gd name="connsiteY56" fmla="*/ 1228550 h 3410768"/>
              <a:gd name="connsiteX57" fmla="*/ 1234159 w 1997094"/>
              <a:gd name="connsiteY57" fmla="*/ 1043426 h 3410768"/>
              <a:gd name="connsiteX58" fmla="*/ 1250989 w 1997094"/>
              <a:gd name="connsiteY58" fmla="*/ 847083 h 3410768"/>
              <a:gd name="connsiteX59" fmla="*/ 970498 w 1997094"/>
              <a:gd name="connsiteY59" fmla="*/ 712447 h 3410768"/>
              <a:gd name="connsiteX60" fmla="*/ 1015376 w 1997094"/>
              <a:gd name="connsiteY60" fmla="*/ 622690 h 3410768"/>
              <a:gd name="connsiteX61" fmla="*/ 1150012 w 1997094"/>
              <a:gd name="connsiteY61" fmla="*/ 482445 h 3410768"/>
              <a:gd name="connsiteX62" fmla="*/ 1166841 w 1997094"/>
              <a:gd name="connsiteY62" fmla="*/ 314150 h 3410768"/>
              <a:gd name="connsiteX63" fmla="*/ 1161232 w 1997094"/>
              <a:gd name="connsiteY63" fmla="*/ 196344 h 3410768"/>
              <a:gd name="connsiteX64" fmla="*/ 1065865 w 1997094"/>
              <a:gd name="connsiteY64" fmla="*/ 117807 h 3410768"/>
              <a:gd name="connsiteX65" fmla="*/ 998547 w 1997094"/>
              <a:gd name="connsiteY65" fmla="*/ 72928 h 3410768"/>
              <a:gd name="connsiteX66" fmla="*/ 920010 w 1997094"/>
              <a:gd name="connsiteY66" fmla="*/ 0 h 3410768"/>
              <a:gd name="connsiteX0" fmla="*/ 920010 w 1997094"/>
              <a:gd name="connsiteY0" fmla="*/ 0 h 3411474"/>
              <a:gd name="connsiteX1" fmla="*/ 779764 w 1997094"/>
              <a:gd name="connsiteY1" fmla="*/ 117807 h 3411474"/>
              <a:gd name="connsiteX2" fmla="*/ 751715 w 1997094"/>
              <a:gd name="connsiteY2" fmla="*/ 224393 h 3411474"/>
              <a:gd name="connsiteX3" fmla="*/ 656348 w 1997094"/>
              <a:gd name="connsiteY3" fmla="*/ 403907 h 3411474"/>
              <a:gd name="connsiteX4" fmla="*/ 656348 w 1997094"/>
              <a:gd name="connsiteY4" fmla="*/ 460005 h 3411474"/>
              <a:gd name="connsiteX5" fmla="*/ 673178 w 1997094"/>
              <a:gd name="connsiteY5" fmla="*/ 544153 h 3411474"/>
              <a:gd name="connsiteX6" fmla="*/ 448785 w 1997094"/>
              <a:gd name="connsiteY6" fmla="*/ 656349 h 3411474"/>
              <a:gd name="connsiteX7" fmla="*/ 263661 w 1997094"/>
              <a:gd name="connsiteY7" fmla="*/ 673178 h 3411474"/>
              <a:gd name="connsiteX8" fmla="*/ 218783 w 1997094"/>
              <a:gd name="connsiteY8" fmla="*/ 948059 h 3411474"/>
              <a:gd name="connsiteX9" fmla="*/ 168294 w 1997094"/>
              <a:gd name="connsiteY9" fmla="*/ 1082695 h 3411474"/>
              <a:gd name="connsiteX10" fmla="*/ 72927 w 1997094"/>
              <a:gd name="connsiteY10" fmla="*/ 1211721 h 3411474"/>
              <a:gd name="connsiteX11" fmla="*/ 0 w 1997094"/>
              <a:gd name="connsiteY11" fmla="*/ 1346356 h 3411474"/>
              <a:gd name="connsiteX12" fmla="*/ 134635 w 1997094"/>
              <a:gd name="connsiteY12" fmla="*/ 1705384 h 3411474"/>
              <a:gd name="connsiteX13" fmla="*/ 241222 w 1997094"/>
              <a:gd name="connsiteY13" fmla="*/ 1778312 h 3411474"/>
              <a:gd name="connsiteX14" fmla="*/ 291710 w 1997094"/>
              <a:gd name="connsiteY14" fmla="*/ 1744653 h 3411474"/>
              <a:gd name="connsiteX15" fmla="*/ 336589 w 1997094"/>
              <a:gd name="connsiteY15" fmla="*/ 1800751 h 3411474"/>
              <a:gd name="connsiteX16" fmla="*/ 370248 w 1997094"/>
              <a:gd name="connsiteY16" fmla="*/ 3141497 h 3411474"/>
              <a:gd name="connsiteX17" fmla="*/ 426346 w 1997094"/>
              <a:gd name="connsiteY17" fmla="*/ 3141497 h 3411474"/>
              <a:gd name="connsiteX18" fmla="*/ 431956 w 1997094"/>
              <a:gd name="connsiteY18" fmla="*/ 2423441 h 3411474"/>
              <a:gd name="connsiteX19" fmla="*/ 482444 w 1997094"/>
              <a:gd name="connsiteY19" fmla="*/ 2434660 h 3411474"/>
              <a:gd name="connsiteX20" fmla="*/ 493664 w 1997094"/>
              <a:gd name="connsiteY20" fmla="*/ 2928324 h 3411474"/>
              <a:gd name="connsiteX21" fmla="*/ 566591 w 1997094"/>
              <a:gd name="connsiteY21" fmla="*/ 2933934 h 3411474"/>
              <a:gd name="connsiteX22" fmla="*/ 572201 w 1997094"/>
              <a:gd name="connsiteY22" fmla="*/ 2457100 h 3411474"/>
              <a:gd name="connsiteX23" fmla="*/ 964888 w 1997094"/>
              <a:gd name="connsiteY23" fmla="*/ 2462710 h 3411474"/>
              <a:gd name="connsiteX24" fmla="*/ 970498 w 1997094"/>
              <a:gd name="connsiteY24" fmla="*/ 2866616 h 3411474"/>
              <a:gd name="connsiteX25" fmla="*/ 1026596 w 1997094"/>
              <a:gd name="connsiteY25" fmla="*/ 2877836 h 3411474"/>
              <a:gd name="connsiteX26" fmla="*/ 1020986 w 1997094"/>
              <a:gd name="connsiteY26" fmla="*/ 3051740 h 3411474"/>
              <a:gd name="connsiteX27" fmla="*/ 1009767 w 1997094"/>
              <a:gd name="connsiteY27" fmla="*/ 3175156 h 3411474"/>
              <a:gd name="connsiteX28" fmla="*/ 1004157 w 1997094"/>
              <a:gd name="connsiteY28" fmla="*/ 3365890 h 3411474"/>
              <a:gd name="connsiteX29" fmla="*/ 1217330 w 1997094"/>
              <a:gd name="connsiteY29" fmla="*/ 3410768 h 3411474"/>
              <a:gd name="connsiteX30" fmla="*/ 1234159 w 1997094"/>
              <a:gd name="connsiteY30" fmla="*/ 3248084 h 3411474"/>
              <a:gd name="connsiteX31" fmla="*/ 1211720 w 1997094"/>
              <a:gd name="connsiteY31" fmla="*/ 3040521 h 3411474"/>
              <a:gd name="connsiteX32" fmla="*/ 1234159 w 1997094"/>
              <a:gd name="connsiteY32" fmla="*/ 2883446 h 3411474"/>
              <a:gd name="connsiteX33" fmla="*/ 1239769 w 1997094"/>
              <a:gd name="connsiteY33" fmla="*/ 2614175 h 3411474"/>
              <a:gd name="connsiteX34" fmla="*/ 1301477 w 1997094"/>
              <a:gd name="connsiteY34" fmla="*/ 2586126 h 3411474"/>
              <a:gd name="connsiteX35" fmla="*/ 1284648 w 1997094"/>
              <a:gd name="connsiteY35" fmla="*/ 2417831 h 3411474"/>
              <a:gd name="connsiteX36" fmla="*/ 1351965 w 1997094"/>
              <a:gd name="connsiteY36" fmla="*/ 2608565 h 3411474"/>
              <a:gd name="connsiteX37" fmla="*/ 1380014 w 1997094"/>
              <a:gd name="connsiteY37" fmla="*/ 3119058 h 3411474"/>
              <a:gd name="connsiteX38" fmla="*/ 1447332 w 1997094"/>
              <a:gd name="connsiteY38" fmla="*/ 3091009 h 3411474"/>
              <a:gd name="connsiteX39" fmla="*/ 1419283 w 1997094"/>
              <a:gd name="connsiteY39" fmla="*/ 2625394 h 3411474"/>
              <a:gd name="connsiteX40" fmla="*/ 1469772 w 1997094"/>
              <a:gd name="connsiteY40" fmla="*/ 2636614 h 3411474"/>
              <a:gd name="connsiteX41" fmla="*/ 1480991 w 1997094"/>
              <a:gd name="connsiteY41" fmla="*/ 3292962 h 3411474"/>
              <a:gd name="connsiteX42" fmla="*/ 1531479 w 1997094"/>
              <a:gd name="connsiteY42" fmla="*/ 3276133 h 3411474"/>
              <a:gd name="connsiteX43" fmla="*/ 1553919 w 1997094"/>
              <a:gd name="connsiteY43" fmla="*/ 2821738 h 3411474"/>
              <a:gd name="connsiteX44" fmla="*/ 1604407 w 1997094"/>
              <a:gd name="connsiteY44" fmla="*/ 2961983 h 3411474"/>
              <a:gd name="connsiteX45" fmla="*/ 1952216 w 1997094"/>
              <a:gd name="connsiteY45" fmla="*/ 2771249 h 3411474"/>
              <a:gd name="connsiteX46" fmla="*/ 1997094 w 1997094"/>
              <a:gd name="connsiteY46" fmla="*/ 2653443 h 3411474"/>
              <a:gd name="connsiteX47" fmla="*/ 1823190 w 1997094"/>
              <a:gd name="connsiteY47" fmla="*/ 2642224 h 3411474"/>
              <a:gd name="connsiteX48" fmla="*/ 1694164 w 1997094"/>
              <a:gd name="connsiteY48" fmla="*/ 2546857 h 3411474"/>
              <a:gd name="connsiteX49" fmla="*/ 1621237 w 1997094"/>
              <a:gd name="connsiteY49" fmla="*/ 2451490 h 3411474"/>
              <a:gd name="connsiteX50" fmla="*/ 1694164 w 1997094"/>
              <a:gd name="connsiteY50" fmla="*/ 2328074 h 3411474"/>
              <a:gd name="connsiteX51" fmla="*/ 1514650 w 1997094"/>
              <a:gd name="connsiteY51" fmla="*/ 2030754 h 3411474"/>
              <a:gd name="connsiteX52" fmla="*/ 1531479 w 1997094"/>
              <a:gd name="connsiteY52" fmla="*/ 1610018 h 3411474"/>
              <a:gd name="connsiteX53" fmla="*/ 1301477 w 1997094"/>
              <a:gd name="connsiteY53" fmla="*/ 1615627 h 3411474"/>
              <a:gd name="connsiteX54" fmla="*/ 1323916 w 1997094"/>
              <a:gd name="connsiteY54" fmla="*/ 1486602 h 3411474"/>
              <a:gd name="connsiteX55" fmla="*/ 1262208 w 1997094"/>
              <a:gd name="connsiteY55" fmla="*/ 1301478 h 3411474"/>
              <a:gd name="connsiteX56" fmla="*/ 1301477 w 1997094"/>
              <a:gd name="connsiteY56" fmla="*/ 1228550 h 3411474"/>
              <a:gd name="connsiteX57" fmla="*/ 1234159 w 1997094"/>
              <a:gd name="connsiteY57" fmla="*/ 1043426 h 3411474"/>
              <a:gd name="connsiteX58" fmla="*/ 1250989 w 1997094"/>
              <a:gd name="connsiteY58" fmla="*/ 847083 h 3411474"/>
              <a:gd name="connsiteX59" fmla="*/ 970498 w 1997094"/>
              <a:gd name="connsiteY59" fmla="*/ 712447 h 3411474"/>
              <a:gd name="connsiteX60" fmla="*/ 1015376 w 1997094"/>
              <a:gd name="connsiteY60" fmla="*/ 622690 h 3411474"/>
              <a:gd name="connsiteX61" fmla="*/ 1150012 w 1997094"/>
              <a:gd name="connsiteY61" fmla="*/ 482445 h 3411474"/>
              <a:gd name="connsiteX62" fmla="*/ 1166841 w 1997094"/>
              <a:gd name="connsiteY62" fmla="*/ 314150 h 3411474"/>
              <a:gd name="connsiteX63" fmla="*/ 1161232 w 1997094"/>
              <a:gd name="connsiteY63" fmla="*/ 196344 h 3411474"/>
              <a:gd name="connsiteX64" fmla="*/ 1065865 w 1997094"/>
              <a:gd name="connsiteY64" fmla="*/ 117807 h 3411474"/>
              <a:gd name="connsiteX65" fmla="*/ 998547 w 1997094"/>
              <a:gd name="connsiteY65" fmla="*/ 72928 h 3411474"/>
              <a:gd name="connsiteX66" fmla="*/ 920010 w 1997094"/>
              <a:gd name="connsiteY66" fmla="*/ 0 h 3411474"/>
              <a:gd name="connsiteX0" fmla="*/ 920010 w 1997094"/>
              <a:gd name="connsiteY0" fmla="*/ 0 h 3429119"/>
              <a:gd name="connsiteX1" fmla="*/ 779764 w 1997094"/>
              <a:gd name="connsiteY1" fmla="*/ 117807 h 3429119"/>
              <a:gd name="connsiteX2" fmla="*/ 751715 w 1997094"/>
              <a:gd name="connsiteY2" fmla="*/ 224393 h 3429119"/>
              <a:gd name="connsiteX3" fmla="*/ 656348 w 1997094"/>
              <a:gd name="connsiteY3" fmla="*/ 403907 h 3429119"/>
              <a:gd name="connsiteX4" fmla="*/ 656348 w 1997094"/>
              <a:gd name="connsiteY4" fmla="*/ 460005 h 3429119"/>
              <a:gd name="connsiteX5" fmla="*/ 673178 w 1997094"/>
              <a:gd name="connsiteY5" fmla="*/ 544153 h 3429119"/>
              <a:gd name="connsiteX6" fmla="*/ 448785 w 1997094"/>
              <a:gd name="connsiteY6" fmla="*/ 656349 h 3429119"/>
              <a:gd name="connsiteX7" fmla="*/ 263661 w 1997094"/>
              <a:gd name="connsiteY7" fmla="*/ 673178 h 3429119"/>
              <a:gd name="connsiteX8" fmla="*/ 218783 w 1997094"/>
              <a:gd name="connsiteY8" fmla="*/ 948059 h 3429119"/>
              <a:gd name="connsiteX9" fmla="*/ 168294 w 1997094"/>
              <a:gd name="connsiteY9" fmla="*/ 1082695 h 3429119"/>
              <a:gd name="connsiteX10" fmla="*/ 72927 w 1997094"/>
              <a:gd name="connsiteY10" fmla="*/ 1211721 h 3429119"/>
              <a:gd name="connsiteX11" fmla="*/ 0 w 1997094"/>
              <a:gd name="connsiteY11" fmla="*/ 1346356 h 3429119"/>
              <a:gd name="connsiteX12" fmla="*/ 134635 w 1997094"/>
              <a:gd name="connsiteY12" fmla="*/ 1705384 h 3429119"/>
              <a:gd name="connsiteX13" fmla="*/ 241222 w 1997094"/>
              <a:gd name="connsiteY13" fmla="*/ 1778312 h 3429119"/>
              <a:gd name="connsiteX14" fmla="*/ 291710 w 1997094"/>
              <a:gd name="connsiteY14" fmla="*/ 1744653 h 3429119"/>
              <a:gd name="connsiteX15" fmla="*/ 336589 w 1997094"/>
              <a:gd name="connsiteY15" fmla="*/ 1800751 h 3429119"/>
              <a:gd name="connsiteX16" fmla="*/ 370248 w 1997094"/>
              <a:gd name="connsiteY16" fmla="*/ 3141497 h 3429119"/>
              <a:gd name="connsiteX17" fmla="*/ 426346 w 1997094"/>
              <a:gd name="connsiteY17" fmla="*/ 3141497 h 3429119"/>
              <a:gd name="connsiteX18" fmla="*/ 431956 w 1997094"/>
              <a:gd name="connsiteY18" fmla="*/ 2423441 h 3429119"/>
              <a:gd name="connsiteX19" fmla="*/ 482444 w 1997094"/>
              <a:gd name="connsiteY19" fmla="*/ 2434660 h 3429119"/>
              <a:gd name="connsiteX20" fmla="*/ 493664 w 1997094"/>
              <a:gd name="connsiteY20" fmla="*/ 2928324 h 3429119"/>
              <a:gd name="connsiteX21" fmla="*/ 566591 w 1997094"/>
              <a:gd name="connsiteY21" fmla="*/ 2933934 h 3429119"/>
              <a:gd name="connsiteX22" fmla="*/ 572201 w 1997094"/>
              <a:gd name="connsiteY22" fmla="*/ 2457100 h 3429119"/>
              <a:gd name="connsiteX23" fmla="*/ 964888 w 1997094"/>
              <a:gd name="connsiteY23" fmla="*/ 2462710 h 3429119"/>
              <a:gd name="connsiteX24" fmla="*/ 970498 w 1997094"/>
              <a:gd name="connsiteY24" fmla="*/ 2866616 h 3429119"/>
              <a:gd name="connsiteX25" fmla="*/ 1026596 w 1997094"/>
              <a:gd name="connsiteY25" fmla="*/ 2877836 h 3429119"/>
              <a:gd name="connsiteX26" fmla="*/ 1020986 w 1997094"/>
              <a:gd name="connsiteY26" fmla="*/ 3051740 h 3429119"/>
              <a:gd name="connsiteX27" fmla="*/ 1009767 w 1997094"/>
              <a:gd name="connsiteY27" fmla="*/ 3175156 h 3429119"/>
              <a:gd name="connsiteX28" fmla="*/ 1020986 w 1997094"/>
              <a:gd name="connsiteY28" fmla="*/ 3393939 h 3429119"/>
              <a:gd name="connsiteX29" fmla="*/ 1217330 w 1997094"/>
              <a:gd name="connsiteY29" fmla="*/ 3410768 h 3429119"/>
              <a:gd name="connsiteX30" fmla="*/ 1234159 w 1997094"/>
              <a:gd name="connsiteY30" fmla="*/ 3248084 h 3429119"/>
              <a:gd name="connsiteX31" fmla="*/ 1211720 w 1997094"/>
              <a:gd name="connsiteY31" fmla="*/ 3040521 h 3429119"/>
              <a:gd name="connsiteX32" fmla="*/ 1234159 w 1997094"/>
              <a:gd name="connsiteY32" fmla="*/ 2883446 h 3429119"/>
              <a:gd name="connsiteX33" fmla="*/ 1239769 w 1997094"/>
              <a:gd name="connsiteY33" fmla="*/ 2614175 h 3429119"/>
              <a:gd name="connsiteX34" fmla="*/ 1301477 w 1997094"/>
              <a:gd name="connsiteY34" fmla="*/ 2586126 h 3429119"/>
              <a:gd name="connsiteX35" fmla="*/ 1284648 w 1997094"/>
              <a:gd name="connsiteY35" fmla="*/ 2417831 h 3429119"/>
              <a:gd name="connsiteX36" fmla="*/ 1351965 w 1997094"/>
              <a:gd name="connsiteY36" fmla="*/ 2608565 h 3429119"/>
              <a:gd name="connsiteX37" fmla="*/ 1380014 w 1997094"/>
              <a:gd name="connsiteY37" fmla="*/ 3119058 h 3429119"/>
              <a:gd name="connsiteX38" fmla="*/ 1447332 w 1997094"/>
              <a:gd name="connsiteY38" fmla="*/ 3091009 h 3429119"/>
              <a:gd name="connsiteX39" fmla="*/ 1419283 w 1997094"/>
              <a:gd name="connsiteY39" fmla="*/ 2625394 h 3429119"/>
              <a:gd name="connsiteX40" fmla="*/ 1469772 w 1997094"/>
              <a:gd name="connsiteY40" fmla="*/ 2636614 h 3429119"/>
              <a:gd name="connsiteX41" fmla="*/ 1480991 w 1997094"/>
              <a:gd name="connsiteY41" fmla="*/ 3292962 h 3429119"/>
              <a:gd name="connsiteX42" fmla="*/ 1531479 w 1997094"/>
              <a:gd name="connsiteY42" fmla="*/ 3276133 h 3429119"/>
              <a:gd name="connsiteX43" fmla="*/ 1553919 w 1997094"/>
              <a:gd name="connsiteY43" fmla="*/ 2821738 h 3429119"/>
              <a:gd name="connsiteX44" fmla="*/ 1604407 w 1997094"/>
              <a:gd name="connsiteY44" fmla="*/ 2961983 h 3429119"/>
              <a:gd name="connsiteX45" fmla="*/ 1952216 w 1997094"/>
              <a:gd name="connsiteY45" fmla="*/ 2771249 h 3429119"/>
              <a:gd name="connsiteX46" fmla="*/ 1997094 w 1997094"/>
              <a:gd name="connsiteY46" fmla="*/ 2653443 h 3429119"/>
              <a:gd name="connsiteX47" fmla="*/ 1823190 w 1997094"/>
              <a:gd name="connsiteY47" fmla="*/ 2642224 h 3429119"/>
              <a:gd name="connsiteX48" fmla="*/ 1694164 w 1997094"/>
              <a:gd name="connsiteY48" fmla="*/ 2546857 h 3429119"/>
              <a:gd name="connsiteX49" fmla="*/ 1621237 w 1997094"/>
              <a:gd name="connsiteY49" fmla="*/ 2451490 h 3429119"/>
              <a:gd name="connsiteX50" fmla="*/ 1694164 w 1997094"/>
              <a:gd name="connsiteY50" fmla="*/ 2328074 h 3429119"/>
              <a:gd name="connsiteX51" fmla="*/ 1514650 w 1997094"/>
              <a:gd name="connsiteY51" fmla="*/ 2030754 h 3429119"/>
              <a:gd name="connsiteX52" fmla="*/ 1531479 w 1997094"/>
              <a:gd name="connsiteY52" fmla="*/ 1610018 h 3429119"/>
              <a:gd name="connsiteX53" fmla="*/ 1301477 w 1997094"/>
              <a:gd name="connsiteY53" fmla="*/ 1615627 h 3429119"/>
              <a:gd name="connsiteX54" fmla="*/ 1323916 w 1997094"/>
              <a:gd name="connsiteY54" fmla="*/ 1486602 h 3429119"/>
              <a:gd name="connsiteX55" fmla="*/ 1262208 w 1997094"/>
              <a:gd name="connsiteY55" fmla="*/ 1301478 h 3429119"/>
              <a:gd name="connsiteX56" fmla="*/ 1301477 w 1997094"/>
              <a:gd name="connsiteY56" fmla="*/ 1228550 h 3429119"/>
              <a:gd name="connsiteX57" fmla="*/ 1234159 w 1997094"/>
              <a:gd name="connsiteY57" fmla="*/ 1043426 h 3429119"/>
              <a:gd name="connsiteX58" fmla="*/ 1250989 w 1997094"/>
              <a:gd name="connsiteY58" fmla="*/ 847083 h 3429119"/>
              <a:gd name="connsiteX59" fmla="*/ 970498 w 1997094"/>
              <a:gd name="connsiteY59" fmla="*/ 712447 h 3429119"/>
              <a:gd name="connsiteX60" fmla="*/ 1015376 w 1997094"/>
              <a:gd name="connsiteY60" fmla="*/ 622690 h 3429119"/>
              <a:gd name="connsiteX61" fmla="*/ 1150012 w 1997094"/>
              <a:gd name="connsiteY61" fmla="*/ 482445 h 3429119"/>
              <a:gd name="connsiteX62" fmla="*/ 1166841 w 1997094"/>
              <a:gd name="connsiteY62" fmla="*/ 314150 h 3429119"/>
              <a:gd name="connsiteX63" fmla="*/ 1161232 w 1997094"/>
              <a:gd name="connsiteY63" fmla="*/ 196344 h 3429119"/>
              <a:gd name="connsiteX64" fmla="*/ 1065865 w 1997094"/>
              <a:gd name="connsiteY64" fmla="*/ 117807 h 3429119"/>
              <a:gd name="connsiteX65" fmla="*/ 998547 w 1997094"/>
              <a:gd name="connsiteY65" fmla="*/ 72928 h 3429119"/>
              <a:gd name="connsiteX66" fmla="*/ 920010 w 1997094"/>
              <a:gd name="connsiteY66" fmla="*/ 0 h 3429119"/>
              <a:gd name="connsiteX0" fmla="*/ 920010 w 1997094"/>
              <a:gd name="connsiteY0" fmla="*/ 0 h 3429119"/>
              <a:gd name="connsiteX1" fmla="*/ 779764 w 1997094"/>
              <a:gd name="connsiteY1" fmla="*/ 117807 h 3429119"/>
              <a:gd name="connsiteX2" fmla="*/ 751715 w 1997094"/>
              <a:gd name="connsiteY2" fmla="*/ 224393 h 3429119"/>
              <a:gd name="connsiteX3" fmla="*/ 656348 w 1997094"/>
              <a:gd name="connsiteY3" fmla="*/ 403907 h 3429119"/>
              <a:gd name="connsiteX4" fmla="*/ 656348 w 1997094"/>
              <a:gd name="connsiteY4" fmla="*/ 460005 h 3429119"/>
              <a:gd name="connsiteX5" fmla="*/ 673178 w 1997094"/>
              <a:gd name="connsiteY5" fmla="*/ 544153 h 3429119"/>
              <a:gd name="connsiteX6" fmla="*/ 448785 w 1997094"/>
              <a:gd name="connsiteY6" fmla="*/ 656349 h 3429119"/>
              <a:gd name="connsiteX7" fmla="*/ 263661 w 1997094"/>
              <a:gd name="connsiteY7" fmla="*/ 673178 h 3429119"/>
              <a:gd name="connsiteX8" fmla="*/ 218783 w 1997094"/>
              <a:gd name="connsiteY8" fmla="*/ 948059 h 3429119"/>
              <a:gd name="connsiteX9" fmla="*/ 168294 w 1997094"/>
              <a:gd name="connsiteY9" fmla="*/ 1082695 h 3429119"/>
              <a:gd name="connsiteX10" fmla="*/ 72927 w 1997094"/>
              <a:gd name="connsiteY10" fmla="*/ 1211721 h 3429119"/>
              <a:gd name="connsiteX11" fmla="*/ 0 w 1997094"/>
              <a:gd name="connsiteY11" fmla="*/ 1346356 h 3429119"/>
              <a:gd name="connsiteX12" fmla="*/ 134635 w 1997094"/>
              <a:gd name="connsiteY12" fmla="*/ 1705384 h 3429119"/>
              <a:gd name="connsiteX13" fmla="*/ 241222 w 1997094"/>
              <a:gd name="connsiteY13" fmla="*/ 1778312 h 3429119"/>
              <a:gd name="connsiteX14" fmla="*/ 291710 w 1997094"/>
              <a:gd name="connsiteY14" fmla="*/ 1744653 h 3429119"/>
              <a:gd name="connsiteX15" fmla="*/ 336589 w 1997094"/>
              <a:gd name="connsiteY15" fmla="*/ 1800751 h 3429119"/>
              <a:gd name="connsiteX16" fmla="*/ 370248 w 1997094"/>
              <a:gd name="connsiteY16" fmla="*/ 3141497 h 3429119"/>
              <a:gd name="connsiteX17" fmla="*/ 426346 w 1997094"/>
              <a:gd name="connsiteY17" fmla="*/ 3141497 h 3429119"/>
              <a:gd name="connsiteX18" fmla="*/ 431956 w 1997094"/>
              <a:gd name="connsiteY18" fmla="*/ 2423441 h 3429119"/>
              <a:gd name="connsiteX19" fmla="*/ 482444 w 1997094"/>
              <a:gd name="connsiteY19" fmla="*/ 2434660 h 3429119"/>
              <a:gd name="connsiteX20" fmla="*/ 493664 w 1997094"/>
              <a:gd name="connsiteY20" fmla="*/ 2928324 h 3429119"/>
              <a:gd name="connsiteX21" fmla="*/ 566591 w 1997094"/>
              <a:gd name="connsiteY21" fmla="*/ 2933934 h 3429119"/>
              <a:gd name="connsiteX22" fmla="*/ 572201 w 1997094"/>
              <a:gd name="connsiteY22" fmla="*/ 2457100 h 3429119"/>
              <a:gd name="connsiteX23" fmla="*/ 964888 w 1997094"/>
              <a:gd name="connsiteY23" fmla="*/ 2462710 h 3429119"/>
              <a:gd name="connsiteX24" fmla="*/ 970498 w 1997094"/>
              <a:gd name="connsiteY24" fmla="*/ 2866616 h 3429119"/>
              <a:gd name="connsiteX25" fmla="*/ 1026596 w 1997094"/>
              <a:gd name="connsiteY25" fmla="*/ 2877836 h 3429119"/>
              <a:gd name="connsiteX26" fmla="*/ 1020986 w 1997094"/>
              <a:gd name="connsiteY26" fmla="*/ 3051740 h 3429119"/>
              <a:gd name="connsiteX27" fmla="*/ 1009767 w 1997094"/>
              <a:gd name="connsiteY27" fmla="*/ 3175156 h 3429119"/>
              <a:gd name="connsiteX28" fmla="*/ 1020986 w 1997094"/>
              <a:gd name="connsiteY28" fmla="*/ 3393939 h 3429119"/>
              <a:gd name="connsiteX29" fmla="*/ 1217330 w 1997094"/>
              <a:gd name="connsiteY29" fmla="*/ 3410768 h 3429119"/>
              <a:gd name="connsiteX30" fmla="*/ 1234159 w 1997094"/>
              <a:gd name="connsiteY30" fmla="*/ 3248084 h 3429119"/>
              <a:gd name="connsiteX31" fmla="*/ 1211720 w 1997094"/>
              <a:gd name="connsiteY31" fmla="*/ 3040521 h 3429119"/>
              <a:gd name="connsiteX32" fmla="*/ 1234159 w 1997094"/>
              <a:gd name="connsiteY32" fmla="*/ 2883446 h 3429119"/>
              <a:gd name="connsiteX33" fmla="*/ 1239769 w 1997094"/>
              <a:gd name="connsiteY33" fmla="*/ 2614175 h 3429119"/>
              <a:gd name="connsiteX34" fmla="*/ 1301477 w 1997094"/>
              <a:gd name="connsiteY34" fmla="*/ 2586126 h 3429119"/>
              <a:gd name="connsiteX35" fmla="*/ 1284648 w 1997094"/>
              <a:gd name="connsiteY35" fmla="*/ 2417831 h 3429119"/>
              <a:gd name="connsiteX36" fmla="*/ 1351965 w 1997094"/>
              <a:gd name="connsiteY36" fmla="*/ 2608565 h 3429119"/>
              <a:gd name="connsiteX37" fmla="*/ 1380014 w 1997094"/>
              <a:gd name="connsiteY37" fmla="*/ 3119058 h 3429119"/>
              <a:gd name="connsiteX38" fmla="*/ 1447332 w 1997094"/>
              <a:gd name="connsiteY38" fmla="*/ 3091009 h 3429119"/>
              <a:gd name="connsiteX39" fmla="*/ 1419283 w 1997094"/>
              <a:gd name="connsiteY39" fmla="*/ 2625394 h 3429119"/>
              <a:gd name="connsiteX40" fmla="*/ 1469772 w 1997094"/>
              <a:gd name="connsiteY40" fmla="*/ 2636614 h 3429119"/>
              <a:gd name="connsiteX41" fmla="*/ 1480991 w 1997094"/>
              <a:gd name="connsiteY41" fmla="*/ 3292962 h 3429119"/>
              <a:gd name="connsiteX42" fmla="*/ 1531479 w 1997094"/>
              <a:gd name="connsiteY42" fmla="*/ 3276133 h 3429119"/>
              <a:gd name="connsiteX43" fmla="*/ 1553919 w 1997094"/>
              <a:gd name="connsiteY43" fmla="*/ 2821738 h 3429119"/>
              <a:gd name="connsiteX44" fmla="*/ 1604407 w 1997094"/>
              <a:gd name="connsiteY44" fmla="*/ 2961983 h 3429119"/>
              <a:gd name="connsiteX45" fmla="*/ 1952216 w 1997094"/>
              <a:gd name="connsiteY45" fmla="*/ 2771249 h 3429119"/>
              <a:gd name="connsiteX46" fmla="*/ 1997094 w 1997094"/>
              <a:gd name="connsiteY46" fmla="*/ 2653443 h 3429119"/>
              <a:gd name="connsiteX47" fmla="*/ 1823190 w 1997094"/>
              <a:gd name="connsiteY47" fmla="*/ 2642224 h 3429119"/>
              <a:gd name="connsiteX48" fmla="*/ 1694164 w 1997094"/>
              <a:gd name="connsiteY48" fmla="*/ 2546857 h 3429119"/>
              <a:gd name="connsiteX49" fmla="*/ 1621237 w 1997094"/>
              <a:gd name="connsiteY49" fmla="*/ 2451490 h 3429119"/>
              <a:gd name="connsiteX50" fmla="*/ 1694164 w 1997094"/>
              <a:gd name="connsiteY50" fmla="*/ 2328074 h 3429119"/>
              <a:gd name="connsiteX51" fmla="*/ 1514650 w 1997094"/>
              <a:gd name="connsiteY51" fmla="*/ 2030754 h 3429119"/>
              <a:gd name="connsiteX52" fmla="*/ 1531479 w 1997094"/>
              <a:gd name="connsiteY52" fmla="*/ 1610018 h 3429119"/>
              <a:gd name="connsiteX53" fmla="*/ 1301477 w 1997094"/>
              <a:gd name="connsiteY53" fmla="*/ 1615627 h 3429119"/>
              <a:gd name="connsiteX54" fmla="*/ 1323916 w 1997094"/>
              <a:gd name="connsiteY54" fmla="*/ 1486602 h 3429119"/>
              <a:gd name="connsiteX55" fmla="*/ 1262208 w 1997094"/>
              <a:gd name="connsiteY55" fmla="*/ 1301478 h 3429119"/>
              <a:gd name="connsiteX56" fmla="*/ 1301477 w 1997094"/>
              <a:gd name="connsiteY56" fmla="*/ 1228550 h 3429119"/>
              <a:gd name="connsiteX57" fmla="*/ 1234159 w 1997094"/>
              <a:gd name="connsiteY57" fmla="*/ 1043426 h 3429119"/>
              <a:gd name="connsiteX58" fmla="*/ 1250989 w 1997094"/>
              <a:gd name="connsiteY58" fmla="*/ 847083 h 3429119"/>
              <a:gd name="connsiteX59" fmla="*/ 970498 w 1997094"/>
              <a:gd name="connsiteY59" fmla="*/ 712447 h 3429119"/>
              <a:gd name="connsiteX60" fmla="*/ 1015376 w 1997094"/>
              <a:gd name="connsiteY60" fmla="*/ 622690 h 3429119"/>
              <a:gd name="connsiteX61" fmla="*/ 1150012 w 1997094"/>
              <a:gd name="connsiteY61" fmla="*/ 482445 h 3429119"/>
              <a:gd name="connsiteX62" fmla="*/ 1166841 w 1997094"/>
              <a:gd name="connsiteY62" fmla="*/ 314150 h 3429119"/>
              <a:gd name="connsiteX63" fmla="*/ 1161232 w 1997094"/>
              <a:gd name="connsiteY63" fmla="*/ 196344 h 3429119"/>
              <a:gd name="connsiteX64" fmla="*/ 1065865 w 1997094"/>
              <a:gd name="connsiteY64" fmla="*/ 117807 h 3429119"/>
              <a:gd name="connsiteX65" fmla="*/ 998547 w 1997094"/>
              <a:gd name="connsiteY65" fmla="*/ 72928 h 3429119"/>
              <a:gd name="connsiteX66" fmla="*/ 920010 w 1997094"/>
              <a:gd name="connsiteY66" fmla="*/ 0 h 3429119"/>
              <a:gd name="connsiteX0" fmla="*/ 920010 w 1997094"/>
              <a:gd name="connsiteY0" fmla="*/ 0 h 3436871"/>
              <a:gd name="connsiteX1" fmla="*/ 779764 w 1997094"/>
              <a:gd name="connsiteY1" fmla="*/ 117807 h 3436871"/>
              <a:gd name="connsiteX2" fmla="*/ 751715 w 1997094"/>
              <a:gd name="connsiteY2" fmla="*/ 224393 h 3436871"/>
              <a:gd name="connsiteX3" fmla="*/ 656348 w 1997094"/>
              <a:gd name="connsiteY3" fmla="*/ 403907 h 3436871"/>
              <a:gd name="connsiteX4" fmla="*/ 656348 w 1997094"/>
              <a:gd name="connsiteY4" fmla="*/ 460005 h 3436871"/>
              <a:gd name="connsiteX5" fmla="*/ 673178 w 1997094"/>
              <a:gd name="connsiteY5" fmla="*/ 544153 h 3436871"/>
              <a:gd name="connsiteX6" fmla="*/ 448785 w 1997094"/>
              <a:gd name="connsiteY6" fmla="*/ 656349 h 3436871"/>
              <a:gd name="connsiteX7" fmla="*/ 263661 w 1997094"/>
              <a:gd name="connsiteY7" fmla="*/ 673178 h 3436871"/>
              <a:gd name="connsiteX8" fmla="*/ 218783 w 1997094"/>
              <a:gd name="connsiteY8" fmla="*/ 948059 h 3436871"/>
              <a:gd name="connsiteX9" fmla="*/ 168294 w 1997094"/>
              <a:gd name="connsiteY9" fmla="*/ 1082695 h 3436871"/>
              <a:gd name="connsiteX10" fmla="*/ 72927 w 1997094"/>
              <a:gd name="connsiteY10" fmla="*/ 1211721 h 3436871"/>
              <a:gd name="connsiteX11" fmla="*/ 0 w 1997094"/>
              <a:gd name="connsiteY11" fmla="*/ 1346356 h 3436871"/>
              <a:gd name="connsiteX12" fmla="*/ 134635 w 1997094"/>
              <a:gd name="connsiteY12" fmla="*/ 1705384 h 3436871"/>
              <a:gd name="connsiteX13" fmla="*/ 241222 w 1997094"/>
              <a:gd name="connsiteY13" fmla="*/ 1778312 h 3436871"/>
              <a:gd name="connsiteX14" fmla="*/ 291710 w 1997094"/>
              <a:gd name="connsiteY14" fmla="*/ 1744653 h 3436871"/>
              <a:gd name="connsiteX15" fmla="*/ 336589 w 1997094"/>
              <a:gd name="connsiteY15" fmla="*/ 1800751 h 3436871"/>
              <a:gd name="connsiteX16" fmla="*/ 370248 w 1997094"/>
              <a:gd name="connsiteY16" fmla="*/ 3141497 h 3436871"/>
              <a:gd name="connsiteX17" fmla="*/ 426346 w 1997094"/>
              <a:gd name="connsiteY17" fmla="*/ 3141497 h 3436871"/>
              <a:gd name="connsiteX18" fmla="*/ 431956 w 1997094"/>
              <a:gd name="connsiteY18" fmla="*/ 2423441 h 3436871"/>
              <a:gd name="connsiteX19" fmla="*/ 482444 w 1997094"/>
              <a:gd name="connsiteY19" fmla="*/ 2434660 h 3436871"/>
              <a:gd name="connsiteX20" fmla="*/ 493664 w 1997094"/>
              <a:gd name="connsiteY20" fmla="*/ 2928324 h 3436871"/>
              <a:gd name="connsiteX21" fmla="*/ 566591 w 1997094"/>
              <a:gd name="connsiteY21" fmla="*/ 2933934 h 3436871"/>
              <a:gd name="connsiteX22" fmla="*/ 572201 w 1997094"/>
              <a:gd name="connsiteY22" fmla="*/ 2457100 h 3436871"/>
              <a:gd name="connsiteX23" fmla="*/ 964888 w 1997094"/>
              <a:gd name="connsiteY23" fmla="*/ 2462710 h 3436871"/>
              <a:gd name="connsiteX24" fmla="*/ 970498 w 1997094"/>
              <a:gd name="connsiteY24" fmla="*/ 2866616 h 3436871"/>
              <a:gd name="connsiteX25" fmla="*/ 1026596 w 1997094"/>
              <a:gd name="connsiteY25" fmla="*/ 2877836 h 3436871"/>
              <a:gd name="connsiteX26" fmla="*/ 1020986 w 1997094"/>
              <a:gd name="connsiteY26" fmla="*/ 3051740 h 3436871"/>
              <a:gd name="connsiteX27" fmla="*/ 1009767 w 1997094"/>
              <a:gd name="connsiteY27" fmla="*/ 3175156 h 3436871"/>
              <a:gd name="connsiteX28" fmla="*/ 1020986 w 1997094"/>
              <a:gd name="connsiteY28" fmla="*/ 3393939 h 3436871"/>
              <a:gd name="connsiteX29" fmla="*/ 1217330 w 1997094"/>
              <a:gd name="connsiteY29" fmla="*/ 3410768 h 3436871"/>
              <a:gd name="connsiteX30" fmla="*/ 1234159 w 1997094"/>
              <a:gd name="connsiteY30" fmla="*/ 3248084 h 3436871"/>
              <a:gd name="connsiteX31" fmla="*/ 1211720 w 1997094"/>
              <a:gd name="connsiteY31" fmla="*/ 3040521 h 3436871"/>
              <a:gd name="connsiteX32" fmla="*/ 1234159 w 1997094"/>
              <a:gd name="connsiteY32" fmla="*/ 2883446 h 3436871"/>
              <a:gd name="connsiteX33" fmla="*/ 1239769 w 1997094"/>
              <a:gd name="connsiteY33" fmla="*/ 2614175 h 3436871"/>
              <a:gd name="connsiteX34" fmla="*/ 1301477 w 1997094"/>
              <a:gd name="connsiteY34" fmla="*/ 2586126 h 3436871"/>
              <a:gd name="connsiteX35" fmla="*/ 1284648 w 1997094"/>
              <a:gd name="connsiteY35" fmla="*/ 2417831 h 3436871"/>
              <a:gd name="connsiteX36" fmla="*/ 1351965 w 1997094"/>
              <a:gd name="connsiteY36" fmla="*/ 2608565 h 3436871"/>
              <a:gd name="connsiteX37" fmla="*/ 1380014 w 1997094"/>
              <a:gd name="connsiteY37" fmla="*/ 3119058 h 3436871"/>
              <a:gd name="connsiteX38" fmla="*/ 1447332 w 1997094"/>
              <a:gd name="connsiteY38" fmla="*/ 3091009 h 3436871"/>
              <a:gd name="connsiteX39" fmla="*/ 1419283 w 1997094"/>
              <a:gd name="connsiteY39" fmla="*/ 2625394 h 3436871"/>
              <a:gd name="connsiteX40" fmla="*/ 1469772 w 1997094"/>
              <a:gd name="connsiteY40" fmla="*/ 2636614 h 3436871"/>
              <a:gd name="connsiteX41" fmla="*/ 1480991 w 1997094"/>
              <a:gd name="connsiteY41" fmla="*/ 3292962 h 3436871"/>
              <a:gd name="connsiteX42" fmla="*/ 1531479 w 1997094"/>
              <a:gd name="connsiteY42" fmla="*/ 3276133 h 3436871"/>
              <a:gd name="connsiteX43" fmla="*/ 1553919 w 1997094"/>
              <a:gd name="connsiteY43" fmla="*/ 2821738 h 3436871"/>
              <a:gd name="connsiteX44" fmla="*/ 1604407 w 1997094"/>
              <a:gd name="connsiteY44" fmla="*/ 2961983 h 3436871"/>
              <a:gd name="connsiteX45" fmla="*/ 1952216 w 1997094"/>
              <a:gd name="connsiteY45" fmla="*/ 2771249 h 3436871"/>
              <a:gd name="connsiteX46" fmla="*/ 1997094 w 1997094"/>
              <a:gd name="connsiteY46" fmla="*/ 2653443 h 3436871"/>
              <a:gd name="connsiteX47" fmla="*/ 1823190 w 1997094"/>
              <a:gd name="connsiteY47" fmla="*/ 2642224 h 3436871"/>
              <a:gd name="connsiteX48" fmla="*/ 1694164 w 1997094"/>
              <a:gd name="connsiteY48" fmla="*/ 2546857 h 3436871"/>
              <a:gd name="connsiteX49" fmla="*/ 1621237 w 1997094"/>
              <a:gd name="connsiteY49" fmla="*/ 2451490 h 3436871"/>
              <a:gd name="connsiteX50" fmla="*/ 1694164 w 1997094"/>
              <a:gd name="connsiteY50" fmla="*/ 2328074 h 3436871"/>
              <a:gd name="connsiteX51" fmla="*/ 1514650 w 1997094"/>
              <a:gd name="connsiteY51" fmla="*/ 2030754 h 3436871"/>
              <a:gd name="connsiteX52" fmla="*/ 1531479 w 1997094"/>
              <a:gd name="connsiteY52" fmla="*/ 1610018 h 3436871"/>
              <a:gd name="connsiteX53" fmla="*/ 1301477 w 1997094"/>
              <a:gd name="connsiteY53" fmla="*/ 1615627 h 3436871"/>
              <a:gd name="connsiteX54" fmla="*/ 1323916 w 1997094"/>
              <a:gd name="connsiteY54" fmla="*/ 1486602 h 3436871"/>
              <a:gd name="connsiteX55" fmla="*/ 1262208 w 1997094"/>
              <a:gd name="connsiteY55" fmla="*/ 1301478 h 3436871"/>
              <a:gd name="connsiteX56" fmla="*/ 1301477 w 1997094"/>
              <a:gd name="connsiteY56" fmla="*/ 1228550 h 3436871"/>
              <a:gd name="connsiteX57" fmla="*/ 1234159 w 1997094"/>
              <a:gd name="connsiteY57" fmla="*/ 1043426 h 3436871"/>
              <a:gd name="connsiteX58" fmla="*/ 1250989 w 1997094"/>
              <a:gd name="connsiteY58" fmla="*/ 847083 h 3436871"/>
              <a:gd name="connsiteX59" fmla="*/ 970498 w 1997094"/>
              <a:gd name="connsiteY59" fmla="*/ 712447 h 3436871"/>
              <a:gd name="connsiteX60" fmla="*/ 1015376 w 1997094"/>
              <a:gd name="connsiteY60" fmla="*/ 622690 h 3436871"/>
              <a:gd name="connsiteX61" fmla="*/ 1150012 w 1997094"/>
              <a:gd name="connsiteY61" fmla="*/ 482445 h 3436871"/>
              <a:gd name="connsiteX62" fmla="*/ 1166841 w 1997094"/>
              <a:gd name="connsiteY62" fmla="*/ 314150 h 3436871"/>
              <a:gd name="connsiteX63" fmla="*/ 1161232 w 1997094"/>
              <a:gd name="connsiteY63" fmla="*/ 196344 h 3436871"/>
              <a:gd name="connsiteX64" fmla="*/ 1065865 w 1997094"/>
              <a:gd name="connsiteY64" fmla="*/ 117807 h 3436871"/>
              <a:gd name="connsiteX65" fmla="*/ 998547 w 1997094"/>
              <a:gd name="connsiteY65" fmla="*/ 72928 h 3436871"/>
              <a:gd name="connsiteX66" fmla="*/ 920010 w 1997094"/>
              <a:gd name="connsiteY66" fmla="*/ 0 h 3436871"/>
              <a:gd name="connsiteX0" fmla="*/ 920010 w 1997094"/>
              <a:gd name="connsiteY0" fmla="*/ 0 h 3436871"/>
              <a:gd name="connsiteX1" fmla="*/ 779764 w 1997094"/>
              <a:gd name="connsiteY1" fmla="*/ 117807 h 3436871"/>
              <a:gd name="connsiteX2" fmla="*/ 751715 w 1997094"/>
              <a:gd name="connsiteY2" fmla="*/ 224393 h 3436871"/>
              <a:gd name="connsiteX3" fmla="*/ 656348 w 1997094"/>
              <a:gd name="connsiteY3" fmla="*/ 403907 h 3436871"/>
              <a:gd name="connsiteX4" fmla="*/ 656348 w 1997094"/>
              <a:gd name="connsiteY4" fmla="*/ 460005 h 3436871"/>
              <a:gd name="connsiteX5" fmla="*/ 673178 w 1997094"/>
              <a:gd name="connsiteY5" fmla="*/ 544153 h 3436871"/>
              <a:gd name="connsiteX6" fmla="*/ 448785 w 1997094"/>
              <a:gd name="connsiteY6" fmla="*/ 656349 h 3436871"/>
              <a:gd name="connsiteX7" fmla="*/ 263661 w 1997094"/>
              <a:gd name="connsiteY7" fmla="*/ 673178 h 3436871"/>
              <a:gd name="connsiteX8" fmla="*/ 218783 w 1997094"/>
              <a:gd name="connsiteY8" fmla="*/ 948059 h 3436871"/>
              <a:gd name="connsiteX9" fmla="*/ 168294 w 1997094"/>
              <a:gd name="connsiteY9" fmla="*/ 1082695 h 3436871"/>
              <a:gd name="connsiteX10" fmla="*/ 72927 w 1997094"/>
              <a:gd name="connsiteY10" fmla="*/ 1211721 h 3436871"/>
              <a:gd name="connsiteX11" fmla="*/ 0 w 1997094"/>
              <a:gd name="connsiteY11" fmla="*/ 1346356 h 3436871"/>
              <a:gd name="connsiteX12" fmla="*/ 134635 w 1997094"/>
              <a:gd name="connsiteY12" fmla="*/ 1705384 h 3436871"/>
              <a:gd name="connsiteX13" fmla="*/ 241222 w 1997094"/>
              <a:gd name="connsiteY13" fmla="*/ 1778312 h 3436871"/>
              <a:gd name="connsiteX14" fmla="*/ 291710 w 1997094"/>
              <a:gd name="connsiteY14" fmla="*/ 1744653 h 3436871"/>
              <a:gd name="connsiteX15" fmla="*/ 336589 w 1997094"/>
              <a:gd name="connsiteY15" fmla="*/ 1800751 h 3436871"/>
              <a:gd name="connsiteX16" fmla="*/ 370248 w 1997094"/>
              <a:gd name="connsiteY16" fmla="*/ 3141497 h 3436871"/>
              <a:gd name="connsiteX17" fmla="*/ 426346 w 1997094"/>
              <a:gd name="connsiteY17" fmla="*/ 3141497 h 3436871"/>
              <a:gd name="connsiteX18" fmla="*/ 431956 w 1997094"/>
              <a:gd name="connsiteY18" fmla="*/ 2423441 h 3436871"/>
              <a:gd name="connsiteX19" fmla="*/ 482444 w 1997094"/>
              <a:gd name="connsiteY19" fmla="*/ 2434660 h 3436871"/>
              <a:gd name="connsiteX20" fmla="*/ 493664 w 1997094"/>
              <a:gd name="connsiteY20" fmla="*/ 2928324 h 3436871"/>
              <a:gd name="connsiteX21" fmla="*/ 566591 w 1997094"/>
              <a:gd name="connsiteY21" fmla="*/ 2933934 h 3436871"/>
              <a:gd name="connsiteX22" fmla="*/ 572201 w 1997094"/>
              <a:gd name="connsiteY22" fmla="*/ 2457100 h 3436871"/>
              <a:gd name="connsiteX23" fmla="*/ 964888 w 1997094"/>
              <a:gd name="connsiteY23" fmla="*/ 2462710 h 3436871"/>
              <a:gd name="connsiteX24" fmla="*/ 970498 w 1997094"/>
              <a:gd name="connsiteY24" fmla="*/ 2866616 h 3436871"/>
              <a:gd name="connsiteX25" fmla="*/ 1026596 w 1997094"/>
              <a:gd name="connsiteY25" fmla="*/ 2877836 h 3436871"/>
              <a:gd name="connsiteX26" fmla="*/ 1020986 w 1997094"/>
              <a:gd name="connsiteY26" fmla="*/ 3051740 h 3436871"/>
              <a:gd name="connsiteX27" fmla="*/ 1009767 w 1997094"/>
              <a:gd name="connsiteY27" fmla="*/ 3175156 h 3436871"/>
              <a:gd name="connsiteX28" fmla="*/ 1020986 w 1997094"/>
              <a:gd name="connsiteY28" fmla="*/ 3393939 h 3436871"/>
              <a:gd name="connsiteX29" fmla="*/ 1217330 w 1997094"/>
              <a:gd name="connsiteY29" fmla="*/ 3410768 h 3436871"/>
              <a:gd name="connsiteX30" fmla="*/ 1211720 w 1997094"/>
              <a:gd name="connsiteY30" fmla="*/ 3225645 h 3436871"/>
              <a:gd name="connsiteX31" fmla="*/ 1211720 w 1997094"/>
              <a:gd name="connsiteY31" fmla="*/ 3040521 h 3436871"/>
              <a:gd name="connsiteX32" fmla="*/ 1234159 w 1997094"/>
              <a:gd name="connsiteY32" fmla="*/ 2883446 h 3436871"/>
              <a:gd name="connsiteX33" fmla="*/ 1239769 w 1997094"/>
              <a:gd name="connsiteY33" fmla="*/ 2614175 h 3436871"/>
              <a:gd name="connsiteX34" fmla="*/ 1301477 w 1997094"/>
              <a:gd name="connsiteY34" fmla="*/ 2586126 h 3436871"/>
              <a:gd name="connsiteX35" fmla="*/ 1284648 w 1997094"/>
              <a:gd name="connsiteY35" fmla="*/ 2417831 h 3436871"/>
              <a:gd name="connsiteX36" fmla="*/ 1351965 w 1997094"/>
              <a:gd name="connsiteY36" fmla="*/ 2608565 h 3436871"/>
              <a:gd name="connsiteX37" fmla="*/ 1380014 w 1997094"/>
              <a:gd name="connsiteY37" fmla="*/ 3119058 h 3436871"/>
              <a:gd name="connsiteX38" fmla="*/ 1447332 w 1997094"/>
              <a:gd name="connsiteY38" fmla="*/ 3091009 h 3436871"/>
              <a:gd name="connsiteX39" fmla="*/ 1419283 w 1997094"/>
              <a:gd name="connsiteY39" fmla="*/ 2625394 h 3436871"/>
              <a:gd name="connsiteX40" fmla="*/ 1469772 w 1997094"/>
              <a:gd name="connsiteY40" fmla="*/ 2636614 h 3436871"/>
              <a:gd name="connsiteX41" fmla="*/ 1480991 w 1997094"/>
              <a:gd name="connsiteY41" fmla="*/ 3292962 h 3436871"/>
              <a:gd name="connsiteX42" fmla="*/ 1531479 w 1997094"/>
              <a:gd name="connsiteY42" fmla="*/ 3276133 h 3436871"/>
              <a:gd name="connsiteX43" fmla="*/ 1553919 w 1997094"/>
              <a:gd name="connsiteY43" fmla="*/ 2821738 h 3436871"/>
              <a:gd name="connsiteX44" fmla="*/ 1604407 w 1997094"/>
              <a:gd name="connsiteY44" fmla="*/ 2961983 h 3436871"/>
              <a:gd name="connsiteX45" fmla="*/ 1952216 w 1997094"/>
              <a:gd name="connsiteY45" fmla="*/ 2771249 h 3436871"/>
              <a:gd name="connsiteX46" fmla="*/ 1997094 w 1997094"/>
              <a:gd name="connsiteY46" fmla="*/ 2653443 h 3436871"/>
              <a:gd name="connsiteX47" fmla="*/ 1823190 w 1997094"/>
              <a:gd name="connsiteY47" fmla="*/ 2642224 h 3436871"/>
              <a:gd name="connsiteX48" fmla="*/ 1694164 w 1997094"/>
              <a:gd name="connsiteY48" fmla="*/ 2546857 h 3436871"/>
              <a:gd name="connsiteX49" fmla="*/ 1621237 w 1997094"/>
              <a:gd name="connsiteY49" fmla="*/ 2451490 h 3436871"/>
              <a:gd name="connsiteX50" fmla="*/ 1694164 w 1997094"/>
              <a:gd name="connsiteY50" fmla="*/ 2328074 h 3436871"/>
              <a:gd name="connsiteX51" fmla="*/ 1514650 w 1997094"/>
              <a:gd name="connsiteY51" fmla="*/ 2030754 h 3436871"/>
              <a:gd name="connsiteX52" fmla="*/ 1531479 w 1997094"/>
              <a:gd name="connsiteY52" fmla="*/ 1610018 h 3436871"/>
              <a:gd name="connsiteX53" fmla="*/ 1301477 w 1997094"/>
              <a:gd name="connsiteY53" fmla="*/ 1615627 h 3436871"/>
              <a:gd name="connsiteX54" fmla="*/ 1323916 w 1997094"/>
              <a:gd name="connsiteY54" fmla="*/ 1486602 h 3436871"/>
              <a:gd name="connsiteX55" fmla="*/ 1262208 w 1997094"/>
              <a:gd name="connsiteY55" fmla="*/ 1301478 h 3436871"/>
              <a:gd name="connsiteX56" fmla="*/ 1301477 w 1997094"/>
              <a:gd name="connsiteY56" fmla="*/ 1228550 h 3436871"/>
              <a:gd name="connsiteX57" fmla="*/ 1234159 w 1997094"/>
              <a:gd name="connsiteY57" fmla="*/ 1043426 h 3436871"/>
              <a:gd name="connsiteX58" fmla="*/ 1250989 w 1997094"/>
              <a:gd name="connsiteY58" fmla="*/ 847083 h 3436871"/>
              <a:gd name="connsiteX59" fmla="*/ 970498 w 1997094"/>
              <a:gd name="connsiteY59" fmla="*/ 712447 h 3436871"/>
              <a:gd name="connsiteX60" fmla="*/ 1015376 w 1997094"/>
              <a:gd name="connsiteY60" fmla="*/ 622690 h 3436871"/>
              <a:gd name="connsiteX61" fmla="*/ 1150012 w 1997094"/>
              <a:gd name="connsiteY61" fmla="*/ 482445 h 3436871"/>
              <a:gd name="connsiteX62" fmla="*/ 1166841 w 1997094"/>
              <a:gd name="connsiteY62" fmla="*/ 314150 h 3436871"/>
              <a:gd name="connsiteX63" fmla="*/ 1161232 w 1997094"/>
              <a:gd name="connsiteY63" fmla="*/ 196344 h 3436871"/>
              <a:gd name="connsiteX64" fmla="*/ 1065865 w 1997094"/>
              <a:gd name="connsiteY64" fmla="*/ 117807 h 3436871"/>
              <a:gd name="connsiteX65" fmla="*/ 998547 w 1997094"/>
              <a:gd name="connsiteY65" fmla="*/ 72928 h 3436871"/>
              <a:gd name="connsiteX66" fmla="*/ 920010 w 1997094"/>
              <a:gd name="connsiteY66" fmla="*/ 0 h 3436871"/>
              <a:gd name="connsiteX0" fmla="*/ 920010 w 1997094"/>
              <a:gd name="connsiteY0" fmla="*/ 0 h 3436871"/>
              <a:gd name="connsiteX1" fmla="*/ 779764 w 1997094"/>
              <a:gd name="connsiteY1" fmla="*/ 117807 h 3436871"/>
              <a:gd name="connsiteX2" fmla="*/ 751715 w 1997094"/>
              <a:gd name="connsiteY2" fmla="*/ 224393 h 3436871"/>
              <a:gd name="connsiteX3" fmla="*/ 656348 w 1997094"/>
              <a:gd name="connsiteY3" fmla="*/ 403907 h 3436871"/>
              <a:gd name="connsiteX4" fmla="*/ 656348 w 1997094"/>
              <a:gd name="connsiteY4" fmla="*/ 460005 h 3436871"/>
              <a:gd name="connsiteX5" fmla="*/ 673178 w 1997094"/>
              <a:gd name="connsiteY5" fmla="*/ 544153 h 3436871"/>
              <a:gd name="connsiteX6" fmla="*/ 448785 w 1997094"/>
              <a:gd name="connsiteY6" fmla="*/ 656349 h 3436871"/>
              <a:gd name="connsiteX7" fmla="*/ 263661 w 1997094"/>
              <a:gd name="connsiteY7" fmla="*/ 673178 h 3436871"/>
              <a:gd name="connsiteX8" fmla="*/ 218783 w 1997094"/>
              <a:gd name="connsiteY8" fmla="*/ 948059 h 3436871"/>
              <a:gd name="connsiteX9" fmla="*/ 168294 w 1997094"/>
              <a:gd name="connsiteY9" fmla="*/ 1082695 h 3436871"/>
              <a:gd name="connsiteX10" fmla="*/ 72927 w 1997094"/>
              <a:gd name="connsiteY10" fmla="*/ 1211721 h 3436871"/>
              <a:gd name="connsiteX11" fmla="*/ 0 w 1997094"/>
              <a:gd name="connsiteY11" fmla="*/ 1346356 h 3436871"/>
              <a:gd name="connsiteX12" fmla="*/ 134635 w 1997094"/>
              <a:gd name="connsiteY12" fmla="*/ 1705384 h 3436871"/>
              <a:gd name="connsiteX13" fmla="*/ 241222 w 1997094"/>
              <a:gd name="connsiteY13" fmla="*/ 1778312 h 3436871"/>
              <a:gd name="connsiteX14" fmla="*/ 291710 w 1997094"/>
              <a:gd name="connsiteY14" fmla="*/ 1744653 h 3436871"/>
              <a:gd name="connsiteX15" fmla="*/ 336589 w 1997094"/>
              <a:gd name="connsiteY15" fmla="*/ 1800751 h 3436871"/>
              <a:gd name="connsiteX16" fmla="*/ 370248 w 1997094"/>
              <a:gd name="connsiteY16" fmla="*/ 3141497 h 3436871"/>
              <a:gd name="connsiteX17" fmla="*/ 426346 w 1997094"/>
              <a:gd name="connsiteY17" fmla="*/ 3141497 h 3436871"/>
              <a:gd name="connsiteX18" fmla="*/ 431956 w 1997094"/>
              <a:gd name="connsiteY18" fmla="*/ 2423441 h 3436871"/>
              <a:gd name="connsiteX19" fmla="*/ 482444 w 1997094"/>
              <a:gd name="connsiteY19" fmla="*/ 2434660 h 3436871"/>
              <a:gd name="connsiteX20" fmla="*/ 493664 w 1997094"/>
              <a:gd name="connsiteY20" fmla="*/ 2928324 h 3436871"/>
              <a:gd name="connsiteX21" fmla="*/ 566591 w 1997094"/>
              <a:gd name="connsiteY21" fmla="*/ 2933934 h 3436871"/>
              <a:gd name="connsiteX22" fmla="*/ 572201 w 1997094"/>
              <a:gd name="connsiteY22" fmla="*/ 2457100 h 3436871"/>
              <a:gd name="connsiteX23" fmla="*/ 964888 w 1997094"/>
              <a:gd name="connsiteY23" fmla="*/ 2462710 h 3436871"/>
              <a:gd name="connsiteX24" fmla="*/ 970498 w 1997094"/>
              <a:gd name="connsiteY24" fmla="*/ 2866616 h 3436871"/>
              <a:gd name="connsiteX25" fmla="*/ 1026596 w 1997094"/>
              <a:gd name="connsiteY25" fmla="*/ 2877836 h 3436871"/>
              <a:gd name="connsiteX26" fmla="*/ 1020986 w 1997094"/>
              <a:gd name="connsiteY26" fmla="*/ 3051740 h 3436871"/>
              <a:gd name="connsiteX27" fmla="*/ 1009767 w 1997094"/>
              <a:gd name="connsiteY27" fmla="*/ 3175156 h 3436871"/>
              <a:gd name="connsiteX28" fmla="*/ 1020986 w 1997094"/>
              <a:gd name="connsiteY28" fmla="*/ 3393939 h 3436871"/>
              <a:gd name="connsiteX29" fmla="*/ 1217330 w 1997094"/>
              <a:gd name="connsiteY29" fmla="*/ 3410768 h 3436871"/>
              <a:gd name="connsiteX30" fmla="*/ 1211720 w 1997094"/>
              <a:gd name="connsiteY30" fmla="*/ 3225645 h 3436871"/>
              <a:gd name="connsiteX31" fmla="*/ 1228549 w 1997094"/>
              <a:gd name="connsiteY31" fmla="*/ 3051741 h 3436871"/>
              <a:gd name="connsiteX32" fmla="*/ 1234159 w 1997094"/>
              <a:gd name="connsiteY32" fmla="*/ 2883446 h 3436871"/>
              <a:gd name="connsiteX33" fmla="*/ 1239769 w 1997094"/>
              <a:gd name="connsiteY33" fmla="*/ 2614175 h 3436871"/>
              <a:gd name="connsiteX34" fmla="*/ 1301477 w 1997094"/>
              <a:gd name="connsiteY34" fmla="*/ 2586126 h 3436871"/>
              <a:gd name="connsiteX35" fmla="*/ 1284648 w 1997094"/>
              <a:gd name="connsiteY35" fmla="*/ 2417831 h 3436871"/>
              <a:gd name="connsiteX36" fmla="*/ 1351965 w 1997094"/>
              <a:gd name="connsiteY36" fmla="*/ 2608565 h 3436871"/>
              <a:gd name="connsiteX37" fmla="*/ 1380014 w 1997094"/>
              <a:gd name="connsiteY37" fmla="*/ 3119058 h 3436871"/>
              <a:gd name="connsiteX38" fmla="*/ 1447332 w 1997094"/>
              <a:gd name="connsiteY38" fmla="*/ 3091009 h 3436871"/>
              <a:gd name="connsiteX39" fmla="*/ 1419283 w 1997094"/>
              <a:gd name="connsiteY39" fmla="*/ 2625394 h 3436871"/>
              <a:gd name="connsiteX40" fmla="*/ 1469772 w 1997094"/>
              <a:gd name="connsiteY40" fmla="*/ 2636614 h 3436871"/>
              <a:gd name="connsiteX41" fmla="*/ 1480991 w 1997094"/>
              <a:gd name="connsiteY41" fmla="*/ 3292962 h 3436871"/>
              <a:gd name="connsiteX42" fmla="*/ 1531479 w 1997094"/>
              <a:gd name="connsiteY42" fmla="*/ 3276133 h 3436871"/>
              <a:gd name="connsiteX43" fmla="*/ 1553919 w 1997094"/>
              <a:gd name="connsiteY43" fmla="*/ 2821738 h 3436871"/>
              <a:gd name="connsiteX44" fmla="*/ 1604407 w 1997094"/>
              <a:gd name="connsiteY44" fmla="*/ 2961983 h 3436871"/>
              <a:gd name="connsiteX45" fmla="*/ 1952216 w 1997094"/>
              <a:gd name="connsiteY45" fmla="*/ 2771249 h 3436871"/>
              <a:gd name="connsiteX46" fmla="*/ 1997094 w 1997094"/>
              <a:gd name="connsiteY46" fmla="*/ 2653443 h 3436871"/>
              <a:gd name="connsiteX47" fmla="*/ 1823190 w 1997094"/>
              <a:gd name="connsiteY47" fmla="*/ 2642224 h 3436871"/>
              <a:gd name="connsiteX48" fmla="*/ 1694164 w 1997094"/>
              <a:gd name="connsiteY48" fmla="*/ 2546857 h 3436871"/>
              <a:gd name="connsiteX49" fmla="*/ 1621237 w 1997094"/>
              <a:gd name="connsiteY49" fmla="*/ 2451490 h 3436871"/>
              <a:gd name="connsiteX50" fmla="*/ 1694164 w 1997094"/>
              <a:gd name="connsiteY50" fmla="*/ 2328074 h 3436871"/>
              <a:gd name="connsiteX51" fmla="*/ 1514650 w 1997094"/>
              <a:gd name="connsiteY51" fmla="*/ 2030754 h 3436871"/>
              <a:gd name="connsiteX52" fmla="*/ 1531479 w 1997094"/>
              <a:gd name="connsiteY52" fmla="*/ 1610018 h 3436871"/>
              <a:gd name="connsiteX53" fmla="*/ 1301477 w 1997094"/>
              <a:gd name="connsiteY53" fmla="*/ 1615627 h 3436871"/>
              <a:gd name="connsiteX54" fmla="*/ 1323916 w 1997094"/>
              <a:gd name="connsiteY54" fmla="*/ 1486602 h 3436871"/>
              <a:gd name="connsiteX55" fmla="*/ 1262208 w 1997094"/>
              <a:gd name="connsiteY55" fmla="*/ 1301478 h 3436871"/>
              <a:gd name="connsiteX56" fmla="*/ 1301477 w 1997094"/>
              <a:gd name="connsiteY56" fmla="*/ 1228550 h 3436871"/>
              <a:gd name="connsiteX57" fmla="*/ 1234159 w 1997094"/>
              <a:gd name="connsiteY57" fmla="*/ 1043426 h 3436871"/>
              <a:gd name="connsiteX58" fmla="*/ 1250989 w 1997094"/>
              <a:gd name="connsiteY58" fmla="*/ 847083 h 3436871"/>
              <a:gd name="connsiteX59" fmla="*/ 970498 w 1997094"/>
              <a:gd name="connsiteY59" fmla="*/ 712447 h 3436871"/>
              <a:gd name="connsiteX60" fmla="*/ 1015376 w 1997094"/>
              <a:gd name="connsiteY60" fmla="*/ 622690 h 3436871"/>
              <a:gd name="connsiteX61" fmla="*/ 1150012 w 1997094"/>
              <a:gd name="connsiteY61" fmla="*/ 482445 h 3436871"/>
              <a:gd name="connsiteX62" fmla="*/ 1166841 w 1997094"/>
              <a:gd name="connsiteY62" fmla="*/ 314150 h 3436871"/>
              <a:gd name="connsiteX63" fmla="*/ 1161232 w 1997094"/>
              <a:gd name="connsiteY63" fmla="*/ 196344 h 3436871"/>
              <a:gd name="connsiteX64" fmla="*/ 1065865 w 1997094"/>
              <a:gd name="connsiteY64" fmla="*/ 117807 h 3436871"/>
              <a:gd name="connsiteX65" fmla="*/ 998547 w 1997094"/>
              <a:gd name="connsiteY65" fmla="*/ 72928 h 3436871"/>
              <a:gd name="connsiteX66" fmla="*/ 920010 w 1997094"/>
              <a:gd name="connsiteY66" fmla="*/ 0 h 3436871"/>
              <a:gd name="connsiteX0" fmla="*/ 920010 w 1997094"/>
              <a:gd name="connsiteY0" fmla="*/ 0 h 3436871"/>
              <a:gd name="connsiteX1" fmla="*/ 779764 w 1997094"/>
              <a:gd name="connsiteY1" fmla="*/ 117807 h 3436871"/>
              <a:gd name="connsiteX2" fmla="*/ 751715 w 1997094"/>
              <a:gd name="connsiteY2" fmla="*/ 224393 h 3436871"/>
              <a:gd name="connsiteX3" fmla="*/ 656348 w 1997094"/>
              <a:gd name="connsiteY3" fmla="*/ 403907 h 3436871"/>
              <a:gd name="connsiteX4" fmla="*/ 656348 w 1997094"/>
              <a:gd name="connsiteY4" fmla="*/ 460005 h 3436871"/>
              <a:gd name="connsiteX5" fmla="*/ 673178 w 1997094"/>
              <a:gd name="connsiteY5" fmla="*/ 544153 h 3436871"/>
              <a:gd name="connsiteX6" fmla="*/ 448785 w 1997094"/>
              <a:gd name="connsiteY6" fmla="*/ 656349 h 3436871"/>
              <a:gd name="connsiteX7" fmla="*/ 263661 w 1997094"/>
              <a:gd name="connsiteY7" fmla="*/ 673178 h 3436871"/>
              <a:gd name="connsiteX8" fmla="*/ 218783 w 1997094"/>
              <a:gd name="connsiteY8" fmla="*/ 948059 h 3436871"/>
              <a:gd name="connsiteX9" fmla="*/ 168294 w 1997094"/>
              <a:gd name="connsiteY9" fmla="*/ 1082695 h 3436871"/>
              <a:gd name="connsiteX10" fmla="*/ 72927 w 1997094"/>
              <a:gd name="connsiteY10" fmla="*/ 1211721 h 3436871"/>
              <a:gd name="connsiteX11" fmla="*/ 0 w 1997094"/>
              <a:gd name="connsiteY11" fmla="*/ 1346356 h 3436871"/>
              <a:gd name="connsiteX12" fmla="*/ 134635 w 1997094"/>
              <a:gd name="connsiteY12" fmla="*/ 1705384 h 3436871"/>
              <a:gd name="connsiteX13" fmla="*/ 241222 w 1997094"/>
              <a:gd name="connsiteY13" fmla="*/ 1778312 h 3436871"/>
              <a:gd name="connsiteX14" fmla="*/ 291710 w 1997094"/>
              <a:gd name="connsiteY14" fmla="*/ 1744653 h 3436871"/>
              <a:gd name="connsiteX15" fmla="*/ 336589 w 1997094"/>
              <a:gd name="connsiteY15" fmla="*/ 1800751 h 3436871"/>
              <a:gd name="connsiteX16" fmla="*/ 370248 w 1997094"/>
              <a:gd name="connsiteY16" fmla="*/ 3141497 h 3436871"/>
              <a:gd name="connsiteX17" fmla="*/ 426346 w 1997094"/>
              <a:gd name="connsiteY17" fmla="*/ 3141497 h 3436871"/>
              <a:gd name="connsiteX18" fmla="*/ 431956 w 1997094"/>
              <a:gd name="connsiteY18" fmla="*/ 2423441 h 3436871"/>
              <a:gd name="connsiteX19" fmla="*/ 482444 w 1997094"/>
              <a:gd name="connsiteY19" fmla="*/ 2434660 h 3436871"/>
              <a:gd name="connsiteX20" fmla="*/ 493664 w 1997094"/>
              <a:gd name="connsiteY20" fmla="*/ 2928324 h 3436871"/>
              <a:gd name="connsiteX21" fmla="*/ 566591 w 1997094"/>
              <a:gd name="connsiteY21" fmla="*/ 2933934 h 3436871"/>
              <a:gd name="connsiteX22" fmla="*/ 572201 w 1997094"/>
              <a:gd name="connsiteY22" fmla="*/ 2457100 h 3436871"/>
              <a:gd name="connsiteX23" fmla="*/ 964888 w 1997094"/>
              <a:gd name="connsiteY23" fmla="*/ 2462710 h 3436871"/>
              <a:gd name="connsiteX24" fmla="*/ 970498 w 1997094"/>
              <a:gd name="connsiteY24" fmla="*/ 2866616 h 3436871"/>
              <a:gd name="connsiteX25" fmla="*/ 1026596 w 1997094"/>
              <a:gd name="connsiteY25" fmla="*/ 2877836 h 3436871"/>
              <a:gd name="connsiteX26" fmla="*/ 1020986 w 1997094"/>
              <a:gd name="connsiteY26" fmla="*/ 3051740 h 3436871"/>
              <a:gd name="connsiteX27" fmla="*/ 1009767 w 1997094"/>
              <a:gd name="connsiteY27" fmla="*/ 3175156 h 3436871"/>
              <a:gd name="connsiteX28" fmla="*/ 1020986 w 1997094"/>
              <a:gd name="connsiteY28" fmla="*/ 3393939 h 3436871"/>
              <a:gd name="connsiteX29" fmla="*/ 1217330 w 1997094"/>
              <a:gd name="connsiteY29" fmla="*/ 3410768 h 3436871"/>
              <a:gd name="connsiteX30" fmla="*/ 1211720 w 1997094"/>
              <a:gd name="connsiteY30" fmla="*/ 3225645 h 3436871"/>
              <a:gd name="connsiteX31" fmla="*/ 1228549 w 1997094"/>
              <a:gd name="connsiteY31" fmla="*/ 3051741 h 3436871"/>
              <a:gd name="connsiteX32" fmla="*/ 1211720 w 1997094"/>
              <a:gd name="connsiteY32" fmla="*/ 2922714 h 3436871"/>
              <a:gd name="connsiteX33" fmla="*/ 1234159 w 1997094"/>
              <a:gd name="connsiteY33" fmla="*/ 2883446 h 3436871"/>
              <a:gd name="connsiteX34" fmla="*/ 1239769 w 1997094"/>
              <a:gd name="connsiteY34" fmla="*/ 2614175 h 3436871"/>
              <a:gd name="connsiteX35" fmla="*/ 1301477 w 1997094"/>
              <a:gd name="connsiteY35" fmla="*/ 2586126 h 3436871"/>
              <a:gd name="connsiteX36" fmla="*/ 1284648 w 1997094"/>
              <a:gd name="connsiteY36" fmla="*/ 2417831 h 3436871"/>
              <a:gd name="connsiteX37" fmla="*/ 1351965 w 1997094"/>
              <a:gd name="connsiteY37" fmla="*/ 2608565 h 3436871"/>
              <a:gd name="connsiteX38" fmla="*/ 1380014 w 1997094"/>
              <a:gd name="connsiteY38" fmla="*/ 3119058 h 3436871"/>
              <a:gd name="connsiteX39" fmla="*/ 1447332 w 1997094"/>
              <a:gd name="connsiteY39" fmla="*/ 3091009 h 3436871"/>
              <a:gd name="connsiteX40" fmla="*/ 1419283 w 1997094"/>
              <a:gd name="connsiteY40" fmla="*/ 2625394 h 3436871"/>
              <a:gd name="connsiteX41" fmla="*/ 1469772 w 1997094"/>
              <a:gd name="connsiteY41" fmla="*/ 2636614 h 3436871"/>
              <a:gd name="connsiteX42" fmla="*/ 1480991 w 1997094"/>
              <a:gd name="connsiteY42" fmla="*/ 3292962 h 3436871"/>
              <a:gd name="connsiteX43" fmla="*/ 1531479 w 1997094"/>
              <a:gd name="connsiteY43" fmla="*/ 3276133 h 3436871"/>
              <a:gd name="connsiteX44" fmla="*/ 1553919 w 1997094"/>
              <a:gd name="connsiteY44" fmla="*/ 2821738 h 3436871"/>
              <a:gd name="connsiteX45" fmla="*/ 1604407 w 1997094"/>
              <a:gd name="connsiteY45" fmla="*/ 2961983 h 3436871"/>
              <a:gd name="connsiteX46" fmla="*/ 1952216 w 1997094"/>
              <a:gd name="connsiteY46" fmla="*/ 2771249 h 3436871"/>
              <a:gd name="connsiteX47" fmla="*/ 1997094 w 1997094"/>
              <a:gd name="connsiteY47" fmla="*/ 2653443 h 3436871"/>
              <a:gd name="connsiteX48" fmla="*/ 1823190 w 1997094"/>
              <a:gd name="connsiteY48" fmla="*/ 2642224 h 3436871"/>
              <a:gd name="connsiteX49" fmla="*/ 1694164 w 1997094"/>
              <a:gd name="connsiteY49" fmla="*/ 2546857 h 3436871"/>
              <a:gd name="connsiteX50" fmla="*/ 1621237 w 1997094"/>
              <a:gd name="connsiteY50" fmla="*/ 2451490 h 3436871"/>
              <a:gd name="connsiteX51" fmla="*/ 1694164 w 1997094"/>
              <a:gd name="connsiteY51" fmla="*/ 2328074 h 3436871"/>
              <a:gd name="connsiteX52" fmla="*/ 1514650 w 1997094"/>
              <a:gd name="connsiteY52" fmla="*/ 2030754 h 3436871"/>
              <a:gd name="connsiteX53" fmla="*/ 1531479 w 1997094"/>
              <a:gd name="connsiteY53" fmla="*/ 1610018 h 3436871"/>
              <a:gd name="connsiteX54" fmla="*/ 1301477 w 1997094"/>
              <a:gd name="connsiteY54" fmla="*/ 1615627 h 3436871"/>
              <a:gd name="connsiteX55" fmla="*/ 1323916 w 1997094"/>
              <a:gd name="connsiteY55" fmla="*/ 1486602 h 3436871"/>
              <a:gd name="connsiteX56" fmla="*/ 1262208 w 1997094"/>
              <a:gd name="connsiteY56" fmla="*/ 1301478 h 3436871"/>
              <a:gd name="connsiteX57" fmla="*/ 1301477 w 1997094"/>
              <a:gd name="connsiteY57" fmla="*/ 1228550 h 3436871"/>
              <a:gd name="connsiteX58" fmla="*/ 1234159 w 1997094"/>
              <a:gd name="connsiteY58" fmla="*/ 1043426 h 3436871"/>
              <a:gd name="connsiteX59" fmla="*/ 1250989 w 1997094"/>
              <a:gd name="connsiteY59" fmla="*/ 847083 h 3436871"/>
              <a:gd name="connsiteX60" fmla="*/ 970498 w 1997094"/>
              <a:gd name="connsiteY60" fmla="*/ 712447 h 3436871"/>
              <a:gd name="connsiteX61" fmla="*/ 1015376 w 1997094"/>
              <a:gd name="connsiteY61" fmla="*/ 622690 h 3436871"/>
              <a:gd name="connsiteX62" fmla="*/ 1150012 w 1997094"/>
              <a:gd name="connsiteY62" fmla="*/ 482445 h 3436871"/>
              <a:gd name="connsiteX63" fmla="*/ 1166841 w 1997094"/>
              <a:gd name="connsiteY63" fmla="*/ 314150 h 3436871"/>
              <a:gd name="connsiteX64" fmla="*/ 1161232 w 1997094"/>
              <a:gd name="connsiteY64" fmla="*/ 196344 h 3436871"/>
              <a:gd name="connsiteX65" fmla="*/ 1065865 w 1997094"/>
              <a:gd name="connsiteY65" fmla="*/ 117807 h 3436871"/>
              <a:gd name="connsiteX66" fmla="*/ 998547 w 1997094"/>
              <a:gd name="connsiteY66" fmla="*/ 72928 h 3436871"/>
              <a:gd name="connsiteX67" fmla="*/ 920010 w 1997094"/>
              <a:gd name="connsiteY67" fmla="*/ 0 h 3436871"/>
              <a:gd name="connsiteX0" fmla="*/ 920010 w 1997094"/>
              <a:gd name="connsiteY0" fmla="*/ 0 h 3436871"/>
              <a:gd name="connsiteX1" fmla="*/ 779764 w 1997094"/>
              <a:gd name="connsiteY1" fmla="*/ 117807 h 3436871"/>
              <a:gd name="connsiteX2" fmla="*/ 751715 w 1997094"/>
              <a:gd name="connsiteY2" fmla="*/ 224393 h 3436871"/>
              <a:gd name="connsiteX3" fmla="*/ 656348 w 1997094"/>
              <a:gd name="connsiteY3" fmla="*/ 403907 h 3436871"/>
              <a:gd name="connsiteX4" fmla="*/ 656348 w 1997094"/>
              <a:gd name="connsiteY4" fmla="*/ 460005 h 3436871"/>
              <a:gd name="connsiteX5" fmla="*/ 673178 w 1997094"/>
              <a:gd name="connsiteY5" fmla="*/ 544153 h 3436871"/>
              <a:gd name="connsiteX6" fmla="*/ 448785 w 1997094"/>
              <a:gd name="connsiteY6" fmla="*/ 656349 h 3436871"/>
              <a:gd name="connsiteX7" fmla="*/ 263661 w 1997094"/>
              <a:gd name="connsiteY7" fmla="*/ 673178 h 3436871"/>
              <a:gd name="connsiteX8" fmla="*/ 218783 w 1997094"/>
              <a:gd name="connsiteY8" fmla="*/ 948059 h 3436871"/>
              <a:gd name="connsiteX9" fmla="*/ 168294 w 1997094"/>
              <a:gd name="connsiteY9" fmla="*/ 1082695 h 3436871"/>
              <a:gd name="connsiteX10" fmla="*/ 72927 w 1997094"/>
              <a:gd name="connsiteY10" fmla="*/ 1211721 h 3436871"/>
              <a:gd name="connsiteX11" fmla="*/ 0 w 1997094"/>
              <a:gd name="connsiteY11" fmla="*/ 1346356 h 3436871"/>
              <a:gd name="connsiteX12" fmla="*/ 134635 w 1997094"/>
              <a:gd name="connsiteY12" fmla="*/ 1705384 h 3436871"/>
              <a:gd name="connsiteX13" fmla="*/ 241222 w 1997094"/>
              <a:gd name="connsiteY13" fmla="*/ 1778312 h 3436871"/>
              <a:gd name="connsiteX14" fmla="*/ 291710 w 1997094"/>
              <a:gd name="connsiteY14" fmla="*/ 1744653 h 3436871"/>
              <a:gd name="connsiteX15" fmla="*/ 336589 w 1997094"/>
              <a:gd name="connsiteY15" fmla="*/ 1800751 h 3436871"/>
              <a:gd name="connsiteX16" fmla="*/ 370248 w 1997094"/>
              <a:gd name="connsiteY16" fmla="*/ 3141497 h 3436871"/>
              <a:gd name="connsiteX17" fmla="*/ 426346 w 1997094"/>
              <a:gd name="connsiteY17" fmla="*/ 3141497 h 3436871"/>
              <a:gd name="connsiteX18" fmla="*/ 431956 w 1997094"/>
              <a:gd name="connsiteY18" fmla="*/ 2423441 h 3436871"/>
              <a:gd name="connsiteX19" fmla="*/ 482444 w 1997094"/>
              <a:gd name="connsiteY19" fmla="*/ 2434660 h 3436871"/>
              <a:gd name="connsiteX20" fmla="*/ 493664 w 1997094"/>
              <a:gd name="connsiteY20" fmla="*/ 2928324 h 3436871"/>
              <a:gd name="connsiteX21" fmla="*/ 566591 w 1997094"/>
              <a:gd name="connsiteY21" fmla="*/ 2933934 h 3436871"/>
              <a:gd name="connsiteX22" fmla="*/ 572201 w 1997094"/>
              <a:gd name="connsiteY22" fmla="*/ 2457100 h 3436871"/>
              <a:gd name="connsiteX23" fmla="*/ 964888 w 1997094"/>
              <a:gd name="connsiteY23" fmla="*/ 2462710 h 3436871"/>
              <a:gd name="connsiteX24" fmla="*/ 970498 w 1997094"/>
              <a:gd name="connsiteY24" fmla="*/ 2866616 h 3436871"/>
              <a:gd name="connsiteX25" fmla="*/ 1026596 w 1997094"/>
              <a:gd name="connsiteY25" fmla="*/ 2877836 h 3436871"/>
              <a:gd name="connsiteX26" fmla="*/ 1020986 w 1997094"/>
              <a:gd name="connsiteY26" fmla="*/ 3051740 h 3436871"/>
              <a:gd name="connsiteX27" fmla="*/ 1009767 w 1997094"/>
              <a:gd name="connsiteY27" fmla="*/ 3175156 h 3436871"/>
              <a:gd name="connsiteX28" fmla="*/ 1020986 w 1997094"/>
              <a:gd name="connsiteY28" fmla="*/ 3393939 h 3436871"/>
              <a:gd name="connsiteX29" fmla="*/ 1217330 w 1997094"/>
              <a:gd name="connsiteY29" fmla="*/ 3410768 h 3436871"/>
              <a:gd name="connsiteX30" fmla="*/ 1211720 w 1997094"/>
              <a:gd name="connsiteY30" fmla="*/ 3225645 h 3436871"/>
              <a:gd name="connsiteX31" fmla="*/ 1228549 w 1997094"/>
              <a:gd name="connsiteY31" fmla="*/ 3051741 h 3436871"/>
              <a:gd name="connsiteX32" fmla="*/ 1211720 w 1997094"/>
              <a:gd name="connsiteY32" fmla="*/ 2922714 h 3436871"/>
              <a:gd name="connsiteX33" fmla="*/ 1234159 w 1997094"/>
              <a:gd name="connsiteY33" fmla="*/ 2883446 h 3436871"/>
              <a:gd name="connsiteX34" fmla="*/ 1250988 w 1997094"/>
              <a:gd name="connsiteY34" fmla="*/ 2664663 h 3436871"/>
              <a:gd name="connsiteX35" fmla="*/ 1301477 w 1997094"/>
              <a:gd name="connsiteY35" fmla="*/ 2586126 h 3436871"/>
              <a:gd name="connsiteX36" fmla="*/ 1284648 w 1997094"/>
              <a:gd name="connsiteY36" fmla="*/ 2417831 h 3436871"/>
              <a:gd name="connsiteX37" fmla="*/ 1351965 w 1997094"/>
              <a:gd name="connsiteY37" fmla="*/ 2608565 h 3436871"/>
              <a:gd name="connsiteX38" fmla="*/ 1380014 w 1997094"/>
              <a:gd name="connsiteY38" fmla="*/ 3119058 h 3436871"/>
              <a:gd name="connsiteX39" fmla="*/ 1447332 w 1997094"/>
              <a:gd name="connsiteY39" fmla="*/ 3091009 h 3436871"/>
              <a:gd name="connsiteX40" fmla="*/ 1419283 w 1997094"/>
              <a:gd name="connsiteY40" fmla="*/ 2625394 h 3436871"/>
              <a:gd name="connsiteX41" fmla="*/ 1469772 w 1997094"/>
              <a:gd name="connsiteY41" fmla="*/ 2636614 h 3436871"/>
              <a:gd name="connsiteX42" fmla="*/ 1480991 w 1997094"/>
              <a:gd name="connsiteY42" fmla="*/ 3292962 h 3436871"/>
              <a:gd name="connsiteX43" fmla="*/ 1531479 w 1997094"/>
              <a:gd name="connsiteY43" fmla="*/ 3276133 h 3436871"/>
              <a:gd name="connsiteX44" fmla="*/ 1553919 w 1997094"/>
              <a:gd name="connsiteY44" fmla="*/ 2821738 h 3436871"/>
              <a:gd name="connsiteX45" fmla="*/ 1604407 w 1997094"/>
              <a:gd name="connsiteY45" fmla="*/ 2961983 h 3436871"/>
              <a:gd name="connsiteX46" fmla="*/ 1952216 w 1997094"/>
              <a:gd name="connsiteY46" fmla="*/ 2771249 h 3436871"/>
              <a:gd name="connsiteX47" fmla="*/ 1997094 w 1997094"/>
              <a:gd name="connsiteY47" fmla="*/ 2653443 h 3436871"/>
              <a:gd name="connsiteX48" fmla="*/ 1823190 w 1997094"/>
              <a:gd name="connsiteY48" fmla="*/ 2642224 h 3436871"/>
              <a:gd name="connsiteX49" fmla="*/ 1694164 w 1997094"/>
              <a:gd name="connsiteY49" fmla="*/ 2546857 h 3436871"/>
              <a:gd name="connsiteX50" fmla="*/ 1621237 w 1997094"/>
              <a:gd name="connsiteY50" fmla="*/ 2451490 h 3436871"/>
              <a:gd name="connsiteX51" fmla="*/ 1694164 w 1997094"/>
              <a:gd name="connsiteY51" fmla="*/ 2328074 h 3436871"/>
              <a:gd name="connsiteX52" fmla="*/ 1514650 w 1997094"/>
              <a:gd name="connsiteY52" fmla="*/ 2030754 h 3436871"/>
              <a:gd name="connsiteX53" fmla="*/ 1531479 w 1997094"/>
              <a:gd name="connsiteY53" fmla="*/ 1610018 h 3436871"/>
              <a:gd name="connsiteX54" fmla="*/ 1301477 w 1997094"/>
              <a:gd name="connsiteY54" fmla="*/ 1615627 h 3436871"/>
              <a:gd name="connsiteX55" fmla="*/ 1323916 w 1997094"/>
              <a:gd name="connsiteY55" fmla="*/ 1486602 h 3436871"/>
              <a:gd name="connsiteX56" fmla="*/ 1262208 w 1997094"/>
              <a:gd name="connsiteY56" fmla="*/ 1301478 h 3436871"/>
              <a:gd name="connsiteX57" fmla="*/ 1301477 w 1997094"/>
              <a:gd name="connsiteY57" fmla="*/ 1228550 h 3436871"/>
              <a:gd name="connsiteX58" fmla="*/ 1234159 w 1997094"/>
              <a:gd name="connsiteY58" fmla="*/ 1043426 h 3436871"/>
              <a:gd name="connsiteX59" fmla="*/ 1250989 w 1997094"/>
              <a:gd name="connsiteY59" fmla="*/ 847083 h 3436871"/>
              <a:gd name="connsiteX60" fmla="*/ 970498 w 1997094"/>
              <a:gd name="connsiteY60" fmla="*/ 712447 h 3436871"/>
              <a:gd name="connsiteX61" fmla="*/ 1015376 w 1997094"/>
              <a:gd name="connsiteY61" fmla="*/ 622690 h 3436871"/>
              <a:gd name="connsiteX62" fmla="*/ 1150012 w 1997094"/>
              <a:gd name="connsiteY62" fmla="*/ 482445 h 3436871"/>
              <a:gd name="connsiteX63" fmla="*/ 1166841 w 1997094"/>
              <a:gd name="connsiteY63" fmla="*/ 314150 h 3436871"/>
              <a:gd name="connsiteX64" fmla="*/ 1161232 w 1997094"/>
              <a:gd name="connsiteY64" fmla="*/ 196344 h 3436871"/>
              <a:gd name="connsiteX65" fmla="*/ 1065865 w 1997094"/>
              <a:gd name="connsiteY65" fmla="*/ 117807 h 3436871"/>
              <a:gd name="connsiteX66" fmla="*/ 998547 w 1997094"/>
              <a:gd name="connsiteY66" fmla="*/ 72928 h 3436871"/>
              <a:gd name="connsiteX67" fmla="*/ 920010 w 1997094"/>
              <a:gd name="connsiteY67" fmla="*/ 0 h 3436871"/>
              <a:gd name="connsiteX0" fmla="*/ 920010 w 1997094"/>
              <a:gd name="connsiteY0" fmla="*/ 0 h 3436871"/>
              <a:gd name="connsiteX1" fmla="*/ 779764 w 1997094"/>
              <a:gd name="connsiteY1" fmla="*/ 117807 h 3436871"/>
              <a:gd name="connsiteX2" fmla="*/ 751715 w 1997094"/>
              <a:gd name="connsiteY2" fmla="*/ 224393 h 3436871"/>
              <a:gd name="connsiteX3" fmla="*/ 656348 w 1997094"/>
              <a:gd name="connsiteY3" fmla="*/ 403907 h 3436871"/>
              <a:gd name="connsiteX4" fmla="*/ 656348 w 1997094"/>
              <a:gd name="connsiteY4" fmla="*/ 460005 h 3436871"/>
              <a:gd name="connsiteX5" fmla="*/ 673178 w 1997094"/>
              <a:gd name="connsiteY5" fmla="*/ 544153 h 3436871"/>
              <a:gd name="connsiteX6" fmla="*/ 448785 w 1997094"/>
              <a:gd name="connsiteY6" fmla="*/ 656349 h 3436871"/>
              <a:gd name="connsiteX7" fmla="*/ 263661 w 1997094"/>
              <a:gd name="connsiteY7" fmla="*/ 673178 h 3436871"/>
              <a:gd name="connsiteX8" fmla="*/ 218783 w 1997094"/>
              <a:gd name="connsiteY8" fmla="*/ 948059 h 3436871"/>
              <a:gd name="connsiteX9" fmla="*/ 168294 w 1997094"/>
              <a:gd name="connsiteY9" fmla="*/ 1082695 h 3436871"/>
              <a:gd name="connsiteX10" fmla="*/ 72927 w 1997094"/>
              <a:gd name="connsiteY10" fmla="*/ 1211721 h 3436871"/>
              <a:gd name="connsiteX11" fmla="*/ 0 w 1997094"/>
              <a:gd name="connsiteY11" fmla="*/ 1346356 h 3436871"/>
              <a:gd name="connsiteX12" fmla="*/ 134635 w 1997094"/>
              <a:gd name="connsiteY12" fmla="*/ 1705384 h 3436871"/>
              <a:gd name="connsiteX13" fmla="*/ 241222 w 1997094"/>
              <a:gd name="connsiteY13" fmla="*/ 1778312 h 3436871"/>
              <a:gd name="connsiteX14" fmla="*/ 291710 w 1997094"/>
              <a:gd name="connsiteY14" fmla="*/ 1744653 h 3436871"/>
              <a:gd name="connsiteX15" fmla="*/ 336589 w 1997094"/>
              <a:gd name="connsiteY15" fmla="*/ 1800751 h 3436871"/>
              <a:gd name="connsiteX16" fmla="*/ 370248 w 1997094"/>
              <a:gd name="connsiteY16" fmla="*/ 3141497 h 3436871"/>
              <a:gd name="connsiteX17" fmla="*/ 426346 w 1997094"/>
              <a:gd name="connsiteY17" fmla="*/ 3141497 h 3436871"/>
              <a:gd name="connsiteX18" fmla="*/ 431956 w 1997094"/>
              <a:gd name="connsiteY18" fmla="*/ 2423441 h 3436871"/>
              <a:gd name="connsiteX19" fmla="*/ 482444 w 1997094"/>
              <a:gd name="connsiteY19" fmla="*/ 2434660 h 3436871"/>
              <a:gd name="connsiteX20" fmla="*/ 493664 w 1997094"/>
              <a:gd name="connsiteY20" fmla="*/ 2928324 h 3436871"/>
              <a:gd name="connsiteX21" fmla="*/ 566591 w 1997094"/>
              <a:gd name="connsiteY21" fmla="*/ 2933934 h 3436871"/>
              <a:gd name="connsiteX22" fmla="*/ 572201 w 1997094"/>
              <a:gd name="connsiteY22" fmla="*/ 2457100 h 3436871"/>
              <a:gd name="connsiteX23" fmla="*/ 964888 w 1997094"/>
              <a:gd name="connsiteY23" fmla="*/ 2462710 h 3436871"/>
              <a:gd name="connsiteX24" fmla="*/ 970498 w 1997094"/>
              <a:gd name="connsiteY24" fmla="*/ 2866616 h 3436871"/>
              <a:gd name="connsiteX25" fmla="*/ 1026596 w 1997094"/>
              <a:gd name="connsiteY25" fmla="*/ 2877836 h 3436871"/>
              <a:gd name="connsiteX26" fmla="*/ 1020986 w 1997094"/>
              <a:gd name="connsiteY26" fmla="*/ 3051740 h 3436871"/>
              <a:gd name="connsiteX27" fmla="*/ 1009767 w 1997094"/>
              <a:gd name="connsiteY27" fmla="*/ 3175156 h 3436871"/>
              <a:gd name="connsiteX28" fmla="*/ 1020986 w 1997094"/>
              <a:gd name="connsiteY28" fmla="*/ 3393939 h 3436871"/>
              <a:gd name="connsiteX29" fmla="*/ 1217330 w 1997094"/>
              <a:gd name="connsiteY29" fmla="*/ 3410768 h 3436871"/>
              <a:gd name="connsiteX30" fmla="*/ 1211720 w 1997094"/>
              <a:gd name="connsiteY30" fmla="*/ 3225645 h 3436871"/>
              <a:gd name="connsiteX31" fmla="*/ 1228549 w 1997094"/>
              <a:gd name="connsiteY31" fmla="*/ 3051741 h 3436871"/>
              <a:gd name="connsiteX32" fmla="*/ 1211720 w 1997094"/>
              <a:gd name="connsiteY32" fmla="*/ 2922714 h 3436871"/>
              <a:gd name="connsiteX33" fmla="*/ 1234159 w 1997094"/>
              <a:gd name="connsiteY33" fmla="*/ 2883446 h 3436871"/>
              <a:gd name="connsiteX34" fmla="*/ 1250988 w 1997094"/>
              <a:gd name="connsiteY34" fmla="*/ 2664663 h 3436871"/>
              <a:gd name="connsiteX35" fmla="*/ 1256599 w 1997094"/>
              <a:gd name="connsiteY35" fmla="*/ 2552467 h 3436871"/>
              <a:gd name="connsiteX36" fmla="*/ 1284648 w 1997094"/>
              <a:gd name="connsiteY36" fmla="*/ 2417831 h 3436871"/>
              <a:gd name="connsiteX37" fmla="*/ 1351965 w 1997094"/>
              <a:gd name="connsiteY37" fmla="*/ 2608565 h 3436871"/>
              <a:gd name="connsiteX38" fmla="*/ 1380014 w 1997094"/>
              <a:gd name="connsiteY38" fmla="*/ 3119058 h 3436871"/>
              <a:gd name="connsiteX39" fmla="*/ 1447332 w 1997094"/>
              <a:gd name="connsiteY39" fmla="*/ 3091009 h 3436871"/>
              <a:gd name="connsiteX40" fmla="*/ 1419283 w 1997094"/>
              <a:gd name="connsiteY40" fmla="*/ 2625394 h 3436871"/>
              <a:gd name="connsiteX41" fmla="*/ 1469772 w 1997094"/>
              <a:gd name="connsiteY41" fmla="*/ 2636614 h 3436871"/>
              <a:gd name="connsiteX42" fmla="*/ 1480991 w 1997094"/>
              <a:gd name="connsiteY42" fmla="*/ 3292962 h 3436871"/>
              <a:gd name="connsiteX43" fmla="*/ 1531479 w 1997094"/>
              <a:gd name="connsiteY43" fmla="*/ 3276133 h 3436871"/>
              <a:gd name="connsiteX44" fmla="*/ 1553919 w 1997094"/>
              <a:gd name="connsiteY44" fmla="*/ 2821738 h 3436871"/>
              <a:gd name="connsiteX45" fmla="*/ 1604407 w 1997094"/>
              <a:gd name="connsiteY45" fmla="*/ 2961983 h 3436871"/>
              <a:gd name="connsiteX46" fmla="*/ 1952216 w 1997094"/>
              <a:gd name="connsiteY46" fmla="*/ 2771249 h 3436871"/>
              <a:gd name="connsiteX47" fmla="*/ 1997094 w 1997094"/>
              <a:gd name="connsiteY47" fmla="*/ 2653443 h 3436871"/>
              <a:gd name="connsiteX48" fmla="*/ 1823190 w 1997094"/>
              <a:gd name="connsiteY48" fmla="*/ 2642224 h 3436871"/>
              <a:gd name="connsiteX49" fmla="*/ 1694164 w 1997094"/>
              <a:gd name="connsiteY49" fmla="*/ 2546857 h 3436871"/>
              <a:gd name="connsiteX50" fmla="*/ 1621237 w 1997094"/>
              <a:gd name="connsiteY50" fmla="*/ 2451490 h 3436871"/>
              <a:gd name="connsiteX51" fmla="*/ 1694164 w 1997094"/>
              <a:gd name="connsiteY51" fmla="*/ 2328074 h 3436871"/>
              <a:gd name="connsiteX52" fmla="*/ 1514650 w 1997094"/>
              <a:gd name="connsiteY52" fmla="*/ 2030754 h 3436871"/>
              <a:gd name="connsiteX53" fmla="*/ 1531479 w 1997094"/>
              <a:gd name="connsiteY53" fmla="*/ 1610018 h 3436871"/>
              <a:gd name="connsiteX54" fmla="*/ 1301477 w 1997094"/>
              <a:gd name="connsiteY54" fmla="*/ 1615627 h 3436871"/>
              <a:gd name="connsiteX55" fmla="*/ 1323916 w 1997094"/>
              <a:gd name="connsiteY55" fmla="*/ 1486602 h 3436871"/>
              <a:gd name="connsiteX56" fmla="*/ 1262208 w 1997094"/>
              <a:gd name="connsiteY56" fmla="*/ 1301478 h 3436871"/>
              <a:gd name="connsiteX57" fmla="*/ 1301477 w 1997094"/>
              <a:gd name="connsiteY57" fmla="*/ 1228550 h 3436871"/>
              <a:gd name="connsiteX58" fmla="*/ 1234159 w 1997094"/>
              <a:gd name="connsiteY58" fmla="*/ 1043426 h 3436871"/>
              <a:gd name="connsiteX59" fmla="*/ 1250989 w 1997094"/>
              <a:gd name="connsiteY59" fmla="*/ 847083 h 3436871"/>
              <a:gd name="connsiteX60" fmla="*/ 970498 w 1997094"/>
              <a:gd name="connsiteY60" fmla="*/ 712447 h 3436871"/>
              <a:gd name="connsiteX61" fmla="*/ 1015376 w 1997094"/>
              <a:gd name="connsiteY61" fmla="*/ 622690 h 3436871"/>
              <a:gd name="connsiteX62" fmla="*/ 1150012 w 1997094"/>
              <a:gd name="connsiteY62" fmla="*/ 482445 h 3436871"/>
              <a:gd name="connsiteX63" fmla="*/ 1166841 w 1997094"/>
              <a:gd name="connsiteY63" fmla="*/ 314150 h 3436871"/>
              <a:gd name="connsiteX64" fmla="*/ 1161232 w 1997094"/>
              <a:gd name="connsiteY64" fmla="*/ 196344 h 3436871"/>
              <a:gd name="connsiteX65" fmla="*/ 1065865 w 1997094"/>
              <a:gd name="connsiteY65" fmla="*/ 117807 h 3436871"/>
              <a:gd name="connsiteX66" fmla="*/ 998547 w 1997094"/>
              <a:gd name="connsiteY66" fmla="*/ 72928 h 3436871"/>
              <a:gd name="connsiteX67" fmla="*/ 920010 w 1997094"/>
              <a:gd name="connsiteY67" fmla="*/ 0 h 3436871"/>
              <a:gd name="connsiteX0" fmla="*/ 920010 w 1997094"/>
              <a:gd name="connsiteY0" fmla="*/ 0 h 3436871"/>
              <a:gd name="connsiteX1" fmla="*/ 779764 w 1997094"/>
              <a:gd name="connsiteY1" fmla="*/ 117807 h 3436871"/>
              <a:gd name="connsiteX2" fmla="*/ 751715 w 1997094"/>
              <a:gd name="connsiteY2" fmla="*/ 224393 h 3436871"/>
              <a:gd name="connsiteX3" fmla="*/ 656348 w 1997094"/>
              <a:gd name="connsiteY3" fmla="*/ 403907 h 3436871"/>
              <a:gd name="connsiteX4" fmla="*/ 656348 w 1997094"/>
              <a:gd name="connsiteY4" fmla="*/ 460005 h 3436871"/>
              <a:gd name="connsiteX5" fmla="*/ 673178 w 1997094"/>
              <a:gd name="connsiteY5" fmla="*/ 544153 h 3436871"/>
              <a:gd name="connsiteX6" fmla="*/ 448785 w 1997094"/>
              <a:gd name="connsiteY6" fmla="*/ 656349 h 3436871"/>
              <a:gd name="connsiteX7" fmla="*/ 263661 w 1997094"/>
              <a:gd name="connsiteY7" fmla="*/ 673178 h 3436871"/>
              <a:gd name="connsiteX8" fmla="*/ 218783 w 1997094"/>
              <a:gd name="connsiteY8" fmla="*/ 948059 h 3436871"/>
              <a:gd name="connsiteX9" fmla="*/ 168294 w 1997094"/>
              <a:gd name="connsiteY9" fmla="*/ 1082695 h 3436871"/>
              <a:gd name="connsiteX10" fmla="*/ 72927 w 1997094"/>
              <a:gd name="connsiteY10" fmla="*/ 1211721 h 3436871"/>
              <a:gd name="connsiteX11" fmla="*/ 0 w 1997094"/>
              <a:gd name="connsiteY11" fmla="*/ 1346356 h 3436871"/>
              <a:gd name="connsiteX12" fmla="*/ 134635 w 1997094"/>
              <a:gd name="connsiteY12" fmla="*/ 1705384 h 3436871"/>
              <a:gd name="connsiteX13" fmla="*/ 241222 w 1997094"/>
              <a:gd name="connsiteY13" fmla="*/ 1778312 h 3436871"/>
              <a:gd name="connsiteX14" fmla="*/ 291710 w 1997094"/>
              <a:gd name="connsiteY14" fmla="*/ 1744653 h 3436871"/>
              <a:gd name="connsiteX15" fmla="*/ 336589 w 1997094"/>
              <a:gd name="connsiteY15" fmla="*/ 1800751 h 3436871"/>
              <a:gd name="connsiteX16" fmla="*/ 370248 w 1997094"/>
              <a:gd name="connsiteY16" fmla="*/ 3141497 h 3436871"/>
              <a:gd name="connsiteX17" fmla="*/ 426346 w 1997094"/>
              <a:gd name="connsiteY17" fmla="*/ 3141497 h 3436871"/>
              <a:gd name="connsiteX18" fmla="*/ 431956 w 1997094"/>
              <a:gd name="connsiteY18" fmla="*/ 2423441 h 3436871"/>
              <a:gd name="connsiteX19" fmla="*/ 482444 w 1997094"/>
              <a:gd name="connsiteY19" fmla="*/ 2434660 h 3436871"/>
              <a:gd name="connsiteX20" fmla="*/ 493664 w 1997094"/>
              <a:gd name="connsiteY20" fmla="*/ 2928324 h 3436871"/>
              <a:gd name="connsiteX21" fmla="*/ 566591 w 1997094"/>
              <a:gd name="connsiteY21" fmla="*/ 2933934 h 3436871"/>
              <a:gd name="connsiteX22" fmla="*/ 572201 w 1997094"/>
              <a:gd name="connsiteY22" fmla="*/ 2457100 h 3436871"/>
              <a:gd name="connsiteX23" fmla="*/ 964888 w 1997094"/>
              <a:gd name="connsiteY23" fmla="*/ 2462710 h 3436871"/>
              <a:gd name="connsiteX24" fmla="*/ 970498 w 1997094"/>
              <a:gd name="connsiteY24" fmla="*/ 2866616 h 3436871"/>
              <a:gd name="connsiteX25" fmla="*/ 1026596 w 1997094"/>
              <a:gd name="connsiteY25" fmla="*/ 2877836 h 3436871"/>
              <a:gd name="connsiteX26" fmla="*/ 1020986 w 1997094"/>
              <a:gd name="connsiteY26" fmla="*/ 3051740 h 3436871"/>
              <a:gd name="connsiteX27" fmla="*/ 1009767 w 1997094"/>
              <a:gd name="connsiteY27" fmla="*/ 3175156 h 3436871"/>
              <a:gd name="connsiteX28" fmla="*/ 1020986 w 1997094"/>
              <a:gd name="connsiteY28" fmla="*/ 3393939 h 3436871"/>
              <a:gd name="connsiteX29" fmla="*/ 1217330 w 1997094"/>
              <a:gd name="connsiteY29" fmla="*/ 3410768 h 3436871"/>
              <a:gd name="connsiteX30" fmla="*/ 1211720 w 1997094"/>
              <a:gd name="connsiteY30" fmla="*/ 3225645 h 3436871"/>
              <a:gd name="connsiteX31" fmla="*/ 1228549 w 1997094"/>
              <a:gd name="connsiteY31" fmla="*/ 3051741 h 3436871"/>
              <a:gd name="connsiteX32" fmla="*/ 1211720 w 1997094"/>
              <a:gd name="connsiteY32" fmla="*/ 2922714 h 3436871"/>
              <a:gd name="connsiteX33" fmla="*/ 1234159 w 1997094"/>
              <a:gd name="connsiteY33" fmla="*/ 2883446 h 3436871"/>
              <a:gd name="connsiteX34" fmla="*/ 1250988 w 1997094"/>
              <a:gd name="connsiteY34" fmla="*/ 2664663 h 3436871"/>
              <a:gd name="connsiteX35" fmla="*/ 1256599 w 1997094"/>
              <a:gd name="connsiteY35" fmla="*/ 2552467 h 3436871"/>
              <a:gd name="connsiteX36" fmla="*/ 1262209 w 1997094"/>
              <a:gd name="connsiteY36" fmla="*/ 2417831 h 3436871"/>
              <a:gd name="connsiteX37" fmla="*/ 1351965 w 1997094"/>
              <a:gd name="connsiteY37" fmla="*/ 2608565 h 3436871"/>
              <a:gd name="connsiteX38" fmla="*/ 1380014 w 1997094"/>
              <a:gd name="connsiteY38" fmla="*/ 3119058 h 3436871"/>
              <a:gd name="connsiteX39" fmla="*/ 1447332 w 1997094"/>
              <a:gd name="connsiteY39" fmla="*/ 3091009 h 3436871"/>
              <a:gd name="connsiteX40" fmla="*/ 1419283 w 1997094"/>
              <a:gd name="connsiteY40" fmla="*/ 2625394 h 3436871"/>
              <a:gd name="connsiteX41" fmla="*/ 1469772 w 1997094"/>
              <a:gd name="connsiteY41" fmla="*/ 2636614 h 3436871"/>
              <a:gd name="connsiteX42" fmla="*/ 1480991 w 1997094"/>
              <a:gd name="connsiteY42" fmla="*/ 3292962 h 3436871"/>
              <a:gd name="connsiteX43" fmla="*/ 1531479 w 1997094"/>
              <a:gd name="connsiteY43" fmla="*/ 3276133 h 3436871"/>
              <a:gd name="connsiteX44" fmla="*/ 1553919 w 1997094"/>
              <a:gd name="connsiteY44" fmla="*/ 2821738 h 3436871"/>
              <a:gd name="connsiteX45" fmla="*/ 1604407 w 1997094"/>
              <a:gd name="connsiteY45" fmla="*/ 2961983 h 3436871"/>
              <a:gd name="connsiteX46" fmla="*/ 1952216 w 1997094"/>
              <a:gd name="connsiteY46" fmla="*/ 2771249 h 3436871"/>
              <a:gd name="connsiteX47" fmla="*/ 1997094 w 1997094"/>
              <a:gd name="connsiteY47" fmla="*/ 2653443 h 3436871"/>
              <a:gd name="connsiteX48" fmla="*/ 1823190 w 1997094"/>
              <a:gd name="connsiteY48" fmla="*/ 2642224 h 3436871"/>
              <a:gd name="connsiteX49" fmla="*/ 1694164 w 1997094"/>
              <a:gd name="connsiteY49" fmla="*/ 2546857 h 3436871"/>
              <a:gd name="connsiteX50" fmla="*/ 1621237 w 1997094"/>
              <a:gd name="connsiteY50" fmla="*/ 2451490 h 3436871"/>
              <a:gd name="connsiteX51" fmla="*/ 1694164 w 1997094"/>
              <a:gd name="connsiteY51" fmla="*/ 2328074 h 3436871"/>
              <a:gd name="connsiteX52" fmla="*/ 1514650 w 1997094"/>
              <a:gd name="connsiteY52" fmla="*/ 2030754 h 3436871"/>
              <a:gd name="connsiteX53" fmla="*/ 1531479 w 1997094"/>
              <a:gd name="connsiteY53" fmla="*/ 1610018 h 3436871"/>
              <a:gd name="connsiteX54" fmla="*/ 1301477 w 1997094"/>
              <a:gd name="connsiteY54" fmla="*/ 1615627 h 3436871"/>
              <a:gd name="connsiteX55" fmla="*/ 1323916 w 1997094"/>
              <a:gd name="connsiteY55" fmla="*/ 1486602 h 3436871"/>
              <a:gd name="connsiteX56" fmla="*/ 1262208 w 1997094"/>
              <a:gd name="connsiteY56" fmla="*/ 1301478 h 3436871"/>
              <a:gd name="connsiteX57" fmla="*/ 1301477 w 1997094"/>
              <a:gd name="connsiteY57" fmla="*/ 1228550 h 3436871"/>
              <a:gd name="connsiteX58" fmla="*/ 1234159 w 1997094"/>
              <a:gd name="connsiteY58" fmla="*/ 1043426 h 3436871"/>
              <a:gd name="connsiteX59" fmla="*/ 1250989 w 1997094"/>
              <a:gd name="connsiteY59" fmla="*/ 847083 h 3436871"/>
              <a:gd name="connsiteX60" fmla="*/ 970498 w 1997094"/>
              <a:gd name="connsiteY60" fmla="*/ 712447 h 3436871"/>
              <a:gd name="connsiteX61" fmla="*/ 1015376 w 1997094"/>
              <a:gd name="connsiteY61" fmla="*/ 622690 h 3436871"/>
              <a:gd name="connsiteX62" fmla="*/ 1150012 w 1997094"/>
              <a:gd name="connsiteY62" fmla="*/ 482445 h 3436871"/>
              <a:gd name="connsiteX63" fmla="*/ 1166841 w 1997094"/>
              <a:gd name="connsiteY63" fmla="*/ 314150 h 3436871"/>
              <a:gd name="connsiteX64" fmla="*/ 1161232 w 1997094"/>
              <a:gd name="connsiteY64" fmla="*/ 196344 h 3436871"/>
              <a:gd name="connsiteX65" fmla="*/ 1065865 w 1997094"/>
              <a:gd name="connsiteY65" fmla="*/ 117807 h 3436871"/>
              <a:gd name="connsiteX66" fmla="*/ 998547 w 1997094"/>
              <a:gd name="connsiteY66" fmla="*/ 72928 h 3436871"/>
              <a:gd name="connsiteX67" fmla="*/ 920010 w 1997094"/>
              <a:gd name="connsiteY67" fmla="*/ 0 h 3436871"/>
              <a:gd name="connsiteX0" fmla="*/ 920010 w 1997094"/>
              <a:gd name="connsiteY0" fmla="*/ 0 h 3436871"/>
              <a:gd name="connsiteX1" fmla="*/ 779764 w 1997094"/>
              <a:gd name="connsiteY1" fmla="*/ 117807 h 3436871"/>
              <a:gd name="connsiteX2" fmla="*/ 751715 w 1997094"/>
              <a:gd name="connsiteY2" fmla="*/ 224393 h 3436871"/>
              <a:gd name="connsiteX3" fmla="*/ 656348 w 1997094"/>
              <a:gd name="connsiteY3" fmla="*/ 403907 h 3436871"/>
              <a:gd name="connsiteX4" fmla="*/ 656348 w 1997094"/>
              <a:gd name="connsiteY4" fmla="*/ 460005 h 3436871"/>
              <a:gd name="connsiteX5" fmla="*/ 673178 w 1997094"/>
              <a:gd name="connsiteY5" fmla="*/ 544153 h 3436871"/>
              <a:gd name="connsiteX6" fmla="*/ 448785 w 1997094"/>
              <a:gd name="connsiteY6" fmla="*/ 656349 h 3436871"/>
              <a:gd name="connsiteX7" fmla="*/ 263661 w 1997094"/>
              <a:gd name="connsiteY7" fmla="*/ 673178 h 3436871"/>
              <a:gd name="connsiteX8" fmla="*/ 218783 w 1997094"/>
              <a:gd name="connsiteY8" fmla="*/ 948059 h 3436871"/>
              <a:gd name="connsiteX9" fmla="*/ 168294 w 1997094"/>
              <a:gd name="connsiteY9" fmla="*/ 1082695 h 3436871"/>
              <a:gd name="connsiteX10" fmla="*/ 72927 w 1997094"/>
              <a:gd name="connsiteY10" fmla="*/ 1211721 h 3436871"/>
              <a:gd name="connsiteX11" fmla="*/ 0 w 1997094"/>
              <a:gd name="connsiteY11" fmla="*/ 1346356 h 3436871"/>
              <a:gd name="connsiteX12" fmla="*/ 134635 w 1997094"/>
              <a:gd name="connsiteY12" fmla="*/ 1705384 h 3436871"/>
              <a:gd name="connsiteX13" fmla="*/ 241222 w 1997094"/>
              <a:gd name="connsiteY13" fmla="*/ 1778312 h 3436871"/>
              <a:gd name="connsiteX14" fmla="*/ 291710 w 1997094"/>
              <a:gd name="connsiteY14" fmla="*/ 1744653 h 3436871"/>
              <a:gd name="connsiteX15" fmla="*/ 336589 w 1997094"/>
              <a:gd name="connsiteY15" fmla="*/ 1800751 h 3436871"/>
              <a:gd name="connsiteX16" fmla="*/ 370248 w 1997094"/>
              <a:gd name="connsiteY16" fmla="*/ 3141497 h 3436871"/>
              <a:gd name="connsiteX17" fmla="*/ 426346 w 1997094"/>
              <a:gd name="connsiteY17" fmla="*/ 3141497 h 3436871"/>
              <a:gd name="connsiteX18" fmla="*/ 431956 w 1997094"/>
              <a:gd name="connsiteY18" fmla="*/ 2423441 h 3436871"/>
              <a:gd name="connsiteX19" fmla="*/ 482444 w 1997094"/>
              <a:gd name="connsiteY19" fmla="*/ 2434660 h 3436871"/>
              <a:gd name="connsiteX20" fmla="*/ 493664 w 1997094"/>
              <a:gd name="connsiteY20" fmla="*/ 2928324 h 3436871"/>
              <a:gd name="connsiteX21" fmla="*/ 566591 w 1997094"/>
              <a:gd name="connsiteY21" fmla="*/ 2933934 h 3436871"/>
              <a:gd name="connsiteX22" fmla="*/ 572201 w 1997094"/>
              <a:gd name="connsiteY22" fmla="*/ 2457100 h 3436871"/>
              <a:gd name="connsiteX23" fmla="*/ 964888 w 1997094"/>
              <a:gd name="connsiteY23" fmla="*/ 2462710 h 3436871"/>
              <a:gd name="connsiteX24" fmla="*/ 970498 w 1997094"/>
              <a:gd name="connsiteY24" fmla="*/ 2866616 h 3436871"/>
              <a:gd name="connsiteX25" fmla="*/ 1026596 w 1997094"/>
              <a:gd name="connsiteY25" fmla="*/ 2877836 h 3436871"/>
              <a:gd name="connsiteX26" fmla="*/ 1020986 w 1997094"/>
              <a:gd name="connsiteY26" fmla="*/ 3051740 h 3436871"/>
              <a:gd name="connsiteX27" fmla="*/ 1009767 w 1997094"/>
              <a:gd name="connsiteY27" fmla="*/ 3175156 h 3436871"/>
              <a:gd name="connsiteX28" fmla="*/ 1020986 w 1997094"/>
              <a:gd name="connsiteY28" fmla="*/ 3393939 h 3436871"/>
              <a:gd name="connsiteX29" fmla="*/ 1217330 w 1997094"/>
              <a:gd name="connsiteY29" fmla="*/ 3410768 h 3436871"/>
              <a:gd name="connsiteX30" fmla="*/ 1211720 w 1997094"/>
              <a:gd name="connsiteY30" fmla="*/ 3225645 h 3436871"/>
              <a:gd name="connsiteX31" fmla="*/ 1228549 w 1997094"/>
              <a:gd name="connsiteY31" fmla="*/ 3051741 h 3436871"/>
              <a:gd name="connsiteX32" fmla="*/ 1211720 w 1997094"/>
              <a:gd name="connsiteY32" fmla="*/ 2922714 h 3436871"/>
              <a:gd name="connsiteX33" fmla="*/ 1234159 w 1997094"/>
              <a:gd name="connsiteY33" fmla="*/ 2883446 h 3436871"/>
              <a:gd name="connsiteX34" fmla="*/ 1250988 w 1997094"/>
              <a:gd name="connsiteY34" fmla="*/ 2664663 h 3436871"/>
              <a:gd name="connsiteX35" fmla="*/ 1256599 w 1997094"/>
              <a:gd name="connsiteY35" fmla="*/ 2552467 h 3436871"/>
              <a:gd name="connsiteX36" fmla="*/ 1262209 w 1997094"/>
              <a:gd name="connsiteY36" fmla="*/ 2417831 h 3436871"/>
              <a:gd name="connsiteX37" fmla="*/ 1374404 w 1997094"/>
              <a:gd name="connsiteY37" fmla="*/ 2591736 h 3436871"/>
              <a:gd name="connsiteX38" fmla="*/ 1380014 w 1997094"/>
              <a:gd name="connsiteY38" fmla="*/ 3119058 h 3436871"/>
              <a:gd name="connsiteX39" fmla="*/ 1447332 w 1997094"/>
              <a:gd name="connsiteY39" fmla="*/ 3091009 h 3436871"/>
              <a:gd name="connsiteX40" fmla="*/ 1419283 w 1997094"/>
              <a:gd name="connsiteY40" fmla="*/ 2625394 h 3436871"/>
              <a:gd name="connsiteX41" fmla="*/ 1469772 w 1997094"/>
              <a:gd name="connsiteY41" fmla="*/ 2636614 h 3436871"/>
              <a:gd name="connsiteX42" fmla="*/ 1480991 w 1997094"/>
              <a:gd name="connsiteY42" fmla="*/ 3292962 h 3436871"/>
              <a:gd name="connsiteX43" fmla="*/ 1531479 w 1997094"/>
              <a:gd name="connsiteY43" fmla="*/ 3276133 h 3436871"/>
              <a:gd name="connsiteX44" fmla="*/ 1553919 w 1997094"/>
              <a:gd name="connsiteY44" fmla="*/ 2821738 h 3436871"/>
              <a:gd name="connsiteX45" fmla="*/ 1604407 w 1997094"/>
              <a:gd name="connsiteY45" fmla="*/ 2961983 h 3436871"/>
              <a:gd name="connsiteX46" fmla="*/ 1952216 w 1997094"/>
              <a:gd name="connsiteY46" fmla="*/ 2771249 h 3436871"/>
              <a:gd name="connsiteX47" fmla="*/ 1997094 w 1997094"/>
              <a:gd name="connsiteY47" fmla="*/ 2653443 h 3436871"/>
              <a:gd name="connsiteX48" fmla="*/ 1823190 w 1997094"/>
              <a:gd name="connsiteY48" fmla="*/ 2642224 h 3436871"/>
              <a:gd name="connsiteX49" fmla="*/ 1694164 w 1997094"/>
              <a:gd name="connsiteY49" fmla="*/ 2546857 h 3436871"/>
              <a:gd name="connsiteX50" fmla="*/ 1621237 w 1997094"/>
              <a:gd name="connsiteY50" fmla="*/ 2451490 h 3436871"/>
              <a:gd name="connsiteX51" fmla="*/ 1694164 w 1997094"/>
              <a:gd name="connsiteY51" fmla="*/ 2328074 h 3436871"/>
              <a:gd name="connsiteX52" fmla="*/ 1514650 w 1997094"/>
              <a:gd name="connsiteY52" fmla="*/ 2030754 h 3436871"/>
              <a:gd name="connsiteX53" fmla="*/ 1531479 w 1997094"/>
              <a:gd name="connsiteY53" fmla="*/ 1610018 h 3436871"/>
              <a:gd name="connsiteX54" fmla="*/ 1301477 w 1997094"/>
              <a:gd name="connsiteY54" fmla="*/ 1615627 h 3436871"/>
              <a:gd name="connsiteX55" fmla="*/ 1323916 w 1997094"/>
              <a:gd name="connsiteY55" fmla="*/ 1486602 h 3436871"/>
              <a:gd name="connsiteX56" fmla="*/ 1262208 w 1997094"/>
              <a:gd name="connsiteY56" fmla="*/ 1301478 h 3436871"/>
              <a:gd name="connsiteX57" fmla="*/ 1301477 w 1997094"/>
              <a:gd name="connsiteY57" fmla="*/ 1228550 h 3436871"/>
              <a:gd name="connsiteX58" fmla="*/ 1234159 w 1997094"/>
              <a:gd name="connsiteY58" fmla="*/ 1043426 h 3436871"/>
              <a:gd name="connsiteX59" fmla="*/ 1250989 w 1997094"/>
              <a:gd name="connsiteY59" fmla="*/ 847083 h 3436871"/>
              <a:gd name="connsiteX60" fmla="*/ 970498 w 1997094"/>
              <a:gd name="connsiteY60" fmla="*/ 712447 h 3436871"/>
              <a:gd name="connsiteX61" fmla="*/ 1015376 w 1997094"/>
              <a:gd name="connsiteY61" fmla="*/ 622690 h 3436871"/>
              <a:gd name="connsiteX62" fmla="*/ 1150012 w 1997094"/>
              <a:gd name="connsiteY62" fmla="*/ 482445 h 3436871"/>
              <a:gd name="connsiteX63" fmla="*/ 1166841 w 1997094"/>
              <a:gd name="connsiteY63" fmla="*/ 314150 h 3436871"/>
              <a:gd name="connsiteX64" fmla="*/ 1161232 w 1997094"/>
              <a:gd name="connsiteY64" fmla="*/ 196344 h 3436871"/>
              <a:gd name="connsiteX65" fmla="*/ 1065865 w 1997094"/>
              <a:gd name="connsiteY65" fmla="*/ 117807 h 3436871"/>
              <a:gd name="connsiteX66" fmla="*/ 998547 w 1997094"/>
              <a:gd name="connsiteY66" fmla="*/ 72928 h 3436871"/>
              <a:gd name="connsiteX67" fmla="*/ 920010 w 1997094"/>
              <a:gd name="connsiteY67" fmla="*/ 0 h 3436871"/>
              <a:gd name="connsiteX0" fmla="*/ 920010 w 1997094"/>
              <a:gd name="connsiteY0" fmla="*/ 0 h 3436871"/>
              <a:gd name="connsiteX1" fmla="*/ 779764 w 1997094"/>
              <a:gd name="connsiteY1" fmla="*/ 117807 h 3436871"/>
              <a:gd name="connsiteX2" fmla="*/ 751715 w 1997094"/>
              <a:gd name="connsiteY2" fmla="*/ 224393 h 3436871"/>
              <a:gd name="connsiteX3" fmla="*/ 656348 w 1997094"/>
              <a:gd name="connsiteY3" fmla="*/ 403907 h 3436871"/>
              <a:gd name="connsiteX4" fmla="*/ 656348 w 1997094"/>
              <a:gd name="connsiteY4" fmla="*/ 460005 h 3436871"/>
              <a:gd name="connsiteX5" fmla="*/ 673178 w 1997094"/>
              <a:gd name="connsiteY5" fmla="*/ 544153 h 3436871"/>
              <a:gd name="connsiteX6" fmla="*/ 448785 w 1997094"/>
              <a:gd name="connsiteY6" fmla="*/ 656349 h 3436871"/>
              <a:gd name="connsiteX7" fmla="*/ 263661 w 1997094"/>
              <a:gd name="connsiteY7" fmla="*/ 673178 h 3436871"/>
              <a:gd name="connsiteX8" fmla="*/ 218783 w 1997094"/>
              <a:gd name="connsiteY8" fmla="*/ 948059 h 3436871"/>
              <a:gd name="connsiteX9" fmla="*/ 168294 w 1997094"/>
              <a:gd name="connsiteY9" fmla="*/ 1082695 h 3436871"/>
              <a:gd name="connsiteX10" fmla="*/ 72927 w 1997094"/>
              <a:gd name="connsiteY10" fmla="*/ 1211721 h 3436871"/>
              <a:gd name="connsiteX11" fmla="*/ 0 w 1997094"/>
              <a:gd name="connsiteY11" fmla="*/ 1346356 h 3436871"/>
              <a:gd name="connsiteX12" fmla="*/ 134635 w 1997094"/>
              <a:gd name="connsiteY12" fmla="*/ 1705384 h 3436871"/>
              <a:gd name="connsiteX13" fmla="*/ 241222 w 1997094"/>
              <a:gd name="connsiteY13" fmla="*/ 1778312 h 3436871"/>
              <a:gd name="connsiteX14" fmla="*/ 291710 w 1997094"/>
              <a:gd name="connsiteY14" fmla="*/ 1744653 h 3436871"/>
              <a:gd name="connsiteX15" fmla="*/ 336589 w 1997094"/>
              <a:gd name="connsiteY15" fmla="*/ 1800751 h 3436871"/>
              <a:gd name="connsiteX16" fmla="*/ 370248 w 1997094"/>
              <a:gd name="connsiteY16" fmla="*/ 3141497 h 3436871"/>
              <a:gd name="connsiteX17" fmla="*/ 426346 w 1997094"/>
              <a:gd name="connsiteY17" fmla="*/ 3141497 h 3436871"/>
              <a:gd name="connsiteX18" fmla="*/ 431956 w 1997094"/>
              <a:gd name="connsiteY18" fmla="*/ 2423441 h 3436871"/>
              <a:gd name="connsiteX19" fmla="*/ 482444 w 1997094"/>
              <a:gd name="connsiteY19" fmla="*/ 2434660 h 3436871"/>
              <a:gd name="connsiteX20" fmla="*/ 493664 w 1997094"/>
              <a:gd name="connsiteY20" fmla="*/ 2928324 h 3436871"/>
              <a:gd name="connsiteX21" fmla="*/ 566591 w 1997094"/>
              <a:gd name="connsiteY21" fmla="*/ 2933934 h 3436871"/>
              <a:gd name="connsiteX22" fmla="*/ 572201 w 1997094"/>
              <a:gd name="connsiteY22" fmla="*/ 2457100 h 3436871"/>
              <a:gd name="connsiteX23" fmla="*/ 964888 w 1997094"/>
              <a:gd name="connsiteY23" fmla="*/ 2462710 h 3436871"/>
              <a:gd name="connsiteX24" fmla="*/ 970498 w 1997094"/>
              <a:gd name="connsiteY24" fmla="*/ 2866616 h 3436871"/>
              <a:gd name="connsiteX25" fmla="*/ 1026596 w 1997094"/>
              <a:gd name="connsiteY25" fmla="*/ 2877836 h 3436871"/>
              <a:gd name="connsiteX26" fmla="*/ 1020986 w 1997094"/>
              <a:gd name="connsiteY26" fmla="*/ 3051740 h 3436871"/>
              <a:gd name="connsiteX27" fmla="*/ 1009767 w 1997094"/>
              <a:gd name="connsiteY27" fmla="*/ 3175156 h 3436871"/>
              <a:gd name="connsiteX28" fmla="*/ 1020986 w 1997094"/>
              <a:gd name="connsiteY28" fmla="*/ 3393939 h 3436871"/>
              <a:gd name="connsiteX29" fmla="*/ 1217330 w 1997094"/>
              <a:gd name="connsiteY29" fmla="*/ 3410768 h 3436871"/>
              <a:gd name="connsiteX30" fmla="*/ 1211720 w 1997094"/>
              <a:gd name="connsiteY30" fmla="*/ 3225645 h 3436871"/>
              <a:gd name="connsiteX31" fmla="*/ 1228549 w 1997094"/>
              <a:gd name="connsiteY31" fmla="*/ 3051741 h 3436871"/>
              <a:gd name="connsiteX32" fmla="*/ 1211720 w 1997094"/>
              <a:gd name="connsiteY32" fmla="*/ 2922714 h 3436871"/>
              <a:gd name="connsiteX33" fmla="*/ 1234159 w 1997094"/>
              <a:gd name="connsiteY33" fmla="*/ 2883446 h 3436871"/>
              <a:gd name="connsiteX34" fmla="*/ 1250988 w 1997094"/>
              <a:gd name="connsiteY34" fmla="*/ 2664663 h 3436871"/>
              <a:gd name="connsiteX35" fmla="*/ 1256599 w 1997094"/>
              <a:gd name="connsiteY35" fmla="*/ 2552467 h 3436871"/>
              <a:gd name="connsiteX36" fmla="*/ 1262209 w 1997094"/>
              <a:gd name="connsiteY36" fmla="*/ 2417831 h 3436871"/>
              <a:gd name="connsiteX37" fmla="*/ 1357574 w 1997094"/>
              <a:gd name="connsiteY37" fmla="*/ 2569297 h 3436871"/>
              <a:gd name="connsiteX38" fmla="*/ 1380014 w 1997094"/>
              <a:gd name="connsiteY38" fmla="*/ 3119058 h 3436871"/>
              <a:gd name="connsiteX39" fmla="*/ 1447332 w 1997094"/>
              <a:gd name="connsiteY39" fmla="*/ 3091009 h 3436871"/>
              <a:gd name="connsiteX40" fmla="*/ 1419283 w 1997094"/>
              <a:gd name="connsiteY40" fmla="*/ 2625394 h 3436871"/>
              <a:gd name="connsiteX41" fmla="*/ 1469772 w 1997094"/>
              <a:gd name="connsiteY41" fmla="*/ 2636614 h 3436871"/>
              <a:gd name="connsiteX42" fmla="*/ 1480991 w 1997094"/>
              <a:gd name="connsiteY42" fmla="*/ 3292962 h 3436871"/>
              <a:gd name="connsiteX43" fmla="*/ 1531479 w 1997094"/>
              <a:gd name="connsiteY43" fmla="*/ 3276133 h 3436871"/>
              <a:gd name="connsiteX44" fmla="*/ 1553919 w 1997094"/>
              <a:gd name="connsiteY44" fmla="*/ 2821738 h 3436871"/>
              <a:gd name="connsiteX45" fmla="*/ 1604407 w 1997094"/>
              <a:gd name="connsiteY45" fmla="*/ 2961983 h 3436871"/>
              <a:gd name="connsiteX46" fmla="*/ 1952216 w 1997094"/>
              <a:gd name="connsiteY46" fmla="*/ 2771249 h 3436871"/>
              <a:gd name="connsiteX47" fmla="*/ 1997094 w 1997094"/>
              <a:gd name="connsiteY47" fmla="*/ 2653443 h 3436871"/>
              <a:gd name="connsiteX48" fmla="*/ 1823190 w 1997094"/>
              <a:gd name="connsiteY48" fmla="*/ 2642224 h 3436871"/>
              <a:gd name="connsiteX49" fmla="*/ 1694164 w 1997094"/>
              <a:gd name="connsiteY49" fmla="*/ 2546857 h 3436871"/>
              <a:gd name="connsiteX50" fmla="*/ 1621237 w 1997094"/>
              <a:gd name="connsiteY50" fmla="*/ 2451490 h 3436871"/>
              <a:gd name="connsiteX51" fmla="*/ 1694164 w 1997094"/>
              <a:gd name="connsiteY51" fmla="*/ 2328074 h 3436871"/>
              <a:gd name="connsiteX52" fmla="*/ 1514650 w 1997094"/>
              <a:gd name="connsiteY52" fmla="*/ 2030754 h 3436871"/>
              <a:gd name="connsiteX53" fmla="*/ 1531479 w 1997094"/>
              <a:gd name="connsiteY53" fmla="*/ 1610018 h 3436871"/>
              <a:gd name="connsiteX54" fmla="*/ 1301477 w 1997094"/>
              <a:gd name="connsiteY54" fmla="*/ 1615627 h 3436871"/>
              <a:gd name="connsiteX55" fmla="*/ 1323916 w 1997094"/>
              <a:gd name="connsiteY55" fmla="*/ 1486602 h 3436871"/>
              <a:gd name="connsiteX56" fmla="*/ 1262208 w 1997094"/>
              <a:gd name="connsiteY56" fmla="*/ 1301478 h 3436871"/>
              <a:gd name="connsiteX57" fmla="*/ 1301477 w 1997094"/>
              <a:gd name="connsiteY57" fmla="*/ 1228550 h 3436871"/>
              <a:gd name="connsiteX58" fmla="*/ 1234159 w 1997094"/>
              <a:gd name="connsiteY58" fmla="*/ 1043426 h 3436871"/>
              <a:gd name="connsiteX59" fmla="*/ 1250989 w 1997094"/>
              <a:gd name="connsiteY59" fmla="*/ 847083 h 3436871"/>
              <a:gd name="connsiteX60" fmla="*/ 970498 w 1997094"/>
              <a:gd name="connsiteY60" fmla="*/ 712447 h 3436871"/>
              <a:gd name="connsiteX61" fmla="*/ 1015376 w 1997094"/>
              <a:gd name="connsiteY61" fmla="*/ 622690 h 3436871"/>
              <a:gd name="connsiteX62" fmla="*/ 1150012 w 1997094"/>
              <a:gd name="connsiteY62" fmla="*/ 482445 h 3436871"/>
              <a:gd name="connsiteX63" fmla="*/ 1166841 w 1997094"/>
              <a:gd name="connsiteY63" fmla="*/ 314150 h 3436871"/>
              <a:gd name="connsiteX64" fmla="*/ 1161232 w 1997094"/>
              <a:gd name="connsiteY64" fmla="*/ 196344 h 3436871"/>
              <a:gd name="connsiteX65" fmla="*/ 1065865 w 1997094"/>
              <a:gd name="connsiteY65" fmla="*/ 117807 h 3436871"/>
              <a:gd name="connsiteX66" fmla="*/ 998547 w 1997094"/>
              <a:gd name="connsiteY66" fmla="*/ 72928 h 3436871"/>
              <a:gd name="connsiteX67" fmla="*/ 920010 w 1997094"/>
              <a:gd name="connsiteY67" fmla="*/ 0 h 3436871"/>
              <a:gd name="connsiteX0" fmla="*/ 920010 w 1997094"/>
              <a:gd name="connsiteY0" fmla="*/ 0 h 3436871"/>
              <a:gd name="connsiteX1" fmla="*/ 779764 w 1997094"/>
              <a:gd name="connsiteY1" fmla="*/ 117807 h 3436871"/>
              <a:gd name="connsiteX2" fmla="*/ 751715 w 1997094"/>
              <a:gd name="connsiteY2" fmla="*/ 224393 h 3436871"/>
              <a:gd name="connsiteX3" fmla="*/ 656348 w 1997094"/>
              <a:gd name="connsiteY3" fmla="*/ 403907 h 3436871"/>
              <a:gd name="connsiteX4" fmla="*/ 656348 w 1997094"/>
              <a:gd name="connsiteY4" fmla="*/ 460005 h 3436871"/>
              <a:gd name="connsiteX5" fmla="*/ 673178 w 1997094"/>
              <a:gd name="connsiteY5" fmla="*/ 544153 h 3436871"/>
              <a:gd name="connsiteX6" fmla="*/ 448785 w 1997094"/>
              <a:gd name="connsiteY6" fmla="*/ 656349 h 3436871"/>
              <a:gd name="connsiteX7" fmla="*/ 263661 w 1997094"/>
              <a:gd name="connsiteY7" fmla="*/ 673178 h 3436871"/>
              <a:gd name="connsiteX8" fmla="*/ 218783 w 1997094"/>
              <a:gd name="connsiteY8" fmla="*/ 948059 h 3436871"/>
              <a:gd name="connsiteX9" fmla="*/ 168294 w 1997094"/>
              <a:gd name="connsiteY9" fmla="*/ 1082695 h 3436871"/>
              <a:gd name="connsiteX10" fmla="*/ 72927 w 1997094"/>
              <a:gd name="connsiteY10" fmla="*/ 1211721 h 3436871"/>
              <a:gd name="connsiteX11" fmla="*/ 0 w 1997094"/>
              <a:gd name="connsiteY11" fmla="*/ 1346356 h 3436871"/>
              <a:gd name="connsiteX12" fmla="*/ 134635 w 1997094"/>
              <a:gd name="connsiteY12" fmla="*/ 1705384 h 3436871"/>
              <a:gd name="connsiteX13" fmla="*/ 241222 w 1997094"/>
              <a:gd name="connsiteY13" fmla="*/ 1778312 h 3436871"/>
              <a:gd name="connsiteX14" fmla="*/ 291710 w 1997094"/>
              <a:gd name="connsiteY14" fmla="*/ 1744653 h 3436871"/>
              <a:gd name="connsiteX15" fmla="*/ 336589 w 1997094"/>
              <a:gd name="connsiteY15" fmla="*/ 1800751 h 3436871"/>
              <a:gd name="connsiteX16" fmla="*/ 370248 w 1997094"/>
              <a:gd name="connsiteY16" fmla="*/ 3141497 h 3436871"/>
              <a:gd name="connsiteX17" fmla="*/ 426346 w 1997094"/>
              <a:gd name="connsiteY17" fmla="*/ 3141497 h 3436871"/>
              <a:gd name="connsiteX18" fmla="*/ 431956 w 1997094"/>
              <a:gd name="connsiteY18" fmla="*/ 2423441 h 3436871"/>
              <a:gd name="connsiteX19" fmla="*/ 482444 w 1997094"/>
              <a:gd name="connsiteY19" fmla="*/ 2434660 h 3436871"/>
              <a:gd name="connsiteX20" fmla="*/ 493664 w 1997094"/>
              <a:gd name="connsiteY20" fmla="*/ 2928324 h 3436871"/>
              <a:gd name="connsiteX21" fmla="*/ 566591 w 1997094"/>
              <a:gd name="connsiteY21" fmla="*/ 2933934 h 3436871"/>
              <a:gd name="connsiteX22" fmla="*/ 572201 w 1997094"/>
              <a:gd name="connsiteY22" fmla="*/ 2457100 h 3436871"/>
              <a:gd name="connsiteX23" fmla="*/ 964888 w 1997094"/>
              <a:gd name="connsiteY23" fmla="*/ 2462710 h 3436871"/>
              <a:gd name="connsiteX24" fmla="*/ 970498 w 1997094"/>
              <a:gd name="connsiteY24" fmla="*/ 2866616 h 3436871"/>
              <a:gd name="connsiteX25" fmla="*/ 1026596 w 1997094"/>
              <a:gd name="connsiteY25" fmla="*/ 2877836 h 3436871"/>
              <a:gd name="connsiteX26" fmla="*/ 1020986 w 1997094"/>
              <a:gd name="connsiteY26" fmla="*/ 3051740 h 3436871"/>
              <a:gd name="connsiteX27" fmla="*/ 1009767 w 1997094"/>
              <a:gd name="connsiteY27" fmla="*/ 3175156 h 3436871"/>
              <a:gd name="connsiteX28" fmla="*/ 1020986 w 1997094"/>
              <a:gd name="connsiteY28" fmla="*/ 3393939 h 3436871"/>
              <a:gd name="connsiteX29" fmla="*/ 1217330 w 1997094"/>
              <a:gd name="connsiteY29" fmla="*/ 3410768 h 3436871"/>
              <a:gd name="connsiteX30" fmla="*/ 1211720 w 1997094"/>
              <a:gd name="connsiteY30" fmla="*/ 3225645 h 3436871"/>
              <a:gd name="connsiteX31" fmla="*/ 1228549 w 1997094"/>
              <a:gd name="connsiteY31" fmla="*/ 3051741 h 3436871"/>
              <a:gd name="connsiteX32" fmla="*/ 1211720 w 1997094"/>
              <a:gd name="connsiteY32" fmla="*/ 2922714 h 3436871"/>
              <a:gd name="connsiteX33" fmla="*/ 1234159 w 1997094"/>
              <a:gd name="connsiteY33" fmla="*/ 2883446 h 3436871"/>
              <a:gd name="connsiteX34" fmla="*/ 1250988 w 1997094"/>
              <a:gd name="connsiteY34" fmla="*/ 2664663 h 3436871"/>
              <a:gd name="connsiteX35" fmla="*/ 1256599 w 1997094"/>
              <a:gd name="connsiteY35" fmla="*/ 2552467 h 3436871"/>
              <a:gd name="connsiteX36" fmla="*/ 1262209 w 1997094"/>
              <a:gd name="connsiteY36" fmla="*/ 2417831 h 3436871"/>
              <a:gd name="connsiteX37" fmla="*/ 1357574 w 1997094"/>
              <a:gd name="connsiteY37" fmla="*/ 2569297 h 3436871"/>
              <a:gd name="connsiteX38" fmla="*/ 1374404 w 1997094"/>
              <a:gd name="connsiteY38" fmla="*/ 3034911 h 3436871"/>
              <a:gd name="connsiteX39" fmla="*/ 1447332 w 1997094"/>
              <a:gd name="connsiteY39" fmla="*/ 3091009 h 3436871"/>
              <a:gd name="connsiteX40" fmla="*/ 1419283 w 1997094"/>
              <a:gd name="connsiteY40" fmla="*/ 2625394 h 3436871"/>
              <a:gd name="connsiteX41" fmla="*/ 1469772 w 1997094"/>
              <a:gd name="connsiteY41" fmla="*/ 2636614 h 3436871"/>
              <a:gd name="connsiteX42" fmla="*/ 1480991 w 1997094"/>
              <a:gd name="connsiteY42" fmla="*/ 3292962 h 3436871"/>
              <a:gd name="connsiteX43" fmla="*/ 1531479 w 1997094"/>
              <a:gd name="connsiteY43" fmla="*/ 3276133 h 3436871"/>
              <a:gd name="connsiteX44" fmla="*/ 1553919 w 1997094"/>
              <a:gd name="connsiteY44" fmla="*/ 2821738 h 3436871"/>
              <a:gd name="connsiteX45" fmla="*/ 1604407 w 1997094"/>
              <a:gd name="connsiteY45" fmla="*/ 2961983 h 3436871"/>
              <a:gd name="connsiteX46" fmla="*/ 1952216 w 1997094"/>
              <a:gd name="connsiteY46" fmla="*/ 2771249 h 3436871"/>
              <a:gd name="connsiteX47" fmla="*/ 1997094 w 1997094"/>
              <a:gd name="connsiteY47" fmla="*/ 2653443 h 3436871"/>
              <a:gd name="connsiteX48" fmla="*/ 1823190 w 1997094"/>
              <a:gd name="connsiteY48" fmla="*/ 2642224 h 3436871"/>
              <a:gd name="connsiteX49" fmla="*/ 1694164 w 1997094"/>
              <a:gd name="connsiteY49" fmla="*/ 2546857 h 3436871"/>
              <a:gd name="connsiteX50" fmla="*/ 1621237 w 1997094"/>
              <a:gd name="connsiteY50" fmla="*/ 2451490 h 3436871"/>
              <a:gd name="connsiteX51" fmla="*/ 1694164 w 1997094"/>
              <a:gd name="connsiteY51" fmla="*/ 2328074 h 3436871"/>
              <a:gd name="connsiteX52" fmla="*/ 1514650 w 1997094"/>
              <a:gd name="connsiteY52" fmla="*/ 2030754 h 3436871"/>
              <a:gd name="connsiteX53" fmla="*/ 1531479 w 1997094"/>
              <a:gd name="connsiteY53" fmla="*/ 1610018 h 3436871"/>
              <a:gd name="connsiteX54" fmla="*/ 1301477 w 1997094"/>
              <a:gd name="connsiteY54" fmla="*/ 1615627 h 3436871"/>
              <a:gd name="connsiteX55" fmla="*/ 1323916 w 1997094"/>
              <a:gd name="connsiteY55" fmla="*/ 1486602 h 3436871"/>
              <a:gd name="connsiteX56" fmla="*/ 1262208 w 1997094"/>
              <a:gd name="connsiteY56" fmla="*/ 1301478 h 3436871"/>
              <a:gd name="connsiteX57" fmla="*/ 1301477 w 1997094"/>
              <a:gd name="connsiteY57" fmla="*/ 1228550 h 3436871"/>
              <a:gd name="connsiteX58" fmla="*/ 1234159 w 1997094"/>
              <a:gd name="connsiteY58" fmla="*/ 1043426 h 3436871"/>
              <a:gd name="connsiteX59" fmla="*/ 1250989 w 1997094"/>
              <a:gd name="connsiteY59" fmla="*/ 847083 h 3436871"/>
              <a:gd name="connsiteX60" fmla="*/ 970498 w 1997094"/>
              <a:gd name="connsiteY60" fmla="*/ 712447 h 3436871"/>
              <a:gd name="connsiteX61" fmla="*/ 1015376 w 1997094"/>
              <a:gd name="connsiteY61" fmla="*/ 622690 h 3436871"/>
              <a:gd name="connsiteX62" fmla="*/ 1150012 w 1997094"/>
              <a:gd name="connsiteY62" fmla="*/ 482445 h 3436871"/>
              <a:gd name="connsiteX63" fmla="*/ 1166841 w 1997094"/>
              <a:gd name="connsiteY63" fmla="*/ 314150 h 3436871"/>
              <a:gd name="connsiteX64" fmla="*/ 1161232 w 1997094"/>
              <a:gd name="connsiteY64" fmla="*/ 196344 h 3436871"/>
              <a:gd name="connsiteX65" fmla="*/ 1065865 w 1997094"/>
              <a:gd name="connsiteY65" fmla="*/ 117807 h 3436871"/>
              <a:gd name="connsiteX66" fmla="*/ 998547 w 1997094"/>
              <a:gd name="connsiteY66" fmla="*/ 72928 h 3436871"/>
              <a:gd name="connsiteX67" fmla="*/ 920010 w 1997094"/>
              <a:gd name="connsiteY67" fmla="*/ 0 h 3436871"/>
              <a:gd name="connsiteX0" fmla="*/ 920010 w 1997094"/>
              <a:gd name="connsiteY0" fmla="*/ 0 h 3436871"/>
              <a:gd name="connsiteX1" fmla="*/ 779764 w 1997094"/>
              <a:gd name="connsiteY1" fmla="*/ 117807 h 3436871"/>
              <a:gd name="connsiteX2" fmla="*/ 751715 w 1997094"/>
              <a:gd name="connsiteY2" fmla="*/ 224393 h 3436871"/>
              <a:gd name="connsiteX3" fmla="*/ 656348 w 1997094"/>
              <a:gd name="connsiteY3" fmla="*/ 403907 h 3436871"/>
              <a:gd name="connsiteX4" fmla="*/ 656348 w 1997094"/>
              <a:gd name="connsiteY4" fmla="*/ 460005 h 3436871"/>
              <a:gd name="connsiteX5" fmla="*/ 673178 w 1997094"/>
              <a:gd name="connsiteY5" fmla="*/ 544153 h 3436871"/>
              <a:gd name="connsiteX6" fmla="*/ 448785 w 1997094"/>
              <a:gd name="connsiteY6" fmla="*/ 656349 h 3436871"/>
              <a:gd name="connsiteX7" fmla="*/ 263661 w 1997094"/>
              <a:gd name="connsiteY7" fmla="*/ 673178 h 3436871"/>
              <a:gd name="connsiteX8" fmla="*/ 218783 w 1997094"/>
              <a:gd name="connsiteY8" fmla="*/ 948059 h 3436871"/>
              <a:gd name="connsiteX9" fmla="*/ 168294 w 1997094"/>
              <a:gd name="connsiteY9" fmla="*/ 1082695 h 3436871"/>
              <a:gd name="connsiteX10" fmla="*/ 72927 w 1997094"/>
              <a:gd name="connsiteY10" fmla="*/ 1211721 h 3436871"/>
              <a:gd name="connsiteX11" fmla="*/ 0 w 1997094"/>
              <a:gd name="connsiteY11" fmla="*/ 1346356 h 3436871"/>
              <a:gd name="connsiteX12" fmla="*/ 134635 w 1997094"/>
              <a:gd name="connsiteY12" fmla="*/ 1705384 h 3436871"/>
              <a:gd name="connsiteX13" fmla="*/ 241222 w 1997094"/>
              <a:gd name="connsiteY13" fmla="*/ 1778312 h 3436871"/>
              <a:gd name="connsiteX14" fmla="*/ 291710 w 1997094"/>
              <a:gd name="connsiteY14" fmla="*/ 1744653 h 3436871"/>
              <a:gd name="connsiteX15" fmla="*/ 336589 w 1997094"/>
              <a:gd name="connsiteY15" fmla="*/ 1800751 h 3436871"/>
              <a:gd name="connsiteX16" fmla="*/ 370248 w 1997094"/>
              <a:gd name="connsiteY16" fmla="*/ 3141497 h 3436871"/>
              <a:gd name="connsiteX17" fmla="*/ 426346 w 1997094"/>
              <a:gd name="connsiteY17" fmla="*/ 3141497 h 3436871"/>
              <a:gd name="connsiteX18" fmla="*/ 431956 w 1997094"/>
              <a:gd name="connsiteY18" fmla="*/ 2423441 h 3436871"/>
              <a:gd name="connsiteX19" fmla="*/ 482444 w 1997094"/>
              <a:gd name="connsiteY19" fmla="*/ 2434660 h 3436871"/>
              <a:gd name="connsiteX20" fmla="*/ 493664 w 1997094"/>
              <a:gd name="connsiteY20" fmla="*/ 2928324 h 3436871"/>
              <a:gd name="connsiteX21" fmla="*/ 566591 w 1997094"/>
              <a:gd name="connsiteY21" fmla="*/ 2933934 h 3436871"/>
              <a:gd name="connsiteX22" fmla="*/ 572201 w 1997094"/>
              <a:gd name="connsiteY22" fmla="*/ 2457100 h 3436871"/>
              <a:gd name="connsiteX23" fmla="*/ 964888 w 1997094"/>
              <a:gd name="connsiteY23" fmla="*/ 2462710 h 3436871"/>
              <a:gd name="connsiteX24" fmla="*/ 970498 w 1997094"/>
              <a:gd name="connsiteY24" fmla="*/ 2866616 h 3436871"/>
              <a:gd name="connsiteX25" fmla="*/ 1026596 w 1997094"/>
              <a:gd name="connsiteY25" fmla="*/ 2877836 h 3436871"/>
              <a:gd name="connsiteX26" fmla="*/ 1020986 w 1997094"/>
              <a:gd name="connsiteY26" fmla="*/ 3051740 h 3436871"/>
              <a:gd name="connsiteX27" fmla="*/ 1009767 w 1997094"/>
              <a:gd name="connsiteY27" fmla="*/ 3175156 h 3436871"/>
              <a:gd name="connsiteX28" fmla="*/ 1020986 w 1997094"/>
              <a:gd name="connsiteY28" fmla="*/ 3393939 h 3436871"/>
              <a:gd name="connsiteX29" fmla="*/ 1217330 w 1997094"/>
              <a:gd name="connsiteY29" fmla="*/ 3410768 h 3436871"/>
              <a:gd name="connsiteX30" fmla="*/ 1211720 w 1997094"/>
              <a:gd name="connsiteY30" fmla="*/ 3225645 h 3436871"/>
              <a:gd name="connsiteX31" fmla="*/ 1228549 w 1997094"/>
              <a:gd name="connsiteY31" fmla="*/ 3051741 h 3436871"/>
              <a:gd name="connsiteX32" fmla="*/ 1211720 w 1997094"/>
              <a:gd name="connsiteY32" fmla="*/ 2922714 h 3436871"/>
              <a:gd name="connsiteX33" fmla="*/ 1234159 w 1997094"/>
              <a:gd name="connsiteY33" fmla="*/ 2883446 h 3436871"/>
              <a:gd name="connsiteX34" fmla="*/ 1250988 w 1997094"/>
              <a:gd name="connsiteY34" fmla="*/ 2664663 h 3436871"/>
              <a:gd name="connsiteX35" fmla="*/ 1256599 w 1997094"/>
              <a:gd name="connsiteY35" fmla="*/ 2552467 h 3436871"/>
              <a:gd name="connsiteX36" fmla="*/ 1262209 w 1997094"/>
              <a:gd name="connsiteY36" fmla="*/ 2417831 h 3436871"/>
              <a:gd name="connsiteX37" fmla="*/ 1357574 w 1997094"/>
              <a:gd name="connsiteY37" fmla="*/ 2569297 h 3436871"/>
              <a:gd name="connsiteX38" fmla="*/ 1374404 w 1997094"/>
              <a:gd name="connsiteY38" fmla="*/ 3034911 h 3436871"/>
              <a:gd name="connsiteX39" fmla="*/ 1413673 w 1997094"/>
              <a:gd name="connsiteY39" fmla="*/ 3113448 h 3436871"/>
              <a:gd name="connsiteX40" fmla="*/ 1419283 w 1997094"/>
              <a:gd name="connsiteY40" fmla="*/ 2625394 h 3436871"/>
              <a:gd name="connsiteX41" fmla="*/ 1469772 w 1997094"/>
              <a:gd name="connsiteY41" fmla="*/ 2636614 h 3436871"/>
              <a:gd name="connsiteX42" fmla="*/ 1480991 w 1997094"/>
              <a:gd name="connsiteY42" fmla="*/ 3292962 h 3436871"/>
              <a:gd name="connsiteX43" fmla="*/ 1531479 w 1997094"/>
              <a:gd name="connsiteY43" fmla="*/ 3276133 h 3436871"/>
              <a:gd name="connsiteX44" fmla="*/ 1553919 w 1997094"/>
              <a:gd name="connsiteY44" fmla="*/ 2821738 h 3436871"/>
              <a:gd name="connsiteX45" fmla="*/ 1604407 w 1997094"/>
              <a:gd name="connsiteY45" fmla="*/ 2961983 h 3436871"/>
              <a:gd name="connsiteX46" fmla="*/ 1952216 w 1997094"/>
              <a:gd name="connsiteY46" fmla="*/ 2771249 h 3436871"/>
              <a:gd name="connsiteX47" fmla="*/ 1997094 w 1997094"/>
              <a:gd name="connsiteY47" fmla="*/ 2653443 h 3436871"/>
              <a:gd name="connsiteX48" fmla="*/ 1823190 w 1997094"/>
              <a:gd name="connsiteY48" fmla="*/ 2642224 h 3436871"/>
              <a:gd name="connsiteX49" fmla="*/ 1694164 w 1997094"/>
              <a:gd name="connsiteY49" fmla="*/ 2546857 h 3436871"/>
              <a:gd name="connsiteX50" fmla="*/ 1621237 w 1997094"/>
              <a:gd name="connsiteY50" fmla="*/ 2451490 h 3436871"/>
              <a:gd name="connsiteX51" fmla="*/ 1694164 w 1997094"/>
              <a:gd name="connsiteY51" fmla="*/ 2328074 h 3436871"/>
              <a:gd name="connsiteX52" fmla="*/ 1514650 w 1997094"/>
              <a:gd name="connsiteY52" fmla="*/ 2030754 h 3436871"/>
              <a:gd name="connsiteX53" fmla="*/ 1531479 w 1997094"/>
              <a:gd name="connsiteY53" fmla="*/ 1610018 h 3436871"/>
              <a:gd name="connsiteX54" fmla="*/ 1301477 w 1997094"/>
              <a:gd name="connsiteY54" fmla="*/ 1615627 h 3436871"/>
              <a:gd name="connsiteX55" fmla="*/ 1323916 w 1997094"/>
              <a:gd name="connsiteY55" fmla="*/ 1486602 h 3436871"/>
              <a:gd name="connsiteX56" fmla="*/ 1262208 w 1997094"/>
              <a:gd name="connsiteY56" fmla="*/ 1301478 h 3436871"/>
              <a:gd name="connsiteX57" fmla="*/ 1301477 w 1997094"/>
              <a:gd name="connsiteY57" fmla="*/ 1228550 h 3436871"/>
              <a:gd name="connsiteX58" fmla="*/ 1234159 w 1997094"/>
              <a:gd name="connsiteY58" fmla="*/ 1043426 h 3436871"/>
              <a:gd name="connsiteX59" fmla="*/ 1250989 w 1997094"/>
              <a:gd name="connsiteY59" fmla="*/ 847083 h 3436871"/>
              <a:gd name="connsiteX60" fmla="*/ 970498 w 1997094"/>
              <a:gd name="connsiteY60" fmla="*/ 712447 h 3436871"/>
              <a:gd name="connsiteX61" fmla="*/ 1015376 w 1997094"/>
              <a:gd name="connsiteY61" fmla="*/ 622690 h 3436871"/>
              <a:gd name="connsiteX62" fmla="*/ 1150012 w 1997094"/>
              <a:gd name="connsiteY62" fmla="*/ 482445 h 3436871"/>
              <a:gd name="connsiteX63" fmla="*/ 1166841 w 1997094"/>
              <a:gd name="connsiteY63" fmla="*/ 314150 h 3436871"/>
              <a:gd name="connsiteX64" fmla="*/ 1161232 w 1997094"/>
              <a:gd name="connsiteY64" fmla="*/ 196344 h 3436871"/>
              <a:gd name="connsiteX65" fmla="*/ 1065865 w 1997094"/>
              <a:gd name="connsiteY65" fmla="*/ 117807 h 3436871"/>
              <a:gd name="connsiteX66" fmla="*/ 998547 w 1997094"/>
              <a:gd name="connsiteY66" fmla="*/ 72928 h 3436871"/>
              <a:gd name="connsiteX67" fmla="*/ 920010 w 1997094"/>
              <a:gd name="connsiteY67" fmla="*/ 0 h 3436871"/>
              <a:gd name="connsiteX0" fmla="*/ 920010 w 1997094"/>
              <a:gd name="connsiteY0" fmla="*/ 0 h 3436871"/>
              <a:gd name="connsiteX1" fmla="*/ 779764 w 1997094"/>
              <a:gd name="connsiteY1" fmla="*/ 117807 h 3436871"/>
              <a:gd name="connsiteX2" fmla="*/ 751715 w 1997094"/>
              <a:gd name="connsiteY2" fmla="*/ 224393 h 3436871"/>
              <a:gd name="connsiteX3" fmla="*/ 656348 w 1997094"/>
              <a:gd name="connsiteY3" fmla="*/ 403907 h 3436871"/>
              <a:gd name="connsiteX4" fmla="*/ 656348 w 1997094"/>
              <a:gd name="connsiteY4" fmla="*/ 460005 h 3436871"/>
              <a:gd name="connsiteX5" fmla="*/ 673178 w 1997094"/>
              <a:gd name="connsiteY5" fmla="*/ 544153 h 3436871"/>
              <a:gd name="connsiteX6" fmla="*/ 448785 w 1997094"/>
              <a:gd name="connsiteY6" fmla="*/ 656349 h 3436871"/>
              <a:gd name="connsiteX7" fmla="*/ 263661 w 1997094"/>
              <a:gd name="connsiteY7" fmla="*/ 673178 h 3436871"/>
              <a:gd name="connsiteX8" fmla="*/ 218783 w 1997094"/>
              <a:gd name="connsiteY8" fmla="*/ 948059 h 3436871"/>
              <a:gd name="connsiteX9" fmla="*/ 168294 w 1997094"/>
              <a:gd name="connsiteY9" fmla="*/ 1082695 h 3436871"/>
              <a:gd name="connsiteX10" fmla="*/ 72927 w 1997094"/>
              <a:gd name="connsiteY10" fmla="*/ 1211721 h 3436871"/>
              <a:gd name="connsiteX11" fmla="*/ 0 w 1997094"/>
              <a:gd name="connsiteY11" fmla="*/ 1346356 h 3436871"/>
              <a:gd name="connsiteX12" fmla="*/ 134635 w 1997094"/>
              <a:gd name="connsiteY12" fmla="*/ 1705384 h 3436871"/>
              <a:gd name="connsiteX13" fmla="*/ 241222 w 1997094"/>
              <a:gd name="connsiteY13" fmla="*/ 1778312 h 3436871"/>
              <a:gd name="connsiteX14" fmla="*/ 291710 w 1997094"/>
              <a:gd name="connsiteY14" fmla="*/ 1744653 h 3436871"/>
              <a:gd name="connsiteX15" fmla="*/ 336589 w 1997094"/>
              <a:gd name="connsiteY15" fmla="*/ 1800751 h 3436871"/>
              <a:gd name="connsiteX16" fmla="*/ 370248 w 1997094"/>
              <a:gd name="connsiteY16" fmla="*/ 3141497 h 3436871"/>
              <a:gd name="connsiteX17" fmla="*/ 426346 w 1997094"/>
              <a:gd name="connsiteY17" fmla="*/ 3141497 h 3436871"/>
              <a:gd name="connsiteX18" fmla="*/ 431956 w 1997094"/>
              <a:gd name="connsiteY18" fmla="*/ 2423441 h 3436871"/>
              <a:gd name="connsiteX19" fmla="*/ 482444 w 1997094"/>
              <a:gd name="connsiteY19" fmla="*/ 2434660 h 3436871"/>
              <a:gd name="connsiteX20" fmla="*/ 493664 w 1997094"/>
              <a:gd name="connsiteY20" fmla="*/ 2928324 h 3436871"/>
              <a:gd name="connsiteX21" fmla="*/ 566591 w 1997094"/>
              <a:gd name="connsiteY21" fmla="*/ 2933934 h 3436871"/>
              <a:gd name="connsiteX22" fmla="*/ 572201 w 1997094"/>
              <a:gd name="connsiteY22" fmla="*/ 2457100 h 3436871"/>
              <a:gd name="connsiteX23" fmla="*/ 964888 w 1997094"/>
              <a:gd name="connsiteY23" fmla="*/ 2462710 h 3436871"/>
              <a:gd name="connsiteX24" fmla="*/ 970498 w 1997094"/>
              <a:gd name="connsiteY24" fmla="*/ 2866616 h 3436871"/>
              <a:gd name="connsiteX25" fmla="*/ 1026596 w 1997094"/>
              <a:gd name="connsiteY25" fmla="*/ 2877836 h 3436871"/>
              <a:gd name="connsiteX26" fmla="*/ 1020986 w 1997094"/>
              <a:gd name="connsiteY26" fmla="*/ 3051740 h 3436871"/>
              <a:gd name="connsiteX27" fmla="*/ 1009767 w 1997094"/>
              <a:gd name="connsiteY27" fmla="*/ 3175156 h 3436871"/>
              <a:gd name="connsiteX28" fmla="*/ 1020986 w 1997094"/>
              <a:gd name="connsiteY28" fmla="*/ 3393939 h 3436871"/>
              <a:gd name="connsiteX29" fmla="*/ 1217330 w 1997094"/>
              <a:gd name="connsiteY29" fmla="*/ 3410768 h 3436871"/>
              <a:gd name="connsiteX30" fmla="*/ 1211720 w 1997094"/>
              <a:gd name="connsiteY30" fmla="*/ 3225645 h 3436871"/>
              <a:gd name="connsiteX31" fmla="*/ 1228549 w 1997094"/>
              <a:gd name="connsiteY31" fmla="*/ 3051741 h 3436871"/>
              <a:gd name="connsiteX32" fmla="*/ 1211720 w 1997094"/>
              <a:gd name="connsiteY32" fmla="*/ 2922714 h 3436871"/>
              <a:gd name="connsiteX33" fmla="*/ 1234159 w 1997094"/>
              <a:gd name="connsiteY33" fmla="*/ 2883446 h 3436871"/>
              <a:gd name="connsiteX34" fmla="*/ 1250988 w 1997094"/>
              <a:gd name="connsiteY34" fmla="*/ 2664663 h 3436871"/>
              <a:gd name="connsiteX35" fmla="*/ 1256599 w 1997094"/>
              <a:gd name="connsiteY35" fmla="*/ 2552467 h 3436871"/>
              <a:gd name="connsiteX36" fmla="*/ 1262209 w 1997094"/>
              <a:gd name="connsiteY36" fmla="*/ 2417831 h 3436871"/>
              <a:gd name="connsiteX37" fmla="*/ 1357574 w 1997094"/>
              <a:gd name="connsiteY37" fmla="*/ 2569297 h 3436871"/>
              <a:gd name="connsiteX38" fmla="*/ 1368794 w 1997094"/>
              <a:gd name="connsiteY38" fmla="*/ 3107839 h 3436871"/>
              <a:gd name="connsiteX39" fmla="*/ 1413673 w 1997094"/>
              <a:gd name="connsiteY39" fmla="*/ 3113448 h 3436871"/>
              <a:gd name="connsiteX40" fmla="*/ 1419283 w 1997094"/>
              <a:gd name="connsiteY40" fmla="*/ 2625394 h 3436871"/>
              <a:gd name="connsiteX41" fmla="*/ 1469772 w 1997094"/>
              <a:gd name="connsiteY41" fmla="*/ 2636614 h 3436871"/>
              <a:gd name="connsiteX42" fmla="*/ 1480991 w 1997094"/>
              <a:gd name="connsiteY42" fmla="*/ 3292962 h 3436871"/>
              <a:gd name="connsiteX43" fmla="*/ 1531479 w 1997094"/>
              <a:gd name="connsiteY43" fmla="*/ 3276133 h 3436871"/>
              <a:gd name="connsiteX44" fmla="*/ 1553919 w 1997094"/>
              <a:gd name="connsiteY44" fmla="*/ 2821738 h 3436871"/>
              <a:gd name="connsiteX45" fmla="*/ 1604407 w 1997094"/>
              <a:gd name="connsiteY45" fmla="*/ 2961983 h 3436871"/>
              <a:gd name="connsiteX46" fmla="*/ 1952216 w 1997094"/>
              <a:gd name="connsiteY46" fmla="*/ 2771249 h 3436871"/>
              <a:gd name="connsiteX47" fmla="*/ 1997094 w 1997094"/>
              <a:gd name="connsiteY47" fmla="*/ 2653443 h 3436871"/>
              <a:gd name="connsiteX48" fmla="*/ 1823190 w 1997094"/>
              <a:gd name="connsiteY48" fmla="*/ 2642224 h 3436871"/>
              <a:gd name="connsiteX49" fmla="*/ 1694164 w 1997094"/>
              <a:gd name="connsiteY49" fmla="*/ 2546857 h 3436871"/>
              <a:gd name="connsiteX50" fmla="*/ 1621237 w 1997094"/>
              <a:gd name="connsiteY50" fmla="*/ 2451490 h 3436871"/>
              <a:gd name="connsiteX51" fmla="*/ 1694164 w 1997094"/>
              <a:gd name="connsiteY51" fmla="*/ 2328074 h 3436871"/>
              <a:gd name="connsiteX52" fmla="*/ 1514650 w 1997094"/>
              <a:gd name="connsiteY52" fmla="*/ 2030754 h 3436871"/>
              <a:gd name="connsiteX53" fmla="*/ 1531479 w 1997094"/>
              <a:gd name="connsiteY53" fmla="*/ 1610018 h 3436871"/>
              <a:gd name="connsiteX54" fmla="*/ 1301477 w 1997094"/>
              <a:gd name="connsiteY54" fmla="*/ 1615627 h 3436871"/>
              <a:gd name="connsiteX55" fmla="*/ 1323916 w 1997094"/>
              <a:gd name="connsiteY55" fmla="*/ 1486602 h 3436871"/>
              <a:gd name="connsiteX56" fmla="*/ 1262208 w 1997094"/>
              <a:gd name="connsiteY56" fmla="*/ 1301478 h 3436871"/>
              <a:gd name="connsiteX57" fmla="*/ 1301477 w 1997094"/>
              <a:gd name="connsiteY57" fmla="*/ 1228550 h 3436871"/>
              <a:gd name="connsiteX58" fmla="*/ 1234159 w 1997094"/>
              <a:gd name="connsiteY58" fmla="*/ 1043426 h 3436871"/>
              <a:gd name="connsiteX59" fmla="*/ 1250989 w 1997094"/>
              <a:gd name="connsiteY59" fmla="*/ 847083 h 3436871"/>
              <a:gd name="connsiteX60" fmla="*/ 970498 w 1997094"/>
              <a:gd name="connsiteY60" fmla="*/ 712447 h 3436871"/>
              <a:gd name="connsiteX61" fmla="*/ 1015376 w 1997094"/>
              <a:gd name="connsiteY61" fmla="*/ 622690 h 3436871"/>
              <a:gd name="connsiteX62" fmla="*/ 1150012 w 1997094"/>
              <a:gd name="connsiteY62" fmla="*/ 482445 h 3436871"/>
              <a:gd name="connsiteX63" fmla="*/ 1166841 w 1997094"/>
              <a:gd name="connsiteY63" fmla="*/ 314150 h 3436871"/>
              <a:gd name="connsiteX64" fmla="*/ 1161232 w 1997094"/>
              <a:gd name="connsiteY64" fmla="*/ 196344 h 3436871"/>
              <a:gd name="connsiteX65" fmla="*/ 1065865 w 1997094"/>
              <a:gd name="connsiteY65" fmla="*/ 117807 h 3436871"/>
              <a:gd name="connsiteX66" fmla="*/ 998547 w 1997094"/>
              <a:gd name="connsiteY66" fmla="*/ 72928 h 3436871"/>
              <a:gd name="connsiteX67" fmla="*/ 920010 w 1997094"/>
              <a:gd name="connsiteY67" fmla="*/ 0 h 3436871"/>
              <a:gd name="connsiteX0" fmla="*/ 920010 w 1997094"/>
              <a:gd name="connsiteY0" fmla="*/ 0 h 3436871"/>
              <a:gd name="connsiteX1" fmla="*/ 779764 w 1997094"/>
              <a:gd name="connsiteY1" fmla="*/ 117807 h 3436871"/>
              <a:gd name="connsiteX2" fmla="*/ 751715 w 1997094"/>
              <a:gd name="connsiteY2" fmla="*/ 224393 h 3436871"/>
              <a:gd name="connsiteX3" fmla="*/ 656348 w 1997094"/>
              <a:gd name="connsiteY3" fmla="*/ 403907 h 3436871"/>
              <a:gd name="connsiteX4" fmla="*/ 656348 w 1997094"/>
              <a:gd name="connsiteY4" fmla="*/ 460005 h 3436871"/>
              <a:gd name="connsiteX5" fmla="*/ 673178 w 1997094"/>
              <a:gd name="connsiteY5" fmla="*/ 544153 h 3436871"/>
              <a:gd name="connsiteX6" fmla="*/ 448785 w 1997094"/>
              <a:gd name="connsiteY6" fmla="*/ 656349 h 3436871"/>
              <a:gd name="connsiteX7" fmla="*/ 263661 w 1997094"/>
              <a:gd name="connsiteY7" fmla="*/ 673178 h 3436871"/>
              <a:gd name="connsiteX8" fmla="*/ 218783 w 1997094"/>
              <a:gd name="connsiteY8" fmla="*/ 948059 h 3436871"/>
              <a:gd name="connsiteX9" fmla="*/ 168294 w 1997094"/>
              <a:gd name="connsiteY9" fmla="*/ 1082695 h 3436871"/>
              <a:gd name="connsiteX10" fmla="*/ 72927 w 1997094"/>
              <a:gd name="connsiteY10" fmla="*/ 1211721 h 3436871"/>
              <a:gd name="connsiteX11" fmla="*/ 0 w 1997094"/>
              <a:gd name="connsiteY11" fmla="*/ 1346356 h 3436871"/>
              <a:gd name="connsiteX12" fmla="*/ 134635 w 1997094"/>
              <a:gd name="connsiteY12" fmla="*/ 1705384 h 3436871"/>
              <a:gd name="connsiteX13" fmla="*/ 241222 w 1997094"/>
              <a:gd name="connsiteY13" fmla="*/ 1778312 h 3436871"/>
              <a:gd name="connsiteX14" fmla="*/ 291710 w 1997094"/>
              <a:gd name="connsiteY14" fmla="*/ 1744653 h 3436871"/>
              <a:gd name="connsiteX15" fmla="*/ 336589 w 1997094"/>
              <a:gd name="connsiteY15" fmla="*/ 1800751 h 3436871"/>
              <a:gd name="connsiteX16" fmla="*/ 370248 w 1997094"/>
              <a:gd name="connsiteY16" fmla="*/ 3141497 h 3436871"/>
              <a:gd name="connsiteX17" fmla="*/ 426346 w 1997094"/>
              <a:gd name="connsiteY17" fmla="*/ 3141497 h 3436871"/>
              <a:gd name="connsiteX18" fmla="*/ 431956 w 1997094"/>
              <a:gd name="connsiteY18" fmla="*/ 2423441 h 3436871"/>
              <a:gd name="connsiteX19" fmla="*/ 482444 w 1997094"/>
              <a:gd name="connsiteY19" fmla="*/ 2434660 h 3436871"/>
              <a:gd name="connsiteX20" fmla="*/ 493664 w 1997094"/>
              <a:gd name="connsiteY20" fmla="*/ 2928324 h 3436871"/>
              <a:gd name="connsiteX21" fmla="*/ 583421 w 1997094"/>
              <a:gd name="connsiteY21" fmla="*/ 3124668 h 3436871"/>
              <a:gd name="connsiteX22" fmla="*/ 572201 w 1997094"/>
              <a:gd name="connsiteY22" fmla="*/ 2457100 h 3436871"/>
              <a:gd name="connsiteX23" fmla="*/ 964888 w 1997094"/>
              <a:gd name="connsiteY23" fmla="*/ 2462710 h 3436871"/>
              <a:gd name="connsiteX24" fmla="*/ 970498 w 1997094"/>
              <a:gd name="connsiteY24" fmla="*/ 2866616 h 3436871"/>
              <a:gd name="connsiteX25" fmla="*/ 1026596 w 1997094"/>
              <a:gd name="connsiteY25" fmla="*/ 2877836 h 3436871"/>
              <a:gd name="connsiteX26" fmla="*/ 1020986 w 1997094"/>
              <a:gd name="connsiteY26" fmla="*/ 3051740 h 3436871"/>
              <a:gd name="connsiteX27" fmla="*/ 1009767 w 1997094"/>
              <a:gd name="connsiteY27" fmla="*/ 3175156 h 3436871"/>
              <a:gd name="connsiteX28" fmla="*/ 1020986 w 1997094"/>
              <a:gd name="connsiteY28" fmla="*/ 3393939 h 3436871"/>
              <a:gd name="connsiteX29" fmla="*/ 1217330 w 1997094"/>
              <a:gd name="connsiteY29" fmla="*/ 3410768 h 3436871"/>
              <a:gd name="connsiteX30" fmla="*/ 1211720 w 1997094"/>
              <a:gd name="connsiteY30" fmla="*/ 3225645 h 3436871"/>
              <a:gd name="connsiteX31" fmla="*/ 1228549 w 1997094"/>
              <a:gd name="connsiteY31" fmla="*/ 3051741 h 3436871"/>
              <a:gd name="connsiteX32" fmla="*/ 1211720 w 1997094"/>
              <a:gd name="connsiteY32" fmla="*/ 2922714 h 3436871"/>
              <a:gd name="connsiteX33" fmla="*/ 1234159 w 1997094"/>
              <a:gd name="connsiteY33" fmla="*/ 2883446 h 3436871"/>
              <a:gd name="connsiteX34" fmla="*/ 1250988 w 1997094"/>
              <a:gd name="connsiteY34" fmla="*/ 2664663 h 3436871"/>
              <a:gd name="connsiteX35" fmla="*/ 1256599 w 1997094"/>
              <a:gd name="connsiteY35" fmla="*/ 2552467 h 3436871"/>
              <a:gd name="connsiteX36" fmla="*/ 1262209 w 1997094"/>
              <a:gd name="connsiteY36" fmla="*/ 2417831 h 3436871"/>
              <a:gd name="connsiteX37" fmla="*/ 1357574 w 1997094"/>
              <a:gd name="connsiteY37" fmla="*/ 2569297 h 3436871"/>
              <a:gd name="connsiteX38" fmla="*/ 1368794 w 1997094"/>
              <a:gd name="connsiteY38" fmla="*/ 3107839 h 3436871"/>
              <a:gd name="connsiteX39" fmla="*/ 1413673 w 1997094"/>
              <a:gd name="connsiteY39" fmla="*/ 3113448 h 3436871"/>
              <a:gd name="connsiteX40" fmla="*/ 1419283 w 1997094"/>
              <a:gd name="connsiteY40" fmla="*/ 2625394 h 3436871"/>
              <a:gd name="connsiteX41" fmla="*/ 1469772 w 1997094"/>
              <a:gd name="connsiteY41" fmla="*/ 2636614 h 3436871"/>
              <a:gd name="connsiteX42" fmla="*/ 1480991 w 1997094"/>
              <a:gd name="connsiteY42" fmla="*/ 3292962 h 3436871"/>
              <a:gd name="connsiteX43" fmla="*/ 1531479 w 1997094"/>
              <a:gd name="connsiteY43" fmla="*/ 3276133 h 3436871"/>
              <a:gd name="connsiteX44" fmla="*/ 1553919 w 1997094"/>
              <a:gd name="connsiteY44" fmla="*/ 2821738 h 3436871"/>
              <a:gd name="connsiteX45" fmla="*/ 1604407 w 1997094"/>
              <a:gd name="connsiteY45" fmla="*/ 2961983 h 3436871"/>
              <a:gd name="connsiteX46" fmla="*/ 1952216 w 1997094"/>
              <a:gd name="connsiteY46" fmla="*/ 2771249 h 3436871"/>
              <a:gd name="connsiteX47" fmla="*/ 1997094 w 1997094"/>
              <a:gd name="connsiteY47" fmla="*/ 2653443 h 3436871"/>
              <a:gd name="connsiteX48" fmla="*/ 1823190 w 1997094"/>
              <a:gd name="connsiteY48" fmla="*/ 2642224 h 3436871"/>
              <a:gd name="connsiteX49" fmla="*/ 1694164 w 1997094"/>
              <a:gd name="connsiteY49" fmla="*/ 2546857 h 3436871"/>
              <a:gd name="connsiteX50" fmla="*/ 1621237 w 1997094"/>
              <a:gd name="connsiteY50" fmla="*/ 2451490 h 3436871"/>
              <a:gd name="connsiteX51" fmla="*/ 1694164 w 1997094"/>
              <a:gd name="connsiteY51" fmla="*/ 2328074 h 3436871"/>
              <a:gd name="connsiteX52" fmla="*/ 1514650 w 1997094"/>
              <a:gd name="connsiteY52" fmla="*/ 2030754 h 3436871"/>
              <a:gd name="connsiteX53" fmla="*/ 1531479 w 1997094"/>
              <a:gd name="connsiteY53" fmla="*/ 1610018 h 3436871"/>
              <a:gd name="connsiteX54" fmla="*/ 1301477 w 1997094"/>
              <a:gd name="connsiteY54" fmla="*/ 1615627 h 3436871"/>
              <a:gd name="connsiteX55" fmla="*/ 1323916 w 1997094"/>
              <a:gd name="connsiteY55" fmla="*/ 1486602 h 3436871"/>
              <a:gd name="connsiteX56" fmla="*/ 1262208 w 1997094"/>
              <a:gd name="connsiteY56" fmla="*/ 1301478 h 3436871"/>
              <a:gd name="connsiteX57" fmla="*/ 1301477 w 1997094"/>
              <a:gd name="connsiteY57" fmla="*/ 1228550 h 3436871"/>
              <a:gd name="connsiteX58" fmla="*/ 1234159 w 1997094"/>
              <a:gd name="connsiteY58" fmla="*/ 1043426 h 3436871"/>
              <a:gd name="connsiteX59" fmla="*/ 1250989 w 1997094"/>
              <a:gd name="connsiteY59" fmla="*/ 847083 h 3436871"/>
              <a:gd name="connsiteX60" fmla="*/ 970498 w 1997094"/>
              <a:gd name="connsiteY60" fmla="*/ 712447 h 3436871"/>
              <a:gd name="connsiteX61" fmla="*/ 1015376 w 1997094"/>
              <a:gd name="connsiteY61" fmla="*/ 622690 h 3436871"/>
              <a:gd name="connsiteX62" fmla="*/ 1150012 w 1997094"/>
              <a:gd name="connsiteY62" fmla="*/ 482445 h 3436871"/>
              <a:gd name="connsiteX63" fmla="*/ 1166841 w 1997094"/>
              <a:gd name="connsiteY63" fmla="*/ 314150 h 3436871"/>
              <a:gd name="connsiteX64" fmla="*/ 1161232 w 1997094"/>
              <a:gd name="connsiteY64" fmla="*/ 196344 h 3436871"/>
              <a:gd name="connsiteX65" fmla="*/ 1065865 w 1997094"/>
              <a:gd name="connsiteY65" fmla="*/ 117807 h 3436871"/>
              <a:gd name="connsiteX66" fmla="*/ 998547 w 1997094"/>
              <a:gd name="connsiteY66" fmla="*/ 72928 h 3436871"/>
              <a:gd name="connsiteX67" fmla="*/ 920010 w 1997094"/>
              <a:gd name="connsiteY67" fmla="*/ 0 h 3436871"/>
              <a:gd name="connsiteX0" fmla="*/ 920010 w 1997094"/>
              <a:gd name="connsiteY0" fmla="*/ 0 h 3436871"/>
              <a:gd name="connsiteX1" fmla="*/ 779764 w 1997094"/>
              <a:gd name="connsiteY1" fmla="*/ 117807 h 3436871"/>
              <a:gd name="connsiteX2" fmla="*/ 751715 w 1997094"/>
              <a:gd name="connsiteY2" fmla="*/ 224393 h 3436871"/>
              <a:gd name="connsiteX3" fmla="*/ 656348 w 1997094"/>
              <a:gd name="connsiteY3" fmla="*/ 403907 h 3436871"/>
              <a:gd name="connsiteX4" fmla="*/ 656348 w 1997094"/>
              <a:gd name="connsiteY4" fmla="*/ 460005 h 3436871"/>
              <a:gd name="connsiteX5" fmla="*/ 673178 w 1997094"/>
              <a:gd name="connsiteY5" fmla="*/ 544153 h 3436871"/>
              <a:gd name="connsiteX6" fmla="*/ 448785 w 1997094"/>
              <a:gd name="connsiteY6" fmla="*/ 656349 h 3436871"/>
              <a:gd name="connsiteX7" fmla="*/ 263661 w 1997094"/>
              <a:gd name="connsiteY7" fmla="*/ 673178 h 3436871"/>
              <a:gd name="connsiteX8" fmla="*/ 218783 w 1997094"/>
              <a:gd name="connsiteY8" fmla="*/ 948059 h 3436871"/>
              <a:gd name="connsiteX9" fmla="*/ 168294 w 1997094"/>
              <a:gd name="connsiteY9" fmla="*/ 1082695 h 3436871"/>
              <a:gd name="connsiteX10" fmla="*/ 72927 w 1997094"/>
              <a:gd name="connsiteY10" fmla="*/ 1211721 h 3436871"/>
              <a:gd name="connsiteX11" fmla="*/ 0 w 1997094"/>
              <a:gd name="connsiteY11" fmla="*/ 1346356 h 3436871"/>
              <a:gd name="connsiteX12" fmla="*/ 134635 w 1997094"/>
              <a:gd name="connsiteY12" fmla="*/ 1705384 h 3436871"/>
              <a:gd name="connsiteX13" fmla="*/ 241222 w 1997094"/>
              <a:gd name="connsiteY13" fmla="*/ 1778312 h 3436871"/>
              <a:gd name="connsiteX14" fmla="*/ 291710 w 1997094"/>
              <a:gd name="connsiteY14" fmla="*/ 1744653 h 3436871"/>
              <a:gd name="connsiteX15" fmla="*/ 336589 w 1997094"/>
              <a:gd name="connsiteY15" fmla="*/ 1800751 h 3436871"/>
              <a:gd name="connsiteX16" fmla="*/ 370248 w 1997094"/>
              <a:gd name="connsiteY16" fmla="*/ 3141497 h 3436871"/>
              <a:gd name="connsiteX17" fmla="*/ 426346 w 1997094"/>
              <a:gd name="connsiteY17" fmla="*/ 3141497 h 3436871"/>
              <a:gd name="connsiteX18" fmla="*/ 431956 w 1997094"/>
              <a:gd name="connsiteY18" fmla="*/ 2423441 h 3436871"/>
              <a:gd name="connsiteX19" fmla="*/ 482444 w 1997094"/>
              <a:gd name="connsiteY19" fmla="*/ 2434660 h 3436871"/>
              <a:gd name="connsiteX20" fmla="*/ 516103 w 1997094"/>
              <a:gd name="connsiteY20" fmla="*/ 3119058 h 3436871"/>
              <a:gd name="connsiteX21" fmla="*/ 583421 w 1997094"/>
              <a:gd name="connsiteY21" fmla="*/ 3124668 h 3436871"/>
              <a:gd name="connsiteX22" fmla="*/ 572201 w 1997094"/>
              <a:gd name="connsiteY22" fmla="*/ 2457100 h 3436871"/>
              <a:gd name="connsiteX23" fmla="*/ 964888 w 1997094"/>
              <a:gd name="connsiteY23" fmla="*/ 2462710 h 3436871"/>
              <a:gd name="connsiteX24" fmla="*/ 970498 w 1997094"/>
              <a:gd name="connsiteY24" fmla="*/ 2866616 h 3436871"/>
              <a:gd name="connsiteX25" fmla="*/ 1026596 w 1997094"/>
              <a:gd name="connsiteY25" fmla="*/ 2877836 h 3436871"/>
              <a:gd name="connsiteX26" fmla="*/ 1020986 w 1997094"/>
              <a:gd name="connsiteY26" fmla="*/ 3051740 h 3436871"/>
              <a:gd name="connsiteX27" fmla="*/ 1009767 w 1997094"/>
              <a:gd name="connsiteY27" fmla="*/ 3175156 h 3436871"/>
              <a:gd name="connsiteX28" fmla="*/ 1020986 w 1997094"/>
              <a:gd name="connsiteY28" fmla="*/ 3393939 h 3436871"/>
              <a:gd name="connsiteX29" fmla="*/ 1217330 w 1997094"/>
              <a:gd name="connsiteY29" fmla="*/ 3410768 h 3436871"/>
              <a:gd name="connsiteX30" fmla="*/ 1211720 w 1997094"/>
              <a:gd name="connsiteY30" fmla="*/ 3225645 h 3436871"/>
              <a:gd name="connsiteX31" fmla="*/ 1228549 w 1997094"/>
              <a:gd name="connsiteY31" fmla="*/ 3051741 h 3436871"/>
              <a:gd name="connsiteX32" fmla="*/ 1211720 w 1997094"/>
              <a:gd name="connsiteY32" fmla="*/ 2922714 h 3436871"/>
              <a:gd name="connsiteX33" fmla="*/ 1234159 w 1997094"/>
              <a:gd name="connsiteY33" fmla="*/ 2883446 h 3436871"/>
              <a:gd name="connsiteX34" fmla="*/ 1250988 w 1997094"/>
              <a:gd name="connsiteY34" fmla="*/ 2664663 h 3436871"/>
              <a:gd name="connsiteX35" fmla="*/ 1256599 w 1997094"/>
              <a:gd name="connsiteY35" fmla="*/ 2552467 h 3436871"/>
              <a:gd name="connsiteX36" fmla="*/ 1262209 w 1997094"/>
              <a:gd name="connsiteY36" fmla="*/ 2417831 h 3436871"/>
              <a:gd name="connsiteX37" fmla="*/ 1357574 w 1997094"/>
              <a:gd name="connsiteY37" fmla="*/ 2569297 h 3436871"/>
              <a:gd name="connsiteX38" fmla="*/ 1368794 w 1997094"/>
              <a:gd name="connsiteY38" fmla="*/ 3107839 h 3436871"/>
              <a:gd name="connsiteX39" fmla="*/ 1413673 w 1997094"/>
              <a:gd name="connsiteY39" fmla="*/ 3113448 h 3436871"/>
              <a:gd name="connsiteX40" fmla="*/ 1419283 w 1997094"/>
              <a:gd name="connsiteY40" fmla="*/ 2625394 h 3436871"/>
              <a:gd name="connsiteX41" fmla="*/ 1469772 w 1997094"/>
              <a:gd name="connsiteY41" fmla="*/ 2636614 h 3436871"/>
              <a:gd name="connsiteX42" fmla="*/ 1480991 w 1997094"/>
              <a:gd name="connsiteY42" fmla="*/ 3292962 h 3436871"/>
              <a:gd name="connsiteX43" fmla="*/ 1531479 w 1997094"/>
              <a:gd name="connsiteY43" fmla="*/ 3276133 h 3436871"/>
              <a:gd name="connsiteX44" fmla="*/ 1553919 w 1997094"/>
              <a:gd name="connsiteY44" fmla="*/ 2821738 h 3436871"/>
              <a:gd name="connsiteX45" fmla="*/ 1604407 w 1997094"/>
              <a:gd name="connsiteY45" fmla="*/ 2961983 h 3436871"/>
              <a:gd name="connsiteX46" fmla="*/ 1952216 w 1997094"/>
              <a:gd name="connsiteY46" fmla="*/ 2771249 h 3436871"/>
              <a:gd name="connsiteX47" fmla="*/ 1997094 w 1997094"/>
              <a:gd name="connsiteY47" fmla="*/ 2653443 h 3436871"/>
              <a:gd name="connsiteX48" fmla="*/ 1823190 w 1997094"/>
              <a:gd name="connsiteY48" fmla="*/ 2642224 h 3436871"/>
              <a:gd name="connsiteX49" fmla="*/ 1694164 w 1997094"/>
              <a:gd name="connsiteY49" fmla="*/ 2546857 h 3436871"/>
              <a:gd name="connsiteX50" fmla="*/ 1621237 w 1997094"/>
              <a:gd name="connsiteY50" fmla="*/ 2451490 h 3436871"/>
              <a:gd name="connsiteX51" fmla="*/ 1694164 w 1997094"/>
              <a:gd name="connsiteY51" fmla="*/ 2328074 h 3436871"/>
              <a:gd name="connsiteX52" fmla="*/ 1514650 w 1997094"/>
              <a:gd name="connsiteY52" fmla="*/ 2030754 h 3436871"/>
              <a:gd name="connsiteX53" fmla="*/ 1531479 w 1997094"/>
              <a:gd name="connsiteY53" fmla="*/ 1610018 h 3436871"/>
              <a:gd name="connsiteX54" fmla="*/ 1301477 w 1997094"/>
              <a:gd name="connsiteY54" fmla="*/ 1615627 h 3436871"/>
              <a:gd name="connsiteX55" fmla="*/ 1323916 w 1997094"/>
              <a:gd name="connsiteY55" fmla="*/ 1486602 h 3436871"/>
              <a:gd name="connsiteX56" fmla="*/ 1262208 w 1997094"/>
              <a:gd name="connsiteY56" fmla="*/ 1301478 h 3436871"/>
              <a:gd name="connsiteX57" fmla="*/ 1301477 w 1997094"/>
              <a:gd name="connsiteY57" fmla="*/ 1228550 h 3436871"/>
              <a:gd name="connsiteX58" fmla="*/ 1234159 w 1997094"/>
              <a:gd name="connsiteY58" fmla="*/ 1043426 h 3436871"/>
              <a:gd name="connsiteX59" fmla="*/ 1250989 w 1997094"/>
              <a:gd name="connsiteY59" fmla="*/ 847083 h 3436871"/>
              <a:gd name="connsiteX60" fmla="*/ 970498 w 1997094"/>
              <a:gd name="connsiteY60" fmla="*/ 712447 h 3436871"/>
              <a:gd name="connsiteX61" fmla="*/ 1015376 w 1997094"/>
              <a:gd name="connsiteY61" fmla="*/ 622690 h 3436871"/>
              <a:gd name="connsiteX62" fmla="*/ 1150012 w 1997094"/>
              <a:gd name="connsiteY62" fmla="*/ 482445 h 3436871"/>
              <a:gd name="connsiteX63" fmla="*/ 1166841 w 1997094"/>
              <a:gd name="connsiteY63" fmla="*/ 314150 h 3436871"/>
              <a:gd name="connsiteX64" fmla="*/ 1161232 w 1997094"/>
              <a:gd name="connsiteY64" fmla="*/ 196344 h 3436871"/>
              <a:gd name="connsiteX65" fmla="*/ 1065865 w 1997094"/>
              <a:gd name="connsiteY65" fmla="*/ 117807 h 3436871"/>
              <a:gd name="connsiteX66" fmla="*/ 998547 w 1997094"/>
              <a:gd name="connsiteY66" fmla="*/ 72928 h 3436871"/>
              <a:gd name="connsiteX67" fmla="*/ 920010 w 1997094"/>
              <a:gd name="connsiteY67" fmla="*/ 0 h 3436871"/>
              <a:gd name="connsiteX0" fmla="*/ 920010 w 1997094"/>
              <a:gd name="connsiteY0" fmla="*/ 0 h 3436871"/>
              <a:gd name="connsiteX1" fmla="*/ 779764 w 1997094"/>
              <a:gd name="connsiteY1" fmla="*/ 117807 h 3436871"/>
              <a:gd name="connsiteX2" fmla="*/ 751715 w 1997094"/>
              <a:gd name="connsiteY2" fmla="*/ 224393 h 3436871"/>
              <a:gd name="connsiteX3" fmla="*/ 656348 w 1997094"/>
              <a:gd name="connsiteY3" fmla="*/ 403907 h 3436871"/>
              <a:gd name="connsiteX4" fmla="*/ 656348 w 1997094"/>
              <a:gd name="connsiteY4" fmla="*/ 460005 h 3436871"/>
              <a:gd name="connsiteX5" fmla="*/ 673178 w 1997094"/>
              <a:gd name="connsiteY5" fmla="*/ 544153 h 3436871"/>
              <a:gd name="connsiteX6" fmla="*/ 448785 w 1997094"/>
              <a:gd name="connsiteY6" fmla="*/ 656349 h 3436871"/>
              <a:gd name="connsiteX7" fmla="*/ 263661 w 1997094"/>
              <a:gd name="connsiteY7" fmla="*/ 673178 h 3436871"/>
              <a:gd name="connsiteX8" fmla="*/ 218783 w 1997094"/>
              <a:gd name="connsiteY8" fmla="*/ 948059 h 3436871"/>
              <a:gd name="connsiteX9" fmla="*/ 168294 w 1997094"/>
              <a:gd name="connsiteY9" fmla="*/ 1082695 h 3436871"/>
              <a:gd name="connsiteX10" fmla="*/ 72927 w 1997094"/>
              <a:gd name="connsiteY10" fmla="*/ 1211721 h 3436871"/>
              <a:gd name="connsiteX11" fmla="*/ 0 w 1997094"/>
              <a:gd name="connsiteY11" fmla="*/ 1346356 h 3436871"/>
              <a:gd name="connsiteX12" fmla="*/ 134635 w 1997094"/>
              <a:gd name="connsiteY12" fmla="*/ 1705384 h 3436871"/>
              <a:gd name="connsiteX13" fmla="*/ 241222 w 1997094"/>
              <a:gd name="connsiteY13" fmla="*/ 1778312 h 3436871"/>
              <a:gd name="connsiteX14" fmla="*/ 291710 w 1997094"/>
              <a:gd name="connsiteY14" fmla="*/ 1744653 h 3436871"/>
              <a:gd name="connsiteX15" fmla="*/ 336589 w 1997094"/>
              <a:gd name="connsiteY15" fmla="*/ 1800751 h 3436871"/>
              <a:gd name="connsiteX16" fmla="*/ 370248 w 1997094"/>
              <a:gd name="connsiteY16" fmla="*/ 3141497 h 3436871"/>
              <a:gd name="connsiteX17" fmla="*/ 448785 w 1997094"/>
              <a:gd name="connsiteY17" fmla="*/ 3298572 h 3436871"/>
              <a:gd name="connsiteX18" fmla="*/ 431956 w 1997094"/>
              <a:gd name="connsiteY18" fmla="*/ 2423441 h 3436871"/>
              <a:gd name="connsiteX19" fmla="*/ 482444 w 1997094"/>
              <a:gd name="connsiteY19" fmla="*/ 2434660 h 3436871"/>
              <a:gd name="connsiteX20" fmla="*/ 516103 w 1997094"/>
              <a:gd name="connsiteY20" fmla="*/ 3119058 h 3436871"/>
              <a:gd name="connsiteX21" fmla="*/ 583421 w 1997094"/>
              <a:gd name="connsiteY21" fmla="*/ 3124668 h 3436871"/>
              <a:gd name="connsiteX22" fmla="*/ 572201 w 1997094"/>
              <a:gd name="connsiteY22" fmla="*/ 2457100 h 3436871"/>
              <a:gd name="connsiteX23" fmla="*/ 964888 w 1997094"/>
              <a:gd name="connsiteY23" fmla="*/ 2462710 h 3436871"/>
              <a:gd name="connsiteX24" fmla="*/ 970498 w 1997094"/>
              <a:gd name="connsiteY24" fmla="*/ 2866616 h 3436871"/>
              <a:gd name="connsiteX25" fmla="*/ 1026596 w 1997094"/>
              <a:gd name="connsiteY25" fmla="*/ 2877836 h 3436871"/>
              <a:gd name="connsiteX26" fmla="*/ 1020986 w 1997094"/>
              <a:gd name="connsiteY26" fmla="*/ 3051740 h 3436871"/>
              <a:gd name="connsiteX27" fmla="*/ 1009767 w 1997094"/>
              <a:gd name="connsiteY27" fmla="*/ 3175156 h 3436871"/>
              <a:gd name="connsiteX28" fmla="*/ 1020986 w 1997094"/>
              <a:gd name="connsiteY28" fmla="*/ 3393939 h 3436871"/>
              <a:gd name="connsiteX29" fmla="*/ 1217330 w 1997094"/>
              <a:gd name="connsiteY29" fmla="*/ 3410768 h 3436871"/>
              <a:gd name="connsiteX30" fmla="*/ 1211720 w 1997094"/>
              <a:gd name="connsiteY30" fmla="*/ 3225645 h 3436871"/>
              <a:gd name="connsiteX31" fmla="*/ 1228549 w 1997094"/>
              <a:gd name="connsiteY31" fmla="*/ 3051741 h 3436871"/>
              <a:gd name="connsiteX32" fmla="*/ 1211720 w 1997094"/>
              <a:gd name="connsiteY32" fmla="*/ 2922714 h 3436871"/>
              <a:gd name="connsiteX33" fmla="*/ 1234159 w 1997094"/>
              <a:gd name="connsiteY33" fmla="*/ 2883446 h 3436871"/>
              <a:gd name="connsiteX34" fmla="*/ 1250988 w 1997094"/>
              <a:gd name="connsiteY34" fmla="*/ 2664663 h 3436871"/>
              <a:gd name="connsiteX35" fmla="*/ 1256599 w 1997094"/>
              <a:gd name="connsiteY35" fmla="*/ 2552467 h 3436871"/>
              <a:gd name="connsiteX36" fmla="*/ 1262209 w 1997094"/>
              <a:gd name="connsiteY36" fmla="*/ 2417831 h 3436871"/>
              <a:gd name="connsiteX37" fmla="*/ 1357574 w 1997094"/>
              <a:gd name="connsiteY37" fmla="*/ 2569297 h 3436871"/>
              <a:gd name="connsiteX38" fmla="*/ 1368794 w 1997094"/>
              <a:gd name="connsiteY38" fmla="*/ 3107839 h 3436871"/>
              <a:gd name="connsiteX39" fmla="*/ 1413673 w 1997094"/>
              <a:gd name="connsiteY39" fmla="*/ 3113448 h 3436871"/>
              <a:gd name="connsiteX40" fmla="*/ 1419283 w 1997094"/>
              <a:gd name="connsiteY40" fmla="*/ 2625394 h 3436871"/>
              <a:gd name="connsiteX41" fmla="*/ 1469772 w 1997094"/>
              <a:gd name="connsiteY41" fmla="*/ 2636614 h 3436871"/>
              <a:gd name="connsiteX42" fmla="*/ 1480991 w 1997094"/>
              <a:gd name="connsiteY42" fmla="*/ 3292962 h 3436871"/>
              <a:gd name="connsiteX43" fmla="*/ 1531479 w 1997094"/>
              <a:gd name="connsiteY43" fmla="*/ 3276133 h 3436871"/>
              <a:gd name="connsiteX44" fmla="*/ 1553919 w 1997094"/>
              <a:gd name="connsiteY44" fmla="*/ 2821738 h 3436871"/>
              <a:gd name="connsiteX45" fmla="*/ 1604407 w 1997094"/>
              <a:gd name="connsiteY45" fmla="*/ 2961983 h 3436871"/>
              <a:gd name="connsiteX46" fmla="*/ 1952216 w 1997094"/>
              <a:gd name="connsiteY46" fmla="*/ 2771249 h 3436871"/>
              <a:gd name="connsiteX47" fmla="*/ 1997094 w 1997094"/>
              <a:gd name="connsiteY47" fmla="*/ 2653443 h 3436871"/>
              <a:gd name="connsiteX48" fmla="*/ 1823190 w 1997094"/>
              <a:gd name="connsiteY48" fmla="*/ 2642224 h 3436871"/>
              <a:gd name="connsiteX49" fmla="*/ 1694164 w 1997094"/>
              <a:gd name="connsiteY49" fmla="*/ 2546857 h 3436871"/>
              <a:gd name="connsiteX50" fmla="*/ 1621237 w 1997094"/>
              <a:gd name="connsiteY50" fmla="*/ 2451490 h 3436871"/>
              <a:gd name="connsiteX51" fmla="*/ 1694164 w 1997094"/>
              <a:gd name="connsiteY51" fmla="*/ 2328074 h 3436871"/>
              <a:gd name="connsiteX52" fmla="*/ 1514650 w 1997094"/>
              <a:gd name="connsiteY52" fmla="*/ 2030754 h 3436871"/>
              <a:gd name="connsiteX53" fmla="*/ 1531479 w 1997094"/>
              <a:gd name="connsiteY53" fmla="*/ 1610018 h 3436871"/>
              <a:gd name="connsiteX54" fmla="*/ 1301477 w 1997094"/>
              <a:gd name="connsiteY54" fmla="*/ 1615627 h 3436871"/>
              <a:gd name="connsiteX55" fmla="*/ 1323916 w 1997094"/>
              <a:gd name="connsiteY55" fmla="*/ 1486602 h 3436871"/>
              <a:gd name="connsiteX56" fmla="*/ 1262208 w 1997094"/>
              <a:gd name="connsiteY56" fmla="*/ 1301478 h 3436871"/>
              <a:gd name="connsiteX57" fmla="*/ 1301477 w 1997094"/>
              <a:gd name="connsiteY57" fmla="*/ 1228550 h 3436871"/>
              <a:gd name="connsiteX58" fmla="*/ 1234159 w 1997094"/>
              <a:gd name="connsiteY58" fmla="*/ 1043426 h 3436871"/>
              <a:gd name="connsiteX59" fmla="*/ 1250989 w 1997094"/>
              <a:gd name="connsiteY59" fmla="*/ 847083 h 3436871"/>
              <a:gd name="connsiteX60" fmla="*/ 970498 w 1997094"/>
              <a:gd name="connsiteY60" fmla="*/ 712447 h 3436871"/>
              <a:gd name="connsiteX61" fmla="*/ 1015376 w 1997094"/>
              <a:gd name="connsiteY61" fmla="*/ 622690 h 3436871"/>
              <a:gd name="connsiteX62" fmla="*/ 1150012 w 1997094"/>
              <a:gd name="connsiteY62" fmla="*/ 482445 h 3436871"/>
              <a:gd name="connsiteX63" fmla="*/ 1166841 w 1997094"/>
              <a:gd name="connsiteY63" fmla="*/ 314150 h 3436871"/>
              <a:gd name="connsiteX64" fmla="*/ 1161232 w 1997094"/>
              <a:gd name="connsiteY64" fmla="*/ 196344 h 3436871"/>
              <a:gd name="connsiteX65" fmla="*/ 1065865 w 1997094"/>
              <a:gd name="connsiteY65" fmla="*/ 117807 h 3436871"/>
              <a:gd name="connsiteX66" fmla="*/ 998547 w 1997094"/>
              <a:gd name="connsiteY66" fmla="*/ 72928 h 3436871"/>
              <a:gd name="connsiteX67" fmla="*/ 920010 w 1997094"/>
              <a:gd name="connsiteY67" fmla="*/ 0 h 3436871"/>
              <a:gd name="connsiteX0" fmla="*/ 920010 w 1997094"/>
              <a:gd name="connsiteY0" fmla="*/ 0 h 3436871"/>
              <a:gd name="connsiteX1" fmla="*/ 779764 w 1997094"/>
              <a:gd name="connsiteY1" fmla="*/ 117807 h 3436871"/>
              <a:gd name="connsiteX2" fmla="*/ 751715 w 1997094"/>
              <a:gd name="connsiteY2" fmla="*/ 224393 h 3436871"/>
              <a:gd name="connsiteX3" fmla="*/ 656348 w 1997094"/>
              <a:gd name="connsiteY3" fmla="*/ 403907 h 3436871"/>
              <a:gd name="connsiteX4" fmla="*/ 656348 w 1997094"/>
              <a:gd name="connsiteY4" fmla="*/ 460005 h 3436871"/>
              <a:gd name="connsiteX5" fmla="*/ 673178 w 1997094"/>
              <a:gd name="connsiteY5" fmla="*/ 544153 h 3436871"/>
              <a:gd name="connsiteX6" fmla="*/ 448785 w 1997094"/>
              <a:gd name="connsiteY6" fmla="*/ 656349 h 3436871"/>
              <a:gd name="connsiteX7" fmla="*/ 263661 w 1997094"/>
              <a:gd name="connsiteY7" fmla="*/ 673178 h 3436871"/>
              <a:gd name="connsiteX8" fmla="*/ 218783 w 1997094"/>
              <a:gd name="connsiteY8" fmla="*/ 948059 h 3436871"/>
              <a:gd name="connsiteX9" fmla="*/ 168294 w 1997094"/>
              <a:gd name="connsiteY9" fmla="*/ 1082695 h 3436871"/>
              <a:gd name="connsiteX10" fmla="*/ 72927 w 1997094"/>
              <a:gd name="connsiteY10" fmla="*/ 1211721 h 3436871"/>
              <a:gd name="connsiteX11" fmla="*/ 0 w 1997094"/>
              <a:gd name="connsiteY11" fmla="*/ 1346356 h 3436871"/>
              <a:gd name="connsiteX12" fmla="*/ 134635 w 1997094"/>
              <a:gd name="connsiteY12" fmla="*/ 1705384 h 3436871"/>
              <a:gd name="connsiteX13" fmla="*/ 241222 w 1997094"/>
              <a:gd name="connsiteY13" fmla="*/ 1778312 h 3436871"/>
              <a:gd name="connsiteX14" fmla="*/ 291710 w 1997094"/>
              <a:gd name="connsiteY14" fmla="*/ 1744653 h 3436871"/>
              <a:gd name="connsiteX15" fmla="*/ 336589 w 1997094"/>
              <a:gd name="connsiteY15" fmla="*/ 1800751 h 3436871"/>
              <a:gd name="connsiteX16" fmla="*/ 387077 w 1997094"/>
              <a:gd name="connsiteY16" fmla="*/ 3326621 h 3436871"/>
              <a:gd name="connsiteX17" fmla="*/ 448785 w 1997094"/>
              <a:gd name="connsiteY17" fmla="*/ 3298572 h 3436871"/>
              <a:gd name="connsiteX18" fmla="*/ 431956 w 1997094"/>
              <a:gd name="connsiteY18" fmla="*/ 2423441 h 3436871"/>
              <a:gd name="connsiteX19" fmla="*/ 482444 w 1997094"/>
              <a:gd name="connsiteY19" fmla="*/ 2434660 h 3436871"/>
              <a:gd name="connsiteX20" fmla="*/ 516103 w 1997094"/>
              <a:gd name="connsiteY20" fmla="*/ 3119058 h 3436871"/>
              <a:gd name="connsiteX21" fmla="*/ 583421 w 1997094"/>
              <a:gd name="connsiteY21" fmla="*/ 3124668 h 3436871"/>
              <a:gd name="connsiteX22" fmla="*/ 572201 w 1997094"/>
              <a:gd name="connsiteY22" fmla="*/ 2457100 h 3436871"/>
              <a:gd name="connsiteX23" fmla="*/ 964888 w 1997094"/>
              <a:gd name="connsiteY23" fmla="*/ 2462710 h 3436871"/>
              <a:gd name="connsiteX24" fmla="*/ 970498 w 1997094"/>
              <a:gd name="connsiteY24" fmla="*/ 2866616 h 3436871"/>
              <a:gd name="connsiteX25" fmla="*/ 1026596 w 1997094"/>
              <a:gd name="connsiteY25" fmla="*/ 2877836 h 3436871"/>
              <a:gd name="connsiteX26" fmla="*/ 1020986 w 1997094"/>
              <a:gd name="connsiteY26" fmla="*/ 3051740 h 3436871"/>
              <a:gd name="connsiteX27" fmla="*/ 1009767 w 1997094"/>
              <a:gd name="connsiteY27" fmla="*/ 3175156 h 3436871"/>
              <a:gd name="connsiteX28" fmla="*/ 1020986 w 1997094"/>
              <a:gd name="connsiteY28" fmla="*/ 3393939 h 3436871"/>
              <a:gd name="connsiteX29" fmla="*/ 1217330 w 1997094"/>
              <a:gd name="connsiteY29" fmla="*/ 3410768 h 3436871"/>
              <a:gd name="connsiteX30" fmla="*/ 1211720 w 1997094"/>
              <a:gd name="connsiteY30" fmla="*/ 3225645 h 3436871"/>
              <a:gd name="connsiteX31" fmla="*/ 1228549 w 1997094"/>
              <a:gd name="connsiteY31" fmla="*/ 3051741 h 3436871"/>
              <a:gd name="connsiteX32" fmla="*/ 1211720 w 1997094"/>
              <a:gd name="connsiteY32" fmla="*/ 2922714 h 3436871"/>
              <a:gd name="connsiteX33" fmla="*/ 1234159 w 1997094"/>
              <a:gd name="connsiteY33" fmla="*/ 2883446 h 3436871"/>
              <a:gd name="connsiteX34" fmla="*/ 1250988 w 1997094"/>
              <a:gd name="connsiteY34" fmla="*/ 2664663 h 3436871"/>
              <a:gd name="connsiteX35" fmla="*/ 1256599 w 1997094"/>
              <a:gd name="connsiteY35" fmla="*/ 2552467 h 3436871"/>
              <a:gd name="connsiteX36" fmla="*/ 1262209 w 1997094"/>
              <a:gd name="connsiteY36" fmla="*/ 2417831 h 3436871"/>
              <a:gd name="connsiteX37" fmla="*/ 1357574 w 1997094"/>
              <a:gd name="connsiteY37" fmla="*/ 2569297 h 3436871"/>
              <a:gd name="connsiteX38" fmla="*/ 1368794 w 1997094"/>
              <a:gd name="connsiteY38" fmla="*/ 3107839 h 3436871"/>
              <a:gd name="connsiteX39" fmla="*/ 1413673 w 1997094"/>
              <a:gd name="connsiteY39" fmla="*/ 3113448 h 3436871"/>
              <a:gd name="connsiteX40" fmla="*/ 1419283 w 1997094"/>
              <a:gd name="connsiteY40" fmla="*/ 2625394 h 3436871"/>
              <a:gd name="connsiteX41" fmla="*/ 1469772 w 1997094"/>
              <a:gd name="connsiteY41" fmla="*/ 2636614 h 3436871"/>
              <a:gd name="connsiteX42" fmla="*/ 1480991 w 1997094"/>
              <a:gd name="connsiteY42" fmla="*/ 3292962 h 3436871"/>
              <a:gd name="connsiteX43" fmla="*/ 1531479 w 1997094"/>
              <a:gd name="connsiteY43" fmla="*/ 3276133 h 3436871"/>
              <a:gd name="connsiteX44" fmla="*/ 1553919 w 1997094"/>
              <a:gd name="connsiteY44" fmla="*/ 2821738 h 3436871"/>
              <a:gd name="connsiteX45" fmla="*/ 1604407 w 1997094"/>
              <a:gd name="connsiteY45" fmla="*/ 2961983 h 3436871"/>
              <a:gd name="connsiteX46" fmla="*/ 1952216 w 1997094"/>
              <a:gd name="connsiteY46" fmla="*/ 2771249 h 3436871"/>
              <a:gd name="connsiteX47" fmla="*/ 1997094 w 1997094"/>
              <a:gd name="connsiteY47" fmla="*/ 2653443 h 3436871"/>
              <a:gd name="connsiteX48" fmla="*/ 1823190 w 1997094"/>
              <a:gd name="connsiteY48" fmla="*/ 2642224 h 3436871"/>
              <a:gd name="connsiteX49" fmla="*/ 1694164 w 1997094"/>
              <a:gd name="connsiteY49" fmla="*/ 2546857 h 3436871"/>
              <a:gd name="connsiteX50" fmla="*/ 1621237 w 1997094"/>
              <a:gd name="connsiteY50" fmla="*/ 2451490 h 3436871"/>
              <a:gd name="connsiteX51" fmla="*/ 1694164 w 1997094"/>
              <a:gd name="connsiteY51" fmla="*/ 2328074 h 3436871"/>
              <a:gd name="connsiteX52" fmla="*/ 1514650 w 1997094"/>
              <a:gd name="connsiteY52" fmla="*/ 2030754 h 3436871"/>
              <a:gd name="connsiteX53" fmla="*/ 1531479 w 1997094"/>
              <a:gd name="connsiteY53" fmla="*/ 1610018 h 3436871"/>
              <a:gd name="connsiteX54" fmla="*/ 1301477 w 1997094"/>
              <a:gd name="connsiteY54" fmla="*/ 1615627 h 3436871"/>
              <a:gd name="connsiteX55" fmla="*/ 1323916 w 1997094"/>
              <a:gd name="connsiteY55" fmla="*/ 1486602 h 3436871"/>
              <a:gd name="connsiteX56" fmla="*/ 1262208 w 1997094"/>
              <a:gd name="connsiteY56" fmla="*/ 1301478 h 3436871"/>
              <a:gd name="connsiteX57" fmla="*/ 1301477 w 1997094"/>
              <a:gd name="connsiteY57" fmla="*/ 1228550 h 3436871"/>
              <a:gd name="connsiteX58" fmla="*/ 1234159 w 1997094"/>
              <a:gd name="connsiteY58" fmla="*/ 1043426 h 3436871"/>
              <a:gd name="connsiteX59" fmla="*/ 1250989 w 1997094"/>
              <a:gd name="connsiteY59" fmla="*/ 847083 h 3436871"/>
              <a:gd name="connsiteX60" fmla="*/ 970498 w 1997094"/>
              <a:gd name="connsiteY60" fmla="*/ 712447 h 3436871"/>
              <a:gd name="connsiteX61" fmla="*/ 1015376 w 1997094"/>
              <a:gd name="connsiteY61" fmla="*/ 622690 h 3436871"/>
              <a:gd name="connsiteX62" fmla="*/ 1150012 w 1997094"/>
              <a:gd name="connsiteY62" fmla="*/ 482445 h 3436871"/>
              <a:gd name="connsiteX63" fmla="*/ 1166841 w 1997094"/>
              <a:gd name="connsiteY63" fmla="*/ 314150 h 3436871"/>
              <a:gd name="connsiteX64" fmla="*/ 1161232 w 1997094"/>
              <a:gd name="connsiteY64" fmla="*/ 196344 h 3436871"/>
              <a:gd name="connsiteX65" fmla="*/ 1065865 w 1997094"/>
              <a:gd name="connsiteY65" fmla="*/ 117807 h 3436871"/>
              <a:gd name="connsiteX66" fmla="*/ 998547 w 1997094"/>
              <a:gd name="connsiteY66" fmla="*/ 72928 h 3436871"/>
              <a:gd name="connsiteX67" fmla="*/ 920010 w 1997094"/>
              <a:gd name="connsiteY67" fmla="*/ 0 h 3436871"/>
              <a:gd name="connsiteX0" fmla="*/ 920010 w 1997094"/>
              <a:gd name="connsiteY0" fmla="*/ 0 h 3436871"/>
              <a:gd name="connsiteX1" fmla="*/ 779764 w 1997094"/>
              <a:gd name="connsiteY1" fmla="*/ 117807 h 3436871"/>
              <a:gd name="connsiteX2" fmla="*/ 751715 w 1997094"/>
              <a:gd name="connsiteY2" fmla="*/ 224393 h 3436871"/>
              <a:gd name="connsiteX3" fmla="*/ 656348 w 1997094"/>
              <a:gd name="connsiteY3" fmla="*/ 403907 h 3436871"/>
              <a:gd name="connsiteX4" fmla="*/ 656348 w 1997094"/>
              <a:gd name="connsiteY4" fmla="*/ 460005 h 3436871"/>
              <a:gd name="connsiteX5" fmla="*/ 673178 w 1997094"/>
              <a:gd name="connsiteY5" fmla="*/ 544153 h 3436871"/>
              <a:gd name="connsiteX6" fmla="*/ 448785 w 1997094"/>
              <a:gd name="connsiteY6" fmla="*/ 656349 h 3436871"/>
              <a:gd name="connsiteX7" fmla="*/ 263661 w 1997094"/>
              <a:gd name="connsiteY7" fmla="*/ 673178 h 3436871"/>
              <a:gd name="connsiteX8" fmla="*/ 218783 w 1997094"/>
              <a:gd name="connsiteY8" fmla="*/ 948059 h 3436871"/>
              <a:gd name="connsiteX9" fmla="*/ 168294 w 1997094"/>
              <a:gd name="connsiteY9" fmla="*/ 1082695 h 3436871"/>
              <a:gd name="connsiteX10" fmla="*/ 72927 w 1997094"/>
              <a:gd name="connsiteY10" fmla="*/ 1211721 h 3436871"/>
              <a:gd name="connsiteX11" fmla="*/ 0 w 1997094"/>
              <a:gd name="connsiteY11" fmla="*/ 1346356 h 3436871"/>
              <a:gd name="connsiteX12" fmla="*/ 134635 w 1997094"/>
              <a:gd name="connsiteY12" fmla="*/ 1705384 h 3436871"/>
              <a:gd name="connsiteX13" fmla="*/ 241222 w 1997094"/>
              <a:gd name="connsiteY13" fmla="*/ 1778312 h 3436871"/>
              <a:gd name="connsiteX14" fmla="*/ 291710 w 1997094"/>
              <a:gd name="connsiteY14" fmla="*/ 1744653 h 3436871"/>
              <a:gd name="connsiteX15" fmla="*/ 336589 w 1997094"/>
              <a:gd name="connsiteY15" fmla="*/ 1800751 h 3436871"/>
              <a:gd name="connsiteX16" fmla="*/ 387077 w 1997094"/>
              <a:gd name="connsiteY16" fmla="*/ 3326621 h 3436871"/>
              <a:gd name="connsiteX17" fmla="*/ 448785 w 1997094"/>
              <a:gd name="connsiteY17" fmla="*/ 3298572 h 3436871"/>
              <a:gd name="connsiteX18" fmla="*/ 431956 w 1997094"/>
              <a:gd name="connsiteY18" fmla="*/ 2423441 h 3436871"/>
              <a:gd name="connsiteX19" fmla="*/ 482444 w 1997094"/>
              <a:gd name="connsiteY19" fmla="*/ 2434660 h 3436871"/>
              <a:gd name="connsiteX20" fmla="*/ 516103 w 1997094"/>
              <a:gd name="connsiteY20" fmla="*/ 3119058 h 3436871"/>
              <a:gd name="connsiteX21" fmla="*/ 583421 w 1997094"/>
              <a:gd name="connsiteY21" fmla="*/ 3124668 h 3436871"/>
              <a:gd name="connsiteX22" fmla="*/ 572201 w 1997094"/>
              <a:gd name="connsiteY22" fmla="*/ 2457100 h 3436871"/>
              <a:gd name="connsiteX23" fmla="*/ 964888 w 1997094"/>
              <a:gd name="connsiteY23" fmla="*/ 2462710 h 3436871"/>
              <a:gd name="connsiteX24" fmla="*/ 970498 w 1997094"/>
              <a:gd name="connsiteY24" fmla="*/ 2866616 h 3436871"/>
              <a:gd name="connsiteX25" fmla="*/ 1026596 w 1997094"/>
              <a:gd name="connsiteY25" fmla="*/ 2877836 h 3436871"/>
              <a:gd name="connsiteX26" fmla="*/ 1020986 w 1997094"/>
              <a:gd name="connsiteY26" fmla="*/ 3051740 h 3436871"/>
              <a:gd name="connsiteX27" fmla="*/ 1009767 w 1997094"/>
              <a:gd name="connsiteY27" fmla="*/ 3175156 h 3436871"/>
              <a:gd name="connsiteX28" fmla="*/ 1020986 w 1997094"/>
              <a:gd name="connsiteY28" fmla="*/ 3393939 h 3436871"/>
              <a:gd name="connsiteX29" fmla="*/ 1217330 w 1997094"/>
              <a:gd name="connsiteY29" fmla="*/ 3410768 h 3436871"/>
              <a:gd name="connsiteX30" fmla="*/ 1211720 w 1997094"/>
              <a:gd name="connsiteY30" fmla="*/ 3225645 h 3436871"/>
              <a:gd name="connsiteX31" fmla="*/ 1228549 w 1997094"/>
              <a:gd name="connsiteY31" fmla="*/ 3051741 h 3436871"/>
              <a:gd name="connsiteX32" fmla="*/ 1211720 w 1997094"/>
              <a:gd name="connsiteY32" fmla="*/ 2922714 h 3436871"/>
              <a:gd name="connsiteX33" fmla="*/ 1234159 w 1997094"/>
              <a:gd name="connsiteY33" fmla="*/ 2883446 h 3436871"/>
              <a:gd name="connsiteX34" fmla="*/ 1250988 w 1997094"/>
              <a:gd name="connsiteY34" fmla="*/ 2664663 h 3436871"/>
              <a:gd name="connsiteX35" fmla="*/ 1256599 w 1997094"/>
              <a:gd name="connsiteY35" fmla="*/ 2552467 h 3436871"/>
              <a:gd name="connsiteX36" fmla="*/ 1262209 w 1997094"/>
              <a:gd name="connsiteY36" fmla="*/ 2417831 h 3436871"/>
              <a:gd name="connsiteX37" fmla="*/ 1357574 w 1997094"/>
              <a:gd name="connsiteY37" fmla="*/ 2569297 h 3436871"/>
              <a:gd name="connsiteX38" fmla="*/ 1368794 w 1997094"/>
              <a:gd name="connsiteY38" fmla="*/ 3107839 h 3436871"/>
              <a:gd name="connsiteX39" fmla="*/ 1413673 w 1997094"/>
              <a:gd name="connsiteY39" fmla="*/ 3113448 h 3436871"/>
              <a:gd name="connsiteX40" fmla="*/ 1419283 w 1997094"/>
              <a:gd name="connsiteY40" fmla="*/ 2625394 h 3436871"/>
              <a:gd name="connsiteX41" fmla="*/ 1469772 w 1997094"/>
              <a:gd name="connsiteY41" fmla="*/ 2636614 h 3436871"/>
              <a:gd name="connsiteX42" fmla="*/ 1480991 w 1997094"/>
              <a:gd name="connsiteY42" fmla="*/ 3292962 h 3436871"/>
              <a:gd name="connsiteX43" fmla="*/ 1531479 w 1997094"/>
              <a:gd name="connsiteY43" fmla="*/ 3276133 h 3436871"/>
              <a:gd name="connsiteX44" fmla="*/ 1537090 w 1997094"/>
              <a:gd name="connsiteY44" fmla="*/ 2804908 h 3436871"/>
              <a:gd name="connsiteX45" fmla="*/ 1604407 w 1997094"/>
              <a:gd name="connsiteY45" fmla="*/ 2961983 h 3436871"/>
              <a:gd name="connsiteX46" fmla="*/ 1952216 w 1997094"/>
              <a:gd name="connsiteY46" fmla="*/ 2771249 h 3436871"/>
              <a:gd name="connsiteX47" fmla="*/ 1997094 w 1997094"/>
              <a:gd name="connsiteY47" fmla="*/ 2653443 h 3436871"/>
              <a:gd name="connsiteX48" fmla="*/ 1823190 w 1997094"/>
              <a:gd name="connsiteY48" fmla="*/ 2642224 h 3436871"/>
              <a:gd name="connsiteX49" fmla="*/ 1694164 w 1997094"/>
              <a:gd name="connsiteY49" fmla="*/ 2546857 h 3436871"/>
              <a:gd name="connsiteX50" fmla="*/ 1621237 w 1997094"/>
              <a:gd name="connsiteY50" fmla="*/ 2451490 h 3436871"/>
              <a:gd name="connsiteX51" fmla="*/ 1694164 w 1997094"/>
              <a:gd name="connsiteY51" fmla="*/ 2328074 h 3436871"/>
              <a:gd name="connsiteX52" fmla="*/ 1514650 w 1997094"/>
              <a:gd name="connsiteY52" fmla="*/ 2030754 h 3436871"/>
              <a:gd name="connsiteX53" fmla="*/ 1531479 w 1997094"/>
              <a:gd name="connsiteY53" fmla="*/ 1610018 h 3436871"/>
              <a:gd name="connsiteX54" fmla="*/ 1301477 w 1997094"/>
              <a:gd name="connsiteY54" fmla="*/ 1615627 h 3436871"/>
              <a:gd name="connsiteX55" fmla="*/ 1323916 w 1997094"/>
              <a:gd name="connsiteY55" fmla="*/ 1486602 h 3436871"/>
              <a:gd name="connsiteX56" fmla="*/ 1262208 w 1997094"/>
              <a:gd name="connsiteY56" fmla="*/ 1301478 h 3436871"/>
              <a:gd name="connsiteX57" fmla="*/ 1301477 w 1997094"/>
              <a:gd name="connsiteY57" fmla="*/ 1228550 h 3436871"/>
              <a:gd name="connsiteX58" fmla="*/ 1234159 w 1997094"/>
              <a:gd name="connsiteY58" fmla="*/ 1043426 h 3436871"/>
              <a:gd name="connsiteX59" fmla="*/ 1250989 w 1997094"/>
              <a:gd name="connsiteY59" fmla="*/ 847083 h 3436871"/>
              <a:gd name="connsiteX60" fmla="*/ 970498 w 1997094"/>
              <a:gd name="connsiteY60" fmla="*/ 712447 h 3436871"/>
              <a:gd name="connsiteX61" fmla="*/ 1015376 w 1997094"/>
              <a:gd name="connsiteY61" fmla="*/ 622690 h 3436871"/>
              <a:gd name="connsiteX62" fmla="*/ 1150012 w 1997094"/>
              <a:gd name="connsiteY62" fmla="*/ 482445 h 3436871"/>
              <a:gd name="connsiteX63" fmla="*/ 1166841 w 1997094"/>
              <a:gd name="connsiteY63" fmla="*/ 314150 h 3436871"/>
              <a:gd name="connsiteX64" fmla="*/ 1161232 w 1997094"/>
              <a:gd name="connsiteY64" fmla="*/ 196344 h 3436871"/>
              <a:gd name="connsiteX65" fmla="*/ 1065865 w 1997094"/>
              <a:gd name="connsiteY65" fmla="*/ 117807 h 3436871"/>
              <a:gd name="connsiteX66" fmla="*/ 998547 w 1997094"/>
              <a:gd name="connsiteY66" fmla="*/ 72928 h 3436871"/>
              <a:gd name="connsiteX67" fmla="*/ 920010 w 1997094"/>
              <a:gd name="connsiteY67" fmla="*/ 0 h 3436871"/>
              <a:gd name="connsiteX0" fmla="*/ 920010 w 1997094"/>
              <a:gd name="connsiteY0" fmla="*/ 0 h 3436871"/>
              <a:gd name="connsiteX1" fmla="*/ 779764 w 1997094"/>
              <a:gd name="connsiteY1" fmla="*/ 117807 h 3436871"/>
              <a:gd name="connsiteX2" fmla="*/ 751715 w 1997094"/>
              <a:gd name="connsiteY2" fmla="*/ 224393 h 3436871"/>
              <a:gd name="connsiteX3" fmla="*/ 656348 w 1997094"/>
              <a:gd name="connsiteY3" fmla="*/ 403907 h 3436871"/>
              <a:gd name="connsiteX4" fmla="*/ 656348 w 1997094"/>
              <a:gd name="connsiteY4" fmla="*/ 460005 h 3436871"/>
              <a:gd name="connsiteX5" fmla="*/ 673178 w 1997094"/>
              <a:gd name="connsiteY5" fmla="*/ 544153 h 3436871"/>
              <a:gd name="connsiteX6" fmla="*/ 448785 w 1997094"/>
              <a:gd name="connsiteY6" fmla="*/ 656349 h 3436871"/>
              <a:gd name="connsiteX7" fmla="*/ 263661 w 1997094"/>
              <a:gd name="connsiteY7" fmla="*/ 673178 h 3436871"/>
              <a:gd name="connsiteX8" fmla="*/ 218783 w 1997094"/>
              <a:gd name="connsiteY8" fmla="*/ 948059 h 3436871"/>
              <a:gd name="connsiteX9" fmla="*/ 168294 w 1997094"/>
              <a:gd name="connsiteY9" fmla="*/ 1082695 h 3436871"/>
              <a:gd name="connsiteX10" fmla="*/ 72927 w 1997094"/>
              <a:gd name="connsiteY10" fmla="*/ 1211721 h 3436871"/>
              <a:gd name="connsiteX11" fmla="*/ 0 w 1997094"/>
              <a:gd name="connsiteY11" fmla="*/ 1346356 h 3436871"/>
              <a:gd name="connsiteX12" fmla="*/ 134635 w 1997094"/>
              <a:gd name="connsiteY12" fmla="*/ 1705384 h 3436871"/>
              <a:gd name="connsiteX13" fmla="*/ 241222 w 1997094"/>
              <a:gd name="connsiteY13" fmla="*/ 1778312 h 3436871"/>
              <a:gd name="connsiteX14" fmla="*/ 291710 w 1997094"/>
              <a:gd name="connsiteY14" fmla="*/ 1744653 h 3436871"/>
              <a:gd name="connsiteX15" fmla="*/ 336589 w 1997094"/>
              <a:gd name="connsiteY15" fmla="*/ 1800751 h 3436871"/>
              <a:gd name="connsiteX16" fmla="*/ 387077 w 1997094"/>
              <a:gd name="connsiteY16" fmla="*/ 3326621 h 3436871"/>
              <a:gd name="connsiteX17" fmla="*/ 448785 w 1997094"/>
              <a:gd name="connsiteY17" fmla="*/ 3298572 h 3436871"/>
              <a:gd name="connsiteX18" fmla="*/ 431956 w 1997094"/>
              <a:gd name="connsiteY18" fmla="*/ 2423441 h 3436871"/>
              <a:gd name="connsiteX19" fmla="*/ 482444 w 1997094"/>
              <a:gd name="connsiteY19" fmla="*/ 2434660 h 3436871"/>
              <a:gd name="connsiteX20" fmla="*/ 516103 w 1997094"/>
              <a:gd name="connsiteY20" fmla="*/ 3119058 h 3436871"/>
              <a:gd name="connsiteX21" fmla="*/ 583421 w 1997094"/>
              <a:gd name="connsiteY21" fmla="*/ 3124668 h 3436871"/>
              <a:gd name="connsiteX22" fmla="*/ 572201 w 1997094"/>
              <a:gd name="connsiteY22" fmla="*/ 2457100 h 3436871"/>
              <a:gd name="connsiteX23" fmla="*/ 964888 w 1997094"/>
              <a:gd name="connsiteY23" fmla="*/ 2462710 h 3436871"/>
              <a:gd name="connsiteX24" fmla="*/ 970498 w 1997094"/>
              <a:gd name="connsiteY24" fmla="*/ 2866616 h 3436871"/>
              <a:gd name="connsiteX25" fmla="*/ 1026596 w 1997094"/>
              <a:gd name="connsiteY25" fmla="*/ 2877836 h 3436871"/>
              <a:gd name="connsiteX26" fmla="*/ 1020986 w 1997094"/>
              <a:gd name="connsiteY26" fmla="*/ 3051740 h 3436871"/>
              <a:gd name="connsiteX27" fmla="*/ 1009767 w 1997094"/>
              <a:gd name="connsiteY27" fmla="*/ 3175156 h 3436871"/>
              <a:gd name="connsiteX28" fmla="*/ 1020986 w 1997094"/>
              <a:gd name="connsiteY28" fmla="*/ 3393939 h 3436871"/>
              <a:gd name="connsiteX29" fmla="*/ 1217330 w 1997094"/>
              <a:gd name="connsiteY29" fmla="*/ 3410768 h 3436871"/>
              <a:gd name="connsiteX30" fmla="*/ 1211720 w 1997094"/>
              <a:gd name="connsiteY30" fmla="*/ 3225645 h 3436871"/>
              <a:gd name="connsiteX31" fmla="*/ 1228549 w 1997094"/>
              <a:gd name="connsiteY31" fmla="*/ 3051741 h 3436871"/>
              <a:gd name="connsiteX32" fmla="*/ 1211720 w 1997094"/>
              <a:gd name="connsiteY32" fmla="*/ 2922714 h 3436871"/>
              <a:gd name="connsiteX33" fmla="*/ 1234159 w 1997094"/>
              <a:gd name="connsiteY33" fmla="*/ 2883446 h 3436871"/>
              <a:gd name="connsiteX34" fmla="*/ 1250988 w 1997094"/>
              <a:gd name="connsiteY34" fmla="*/ 2664663 h 3436871"/>
              <a:gd name="connsiteX35" fmla="*/ 1256599 w 1997094"/>
              <a:gd name="connsiteY35" fmla="*/ 2552467 h 3436871"/>
              <a:gd name="connsiteX36" fmla="*/ 1262209 w 1997094"/>
              <a:gd name="connsiteY36" fmla="*/ 2417831 h 3436871"/>
              <a:gd name="connsiteX37" fmla="*/ 1357574 w 1997094"/>
              <a:gd name="connsiteY37" fmla="*/ 2569297 h 3436871"/>
              <a:gd name="connsiteX38" fmla="*/ 1368794 w 1997094"/>
              <a:gd name="connsiteY38" fmla="*/ 3107839 h 3436871"/>
              <a:gd name="connsiteX39" fmla="*/ 1413673 w 1997094"/>
              <a:gd name="connsiteY39" fmla="*/ 3113448 h 3436871"/>
              <a:gd name="connsiteX40" fmla="*/ 1419283 w 1997094"/>
              <a:gd name="connsiteY40" fmla="*/ 2625394 h 3436871"/>
              <a:gd name="connsiteX41" fmla="*/ 1469772 w 1997094"/>
              <a:gd name="connsiteY41" fmla="*/ 2636614 h 3436871"/>
              <a:gd name="connsiteX42" fmla="*/ 1480991 w 1997094"/>
              <a:gd name="connsiteY42" fmla="*/ 3292962 h 3436871"/>
              <a:gd name="connsiteX43" fmla="*/ 1531479 w 1997094"/>
              <a:gd name="connsiteY43" fmla="*/ 3276133 h 3436871"/>
              <a:gd name="connsiteX44" fmla="*/ 1537090 w 1997094"/>
              <a:gd name="connsiteY44" fmla="*/ 2804908 h 3436871"/>
              <a:gd name="connsiteX45" fmla="*/ 1604407 w 1997094"/>
              <a:gd name="connsiteY45" fmla="*/ 2961983 h 3436871"/>
              <a:gd name="connsiteX46" fmla="*/ 1952216 w 1997094"/>
              <a:gd name="connsiteY46" fmla="*/ 2771249 h 3436871"/>
              <a:gd name="connsiteX47" fmla="*/ 1997094 w 1997094"/>
              <a:gd name="connsiteY47" fmla="*/ 2653443 h 3436871"/>
              <a:gd name="connsiteX48" fmla="*/ 1823190 w 1997094"/>
              <a:gd name="connsiteY48" fmla="*/ 2642224 h 3436871"/>
              <a:gd name="connsiteX49" fmla="*/ 1694164 w 1997094"/>
              <a:gd name="connsiteY49" fmla="*/ 2546857 h 3436871"/>
              <a:gd name="connsiteX50" fmla="*/ 1621237 w 1997094"/>
              <a:gd name="connsiteY50" fmla="*/ 2451490 h 3436871"/>
              <a:gd name="connsiteX51" fmla="*/ 1694164 w 1997094"/>
              <a:gd name="connsiteY51" fmla="*/ 2328074 h 3436871"/>
              <a:gd name="connsiteX52" fmla="*/ 1514650 w 1997094"/>
              <a:gd name="connsiteY52" fmla="*/ 2030754 h 3436871"/>
              <a:gd name="connsiteX53" fmla="*/ 1531479 w 1997094"/>
              <a:gd name="connsiteY53" fmla="*/ 1610018 h 3436871"/>
              <a:gd name="connsiteX54" fmla="*/ 1301477 w 1997094"/>
              <a:gd name="connsiteY54" fmla="*/ 1615627 h 3436871"/>
              <a:gd name="connsiteX55" fmla="*/ 1323916 w 1997094"/>
              <a:gd name="connsiteY55" fmla="*/ 1486602 h 3436871"/>
              <a:gd name="connsiteX56" fmla="*/ 1262208 w 1997094"/>
              <a:gd name="connsiteY56" fmla="*/ 1301478 h 3436871"/>
              <a:gd name="connsiteX57" fmla="*/ 1301477 w 1997094"/>
              <a:gd name="connsiteY57" fmla="*/ 1228550 h 3436871"/>
              <a:gd name="connsiteX58" fmla="*/ 1234159 w 1997094"/>
              <a:gd name="connsiteY58" fmla="*/ 1043426 h 3436871"/>
              <a:gd name="connsiteX59" fmla="*/ 1250989 w 1997094"/>
              <a:gd name="connsiteY59" fmla="*/ 847083 h 3436871"/>
              <a:gd name="connsiteX60" fmla="*/ 970498 w 1997094"/>
              <a:gd name="connsiteY60" fmla="*/ 712447 h 3436871"/>
              <a:gd name="connsiteX61" fmla="*/ 1015376 w 1997094"/>
              <a:gd name="connsiteY61" fmla="*/ 622690 h 3436871"/>
              <a:gd name="connsiteX62" fmla="*/ 1150012 w 1997094"/>
              <a:gd name="connsiteY62" fmla="*/ 482445 h 3436871"/>
              <a:gd name="connsiteX63" fmla="*/ 1166841 w 1997094"/>
              <a:gd name="connsiteY63" fmla="*/ 314150 h 3436871"/>
              <a:gd name="connsiteX64" fmla="*/ 1161232 w 1997094"/>
              <a:gd name="connsiteY64" fmla="*/ 196344 h 3436871"/>
              <a:gd name="connsiteX65" fmla="*/ 1065865 w 1997094"/>
              <a:gd name="connsiteY65" fmla="*/ 117807 h 3436871"/>
              <a:gd name="connsiteX66" fmla="*/ 998547 w 1997094"/>
              <a:gd name="connsiteY66" fmla="*/ 72928 h 3436871"/>
              <a:gd name="connsiteX67" fmla="*/ 920010 w 1997094"/>
              <a:gd name="connsiteY67" fmla="*/ 0 h 3436871"/>
              <a:gd name="connsiteX0" fmla="*/ 920010 w 1997094"/>
              <a:gd name="connsiteY0" fmla="*/ 0 h 3436871"/>
              <a:gd name="connsiteX1" fmla="*/ 779764 w 1997094"/>
              <a:gd name="connsiteY1" fmla="*/ 117807 h 3436871"/>
              <a:gd name="connsiteX2" fmla="*/ 751715 w 1997094"/>
              <a:gd name="connsiteY2" fmla="*/ 224393 h 3436871"/>
              <a:gd name="connsiteX3" fmla="*/ 656348 w 1997094"/>
              <a:gd name="connsiteY3" fmla="*/ 403907 h 3436871"/>
              <a:gd name="connsiteX4" fmla="*/ 656348 w 1997094"/>
              <a:gd name="connsiteY4" fmla="*/ 460005 h 3436871"/>
              <a:gd name="connsiteX5" fmla="*/ 673178 w 1997094"/>
              <a:gd name="connsiteY5" fmla="*/ 544153 h 3436871"/>
              <a:gd name="connsiteX6" fmla="*/ 448785 w 1997094"/>
              <a:gd name="connsiteY6" fmla="*/ 656349 h 3436871"/>
              <a:gd name="connsiteX7" fmla="*/ 263661 w 1997094"/>
              <a:gd name="connsiteY7" fmla="*/ 673178 h 3436871"/>
              <a:gd name="connsiteX8" fmla="*/ 218783 w 1997094"/>
              <a:gd name="connsiteY8" fmla="*/ 948059 h 3436871"/>
              <a:gd name="connsiteX9" fmla="*/ 168294 w 1997094"/>
              <a:gd name="connsiteY9" fmla="*/ 1082695 h 3436871"/>
              <a:gd name="connsiteX10" fmla="*/ 72927 w 1997094"/>
              <a:gd name="connsiteY10" fmla="*/ 1211721 h 3436871"/>
              <a:gd name="connsiteX11" fmla="*/ 0 w 1997094"/>
              <a:gd name="connsiteY11" fmla="*/ 1346356 h 3436871"/>
              <a:gd name="connsiteX12" fmla="*/ 134635 w 1997094"/>
              <a:gd name="connsiteY12" fmla="*/ 1705384 h 3436871"/>
              <a:gd name="connsiteX13" fmla="*/ 241222 w 1997094"/>
              <a:gd name="connsiteY13" fmla="*/ 1778312 h 3436871"/>
              <a:gd name="connsiteX14" fmla="*/ 291710 w 1997094"/>
              <a:gd name="connsiteY14" fmla="*/ 1744653 h 3436871"/>
              <a:gd name="connsiteX15" fmla="*/ 336589 w 1997094"/>
              <a:gd name="connsiteY15" fmla="*/ 1800751 h 3436871"/>
              <a:gd name="connsiteX16" fmla="*/ 387077 w 1997094"/>
              <a:gd name="connsiteY16" fmla="*/ 3326621 h 3436871"/>
              <a:gd name="connsiteX17" fmla="*/ 448785 w 1997094"/>
              <a:gd name="connsiteY17" fmla="*/ 3298572 h 3436871"/>
              <a:gd name="connsiteX18" fmla="*/ 431956 w 1997094"/>
              <a:gd name="connsiteY18" fmla="*/ 2423441 h 3436871"/>
              <a:gd name="connsiteX19" fmla="*/ 482444 w 1997094"/>
              <a:gd name="connsiteY19" fmla="*/ 2434660 h 3436871"/>
              <a:gd name="connsiteX20" fmla="*/ 516103 w 1997094"/>
              <a:gd name="connsiteY20" fmla="*/ 3119058 h 3436871"/>
              <a:gd name="connsiteX21" fmla="*/ 583421 w 1997094"/>
              <a:gd name="connsiteY21" fmla="*/ 3124668 h 3436871"/>
              <a:gd name="connsiteX22" fmla="*/ 572201 w 1997094"/>
              <a:gd name="connsiteY22" fmla="*/ 2457100 h 3436871"/>
              <a:gd name="connsiteX23" fmla="*/ 964888 w 1997094"/>
              <a:gd name="connsiteY23" fmla="*/ 2462710 h 3436871"/>
              <a:gd name="connsiteX24" fmla="*/ 970498 w 1997094"/>
              <a:gd name="connsiteY24" fmla="*/ 2866616 h 3436871"/>
              <a:gd name="connsiteX25" fmla="*/ 1026596 w 1997094"/>
              <a:gd name="connsiteY25" fmla="*/ 2877836 h 3436871"/>
              <a:gd name="connsiteX26" fmla="*/ 1020986 w 1997094"/>
              <a:gd name="connsiteY26" fmla="*/ 3051740 h 3436871"/>
              <a:gd name="connsiteX27" fmla="*/ 1009767 w 1997094"/>
              <a:gd name="connsiteY27" fmla="*/ 3175156 h 3436871"/>
              <a:gd name="connsiteX28" fmla="*/ 1020986 w 1997094"/>
              <a:gd name="connsiteY28" fmla="*/ 3393939 h 3436871"/>
              <a:gd name="connsiteX29" fmla="*/ 1217330 w 1997094"/>
              <a:gd name="connsiteY29" fmla="*/ 3410768 h 3436871"/>
              <a:gd name="connsiteX30" fmla="*/ 1211720 w 1997094"/>
              <a:gd name="connsiteY30" fmla="*/ 3225645 h 3436871"/>
              <a:gd name="connsiteX31" fmla="*/ 1228549 w 1997094"/>
              <a:gd name="connsiteY31" fmla="*/ 3051741 h 3436871"/>
              <a:gd name="connsiteX32" fmla="*/ 1211720 w 1997094"/>
              <a:gd name="connsiteY32" fmla="*/ 2922714 h 3436871"/>
              <a:gd name="connsiteX33" fmla="*/ 1234159 w 1997094"/>
              <a:gd name="connsiteY33" fmla="*/ 2883446 h 3436871"/>
              <a:gd name="connsiteX34" fmla="*/ 1250988 w 1997094"/>
              <a:gd name="connsiteY34" fmla="*/ 2664663 h 3436871"/>
              <a:gd name="connsiteX35" fmla="*/ 1256599 w 1997094"/>
              <a:gd name="connsiteY35" fmla="*/ 2552467 h 3436871"/>
              <a:gd name="connsiteX36" fmla="*/ 1262209 w 1997094"/>
              <a:gd name="connsiteY36" fmla="*/ 2417831 h 3436871"/>
              <a:gd name="connsiteX37" fmla="*/ 1357574 w 1997094"/>
              <a:gd name="connsiteY37" fmla="*/ 2569297 h 3436871"/>
              <a:gd name="connsiteX38" fmla="*/ 1368794 w 1997094"/>
              <a:gd name="connsiteY38" fmla="*/ 3107839 h 3436871"/>
              <a:gd name="connsiteX39" fmla="*/ 1413673 w 1997094"/>
              <a:gd name="connsiteY39" fmla="*/ 3113448 h 3436871"/>
              <a:gd name="connsiteX40" fmla="*/ 1419283 w 1997094"/>
              <a:gd name="connsiteY40" fmla="*/ 2625394 h 3436871"/>
              <a:gd name="connsiteX41" fmla="*/ 1469772 w 1997094"/>
              <a:gd name="connsiteY41" fmla="*/ 2636614 h 3436871"/>
              <a:gd name="connsiteX42" fmla="*/ 1480991 w 1997094"/>
              <a:gd name="connsiteY42" fmla="*/ 3292962 h 3436871"/>
              <a:gd name="connsiteX43" fmla="*/ 1531479 w 1997094"/>
              <a:gd name="connsiteY43" fmla="*/ 3276133 h 3436871"/>
              <a:gd name="connsiteX44" fmla="*/ 1537090 w 1997094"/>
              <a:gd name="connsiteY44" fmla="*/ 2804908 h 3436871"/>
              <a:gd name="connsiteX45" fmla="*/ 1604407 w 1997094"/>
              <a:gd name="connsiteY45" fmla="*/ 2961983 h 3436871"/>
              <a:gd name="connsiteX46" fmla="*/ 1991484 w 1997094"/>
              <a:gd name="connsiteY46" fmla="*/ 2765639 h 3436871"/>
              <a:gd name="connsiteX47" fmla="*/ 1997094 w 1997094"/>
              <a:gd name="connsiteY47" fmla="*/ 2653443 h 3436871"/>
              <a:gd name="connsiteX48" fmla="*/ 1823190 w 1997094"/>
              <a:gd name="connsiteY48" fmla="*/ 2642224 h 3436871"/>
              <a:gd name="connsiteX49" fmla="*/ 1694164 w 1997094"/>
              <a:gd name="connsiteY49" fmla="*/ 2546857 h 3436871"/>
              <a:gd name="connsiteX50" fmla="*/ 1621237 w 1997094"/>
              <a:gd name="connsiteY50" fmla="*/ 2451490 h 3436871"/>
              <a:gd name="connsiteX51" fmla="*/ 1694164 w 1997094"/>
              <a:gd name="connsiteY51" fmla="*/ 2328074 h 3436871"/>
              <a:gd name="connsiteX52" fmla="*/ 1514650 w 1997094"/>
              <a:gd name="connsiteY52" fmla="*/ 2030754 h 3436871"/>
              <a:gd name="connsiteX53" fmla="*/ 1531479 w 1997094"/>
              <a:gd name="connsiteY53" fmla="*/ 1610018 h 3436871"/>
              <a:gd name="connsiteX54" fmla="*/ 1301477 w 1997094"/>
              <a:gd name="connsiteY54" fmla="*/ 1615627 h 3436871"/>
              <a:gd name="connsiteX55" fmla="*/ 1323916 w 1997094"/>
              <a:gd name="connsiteY55" fmla="*/ 1486602 h 3436871"/>
              <a:gd name="connsiteX56" fmla="*/ 1262208 w 1997094"/>
              <a:gd name="connsiteY56" fmla="*/ 1301478 h 3436871"/>
              <a:gd name="connsiteX57" fmla="*/ 1301477 w 1997094"/>
              <a:gd name="connsiteY57" fmla="*/ 1228550 h 3436871"/>
              <a:gd name="connsiteX58" fmla="*/ 1234159 w 1997094"/>
              <a:gd name="connsiteY58" fmla="*/ 1043426 h 3436871"/>
              <a:gd name="connsiteX59" fmla="*/ 1250989 w 1997094"/>
              <a:gd name="connsiteY59" fmla="*/ 847083 h 3436871"/>
              <a:gd name="connsiteX60" fmla="*/ 970498 w 1997094"/>
              <a:gd name="connsiteY60" fmla="*/ 712447 h 3436871"/>
              <a:gd name="connsiteX61" fmla="*/ 1015376 w 1997094"/>
              <a:gd name="connsiteY61" fmla="*/ 622690 h 3436871"/>
              <a:gd name="connsiteX62" fmla="*/ 1150012 w 1997094"/>
              <a:gd name="connsiteY62" fmla="*/ 482445 h 3436871"/>
              <a:gd name="connsiteX63" fmla="*/ 1166841 w 1997094"/>
              <a:gd name="connsiteY63" fmla="*/ 314150 h 3436871"/>
              <a:gd name="connsiteX64" fmla="*/ 1161232 w 1997094"/>
              <a:gd name="connsiteY64" fmla="*/ 196344 h 3436871"/>
              <a:gd name="connsiteX65" fmla="*/ 1065865 w 1997094"/>
              <a:gd name="connsiteY65" fmla="*/ 117807 h 3436871"/>
              <a:gd name="connsiteX66" fmla="*/ 998547 w 1997094"/>
              <a:gd name="connsiteY66" fmla="*/ 72928 h 3436871"/>
              <a:gd name="connsiteX67" fmla="*/ 920010 w 1997094"/>
              <a:gd name="connsiteY67" fmla="*/ 0 h 3436871"/>
              <a:gd name="connsiteX0" fmla="*/ 920010 w 2025802"/>
              <a:gd name="connsiteY0" fmla="*/ 0 h 3436871"/>
              <a:gd name="connsiteX1" fmla="*/ 779764 w 2025802"/>
              <a:gd name="connsiteY1" fmla="*/ 117807 h 3436871"/>
              <a:gd name="connsiteX2" fmla="*/ 751715 w 2025802"/>
              <a:gd name="connsiteY2" fmla="*/ 224393 h 3436871"/>
              <a:gd name="connsiteX3" fmla="*/ 656348 w 2025802"/>
              <a:gd name="connsiteY3" fmla="*/ 403907 h 3436871"/>
              <a:gd name="connsiteX4" fmla="*/ 656348 w 2025802"/>
              <a:gd name="connsiteY4" fmla="*/ 460005 h 3436871"/>
              <a:gd name="connsiteX5" fmla="*/ 673178 w 2025802"/>
              <a:gd name="connsiteY5" fmla="*/ 544153 h 3436871"/>
              <a:gd name="connsiteX6" fmla="*/ 448785 w 2025802"/>
              <a:gd name="connsiteY6" fmla="*/ 656349 h 3436871"/>
              <a:gd name="connsiteX7" fmla="*/ 263661 w 2025802"/>
              <a:gd name="connsiteY7" fmla="*/ 673178 h 3436871"/>
              <a:gd name="connsiteX8" fmla="*/ 218783 w 2025802"/>
              <a:gd name="connsiteY8" fmla="*/ 948059 h 3436871"/>
              <a:gd name="connsiteX9" fmla="*/ 168294 w 2025802"/>
              <a:gd name="connsiteY9" fmla="*/ 1082695 h 3436871"/>
              <a:gd name="connsiteX10" fmla="*/ 72927 w 2025802"/>
              <a:gd name="connsiteY10" fmla="*/ 1211721 h 3436871"/>
              <a:gd name="connsiteX11" fmla="*/ 0 w 2025802"/>
              <a:gd name="connsiteY11" fmla="*/ 1346356 h 3436871"/>
              <a:gd name="connsiteX12" fmla="*/ 134635 w 2025802"/>
              <a:gd name="connsiteY12" fmla="*/ 1705384 h 3436871"/>
              <a:gd name="connsiteX13" fmla="*/ 241222 w 2025802"/>
              <a:gd name="connsiteY13" fmla="*/ 1778312 h 3436871"/>
              <a:gd name="connsiteX14" fmla="*/ 291710 w 2025802"/>
              <a:gd name="connsiteY14" fmla="*/ 1744653 h 3436871"/>
              <a:gd name="connsiteX15" fmla="*/ 336589 w 2025802"/>
              <a:gd name="connsiteY15" fmla="*/ 1800751 h 3436871"/>
              <a:gd name="connsiteX16" fmla="*/ 387077 w 2025802"/>
              <a:gd name="connsiteY16" fmla="*/ 3326621 h 3436871"/>
              <a:gd name="connsiteX17" fmla="*/ 448785 w 2025802"/>
              <a:gd name="connsiteY17" fmla="*/ 3298572 h 3436871"/>
              <a:gd name="connsiteX18" fmla="*/ 431956 w 2025802"/>
              <a:gd name="connsiteY18" fmla="*/ 2423441 h 3436871"/>
              <a:gd name="connsiteX19" fmla="*/ 482444 w 2025802"/>
              <a:gd name="connsiteY19" fmla="*/ 2434660 h 3436871"/>
              <a:gd name="connsiteX20" fmla="*/ 516103 w 2025802"/>
              <a:gd name="connsiteY20" fmla="*/ 3119058 h 3436871"/>
              <a:gd name="connsiteX21" fmla="*/ 583421 w 2025802"/>
              <a:gd name="connsiteY21" fmla="*/ 3124668 h 3436871"/>
              <a:gd name="connsiteX22" fmla="*/ 572201 w 2025802"/>
              <a:gd name="connsiteY22" fmla="*/ 2457100 h 3436871"/>
              <a:gd name="connsiteX23" fmla="*/ 964888 w 2025802"/>
              <a:gd name="connsiteY23" fmla="*/ 2462710 h 3436871"/>
              <a:gd name="connsiteX24" fmla="*/ 970498 w 2025802"/>
              <a:gd name="connsiteY24" fmla="*/ 2866616 h 3436871"/>
              <a:gd name="connsiteX25" fmla="*/ 1026596 w 2025802"/>
              <a:gd name="connsiteY25" fmla="*/ 2877836 h 3436871"/>
              <a:gd name="connsiteX26" fmla="*/ 1020986 w 2025802"/>
              <a:gd name="connsiteY26" fmla="*/ 3051740 h 3436871"/>
              <a:gd name="connsiteX27" fmla="*/ 1009767 w 2025802"/>
              <a:gd name="connsiteY27" fmla="*/ 3175156 h 3436871"/>
              <a:gd name="connsiteX28" fmla="*/ 1020986 w 2025802"/>
              <a:gd name="connsiteY28" fmla="*/ 3393939 h 3436871"/>
              <a:gd name="connsiteX29" fmla="*/ 1217330 w 2025802"/>
              <a:gd name="connsiteY29" fmla="*/ 3410768 h 3436871"/>
              <a:gd name="connsiteX30" fmla="*/ 1211720 w 2025802"/>
              <a:gd name="connsiteY30" fmla="*/ 3225645 h 3436871"/>
              <a:gd name="connsiteX31" fmla="*/ 1228549 w 2025802"/>
              <a:gd name="connsiteY31" fmla="*/ 3051741 h 3436871"/>
              <a:gd name="connsiteX32" fmla="*/ 1211720 w 2025802"/>
              <a:gd name="connsiteY32" fmla="*/ 2922714 h 3436871"/>
              <a:gd name="connsiteX33" fmla="*/ 1234159 w 2025802"/>
              <a:gd name="connsiteY33" fmla="*/ 2883446 h 3436871"/>
              <a:gd name="connsiteX34" fmla="*/ 1250988 w 2025802"/>
              <a:gd name="connsiteY34" fmla="*/ 2664663 h 3436871"/>
              <a:gd name="connsiteX35" fmla="*/ 1256599 w 2025802"/>
              <a:gd name="connsiteY35" fmla="*/ 2552467 h 3436871"/>
              <a:gd name="connsiteX36" fmla="*/ 1262209 w 2025802"/>
              <a:gd name="connsiteY36" fmla="*/ 2417831 h 3436871"/>
              <a:gd name="connsiteX37" fmla="*/ 1357574 w 2025802"/>
              <a:gd name="connsiteY37" fmla="*/ 2569297 h 3436871"/>
              <a:gd name="connsiteX38" fmla="*/ 1368794 w 2025802"/>
              <a:gd name="connsiteY38" fmla="*/ 3107839 h 3436871"/>
              <a:gd name="connsiteX39" fmla="*/ 1413673 w 2025802"/>
              <a:gd name="connsiteY39" fmla="*/ 3113448 h 3436871"/>
              <a:gd name="connsiteX40" fmla="*/ 1419283 w 2025802"/>
              <a:gd name="connsiteY40" fmla="*/ 2625394 h 3436871"/>
              <a:gd name="connsiteX41" fmla="*/ 1469772 w 2025802"/>
              <a:gd name="connsiteY41" fmla="*/ 2636614 h 3436871"/>
              <a:gd name="connsiteX42" fmla="*/ 1480991 w 2025802"/>
              <a:gd name="connsiteY42" fmla="*/ 3292962 h 3436871"/>
              <a:gd name="connsiteX43" fmla="*/ 1531479 w 2025802"/>
              <a:gd name="connsiteY43" fmla="*/ 3276133 h 3436871"/>
              <a:gd name="connsiteX44" fmla="*/ 1537090 w 2025802"/>
              <a:gd name="connsiteY44" fmla="*/ 2804908 h 3436871"/>
              <a:gd name="connsiteX45" fmla="*/ 1604407 w 2025802"/>
              <a:gd name="connsiteY45" fmla="*/ 2961983 h 3436871"/>
              <a:gd name="connsiteX46" fmla="*/ 1991484 w 2025802"/>
              <a:gd name="connsiteY46" fmla="*/ 2765639 h 3436871"/>
              <a:gd name="connsiteX47" fmla="*/ 1997094 w 2025802"/>
              <a:gd name="connsiteY47" fmla="*/ 2653443 h 3436871"/>
              <a:gd name="connsiteX48" fmla="*/ 1823190 w 2025802"/>
              <a:gd name="connsiteY48" fmla="*/ 2642224 h 3436871"/>
              <a:gd name="connsiteX49" fmla="*/ 1694164 w 2025802"/>
              <a:gd name="connsiteY49" fmla="*/ 2546857 h 3436871"/>
              <a:gd name="connsiteX50" fmla="*/ 1621237 w 2025802"/>
              <a:gd name="connsiteY50" fmla="*/ 2451490 h 3436871"/>
              <a:gd name="connsiteX51" fmla="*/ 1694164 w 2025802"/>
              <a:gd name="connsiteY51" fmla="*/ 2328074 h 3436871"/>
              <a:gd name="connsiteX52" fmla="*/ 1514650 w 2025802"/>
              <a:gd name="connsiteY52" fmla="*/ 2030754 h 3436871"/>
              <a:gd name="connsiteX53" fmla="*/ 1531479 w 2025802"/>
              <a:gd name="connsiteY53" fmla="*/ 1610018 h 3436871"/>
              <a:gd name="connsiteX54" fmla="*/ 1301477 w 2025802"/>
              <a:gd name="connsiteY54" fmla="*/ 1615627 h 3436871"/>
              <a:gd name="connsiteX55" fmla="*/ 1323916 w 2025802"/>
              <a:gd name="connsiteY55" fmla="*/ 1486602 h 3436871"/>
              <a:gd name="connsiteX56" fmla="*/ 1262208 w 2025802"/>
              <a:gd name="connsiteY56" fmla="*/ 1301478 h 3436871"/>
              <a:gd name="connsiteX57" fmla="*/ 1301477 w 2025802"/>
              <a:gd name="connsiteY57" fmla="*/ 1228550 h 3436871"/>
              <a:gd name="connsiteX58" fmla="*/ 1234159 w 2025802"/>
              <a:gd name="connsiteY58" fmla="*/ 1043426 h 3436871"/>
              <a:gd name="connsiteX59" fmla="*/ 1250989 w 2025802"/>
              <a:gd name="connsiteY59" fmla="*/ 847083 h 3436871"/>
              <a:gd name="connsiteX60" fmla="*/ 970498 w 2025802"/>
              <a:gd name="connsiteY60" fmla="*/ 712447 h 3436871"/>
              <a:gd name="connsiteX61" fmla="*/ 1015376 w 2025802"/>
              <a:gd name="connsiteY61" fmla="*/ 622690 h 3436871"/>
              <a:gd name="connsiteX62" fmla="*/ 1150012 w 2025802"/>
              <a:gd name="connsiteY62" fmla="*/ 482445 h 3436871"/>
              <a:gd name="connsiteX63" fmla="*/ 1166841 w 2025802"/>
              <a:gd name="connsiteY63" fmla="*/ 314150 h 3436871"/>
              <a:gd name="connsiteX64" fmla="*/ 1161232 w 2025802"/>
              <a:gd name="connsiteY64" fmla="*/ 196344 h 3436871"/>
              <a:gd name="connsiteX65" fmla="*/ 1065865 w 2025802"/>
              <a:gd name="connsiteY65" fmla="*/ 117807 h 3436871"/>
              <a:gd name="connsiteX66" fmla="*/ 998547 w 2025802"/>
              <a:gd name="connsiteY66" fmla="*/ 72928 h 3436871"/>
              <a:gd name="connsiteX67" fmla="*/ 920010 w 2025802"/>
              <a:gd name="connsiteY67" fmla="*/ 0 h 3436871"/>
              <a:gd name="connsiteX0" fmla="*/ 920010 w 2038796"/>
              <a:gd name="connsiteY0" fmla="*/ 0 h 3436871"/>
              <a:gd name="connsiteX1" fmla="*/ 779764 w 2038796"/>
              <a:gd name="connsiteY1" fmla="*/ 117807 h 3436871"/>
              <a:gd name="connsiteX2" fmla="*/ 751715 w 2038796"/>
              <a:gd name="connsiteY2" fmla="*/ 224393 h 3436871"/>
              <a:gd name="connsiteX3" fmla="*/ 656348 w 2038796"/>
              <a:gd name="connsiteY3" fmla="*/ 403907 h 3436871"/>
              <a:gd name="connsiteX4" fmla="*/ 656348 w 2038796"/>
              <a:gd name="connsiteY4" fmla="*/ 460005 h 3436871"/>
              <a:gd name="connsiteX5" fmla="*/ 673178 w 2038796"/>
              <a:gd name="connsiteY5" fmla="*/ 544153 h 3436871"/>
              <a:gd name="connsiteX6" fmla="*/ 448785 w 2038796"/>
              <a:gd name="connsiteY6" fmla="*/ 656349 h 3436871"/>
              <a:gd name="connsiteX7" fmla="*/ 263661 w 2038796"/>
              <a:gd name="connsiteY7" fmla="*/ 673178 h 3436871"/>
              <a:gd name="connsiteX8" fmla="*/ 218783 w 2038796"/>
              <a:gd name="connsiteY8" fmla="*/ 948059 h 3436871"/>
              <a:gd name="connsiteX9" fmla="*/ 168294 w 2038796"/>
              <a:gd name="connsiteY9" fmla="*/ 1082695 h 3436871"/>
              <a:gd name="connsiteX10" fmla="*/ 72927 w 2038796"/>
              <a:gd name="connsiteY10" fmla="*/ 1211721 h 3436871"/>
              <a:gd name="connsiteX11" fmla="*/ 0 w 2038796"/>
              <a:gd name="connsiteY11" fmla="*/ 1346356 h 3436871"/>
              <a:gd name="connsiteX12" fmla="*/ 134635 w 2038796"/>
              <a:gd name="connsiteY12" fmla="*/ 1705384 h 3436871"/>
              <a:gd name="connsiteX13" fmla="*/ 241222 w 2038796"/>
              <a:gd name="connsiteY13" fmla="*/ 1778312 h 3436871"/>
              <a:gd name="connsiteX14" fmla="*/ 291710 w 2038796"/>
              <a:gd name="connsiteY14" fmla="*/ 1744653 h 3436871"/>
              <a:gd name="connsiteX15" fmla="*/ 336589 w 2038796"/>
              <a:gd name="connsiteY15" fmla="*/ 1800751 h 3436871"/>
              <a:gd name="connsiteX16" fmla="*/ 387077 w 2038796"/>
              <a:gd name="connsiteY16" fmla="*/ 3326621 h 3436871"/>
              <a:gd name="connsiteX17" fmla="*/ 448785 w 2038796"/>
              <a:gd name="connsiteY17" fmla="*/ 3298572 h 3436871"/>
              <a:gd name="connsiteX18" fmla="*/ 431956 w 2038796"/>
              <a:gd name="connsiteY18" fmla="*/ 2423441 h 3436871"/>
              <a:gd name="connsiteX19" fmla="*/ 482444 w 2038796"/>
              <a:gd name="connsiteY19" fmla="*/ 2434660 h 3436871"/>
              <a:gd name="connsiteX20" fmla="*/ 516103 w 2038796"/>
              <a:gd name="connsiteY20" fmla="*/ 3119058 h 3436871"/>
              <a:gd name="connsiteX21" fmla="*/ 583421 w 2038796"/>
              <a:gd name="connsiteY21" fmla="*/ 3124668 h 3436871"/>
              <a:gd name="connsiteX22" fmla="*/ 572201 w 2038796"/>
              <a:gd name="connsiteY22" fmla="*/ 2457100 h 3436871"/>
              <a:gd name="connsiteX23" fmla="*/ 964888 w 2038796"/>
              <a:gd name="connsiteY23" fmla="*/ 2462710 h 3436871"/>
              <a:gd name="connsiteX24" fmla="*/ 970498 w 2038796"/>
              <a:gd name="connsiteY24" fmla="*/ 2866616 h 3436871"/>
              <a:gd name="connsiteX25" fmla="*/ 1026596 w 2038796"/>
              <a:gd name="connsiteY25" fmla="*/ 2877836 h 3436871"/>
              <a:gd name="connsiteX26" fmla="*/ 1020986 w 2038796"/>
              <a:gd name="connsiteY26" fmla="*/ 3051740 h 3436871"/>
              <a:gd name="connsiteX27" fmla="*/ 1009767 w 2038796"/>
              <a:gd name="connsiteY27" fmla="*/ 3175156 h 3436871"/>
              <a:gd name="connsiteX28" fmla="*/ 1020986 w 2038796"/>
              <a:gd name="connsiteY28" fmla="*/ 3393939 h 3436871"/>
              <a:gd name="connsiteX29" fmla="*/ 1217330 w 2038796"/>
              <a:gd name="connsiteY29" fmla="*/ 3410768 h 3436871"/>
              <a:gd name="connsiteX30" fmla="*/ 1211720 w 2038796"/>
              <a:gd name="connsiteY30" fmla="*/ 3225645 h 3436871"/>
              <a:gd name="connsiteX31" fmla="*/ 1228549 w 2038796"/>
              <a:gd name="connsiteY31" fmla="*/ 3051741 h 3436871"/>
              <a:gd name="connsiteX32" fmla="*/ 1211720 w 2038796"/>
              <a:gd name="connsiteY32" fmla="*/ 2922714 h 3436871"/>
              <a:gd name="connsiteX33" fmla="*/ 1234159 w 2038796"/>
              <a:gd name="connsiteY33" fmla="*/ 2883446 h 3436871"/>
              <a:gd name="connsiteX34" fmla="*/ 1250988 w 2038796"/>
              <a:gd name="connsiteY34" fmla="*/ 2664663 h 3436871"/>
              <a:gd name="connsiteX35" fmla="*/ 1256599 w 2038796"/>
              <a:gd name="connsiteY35" fmla="*/ 2552467 h 3436871"/>
              <a:gd name="connsiteX36" fmla="*/ 1262209 w 2038796"/>
              <a:gd name="connsiteY36" fmla="*/ 2417831 h 3436871"/>
              <a:gd name="connsiteX37" fmla="*/ 1357574 w 2038796"/>
              <a:gd name="connsiteY37" fmla="*/ 2569297 h 3436871"/>
              <a:gd name="connsiteX38" fmla="*/ 1368794 w 2038796"/>
              <a:gd name="connsiteY38" fmla="*/ 3107839 h 3436871"/>
              <a:gd name="connsiteX39" fmla="*/ 1413673 w 2038796"/>
              <a:gd name="connsiteY39" fmla="*/ 3113448 h 3436871"/>
              <a:gd name="connsiteX40" fmla="*/ 1419283 w 2038796"/>
              <a:gd name="connsiteY40" fmla="*/ 2625394 h 3436871"/>
              <a:gd name="connsiteX41" fmla="*/ 1469772 w 2038796"/>
              <a:gd name="connsiteY41" fmla="*/ 2636614 h 3436871"/>
              <a:gd name="connsiteX42" fmla="*/ 1480991 w 2038796"/>
              <a:gd name="connsiteY42" fmla="*/ 3292962 h 3436871"/>
              <a:gd name="connsiteX43" fmla="*/ 1531479 w 2038796"/>
              <a:gd name="connsiteY43" fmla="*/ 3276133 h 3436871"/>
              <a:gd name="connsiteX44" fmla="*/ 1537090 w 2038796"/>
              <a:gd name="connsiteY44" fmla="*/ 2804908 h 3436871"/>
              <a:gd name="connsiteX45" fmla="*/ 1604407 w 2038796"/>
              <a:gd name="connsiteY45" fmla="*/ 2961983 h 3436871"/>
              <a:gd name="connsiteX46" fmla="*/ 1991484 w 2038796"/>
              <a:gd name="connsiteY46" fmla="*/ 2765639 h 3436871"/>
              <a:gd name="connsiteX47" fmla="*/ 1997094 w 2038796"/>
              <a:gd name="connsiteY47" fmla="*/ 2653443 h 3436871"/>
              <a:gd name="connsiteX48" fmla="*/ 1823190 w 2038796"/>
              <a:gd name="connsiteY48" fmla="*/ 2642224 h 3436871"/>
              <a:gd name="connsiteX49" fmla="*/ 1694164 w 2038796"/>
              <a:gd name="connsiteY49" fmla="*/ 2546857 h 3436871"/>
              <a:gd name="connsiteX50" fmla="*/ 1621237 w 2038796"/>
              <a:gd name="connsiteY50" fmla="*/ 2451490 h 3436871"/>
              <a:gd name="connsiteX51" fmla="*/ 1694164 w 2038796"/>
              <a:gd name="connsiteY51" fmla="*/ 2328074 h 3436871"/>
              <a:gd name="connsiteX52" fmla="*/ 1514650 w 2038796"/>
              <a:gd name="connsiteY52" fmla="*/ 2030754 h 3436871"/>
              <a:gd name="connsiteX53" fmla="*/ 1531479 w 2038796"/>
              <a:gd name="connsiteY53" fmla="*/ 1610018 h 3436871"/>
              <a:gd name="connsiteX54" fmla="*/ 1301477 w 2038796"/>
              <a:gd name="connsiteY54" fmla="*/ 1615627 h 3436871"/>
              <a:gd name="connsiteX55" fmla="*/ 1323916 w 2038796"/>
              <a:gd name="connsiteY55" fmla="*/ 1486602 h 3436871"/>
              <a:gd name="connsiteX56" fmla="*/ 1262208 w 2038796"/>
              <a:gd name="connsiteY56" fmla="*/ 1301478 h 3436871"/>
              <a:gd name="connsiteX57" fmla="*/ 1301477 w 2038796"/>
              <a:gd name="connsiteY57" fmla="*/ 1228550 h 3436871"/>
              <a:gd name="connsiteX58" fmla="*/ 1234159 w 2038796"/>
              <a:gd name="connsiteY58" fmla="*/ 1043426 h 3436871"/>
              <a:gd name="connsiteX59" fmla="*/ 1250989 w 2038796"/>
              <a:gd name="connsiteY59" fmla="*/ 847083 h 3436871"/>
              <a:gd name="connsiteX60" fmla="*/ 970498 w 2038796"/>
              <a:gd name="connsiteY60" fmla="*/ 712447 h 3436871"/>
              <a:gd name="connsiteX61" fmla="*/ 1015376 w 2038796"/>
              <a:gd name="connsiteY61" fmla="*/ 622690 h 3436871"/>
              <a:gd name="connsiteX62" fmla="*/ 1150012 w 2038796"/>
              <a:gd name="connsiteY62" fmla="*/ 482445 h 3436871"/>
              <a:gd name="connsiteX63" fmla="*/ 1166841 w 2038796"/>
              <a:gd name="connsiteY63" fmla="*/ 314150 h 3436871"/>
              <a:gd name="connsiteX64" fmla="*/ 1161232 w 2038796"/>
              <a:gd name="connsiteY64" fmla="*/ 196344 h 3436871"/>
              <a:gd name="connsiteX65" fmla="*/ 1065865 w 2038796"/>
              <a:gd name="connsiteY65" fmla="*/ 117807 h 3436871"/>
              <a:gd name="connsiteX66" fmla="*/ 998547 w 2038796"/>
              <a:gd name="connsiteY66" fmla="*/ 72928 h 3436871"/>
              <a:gd name="connsiteX67" fmla="*/ 920010 w 2038796"/>
              <a:gd name="connsiteY67" fmla="*/ 0 h 3436871"/>
              <a:gd name="connsiteX0" fmla="*/ 920010 w 2038796"/>
              <a:gd name="connsiteY0" fmla="*/ 0 h 3436871"/>
              <a:gd name="connsiteX1" fmla="*/ 779764 w 2038796"/>
              <a:gd name="connsiteY1" fmla="*/ 117807 h 3436871"/>
              <a:gd name="connsiteX2" fmla="*/ 751715 w 2038796"/>
              <a:gd name="connsiteY2" fmla="*/ 224393 h 3436871"/>
              <a:gd name="connsiteX3" fmla="*/ 656348 w 2038796"/>
              <a:gd name="connsiteY3" fmla="*/ 403907 h 3436871"/>
              <a:gd name="connsiteX4" fmla="*/ 656348 w 2038796"/>
              <a:gd name="connsiteY4" fmla="*/ 460005 h 3436871"/>
              <a:gd name="connsiteX5" fmla="*/ 673178 w 2038796"/>
              <a:gd name="connsiteY5" fmla="*/ 544153 h 3436871"/>
              <a:gd name="connsiteX6" fmla="*/ 448785 w 2038796"/>
              <a:gd name="connsiteY6" fmla="*/ 656349 h 3436871"/>
              <a:gd name="connsiteX7" fmla="*/ 263661 w 2038796"/>
              <a:gd name="connsiteY7" fmla="*/ 673178 h 3436871"/>
              <a:gd name="connsiteX8" fmla="*/ 218783 w 2038796"/>
              <a:gd name="connsiteY8" fmla="*/ 948059 h 3436871"/>
              <a:gd name="connsiteX9" fmla="*/ 168294 w 2038796"/>
              <a:gd name="connsiteY9" fmla="*/ 1082695 h 3436871"/>
              <a:gd name="connsiteX10" fmla="*/ 72927 w 2038796"/>
              <a:gd name="connsiteY10" fmla="*/ 1211721 h 3436871"/>
              <a:gd name="connsiteX11" fmla="*/ 0 w 2038796"/>
              <a:gd name="connsiteY11" fmla="*/ 1346356 h 3436871"/>
              <a:gd name="connsiteX12" fmla="*/ 134635 w 2038796"/>
              <a:gd name="connsiteY12" fmla="*/ 1705384 h 3436871"/>
              <a:gd name="connsiteX13" fmla="*/ 241222 w 2038796"/>
              <a:gd name="connsiteY13" fmla="*/ 1778312 h 3436871"/>
              <a:gd name="connsiteX14" fmla="*/ 291710 w 2038796"/>
              <a:gd name="connsiteY14" fmla="*/ 1744653 h 3436871"/>
              <a:gd name="connsiteX15" fmla="*/ 336589 w 2038796"/>
              <a:gd name="connsiteY15" fmla="*/ 1800751 h 3436871"/>
              <a:gd name="connsiteX16" fmla="*/ 387077 w 2038796"/>
              <a:gd name="connsiteY16" fmla="*/ 3326621 h 3436871"/>
              <a:gd name="connsiteX17" fmla="*/ 448785 w 2038796"/>
              <a:gd name="connsiteY17" fmla="*/ 3298572 h 3436871"/>
              <a:gd name="connsiteX18" fmla="*/ 431956 w 2038796"/>
              <a:gd name="connsiteY18" fmla="*/ 2423441 h 3436871"/>
              <a:gd name="connsiteX19" fmla="*/ 482444 w 2038796"/>
              <a:gd name="connsiteY19" fmla="*/ 2434660 h 3436871"/>
              <a:gd name="connsiteX20" fmla="*/ 516103 w 2038796"/>
              <a:gd name="connsiteY20" fmla="*/ 3119058 h 3436871"/>
              <a:gd name="connsiteX21" fmla="*/ 583421 w 2038796"/>
              <a:gd name="connsiteY21" fmla="*/ 3124668 h 3436871"/>
              <a:gd name="connsiteX22" fmla="*/ 572201 w 2038796"/>
              <a:gd name="connsiteY22" fmla="*/ 2457100 h 3436871"/>
              <a:gd name="connsiteX23" fmla="*/ 964888 w 2038796"/>
              <a:gd name="connsiteY23" fmla="*/ 2462710 h 3436871"/>
              <a:gd name="connsiteX24" fmla="*/ 970498 w 2038796"/>
              <a:gd name="connsiteY24" fmla="*/ 2866616 h 3436871"/>
              <a:gd name="connsiteX25" fmla="*/ 1026596 w 2038796"/>
              <a:gd name="connsiteY25" fmla="*/ 2877836 h 3436871"/>
              <a:gd name="connsiteX26" fmla="*/ 1020986 w 2038796"/>
              <a:gd name="connsiteY26" fmla="*/ 3051740 h 3436871"/>
              <a:gd name="connsiteX27" fmla="*/ 1009767 w 2038796"/>
              <a:gd name="connsiteY27" fmla="*/ 3175156 h 3436871"/>
              <a:gd name="connsiteX28" fmla="*/ 1020986 w 2038796"/>
              <a:gd name="connsiteY28" fmla="*/ 3393939 h 3436871"/>
              <a:gd name="connsiteX29" fmla="*/ 1217330 w 2038796"/>
              <a:gd name="connsiteY29" fmla="*/ 3410768 h 3436871"/>
              <a:gd name="connsiteX30" fmla="*/ 1211720 w 2038796"/>
              <a:gd name="connsiteY30" fmla="*/ 3225645 h 3436871"/>
              <a:gd name="connsiteX31" fmla="*/ 1228549 w 2038796"/>
              <a:gd name="connsiteY31" fmla="*/ 3051741 h 3436871"/>
              <a:gd name="connsiteX32" fmla="*/ 1211720 w 2038796"/>
              <a:gd name="connsiteY32" fmla="*/ 2922714 h 3436871"/>
              <a:gd name="connsiteX33" fmla="*/ 1234159 w 2038796"/>
              <a:gd name="connsiteY33" fmla="*/ 2883446 h 3436871"/>
              <a:gd name="connsiteX34" fmla="*/ 1250988 w 2038796"/>
              <a:gd name="connsiteY34" fmla="*/ 2664663 h 3436871"/>
              <a:gd name="connsiteX35" fmla="*/ 1256599 w 2038796"/>
              <a:gd name="connsiteY35" fmla="*/ 2552467 h 3436871"/>
              <a:gd name="connsiteX36" fmla="*/ 1262209 w 2038796"/>
              <a:gd name="connsiteY36" fmla="*/ 2417831 h 3436871"/>
              <a:gd name="connsiteX37" fmla="*/ 1357574 w 2038796"/>
              <a:gd name="connsiteY37" fmla="*/ 2569297 h 3436871"/>
              <a:gd name="connsiteX38" fmla="*/ 1368794 w 2038796"/>
              <a:gd name="connsiteY38" fmla="*/ 3107839 h 3436871"/>
              <a:gd name="connsiteX39" fmla="*/ 1413673 w 2038796"/>
              <a:gd name="connsiteY39" fmla="*/ 3113448 h 3436871"/>
              <a:gd name="connsiteX40" fmla="*/ 1419283 w 2038796"/>
              <a:gd name="connsiteY40" fmla="*/ 2625394 h 3436871"/>
              <a:gd name="connsiteX41" fmla="*/ 1469772 w 2038796"/>
              <a:gd name="connsiteY41" fmla="*/ 2636614 h 3436871"/>
              <a:gd name="connsiteX42" fmla="*/ 1480991 w 2038796"/>
              <a:gd name="connsiteY42" fmla="*/ 3292962 h 3436871"/>
              <a:gd name="connsiteX43" fmla="*/ 1531479 w 2038796"/>
              <a:gd name="connsiteY43" fmla="*/ 3276133 h 3436871"/>
              <a:gd name="connsiteX44" fmla="*/ 1537090 w 2038796"/>
              <a:gd name="connsiteY44" fmla="*/ 2804908 h 3436871"/>
              <a:gd name="connsiteX45" fmla="*/ 1604407 w 2038796"/>
              <a:gd name="connsiteY45" fmla="*/ 2961983 h 3436871"/>
              <a:gd name="connsiteX46" fmla="*/ 1991484 w 2038796"/>
              <a:gd name="connsiteY46" fmla="*/ 2765639 h 3436871"/>
              <a:gd name="connsiteX47" fmla="*/ 1997094 w 2038796"/>
              <a:gd name="connsiteY47" fmla="*/ 2653443 h 3436871"/>
              <a:gd name="connsiteX48" fmla="*/ 1806360 w 2038796"/>
              <a:gd name="connsiteY48" fmla="*/ 2664663 h 3436871"/>
              <a:gd name="connsiteX49" fmla="*/ 1694164 w 2038796"/>
              <a:gd name="connsiteY49" fmla="*/ 2546857 h 3436871"/>
              <a:gd name="connsiteX50" fmla="*/ 1621237 w 2038796"/>
              <a:gd name="connsiteY50" fmla="*/ 2451490 h 3436871"/>
              <a:gd name="connsiteX51" fmla="*/ 1694164 w 2038796"/>
              <a:gd name="connsiteY51" fmla="*/ 2328074 h 3436871"/>
              <a:gd name="connsiteX52" fmla="*/ 1514650 w 2038796"/>
              <a:gd name="connsiteY52" fmla="*/ 2030754 h 3436871"/>
              <a:gd name="connsiteX53" fmla="*/ 1531479 w 2038796"/>
              <a:gd name="connsiteY53" fmla="*/ 1610018 h 3436871"/>
              <a:gd name="connsiteX54" fmla="*/ 1301477 w 2038796"/>
              <a:gd name="connsiteY54" fmla="*/ 1615627 h 3436871"/>
              <a:gd name="connsiteX55" fmla="*/ 1323916 w 2038796"/>
              <a:gd name="connsiteY55" fmla="*/ 1486602 h 3436871"/>
              <a:gd name="connsiteX56" fmla="*/ 1262208 w 2038796"/>
              <a:gd name="connsiteY56" fmla="*/ 1301478 h 3436871"/>
              <a:gd name="connsiteX57" fmla="*/ 1301477 w 2038796"/>
              <a:gd name="connsiteY57" fmla="*/ 1228550 h 3436871"/>
              <a:gd name="connsiteX58" fmla="*/ 1234159 w 2038796"/>
              <a:gd name="connsiteY58" fmla="*/ 1043426 h 3436871"/>
              <a:gd name="connsiteX59" fmla="*/ 1250989 w 2038796"/>
              <a:gd name="connsiteY59" fmla="*/ 847083 h 3436871"/>
              <a:gd name="connsiteX60" fmla="*/ 970498 w 2038796"/>
              <a:gd name="connsiteY60" fmla="*/ 712447 h 3436871"/>
              <a:gd name="connsiteX61" fmla="*/ 1015376 w 2038796"/>
              <a:gd name="connsiteY61" fmla="*/ 622690 h 3436871"/>
              <a:gd name="connsiteX62" fmla="*/ 1150012 w 2038796"/>
              <a:gd name="connsiteY62" fmla="*/ 482445 h 3436871"/>
              <a:gd name="connsiteX63" fmla="*/ 1166841 w 2038796"/>
              <a:gd name="connsiteY63" fmla="*/ 314150 h 3436871"/>
              <a:gd name="connsiteX64" fmla="*/ 1161232 w 2038796"/>
              <a:gd name="connsiteY64" fmla="*/ 196344 h 3436871"/>
              <a:gd name="connsiteX65" fmla="*/ 1065865 w 2038796"/>
              <a:gd name="connsiteY65" fmla="*/ 117807 h 3436871"/>
              <a:gd name="connsiteX66" fmla="*/ 998547 w 2038796"/>
              <a:gd name="connsiteY66" fmla="*/ 72928 h 3436871"/>
              <a:gd name="connsiteX67" fmla="*/ 920010 w 2038796"/>
              <a:gd name="connsiteY67" fmla="*/ 0 h 3436871"/>
              <a:gd name="connsiteX0" fmla="*/ 920010 w 2038796"/>
              <a:gd name="connsiteY0" fmla="*/ 0 h 3436871"/>
              <a:gd name="connsiteX1" fmla="*/ 779764 w 2038796"/>
              <a:gd name="connsiteY1" fmla="*/ 117807 h 3436871"/>
              <a:gd name="connsiteX2" fmla="*/ 751715 w 2038796"/>
              <a:gd name="connsiteY2" fmla="*/ 224393 h 3436871"/>
              <a:gd name="connsiteX3" fmla="*/ 656348 w 2038796"/>
              <a:gd name="connsiteY3" fmla="*/ 403907 h 3436871"/>
              <a:gd name="connsiteX4" fmla="*/ 656348 w 2038796"/>
              <a:gd name="connsiteY4" fmla="*/ 460005 h 3436871"/>
              <a:gd name="connsiteX5" fmla="*/ 673178 w 2038796"/>
              <a:gd name="connsiteY5" fmla="*/ 544153 h 3436871"/>
              <a:gd name="connsiteX6" fmla="*/ 448785 w 2038796"/>
              <a:gd name="connsiteY6" fmla="*/ 656349 h 3436871"/>
              <a:gd name="connsiteX7" fmla="*/ 263661 w 2038796"/>
              <a:gd name="connsiteY7" fmla="*/ 673178 h 3436871"/>
              <a:gd name="connsiteX8" fmla="*/ 218783 w 2038796"/>
              <a:gd name="connsiteY8" fmla="*/ 948059 h 3436871"/>
              <a:gd name="connsiteX9" fmla="*/ 168294 w 2038796"/>
              <a:gd name="connsiteY9" fmla="*/ 1082695 h 3436871"/>
              <a:gd name="connsiteX10" fmla="*/ 72927 w 2038796"/>
              <a:gd name="connsiteY10" fmla="*/ 1211721 h 3436871"/>
              <a:gd name="connsiteX11" fmla="*/ 0 w 2038796"/>
              <a:gd name="connsiteY11" fmla="*/ 1346356 h 3436871"/>
              <a:gd name="connsiteX12" fmla="*/ 134635 w 2038796"/>
              <a:gd name="connsiteY12" fmla="*/ 1705384 h 3436871"/>
              <a:gd name="connsiteX13" fmla="*/ 241222 w 2038796"/>
              <a:gd name="connsiteY13" fmla="*/ 1778312 h 3436871"/>
              <a:gd name="connsiteX14" fmla="*/ 291710 w 2038796"/>
              <a:gd name="connsiteY14" fmla="*/ 1744653 h 3436871"/>
              <a:gd name="connsiteX15" fmla="*/ 336589 w 2038796"/>
              <a:gd name="connsiteY15" fmla="*/ 1800751 h 3436871"/>
              <a:gd name="connsiteX16" fmla="*/ 387077 w 2038796"/>
              <a:gd name="connsiteY16" fmla="*/ 3326621 h 3436871"/>
              <a:gd name="connsiteX17" fmla="*/ 448785 w 2038796"/>
              <a:gd name="connsiteY17" fmla="*/ 3298572 h 3436871"/>
              <a:gd name="connsiteX18" fmla="*/ 431956 w 2038796"/>
              <a:gd name="connsiteY18" fmla="*/ 2423441 h 3436871"/>
              <a:gd name="connsiteX19" fmla="*/ 482444 w 2038796"/>
              <a:gd name="connsiteY19" fmla="*/ 2434660 h 3436871"/>
              <a:gd name="connsiteX20" fmla="*/ 516103 w 2038796"/>
              <a:gd name="connsiteY20" fmla="*/ 3119058 h 3436871"/>
              <a:gd name="connsiteX21" fmla="*/ 583421 w 2038796"/>
              <a:gd name="connsiteY21" fmla="*/ 3124668 h 3436871"/>
              <a:gd name="connsiteX22" fmla="*/ 572201 w 2038796"/>
              <a:gd name="connsiteY22" fmla="*/ 2457100 h 3436871"/>
              <a:gd name="connsiteX23" fmla="*/ 964888 w 2038796"/>
              <a:gd name="connsiteY23" fmla="*/ 2462710 h 3436871"/>
              <a:gd name="connsiteX24" fmla="*/ 970498 w 2038796"/>
              <a:gd name="connsiteY24" fmla="*/ 2866616 h 3436871"/>
              <a:gd name="connsiteX25" fmla="*/ 1026596 w 2038796"/>
              <a:gd name="connsiteY25" fmla="*/ 2877836 h 3436871"/>
              <a:gd name="connsiteX26" fmla="*/ 1020986 w 2038796"/>
              <a:gd name="connsiteY26" fmla="*/ 3051740 h 3436871"/>
              <a:gd name="connsiteX27" fmla="*/ 1009767 w 2038796"/>
              <a:gd name="connsiteY27" fmla="*/ 3175156 h 3436871"/>
              <a:gd name="connsiteX28" fmla="*/ 1020986 w 2038796"/>
              <a:gd name="connsiteY28" fmla="*/ 3393939 h 3436871"/>
              <a:gd name="connsiteX29" fmla="*/ 1217330 w 2038796"/>
              <a:gd name="connsiteY29" fmla="*/ 3410768 h 3436871"/>
              <a:gd name="connsiteX30" fmla="*/ 1211720 w 2038796"/>
              <a:gd name="connsiteY30" fmla="*/ 3225645 h 3436871"/>
              <a:gd name="connsiteX31" fmla="*/ 1228549 w 2038796"/>
              <a:gd name="connsiteY31" fmla="*/ 3051741 h 3436871"/>
              <a:gd name="connsiteX32" fmla="*/ 1211720 w 2038796"/>
              <a:gd name="connsiteY32" fmla="*/ 2922714 h 3436871"/>
              <a:gd name="connsiteX33" fmla="*/ 1234159 w 2038796"/>
              <a:gd name="connsiteY33" fmla="*/ 2883446 h 3436871"/>
              <a:gd name="connsiteX34" fmla="*/ 1250988 w 2038796"/>
              <a:gd name="connsiteY34" fmla="*/ 2664663 h 3436871"/>
              <a:gd name="connsiteX35" fmla="*/ 1256599 w 2038796"/>
              <a:gd name="connsiteY35" fmla="*/ 2552467 h 3436871"/>
              <a:gd name="connsiteX36" fmla="*/ 1262209 w 2038796"/>
              <a:gd name="connsiteY36" fmla="*/ 2417831 h 3436871"/>
              <a:gd name="connsiteX37" fmla="*/ 1357574 w 2038796"/>
              <a:gd name="connsiteY37" fmla="*/ 2569297 h 3436871"/>
              <a:gd name="connsiteX38" fmla="*/ 1368794 w 2038796"/>
              <a:gd name="connsiteY38" fmla="*/ 3107839 h 3436871"/>
              <a:gd name="connsiteX39" fmla="*/ 1413673 w 2038796"/>
              <a:gd name="connsiteY39" fmla="*/ 3113448 h 3436871"/>
              <a:gd name="connsiteX40" fmla="*/ 1419283 w 2038796"/>
              <a:gd name="connsiteY40" fmla="*/ 2625394 h 3436871"/>
              <a:gd name="connsiteX41" fmla="*/ 1469772 w 2038796"/>
              <a:gd name="connsiteY41" fmla="*/ 2636614 h 3436871"/>
              <a:gd name="connsiteX42" fmla="*/ 1480991 w 2038796"/>
              <a:gd name="connsiteY42" fmla="*/ 3292962 h 3436871"/>
              <a:gd name="connsiteX43" fmla="*/ 1531479 w 2038796"/>
              <a:gd name="connsiteY43" fmla="*/ 3276133 h 3436871"/>
              <a:gd name="connsiteX44" fmla="*/ 1537090 w 2038796"/>
              <a:gd name="connsiteY44" fmla="*/ 2804908 h 3436871"/>
              <a:gd name="connsiteX45" fmla="*/ 1604407 w 2038796"/>
              <a:gd name="connsiteY45" fmla="*/ 2961983 h 3436871"/>
              <a:gd name="connsiteX46" fmla="*/ 1991484 w 2038796"/>
              <a:gd name="connsiteY46" fmla="*/ 2765639 h 3436871"/>
              <a:gd name="connsiteX47" fmla="*/ 1997094 w 2038796"/>
              <a:gd name="connsiteY47" fmla="*/ 2653443 h 3436871"/>
              <a:gd name="connsiteX48" fmla="*/ 1806360 w 2038796"/>
              <a:gd name="connsiteY48" fmla="*/ 2664663 h 3436871"/>
              <a:gd name="connsiteX49" fmla="*/ 1694164 w 2038796"/>
              <a:gd name="connsiteY49" fmla="*/ 2546857 h 3436871"/>
              <a:gd name="connsiteX50" fmla="*/ 1621237 w 2038796"/>
              <a:gd name="connsiteY50" fmla="*/ 2451490 h 3436871"/>
              <a:gd name="connsiteX51" fmla="*/ 1694164 w 2038796"/>
              <a:gd name="connsiteY51" fmla="*/ 2328074 h 3436871"/>
              <a:gd name="connsiteX52" fmla="*/ 1514650 w 2038796"/>
              <a:gd name="connsiteY52" fmla="*/ 2030754 h 3436871"/>
              <a:gd name="connsiteX53" fmla="*/ 1531479 w 2038796"/>
              <a:gd name="connsiteY53" fmla="*/ 1610018 h 3436871"/>
              <a:gd name="connsiteX54" fmla="*/ 1301477 w 2038796"/>
              <a:gd name="connsiteY54" fmla="*/ 1615627 h 3436871"/>
              <a:gd name="connsiteX55" fmla="*/ 1323916 w 2038796"/>
              <a:gd name="connsiteY55" fmla="*/ 1486602 h 3436871"/>
              <a:gd name="connsiteX56" fmla="*/ 1262208 w 2038796"/>
              <a:gd name="connsiteY56" fmla="*/ 1301478 h 3436871"/>
              <a:gd name="connsiteX57" fmla="*/ 1301477 w 2038796"/>
              <a:gd name="connsiteY57" fmla="*/ 1228550 h 3436871"/>
              <a:gd name="connsiteX58" fmla="*/ 1234159 w 2038796"/>
              <a:gd name="connsiteY58" fmla="*/ 1043426 h 3436871"/>
              <a:gd name="connsiteX59" fmla="*/ 1250989 w 2038796"/>
              <a:gd name="connsiteY59" fmla="*/ 847083 h 3436871"/>
              <a:gd name="connsiteX60" fmla="*/ 970498 w 2038796"/>
              <a:gd name="connsiteY60" fmla="*/ 712447 h 3436871"/>
              <a:gd name="connsiteX61" fmla="*/ 1015376 w 2038796"/>
              <a:gd name="connsiteY61" fmla="*/ 622690 h 3436871"/>
              <a:gd name="connsiteX62" fmla="*/ 1150012 w 2038796"/>
              <a:gd name="connsiteY62" fmla="*/ 482445 h 3436871"/>
              <a:gd name="connsiteX63" fmla="*/ 1166841 w 2038796"/>
              <a:gd name="connsiteY63" fmla="*/ 314150 h 3436871"/>
              <a:gd name="connsiteX64" fmla="*/ 1161232 w 2038796"/>
              <a:gd name="connsiteY64" fmla="*/ 196344 h 3436871"/>
              <a:gd name="connsiteX65" fmla="*/ 1065865 w 2038796"/>
              <a:gd name="connsiteY65" fmla="*/ 117807 h 3436871"/>
              <a:gd name="connsiteX66" fmla="*/ 998547 w 2038796"/>
              <a:gd name="connsiteY66" fmla="*/ 72928 h 3436871"/>
              <a:gd name="connsiteX67" fmla="*/ 920010 w 2038796"/>
              <a:gd name="connsiteY67" fmla="*/ 0 h 3436871"/>
              <a:gd name="connsiteX0" fmla="*/ 920010 w 2038796"/>
              <a:gd name="connsiteY0" fmla="*/ 0 h 3436871"/>
              <a:gd name="connsiteX1" fmla="*/ 779764 w 2038796"/>
              <a:gd name="connsiteY1" fmla="*/ 117807 h 3436871"/>
              <a:gd name="connsiteX2" fmla="*/ 751715 w 2038796"/>
              <a:gd name="connsiteY2" fmla="*/ 224393 h 3436871"/>
              <a:gd name="connsiteX3" fmla="*/ 656348 w 2038796"/>
              <a:gd name="connsiteY3" fmla="*/ 403907 h 3436871"/>
              <a:gd name="connsiteX4" fmla="*/ 656348 w 2038796"/>
              <a:gd name="connsiteY4" fmla="*/ 460005 h 3436871"/>
              <a:gd name="connsiteX5" fmla="*/ 673178 w 2038796"/>
              <a:gd name="connsiteY5" fmla="*/ 544153 h 3436871"/>
              <a:gd name="connsiteX6" fmla="*/ 448785 w 2038796"/>
              <a:gd name="connsiteY6" fmla="*/ 656349 h 3436871"/>
              <a:gd name="connsiteX7" fmla="*/ 263661 w 2038796"/>
              <a:gd name="connsiteY7" fmla="*/ 673178 h 3436871"/>
              <a:gd name="connsiteX8" fmla="*/ 218783 w 2038796"/>
              <a:gd name="connsiteY8" fmla="*/ 948059 h 3436871"/>
              <a:gd name="connsiteX9" fmla="*/ 168294 w 2038796"/>
              <a:gd name="connsiteY9" fmla="*/ 1082695 h 3436871"/>
              <a:gd name="connsiteX10" fmla="*/ 72927 w 2038796"/>
              <a:gd name="connsiteY10" fmla="*/ 1211721 h 3436871"/>
              <a:gd name="connsiteX11" fmla="*/ 0 w 2038796"/>
              <a:gd name="connsiteY11" fmla="*/ 1346356 h 3436871"/>
              <a:gd name="connsiteX12" fmla="*/ 134635 w 2038796"/>
              <a:gd name="connsiteY12" fmla="*/ 1705384 h 3436871"/>
              <a:gd name="connsiteX13" fmla="*/ 241222 w 2038796"/>
              <a:gd name="connsiteY13" fmla="*/ 1778312 h 3436871"/>
              <a:gd name="connsiteX14" fmla="*/ 291710 w 2038796"/>
              <a:gd name="connsiteY14" fmla="*/ 1744653 h 3436871"/>
              <a:gd name="connsiteX15" fmla="*/ 336589 w 2038796"/>
              <a:gd name="connsiteY15" fmla="*/ 1800751 h 3436871"/>
              <a:gd name="connsiteX16" fmla="*/ 387077 w 2038796"/>
              <a:gd name="connsiteY16" fmla="*/ 3326621 h 3436871"/>
              <a:gd name="connsiteX17" fmla="*/ 448785 w 2038796"/>
              <a:gd name="connsiteY17" fmla="*/ 3298572 h 3436871"/>
              <a:gd name="connsiteX18" fmla="*/ 431956 w 2038796"/>
              <a:gd name="connsiteY18" fmla="*/ 2423441 h 3436871"/>
              <a:gd name="connsiteX19" fmla="*/ 482444 w 2038796"/>
              <a:gd name="connsiteY19" fmla="*/ 2434660 h 3436871"/>
              <a:gd name="connsiteX20" fmla="*/ 516103 w 2038796"/>
              <a:gd name="connsiteY20" fmla="*/ 3119058 h 3436871"/>
              <a:gd name="connsiteX21" fmla="*/ 583421 w 2038796"/>
              <a:gd name="connsiteY21" fmla="*/ 3124668 h 3436871"/>
              <a:gd name="connsiteX22" fmla="*/ 572201 w 2038796"/>
              <a:gd name="connsiteY22" fmla="*/ 2457100 h 3436871"/>
              <a:gd name="connsiteX23" fmla="*/ 964888 w 2038796"/>
              <a:gd name="connsiteY23" fmla="*/ 2462710 h 3436871"/>
              <a:gd name="connsiteX24" fmla="*/ 970498 w 2038796"/>
              <a:gd name="connsiteY24" fmla="*/ 2866616 h 3436871"/>
              <a:gd name="connsiteX25" fmla="*/ 1026596 w 2038796"/>
              <a:gd name="connsiteY25" fmla="*/ 2877836 h 3436871"/>
              <a:gd name="connsiteX26" fmla="*/ 1020986 w 2038796"/>
              <a:gd name="connsiteY26" fmla="*/ 3051740 h 3436871"/>
              <a:gd name="connsiteX27" fmla="*/ 1009767 w 2038796"/>
              <a:gd name="connsiteY27" fmla="*/ 3175156 h 3436871"/>
              <a:gd name="connsiteX28" fmla="*/ 1020986 w 2038796"/>
              <a:gd name="connsiteY28" fmla="*/ 3393939 h 3436871"/>
              <a:gd name="connsiteX29" fmla="*/ 1217330 w 2038796"/>
              <a:gd name="connsiteY29" fmla="*/ 3410768 h 3436871"/>
              <a:gd name="connsiteX30" fmla="*/ 1211720 w 2038796"/>
              <a:gd name="connsiteY30" fmla="*/ 3225645 h 3436871"/>
              <a:gd name="connsiteX31" fmla="*/ 1228549 w 2038796"/>
              <a:gd name="connsiteY31" fmla="*/ 3051741 h 3436871"/>
              <a:gd name="connsiteX32" fmla="*/ 1211720 w 2038796"/>
              <a:gd name="connsiteY32" fmla="*/ 2922714 h 3436871"/>
              <a:gd name="connsiteX33" fmla="*/ 1234159 w 2038796"/>
              <a:gd name="connsiteY33" fmla="*/ 2883446 h 3436871"/>
              <a:gd name="connsiteX34" fmla="*/ 1250988 w 2038796"/>
              <a:gd name="connsiteY34" fmla="*/ 2664663 h 3436871"/>
              <a:gd name="connsiteX35" fmla="*/ 1256599 w 2038796"/>
              <a:gd name="connsiteY35" fmla="*/ 2552467 h 3436871"/>
              <a:gd name="connsiteX36" fmla="*/ 1262209 w 2038796"/>
              <a:gd name="connsiteY36" fmla="*/ 2417831 h 3436871"/>
              <a:gd name="connsiteX37" fmla="*/ 1357574 w 2038796"/>
              <a:gd name="connsiteY37" fmla="*/ 2569297 h 3436871"/>
              <a:gd name="connsiteX38" fmla="*/ 1368794 w 2038796"/>
              <a:gd name="connsiteY38" fmla="*/ 3107839 h 3436871"/>
              <a:gd name="connsiteX39" fmla="*/ 1413673 w 2038796"/>
              <a:gd name="connsiteY39" fmla="*/ 3113448 h 3436871"/>
              <a:gd name="connsiteX40" fmla="*/ 1419283 w 2038796"/>
              <a:gd name="connsiteY40" fmla="*/ 2625394 h 3436871"/>
              <a:gd name="connsiteX41" fmla="*/ 1469772 w 2038796"/>
              <a:gd name="connsiteY41" fmla="*/ 2636614 h 3436871"/>
              <a:gd name="connsiteX42" fmla="*/ 1480991 w 2038796"/>
              <a:gd name="connsiteY42" fmla="*/ 3292962 h 3436871"/>
              <a:gd name="connsiteX43" fmla="*/ 1531479 w 2038796"/>
              <a:gd name="connsiteY43" fmla="*/ 3276133 h 3436871"/>
              <a:gd name="connsiteX44" fmla="*/ 1537090 w 2038796"/>
              <a:gd name="connsiteY44" fmla="*/ 2804908 h 3436871"/>
              <a:gd name="connsiteX45" fmla="*/ 1604407 w 2038796"/>
              <a:gd name="connsiteY45" fmla="*/ 2961983 h 3436871"/>
              <a:gd name="connsiteX46" fmla="*/ 1991484 w 2038796"/>
              <a:gd name="connsiteY46" fmla="*/ 2765639 h 3436871"/>
              <a:gd name="connsiteX47" fmla="*/ 1997094 w 2038796"/>
              <a:gd name="connsiteY47" fmla="*/ 2653443 h 3436871"/>
              <a:gd name="connsiteX48" fmla="*/ 1828800 w 2038796"/>
              <a:gd name="connsiteY48" fmla="*/ 2636614 h 3436871"/>
              <a:gd name="connsiteX49" fmla="*/ 1694164 w 2038796"/>
              <a:gd name="connsiteY49" fmla="*/ 2546857 h 3436871"/>
              <a:gd name="connsiteX50" fmla="*/ 1621237 w 2038796"/>
              <a:gd name="connsiteY50" fmla="*/ 2451490 h 3436871"/>
              <a:gd name="connsiteX51" fmla="*/ 1694164 w 2038796"/>
              <a:gd name="connsiteY51" fmla="*/ 2328074 h 3436871"/>
              <a:gd name="connsiteX52" fmla="*/ 1514650 w 2038796"/>
              <a:gd name="connsiteY52" fmla="*/ 2030754 h 3436871"/>
              <a:gd name="connsiteX53" fmla="*/ 1531479 w 2038796"/>
              <a:gd name="connsiteY53" fmla="*/ 1610018 h 3436871"/>
              <a:gd name="connsiteX54" fmla="*/ 1301477 w 2038796"/>
              <a:gd name="connsiteY54" fmla="*/ 1615627 h 3436871"/>
              <a:gd name="connsiteX55" fmla="*/ 1323916 w 2038796"/>
              <a:gd name="connsiteY55" fmla="*/ 1486602 h 3436871"/>
              <a:gd name="connsiteX56" fmla="*/ 1262208 w 2038796"/>
              <a:gd name="connsiteY56" fmla="*/ 1301478 h 3436871"/>
              <a:gd name="connsiteX57" fmla="*/ 1301477 w 2038796"/>
              <a:gd name="connsiteY57" fmla="*/ 1228550 h 3436871"/>
              <a:gd name="connsiteX58" fmla="*/ 1234159 w 2038796"/>
              <a:gd name="connsiteY58" fmla="*/ 1043426 h 3436871"/>
              <a:gd name="connsiteX59" fmla="*/ 1250989 w 2038796"/>
              <a:gd name="connsiteY59" fmla="*/ 847083 h 3436871"/>
              <a:gd name="connsiteX60" fmla="*/ 970498 w 2038796"/>
              <a:gd name="connsiteY60" fmla="*/ 712447 h 3436871"/>
              <a:gd name="connsiteX61" fmla="*/ 1015376 w 2038796"/>
              <a:gd name="connsiteY61" fmla="*/ 622690 h 3436871"/>
              <a:gd name="connsiteX62" fmla="*/ 1150012 w 2038796"/>
              <a:gd name="connsiteY62" fmla="*/ 482445 h 3436871"/>
              <a:gd name="connsiteX63" fmla="*/ 1166841 w 2038796"/>
              <a:gd name="connsiteY63" fmla="*/ 314150 h 3436871"/>
              <a:gd name="connsiteX64" fmla="*/ 1161232 w 2038796"/>
              <a:gd name="connsiteY64" fmla="*/ 196344 h 3436871"/>
              <a:gd name="connsiteX65" fmla="*/ 1065865 w 2038796"/>
              <a:gd name="connsiteY65" fmla="*/ 117807 h 3436871"/>
              <a:gd name="connsiteX66" fmla="*/ 998547 w 2038796"/>
              <a:gd name="connsiteY66" fmla="*/ 72928 h 3436871"/>
              <a:gd name="connsiteX67" fmla="*/ 920010 w 2038796"/>
              <a:gd name="connsiteY67" fmla="*/ 0 h 3436871"/>
              <a:gd name="connsiteX0" fmla="*/ 920010 w 2038796"/>
              <a:gd name="connsiteY0" fmla="*/ 0 h 3436871"/>
              <a:gd name="connsiteX1" fmla="*/ 779764 w 2038796"/>
              <a:gd name="connsiteY1" fmla="*/ 117807 h 3436871"/>
              <a:gd name="connsiteX2" fmla="*/ 751715 w 2038796"/>
              <a:gd name="connsiteY2" fmla="*/ 224393 h 3436871"/>
              <a:gd name="connsiteX3" fmla="*/ 656348 w 2038796"/>
              <a:gd name="connsiteY3" fmla="*/ 403907 h 3436871"/>
              <a:gd name="connsiteX4" fmla="*/ 656348 w 2038796"/>
              <a:gd name="connsiteY4" fmla="*/ 460005 h 3436871"/>
              <a:gd name="connsiteX5" fmla="*/ 673178 w 2038796"/>
              <a:gd name="connsiteY5" fmla="*/ 544153 h 3436871"/>
              <a:gd name="connsiteX6" fmla="*/ 448785 w 2038796"/>
              <a:gd name="connsiteY6" fmla="*/ 656349 h 3436871"/>
              <a:gd name="connsiteX7" fmla="*/ 263661 w 2038796"/>
              <a:gd name="connsiteY7" fmla="*/ 673178 h 3436871"/>
              <a:gd name="connsiteX8" fmla="*/ 218783 w 2038796"/>
              <a:gd name="connsiteY8" fmla="*/ 948059 h 3436871"/>
              <a:gd name="connsiteX9" fmla="*/ 168294 w 2038796"/>
              <a:gd name="connsiteY9" fmla="*/ 1082695 h 3436871"/>
              <a:gd name="connsiteX10" fmla="*/ 72927 w 2038796"/>
              <a:gd name="connsiteY10" fmla="*/ 1211721 h 3436871"/>
              <a:gd name="connsiteX11" fmla="*/ 0 w 2038796"/>
              <a:gd name="connsiteY11" fmla="*/ 1346356 h 3436871"/>
              <a:gd name="connsiteX12" fmla="*/ 134635 w 2038796"/>
              <a:gd name="connsiteY12" fmla="*/ 1705384 h 3436871"/>
              <a:gd name="connsiteX13" fmla="*/ 241222 w 2038796"/>
              <a:gd name="connsiteY13" fmla="*/ 1778312 h 3436871"/>
              <a:gd name="connsiteX14" fmla="*/ 291710 w 2038796"/>
              <a:gd name="connsiteY14" fmla="*/ 1744653 h 3436871"/>
              <a:gd name="connsiteX15" fmla="*/ 336589 w 2038796"/>
              <a:gd name="connsiteY15" fmla="*/ 1800751 h 3436871"/>
              <a:gd name="connsiteX16" fmla="*/ 387077 w 2038796"/>
              <a:gd name="connsiteY16" fmla="*/ 3326621 h 3436871"/>
              <a:gd name="connsiteX17" fmla="*/ 448785 w 2038796"/>
              <a:gd name="connsiteY17" fmla="*/ 3298572 h 3436871"/>
              <a:gd name="connsiteX18" fmla="*/ 431956 w 2038796"/>
              <a:gd name="connsiteY18" fmla="*/ 2423441 h 3436871"/>
              <a:gd name="connsiteX19" fmla="*/ 482444 w 2038796"/>
              <a:gd name="connsiteY19" fmla="*/ 2434660 h 3436871"/>
              <a:gd name="connsiteX20" fmla="*/ 516103 w 2038796"/>
              <a:gd name="connsiteY20" fmla="*/ 3119058 h 3436871"/>
              <a:gd name="connsiteX21" fmla="*/ 583421 w 2038796"/>
              <a:gd name="connsiteY21" fmla="*/ 3124668 h 3436871"/>
              <a:gd name="connsiteX22" fmla="*/ 572201 w 2038796"/>
              <a:gd name="connsiteY22" fmla="*/ 2457100 h 3436871"/>
              <a:gd name="connsiteX23" fmla="*/ 964888 w 2038796"/>
              <a:gd name="connsiteY23" fmla="*/ 2462710 h 3436871"/>
              <a:gd name="connsiteX24" fmla="*/ 970498 w 2038796"/>
              <a:gd name="connsiteY24" fmla="*/ 2866616 h 3436871"/>
              <a:gd name="connsiteX25" fmla="*/ 1026596 w 2038796"/>
              <a:gd name="connsiteY25" fmla="*/ 2877836 h 3436871"/>
              <a:gd name="connsiteX26" fmla="*/ 1020986 w 2038796"/>
              <a:gd name="connsiteY26" fmla="*/ 3051740 h 3436871"/>
              <a:gd name="connsiteX27" fmla="*/ 1009767 w 2038796"/>
              <a:gd name="connsiteY27" fmla="*/ 3175156 h 3436871"/>
              <a:gd name="connsiteX28" fmla="*/ 1020986 w 2038796"/>
              <a:gd name="connsiteY28" fmla="*/ 3393939 h 3436871"/>
              <a:gd name="connsiteX29" fmla="*/ 1217330 w 2038796"/>
              <a:gd name="connsiteY29" fmla="*/ 3410768 h 3436871"/>
              <a:gd name="connsiteX30" fmla="*/ 1211720 w 2038796"/>
              <a:gd name="connsiteY30" fmla="*/ 3225645 h 3436871"/>
              <a:gd name="connsiteX31" fmla="*/ 1228549 w 2038796"/>
              <a:gd name="connsiteY31" fmla="*/ 3051741 h 3436871"/>
              <a:gd name="connsiteX32" fmla="*/ 1211720 w 2038796"/>
              <a:gd name="connsiteY32" fmla="*/ 2922714 h 3436871"/>
              <a:gd name="connsiteX33" fmla="*/ 1234159 w 2038796"/>
              <a:gd name="connsiteY33" fmla="*/ 2883446 h 3436871"/>
              <a:gd name="connsiteX34" fmla="*/ 1250988 w 2038796"/>
              <a:gd name="connsiteY34" fmla="*/ 2664663 h 3436871"/>
              <a:gd name="connsiteX35" fmla="*/ 1256599 w 2038796"/>
              <a:gd name="connsiteY35" fmla="*/ 2552467 h 3436871"/>
              <a:gd name="connsiteX36" fmla="*/ 1262209 w 2038796"/>
              <a:gd name="connsiteY36" fmla="*/ 2417831 h 3436871"/>
              <a:gd name="connsiteX37" fmla="*/ 1357574 w 2038796"/>
              <a:gd name="connsiteY37" fmla="*/ 2569297 h 3436871"/>
              <a:gd name="connsiteX38" fmla="*/ 1368794 w 2038796"/>
              <a:gd name="connsiteY38" fmla="*/ 3107839 h 3436871"/>
              <a:gd name="connsiteX39" fmla="*/ 1413673 w 2038796"/>
              <a:gd name="connsiteY39" fmla="*/ 3113448 h 3436871"/>
              <a:gd name="connsiteX40" fmla="*/ 1419283 w 2038796"/>
              <a:gd name="connsiteY40" fmla="*/ 2625394 h 3436871"/>
              <a:gd name="connsiteX41" fmla="*/ 1469772 w 2038796"/>
              <a:gd name="connsiteY41" fmla="*/ 2636614 h 3436871"/>
              <a:gd name="connsiteX42" fmla="*/ 1480991 w 2038796"/>
              <a:gd name="connsiteY42" fmla="*/ 3292962 h 3436871"/>
              <a:gd name="connsiteX43" fmla="*/ 1531479 w 2038796"/>
              <a:gd name="connsiteY43" fmla="*/ 3276133 h 3436871"/>
              <a:gd name="connsiteX44" fmla="*/ 1537090 w 2038796"/>
              <a:gd name="connsiteY44" fmla="*/ 2804908 h 3436871"/>
              <a:gd name="connsiteX45" fmla="*/ 1604407 w 2038796"/>
              <a:gd name="connsiteY45" fmla="*/ 2961983 h 3436871"/>
              <a:gd name="connsiteX46" fmla="*/ 1991484 w 2038796"/>
              <a:gd name="connsiteY46" fmla="*/ 2765639 h 3436871"/>
              <a:gd name="connsiteX47" fmla="*/ 1997094 w 2038796"/>
              <a:gd name="connsiteY47" fmla="*/ 2653443 h 3436871"/>
              <a:gd name="connsiteX48" fmla="*/ 1828800 w 2038796"/>
              <a:gd name="connsiteY48" fmla="*/ 2636614 h 3436871"/>
              <a:gd name="connsiteX49" fmla="*/ 1705383 w 2038796"/>
              <a:gd name="connsiteY49" fmla="*/ 2563686 h 3436871"/>
              <a:gd name="connsiteX50" fmla="*/ 1621237 w 2038796"/>
              <a:gd name="connsiteY50" fmla="*/ 2451490 h 3436871"/>
              <a:gd name="connsiteX51" fmla="*/ 1694164 w 2038796"/>
              <a:gd name="connsiteY51" fmla="*/ 2328074 h 3436871"/>
              <a:gd name="connsiteX52" fmla="*/ 1514650 w 2038796"/>
              <a:gd name="connsiteY52" fmla="*/ 2030754 h 3436871"/>
              <a:gd name="connsiteX53" fmla="*/ 1531479 w 2038796"/>
              <a:gd name="connsiteY53" fmla="*/ 1610018 h 3436871"/>
              <a:gd name="connsiteX54" fmla="*/ 1301477 w 2038796"/>
              <a:gd name="connsiteY54" fmla="*/ 1615627 h 3436871"/>
              <a:gd name="connsiteX55" fmla="*/ 1323916 w 2038796"/>
              <a:gd name="connsiteY55" fmla="*/ 1486602 h 3436871"/>
              <a:gd name="connsiteX56" fmla="*/ 1262208 w 2038796"/>
              <a:gd name="connsiteY56" fmla="*/ 1301478 h 3436871"/>
              <a:gd name="connsiteX57" fmla="*/ 1301477 w 2038796"/>
              <a:gd name="connsiteY57" fmla="*/ 1228550 h 3436871"/>
              <a:gd name="connsiteX58" fmla="*/ 1234159 w 2038796"/>
              <a:gd name="connsiteY58" fmla="*/ 1043426 h 3436871"/>
              <a:gd name="connsiteX59" fmla="*/ 1250989 w 2038796"/>
              <a:gd name="connsiteY59" fmla="*/ 847083 h 3436871"/>
              <a:gd name="connsiteX60" fmla="*/ 970498 w 2038796"/>
              <a:gd name="connsiteY60" fmla="*/ 712447 h 3436871"/>
              <a:gd name="connsiteX61" fmla="*/ 1015376 w 2038796"/>
              <a:gd name="connsiteY61" fmla="*/ 622690 h 3436871"/>
              <a:gd name="connsiteX62" fmla="*/ 1150012 w 2038796"/>
              <a:gd name="connsiteY62" fmla="*/ 482445 h 3436871"/>
              <a:gd name="connsiteX63" fmla="*/ 1166841 w 2038796"/>
              <a:gd name="connsiteY63" fmla="*/ 314150 h 3436871"/>
              <a:gd name="connsiteX64" fmla="*/ 1161232 w 2038796"/>
              <a:gd name="connsiteY64" fmla="*/ 196344 h 3436871"/>
              <a:gd name="connsiteX65" fmla="*/ 1065865 w 2038796"/>
              <a:gd name="connsiteY65" fmla="*/ 117807 h 3436871"/>
              <a:gd name="connsiteX66" fmla="*/ 998547 w 2038796"/>
              <a:gd name="connsiteY66" fmla="*/ 72928 h 3436871"/>
              <a:gd name="connsiteX67" fmla="*/ 920010 w 2038796"/>
              <a:gd name="connsiteY67" fmla="*/ 0 h 3436871"/>
              <a:gd name="connsiteX0" fmla="*/ 920010 w 2038796"/>
              <a:gd name="connsiteY0" fmla="*/ 0 h 3436871"/>
              <a:gd name="connsiteX1" fmla="*/ 779764 w 2038796"/>
              <a:gd name="connsiteY1" fmla="*/ 117807 h 3436871"/>
              <a:gd name="connsiteX2" fmla="*/ 751715 w 2038796"/>
              <a:gd name="connsiteY2" fmla="*/ 224393 h 3436871"/>
              <a:gd name="connsiteX3" fmla="*/ 656348 w 2038796"/>
              <a:gd name="connsiteY3" fmla="*/ 403907 h 3436871"/>
              <a:gd name="connsiteX4" fmla="*/ 656348 w 2038796"/>
              <a:gd name="connsiteY4" fmla="*/ 460005 h 3436871"/>
              <a:gd name="connsiteX5" fmla="*/ 673178 w 2038796"/>
              <a:gd name="connsiteY5" fmla="*/ 544153 h 3436871"/>
              <a:gd name="connsiteX6" fmla="*/ 448785 w 2038796"/>
              <a:gd name="connsiteY6" fmla="*/ 656349 h 3436871"/>
              <a:gd name="connsiteX7" fmla="*/ 263661 w 2038796"/>
              <a:gd name="connsiteY7" fmla="*/ 673178 h 3436871"/>
              <a:gd name="connsiteX8" fmla="*/ 218783 w 2038796"/>
              <a:gd name="connsiteY8" fmla="*/ 948059 h 3436871"/>
              <a:gd name="connsiteX9" fmla="*/ 168294 w 2038796"/>
              <a:gd name="connsiteY9" fmla="*/ 1082695 h 3436871"/>
              <a:gd name="connsiteX10" fmla="*/ 72927 w 2038796"/>
              <a:gd name="connsiteY10" fmla="*/ 1211721 h 3436871"/>
              <a:gd name="connsiteX11" fmla="*/ 0 w 2038796"/>
              <a:gd name="connsiteY11" fmla="*/ 1346356 h 3436871"/>
              <a:gd name="connsiteX12" fmla="*/ 134635 w 2038796"/>
              <a:gd name="connsiteY12" fmla="*/ 1705384 h 3436871"/>
              <a:gd name="connsiteX13" fmla="*/ 241222 w 2038796"/>
              <a:gd name="connsiteY13" fmla="*/ 1778312 h 3436871"/>
              <a:gd name="connsiteX14" fmla="*/ 291710 w 2038796"/>
              <a:gd name="connsiteY14" fmla="*/ 1744653 h 3436871"/>
              <a:gd name="connsiteX15" fmla="*/ 336589 w 2038796"/>
              <a:gd name="connsiteY15" fmla="*/ 1800751 h 3436871"/>
              <a:gd name="connsiteX16" fmla="*/ 387077 w 2038796"/>
              <a:gd name="connsiteY16" fmla="*/ 3326621 h 3436871"/>
              <a:gd name="connsiteX17" fmla="*/ 448785 w 2038796"/>
              <a:gd name="connsiteY17" fmla="*/ 3298572 h 3436871"/>
              <a:gd name="connsiteX18" fmla="*/ 431956 w 2038796"/>
              <a:gd name="connsiteY18" fmla="*/ 2423441 h 3436871"/>
              <a:gd name="connsiteX19" fmla="*/ 482444 w 2038796"/>
              <a:gd name="connsiteY19" fmla="*/ 2434660 h 3436871"/>
              <a:gd name="connsiteX20" fmla="*/ 516103 w 2038796"/>
              <a:gd name="connsiteY20" fmla="*/ 3119058 h 3436871"/>
              <a:gd name="connsiteX21" fmla="*/ 583421 w 2038796"/>
              <a:gd name="connsiteY21" fmla="*/ 3124668 h 3436871"/>
              <a:gd name="connsiteX22" fmla="*/ 572201 w 2038796"/>
              <a:gd name="connsiteY22" fmla="*/ 2457100 h 3436871"/>
              <a:gd name="connsiteX23" fmla="*/ 964888 w 2038796"/>
              <a:gd name="connsiteY23" fmla="*/ 2462710 h 3436871"/>
              <a:gd name="connsiteX24" fmla="*/ 970498 w 2038796"/>
              <a:gd name="connsiteY24" fmla="*/ 2866616 h 3436871"/>
              <a:gd name="connsiteX25" fmla="*/ 1026596 w 2038796"/>
              <a:gd name="connsiteY25" fmla="*/ 2877836 h 3436871"/>
              <a:gd name="connsiteX26" fmla="*/ 1020986 w 2038796"/>
              <a:gd name="connsiteY26" fmla="*/ 3051740 h 3436871"/>
              <a:gd name="connsiteX27" fmla="*/ 1009767 w 2038796"/>
              <a:gd name="connsiteY27" fmla="*/ 3175156 h 3436871"/>
              <a:gd name="connsiteX28" fmla="*/ 1020986 w 2038796"/>
              <a:gd name="connsiteY28" fmla="*/ 3393939 h 3436871"/>
              <a:gd name="connsiteX29" fmla="*/ 1217330 w 2038796"/>
              <a:gd name="connsiteY29" fmla="*/ 3410768 h 3436871"/>
              <a:gd name="connsiteX30" fmla="*/ 1211720 w 2038796"/>
              <a:gd name="connsiteY30" fmla="*/ 3225645 h 3436871"/>
              <a:gd name="connsiteX31" fmla="*/ 1228549 w 2038796"/>
              <a:gd name="connsiteY31" fmla="*/ 3051741 h 3436871"/>
              <a:gd name="connsiteX32" fmla="*/ 1211720 w 2038796"/>
              <a:gd name="connsiteY32" fmla="*/ 2922714 h 3436871"/>
              <a:gd name="connsiteX33" fmla="*/ 1234159 w 2038796"/>
              <a:gd name="connsiteY33" fmla="*/ 2883446 h 3436871"/>
              <a:gd name="connsiteX34" fmla="*/ 1250988 w 2038796"/>
              <a:gd name="connsiteY34" fmla="*/ 2664663 h 3436871"/>
              <a:gd name="connsiteX35" fmla="*/ 1256599 w 2038796"/>
              <a:gd name="connsiteY35" fmla="*/ 2552467 h 3436871"/>
              <a:gd name="connsiteX36" fmla="*/ 1262209 w 2038796"/>
              <a:gd name="connsiteY36" fmla="*/ 2417831 h 3436871"/>
              <a:gd name="connsiteX37" fmla="*/ 1357574 w 2038796"/>
              <a:gd name="connsiteY37" fmla="*/ 2569297 h 3436871"/>
              <a:gd name="connsiteX38" fmla="*/ 1368794 w 2038796"/>
              <a:gd name="connsiteY38" fmla="*/ 3107839 h 3436871"/>
              <a:gd name="connsiteX39" fmla="*/ 1413673 w 2038796"/>
              <a:gd name="connsiteY39" fmla="*/ 3113448 h 3436871"/>
              <a:gd name="connsiteX40" fmla="*/ 1419283 w 2038796"/>
              <a:gd name="connsiteY40" fmla="*/ 2625394 h 3436871"/>
              <a:gd name="connsiteX41" fmla="*/ 1469772 w 2038796"/>
              <a:gd name="connsiteY41" fmla="*/ 2636614 h 3436871"/>
              <a:gd name="connsiteX42" fmla="*/ 1480991 w 2038796"/>
              <a:gd name="connsiteY42" fmla="*/ 3292962 h 3436871"/>
              <a:gd name="connsiteX43" fmla="*/ 1531479 w 2038796"/>
              <a:gd name="connsiteY43" fmla="*/ 3276133 h 3436871"/>
              <a:gd name="connsiteX44" fmla="*/ 1537090 w 2038796"/>
              <a:gd name="connsiteY44" fmla="*/ 2804908 h 3436871"/>
              <a:gd name="connsiteX45" fmla="*/ 1604407 w 2038796"/>
              <a:gd name="connsiteY45" fmla="*/ 2961983 h 3436871"/>
              <a:gd name="connsiteX46" fmla="*/ 1991484 w 2038796"/>
              <a:gd name="connsiteY46" fmla="*/ 2765639 h 3436871"/>
              <a:gd name="connsiteX47" fmla="*/ 1997094 w 2038796"/>
              <a:gd name="connsiteY47" fmla="*/ 2653443 h 3436871"/>
              <a:gd name="connsiteX48" fmla="*/ 1828800 w 2038796"/>
              <a:gd name="connsiteY48" fmla="*/ 2636614 h 3436871"/>
              <a:gd name="connsiteX49" fmla="*/ 1705383 w 2038796"/>
              <a:gd name="connsiteY49" fmla="*/ 2563686 h 3436871"/>
              <a:gd name="connsiteX50" fmla="*/ 1621237 w 2038796"/>
              <a:gd name="connsiteY50" fmla="*/ 2451490 h 3436871"/>
              <a:gd name="connsiteX51" fmla="*/ 1694164 w 2038796"/>
              <a:gd name="connsiteY51" fmla="*/ 2328074 h 3436871"/>
              <a:gd name="connsiteX52" fmla="*/ 1514650 w 2038796"/>
              <a:gd name="connsiteY52" fmla="*/ 2030754 h 3436871"/>
              <a:gd name="connsiteX53" fmla="*/ 1503430 w 2038796"/>
              <a:gd name="connsiteY53" fmla="*/ 1626847 h 3436871"/>
              <a:gd name="connsiteX54" fmla="*/ 1301477 w 2038796"/>
              <a:gd name="connsiteY54" fmla="*/ 1615627 h 3436871"/>
              <a:gd name="connsiteX55" fmla="*/ 1323916 w 2038796"/>
              <a:gd name="connsiteY55" fmla="*/ 1486602 h 3436871"/>
              <a:gd name="connsiteX56" fmla="*/ 1262208 w 2038796"/>
              <a:gd name="connsiteY56" fmla="*/ 1301478 h 3436871"/>
              <a:gd name="connsiteX57" fmla="*/ 1301477 w 2038796"/>
              <a:gd name="connsiteY57" fmla="*/ 1228550 h 3436871"/>
              <a:gd name="connsiteX58" fmla="*/ 1234159 w 2038796"/>
              <a:gd name="connsiteY58" fmla="*/ 1043426 h 3436871"/>
              <a:gd name="connsiteX59" fmla="*/ 1250989 w 2038796"/>
              <a:gd name="connsiteY59" fmla="*/ 847083 h 3436871"/>
              <a:gd name="connsiteX60" fmla="*/ 970498 w 2038796"/>
              <a:gd name="connsiteY60" fmla="*/ 712447 h 3436871"/>
              <a:gd name="connsiteX61" fmla="*/ 1015376 w 2038796"/>
              <a:gd name="connsiteY61" fmla="*/ 622690 h 3436871"/>
              <a:gd name="connsiteX62" fmla="*/ 1150012 w 2038796"/>
              <a:gd name="connsiteY62" fmla="*/ 482445 h 3436871"/>
              <a:gd name="connsiteX63" fmla="*/ 1166841 w 2038796"/>
              <a:gd name="connsiteY63" fmla="*/ 314150 h 3436871"/>
              <a:gd name="connsiteX64" fmla="*/ 1161232 w 2038796"/>
              <a:gd name="connsiteY64" fmla="*/ 196344 h 3436871"/>
              <a:gd name="connsiteX65" fmla="*/ 1065865 w 2038796"/>
              <a:gd name="connsiteY65" fmla="*/ 117807 h 3436871"/>
              <a:gd name="connsiteX66" fmla="*/ 998547 w 2038796"/>
              <a:gd name="connsiteY66" fmla="*/ 72928 h 3436871"/>
              <a:gd name="connsiteX67" fmla="*/ 920010 w 2038796"/>
              <a:gd name="connsiteY67" fmla="*/ 0 h 3436871"/>
              <a:gd name="connsiteX0" fmla="*/ 920010 w 2038796"/>
              <a:gd name="connsiteY0" fmla="*/ 0 h 3436871"/>
              <a:gd name="connsiteX1" fmla="*/ 779764 w 2038796"/>
              <a:gd name="connsiteY1" fmla="*/ 117807 h 3436871"/>
              <a:gd name="connsiteX2" fmla="*/ 751715 w 2038796"/>
              <a:gd name="connsiteY2" fmla="*/ 224393 h 3436871"/>
              <a:gd name="connsiteX3" fmla="*/ 656348 w 2038796"/>
              <a:gd name="connsiteY3" fmla="*/ 403907 h 3436871"/>
              <a:gd name="connsiteX4" fmla="*/ 656348 w 2038796"/>
              <a:gd name="connsiteY4" fmla="*/ 460005 h 3436871"/>
              <a:gd name="connsiteX5" fmla="*/ 673178 w 2038796"/>
              <a:gd name="connsiteY5" fmla="*/ 544153 h 3436871"/>
              <a:gd name="connsiteX6" fmla="*/ 448785 w 2038796"/>
              <a:gd name="connsiteY6" fmla="*/ 656349 h 3436871"/>
              <a:gd name="connsiteX7" fmla="*/ 263661 w 2038796"/>
              <a:gd name="connsiteY7" fmla="*/ 673178 h 3436871"/>
              <a:gd name="connsiteX8" fmla="*/ 218783 w 2038796"/>
              <a:gd name="connsiteY8" fmla="*/ 948059 h 3436871"/>
              <a:gd name="connsiteX9" fmla="*/ 168294 w 2038796"/>
              <a:gd name="connsiteY9" fmla="*/ 1082695 h 3436871"/>
              <a:gd name="connsiteX10" fmla="*/ 72927 w 2038796"/>
              <a:gd name="connsiteY10" fmla="*/ 1211721 h 3436871"/>
              <a:gd name="connsiteX11" fmla="*/ 0 w 2038796"/>
              <a:gd name="connsiteY11" fmla="*/ 1346356 h 3436871"/>
              <a:gd name="connsiteX12" fmla="*/ 134635 w 2038796"/>
              <a:gd name="connsiteY12" fmla="*/ 1705384 h 3436871"/>
              <a:gd name="connsiteX13" fmla="*/ 241222 w 2038796"/>
              <a:gd name="connsiteY13" fmla="*/ 1778312 h 3436871"/>
              <a:gd name="connsiteX14" fmla="*/ 291710 w 2038796"/>
              <a:gd name="connsiteY14" fmla="*/ 1744653 h 3436871"/>
              <a:gd name="connsiteX15" fmla="*/ 336589 w 2038796"/>
              <a:gd name="connsiteY15" fmla="*/ 1800751 h 3436871"/>
              <a:gd name="connsiteX16" fmla="*/ 387077 w 2038796"/>
              <a:gd name="connsiteY16" fmla="*/ 3326621 h 3436871"/>
              <a:gd name="connsiteX17" fmla="*/ 448785 w 2038796"/>
              <a:gd name="connsiteY17" fmla="*/ 3298572 h 3436871"/>
              <a:gd name="connsiteX18" fmla="*/ 431956 w 2038796"/>
              <a:gd name="connsiteY18" fmla="*/ 2423441 h 3436871"/>
              <a:gd name="connsiteX19" fmla="*/ 482444 w 2038796"/>
              <a:gd name="connsiteY19" fmla="*/ 2434660 h 3436871"/>
              <a:gd name="connsiteX20" fmla="*/ 516103 w 2038796"/>
              <a:gd name="connsiteY20" fmla="*/ 3119058 h 3436871"/>
              <a:gd name="connsiteX21" fmla="*/ 583421 w 2038796"/>
              <a:gd name="connsiteY21" fmla="*/ 3124668 h 3436871"/>
              <a:gd name="connsiteX22" fmla="*/ 572201 w 2038796"/>
              <a:gd name="connsiteY22" fmla="*/ 2457100 h 3436871"/>
              <a:gd name="connsiteX23" fmla="*/ 964888 w 2038796"/>
              <a:gd name="connsiteY23" fmla="*/ 2462710 h 3436871"/>
              <a:gd name="connsiteX24" fmla="*/ 970498 w 2038796"/>
              <a:gd name="connsiteY24" fmla="*/ 2866616 h 3436871"/>
              <a:gd name="connsiteX25" fmla="*/ 1026596 w 2038796"/>
              <a:gd name="connsiteY25" fmla="*/ 2877836 h 3436871"/>
              <a:gd name="connsiteX26" fmla="*/ 1020986 w 2038796"/>
              <a:gd name="connsiteY26" fmla="*/ 3051740 h 3436871"/>
              <a:gd name="connsiteX27" fmla="*/ 1009767 w 2038796"/>
              <a:gd name="connsiteY27" fmla="*/ 3175156 h 3436871"/>
              <a:gd name="connsiteX28" fmla="*/ 1020986 w 2038796"/>
              <a:gd name="connsiteY28" fmla="*/ 3393939 h 3436871"/>
              <a:gd name="connsiteX29" fmla="*/ 1217330 w 2038796"/>
              <a:gd name="connsiteY29" fmla="*/ 3410768 h 3436871"/>
              <a:gd name="connsiteX30" fmla="*/ 1211720 w 2038796"/>
              <a:gd name="connsiteY30" fmla="*/ 3225645 h 3436871"/>
              <a:gd name="connsiteX31" fmla="*/ 1228549 w 2038796"/>
              <a:gd name="connsiteY31" fmla="*/ 3051741 h 3436871"/>
              <a:gd name="connsiteX32" fmla="*/ 1211720 w 2038796"/>
              <a:gd name="connsiteY32" fmla="*/ 2922714 h 3436871"/>
              <a:gd name="connsiteX33" fmla="*/ 1234159 w 2038796"/>
              <a:gd name="connsiteY33" fmla="*/ 2883446 h 3436871"/>
              <a:gd name="connsiteX34" fmla="*/ 1250988 w 2038796"/>
              <a:gd name="connsiteY34" fmla="*/ 2664663 h 3436871"/>
              <a:gd name="connsiteX35" fmla="*/ 1256599 w 2038796"/>
              <a:gd name="connsiteY35" fmla="*/ 2552467 h 3436871"/>
              <a:gd name="connsiteX36" fmla="*/ 1262209 w 2038796"/>
              <a:gd name="connsiteY36" fmla="*/ 2417831 h 3436871"/>
              <a:gd name="connsiteX37" fmla="*/ 1357574 w 2038796"/>
              <a:gd name="connsiteY37" fmla="*/ 2569297 h 3436871"/>
              <a:gd name="connsiteX38" fmla="*/ 1368794 w 2038796"/>
              <a:gd name="connsiteY38" fmla="*/ 3107839 h 3436871"/>
              <a:gd name="connsiteX39" fmla="*/ 1413673 w 2038796"/>
              <a:gd name="connsiteY39" fmla="*/ 3113448 h 3436871"/>
              <a:gd name="connsiteX40" fmla="*/ 1419283 w 2038796"/>
              <a:gd name="connsiteY40" fmla="*/ 2625394 h 3436871"/>
              <a:gd name="connsiteX41" fmla="*/ 1469772 w 2038796"/>
              <a:gd name="connsiteY41" fmla="*/ 2636614 h 3436871"/>
              <a:gd name="connsiteX42" fmla="*/ 1480991 w 2038796"/>
              <a:gd name="connsiteY42" fmla="*/ 3292962 h 3436871"/>
              <a:gd name="connsiteX43" fmla="*/ 1531479 w 2038796"/>
              <a:gd name="connsiteY43" fmla="*/ 3276133 h 3436871"/>
              <a:gd name="connsiteX44" fmla="*/ 1537090 w 2038796"/>
              <a:gd name="connsiteY44" fmla="*/ 2804908 h 3436871"/>
              <a:gd name="connsiteX45" fmla="*/ 1604407 w 2038796"/>
              <a:gd name="connsiteY45" fmla="*/ 2961983 h 3436871"/>
              <a:gd name="connsiteX46" fmla="*/ 1991484 w 2038796"/>
              <a:gd name="connsiteY46" fmla="*/ 2765639 h 3436871"/>
              <a:gd name="connsiteX47" fmla="*/ 1997094 w 2038796"/>
              <a:gd name="connsiteY47" fmla="*/ 2653443 h 3436871"/>
              <a:gd name="connsiteX48" fmla="*/ 1828800 w 2038796"/>
              <a:gd name="connsiteY48" fmla="*/ 2636614 h 3436871"/>
              <a:gd name="connsiteX49" fmla="*/ 1705383 w 2038796"/>
              <a:gd name="connsiteY49" fmla="*/ 2563686 h 3436871"/>
              <a:gd name="connsiteX50" fmla="*/ 1621237 w 2038796"/>
              <a:gd name="connsiteY50" fmla="*/ 2451490 h 3436871"/>
              <a:gd name="connsiteX51" fmla="*/ 1694164 w 2038796"/>
              <a:gd name="connsiteY51" fmla="*/ 2328074 h 3436871"/>
              <a:gd name="connsiteX52" fmla="*/ 1514650 w 2038796"/>
              <a:gd name="connsiteY52" fmla="*/ 2030754 h 3436871"/>
              <a:gd name="connsiteX53" fmla="*/ 1503430 w 2038796"/>
              <a:gd name="connsiteY53" fmla="*/ 1626847 h 3436871"/>
              <a:gd name="connsiteX54" fmla="*/ 1301477 w 2038796"/>
              <a:gd name="connsiteY54" fmla="*/ 1615627 h 3436871"/>
              <a:gd name="connsiteX55" fmla="*/ 1323916 w 2038796"/>
              <a:gd name="connsiteY55" fmla="*/ 1486602 h 3436871"/>
              <a:gd name="connsiteX56" fmla="*/ 1262208 w 2038796"/>
              <a:gd name="connsiteY56" fmla="*/ 1301478 h 3436871"/>
              <a:gd name="connsiteX57" fmla="*/ 1301477 w 2038796"/>
              <a:gd name="connsiteY57" fmla="*/ 1228550 h 3436871"/>
              <a:gd name="connsiteX58" fmla="*/ 1234159 w 2038796"/>
              <a:gd name="connsiteY58" fmla="*/ 1043426 h 3436871"/>
              <a:gd name="connsiteX59" fmla="*/ 1250989 w 2038796"/>
              <a:gd name="connsiteY59" fmla="*/ 847083 h 3436871"/>
              <a:gd name="connsiteX60" fmla="*/ 970498 w 2038796"/>
              <a:gd name="connsiteY60" fmla="*/ 712447 h 3436871"/>
              <a:gd name="connsiteX61" fmla="*/ 1015376 w 2038796"/>
              <a:gd name="connsiteY61" fmla="*/ 622690 h 3436871"/>
              <a:gd name="connsiteX62" fmla="*/ 1150012 w 2038796"/>
              <a:gd name="connsiteY62" fmla="*/ 482445 h 3436871"/>
              <a:gd name="connsiteX63" fmla="*/ 1166841 w 2038796"/>
              <a:gd name="connsiteY63" fmla="*/ 314150 h 3436871"/>
              <a:gd name="connsiteX64" fmla="*/ 1161232 w 2038796"/>
              <a:gd name="connsiteY64" fmla="*/ 196344 h 3436871"/>
              <a:gd name="connsiteX65" fmla="*/ 1065865 w 2038796"/>
              <a:gd name="connsiteY65" fmla="*/ 117807 h 3436871"/>
              <a:gd name="connsiteX66" fmla="*/ 998547 w 2038796"/>
              <a:gd name="connsiteY66" fmla="*/ 72928 h 3436871"/>
              <a:gd name="connsiteX67" fmla="*/ 920010 w 2038796"/>
              <a:gd name="connsiteY67" fmla="*/ 0 h 3436871"/>
              <a:gd name="connsiteX0" fmla="*/ 920010 w 2038796"/>
              <a:gd name="connsiteY0" fmla="*/ 0 h 3436871"/>
              <a:gd name="connsiteX1" fmla="*/ 779764 w 2038796"/>
              <a:gd name="connsiteY1" fmla="*/ 117807 h 3436871"/>
              <a:gd name="connsiteX2" fmla="*/ 751715 w 2038796"/>
              <a:gd name="connsiteY2" fmla="*/ 224393 h 3436871"/>
              <a:gd name="connsiteX3" fmla="*/ 656348 w 2038796"/>
              <a:gd name="connsiteY3" fmla="*/ 403907 h 3436871"/>
              <a:gd name="connsiteX4" fmla="*/ 656348 w 2038796"/>
              <a:gd name="connsiteY4" fmla="*/ 460005 h 3436871"/>
              <a:gd name="connsiteX5" fmla="*/ 673178 w 2038796"/>
              <a:gd name="connsiteY5" fmla="*/ 544153 h 3436871"/>
              <a:gd name="connsiteX6" fmla="*/ 448785 w 2038796"/>
              <a:gd name="connsiteY6" fmla="*/ 656349 h 3436871"/>
              <a:gd name="connsiteX7" fmla="*/ 263661 w 2038796"/>
              <a:gd name="connsiteY7" fmla="*/ 673178 h 3436871"/>
              <a:gd name="connsiteX8" fmla="*/ 218783 w 2038796"/>
              <a:gd name="connsiteY8" fmla="*/ 948059 h 3436871"/>
              <a:gd name="connsiteX9" fmla="*/ 168294 w 2038796"/>
              <a:gd name="connsiteY9" fmla="*/ 1082695 h 3436871"/>
              <a:gd name="connsiteX10" fmla="*/ 72927 w 2038796"/>
              <a:gd name="connsiteY10" fmla="*/ 1211721 h 3436871"/>
              <a:gd name="connsiteX11" fmla="*/ 0 w 2038796"/>
              <a:gd name="connsiteY11" fmla="*/ 1346356 h 3436871"/>
              <a:gd name="connsiteX12" fmla="*/ 134635 w 2038796"/>
              <a:gd name="connsiteY12" fmla="*/ 1705384 h 3436871"/>
              <a:gd name="connsiteX13" fmla="*/ 241222 w 2038796"/>
              <a:gd name="connsiteY13" fmla="*/ 1778312 h 3436871"/>
              <a:gd name="connsiteX14" fmla="*/ 291710 w 2038796"/>
              <a:gd name="connsiteY14" fmla="*/ 1744653 h 3436871"/>
              <a:gd name="connsiteX15" fmla="*/ 336589 w 2038796"/>
              <a:gd name="connsiteY15" fmla="*/ 1800751 h 3436871"/>
              <a:gd name="connsiteX16" fmla="*/ 387077 w 2038796"/>
              <a:gd name="connsiteY16" fmla="*/ 3326621 h 3436871"/>
              <a:gd name="connsiteX17" fmla="*/ 448785 w 2038796"/>
              <a:gd name="connsiteY17" fmla="*/ 3298572 h 3436871"/>
              <a:gd name="connsiteX18" fmla="*/ 431956 w 2038796"/>
              <a:gd name="connsiteY18" fmla="*/ 2423441 h 3436871"/>
              <a:gd name="connsiteX19" fmla="*/ 482444 w 2038796"/>
              <a:gd name="connsiteY19" fmla="*/ 2434660 h 3436871"/>
              <a:gd name="connsiteX20" fmla="*/ 516103 w 2038796"/>
              <a:gd name="connsiteY20" fmla="*/ 3119058 h 3436871"/>
              <a:gd name="connsiteX21" fmla="*/ 583421 w 2038796"/>
              <a:gd name="connsiteY21" fmla="*/ 3124668 h 3436871"/>
              <a:gd name="connsiteX22" fmla="*/ 572201 w 2038796"/>
              <a:gd name="connsiteY22" fmla="*/ 2457100 h 3436871"/>
              <a:gd name="connsiteX23" fmla="*/ 964888 w 2038796"/>
              <a:gd name="connsiteY23" fmla="*/ 2462710 h 3436871"/>
              <a:gd name="connsiteX24" fmla="*/ 970498 w 2038796"/>
              <a:gd name="connsiteY24" fmla="*/ 2866616 h 3436871"/>
              <a:gd name="connsiteX25" fmla="*/ 1026596 w 2038796"/>
              <a:gd name="connsiteY25" fmla="*/ 2877836 h 3436871"/>
              <a:gd name="connsiteX26" fmla="*/ 1020986 w 2038796"/>
              <a:gd name="connsiteY26" fmla="*/ 3051740 h 3436871"/>
              <a:gd name="connsiteX27" fmla="*/ 1009767 w 2038796"/>
              <a:gd name="connsiteY27" fmla="*/ 3175156 h 3436871"/>
              <a:gd name="connsiteX28" fmla="*/ 1020986 w 2038796"/>
              <a:gd name="connsiteY28" fmla="*/ 3393939 h 3436871"/>
              <a:gd name="connsiteX29" fmla="*/ 1217330 w 2038796"/>
              <a:gd name="connsiteY29" fmla="*/ 3410768 h 3436871"/>
              <a:gd name="connsiteX30" fmla="*/ 1211720 w 2038796"/>
              <a:gd name="connsiteY30" fmla="*/ 3225645 h 3436871"/>
              <a:gd name="connsiteX31" fmla="*/ 1228549 w 2038796"/>
              <a:gd name="connsiteY31" fmla="*/ 3051741 h 3436871"/>
              <a:gd name="connsiteX32" fmla="*/ 1211720 w 2038796"/>
              <a:gd name="connsiteY32" fmla="*/ 2922714 h 3436871"/>
              <a:gd name="connsiteX33" fmla="*/ 1234159 w 2038796"/>
              <a:gd name="connsiteY33" fmla="*/ 2883446 h 3436871"/>
              <a:gd name="connsiteX34" fmla="*/ 1250988 w 2038796"/>
              <a:gd name="connsiteY34" fmla="*/ 2664663 h 3436871"/>
              <a:gd name="connsiteX35" fmla="*/ 1256599 w 2038796"/>
              <a:gd name="connsiteY35" fmla="*/ 2552467 h 3436871"/>
              <a:gd name="connsiteX36" fmla="*/ 1262209 w 2038796"/>
              <a:gd name="connsiteY36" fmla="*/ 2417831 h 3436871"/>
              <a:gd name="connsiteX37" fmla="*/ 1357574 w 2038796"/>
              <a:gd name="connsiteY37" fmla="*/ 2569297 h 3436871"/>
              <a:gd name="connsiteX38" fmla="*/ 1368794 w 2038796"/>
              <a:gd name="connsiteY38" fmla="*/ 3107839 h 3436871"/>
              <a:gd name="connsiteX39" fmla="*/ 1413673 w 2038796"/>
              <a:gd name="connsiteY39" fmla="*/ 3113448 h 3436871"/>
              <a:gd name="connsiteX40" fmla="*/ 1419283 w 2038796"/>
              <a:gd name="connsiteY40" fmla="*/ 2625394 h 3436871"/>
              <a:gd name="connsiteX41" fmla="*/ 1469772 w 2038796"/>
              <a:gd name="connsiteY41" fmla="*/ 2636614 h 3436871"/>
              <a:gd name="connsiteX42" fmla="*/ 1480991 w 2038796"/>
              <a:gd name="connsiteY42" fmla="*/ 3292962 h 3436871"/>
              <a:gd name="connsiteX43" fmla="*/ 1531479 w 2038796"/>
              <a:gd name="connsiteY43" fmla="*/ 3276133 h 3436871"/>
              <a:gd name="connsiteX44" fmla="*/ 1537090 w 2038796"/>
              <a:gd name="connsiteY44" fmla="*/ 2804908 h 3436871"/>
              <a:gd name="connsiteX45" fmla="*/ 1604407 w 2038796"/>
              <a:gd name="connsiteY45" fmla="*/ 2961983 h 3436871"/>
              <a:gd name="connsiteX46" fmla="*/ 1991484 w 2038796"/>
              <a:gd name="connsiteY46" fmla="*/ 2765639 h 3436871"/>
              <a:gd name="connsiteX47" fmla="*/ 1997094 w 2038796"/>
              <a:gd name="connsiteY47" fmla="*/ 2653443 h 3436871"/>
              <a:gd name="connsiteX48" fmla="*/ 1828800 w 2038796"/>
              <a:gd name="connsiteY48" fmla="*/ 2636614 h 3436871"/>
              <a:gd name="connsiteX49" fmla="*/ 1705383 w 2038796"/>
              <a:gd name="connsiteY49" fmla="*/ 2563686 h 3436871"/>
              <a:gd name="connsiteX50" fmla="*/ 1621237 w 2038796"/>
              <a:gd name="connsiteY50" fmla="*/ 2451490 h 3436871"/>
              <a:gd name="connsiteX51" fmla="*/ 1694164 w 2038796"/>
              <a:gd name="connsiteY51" fmla="*/ 2328074 h 3436871"/>
              <a:gd name="connsiteX52" fmla="*/ 1514650 w 2038796"/>
              <a:gd name="connsiteY52" fmla="*/ 2030754 h 3436871"/>
              <a:gd name="connsiteX53" fmla="*/ 1503430 w 2038796"/>
              <a:gd name="connsiteY53" fmla="*/ 1626847 h 3436871"/>
              <a:gd name="connsiteX54" fmla="*/ 1312696 w 2038796"/>
              <a:gd name="connsiteY54" fmla="*/ 1649285 h 3436871"/>
              <a:gd name="connsiteX55" fmla="*/ 1323916 w 2038796"/>
              <a:gd name="connsiteY55" fmla="*/ 1486602 h 3436871"/>
              <a:gd name="connsiteX56" fmla="*/ 1262208 w 2038796"/>
              <a:gd name="connsiteY56" fmla="*/ 1301478 h 3436871"/>
              <a:gd name="connsiteX57" fmla="*/ 1301477 w 2038796"/>
              <a:gd name="connsiteY57" fmla="*/ 1228550 h 3436871"/>
              <a:gd name="connsiteX58" fmla="*/ 1234159 w 2038796"/>
              <a:gd name="connsiteY58" fmla="*/ 1043426 h 3436871"/>
              <a:gd name="connsiteX59" fmla="*/ 1250989 w 2038796"/>
              <a:gd name="connsiteY59" fmla="*/ 847083 h 3436871"/>
              <a:gd name="connsiteX60" fmla="*/ 970498 w 2038796"/>
              <a:gd name="connsiteY60" fmla="*/ 712447 h 3436871"/>
              <a:gd name="connsiteX61" fmla="*/ 1015376 w 2038796"/>
              <a:gd name="connsiteY61" fmla="*/ 622690 h 3436871"/>
              <a:gd name="connsiteX62" fmla="*/ 1150012 w 2038796"/>
              <a:gd name="connsiteY62" fmla="*/ 482445 h 3436871"/>
              <a:gd name="connsiteX63" fmla="*/ 1166841 w 2038796"/>
              <a:gd name="connsiteY63" fmla="*/ 314150 h 3436871"/>
              <a:gd name="connsiteX64" fmla="*/ 1161232 w 2038796"/>
              <a:gd name="connsiteY64" fmla="*/ 196344 h 3436871"/>
              <a:gd name="connsiteX65" fmla="*/ 1065865 w 2038796"/>
              <a:gd name="connsiteY65" fmla="*/ 117807 h 3436871"/>
              <a:gd name="connsiteX66" fmla="*/ 998547 w 2038796"/>
              <a:gd name="connsiteY66" fmla="*/ 72928 h 3436871"/>
              <a:gd name="connsiteX67" fmla="*/ 920010 w 2038796"/>
              <a:gd name="connsiteY67" fmla="*/ 0 h 3436871"/>
              <a:gd name="connsiteX0" fmla="*/ 920010 w 2038796"/>
              <a:gd name="connsiteY0" fmla="*/ 0 h 3436871"/>
              <a:gd name="connsiteX1" fmla="*/ 779764 w 2038796"/>
              <a:gd name="connsiteY1" fmla="*/ 117807 h 3436871"/>
              <a:gd name="connsiteX2" fmla="*/ 751715 w 2038796"/>
              <a:gd name="connsiteY2" fmla="*/ 224393 h 3436871"/>
              <a:gd name="connsiteX3" fmla="*/ 656348 w 2038796"/>
              <a:gd name="connsiteY3" fmla="*/ 403907 h 3436871"/>
              <a:gd name="connsiteX4" fmla="*/ 656348 w 2038796"/>
              <a:gd name="connsiteY4" fmla="*/ 460005 h 3436871"/>
              <a:gd name="connsiteX5" fmla="*/ 673178 w 2038796"/>
              <a:gd name="connsiteY5" fmla="*/ 544153 h 3436871"/>
              <a:gd name="connsiteX6" fmla="*/ 448785 w 2038796"/>
              <a:gd name="connsiteY6" fmla="*/ 656349 h 3436871"/>
              <a:gd name="connsiteX7" fmla="*/ 263661 w 2038796"/>
              <a:gd name="connsiteY7" fmla="*/ 673178 h 3436871"/>
              <a:gd name="connsiteX8" fmla="*/ 218783 w 2038796"/>
              <a:gd name="connsiteY8" fmla="*/ 948059 h 3436871"/>
              <a:gd name="connsiteX9" fmla="*/ 168294 w 2038796"/>
              <a:gd name="connsiteY9" fmla="*/ 1082695 h 3436871"/>
              <a:gd name="connsiteX10" fmla="*/ 72927 w 2038796"/>
              <a:gd name="connsiteY10" fmla="*/ 1211721 h 3436871"/>
              <a:gd name="connsiteX11" fmla="*/ 0 w 2038796"/>
              <a:gd name="connsiteY11" fmla="*/ 1346356 h 3436871"/>
              <a:gd name="connsiteX12" fmla="*/ 134635 w 2038796"/>
              <a:gd name="connsiteY12" fmla="*/ 1705384 h 3436871"/>
              <a:gd name="connsiteX13" fmla="*/ 241222 w 2038796"/>
              <a:gd name="connsiteY13" fmla="*/ 1778312 h 3436871"/>
              <a:gd name="connsiteX14" fmla="*/ 291710 w 2038796"/>
              <a:gd name="connsiteY14" fmla="*/ 1744653 h 3436871"/>
              <a:gd name="connsiteX15" fmla="*/ 336589 w 2038796"/>
              <a:gd name="connsiteY15" fmla="*/ 1800751 h 3436871"/>
              <a:gd name="connsiteX16" fmla="*/ 387077 w 2038796"/>
              <a:gd name="connsiteY16" fmla="*/ 3326621 h 3436871"/>
              <a:gd name="connsiteX17" fmla="*/ 448785 w 2038796"/>
              <a:gd name="connsiteY17" fmla="*/ 3298572 h 3436871"/>
              <a:gd name="connsiteX18" fmla="*/ 431956 w 2038796"/>
              <a:gd name="connsiteY18" fmla="*/ 2423441 h 3436871"/>
              <a:gd name="connsiteX19" fmla="*/ 482444 w 2038796"/>
              <a:gd name="connsiteY19" fmla="*/ 2434660 h 3436871"/>
              <a:gd name="connsiteX20" fmla="*/ 516103 w 2038796"/>
              <a:gd name="connsiteY20" fmla="*/ 3119058 h 3436871"/>
              <a:gd name="connsiteX21" fmla="*/ 583421 w 2038796"/>
              <a:gd name="connsiteY21" fmla="*/ 3124668 h 3436871"/>
              <a:gd name="connsiteX22" fmla="*/ 572201 w 2038796"/>
              <a:gd name="connsiteY22" fmla="*/ 2457100 h 3436871"/>
              <a:gd name="connsiteX23" fmla="*/ 964888 w 2038796"/>
              <a:gd name="connsiteY23" fmla="*/ 2462710 h 3436871"/>
              <a:gd name="connsiteX24" fmla="*/ 970498 w 2038796"/>
              <a:gd name="connsiteY24" fmla="*/ 2866616 h 3436871"/>
              <a:gd name="connsiteX25" fmla="*/ 1026596 w 2038796"/>
              <a:gd name="connsiteY25" fmla="*/ 2877836 h 3436871"/>
              <a:gd name="connsiteX26" fmla="*/ 1020986 w 2038796"/>
              <a:gd name="connsiteY26" fmla="*/ 3051740 h 3436871"/>
              <a:gd name="connsiteX27" fmla="*/ 1009767 w 2038796"/>
              <a:gd name="connsiteY27" fmla="*/ 3175156 h 3436871"/>
              <a:gd name="connsiteX28" fmla="*/ 1020986 w 2038796"/>
              <a:gd name="connsiteY28" fmla="*/ 3393939 h 3436871"/>
              <a:gd name="connsiteX29" fmla="*/ 1217330 w 2038796"/>
              <a:gd name="connsiteY29" fmla="*/ 3410768 h 3436871"/>
              <a:gd name="connsiteX30" fmla="*/ 1211720 w 2038796"/>
              <a:gd name="connsiteY30" fmla="*/ 3225645 h 3436871"/>
              <a:gd name="connsiteX31" fmla="*/ 1228549 w 2038796"/>
              <a:gd name="connsiteY31" fmla="*/ 3051741 h 3436871"/>
              <a:gd name="connsiteX32" fmla="*/ 1211720 w 2038796"/>
              <a:gd name="connsiteY32" fmla="*/ 2922714 h 3436871"/>
              <a:gd name="connsiteX33" fmla="*/ 1234159 w 2038796"/>
              <a:gd name="connsiteY33" fmla="*/ 2883446 h 3436871"/>
              <a:gd name="connsiteX34" fmla="*/ 1250988 w 2038796"/>
              <a:gd name="connsiteY34" fmla="*/ 2664663 h 3436871"/>
              <a:gd name="connsiteX35" fmla="*/ 1256599 w 2038796"/>
              <a:gd name="connsiteY35" fmla="*/ 2552467 h 3436871"/>
              <a:gd name="connsiteX36" fmla="*/ 1262209 w 2038796"/>
              <a:gd name="connsiteY36" fmla="*/ 2417831 h 3436871"/>
              <a:gd name="connsiteX37" fmla="*/ 1357574 w 2038796"/>
              <a:gd name="connsiteY37" fmla="*/ 2569297 h 3436871"/>
              <a:gd name="connsiteX38" fmla="*/ 1368794 w 2038796"/>
              <a:gd name="connsiteY38" fmla="*/ 3107839 h 3436871"/>
              <a:gd name="connsiteX39" fmla="*/ 1413673 w 2038796"/>
              <a:gd name="connsiteY39" fmla="*/ 3113448 h 3436871"/>
              <a:gd name="connsiteX40" fmla="*/ 1419283 w 2038796"/>
              <a:gd name="connsiteY40" fmla="*/ 2625394 h 3436871"/>
              <a:gd name="connsiteX41" fmla="*/ 1469772 w 2038796"/>
              <a:gd name="connsiteY41" fmla="*/ 2636614 h 3436871"/>
              <a:gd name="connsiteX42" fmla="*/ 1480991 w 2038796"/>
              <a:gd name="connsiteY42" fmla="*/ 3292962 h 3436871"/>
              <a:gd name="connsiteX43" fmla="*/ 1531479 w 2038796"/>
              <a:gd name="connsiteY43" fmla="*/ 3276133 h 3436871"/>
              <a:gd name="connsiteX44" fmla="*/ 1537090 w 2038796"/>
              <a:gd name="connsiteY44" fmla="*/ 2804908 h 3436871"/>
              <a:gd name="connsiteX45" fmla="*/ 1604407 w 2038796"/>
              <a:gd name="connsiteY45" fmla="*/ 2961983 h 3436871"/>
              <a:gd name="connsiteX46" fmla="*/ 1991484 w 2038796"/>
              <a:gd name="connsiteY46" fmla="*/ 2765639 h 3436871"/>
              <a:gd name="connsiteX47" fmla="*/ 1997094 w 2038796"/>
              <a:gd name="connsiteY47" fmla="*/ 2653443 h 3436871"/>
              <a:gd name="connsiteX48" fmla="*/ 1828800 w 2038796"/>
              <a:gd name="connsiteY48" fmla="*/ 2636614 h 3436871"/>
              <a:gd name="connsiteX49" fmla="*/ 1705383 w 2038796"/>
              <a:gd name="connsiteY49" fmla="*/ 2563686 h 3436871"/>
              <a:gd name="connsiteX50" fmla="*/ 1621237 w 2038796"/>
              <a:gd name="connsiteY50" fmla="*/ 2451490 h 3436871"/>
              <a:gd name="connsiteX51" fmla="*/ 1694164 w 2038796"/>
              <a:gd name="connsiteY51" fmla="*/ 2328074 h 3436871"/>
              <a:gd name="connsiteX52" fmla="*/ 1514650 w 2038796"/>
              <a:gd name="connsiteY52" fmla="*/ 2030754 h 3436871"/>
              <a:gd name="connsiteX53" fmla="*/ 1503430 w 2038796"/>
              <a:gd name="connsiteY53" fmla="*/ 1626847 h 3436871"/>
              <a:gd name="connsiteX54" fmla="*/ 1312696 w 2038796"/>
              <a:gd name="connsiteY54" fmla="*/ 1649285 h 3436871"/>
              <a:gd name="connsiteX55" fmla="*/ 1323916 w 2038796"/>
              <a:gd name="connsiteY55" fmla="*/ 1486602 h 3436871"/>
              <a:gd name="connsiteX56" fmla="*/ 1262208 w 2038796"/>
              <a:gd name="connsiteY56" fmla="*/ 1346357 h 3436871"/>
              <a:gd name="connsiteX57" fmla="*/ 1301477 w 2038796"/>
              <a:gd name="connsiteY57" fmla="*/ 1228550 h 3436871"/>
              <a:gd name="connsiteX58" fmla="*/ 1234159 w 2038796"/>
              <a:gd name="connsiteY58" fmla="*/ 1043426 h 3436871"/>
              <a:gd name="connsiteX59" fmla="*/ 1250989 w 2038796"/>
              <a:gd name="connsiteY59" fmla="*/ 847083 h 3436871"/>
              <a:gd name="connsiteX60" fmla="*/ 970498 w 2038796"/>
              <a:gd name="connsiteY60" fmla="*/ 712447 h 3436871"/>
              <a:gd name="connsiteX61" fmla="*/ 1015376 w 2038796"/>
              <a:gd name="connsiteY61" fmla="*/ 622690 h 3436871"/>
              <a:gd name="connsiteX62" fmla="*/ 1150012 w 2038796"/>
              <a:gd name="connsiteY62" fmla="*/ 482445 h 3436871"/>
              <a:gd name="connsiteX63" fmla="*/ 1166841 w 2038796"/>
              <a:gd name="connsiteY63" fmla="*/ 314150 h 3436871"/>
              <a:gd name="connsiteX64" fmla="*/ 1161232 w 2038796"/>
              <a:gd name="connsiteY64" fmla="*/ 196344 h 3436871"/>
              <a:gd name="connsiteX65" fmla="*/ 1065865 w 2038796"/>
              <a:gd name="connsiteY65" fmla="*/ 117807 h 3436871"/>
              <a:gd name="connsiteX66" fmla="*/ 998547 w 2038796"/>
              <a:gd name="connsiteY66" fmla="*/ 72928 h 3436871"/>
              <a:gd name="connsiteX67" fmla="*/ 920010 w 2038796"/>
              <a:gd name="connsiteY67" fmla="*/ 0 h 3436871"/>
              <a:gd name="connsiteX0" fmla="*/ 920010 w 2038796"/>
              <a:gd name="connsiteY0" fmla="*/ 0 h 3436871"/>
              <a:gd name="connsiteX1" fmla="*/ 779764 w 2038796"/>
              <a:gd name="connsiteY1" fmla="*/ 117807 h 3436871"/>
              <a:gd name="connsiteX2" fmla="*/ 751715 w 2038796"/>
              <a:gd name="connsiteY2" fmla="*/ 224393 h 3436871"/>
              <a:gd name="connsiteX3" fmla="*/ 656348 w 2038796"/>
              <a:gd name="connsiteY3" fmla="*/ 403907 h 3436871"/>
              <a:gd name="connsiteX4" fmla="*/ 656348 w 2038796"/>
              <a:gd name="connsiteY4" fmla="*/ 460005 h 3436871"/>
              <a:gd name="connsiteX5" fmla="*/ 673178 w 2038796"/>
              <a:gd name="connsiteY5" fmla="*/ 544153 h 3436871"/>
              <a:gd name="connsiteX6" fmla="*/ 448785 w 2038796"/>
              <a:gd name="connsiteY6" fmla="*/ 656349 h 3436871"/>
              <a:gd name="connsiteX7" fmla="*/ 263661 w 2038796"/>
              <a:gd name="connsiteY7" fmla="*/ 673178 h 3436871"/>
              <a:gd name="connsiteX8" fmla="*/ 218783 w 2038796"/>
              <a:gd name="connsiteY8" fmla="*/ 948059 h 3436871"/>
              <a:gd name="connsiteX9" fmla="*/ 168294 w 2038796"/>
              <a:gd name="connsiteY9" fmla="*/ 1082695 h 3436871"/>
              <a:gd name="connsiteX10" fmla="*/ 72927 w 2038796"/>
              <a:gd name="connsiteY10" fmla="*/ 1211721 h 3436871"/>
              <a:gd name="connsiteX11" fmla="*/ 0 w 2038796"/>
              <a:gd name="connsiteY11" fmla="*/ 1346356 h 3436871"/>
              <a:gd name="connsiteX12" fmla="*/ 134635 w 2038796"/>
              <a:gd name="connsiteY12" fmla="*/ 1705384 h 3436871"/>
              <a:gd name="connsiteX13" fmla="*/ 241222 w 2038796"/>
              <a:gd name="connsiteY13" fmla="*/ 1778312 h 3436871"/>
              <a:gd name="connsiteX14" fmla="*/ 291710 w 2038796"/>
              <a:gd name="connsiteY14" fmla="*/ 1744653 h 3436871"/>
              <a:gd name="connsiteX15" fmla="*/ 336589 w 2038796"/>
              <a:gd name="connsiteY15" fmla="*/ 1800751 h 3436871"/>
              <a:gd name="connsiteX16" fmla="*/ 387077 w 2038796"/>
              <a:gd name="connsiteY16" fmla="*/ 3326621 h 3436871"/>
              <a:gd name="connsiteX17" fmla="*/ 448785 w 2038796"/>
              <a:gd name="connsiteY17" fmla="*/ 3298572 h 3436871"/>
              <a:gd name="connsiteX18" fmla="*/ 431956 w 2038796"/>
              <a:gd name="connsiteY18" fmla="*/ 2423441 h 3436871"/>
              <a:gd name="connsiteX19" fmla="*/ 482444 w 2038796"/>
              <a:gd name="connsiteY19" fmla="*/ 2434660 h 3436871"/>
              <a:gd name="connsiteX20" fmla="*/ 516103 w 2038796"/>
              <a:gd name="connsiteY20" fmla="*/ 3119058 h 3436871"/>
              <a:gd name="connsiteX21" fmla="*/ 583421 w 2038796"/>
              <a:gd name="connsiteY21" fmla="*/ 3124668 h 3436871"/>
              <a:gd name="connsiteX22" fmla="*/ 572201 w 2038796"/>
              <a:gd name="connsiteY22" fmla="*/ 2457100 h 3436871"/>
              <a:gd name="connsiteX23" fmla="*/ 964888 w 2038796"/>
              <a:gd name="connsiteY23" fmla="*/ 2462710 h 3436871"/>
              <a:gd name="connsiteX24" fmla="*/ 970498 w 2038796"/>
              <a:gd name="connsiteY24" fmla="*/ 2866616 h 3436871"/>
              <a:gd name="connsiteX25" fmla="*/ 1026596 w 2038796"/>
              <a:gd name="connsiteY25" fmla="*/ 2877836 h 3436871"/>
              <a:gd name="connsiteX26" fmla="*/ 1020986 w 2038796"/>
              <a:gd name="connsiteY26" fmla="*/ 3051740 h 3436871"/>
              <a:gd name="connsiteX27" fmla="*/ 1009767 w 2038796"/>
              <a:gd name="connsiteY27" fmla="*/ 3175156 h 3436871"/>
              <a:gd name="connsiteX28" fmla="*/ 1020986 w 2038796"/>
              <a:gd name="connsiteY28" fmla="*/ 3393939 h 3436871"/>
              <a:gd name="connsiteX29" fmla="*/ 1217330 w 2038796"/>
              <a:gd name="connsiteY29" fmla="*/ 3410768 h 3436871"/>
              <a:gd name="connsiteX30" fmla="*/ 1211720 w 2038796"/>
              <a:gd name="connsiteY30" fmla="*/ 3225645 h 3436871"/>
              <a:gd name="connsiteX31" fmla="*/ 1228549 w 2038796"/>
              <a:gd name="connsiteY31" fmla="*/ 3051741 h 3436871"/>
              <a:gd name="connsiteX32" fmla="*/ 1211720 w 2038796"/>
              <a:gd name="connsiteY32" fmla="*/ 2922714 h 3436871"/>
              <a:gd name="connsiteX33" fmla="*/ 1234159 w 2038796"/>
              <a:gd name="connsiteY33" fmla="*/ 2883446 h 3436871"/>
              <a:gd name="connsiteX34" fmla="*/ 1250988 w 2038796"/>
              <a:gd name="connsiteY34" fmla="*/ 2664663 h 3436871"/>
              <a:gd name="connsiteX35" fmla="*/ 1256599 w 2038796"/>
              <a:gd name="connsiteY35" fmla="*/ 2552467 h 3436871"/>
              <a:gd name="connsiteX36" fmla="*/ 1262209 w 2038796"/>
              <a:gd name="connsiteY36" fmla="*/ 2417831 h 3436871"/>
              <a:gd name="connsiteX37" fmla="*/ 1357574 w 2038796"/>
              <a:gd name="connsiteY37" fmla="*/ 2569297 h 3436871"/>
              <a:gd name="connsiteX38" fmla="*/ 1368794 w 2038796"/>
              <a:gd name="connsiteY38" fmla="*/ 3107839 h 3436871"/>
              <a:gd name="connsiteX39" fmla="*/ 1413673 w 2038796"/>
              <a:gd name="connsiteY39" fmla="*/ 3113448 h 3436871"/>
              <a:gd name="connsiteX40" fmla="*/ 1419283 w 2038796"/>
              <a:gd name="connsiteY40" fmla="*/ 2625394 h 3436871"/>
              <a:gd name="connsiteX41" fmla="*/ 1469772 w 2038796"/>
              <a:gd name="connsiteY41" fmla="*/ 2636614 h 3436871"/>
              <a:gd name="connsiteX42" fmla="*/ 1480991 w 2038796"/>
              <a:gd name="connsiteY42" fmla="*/ 3292962 h 3436871"/>
              <a:gd name="connsiteX43" fmla="*/ 1531479 w 2038796"/>
              <a:gd name="connsiteY43" fmla="*/ 3276133 h 3436871"/>
              <a:gd name="connsiteX44" fmla="*/ 1537090 w 2038796"/>
              <a:gd name="connsiteY44" fmla="*/ 2804908 h 3436871"/>
              <a:gd name="connsiteX45" fmla="*/ 1604407 w 2038796"/>
              <a:gd name="connsiteY45" fmla="*/ 2961983 h 3436871"/>
              <a:gd name="connsiteX46" fmla="*/ 1991484 w 2038796"/>
              <a:gd name="connsiteY46" fmla="*/ 2765639 h 3436871"/>
              <a:gd name="connsiteX47" fmla="*/ 1997094 w 2038796"/>
              <a:gd name="connsiteY47" fmla="*/ 2653443 h 3436871"/>
              <a:gd name="connsiteX48" fmla="*/ 1828800 w 2038796"/>
              <a:gd name="connsiteY48" fmla="*/ 2636614 h 3436871"/>
              <a:gd name="connsiteX49" fmla="*/ 1705383 w 2038796"/>
              <a:gd name="connsiteY49" fmla="*/ 2563686 h 3436871"/>
              <a:gd name="connsiteX50" fmla="*/ 1621237 w 2038796"/>
              <a:gd name="connsiteY50" fmla="*/ 2451490 h 3436871"/>
              <a:gd name="connsiteX51" fmla="*/ 1694164 w 2038796"/>
              <a:gd name="connsiteY51" fmla="*/ 2328074 h 3436871"/>
              <a:gd name="connsiteX52" fmla="*/ 1514650 w 2038796"/>
              <a:gd name="connsiteY52" fmla="*/ 2030754 h 3436871"/>
              <a:gd name="connsiteX53" fmla="*/ 1503430 w 2038796"/>
              <a:gd name="connsiteY53" fmla="*/ 1626847 h 3436871"/>
              <a:gd name="connsiteX54" fmla="*/ 1312696 w 2038796"/>
              <a:gd name="connsiteY54" fmla="*/ 1649285 h 3436871"/>
              <a:gd name="connsiteX55" fmla="*/ 1323916 w 2038796"/>
              <a:gd name="connsiteY55" fmla="*/ 1486602 h 3436871"/>
              <a:gd name="connsiteX56" fmla="*/ 1262208 w 2038796"/>
              <a:gd name="connsiteY56" fmla="*/ 1346357 h 3436871"/>
              <a:gd name="connsiteX57" fmla="*/ 1284648 w 2038796"/>
              <a:gd name="connsiteY57" fmla="*/ 1239770 h 3436871"/>
              <a:gd name="connsiteX58" fmla="*/ 1234159 w 2038796"/>
              <a:gd name="connsiteY58" fmla="*/ 1043426 h 3436871"/>
              <a:gd name="connsiteX59" fmla="*/ 1250989 w 2038796"/>
              <a:gd name="connsiteY59" fmla="*/ 847083 h 3436871"/>
              <a:gd name="connsiteX60" fmla="*/ 970498 w 2038796"/>
              <a:gd name="connsiteY60" fmla="*/ 712447 h 3436871"/>
              <a:gd name="connsiteX61" fmla="*/ 1015376 w 2038796"/>
              <a:gd name="connsiteY61" fmla="*/ 622690 h 3436871"/>
              <a:gd name="connsiteX62" fmla="*/ 1150012 w 2038796"/>
              <a:gd name="connsiteY62" fmla="*/ 482445 h 3436871"/>
              <a:gd name="connsiteX63" fmla="*/ 1166841 w 2038796"/>
              <a:gd name="connsiteY63" fmla="*/ 314150 h 3436871"/>
              <a:gd name="connsiteX64" fmla="*/ 1161232 w 2038796"/>
              <a:gd name="connsiteY64" fmla="*/ 196344 h 3436871"/>
              <a:gd name="connsiteX65" fmla="*/ 1065865 w 2038796"/>
              <a:gd name="connsiteY65" fmla="*/ 117807 h 3436871"/>
              <a:gd name="connsiteX66" fmla="*/ 998547 w 2038796"/>
              <a:gd name="connsiteY66" fmla="*/ 72928 h 3436871"/>
              <a:gd name="connsiteX67" fmla="*/ 920010 w 2038796"/>
              <a:gd name="connsiteY67" fmla="*/ 0 h 3436871"/>
              <a:gd name="connsiteX0" fmla="*/ 920010 w 2038796"/>
              <a:gd name="connsiteY0" fmla="*/ 0 h 3436871"/>
              <a:gd name="connsiteX1" fmla="*/ 779764 w 2038796"/>
              <a:gd name="connsiteY1" fmla="*/ 117807 h 3436871"/>
              <a:gd name="connsiteX2" fmla="*/ 751715 w 2038796"/>
              <a:gd name="connsiteY2" fmla="*/ 224393 h 3436871"/>
              <a:gd name="connsiteX3" fmla="*/ 656348 w 2038796"/>
              <a:gd name="connsiteY3" fmla="*/ 403907 h 3436871"/>
              <a:gd name="connsiteX4" fmla="*/ 656348 w 2038796"/>
              <a:gd name="connsiteY4" fmla="*/ 460005 h 3436871"/>
              <a:gd name="connsiteX5" fmla="*/ 673178 w 2038796"/>
              <a:gd name="connsiteY5" fmla="*/ 544153 h 3436871"/>
              <a:gd name="connsiteX6" fmla="*/ 448785 w 2038796"/>
              <a:gd name="connsiteY6" fmla="*/ 656349 h 3436871"/>
              <a:gd name="connsiteX7" fmla="*/ 263661 w 2038796"/>
              <a:gd name="connsiteY7" fmla="*/ 673178 h 3436871"/>
              <a:gd name="connsiteX8" fmla="*/ 218783 w 2038796"/>
              <a:gd name="connsiteY8" fmla="*/ 948059 h 3436871"/>
              <a:gd name="connsiteX9" fmla="*/ 168294 w 2038796"/>
              <a:gd name="connsiteY9" fmla="*/ 1082695 h 3436871"/>
              <a:gd name="connsiteX10" fmla="*/ 72927 w 2038796"/>
              <a:gd name="connsiteY10" fmla="*/ 1211721 h 3436871"/>
              <a:gd name="connsiteX11" fmla="*/ 0 w 2038796"/>
              <a:gd name="connsiteY11" fmla="*/ 1346356 h 3436871"/>
              <a:gd name="connsiteX12" fmla="*/ 134635 w 2038796"/>
              <a:gd name="connsiteY12" fmla="*/ 1705384 h 3436871"/>
              <a:gd name="connsiteX13" fmla="*/ 241222 w 2038796"/>
              <a:gd name="connsiteY13" fmla="*/ 1778312 h 3436871"/>
              <a:gd name="connsiteX14" fmla="*/ 291710 w 2038796"/>
              <a:gd name="connsiteY14" fmla="*/ 1744653 h 3436871"/>
              <a:gd name="connsiteX15" fmla="*/ 336589 w 2038796"/>
              <a:gd name="connsiteY15" fmla="*/ 1800751 h 3436871"/>
              <a:gd name="connsiteX16" fmla="*/ 387077 w 2038796"/>
              <a:gd name="connsiteY16" fmla="*/ 3326621 h 3436871"/>
              <a:gd name="connsiteX17" fmla="*/ 448785 w 2038796"/>
              <a:gd name="connsiteY17" fmla="*/ 3298572 h 3436871"/>
              <a:gd name="connsiteX18" fmla="*/ 431956 w 2038796"/>
              <a:gd name="connsiteY18" fmla="*/ 2423441 h 3436871"/>
              <a:gd name="connsiteX19" fmla="*/ 482444 w 2038796"/>
              <a:gd name="connsiteY19" fmla="*/ 2434660 h 3436871"/>
              <a:gd name="connsiteX20" fmla="*/ 516103 w 2038796"/>
              <a:gd name="connsiteY20" fmla="*/ 3119058 h 3436871"/>
              <a:gd name="connsiteX21" fmla="*/ 583421 w 2038796"/>
              <a:gd name="connsiteY21" fmla="*/ 3124668 h 3436871"/>
              <a:gd name="connsiteX22" fmla="*/ 572201 w 2038796"/>
              <a:gd name="connsiteY22" fmla="*/ 2457100 h 3436871"/>
              <a:gd name="connsiteX23" fmla="*/ 964888 w 2038796"/>
              <a:gd name="connsiteY23" fmla="*/ 2462710 h 3436871"/>
              <a:gd name="connsiteX24" fmla="*/ 970498 w 2038796"/>
              <a:gd name="connsiteY24" fmla="*/ 2866616 h 3436871"/>
              <a:gd name="connsiteX25" fmla="*/ 1026596 w 2038796"/>
              <a:gd name="connsiteY25" fmla="*/ 2877836 h 3436871"/>
              <a:gd name="connsiteX26" fmla="*/ 1020986 w 2038796"/>
              <a:gd name="connsiteY26" fmla="*/ 3051740 h 3436871"/>
              <a:gd name="connsiteX27" fmla="*/ 1009767 w 2038796"/>
              <a:gd name="connsiteY27" fmla="*/ 3175156 h 3436871"/>
              <a:gd name="connsiteX28" fmla="*/ 1020986 w 2038796"/>
              <a:gd name="connsiteY28" fmla="*/ 3393939 h 3436871"/>
              <a:gd name="connsiteX29" fmla="*/ 1217330 w 2038796"/>
              <a:gd name="connsiteY29" fmla="*/ 3410768 h 3436871"/>
              <a:gd name="connsiteX30" fmla="*/ 1211720 w 2038796"/>
              <a:gd name="connsiteY30" fmla="*/ 3225645 h 3436871"/>
              <a:gd name="connsiteX31" fmla="*/ 1228549 w 2038796"/>
              <a:gd name="connsiteY31" fmla="*/ 3051741 h 3436871"/>
              <a:gd name="connsiteX32" fmla="*/ 1211720 w 2038796"/>
              <a:gd name="connsiteY32" fmla="*/ 2922714 h 3436871"/>
              <a:gd name="connsiteX33" fmla="*/ 1234159 w 2038796"/>
              <a:gd name="connsiteY33" fmla="*/ 2883446 h 3436871"/>
              <a:gd name="connsiteX34" fmla="*/ 1250988 w 2038796"/>
              <a:gd name="connsiteY34" fmla="*/ 2664663 h 3436871"/>
              <a:gd name="connsiteX35" fmla="*/ 1256599 w 2038796"/>
              <a:gd name="connsiteY35" fmla="*/ 2552467 h 3436871"/>
              <a:gd name="connsiteX36" fmla="*/ 1262209 w 2038796"/>
              <a:gd name="connsiteY36" fmla="*/ 2417831 h 3436871"/>
              <a:gd name="connsiteX37" fmla="*/ 1357574 w 2038796"/>
              <a:gd name="connsiteY37" fmla="*/ 2569297 h 3436871"/>
              <a:gd name="connsiteX38" fmla="*/ 1368794 w 2038796"/>
              <a:gd name="connsiteY38" fmla="*/ 3107839 h 3436871"/>
              <a:gd name="connsiteX39" fmla="*/ 1413673 w 2038796"/>
              <a:gd name="connsiteY39" fmla="*/ 3113448 h 3436871"/>
              <a:gd name="connsiteX40" fmla="*/ 1419283 w 2038796"/>
              <a:gd name="connsiteY40" fmla="*/ 2625394 h 3436871"/>
              <a:gd name="connsiteX41" fmla="*/ 1469772 w 2038796"/>
              <a:gd name="connsiteY41" fmla="*/ 2636614 h 3436871"/>
              <a:gd name="connsiteX42" fmla="*/ 1480991 w 2038796"/>
              <a:gd name="connsiteY42" fmla="*/ 3292962 h 3436871"/>
              <a:gd name="connsiteX43" fmla="*/ 1531479 w 2038796"/>
              <a:gd name="connsiteY43" fmla="*/ 3276133 h 3436871"/>
              <a:gd name="connsiteX44" fmla="*/ 1537090 w 2038796"/>
              <a:gd name="connsiteY44" fmla="*/ 2804908 h 3436871"/>
              <a:gd name="connsiteX45" fmla="*/ 1604407 w 2038796"/>
              <a:gd name="connsiteY45" fmla="*/ 2961983 h 3436871"/>
              <a:gd name="connsiteX46" fmla="*/ 1991484 w 2038796"/>
              <a:gd name="connsiteY46" fmla="*/ 2765639 h 3436871"/>
              <a:gd name="connsiteX47" fmla="*/ 1997094 w 2038796"/>
              <a:gd name="connsiteY47" fmla="*/ 2653443 h 3436871"/>
              <a:gd name="connsiteX48" fmla="*/ 1828800 w 2038796"/>
              <a:gd name="connsiteY48" fmla="*/ 2636614 h 3436871"/>
              <a:gd name="connsiteX49" fmla="*/ 1705383 w 2038796"/>
              <a:gd name="connsiteY49" fmla="*/ 2563686 h 3436871"/>
              <a:gd name="connsiteX50" fmla="*/ 1621237 w 2038796"/>
              <a:gd name="connsiteY50" fmla="*/ 2451490 h 3436871"/>
              <a:gd name="connsiteX51" fmla="*/ 1694164 w 2038796"/>
              <a:gd name="connsiteY51" fmla="*/ 2328074 h 3436871"/>
              <a:gd name="connsiteX52" fmla="*/ 1514650 w 2038796"/>
              <a:gd name="connsiteY52" fmla="*/ 2030754 h 3436871"/>
              <a:gd name="connsiteX53" fmla="*/ 1503430 w 2038796"/>
              <a:gd name="connsiteY53" fmla="*/ 1626847 h 3436871"/>
              <a:gd name="connsiteX54" fmla="*/ 1312696 w 2038796"/>
              <a:gd name="connsiteY54" fmla="*/ 1649285 h 3436871"/>
              <a:gd name="connsiteX55" fmla="*/ 1323916 w 2038796"/>
              <a:gd name="connsiteY55" fmla="*/ 1486602 h 3436871"/>
              <a:gd name="connsiteX56" fmla="*/ 1262208 w 2038796"/>
              <a:gd name="connsiteY56" fmla="*/ 1346357 h 3436871"/>
              <a:gd name="connsiteX57" fmla="*/ 1284648 w 2038796"/>
              <a:gd name="connsiteY57" fmla="*/ 1239770 h 3436871"/>
              <a:gd name="connsiteX58" fmla="*/ 1256599 w 2038796"/>
              <a:gd name="connsiteY58" fmla="*/ 1077085 h 3436871"/>
              <a:gd name="connsiteX59" fmla="*/ 1250989 w 2038796"/>
              <a:gd name="connsiteY59" fmla="*/ 847083 h 3436871"/>
              <a:gd name="connsiteX60" fmla="*/ 970498 w 2038796"/>
              <a:gd name="connsiteY60" fmla="*/ 712447 h 3436871"/>
              <a:gd name="connsiteX61" fmla="*/ 1015376 w 2038796"/>
              <a:gd name="connsiteY61" fmla="*/ 622690 h 3436871"/>
              <a:gd name="connsiteX62" fmla="*/ 1150012 w 2038796"/>
              <a:gd name="connsiteY62" fmla="*/ 482445 h 3436871"/>
              <a:gd name="connsiteX63" fmla="*/ 1166841 w 2038796"/>
              <a:gd name="connsiteY63" fmla="*/ 314150 h 3436871"/>
              <a:gd name="connsiteX64" fmla="*/ 1161232 w 2038796"/>
              <a:gd name="connsiteY64" fmla="*/ 196344 h 3436871"/>
              <a:gd name="connsiteX65" fmla="*/ 1065865 w 2038796"/>
              <a:gd name="connsiteY65" fmla="*/ 117807 h 3436871"/>
              <a:gd name="connsiteX66" fmla="*/ 998547 w 2038796"/>
              <a:gd name="connsiteY66" fmla="*/ 72928 h 3436871"/>
              <a:gd name="connsiteX67" fmla="*/ 920010 w 2038796"/>
              <a:gd name="connsiteY67" fmla="*/ 0 h 3436871"/>
              <a:gd name="connsiteX0" fmla="*/ 920010 w 2038796"/>
              <a:gd name="connsiteY0" fmla="*/ 0 h 3436871"/>
              <a:gd name="connsiteX1" fmla="*/ 779764 w 2038796"/>
              <a:gd name="connsiteY1" fmla="*/ 117807 h 3436871"/>
              <a:gd name="connsiteX2" fmla="*/ 751715 w 2038796"/>
              <a:gd name="connsiteY2" fmla="*/ 224393 h 3436871"/>
              <a:gd name="connsiteX3" fmla="*/ 656348 w 2038796"/>
              <a:gd name="connsiteY3" fmla="*/ 403907 h 3436871"/>
              <a:gd name="connsiteX4" fmla="*/ 656348 w 2038796"/>
              <a:gd name="connsiteY4" fmla="*/ 460005 h 3436871"/>
              <a:gd name="connsiteX5" fmla="*/ 673178 w 2038796"/>
              <a:gd name="connsiteY5" fmla="*/ 544153 h 3436871"/>
              <a:gd name="connsiteX6" fmla="*/ 448785 w 2038796"/>
              <a:gd name="connsiteY6" fmla="*/ 656349 h 3436871"/>
              <a:gd name="connsiteX7" fmla="*/ 263661 w 2038796"/>
              <a:gd name="connsiteY7" fmla="*/ 673178 h 3436871"/>
              <a:gd name="connsiteX8" fmla="*/ 218783 w 2038796"/>
              <a:gd name="connsiteY8" fmla="*/ 948059 h 3436871"/>
              <a:gd name="connsiteX9" fmla="*/ 168294 w 2038796"/>
              <a:gd name="connsiteY9" fmla="*/ 1082695 h 3436871"/>
              <a:gd name="connsiteX10" fmla="*/ 72927 w 2038796"/>
              <a:gd name="connsiteY10" fmla="*/ 1211721 h 3436871"/>
              <a:gd name="connsiteX11" fmla="*/ 0 w 2038796"/>
              <a:gd name="connsiteY11" fmla="*/ 1346356 h 3436871"/>
              <a:gd name="connsiteX12" fmla="*/ 134635 w 2038796"/>
              <a:gd name="connsiteY12" fmla="*/ 1705384 h 3436871"/>
              <a:gd name="connsiteX13" fmla="*/ 241222 w 2038796"/>
              <a:gd name="connsiteY13" fmla="*/ 1778312 h 3436871"/>
              <a:gd name="connsiteX14" fmla="*/ 291710 w 2038796"/>
              <a:gd name="connsiteY14" fmla="*/ 1744653 h 3436871"/>
              <a:gd name="connsiteX15" fmla="*/ 336589 w 2038796"/>
              <a:gd name="connsiteY15" fmla="*/ 1800751 h 3436871"/>
              <a:gd name="connsiteX16" fmla="*/ 387077 w 2038796"/>
              <a:gd name="connsiteY16" fmla="*/ 3326621 h 3436871"/>
              <a:gd name="connsiteX17" fmla="*/ 448785 w 2038796"/>
              <a:gd name="connsiteY17" fmla="*/ 3298572 h 3436871"/>
              <a:gd name="connsiteX18" fmla="*/ 431956 w 2038796"/>
              <a:gd name="connsiteY18" fmla="*/ 2423441 h 3436871"/>
              <a:gd name="connsiteX19" fmla="*/ 482444 w 2038796"/>
              <a:gd name="connsiteY19" fmla="*/ 2434660 h 3436871"/>
              <a:gd name="connsiteX20" fmla="*/ 516103 w 2038796"/>
              <a:gd name="connsiteY20" fmla="*/ 3119058 h 3436871"/>
              <a:gd name="connsiteX21" fmla="*/ 583421 w 2038796"/>
              <a:gd name="connsiteY21" fmla="*/ 3124668 h 3436871"/>
              <a:gd name="connsiteX22" fmla="*/ 572201 w 2038796"/>
              <a:gd name="connsiteY22" fmla="*/ 2457100 h 3436871"/>
              <a:gd name="connsiteX23" fmla="*/ 964888 w 2038796"/>
              <a:gd name="connsiteY23" fmla="*/ 2462710 h 3436871"/>
              <a:gd name="connsiteX24" fmla="*/ 970498 w 2038796"/>
              <a:gd name="connsiteY24" fmla="*/ 2866616 h 3436871"/>
              <a:gd name="connsiteX25" fmla="*/ 1026596 w 2038796"/>
              <a:gd name="connsiteY25" fmla="*/ 2877836 h 3436871"/>
              <a:gd name="connsiteX26" fmla="*/ 1020986 w 2038796"/>
              <a:gd name="connsiteY26" fmla="*/ 3051740 h 3436871"/>
              <a:gd name="connsiteX27" fmla="*/ 1009767 w 2038796"/>
              <a:gd name="connsiteY27" fmla="*/ 3175156 h 3436871"/>
              <a:gd name="connsiteX28" fmla="*/ 1020986 w 2038796"/>
              <a:gd name="connsiteY28" fmla="*/ 3393939 h 3436871"/>
              <a:gd name="connsiteX29" fmla="*/ 1217330 w 2038796"/>
              <a:gd name="connsiteY29" fmla="*/ 3410768 h 3436871"/>
              <a:gd name="connsiteX30" fmla="*/ 1211720 w 2038796"/>
              <a:gd name="connsiteY30" fmla="*/ 3225645 h 3436871"/>
              <a:gd name="connsiteX31" fmla="*/ 1228549 w 2038796"/>
              <a:gd name="connsiteY31" fmla="*/ 3051741 h 3436871"/>
              <a:gd name="connsiteX32" fmla="*/ 1211720 w 2038796"/>
              <a:gd name="connsiteY32" fmla="*/ 2922714 h 3436871"/>
              <a:gd name="connsiteX33" fmla="*/ 1234159 w 2038796"/>
              <a:gd name="connsiteY33" fmla="*/ 2883446 h 3436871"/>
              <a:gd name="connsiteX34" fmla="*/ 1250988 w 2038796"/>
              <a:gd name="connsiteY34" fmla="*/ 2664663 h 3436871"/>
              <a:gd name="connsiteX35" fmla="*/ 1256599 w 2038796"/>
              <a:gd name="connsiteY35" fmla="*/ 2552467 h 3436871"/>
              <a:gd name="connsiteX36" fmla="*/ 1262209 w 2038796"/>
              <a:gd name="connsiteY36" fmla="*/ 2417831 h 3436871"/>
              <a:gd name="connsiteX37" fmla="*/ 1357574 w 2038796"/>
              <a:gd name="connsiteY37" fmla="*/ 2569297 h 3436871"/>
              <a:gd name="connsiteX38" fmla="*/ 1368794 w 2038796"/>
              <a:gd name="connsiteY38" fmla="*/ 3107839 h 3436871"/>
              <a:gd name="connsiteX39" fmla="*/ 1413673 w 2038796"/>
              <a:gd name="connsiteY39" fmla="*/ 3113448 h 3436871"/>
              <a:gd name="connsiteX40" fmla="*/ 1419283 w 2038796"/>
              <a:gd name="connsiteY40" fmla="*/ 2625394 h 3436871"/>
              <a:gd name="connsiteX41" fmla="*/ 1469772 w 2038796"/>
              <a:gd name="connsiteY41" fmla="*/ 2636614 h 3436871"/>
              <a:gd name="connsiteX42" fmla="*/ 1480991 w 2038796"/>
              <a:gd name="connsiteY42" fmla="*/ 3292962 h 3436871"/>
              <a:gd name="connsiteX43" fmla="*/ 1531479 w 2038796"/>
              <a:gd name="connsiteY43" fmla="*/ 3276133 h 3436871"/>
              <a:gd name="connsiteX44" fmla="*/ 1537090 w 2038796"/>
              <a:gd name="connsiteY44" fmla="*/ 2804908 h 3436871"/>
              <a:gd name="connsiteX45" fmla="*/ 1604407 w 2038796"/>
              <a:gd name="connsiteY45" fmla="*/ 2961983 h 3436871"/>
              <a:gd name="connsiteX46" fmla="*/ 1991484 w 2038796"/>
              <a:gd name="connsiteY46" fmla="*/ 2765639 h 3436871"/>
              <a:gd name="connsiteX47" fmla="*/ 1997094 w 2038796"/>
              <a:gd name="connsiteY47" fmla="*/ 2653443 h 3436871"/>
              <a:gd name="connsiteX48" fmla="*/ 1828800 w 2038796"/>
              <a:gd name="connsiteY48" fmla="*/ 2636614 h 3436871"/>
              <a:gd name="connsiteX49" fmla="*/ 1705383 w 2038796"/>
              <a:gd name="connsiteY49" fmla="*/ 2563686 h 3436871"/>
              <a:gd name="connsiteX50" fmla="*/ 1621237 w 2038796"/>
              <a:gd name="connsiteY50" fmla="*/ 2451490 h 3436871"/>
              <a:gd name="connsiteX51" fmla="*/ 1694164 w 2038796"/>
              <a:gd name="connsiteY51" fmla="*/ 2328074 h 3436871"/>
              <a:gd name="connsiteX52" fmla="*/ 1514650 w 2038796"/>
              <a:gd name="connsiteY52" fmla="*/ 2030754 h 3436871"/>
              <a:gd name="connsiteX53" fmla="*/ 1503430 w 2038796"/>
              <a:gd name="connsiteY53" fmla="*/ 1626847 h 3436871"/>
              <a:gd name="connsiteX54" fmla="*/ 1312696 w 2038796"/>
              <a:gd name="connsiteY54" fmla="*/ 1649285 h 3436871"/>
              <a:gd name="connsiteX55" fmla="*/ 1323916 w 2038796"/>
              <a:gd name="connsiteY55" fmla="*/ 1486602 h 3436871"/>
              <a:gd name="connsiteX56" fmla="*/ 1262208 w 2038796"/>
              <a:gd name="connsiteY56" fmla="*/ 1346357 h 3436871"/>
              <a:gd name="connsiteX57" fmla="*/ 1284648 w 2038796"/>
              <a:gd name="connsiteY57" fmla="*/ 1239770 h 3436871"/>
              <a:gd name="connsiteX58" fmla="*/ 1256599 w 2038796"/>
              <a:gd name="connsiteY58" fmla="*/ 1077085 h 3436871"/>
              <a:gd name="connsiteX59" fmla="*/ 1256599 w 2038796"/>
              <a:gd name="connsiteY59" fmla="*/ 880742 h 3436871"/>
              <a:gd name="connsiteX60" fmla="*/ 970498 w 2038796"/>
              <a:gd name="connsiteY60" fmla="*/ 712447 h 3436871"/>
              <a:gd name="connsiteX61" fmla="*/ 1015376 w 2038796"/>
              <a:gd name="connsiteY61" fmla="*/ 622690 h 3436871"/>
              <a:gd name="connsiteX62" fmla="*/ 1150012 w 2038796"/>
              <a:gd name="connsiteY62" fmla="*/ 482445 h 3436871"/>
              <a:gd name="connsiteX63" fmla="*/ 1166841 w 2038796"/>
              <a:gd name="connsiteY63" fmla="*/ 314150 h 3436871"/>
              <a:gd name="connsiteX64" fmla="*/ 1161232 w 2038796"/>
              <a:gd name="connsiteY64" fmla="*/ 196344 h 3436871"/>
              <a:gd name="connsiteX65" fmla="*/ 1065865 w 2038796"/>
              <a:gd name="connsiteY65" fmla="*/ 117807 h 3436871"/>
              <a:gd name="connsiteX66" fmla="*/ 998547 w 2038796"/>
              <a:gd name="connsiteY66" fmla="*/ 72928 h 3436871"/>
              <a:gd name="connsiteX67" fmla="*/ 920010 w 2038796"/>
              <a:gd name="connsiteY67" fmla="*/ 0 h 3436871"/>
              <a:gd name="connsiteX0" fmla="*/ 920010 w 2038796"/>
              <a:gd name="connsiteY0" fmla="*/ 0 h 3436871"/>
              <a:gd name="connsiteX1" fmla="*/ 779764 w 2038796"/>
              <a:gd name="connsiteY1" fmla="*/ 117807 h 3436871"/>
              <a:gd name="connsiteX2" fmla="*/ 751715 w 2038796"/>
              <a:gd name="connsiteY2" fmla="*/ 224393 h 3436871"/>
              <a:gd name="connsiteX3" fmla="*/ 656348 w 2038796"/>
              <a:gd name="connsiteY3" fmla="*/ 403907 h 3436871"/>
              <a:gd name="connsiteX4" fmla="*/ 656348 w 2038796"/>
              <a:gd name="connsiteY4" fmla="*/ 460005 h 3436871"/>
              <a:gd name="connsiteX5" fmla="*/ 673178 w 2038796"/>
              <a:gd name="connsiteY5" fmla="*/ 544153 h 3436871"/>
              <a:gd name="connsiteX6" fmla="*/ 448785 w 2038796"/>
              <a:gd name="connsiteY6" fmla="*/ 656349 h 3436871"/>
              <a:gd name="connsiteX7" fmla="*/ 263661 w 2038796"/>
              <a:gd name="connsiteY7" fmla="*/ 673178 h 3436871"/>
              <a:gd name="connsiteX8" fmla="*/ 218783 w 2038796"/>
              <a:gd name="connsiteY8" fmla="*/ 948059 h 3436871"/>
              <a:gd name="connsiteX9" fmla="*/ 168294 w 2038796"/>
              <a:gd name="connsiteY9" fmla="*/ 1082695 h 3436871"/>
              <a:gd name="connsiteX10" fmla="*/ 72927 w 2038796"/>
              <a:gd name="connsiteY10" fmla="*/ 1211721 h 3436871"/>
              <a:gd name="connsiteX11" fmla="*/ 0 w 2038796"/>
              <a:gd name="connsiteY11" fmla="*/ 1346356 h 3436871"/>
              <a:gd name="connsiteX12" fmla="*/ 134635 w 2038796"/>
              <a:gd name="connsiteY12" fmla="*/ 1705384 h 3436871"/>
              <a:gd name="connsiteX13" fmla="*/ 241222 w 2038796"/>
              <a:gd name="connsiteY13" fmla="*/ 1778312 h 3436871"/>
              <a:gd name="connsiteX14" fmla="*/ 291710 w 2038796"/>
              <a:gd name="connsiteY14" fmla="*/ 1744653 h 3436871"/>
              <a:gd name="connsiteX15" fmla="*/ 336589 w 2038796"/>
              <a:gd name="connsiteY15" fmla="*/ 1800751 h 3436871"/>
              <a:gd name="connsiteX16" fmla="*/ 387077 w 2038796"/>
              <a:gd name="connsiteY16" fmla="*/ 3326621 h 3436871"/>
              <a:gd name="connsiteX17" fmla="*/ 448785 w 2038796"/>
              <a:gd name="connsiteY17" fmla="*/ 3298572 h 3436871"/>
              <a:gd name="connsiteX18" fmla="*/ 431956 w 2038796"/>
              <a:gd name="connsiteY18" fmla="*/ 2423441 h 3436871"/>
              <a:gd name="connsiteX19" fmla="*/ 482444 w 2038796"/>
              <a:gd name="connsiteY19" fmla="*/ 2434660 h 3436871"/>
              <a:gd name="connsiteX20" fmla="*/ 516103 w 2038796"/>
              <a:gd name="connsiteY20" fmla="*/ 3119058 h 3436871"/>
              <a:gd name="connsiteX21" fmla="*/ 583421 w 2038796"/>
              <a:gd name="connsiteY21" fmla="*/ 3124668 h 3436871"/>
              <a:gd name="connsiteX22" fmla="*/ 572201 w 2038796"/>
              <a:gd name="connsiteY22" fmla="*/ 2457100 h 3436871"/>
              <a:gd name="connsiteX23" fmla="*/ 964888 w 2038796"/>
              <a:gd name="connsiteY23" fmla="*/ 2462710 h 3436871"/>
              <a:gd name="connsiteX24" fmla="*/ 970498 w 2038796"/>
              <a:gd name="connsiteY24" fmla="*/ 2866616 h 3436871"/>
              <a:gd name="connsiteX25" fmla="*/ 1026596 w 2038796"/>
              <a:gd name="connsiteY25" fmla="*/ 2877836 h 3436871"/>
              <a:gd name="connsiteX26" fmla="*/ 1020986 w 2038796"/>
              <a:gd name="connsiteY26" fmla="*/ 3051740 h 3436871"/>
              <a:gd name="connsiteX27" fmla="*/ 1009767 w 2038796"/>
              <a:gd name="connsiteY27" fmla="*/ 3175156 h 3436871"/>
              <a:gd name="connsiteX28" fmla="*/ 1020986 w 2038796"/>
              <a:gd name="connsiteY28" fmla="*/ 3393939 h 3436871"/>
              <a:gd name="connsiteX29" fmla="*/ 1217330 w 2038796"/>
              <a:gd name="connsiteY29" fmla="*/ 3410768 h 3436871"/>
              <a:gd name="connsiteX30" fmla="*/ 1211720 w 2038796"/>
              <a:gd name="connsiteY30" fmla="*/ 3225645 h 3436871"/>
              <a:gd name="connsiteX31" fmla="*/ 1228549 w 2038796"/>
              <a:gd name="connsiteY31" fmla="*/ 3051741 h 3436871"/>
              <a:gd name="connsiteX32" fmla="*/ 1211720 w 2038796"/>
              <a:gd name="connsiteY32" fmla="*/ 2922714 h 3436871"/>
              <a:gd name="connsiteX33" fmla="*/ 1234159 w 2038796"/>
              <a:gd name="connsiteY33" fmla="*/ 2883446 h 3436871"/>
              <a:gd name="connsiteX34" fmla="*/ 1250988 w 2038796"/>
              <a:gd name="connsiteY34" fmla="*/ 2664663 h 3436871"/>
              <a:gd name="connsiteX35" fmla="*/ 1256599 w 2038796"/>
              <a:gd name="connsiteY35" fmla="*/ 2552467 h 3436871"/>
              <a:gd name="connsiteX36" fmla="*/ 1262209 w 2038796"/>
              <a:gd name="connsiteY36" fmla="*/ 2417831 h 3436871"/>
              <a:gd name="connsiteX37" fmla="*/ 1357574 w 2038796"/>
              <a:gd name="connsiteY37" fmla="*/ 2569297 h 3436871"/>
              <a:gd name="connsiteX38" fmla="*/ 1368794 w 2038796"/>
              <a:gd name="connsiteY38" fmla="*/ 3107839 h 3436871"/>
              <a:gd name="connsiteX39" fmla="*/ 1413673 w 2038796"/>
              <a:gd name="connsiteY39" fmla="*/ 3113448 h 3436871"/>
              <a:gd name="connsiteX40" fmla="*/ 1419283 w 2038796"/>
              <a:gd name="connsiteY40" fmla="*/ 2625394 h 3436871"/>
              <a:gd name="connsiteX41" fmla="*/ 1469772 w 2038796"/>
              <a:gd name="connsiteY41" fmla="*/ 2636614 h 3436871"/>
              <a:gd name="connsiteX42" fmla="*/ 1480991 w 2038796"/>
              <a:gd name="connsiteY42" fmla="*/ 3292962 h 3436871"/>
              <a:gd name="connsiteX43" fmla="*/ 1531479 w 2038796"/>
              <a:gd name="connsiteY43" fmla="*/ 3276133 h 3436871"/>
              <a:gd name="connsiteX44" fmla="*/ 1537090 w 2038796"/>
              <a:gd name="connsiteY44" fmla="*/ 2804908 h 3436871"/>
              <a:gd name="connsiteX45" fmla="*/ 1604407 w 2038796"/>
              <a:gd name="connsiteY45" fmla="*/ 2961983 h 3436871"/>
              <a:gd name="connsiteX46" fmla="*/ 1991484 w 2038796"/>
              <a:gd name="connsiteY46" fmla="*/ 2765639 h 3436871"/>
              <a:gd name="connsiteX47" fmla="*/ 1997094 w 2038796"/>
              <a:gd name="connsiteY47" fmla="*/ 2653443 h 3436871"/>
              <a:gd name="connsiteX48" fmla="*/ 1828800 w 2038796"/>
              <a:gd name="connsiteY48" fmla="*/ 2636614 h 3436871"/>
              <a:gd name="connsiteX49" fmla="*/ 1705383 w 2038796"/>
              <a:gd name="connsiteY49" fmla="*/ 2563686 h 3436871"/>
              <a:gd name="connsiteX50" fmla="*/ 1621237 w 2038796"/>
              <a:gd name="connsiteY50" fmla="*/ 2451490 h 3436871"/>
              <a:gd name="connsiteX51" fmla="*/ 1694164 w 2038796"/>
              <a:gd name="connsiteY51" fmla="*/ 2328074 h 3436871"/>
              <a:gd name="connsiteX52" fmla="*/ 1514650 w 2038796"/>
              <a:gd name="connsiteY52" fmla="*/ 2030754 h 3436871"/>
              <a:gd name="connsiteX53" fmla="*/ 1503430 w 2038796"/>
              <a:gd name="connsiteY53" fmla="*/ 1626847 h 3436871"/>
              <a:gd name="connsiteX54" fmla="*/ 1312696 w 2038796"/>
              <a:gd name="connsiteY54" fmla="*/ 1649285 h 3436871"/>
              <a:gd name="connsiteX55" fmla="*/ 1323916 w 2038796"/>
              <a:gd name="connsiteY55" fmla="*/ 1486602 h 3436871"/>
              <a:gd name="connsiteX56" fmla="*/ 1262208 w 2038796"/>
              <a:gd name="connsiteY56" fmla="*/ 1346357 h 3436871"/>
              <a:gd name="connsiteX57" fmla="*/ 1284648 w 2038796"/>
              <a:gd name="connsiteY57" fmla="*/ 1239770 h 3436871"/>
              <a:gd name="connsiteX58" fmla="*/ 1256599 w 2038796"/>
              <a:gd name="connsiteY58" fmla="*/ 1077085 h 3436871"/>
              <a:gd name="connsiteX59" fmla="*/ 1256599 w 2038796"/>
              <a:gd name="connsiteY59" fmla="*/ 880742 h 3436871"/>
              <a:gd name="connsiteX60" fmla="*/ 970498 w 2038796"/>
              <a:gd name="connsiteY60" fmla="*/ 712447 h 3436871"/>
              <a:gd name="connsiteX61" fmla="*/ 1015376 w 2038796"/>
              <a:gd name="connsiteY61" fmla="*/ 622690 h 3436871"/>
              <a:gd name="connsiteX62" fmla="*/ 1150012 w 2038796"/>
              <a:gd name="connsiteY62" fmla="*/ 482445 h 3436871"/>
              <a:gd name="connsiteX63" fmla="*/ 1166841 w 2038796"/>
              <a:gd name="connsiteY63" fmla="*/ 314150 h 3436871"/>
              <a:gd name="connsiteX64" fmla="*/ 1161232 w 2038796"/>
              <a:gd name="connsiteY64" fmla="*/ 196344 h 3436871"/>
              <a:gd name="connsiteX65" fmla="*/ 1065865 w 2038796"/>
              <a:gd name="connsiteY65" fmla="*/ 117807 h 3436871"/>
              <a:gd name="connsiteX66" fmla="*/ 998547 w 2038796"/>
              <a:gd name="connsiteY66" fmla="*/ 72928 h 3436871"/>
              <a:gd name="connsiteX67" fmla="*/ 920010 w 2038796"/>
              <a:gd name="connsiteY67" fmla="*/ 0 h 3436871"/>
              <a:gd name="connsiteX0" fmla="*/ 920010 w 2038796"/>
              <a:gd name="connsiteY0" fmla="*/ 0 h 3436871"/>
              <a:gd name="connsiteX1" fmla="*/ 779764 w 2038796"/>
              <a:gd name="connsiteY1" fmla="*/ 117807 h 3436871"/>
              <a:gd name="connsiteX2" fmla="*/ 751715 w 2038796"/>
              <a:gd name="connsiteY2" fmla="*/ 224393 h 3436871"/>
              <a:gd name="connsiteX3" fmla="*/ 656348 w 2038796"/>
              <a:gd name="connsiteY3" fmla="*/ 403907 h 3436871"/>
              <a:gd name="connsiteX4" fmla="*/ 656348 w 2038796"/>
              <a:gd name="connsiteY4" fmla="*/ 460005 h 3436871"/>
              <a:gd name="connsiteX5" fmla="*/ 673178 w 2038796"/>
              <a:gd name="connsiteY5" fmla="*/ 544153 h 3436871"/>
              <a:gd name="connsiteX6" fmla="*/ 448785 w 2038796"/>
              <a:gd name="connsiteY6" fmla="*/ 656349 h 3436871"/>
              <a:gd name="connsiteX7" fmla="*/ 263661 w 2038796"/>
              <a:gd name="connsiteY7" fmla="*/ 673178 h 3436871"/>
              <a:gd name="connsiteX8" fmla="*/ 218783 w 2038796"/>
              <a:gd name="connsiteY8" fmla="*/ 948059 h 3436871"/>
              <a:gd name="connsiteX9" fmla="*/ 168294 w 2038796"/>
              <a:gd name="connsiteY9" fmla="*/ 1082695 h 3436871"/>
              <a:gd name="connsiteX10" fmla="*/ 72927 w 2038796"/>
              <a:gd name="connsiteY10" fmla="*/ 1211721 h 3436871"/>
              <a:gd name="connsiteX11" fmla="*/ 0 w 2038796"/>
              <a:gd name="connsiteY11" fmla="*/ 1346356 h 3436871"/>
              <a:gd name="connsiteX12" fmla="*/ 134635 w 2038796"/>
              <a:gd name="connsiteY12" fmla="*/ 1705384 h 3436871"/>
              <a:gd name="connsiteX13" fmla="*/ 241222 w 2038796"/>
              <a:gd name="connsiteY13" fmla="*/ 1778312 h 3436871"/>
              <a:gd name="connsiteX14" fmla="*/ 291710 w 2038796"/>
              <a:gd name="connsiteY14" fmla="*/ 1744653 h 3436871"/>
              <a:gd name="connsiteX15" fmla="*/ 336589 w 2038796"/>
              <a:gd name="connsiteY15" fmla="*/ 1800751 h 3436871"/>
              <a:gd name="connsiteX16" fmla="*/ 387077 w 2038796"/>
              <a:gd name="connsiteY16" fmla="*/ 3326621 h 3436871"/>
              <a:gd name="connsiteX17" fmla="*/ 448785 w 2038796"/>
              <a:gd name="connsiteY17" fmla="*/ 3298572 h 3436871"/>
              <a:gd name="connsiteX18" fmla="*/ 431956 w 2038796"/>
              <a:gd name="connsiteY18" fmla="*/ 2423441 h 3436871"/>
              <a:gd name="connsiteX19" fmla="*/ 482444 w 2038796"/>
              <a:gd name="connsiteY19" fmla="*/ 2434660 h 3436871"/>
              <a:gd name="connsiteX20" fmla="*/ 516103 w 2038796"/>
              <a:gd name="connsiteY20" fmla="*/ 3119058 h 3436871"/>
              <a:gd name="connsiteX21" fmla="*/ 583421 w 2038796"/>
              <a:gd name="connsiteY21" fmla="*/ 3124668 h 3436871"/>
              <a:gd name="connsiteX22" fmla="*/ 572201 w 2038796"/>
              <a:gd name="connsiteY22" fmla="*/ 2457100 h 3436871"/>
              <a:gd name="connsiteX23" fmla="*/ 964888 w 2038796"/>
              <a:gd name="connsiteY23" fmla="*/ 2462710 h 3436871"/>
              <a:gd name="connsiteX24" fmla="*/ 970498 w 2038796"/>
              <a:gd name="connsiteY24" fmla="*/ 2866616 h 3436871"/>
              <a:gd name="connsiteX25" fmla="*/ 1026596 w 2038796"/>
              <a:gd name="connsiteY25" fmla="*/ 2877836 h 3436871"/>
              <a:gd name="connsiteX26" fmla="*/ 1020986 w 2038796"/>
              <a:gd name="connsiteY26" fmla="*/ 3051740 h 3436871"/>
              <a:gd name="connsiteX27" fmla="*/ 1009767 w 2038796"/>
              <a:gd name="connsiteY27" fmla="*/ 3175156 h 3436871"/>
              <a:gd name="connsiteX28" fmla="*/ 1020986 w 2038796"/>
              <a:gd name="connsiteY28" fmla="*/ 3393939 h 3436871"/>
              <a:gd name="connsiteX29" fmla="*/ 1217330 w 2038796"/>
              <a:gd name="connsiteY29" fmla="*/ 3410768 h 3436871"/>
              <a:gd name="connsiteX30" fmla="*/ 1211720 w 2038796"/>
              <a:gd name="connsiteY30" fmla="*/ 3225645 h 3436871"/>
              <a:gd name="connsiteX31" fmla="*/ 1228549 w 2038796"/>
              <a:gd name="connsiteY31" fmla="*/ 3051741 h 3436871"/>
              <a:gd name="connsiteX32" fmla="*/ 1211720 w 2038796"/>
              <a:gd name="connsiteY32" fmla="*/ 2922714 h 3436871"/>
              <a:gd name="connsiteX33" fmla="*/ 1234159 w 2038796"/>
              <a:gd name="connsiteY33" fmla="*/ 2883446 h 3436871"/>
              <a:gd name="connsiteX34" fmla="*/ 1250988 w 2038796"/>
              <a:gd name="connsiteY34" fmla="*/ 2664663 h 3436871"/>
              <a:gd name="connsiteX35" fmla="*/ 1256599 w 2038796"/>
              <a:gd name="connsiteY35" fmla="*/ 2552467 h 3436871"/>
              <a:gd name="connsiteX36" fmla="*/ 1262209 w 2038796"/>
              <a:gd name="connsiteY36" fmla="*/ 2417831 h 3436871"/>
              <a:gd name="connsiteX37" fmla="*/ 1357574 w 2038796"/>
              <a:gd name="connsiteY37" fmla="*/ 2569297 h 3436871"/>
              <a:gd name="connsiteX38" fmla="*/ 1368794 w 2038796"/>
              <a:gd name="connsiteY38" fmla="*/ 3107839 h 3436871"/>
              <a:gd name="connsiteX39" fmla="*/ 1413673 w 2038796"/>
              <a:gd name="connsiteY39" fmla="*/ 3113448 h 3436871"/>
              <a:gd name="connsiteX40" fmla="*/ 1419283 w 2038796"/>
              <a:gd name="connsiteY40" fmla="*/ 2625394 h 3436871"/>
              <a:gd name="connsiteX41" fmla="*/ 1469772 w 2038796"/>
              <a:gd name="connsiteY41" fmla="*/ 2636614 h 3436871"/>
              <a:gd name="connsiteX42" fmla="*/ 1480991 w 2038796"/>
              <a:gd name="connsiteY42" fmla="*/ 3292962 h 3436871"/>
              <a:gd name="connsiteX43" fmla="*/ 1531479 w 2038796"/>
              <a:gd name="connsiteY43" fmla="*/ 3276133 h 3436871"/>
              <a:gd name="connsiteX44" fmla="*/ 1537090 w 2038796"/>
              <a:gd name="connsiteY44" fmla="*/ 2804908 h 3436871"/>
              <a:gd name="connsiteX45" fmla="*/ 1604407 w 2038796"/>
              <a:gd name="connsiteY45" fmla="*/ 2961983 h 3436871"/>
              <a:gd name="connsiteX46" fmla="*/ 1991484 w 2038796"/>
              <a:gd name="connsiteY46" fmla="*/ 2765639 h 3436871"/>
              <a:gd name="connsiteX47" fmla="*/ 1997094 w 2038796"/>
              <a:gd name="connsiteY47" fmla="*/ 2653443 h 3436871"/>
              <a:gd name="connsiteX48" fmla="*/ 1828800 w 2038796"/>
              <a:gd name="connsiteY48" fmla="*/ 2636614 h 3436871"/>
              <a:gd name="connsiteX49" fmla="*/ 1705383 w 2038796"/>
              <a:gd name="connsiteY49" fmla="*/ 2563686 h 3436871"/>
              <a:gd name="connsiteX50" fmla="*/ 1621237 w 2038796"/>
              <a:gd name="connsiteY50" fmla="*/ 2451490 h 3436871"/>
              <a:gd name="connsiteX51" fmla="*/ 1694164 w 2038796"/>
              <a:gd name="connsiteY51" fmla="*/ 2328074 h 3436871"/>
              <a:gd name="connsiteX52" fmla="*/ 1514650 w 2038796"/>
              <a:gd name="connsiteY52" fmla="*/ 2030754 h 3436871"/>
              <a:gd name="connsiteX53" fmla="*/ 1503430 w 2038796"/>
              <a:gd name="connsiteY53" fmla="*/ 1626847 h 3436871"/>
              <a:gd name="connsiteX54" fmla="*/ 1312696 w 2038796"/>
              <a:gd name="connsiteY54" fmla="*/ 1649285 h 3436871"/>
              <a:gd name="connsiteX55" fmla="*/ 1323916 w 2038796"/>
              <a:gd name="connsiteY55" fmla="*/ 1486602 h 3436871"/>
              <a:gd name="connsiteX56" fmla="*/ 1262208 w 2038796"/>
              <a:gd name="connsiteY56" fmla="*/ 1346357 h 3436871"/>
              <a:gd name="connsiteX57" fmla="*/ 1284648 w 2038796"/>
              <a:gd name="connsiteY57" fmla="*/ 1239770 h 3436871"/>
              <a:gd name="connsiteX58" fmla="*/ 1256599 w 2038796"/>
              <a:gd name="connsiteY58" fmla="*/ 1077085 h 3436871"/>
              <a:gd name="connsiteX59" fmla="*/ 1256599 w 2038796"/>
              <a:gd name="connsiteY59" fmla="*/ 880742 h 3436871"/>
              <a:gd name="connsiteX60" fmla="*/ 970498 w 2038796"/>
              <a:gd name="connsiteY60" fmla="*/ 712447 h 3436871"/>
              <a:gd name="connsiteX61" fmla="*/ 1015376 w 2038796"/>
              <a:gd name="connsiteY61" fmla="*/ 622690 h 3436871"/>
              <a:gd name="connsiteX62" fmla="*/ 1150012 w 2038796"/>
              <a:gd name="connsiteY62" fmla="*/ 482445 h 3436871"/>
              <a:gd name="connsiteX63" fmla="*/ 1166841 w 2038796"/>
              <a:gd name="connsiteY63" fmla="*/ 314150 h 3436871"/>
              <a:gd name="connsiteX64" fmla="*/ 1161232 w 2038796"/>
              <a:gd name="connsiteY64" fmla="*/ 196344 h 3436871"/>
              <a:gd name="connsiteX65" fmla="*/ 1065865 w 2038796"/>
              <a:gd name="connsiteY65" fmla="*/ 117807 h 3436871"/>
              <a:gd name="connsiteX66" fmla="*/ 998547 w 2038796"/>
              <a:gd name="connsiteY66" fmla="*/ 72928 h 3436871"/>
              <a:gd name="connsiteX67" fmla="*/ 920010 w 2038796"/>
              <a:gd name="connsiteY67" fmla="*/ 0 h 3436871"/>
              <a:gd name="connsiteX0" fmla="*/ 920010 w 2038796"/>
              <a:gd name="connsiteY0" fmla="*/ 0 h 3436871"/>
              <a:gd name="connsiteX1" fmla="*/ 779764 w 2038796"/>
              <a:gd name="connsiteY1" fmla="*/ 117807 h 3436871"/>
              <a:gd name="connsiteX2" fmla="*/ 751715 w 2038796"/>
              <a:gd name="connsiteY2" fmla="*/ 224393 h 3436871"/>
              <a:gd name="connsiteX3" fmla="*/ 656348 w 2038796"/>
              <a:gd name="connsiteY3" fmla="*/ 403907 h 3436871"/>
              <a:gd name="connsiteX4" fmla="*/ 656348 w 2038796"/>
              <a:gd name="connsiteY4" fmla="*/ 460005 h 3436871"/>
              <a:gd name="connsiteX5" fmla="*/ 673178 w 2038796"/>
              <a:gd name="connsiteY5" fmla="*/ 544153 h 3436871"/>
              <a:gd name="connsiteX6" fmla="*/ 448785 w 2038796"/>
              <a:gd name="connsiteY6" fmla="*/ 656349 h 3436871"/>
              <a:gd name="connsiteX7" fmla="*/ 263661 w 2038796"/>
              <a:gd name="connsiteY7" fmla="*/ 673178 h 3436871"/>
              <a:gd name="connsiteX8" fmla="*/ 218783 w 2038796"/>
              <a:gd name="connsiteY8" fmla="*/ 948059 h 3436871"/>
              <a:gd name="connsiteX9" fmla="*/ 168294 w 2038796"/>
              <a:gd name="connsiteY9" fmla="*/ 1082695 h 3436871"/>
              <a:gd name="connsiteX10" fmla="*/ 72927 w 2038796"/>
              <a:gd name="connsiteY10" fmla="*/ 1211721 h 3436871"/>
              <a:gd name="connsiteX11" fmla="*/ 0 w 2038796"/>
              <a:gd name="connsiteY11" fmla="*/ 1346356 h 3436871"/>
              <a:gd name="connsiteX12" fmla="*/ 134635 w 2038796"/>
              <a:gd name="connsiteY12" fmla="*/ 1705384 h 3436871"/>
              <a:gd name="connsiteX13" fmla="*/ 241222 w 2038796"/>
              <a:gd name="connsiteY13" fmla="*/ 1778312 h 3436871"/>
              <a:gd name="connsiteX14" fmla="*/ 291710 w 2038796"/>
              <a:gd name="connsiteY14" fmla="*/ 1744653 h 3436871"/>
              <a:gd name="connsiteX15" fmla="*/ 336589 w 2038796"/>
              <a:gd name="connsiteY15" fmla="*/ 1800751 h 3436871"/>
              <a:gd name="connsiteX16" fmla="*/ 387077 w 2038796"/>
              <a:gd name="connsiteY16" fmla="*/ 3326621 h 3436871"/>
              <a:gd name="connsiteX17" fmla="*/ 448785 w 2038796"/>
              <a:gd name="connsiteY17" fmla="*/ 3298572 h 3436871"/>
              <a:gd name="connsiteX18" fmla="*/ 431956 w 2038796"/>
              <a:gd name="connsiteY18" fmla="*/ 2423441 h 3436871"/>
              <a:gd name="connsiteX19" fmla="*/ 482444 w 2038796"/>
              <a:gd name="connsiteY19" fmla="*/ 2434660 h 3436871"/>
              <a:gd name="connsiteX20" fmla="*/ 516103 w 2038796"/>
              <a:gd name="connsiteY20" fmla="*/ 3119058 h 3436871"/>
              <a:gd name="connsiteX21" fmla="*/ 583421 w 2038796"/>
              <a:gd name="connsiteY21" fmla="*/ 3124668 h 3436871"/>
              <a:gd name="connsiteX22" fmla="*/ 572201 w 2038796"/>
              <a:gd name="connsiteY22" fmla="*/ 2457100 h 3436871"/>
              <a:gd name="connsiteX23" fmla="*/ 964888 w 2038796"/>
              <a:gd name="connsiteY23" fmla="*/ 2462710 h 3436871"/>
              <a:gd name="connsiteX24" fmla="*/ 970498 w 2038796"/>
              <a:gd name="connsiteY24" fmla="*/ 2866616 h 3436871"/>
              <a:gd name="connsiteX25" fmla="*/ 1026596 w 2038796"/>
              <a:gd name="connsiteY25" fmla="*/ 2877836 h 3436871"/>
              <a:gd name="connsiteX26" fmla="*/ 1020986 w 2038796"/>
              <a:gd name="connsiteY26" fmla="*/ 3051740 h 3436871"/>
              <a:gd name="connsiteX27" fmla="*/ 1009767 w 2038796"/>
              <a:gd name="connsiteY27" fmla="*/ 3175156 h 3436871"/>
              <a:gd name="connsiteX28" fmla="*/ 1020986 w 2038796"/>
              <a:gd name="connsiteY28" fmla="*/ 3393939 h 3436871"/>
              <a:gd name="connsiteX29" fmla="*/ 1217330 w 2038796"/>
              <a:gd name="connsiteY29" fmla="*/ 3410768 h 3436871"/>
              <a:gd name="connsiteX30" fmla="*/ 1211720 w 2038796"/>
              <a:gd name="connsiteY30" fmla="*/ 3225645 h 3436871"/>
              <a:gd name="connsiteX31" fmla="*/ 1228549 w 2038796"/>
              <a:gd name="connsiteY31" fmla="*/ 3051741 h 3436871"/>
              <a:gd name="connsiteX32" fmla="*/ 1211720 w 2038796"/>
              <a:gd name="connsiteY32" fmla="*/ 2922714 h 3436871"/>
              <a:gd name="connsiteX33" fmla="*/ 1234159 w 2038796"/>
              <a:gd name="connsiteY33" fmla="*/ 2883446 h 3436871"/>
              <a:gd name="connsiteX34" fmla="*/ 1250988 w 2038796"/>
              <a:gd name="connsiteY34" fmla="*/ 2664663 h 3436871"/>
              <a:gd name="connsiteX35" fmla="*/ 1256599 w 2038796"/>
              <a:gd name="connsiteY35" fmla="*/ 2552467 h 3436871"/>
              <a:gd name="connsiteX36" fmla="*/ 1262209 w 2038796"/>
              <a:gd name="connsiteY36" fmla="*/ 2417831 h 3436871"/>
              <a:gd name="connsiteX37" fmla="*/ 1357574 w 2038796"/>
              <a:gd name="connsiteY37" fmla="*/ 2569297 h 3436871"/>
              <a:gd name="connsiteX38" fmla="*/ 1368794 w 2038796"/>
              <a:gd name="connsiteY38" fmla="*/ 3107839 h 3436871"/>
              <a:gd name="connsiteX39" fmla="*/ 1413673 w 2038796"/>
              <a:gd name="connsiteY39" fmla="*/ 3113448 h 3436871"/>
              <a:gd name="connsiteX40" fmla="*/ 1419283 w 2038796"/>
              <a:gd name="connsiteY40" fmla="*/ 2625394 h 3436871"/>
              <a:gd name="connsiteX41" fmla="*/ 1469772 w 2038796"/>
              <a:gd name="connsiteY41" fmla="*/ 2636614 h 3436871"/>
              <a:gd name="connsiteX42" fmla="*/ 1480991 w 2038796"/>
              <a:gd name="connsiteY42" fmla="*/ 3292962 h 3436871"/>
              <a:gd name="connsiteX43" fmla="*/ 1531479 w 2038796"/>
              <a:gd name="connsiteY43" fmla="*/ 3276133 h 3436871"/>
              <a:gd name="connsiteX44" fmla="*/ 1537090 w 2038796"/>
              <a:gd name="connsiteY44" fmla="*/ 2804908 h 3436871"/>
              <a:gd name="connsiteX45" fmla="*/ 1604407 w 2038796"/>
              <a:gd name="connsiteY45" fmla="*/ 2961983 h 3436871"/>
              <a:gd name="connsiteX46" fmla="*/ 1991484 w 2038796"/>
              <a:gd name="connsiteY46" fmla="*/ 2765639 h 3436871"/>
              <a:gd name="connsiteX47" fmla="*/ 1997094 w 2038796"/>
              <a:gd name="connsiteY47" fmla="*/ 2653443 h 3436871"/>
              <a:gd name="connsiteX48" fmla="*/ 1828800 w 2038796"/>
              <a:gd name="connsiteY48" fmla="*/ 2636614 h 3436871"/>
              <a:gd name="connsiteX49" fmla="*/ 1705383 w 2038796"/>
              <a:gd name="connsiteY49" fmla="*/ 2563686 h 3436871"/>
              <a:gd name="connsiteX50" fmla="*/ 1621237 w 2038796"/>
              <a:gd name="connsiteY50" fmla="*/ 2451490 h 3436871"/>
              <a:gd name="connsiteX51" fmla="*/ 1694164 w 2038796"/>
              <a:gd name="connsiteY51" fmla="*/ 2328074 h 3436871"/>
              <a:gd name="connsiteX52" fmla="*/ 1514650 w 2038796"/>
              <a:gd name="connsiteY52" fmla="*/ 2030754 h 3436871"/>
              <a:gd name="connsiteX53" fmla="*/ 1503430 w 2038796"/>
              <a:gd name="connsiteY53" fmla="*/ 1626847 h 3436871"/>
              <a:gd name="connsiteX54" fmla="*/ 1312696 w 2038796"/>
              <a:gd name="connsiteY54" fmla="*/ 1649285 h 3436871"/>
              <a:gd name="connsiteX55" fmla="*/ 1323916 w 2038796"/>
              <a:gd name="connsiteY55" fmla="*/ 1486602 h 3436871"/>
              <a:gd name="connsiteX56" fmla="*/ 1262208 w 2038796"/>
              <a:gd name="connsiteY56" fmla="*/ 1346357 h 3436871"/>
              <a:gd name="connsiteX57" fmla="*/ 1284648 w 2038796"/>
              <a:gd name="connsiteY57" fmla="*/ 1239770 h 3436871"/>
              <a:gd name="connsiteX58" fmla="*/ 1256599 w 2038796"/>
              <a:gd name="connsiteY58" fmla="*/ 1077085 h 3436871"/>
              <a:gd name="connsiteX59" fmla="*/ 1256599 w 2038796"/>
              <a:gd name="connsiteY59" fmla="*/ 880742 h 3436871"/>
              <a:gd name="connsiteX60" fmla="*/ 970498 w 2038796"/>
              <a:gd name="connsiteY60" fmla="*/ 712447 h 3436871"/>
              <a:gd name="connsiteX61" fmla="*/ 1015376 w 2038796"/>
              <a:gd name="connsiteY61" fmla="*/ 622690 h 3436871"/>
              <a:gd name="connsiteX62" fmla="*/ 1150012 w 2038796"/>
              <a:gd name="connsiteY62" fmla="*/ 482445 h 3436871"/>
              <a:gd name="connsiteX63" fmla="*/ 1166841 w 2038796"/>
              <a:gd name="connsiteY63" fmla="*/ 314150 h 3436871"/>
              <a:gd name="connsiteX64" fmla="*/ 1161232 w 2038796"/>
              <a:gd name="connsiteY64" fmla="*/ 196344 h 3436871"/>
              <a:gd name="connsiteX65" fmla="*/ 1065865 w 2038796"/>
              <a:gd name="connsiteY65" fmla="*/ 117807 h 3436871"/>
              <a:gd name="connsiteX66" fmla="*/ 998547 w 2038796"/>
              <a:gd name="connsiteY66" fmla="*/ 72928 h 3436871"/>
              <a:gd name="connsiteX67" fmla="*/ 920010 w 2038796"/>
              <a:gd name="connsiteY67" fmla="*/ 0 h 3436871"/>
              <a:gd name="connsiteX0" fmla="*/ 920010 w 2038796"/>
              <a:gd name="connsiteY0" fmla="*/ 0 h 3436871"/>
              <a:gd name="connsiteX1" fmla="*/ 779764 w 2038796"/>
              <a:gd name="connsiteY1" fmla="*/ 117807 h 3436871"/>
              <a:gd name="connsiteX2" fmla="*/ 751715 w 2038796"/>
              <a:gd name="connsiteY2" fmla="*/ 224393 h 3436871"/>
              <a:gd name="connsiteX3" fmla="*/ 656348 w 2038796"/>
              <a:gd name="connsiteY3" fmla="*/ 403907 h 3436871"/>
              <a:gd name="connsiteX4" fmla="*/ 656348 w 2038796"/>
              <a:gd name="connsiteY4" fmla="*/ 460005 h 3436871"/>
              <a:gd name="connsiteX5" fmla="*/ 673178 w 2038796"/>
              <a:gd name="connsiteY5" fmla="*/ 544153 h 3436871"/>
              <a:gd name="connsiteX6" fmla="*/ 448785 w 2038796"/>
              <a:gd name="connsiteY6" fmla="*/ 656349 h 3436871"/>
              <a:gd name="connsiteX7" fmla="*/ 263661 w 2038796"/>
              <a:gd name="connsiteY7" fmla="*/ 673178 h 3436871"/>
              <a:gd name="connsiteX8" fmla="*/ 218783 w 2038796"/>
              <a:gd name="connsiteY8" fmla="*/ 948059 h 3436871"/>
              <a:gd name="connsiteX9" fmla="*/ 168294 w 2038796"/>
              <a:gd name="connsiteY9" fmla="*/ 1082695 h 3436871"/>
              <a:gd name="connsiteX10" fmla="*/ 72927 w 2038796"/>
              <a:gd name="connsiteY10" fmla="*/ 1211721 h 3436871"/>
              <a:gd name="connsiteX11" fmla="*/ 0 w 2038796"/>
              <a:gd name="connsiteY11" fmla="*/ 1346356 h 3436871"/>
              <a:gd name="connsiteX12" fmla="*/ 134635 w 2038796"/>
              <a:gd name="connsiteY12" fmla="*/ 1705384 h 3436871"/>
              <a:gd name="connsiteX13" fmla="*/ 241222 w 2038796"/>
              <a:gd name="connsiteY13" fmla="*/ 1778312 h 3436871"/>
              <a:gd name="connsiteX14" fmla="*/ 291710 w 2038796"/>
              <a:gd name="connsiteY14" fmla="*/ 1744653 h 3436871"/>
              <a:gd name="connsiteX15" fmla="*/ 336589 w 2038796"/>
              <a:gd name="connsiteY15" fmla="*/ 1800751 h 3436871"/>
              <a:gd name="connsiteX16" fmla="*/ 387077 w 2038796"/>
              <a:gd name="connsiteY16" fmla="*/ 3326621 h 3436871"/>
              <a:gd name="connsiteX17" fmla="*/ 448785 w 2038796"/>
              <a:gd name="connsiteY17" fmla="*/ 3298572 h 3436871"/>
              <a:gd name="connsiteX18" fmla="*/ 431956 w 2038796"/>
              <a:gd name="connsiteY18" fmla="*/ 2423441 h 3436871"/>
              <a:gd name="connsiteX19" fmla="*/ 482444 w 2038796"/>
              <a:gd name="connsiteY19" fmla="*/ 2434660 h 3436871"/>
              <a:gd name="connsiteX20" fmla="*/ 516103 w 2038796"/>
              <a:gd name="connsiteY20" fmla="*/ 3119058 h 3436871"/>
              <a:gd name="connsiteX21" fmla="*/ 583421 w 2038796"/>
              <a:gd name="connsiteY21" fmla="*/ 3124668 h 3436871"/>
              <a:gd name="connsiteX22" fmla="*/ 572201 w 2038796"/>
              <a:gd name="connsiteY22" fmla="*/ 2457100 h 3436871"/>
              <a:gd name="connsiteX23" fmla="*/ 964888 w 2038796"/>
              <a:gd name="connsiteY23" fmla="*/ 2462710 h 3436871"/>
              <a:gd name="connsiteX24" fmla="*/ 970498 w 2038796"/>
              <a:gd name="connsiteY24" fmla="*/ 2866616 h 3436871"/>
              <a:gd name="connsiteX25" fmla="*/ 1026596 w 2038796"/>
              <a:gd name="connsiteY25" fmla="*/ 2877836 h 3436871"/>
              <a:gd name="connsiteX26" fmla="*/ 1020986 w 2038796"/>
              <a:gd name="connsiteY26" fmla="*/ 3051740 h 3436871"/>
              <a:gd name="connsiteX27" fmla="*/ 1009767 w 2038796"/>
              <a:gd name="connsiteY27" fmla="*/ 3175156 h 3436871"/>
              <a:gd name="connsiteX28" fmla="*/ 1020986 w 2038796"/>
              <a:gd name="connsiteY28" fmla="*/ 3393939 h 3436871"/>
              <a:gd name="connsiteX29" fmla="*/ 1217330 w 2038796"/>
              <a:gd name="connsiteY29" fmla="*/ 3410768 h 3436871"/>
              <a:gd name="connsiteX30" fmla="*/ 1211720 w 2038796"/>
              <a:gd name="connsiteY30" fmla="*/ 3225645 h 3436871"/>
              <a:gd name="connsiteX31" fmla="*/ 1228549 w 2038796"/>
              <a:gd name="connsiteY31" fmla="*/ 3051741 h 3436871"/>
              <a:gd name="connsiteX32" fmla="*/ 1211720 w 2038796"/>
              <a:gd name="connsiteY32" fmla="*/ 2922714 h 3436871"/>
              <a:gd name="connsiteX33" fmla="*/ 1234159 w 2038796"/>
              <a:gd name="connsiteY33" fmla="*/ 2883446 h 3436871"/>
              <a:gd name="connsiteX34" fmla="*/ 1250988 w 2038796"/>
              <a:gd name="connsiteY34" fmla="*/ 2664663 h 3436871"/>
              <a:gd name="connsiteX35" fmla="*/ 1256599 w 2038796"/>
              <a:gd name="connsiteY35" fmla="*/ 2552467 h 3436871"/>
              <a:gd name="connsiteX36" fmla="*/ 1262209 w 2038796"/>
              <a:gd name="connsiteY36" fmla="*/ 2417831 h 3436871"/>
              <a:gd name="connsiteX37" fmla="*/ 1357574 w 2038796"/>
              <a:gd name="connsiteY37" fmla="*/ 2569297 h 3436871"/>
              <a:gd name="connsiteX38" fmla="*/ 1368794 w 2038796"/>
              <a:gd name="connsiteY38" fmla="*/ 3107839 h 3436871"/>
              <a:gd name="connsiteX39" fmla="*/ 1413673 w 2038796"/>
              <a:gd name="connsiteY39" fmla="*/ 3113448 h 3436871"/>
              <a:gd name="connsiteX40" fmla="*/ 1419283 w 2038796"/>
              <a:gd name="connsiteY40" fmla="*/ 2625394 h 3436871"/>
              <a:gd name="connsiteX41" fmla="*/ 1469772 w 2038796"/>
              <a:gd name="connsiteY41" fmla="*/ 2636614 h 3436871"/>
              <a:gd name="connsiteX42" fmla="*/ 1480991 w 2038796"/>
              <a:gd name="connsiteY42" fmla="*/ 3292962 h 3436871"/>
              <a:gd name="connsiteX43" fmla="*/ 1531479 w 2038796"/>
              <a:gd name="connsiteY43" fmla="*/ 3276133 h 3436871"/>
              <a:gd name="connsiteX44" fmla="*/ 1537090 w 2038796"/>
              <a:gd name="connsiteY44" fmla="*/ 2804908 h 3436871"/>
              <a:gd name="connsiteX45" fmla="*/ 1604407 w 2038796"/>
              <a:gd name="connsiteY45" fmla="*/ 2961983 h 3436871"/>
              <a:gd name="connsiteX46" fmla="*/ 1991484 w 2038796"/>
              <a:gd name="connsiteY46" fmla="*/ 2765639 h 3436871"/>
              <a:gd name="connsiteX47" fmla="*/ 1997094 w 2038796"/>
              <a:gd name="connsiteY47" fmla="*/ 2653443 h 3436871"/>
              <a:gd name="connsiteX48" fmla="*/ 1828800 w 2038796"/>
              <a:gd name="connsiteY48" fmla="*/ 2636614 h 3436871"/>
              <a:gd name="connsiteX49" fmla="*/ 1705383 w 2038796"/>
              <a:gd name="connsiteY49" fmla="*/ 2563686 h 3436871"/>
              <a:gd name="connsiteX50" fmla="*/ 1621237 w 2038796"/>
              <a:gd name="connsiteY50" fmla="*/ 2451490 h 3436871"/>
              <a:gd name="connsiteX51" fmla="*/ 1694164 w 2038796"/>
              <a:gd name="connsiteY51" fmla="*/ 2328074 h 3436871"/>
              <a:gd name="connsiteX52" fmla="*/ 1514650 w 2038796"/>
              <a:gd name="connsiteY52" fmla="*/ 2030754 h 3436871"/>
              <a:gd name="connsiteX53" fmla="*/ 1503430 w 2038796"/>
              <a:gd name="connsiteY53" fmla="*/ 1626847 h 3436871"/>
              <a:gd name="connsiteX54" fmla="*/ 1312696 w 2038796"/>
              <a:gd name="connsiteY54" fmla="*/ 1649285 h 3436871"/>
              <a:gd name="connsiteX55" fmla="*/ 1323916 w 2038796"/>
              <a:gd name="connsiteY55" fmla="*/ 1486602 h 3436871"/>
              <a:gd name="connsiteX56" fmla="*/ 1262208 w 2038796"/>
              <a:gd name="connsiteY56" fmla="*/ 1346357 h 3436871"/>
              <a:gd name="connsiteX57" fmla="*/ 1284648 w 2038796"/>
              <a:gd name="connsiteY57" fmla="*/ 1239770 h 3436871"/>
              <a:gd name="connsiteX58" fmla="*/ 1256599 w 2038796"/>
              <a:gd name="connsiteY58" fmla="*/ 1077085 h 3436871"/>
              <a:gd name="connsiteX59" fmla="*/ 1256599 w 2038796"/>
              <a:gd name="connsiteY59" fmla="*/ 880742 h 3436871"/>
              <a:gd name="connsiteX60" fmla="*/ 970498 w 2038796"/>
              <a:gd name="connsiteY60" fmla="*/ 712447 h 3436871"/>
              <a:gd name="connsiteX61" fmla="*/ 1015376 w 2038796"/>
              <a:gd name="connsiteY61" fmla="*/ 622690 h 3436871"/>
              <a:gd name="connsiteX62" fmla="*/ 1150012 w 2038796"/>
              <a:gd name="connsiteY62" fmla="*/ 482445 h 3436871"/>
              <a:gd name="connsiteX63" fmla="*/ 1166841 w 2038796"/>
              <a:gd name="connsiteY63" fmla="*/ 314150 h 3436871"/>
              <a:gd name="connsiteX64" fmla="*/ 1161232 w 2038796"/>
              <a:gd name="connsiteY64" fmla="*/ 196344 h 3436871"/>
              <a:gd name="connsiteX65" fmla="*/ 1093914 w 2038796"/>
              <a:gd name="connsiteY65" fmla="*/ 134637 h 3436871"/>
              <a:gd name="connsiteX66" fmla="*/ 998547 w 2038796"/>
              <a:gd name="connsiteY66" fmla="*/ 72928 h 3436871"/>
              <a:gd name="connsiteX67" fmla="*/ 920010 w 2038796"/>
              <a:gd name="connsiteY67" fmla="*/ 0 h 3436871"/>
              <a:gd name="connsiteX0" fmla="*/ 920010 w 2038796"/>
              <a:gd name="connsiteY0" fmla="*/ 0 h 3436871"/>
              <a:gd name="connsiteX1" fmla="*/ 779764 w 2038796"/>
              <a:gd name="connsiteY1" fmla="*/ 117807 h 3436871"/>
              <a:gd name="connsiteX2" fmla="*/ 751715 w 2038796"/>
              <a:gd name="connsiteY2" fmla="*/ 224393 h 3436871"/>
              <a:gd name="connsiteX3" fmla="*/ 656348 w 2038796"/>
              <a:gd name="connsiteY3" fmla="*/ 403907 h 3436871"/>
              <a:gd name="connsiteX4" fmla="*/ 656348 w 2038796"/>
              <a:gd name="connsiteY4" fmla="*/ 460005 h 3436871"/>
              <a:gd name="connsiteX5" fmla="*/ 673178 w 2038796"/>
              <a:gd name="connsiteY5" fmla="*/ 544153 h 3436871"/>
              <a:gd name="connsiteX6" fmla="*/ 448785 w 2038796"/>
              <a:gd name="connsiteY6" fmla="*/ 656349 h 3436871"/>
              <a:gd name="connsiteX7" fmla="*/ 263661 w 2038796"/>
              <a:gd name="connsiteY7" fmla="*/ 673178 h 3436871"/>
              <a:gd name="connsiteX8" fmla="*/ 218783 w 2038796"/>
              <a:gd name="connsiteY8" fmla="*/ 948059 h 3436871"/>
              <a:gd name="connsiteX9" fmla="*/ 168294 w 2038796"/>
              <a:gd name="connsiteY9" fmla="*/ 1082695 h 3436871"/>
              <a:gd name="connsiteX10" fmla="*/ 72927 w 2038796"/>
              <a:gd name="connsiteY10" fmla="*/ 1211721 h 3436871"/>
              <a:gd name="connsiteX11" fmla="*/ 0 w 2038796"/>
              <a:gd name="connsiteY11" fmla="*/ 1346356 h 3436871"/>
              <a:gd name="connsiteX12" fmla="*/ 134635 w 2038796"/>
              <a:gd name="connsiteY12" fmla="*/ 1705384 h 3436871"/>
              <a:gd name="connsiteX13" fmla="*/ 241222 w 2038796"/>
              <a:gd name="connsiteY13" fmla="*/ 1778312 h 3436871"/>
              <a:gd name="connsiteX14" fmla="*/ 291710 w 2038796"/>
              <a:gd name="connsiteY14" fmla="*/ 1744653 h 3436871"/>
              <a:gd name="connsiteX15" fmla="*/ 336589 w 2038796"/>
              <a:gd name="connsiteY15" fmla="*/ 1800751 h 3436871"/>
              <a:gd name="connsiteX16" fmla="*/ 387077 w 2038796"/>
              <a:gd name="connsiteY16" fmla="*/ 3326621 h 3436871"/>
              <a:gd name="connsiteX17" fmla="*/ 448785 w 2038796"/>
              <a:gd name="connsiteY17" fmla="*/ 3298572 h 3436871"/>
              <a:gd name="connsiteX18" fmla="*/ 431956 w 2038796"/>
              <a:gd name="connsiteY18" fmla="*/ 2423441 h 3436871"/>
              <a:gd name="connsiteX19" fmla="*/ 482444 w 2038796"/>
              <a:gd name="connsiteY19" fmla="*/ 2434660 h 3436871"/>
              <a:gd name="connsiteX20" fmla="*/ 516103 w 2038796"/>
              <a:gd name="connsiteY20" fmla="*/ 3119058 h 3436871"/>
              <a:gd name="connsiteX21" fmla="*/ 583421 w 2038796"/>
              <a:gd name="connsiteY21" fmla="*/ 3124668 h 3436871"/>
              <a:gd name="connsiteX22" fmla="*/ 572201 w 2038796"/>
              <a:gd name="connsiteY22" fmla="*/ 2457100 h 3436871"/>
              <a:gd name="connsiteX23" fmla="*/ 964888 w 2038796"/>
              <a:gd name="connsiteY23" fmla="*/ 2462710 h 3436871"/>
              <a:gd name="connsiteX24" fmla="*/ 970498 w 2038796"/>
              <a:gd name="connsiteY24" fmla="*/ 2866616 h 3436871"/>
              <a:gd name="connsiteX25" fmla="*/ 1026596 w 2038796"/>
              <a:gd name="connsiteY25" fmla="*/ 2877836 h 3436871"/>
              <a:gd name="connsiteX26" fmla="*/ 1020986 w 2038796"/>
              <a:gd name="connsiteY26" fmla="*/ 3051740 h 3436871"/>
              <a:gd name="connsiteX27" fmla="*/ 1009767 w 2038796"/>
              <a:gd name="connsiteY27" fmla="*/ 3175156 h 3436871"/>
              <a:gd name="connsiteX28" fmla="*/ 1020986 w 2038796"/>
              <a:gd name="connsiteY28" fmla="*/ 3393939 h 3436871"/>
              <a:gd name="connsiteX29" fmla="*/ 1217330 w 2038796"/>
              <a:gd name="connsiteY29" fmla="*/ 3410768 h 3436871"/>
              <a:gd name="connsiteX30" fmla="*/ 1211720 w 2038796"/>
              <a:gd name="connsiteY30" fmla="*/ 3225645 h 3436871"/>
              <a:gd name="connsiteX31" fmla="*/ 1228549 w 2038796"/>
              <a:gd name="connsiteY31" fmla="*/ 3051741 h 3436871"/>
              <a:gd name="connsiteX32" fmla="*/ 1211720 w 2038796"/>
              <a:gd name="connsiteY32" fmla="*/ 2922714 h 3436871"/>
              <a:gd name="connsiteX33" fmla="*/ 1234159 w 2038796"/>
              <a:gd name="connsiteY33" fmla="*/ 2883446 h 3436871"/>
              <a:gd name="connsiteX34" fmla="*/ 1250988 w 2038796"/>
              <a:gd name="connsiteY34" fmla="*/ 2664663 h 3436871"/>
              <a:gd name="connsiteX35" fmla="*/ 1256599 w 2038796"/>
              <a:gd name="connsiteY35" fmla="*/ 2552467 h 3436871"/>
              <a:gd name="connsiteX36" fmla="*/ 1262209 w 2038796"/>
              <a:gd name="connsiteY36" fmla="*/ 2417831 h 3436871"/>
              <a:gd name="connsiteX37" fmla="*/ 1357574 w 2038796"/>
              <a:gd name="connsiteY37" fmla="*/ 2569297 h 3436871"/>
              <a:gd name="connsiteX38" fmla="*/ 1368794 w 2038796"/>
              <a:gd name="connsiteY38" fmla="*/ 3107839 h 3436871"/>
              <a:gd name="connsiteX39" fmla="*/ 1413673 w 2038796"/>
              <a:gd name="connsiteY39" fmla="*/ 3113448 h 3436871"/>
              <a:gd name="connsiteX40" fmla="*/ 1419283 w 2038796"/>
              <a:gd name="connsiteY40" fmla="*/ 2625394 h 3436871"/>
              <a:gd name="connsiteX41" fmla="*/ 1469772 w 2038796"/>
              <a:gd name="connsiteY41" fmla="*/ 2636614 h 3436871"/>
              <a:gd name="connsiteX42" fmla="*/ 1480991 w 2038796"/>
              <a:gd name="connsiteY42" fmla="*/ 3292962 h 3436871"/>
              <a:gd name="connsiteX43" fmla="*/ 1531479 w 2038796"/>
              <a:gd name="connsiteY43" fmla="*/ 3276133 h 3436871"/>
              <a:gd name="connsiteX44" fmla="*/ 1537090 w 2038796"/>
              <a:gd name="connsiteY44" fmla="*/ 2804908 h 3436871"/>
              <a:gd name="connsiteX45" fmla="*/ 1604407 w 2038796"/>
              <a:gd name="connsiteY45" fmla="*/ 2961983 h 3436871"/>
              <a:gd name="connsiteX46" fmla="*/ 1991484 w 2038796"/>
              <a:gd name="connsiteY46" fmla="*/ 2765639 h 3436871"/>
              <a:gd name="connsiteX47" fmla="*/ 1997094 w 2038796"/>
              <a:gd name="connsiteY47" fmla="*/ 2653443 h 3436871"/>
              <a:gd name="connsiteX48" fmla="*/ 1828800 w 2038796"/>
              <a:gd name="connsiteY48" fmla="*/ 2636614 h 3436871"/>
              <a:gd name="connsiteX49" fmla="*/ 1705383 w 2038796"/>
              <a:gd name="connsiteY49" fmla="*/ 2563686 h 3436871"/>
              <a:gd name="connsiteX50" fmla="*/ 1621237 w 2038796"/>
              <a:gd name="connsiteY50" fmla="*/ 2451490 h 3436871"/>
              <a:gd name="connsiteX51" fmla="*/ 1694164 w 2038796"/>
              <a:gd name="connsiteY51" fmla="*/ 2328074 h 3436871"/>
              <a:gd name="connsiteX52" fmla="*/ 1514650 w 2038796"/>
              <a:gd name="connsiteY52" fmla="*/ 2030754 h 3436871"/>
              <a:gd name="connsiteX53" fmla="*/ 1503430 w 2038796"/>
              <a:gd name="connsiteY53" fmla="*/ 1626847 h 3436871"/>
              <a:gd name="connsiteX54" fmla="*/ 1312696 w 2038796"/>
              <a:gd name="connsiteY54" fmla="*/ 1649285 h 3436871"/>
              <a:gd name="connsiteX55" fmla="*/ 1323916 w 2038796"/>
              <a:gd name="connsiteY55" fmla="*/ 1486602 h 3436871"/>
              <a:gd name="connsiteX56" fmla="*/ 1262208 w 2038796"/>
              <a:gd name="connsiteY56" fmla="*/ 1346357 h 3436871"/>
              <a:gd name="connsiteX57" fmla="*/ 1284648 w 2038796"/>
              <a:gd name="connsiteY57" fmla="*/ 1239770 h 3436871"/>
              <a:gd name="connsiteX58" fmla="*/ 1256599 w 2038796"/>
              <a:gd name="connsiteY58" fmla="*/ 1077085 h 3436871"/>
              <a:gd name="connsiteX59" fmla="*/ 1256599 w 2038796"/>
              <a:gd name="connsiteY59" fmla="*/ 880742 h 3436871"/>
              <a:gd name="connsiteX60" fmla="*/ 970498 w 2038796"/>
              <a:gd name="connsiteY60" fmla="*/ 712447 h 3436871"/>
              <a:gd name="connsiteX61" fmla="*/ 1015376 w 2038796"/>
              <a:gd name="connsiteY61" fmla="*/ 622690 h 3436871"/>
              <a:gd name="connsiteX62" fmla="*/ 1150012 w 2038796"/>
              <a:gd name="connsiteY62" fmla="*/ 482445 h 3436871"/>
              <a:gd name="connsiteX63" fmla="*/ 1166841 w 2038796"/>
              <a:gd name="connsiteY63" fmla="*/ 314150 h 3436871"/>
              <a:gd name="connsiteX64" fmla="*/ 1161232 w 2038796"/>
              <a:gd name="connsiteY64" fmla="*/ 196344 h 3436871"/>
              <a:gd name="connsiteX65" fmla="*/ 1093914 w 2038796"/>
              <a:gd name="connsiteY65" fmla="*/ 134637 h 3436871"/>
              <a:gd name="connsiteX66" fmla="*/ 987327 w 2038796"/>
              <a:gd name="connsiteY66" fmla="*/ 95368 h 3436871"/>
              <a:gd name="connsiteX67" fmla="*/ 920010 w 2038796"/>
              <a:gd name="connsiteY67" fmla="*/ 0 h 3436871"/>
              <a:gd name="connsiteX0" fmla="*/ 869522 w 2038796"/>
              <a:gd name="connsiteY0" fmla="*/ 0 h 3386383"/>
              <a:gd name="connsiteX1" fmla="*/ 779764 w 2038796"/>
              <a:gd name="connsiteY1" fmla="*/ 67319 h 3386383"/>
              <a:gd name="connsiteX2" fmla="*/ 751715 w 2038796"/>
              <a:gd name="connsiteY2" fmla="*/ 173905 h 3386383"/>
              <a:gd name="connsiteX3" fmla="*/ 656348 w 2038796"/>
              <a:gd name="connsiteY3" fmla="*/ 353419 h 3386383"/>
              <a:gd name="connsiteX4" fmla="*/ 656348 w 2038796"/>
              <a:gd name="connsiteY4" fmla="*/ 409517 h 3386383"/>
              <a:gd name="connsiteX5" fmla="*/ 673178 w 2038796"/>
              <a:gd name="connsiteY5" fmla="*/ 493665 h 3386383"/>
              <a:gd name="connsiteX6" fmla="*/ 448785 w 2038796"/>
              <a:gd name="connsiteY6" fmla="*/ 605861 h 3386383"/>
              <a:gd name="connsiteX7" fmla="*/ 263661 w 2038796"/>
              <a:gd name="connsiteY7" fmla="*/ 622690 h 3386383"/>
              <a:gd name="connsiteX8" fmla="*/ 218783 w 2038796"/>
              <a:gd name="connsiteY8" fmla="*/ 897571 h 3386383"/>
              <a:gd name="connsiteX9" fmla="*/ 168294 w 2038796"/>
              <a:gd name="connsiteY9" fmla="*/ 1032207 h 3386383"/>
              <a:gd name="connsiteX10" fmla="*/ 72927 w 2038796"/>
              <a:gd name="connsiteY10" fmla="*/ 1161233 h 3386383"/>
              <a:gd name="connsiteX11" fmla="*/ 0 w 2038796"/>
              <a:gd name="connsiteY11" fmla="*/ 1295868 h 3386383"/>
              <a:gd name="connsiteX12" fmla="*/ 134635 w 2038796"/>
              <a:gd name="connsiteY12" fmla="*/ 1654896 h 3386383"/>
              <a:gd name="connsiteX13" fmla="*/ 241222 w 2038796"/>
              <a:gd name="connsiteY13" fmla="*/ 1727824 h 3386383"/>
              <a:gd name="connsiteX14" fmla="*/ 291710 w 2038796"/>
              <a:gd name="connsiteY14" fmla="*/ 1694165 h 3386383"/>
              <a:gd name="connsiteX15" fmla="*/ 336589 w 2038796"/>
              <a:gd name="connsiteY15" fmla="*/ 1750263 h 3386383"/>
              <a:gd name="connsiteX16" fmla="*/ 387077 w 2038796"/>
              <a:gd name="connsiteY16" fmla="*/ 3276133 h 3386383"/>
              <a:gd name="connsiteX17" fmla="*/ 448785 w 2038796"/>
              <a:gd name="connsiteY17" fmla="*/ 3248084 h 3386383"/>
              <a:gd name="connsiteX18" fmla="*/ 431956 w 2038796"/>
              <a:gd name="connsiteY18" fmla="*/ 2372953 h 3386383"/>
              <a:gd name="connsiteX19" fmla="*/ 482444 w 2038796"/>
              <a:gd name="connsiteY19" fmla="*/ 2384172 h 3386383"/>
              <a:gd name="connsiteX20" fmla="*/ 516103 w 2038796"/>
              <a:gd name="connsiteY20" fmla="*/ 3068570 h 3386383"/>
              <a:gd name="connsiteX21" fmla="*/ 583421 w 2038796"/>
              <a:gd name="connsiteY21" fmla="*/ 3074180 h 3386383"/>
              <a:gd name="connsiteX22" fmla="*/ 572201 w 2038796"/>
              <a:gd name="connsiteY22" fmla="*/ 2406612 h 3386383"/>
              <a:gd name="connsiteX23" fmla="*/ 964888 w 2038796"/>
              <a:gd name="connsiteY23" fmla="*/ 2412222 h 3386383"/>
              <a:gd name="connsiteX24" fmla="*/ 970498 w 2038796"/>
              <a:gd name="connsiteY24" fmla="*/ 2816128 h 3386383"/>
              <a:gd name="connsiteX25" fmla="*/ 1026596 w 2038796"/>
              <a:gd name="connsiteY25" fmla="*/ 2827348 h 3386383"/>
              <a:gd name="connsiteX26" fmla="*/ 1020986 w 2038796"/>
              <a:gd name="connsiteY26" fmla="*/ 3001252 h 3386383"/>
              <a:gd name="connsiteX27" fmla="*/ 1009767 w 2038796"/>
              <a:gd name="connsiteY27" fmla="*/ 3124668 h 3386383"/>
              <a:gd name="connsiteX28" fmla="*/ 1020986 w 2038796"/>
              <a:gd name="connsiteY28" fmla="*/ 3343451 h 3386383"/>
              <a:gd name="connsiteX29" fmla="*/ 1217330 w 2038796"/>
              <a:gd name="connsiteY29" fmla="*/ 3360280 h 3386383"/>
              <a:gd name="connsiteX30" fmla="*/ 1211720 w 2038796"/>
              <a:gd name="connsiteY30" fmla="*/ 3175157 h 3386383"/>
              <a:gd name="connsiteX31" fmla="*/ 1228549 w 2038796"/>
              <a:gd name="connsiteY31" fmla="*/ 3001253 h 3386383"/>
              <a:gd name="connsiteX32" fmla="*/ 1211720 w 2038796"/>
              <a:gd name="connsiteY32" fmla="*/ 2872226 h 3386383"/>
              <a:gd name="connsiteX33" fmla="*/ 1234159 w 2038796"/>
              <a:gd name="connsiteY33" fmla="*/ 2832958 h 3386383"/>
              <a:gd name="connsiteX34" fmla="*/ 1250988 w 2038796"/>
              <a:gd name="connsiteY34" fmla="*/ 2614175 h 3386383"/>
              <a:gd name="connsiteX35" fmla="*/ 1256599 w 2038796"/>
              <a:gd name="connsiteY35" fmla="*/ 2501979 h 3386383"/>
              <a:gd name="connsiteX36" fmla="*/ 1262209 w 2038796"/>
              <a:gd name="connsiteY36" fmla="*/ 2367343 h 3386383"/>
              <a:gd name="connsiteX37" fmla="*/ 1357574 w 2038796"/>
              <a:gd name="connsiteY37" fmla="*/ 2518809 h 3386383"/>
              <a:gd name="connsiteX38" fmla="*/ 1368794 w 2038796"/>
              <a:gd name="connsiteY38" fmla="*/ 3057351 h 3386383"/>
              <a:gd name="connsiteX39" fmla="*/ 1413673 w 2038796"/>
              <a:gd name="connsiteY39" fmla="*/ 3062960 h 3386383"/>
              <a:gd name="connsiteX40" fmla="*/ 1419283 w 2038796"/>
              <a:gd name="connsiteY40" fmla="*/ 2574906 h 3386383"/>
              <a:gd name="connsiteX41" fmla="*/ 1469772 w 2038796"/>
              <a:gd name="connsiteY41" fmla="*/ 2586126 h 3386383"/>
              <a:gd name="connsiteX42" fmla="*/ 1480991 w 2038796"/>
              <a:gd name="connsiteY42" fmla="*/ 3242474 h 3386383"/>
              <a:gd name="connsiteX43" fmla="*/ 1531479 w 2038796"/>
              <a:gd name="connsiteY43" fmla="*/ 3225645 h 3386383"/>
              <a:gd name="connsiteX44" fmla="*/ 1537090 w 2038796"/>
              <a:gd name="connsiteY44" fmla="*/ 2754420 h 3386383"/>
              <a:gd name="connsiteX45" fmla="*/ 1604407 w 2038796"/>
              <a:gd name="connsiteY45" fmla="*/ 2911495 h 3386383"/>
              <a:gd name="connsiteX46" fmla="*/ 1991484 w 2038796"/>
              <a:gd name="connsiteY46" fmla="*/ 2715151 h 3386383"/>
              <a:gd name="connsiteX47" fmla="*/ 1997094 w 2038796"/>
              <a:gd name="connsiteY47" fmla="*/ 2602955 h 3386383"/>
              <a:gd name="connsiteX48" fmla="*/ 1828800 w 2038796"/>
              <a:gd name="connsiteY48" fmla="*/ 2586126 h 3386383"/>
              <a:gd name="connsiteX49" fmla="*/ 1705383 w 2038796"/>
              <a:gd name="connsiteY49" fmla="*/ 2513198 h 3386383"/>
              <a:gd name="connsiteX50" fmla="*/ 1621237 w 2038796"/>
              <a:gd name="connsiteY50" fmla="*/ 2401002 h 3386383"/>
              <a:gd name="connsiteX51" fmla="*/ 1694164 w 2038796"/>
              <a:gd name="connsiteY51" fmla="*/ 2277586 h 3386383"/>
              <a:gd name="connsiteX52" fmla="*/ 1514650 w 2038796"/>
              <a:gd name="connsiteY52" fmla="*/ 1980266 h 3386383"/>
              <a:gd name="connsiteX53" fmla="*/ 1503430 w 2038796"/>
              <a:gd name="connsiteY53" fmla="*/ 1576359 h 3386383"/>
              <a:gd name="connsiteX54" fmla="*/ 1312696 w 2038796"/>
              <a:gd name="connsiteY54" fmla="*/ 1598797 h 3386383"/>
              <a:gd name="connsiteX55" fmla="*/ 1323916 w 2038796"/>
              <a:gd name="connsiteY55" fmla="*/ 1436114 h 3386383"/>
              <a:gd name="connsiteX56" fmla="*/ 1262208 w 2038796"/>
              <a:gd name="connsiteY56" fmla="*/ 1295869 h 3386383"/>
              <a:gd name="connsiteX57" fmla="*/ 1284648 w 2038796"/>
              <a:gd name="connsiteY57" fmla="*/ 1189282 h 3386383"/>
              <a:gd name="connsiteX58" fmla="*/ 1256599 w 2038796"/>
              <a:gd name="connsiteY58" fmla="*/ 1026597 h 3386383"/>
              <a:gd name="connsiteX59" fmla="*/ 1256599 w 2038796"/>
              <a:gd name="connsiteY59" fmla="*/ 830254 h 3386383"/>
              <a:gd name="connsiteX60" fmla="*/ 970498 w 2038796"/>
              <a:gd name="connsiteY60" fmla="*/ 661959 h 3386383"/>
              <a:gd name="connsiteX61" fmla="*/ 1015376 w 2038796"/>
              <a:gd name="connsiteY61" fmla="*/ 572202 h 3386383"/>
              <a:gd name="connsiteX62" fmla="*/ 1150012 w 2038796"/>
              <a:gd name="connsiteY62" fmla="*/ 431957 h 3386383"/>
              <a:gd name="connsiteX63" fmla="*/ 1166841 w 2038796"/>
              <a:gd name="connsiteY63" fmla="*/ 263662 h 3386383"/>
              <a:gd name="connsiteX64" fmla="*/ 1161232 w 2038796"/>
              <a:gd name="connsiteY64" fmla="*/ 145856 h 3386383"/>
              <a:gd name="connsiteX65" fmla="*/ 1093914 w 2038796"/>
              <a:gd name="connsiteY65" fmla="*/ 84149 h 3386383"/>
              <a:gd name="connsiteX66" fmla="*/ 987327 w 2038796"/>
              <a:gd name="connsiteY66" fmla="*/ 44880 h 3386383"/>
              <a:gd name="connsiteX67" fmla="*/ 869522 w 2038796"/>
              <a:gd name="connsiteY67" fmla="*/ 0 h 3386383"/>
              <a:gd name="connsiteX0" fmla="*/ 869522 w 2038796"/>
              <a:gd name="connsiteY0" fmla="*/ 0 h 3386383"/>
              <a:gd name="connsiteX1" fmla="*/ 779764 w 2038796"/>
              <a:gd name="connsiteY1" fmla="*/ 67319 h 3386383"/>
              <a:gd name="connsiteX2" fmla="*/ 751715 w 2038796"/>
              <a:gd name="connsiteY2" fmla="*/ 173905 h 3386383"/>
              <a:gd name="connsiteX3" fmla="*/ 656348 w 2038796"/>
              <a:gd name="connsiteY3" fmla="*/ 353419 h 3386383"/>
              <a:gd name="connsiteX4" fmla="*/ 656348 w 2038796"/>
              <a:gd name="connsiteY4" fmla="*/ 409517 h 3386383"/>
              <a:gd name="connsiteX5" fmla="*/ 678788 w 2038796"/>
              <a:gd name="connsiteY5" fmla="*/ 516105 h 3386383"/>
              <a:gd name="connsiteX6" fmla="*/ 448785 w 2038796"/>
              <a:gd name="connsiteY6" fmla="*/ 605861 h 3386383"/>
              <a:gd name="connsiteX7" fmla="*/ 263661 w 2038796"/>
              <a:gd name="connsiteY7" fmla="*/ 622690 h 3386383"/>
              <a:gd name="connsiteX8" fmla="*/ 218783 w 2038796"/>
              <a:gd name="connsiteY8" fmla="*/ 897571 h 3386383"/>
              <a:gd name="connsiteX9" fmla="*/ 168294 w 2038796"/>
              <a:gd name="connsiteY9" fmla="*/ 1032207 h 3386383"/>
              <a:gd name="connsiteX10" fmla="*/ 72927 w 2038796"/>
              <a:gd name="connsiteY10" fmla="*/ 1161233 h 3386383"/>
              <a:gd name="connsiteX11" fmla="*/ 0 w 2038796"/>
              <a:gd name="connsiteY11" fmla="*/ 1295868 h 3386383"/>
              <a:gd name="connsiteX12" fmla="*/ 134635 w 2038796"/>
              <a:gd name="connsiteY12" fmla="*/ 1654896 h 3386383"/>
              <a:gd name="connsiteX13" fmla="*/ 241222 w 2038796"/>
              <a:gd name="connsiteY13" fmla="*/ 1727824 h 3386383"/>
              <a:gd name="connsiteX14" fmla="*/ 291710 w 2038796"/>
              <a:gd name="connsiteY14" fmla="*/ 1694165 h 3386383"/>
              <a:gd name="connsiteX15" fmla="*/ 336589 w 2038796"/>
              <a:gd name="connsiteY15" fmla="*/ 1750263 h 3386383"/>
              <a:gd name="connsiteX16" fmla="*/ 387077 w 2038796"/>
              <a:gd name="connsiteY16" fmla="*/ 3276133 h 3386383"/>
              <a:gd name="connsiteX17" fmla="*/ 448785 w 2038796"/>
              <a:gd name="connsiteY17" fmla="*/ 3248084 h 3386383"/>
              <a:gd name="connsiteX18" fmla="*/ 431956 w 2038796"/>
              <a:gd name="connsiteY18" fmla="*/ 2372953 h 3386383"/>
              <a:gd name="connsiteX19" fmla="*/ 482444 w 2038796"/>
              <a:gd name="connsiteY19" fmla="*/ 2384172 h 3386383"/>
              <a:gd name="connsiteX20" fmla="*/ 516103 w 2038796"/>
              <a:gd name="connsiteY20" fmla="*/ 3068570 h 3386383"/>
              <a:gd name="connsiteX21" fmla="*/ 583421 w 2038796"/>
              <a:gd name="connsiteY21" fmla="*/ 3074180 h 3386383"/>
              <a:gd name="connsiteX22" fmla="*/ 572201 w 2038796"/>
              <a:gd name="connsiteY22" fmla="*/ 2406612 h 3386383"/>
              <a:gd name="connsiteX23" fmla="*/ 964888 w 2038796"/>
              <a:gd name="connsiteY23" fmla="*/ 2412222 h 3386383"/>
              <a:gd name="connsiteX24" fmla="*/ 970498 w 2038796"/>
              <a:gd name="connsiteY24" fmla="*/ 2816128 h 3386383"/>
              <a:gd name="connsiteX25" fmla="*/ 1026596 w 2038796"/>
              <a:gd name="connsiteY25" fmla="*/ 2827348 h 3386383"/>
              <a:gd name="connsiteX26" fmla="*/ 1020986 w 2038796"/>
              <a:gd name="connsiteY26" fmla="*/ 3001252 h 3386383"/>
              <a:gd name="connsiteX27" fmla="*/ 1009767 w 2038796"/>
              <a:gd name="connsiteY27" fmla="*/ 3124668 h 3386383"/>
              <a:gd name="connsiteX28" fmla="*/ 1020986 w 2038796"/>
              <a:gd name="connsiteY28" fmla="*/ 3343451 h 3386383"/>
              <a:gd name="connsiteX29" fmla="*/ 1217330 w 2038796"/>
              <a:gd name="connsiteY29" fmla="*/ 3360280 h 3386383"/>
              <a:gd name="connsiteX30" fmla="*/ 1211720 w 2038796"/>
              <a:gd name="connsiteY30" fmla="*/ 3175157 h 3386383"/>
              <a:gd name="connsiteX31" fmla="*/ 1228549 w 2038796"/>
              <a:gd name="connsiteY31" fmla="*/ 3001253 h 3386383"/>
              <a:gd name="connsiteX32" fmla="*/ 1211720 w 2038796"/>
              <a:gd name="connsiteY32" fmla="*/ 2872226 h 3386383"/>
              <a:gd name="connsiteX33" fmla="*/ 1234159 w 2038796"/>
              <a:gd name="connsiteY33" fmla="*/ 2832958 h 3386383"/>
              <a:gd name="connsiteX34" fmla="*/ 1250988 w 2038796"/>
              <a:gd name="connsiteY34" fmla="*/ 2614175 h 3386383"/>
              <a:gd name="connsiteX35" fmla="*/ 1256599 w 2038796"/>
              <a:gd name="connsiteY35" fmla="*/ 2501979 h 3386383"/>
              <a:gd name="connsiteX36" fmla="*/ 1262209 w 2038796"/>
              <a:gd name="connsiteY36" fmla="*/ 2367343 h 3386383"/>
              <a:gd name="connsiteX37" fmla="*/ 1357574 w 2038796"/>
              <a:gd name="connsiteY37" fmla="*/ 2518809 h 3386383"/>
              <a:gd name="connsiteX38" fmla="*/ 1368794 w 2038796"/>
              <a:gd name="connsiteY38" fmla="*/ 3057351 h 3386383"/>
              <a:gd name="connsiteX39" fmla="*/ 1413673 w 2038796"/>
              <a:gd name="connsiteY39" fmla="*/ 3062960 h 3386383"/>
              <a:gd name="connsiteX40" fmla="*/ 1419283 w 2038796"/>
              <a:gd name="connsiteY40" fmla="*/ 2574906 h 3386383"/>
              <a:gd name="connsiteX41" fmla="*/ 1469772 w 2038796"/>
              <a:gd name="connsiteY41" fmla="*/ 2586126 h 3386383"/>
              <a:gd name="connsiteX42" fmla="*/ 1480991 w 2038796"/>
              <a:gd name="connsiteY42" fmla="*/ 3242474 h 3386383"/>
              <a:gd name="connsiteX43" fmla="*/ 1531479 w 2038796"/>
              <a:gd name="connsiteY43" fmla="*/ 3225645 h 3386383"/>
              <a:gd name="connsiteX44" fmla="*/ 1537090 w 2038796"/>
              <a:gd name="connsiteY44" fmla="*/ 2754420 h 3386383"/>
              <a:gd name="connsiteX45" fmla="*/ 1604407 w 2038796"/>
              <a:gd name="connsiteY45" fmla="*/ 2911495 h 3386383"/>
              <a:gd name="connsiteX46" fmla="*/ 1991484 w 2038796"/>
              <a:gd name="connsiteY46" fmla="*/ 2715151 h 3386383"/>
              <a:gd name="connsiteX47" fmla="*/ 1997094 w 2038796"/>
              <a:gd name="connsiteY47" fmla="*/ 2602955 h 3386383"/>
              <a:gd name="connsiteX48" fmla="*/ 1828800 w 2038796"/>
              <a:gd name="connsiteY48" fmla="*/ 2586126 h 3386383"/>
              <a:gd name="connsiteX49" fmla="*/ 1705383 w 2038796"/>
              <a:gd name="connsiteY49" fmla="*/ 2513198 h 3386383"/>
              <a:gd name="connsiteX50" fmla="*/ 1621237 w 2038796"/>
              <a:gd name="connsiteY50" fmla="*/ 2401002 h 3386383"/>
              <a:gd name="connsiteX51" fmla="*/ 1694164 w 2038796"/>
              <a:gd name="connsiteY51" fmla="*/ 2277586 h 3386383"/>
              <a:gd name="connsiteX52" fmla="*/ 1514650 w 2038796"/>
              <a:gd name="connsiteY52" fmla="*/ 1980266 h 3386383"/>
              <a:gd name="connsiteX53" fmla="*/ 1503430 w 2038796"/>
              <a:gd name="connsiteY53" fmla="*/ 1576359 h 3386383"/>
              <a:gd name="connsiteX54" fmla="*/ 1312696 w 2038796"/>
              <a:gd name="connsiteY54" fmla="*/ 1598797 h 3386383"/>
              <a:gd name="connsiteX55" fmla="*/ 1323916 w 2038796"/>
              <a:gd name="connsiteY55" fmla="*/ 1436114 h 3386383"/>
              <a:gd name="connsiteX56" fmla="*/ 1262208 w 2038796"/>
              <a:gd name="connsiteY56" fmla="*/ 1295869 h 3386383"/>
              <a:gd name="connsiteX57" fmla="*/ 1284648 w 2038796"/>
              <a:gd name="connsiteY57" fmla="*/ 1189282 h 3386383"/>
              <a:gd name="connsiteX58" fmla="*/ 1256599 w 2038796"/>
              <a:gd name="connsiteY58" fmla="*/ 1026597 h 3386383"/>
              <a:gd name="connsiteX59" fmla="*/ 1256599 w 2038796"/>
              <a:gd name="connsiteY59" fmla="*/ 830254 h 3386383"/>
              <a:gd name="connsiteX60" fmla="*/ 970498 w 2038796"/>
              <a:gd name="connsiteY60" fmla="*/ 661959 h 3386383"/>
              <a:gd name="connsiteX61" fmla="*/ 1015376 w 2038796"/>
              <a:gd name="connsiteY61" fmla="*/ 572202 h 3386383"/>
              <a:gd name="connsiteX62" fmla="*/ 1150012 w 2038796"/>
              <a:gd name="connsiteY62" fmla="*/ 431957 h 3386383"/>
              <a:gd name="connsiteX63" fmla="*/ 1166841 w 2038796"/>
              <a:gd name="connsiteY63" fmla="*/ 263662 h 3386383"/>
              <a:gd name="connsiteX64" fmla="*/ 1161232 w 2038796"/>
              <a:gd name="connsiteY64" fmla="*/ 145856 h 3386383"/>
              <a:gd name="connsiteX65" fmla="*/ 1093914 w 2038796"/>
              <a:gd name="connsiteY65" fmla="*/ 84149 h 3386383"/>
              <a:gd name="connsiteX66" fmla="*/ 987327 w 2038796"/>
              <a:gd name="connsiteY66" fmla="*/ 44880 h 3386383"/>
              <a:gd name="connsiteX67" fmla="*/ 869522 w 2038796"/>
              <a:gd name="connsiteY67" fmla="*/ 0 h 3386383"/>
              <a:gd name="connsiteX0" fmla="*/ 869522 w 2038796"/>
              <a:gd name="connsiteY0" fmla="*/ 0 h 3386383"/>
              <a:gd name="connsiteX1" fmla="*/ 779764 w 2038796"/>
              <a:gd name="connsiteY1" fmla="*/ 67319 h 3386383"/>
              <a:gd name="connsiteX2" fmla="*/ 751715 w 2038796"/>
              <a:gd name="connsiteY2" fmla="*/ 173905 h 3386383"/>
              <a:gd name="connsiteX3" fmla="*/ 656348 w 2038796"/>
              <a:gd name="connsiteY3" fmla="*/ 353419 h 3386383"/>
              <a:gd name="connsiteX4" fmla="*/ 656348 w 2038796"/>
              <a:gd name="connsiteY4" fmla="*/ 409517 h 3386383"/>
              <a:gd name="connsiteX5" fmla="*/ 678788 w 2038796"/>
              <a:gd name="connsiteY5" fmla="*/ 516105 h 3386383"/>
              <a:gd name="connsiteX6" fmla="*/ 488053 w 2038796"/>
              <a:gd name="connsiteY6" fmla="*/ 617081 h 3386383"/>
              <a:gd name="connsiteX7" fmla="*/ 263661 w 2038796"/>
              <a:gd name="connsiteY7" fmla="*/ 622690 h 3386383"/>
              <a:gd name="connsiteX8" fmla="*/ 218783 w 2038796"/>
              <a:gd name="connsiteY8" fmla="*/ 897571 h 3386383"/>
              <a:gd name="connsiteX9" fmla="*/ 168294 w 2038796"/>
              <a:gd name="connsiteY9" fmla="*/ 1032207 h 3386383"/>
              <a:gd name="connsiteX10" fmla="*/ 72927 w 2038796"/>
              <a:gd name="connsiteY10" fmla="*/ 1161233 h 3386383"/>
              <a:gd name="connsiteX11" fmla="*/ 0 w 2038796"/>
              <a:gd name="connsiteY11" fmla="*/ 1295868 h 3386383"/>
              <a:gd name="connsiteX12" fmla="*/ 134635 w 2038796"/>
              <a:gd name="connsiteY12" fmla="*/ 1654896 h 3386383"/>
              <a:gd name="connsiteX13" fmla="*/ 241222 w 2038796"/>
              <a:gd name="connsiteY13" fmla="*/ 1727824 h 3386383"/>
              <a:gd name="connsiteX14" fmla="*/ 291710 w 2038796"/>
              <a:gd name="connsiteY14" fmla="*/ 1694165 h 3386383"/>
              <a:gd name="connsiteX15" fmla="*/ 336589 w 2038796"/>
              <a:gd name="connsiteY15" fmla="*/ 1750263 h 3386383"/>
              <a:gd name="connsiteX16" fmla="*/ 387077 w 2038796"/>
              <a:gd name="connsiteY16" fmla="*/ 3276133 h 3386383"/>
              <a:gd name="connsiteX17" fmla="*/ 448785 w 2038796"/>
              <a:gd name="connsiteY17" fmla="*/ 3248084 h 3386383"/>
              <a:gd name="connsiteX18" fmla="*/ 431956 w 2038796"/>
              <a:gd name="connsiteY18" fmla="*/ 2372953 h 3386383"/>
              <a:gd name="connsiteX19" fmla="*/ 482444 w 2038796"/>
              <a:gd name="connsiteY19" fmla="*/ 2384172 h 3386383"/>
              <a:gd name="connsiteX20" fmla="*/ 516103 w 2038796"/>
              <a:gd name="connsiteY20" fmla="*/ 3068570 h 3386383"/>
              <a:gd name="connsiteX21" fmla="*/ 583421 w 2038796"/>
              <a:gd name="connsiteY21" fmla="*/ 3074180 h 3386383"/>
              <a:gd name="connsiteX22" fmla="*/ 572201 w 2038796"/>
              <a:gd name="connsiteY22" fmla="*/ 2406612 h 3386383"/>
              <a:gd name="connsiteX23" fmla="*/ 964888 w 2038796"/>
              <a:gd name="connsiteY23" fmla="*/ 2412222 h 3386383"/>
              <a:gd name="connsiteX24" fmla="*/ 970498 w 2038796"/>
              <a:gd name="connsiteY24" fmla="*/ 2816128 h 3386383"/>
              <a:gd name="connsiteX25" fmla="*/ 1026596 w 2038796"/>
              <a:gd name="connsiteY25" fmla="*/ 2827348 h 3386383"/>
              <a:gd name="connsiteX26" fmla="*/ 1020986 w 2038796"/>
              <a:gd name="connsiteY26" fmla="*/ 3001252 h 3386383"/>
              <a:gd name="connsiteX27" fmla="*/ 1009767 w 2038796"/>
              <a:gd name="connsiteY27" fmla="*/ 3124668 h 3386383"/>
              <a:gd name="connsiteX28" fmla="*/ 1020986 w 2038796"/>
              <a:gd name="connsiteY28" fmla="*/ 3343451 h 3386383"/>
              <a:gd name="connsiteX29" fmla="*/ 1217330 w 2038796"/>
              <a:gd name="connsiteY29" fmla="*/ 3360280 h 3386383"/>
              <a:gd name="connsiteX30" fmla="*/ 1211720 w 2038796"/>
              <a:gd name="connsiteY30" fmla="*/ 3175157 h 3386383"/>
              <a:gd name="connsiteX31" fmla="*/ 1228549 w 2038796"/>
              <a:gd name="connsiteY31" fmla="*/ 3001253 h 3386383"/>
              <a:gd name="connsiteX32" fmla="*/ 1211720 w 2038796"/>
              <a:gd name="connsiteY32" fmla="*/ 2872226 h 3386383"/>
              <a:gd name="connsiteX33" fmla="*/ 1234159 w 2038796"/>
              <a:gd name="connsiteY33" fmla="*/ 2832958 h 3386383"/>
              <a:gd name="connsiteX34" fmla="*/ 1250988 w 2038796"/>
              <a:gd name="connsiteY34" fmla="*/ 2614175 h 3386383"/>
              <a:gd name="connsiteX35" fmla="*/ 1256599 w 2038796"/>
              <a:gd name="connsiteY35" fmla="*/ 2501979 h 3386383"/>
              <a:gd name="connsiteX36" fmla="*/ 1262209 w 2038796"/>
              <a:gd name="connsiteY36" fmla="*/ 2367343 h 3386383"/>
              <a:gd name="connsiteX37" fmla="*/ 1357574 w 2038796"/>
              <a:gd name="connsiteY37" fmla="*/ 2518809 h 3386383"/>
              <a:gd name="connsiteX38" fmla="*/ 1368794 w 2038796"/>
              <a:gd name="connsiteY38" fmla="*/ 3057351 h 3386383"/>
              <a:gd name="connsiteX39" fmla="*/ 1413673 w 2038796"/>
              <a:gd name="connsiteY39" fmla="*/ 3062960 h 3386383"/>
              <a:gd name="connsiteX40" fmla="*/ 1419283 w 2038796"/>
              <a:gd name="connsiteY40" fmla="*/ 2574906 h 3386383"/>
              <a:gd name="connsiteX41" fmla="*/ 1469772 w 2038796"/>
              <a:gd name="connsiteY41" fmla="*/ 2586126 h 3386383"/>
              <a:gd name="connsiteX42" fmla="*/ 1480991 w 2038796"/>
              <a:gd name="connsiteY42" fmla="*/ 3242474 h 3386383"/>
              <a:gd name="connsiteX43" fmla="*/ 1531479 w 2038796"/>
              <a:gd name="connsiteY43" fmla="*/ 3225645 h 3386383"/>
              <a:gd name="connsiteX44" fmla="*/ 1537090 w 2038796"/>
              <a:gd name="connsiteY44" fmla="*/ 2754420 h 3386383"/>
              <a:gd name="connsiteX45" fmla="*/ 1604407 w 2038796"/>
              <a:gd name="connsiteY45" fmla="*/ 2911495 h 3386383"/>
              <a:gd name="connsiteX46" fmla="*/ 1991484 w 2038796"/>
              <a:gd name="connsiteY46" fmla="*/ 2715151 h 3386383"/>
              <a:gd name="connsiteX47" fmla="*/ 1997094 w 2038796"/>
              <a:gd name="connsiteY47" fmla="*/ 2602955 h 3386383"/>
              <a:gd name="connsiteX48" fmla="*/ 1828800 w 2038796"/>
              <a:gd name="connsiteY48" fmla="*/ 2586126 h 3386383"/>
              <a:gd name="connsiteX49" fmla="*/ 1705383 w 2038796"/>
              <a:gd name="connsiteY49" fmla="*/ 2513198 h 3386383"/>
              <a:gd name="connsiteX50" fmla="*/ 1621237 w 2038796"/>
              <a:gd name="connsiteY50" fmla="*/ 2401002 h 3386383"/>
              <a:gd name="connsiteX51" fmla="*/ 1694164 w 2038796"/>
              <a:gd name="connsiteY51" fmla="*/ 2277586 h 3386383"/>
              <a:gd name="connsiteX52" fmla="*/ 1514650 w 2038796"/>
              <a:gd name="connsiteY52" fmla="*/ 1980266 h 3386383"/>
              <a:gd name="connsiteX53" fmla="*/ 1503430 w 2038796"/>
              <a:gd name="connsiteY53" fmla="*/ 1576359 h 3386383"/>
              <a:gd name="connsiteX54" fmla="*/ 1312696 w 2038796"/>
              <a:gd name="connsiteY54" fmla="*/ 1598797 h 3386383"/>
              <a:gd name="connsiteX55" fmla="*/ 1323916 w 2038796"/>
              <a:gd name="connsiteY55" fmla="*/ 1436114 h 3386383"/>
              <a:gd name="connsiteX56" fmla="*/ 1262208 w 2038796"/>
              <a:gd name="connsiteY56" fmla="*/ 1295869 h 3386383"/>
              <a:gd name="connsiteX57" fmla="*/ 1284648 w 2038796"/>
              <a:gd name="connsiteY57" fmla="*/ 1189282 h 3386383"/>
              <a:gd name="connsiteX58" fmla="*/ 1256599 w 2038796"/>
              <a:gd name="connsiteY58" fmla="*/ 1026597 h 3386383"/>
              <a:gd name="connsiteX59" fmla="*/ 1256599 w 2038796"/>
              <a:gd name="connsiteY59" fmla="*/ 830254 h 3386383"/>
              <a:gd name="connsiteX60" fmla="*/ 970498 w 2038796"/>
              <a:gd name="connsiteY60" fmla="*/ 661959 h 3386383"/>
              <a:gd name="connsiteX61" fmla="*/ 1015376 w 2038796"/>
              <a:gd name="connsiteY61" fmla="*/ 572202 h 3386383"/>
              <a:gd name="connsiteX62" fmla="*/ 1150012 w 2038796"/>
              <a:gd name="connsiteY62" fmla="*/ 431957 h 3386383"/>
              <a:gd name="connsiteX63" fmla="*/ 1166841 w 2038796"/>
              <a:gd name="connsiteY63" fmla="*/ 263662 h 3386383"/>
              <a:gd name="connsiteX64" fmla="*/ 1161232 w 2038796"/>
              <a:gd name="connsiteY64" fmla="*/ 145856 h 3386383"/>
              <a:gd name="connsiteX65" fmla="*/ 1093914 w 2038796"/>
              <a:gd name="connsiteY65" fmla="*/ 84149 h 3386383"/>
              <a:gd name="connsiteX66" fmla="*/ 987327 w 2038796"/>
              <a:gd name="connsiteY66" fmla="*/ 44880 h 3386383"/>
              <a:gd name="connsiteX67" fmla="*/ 869522 w 2038796"/>
              <a:gd name="connsiteY67" fmla="*/ 0 h 3386383"/>
              <a:gd name="connsiteX0" fmla="*/ 869522 w 2038796"/>
              <a:gd name="connsiteY0" fmla="*/ 0 h 3386383"/>
              <a:gd name="connsiteX1" fmla="*/ 779764 w 2038796"/>
              <a:gd name="connsiteY1" fmla="*/ 67319 h 3386383"/>
              <a:gd name="connsiteX2" fmla="*/ 751715 w 2038796"/>
              <a:gd name="connsiteY2" fmla="*/ 173905 h 3386383"/>
              <a:gd name="connsiteX3" fmla="*/ 656348 w 2038796"/>
              <a:gd name="connsiteY3" fmla="*/ 353419 h 3386383"/>
              <a:gd name="connsiteX4" fmla="*/ 656348 w 2038796"/>
              <a:gd name="connsiteY4" fmla="*/ 409517 h 3386383"/>
              <a:gd name="connsiteX5" fmla="*/ 678788 w 2038796"/>
              <a:gd name="connsiteY5" fmla="*/ 516105 h 3386383"/>
              <a:gd name="connsiteX6" fmla="*/ 488053 w 2038796"/>
              <a:gd name="connsiteY6" fmla="*/ 617081 h 3386383"/>
              <a:gd name="connsiteX7" fmla="*/ 280491 w 2038796"/>
              <a:gd name="connsiteY7" fmla="*/ 656349 h 3386383"/>
              <a:gd name="connsiteX8" fmla="*/ 263661 w 2038796"/>
              <a:gd name="connsiteY8" fmla="*/ 622690 h 3386383"/>
              <a:gd name="connsiteX9" fmla="*/ 218783 w 2038796"/>
              <a:gd name="connsiteY9" fmla="*/ 897571 h 3386383"/>
              <a:gd name="connsiteX10" fmla="*/ 168294 w 2038796"/>
              <a:gd name="connsiteY10" fmla="*/ 1032207 h 3386383"/>
              <a:gd name="connsiteX11" fmla="*/ 72927 w 2038796"/>
              <a:gd name="connsiteY11" fmla="*/ 1161233 h 3386383"/>
              <a:gd name="connsiteX12" fmla="*/ 0 w 2038796"/>
              <a:gd name="connsiteY12" fmla="*/ 1295868 h 3386383"/>
              <a:gd name="connsiteX13" fmla="*/ 134635 w 2038796"/>
              <a:gd name="connsiteY13" fmla="*/ 1654896 h 3386383"/>
              <a:gd name="connsiteX14" fmla="*/ 241222 w 2038796"/>
              <a:gd name="connsiteY14" fmla="*/ 1727824 h 3386383"/>
              <a:gd name="connsiteX15" fmla="*/ 291710 w 2038796"/>
              <a:gd name="connsiteY15" fmla="*/ 1694165 h 3386383"/>
              <a:gd name="connsiteX16" fmla="*/ 336589 w 2038796"/>
              <a:gd name="connsiteY16" fmla="*/ 1750263 h 3386383"/>
              <a:gd name="connsiteX17" fmla="*/ 387077 w 2038796"/>
              <a:gd name="connsiteY17" fmla="*/ 3276133 h 3386383"/>
              <a:gd name="connsiteX18" fmla="*/ 448785 w 2038796"/>
              <a:gd name="connsiteY18" fmla="*/ 3248084 h 3386383"/>
              <a:gd name="connsiteX19" fmla="*/ 431956 w 2038796"/>
              <a:gd name="connsiteY19" fmla="*/ 2372953 h 3386383"/>
              <a:gd name="connsiteX20" fmla="*/ 482444 w 2038796"/>
              <a:gd name="connsiteY20" fmla="*/ 2384172 h 3386383"/>
              <a:gd name="connsiteX21" fmla="*/ 516103 w 2038796"/>
              <a:gd name="connsiteY21" fmla="*/ 3068570 h 3386383"/>
              <a:gd name="connsiteX22" fmla="*/ 583421 w 2038796"/>
              <a:gd name="connsiteY22" fmla="*/ 3074180 h 3386383"/>
              <a:gd name="connsiteX23" fmla="*/ 572201 w 2038796"/>
              <a:gd name="connsiteY23" fmla="*/ 2406612 h 3386383"/>
              <a:gd name="connsiteX24" fmla="*/ 964888 w 2038796"/>
              <a:gd name="connsiteY24" fmla="*/ 2412222 h 3386383"/>
              <a:gd name="connsiteX25" fmla="*/ 970498 w 2038796"/>
              <a:gd name="connsiteY25" fmla="*/ 2816128 h 3386383"/>
              <a:gd name="connsiteX26" fmla="*/ 1026596 w 2038796"/>
              <a:gd name="connsiteY26" fmla="*/ 2827348 h 3386383"/>
              <a:gd name="connsiteX27" fmla="*/ 1020986 w 2038796"/>
              <a:gd name="connsiteY27" fmla="*/ 3001252 h 3386383"/>
              <a:gd name="connsiteX28" fmla="*/ 1009767 w 2038796"/>
              <a:gd name="connsiteY28" fmla="*/ 3124668 h 3386383"/>
              <a:gd name="connsiteX29" fmla="*/ 1020986 w 2038796"/>
              <a:gd name="connsiteY29" fmla="*/ 3343451 h 3386383"/>
              <a:gd name="connsiteX30" fmla="*/ 1217330 w 2038796"/>
              <a:gd name="connsiteY30" fmla="*/ 3360280 h 3386383"/>
              <a:gd name="connsiteX31" fmla="*/ 1211720 w 2038796"/>
              <a:gd name="connsiteY31" fmla="*/ 3175157 h 3386383"/>
              <a:gd name="connsiteX32" fmla="*/ 1228549 w 2038796"/>
              <a:gd name="connsiteY32" fmla="*/ 3001253 h 3386383"/>
              <a:gd name="connsiteX33" fmla="*/ 1211720 w 2038796"/>
              <a:gd name="connsiteY33" fmla="*/ 2872226 h 3386383"/>
              <a:gd name="connsiteX34" fmla="*/ 1234159 w 2038796"/>
              <a:gd name="connsiteY34" fmla="*/ 2832958 h 3386383"/>
              <a:gd name="connsiteX35" fmla="*/ 1250988 w 2038796"/>
              <a:gd name="connsiteY35" fmla="*/ 2614175 h 3386383"/>
              <a:gd name="connsiteX36" fmla="*/ 1256599 w 2038796"/>
              <a:gd name="connsiteY36" fmla="*/ 2501979 h 3386383"/>
              <a:gd name="connsiteX37" fmla="*/ 1262209 w 2038796"/>
              <a:gd name="connsiteY37" fmla="*/ 2367343 h 3386383"/>
              <a:gd name="connsiteX38" fmla="*/ 1357574 w 2038796"/>
              <a:gd name="connsiteY38" fmla="*/ 2518809 h 3386383"/>
              <a:gd name="connsiteX39" fmla="*/ 1368794 w 2038796"/>
              <a:gd name="connsiteY39" fmla="*/ 3057351 h 3386383"/>
              <a:gd name="connsiteX40" fmla="*/ 1413673 w 2038796"/>
              <a:gd name="connsiteY40" fmla="*/ 3062960 h 3386383"/>
              <a:gd name="connsiteX41" fmla="*/ 1419283 w 2038796"/>
              <a:gd name="connsiteY41" fmla="*/ 2574906 h 3386383"/>
              <a:gd name="connsiteX42" fmla="*/ 1469772 w 2038796"/>
              <a:gd name="connsiteY42" fmla="*/ 2586126 h 3386383"/>
              <a:gd name="connsiteX43" fmla="*/ 1480991 w 2038796"/>
              <a:gd name="connsiteY43" fmla="*/ 3242474 h 3386383"/>
              <a:gd name="connsiteX44" fmla="*/ 1531479 w 2038796"/>
              <a:gd name="connsiteY44" fmla="*/ 3225645 h 3386383"/>
              <a:gd name="connsiteX45" fmla="*/ 1537090 w 2038796"/>
              <a:gd name="connsiteY45" fmla="*/ 2754420 h 3386383"/>
              <a:gd name="connsiteX46" fmla="*/ 1604407 w 2038796"/>
              <a:gd name="connsiteY46" fmla="*/ 2911495 h 3386383"/>
              <a:gd name="connsiteX47" fmla="*/ 1991484 w 2038796"/>
              <a:gd name="connsiteY47" fmla="*/ 2715151 h 3386383"/>
              <a:gd name="connsiteX48" fmla="*/ 1997094 w 2038796"/>
              <a:gd name="connsiteY48" fmla="*/ 2602955 h 3386383"/>
              <a:gd name="connsiteX49" fmla="*/ 1828800 w 2038796"/>
              <a:gd name="connsiteY49" fmla="*/ 2586126 h 3386383"/>
              <a:gd name="connsiteX50" fmla="*/ 1705383 w 2038796"/>
              <a:gd name="connsiteY50" fmla="*/ 2513198 h 3386383"/>
              <a:gd name="connsiteX51" fmla="*/ 1621237 w 2038796"/>
              <a:gd name="connsiteY51" fmla="*/ 2401002 h 3386383"/>
              <a:gd name="connsiteX52" fmla="*/ 1694164 w 2038796"/>
              <a:gd name="connsiteY52" fmla="*/ 2277586 h 3386383"/>
              <a:gd name="connsiteX53" fmla="*/ 1514650 w 2038796"/>
              <a:gd name="connsiteY53" fmla="*/ 1980266 h 3386383"/>
              <a:gd name="connsiteX54" fmla="*/ 1503430 w 2038796"/>
              <a:gd name="connsiteY54" fmla="*/ 1576359 h 3386383"/>
              <a:gd name="connsiteX55" fmla="*/ 1312696 w 2038796"/>
              <a:gd name="connsiteY55" fmla="*/ 1598797 h 3386383"/>
              <a:gd name="connsiteX56" fmla="*/ 1323916 w 2038796"/>
              <a:gd name="connsiteY56" fmla="*/ 1436114 h 3386383"/>
              <a:gd name="connsiteX57" fmla="*/ 1262208 w 2038796"/>
              <a:gd name="connsiteY57" fmla="*/ 1295869 h 3386383"/>
              <a:gd name="connsiteX58" fmla="*/ 1284648 w 2038796"/>
              <a:gd name="connsiteY58" fmla="*/ 1189282 h 3386383"/>
              <a:gd name="connsiteX59" fmla="*/ 1256599 w 2038796"/>
              <a:gd name="connsiteY59" fmla="*/ 1026597 h 3386383"/>
              <a:gd name="connsiteX60" fmla="*/ 1256599 w 2038796"/>
              <a:gd name="connsiteY60" fmla="*/ 830254 h 3386383"/>
              <a:gd name="connsiteX61" fmla="*/ 970498 w 2038796"/>
              <a:gd name="connsiteY61" fmla="*/ 661959 h 3386383"/>
              <a:gd name="connsiteX62" fmla="*/ 1015376 w 2038796"/>
              <a:gd name="connsiteY62" fmla="*/ 572202 h 3386383"/>
              <a:gd name="connsiteX63" fmla="*/ 1150012 w 2038796"/>
              <a:gd name="connsiteY63" fmla="*/ 431957 h 3386383"/>
              <a:gd name="connsiteX64" fmla="*/ 1166841 w 2038796"/>
              <a:gd name="connsiteY64" fmla="*/ 263662 h 3386383"/>
              <a:gd name="connsiteX65" fmla="*/ 1161232 w 2038796"/>
              <a:gd name="connsiteY65" fmla="*/ 145856 h 3386383"/>
              <a:gd name="connsiteX66" fmla="*/ 1093914 w 2038796"/>
              <a:gd name="connsiteY66" fmla="*/ 84149 h 3386383"/>
              <a:gd name="connsiteX67" fmla="*/ 987327 w 2038796"/>
              <a:gd name="connsiteY67" fmla="*/ 44880 h 3386383"/>
              <a:gd name="connsiteX68" fmla="*/ 869522 w 2038796"/>
              <a:gd name="connsiteY68" fmla="*/ 0 h 3386383"/>
              <a:gd name="connsiteX0" fmla="*/ 869522 w 2038796"/>
              <a:gd name="connsiteY0" fmla="*/ 0 h 3386383"/>
              <a:gd name="connsiteX1" fmla="*/ 779764 w 2038796"/>
              <a:gd name="connsiteY1" fmla="*/ 67319 h 3386383"/>
              <a:gd name="connsiteX2" fmla="*/ 751715 w 2038796"/>
              <a:gd name="connsiteY2" fmla="*/ 173905 h 3386383"/>
              <a:gd name="connsiteX3" fmla="*/ 656348 w 2038796"/>
              <a:gd name="connsiteY3" fmla="*/ 353419 h 3386383"/>
              <a:gd name="connsiteX4" fmla="*/ 656348 w 2038796"/>
              <a:gd name="connsiteY4" fmla="*/ 409517 h 3386383"/>
              <a:gd name="connsiteX5" fmla="*/ 678788 w 2038796"/>
              <a:gd name="connsiteY5" fmla="*/ 516105 h 3386383"/>
              <a:gd name="connsiteX6" fmla="*/ 488053 w 2038796"/>
              <a:gd name="connsiteY6" fmla="*/ 617081 h 3386383"/>
              <a:gd name="connsiteX7" fmla="*/ 280491 w 2038796"/>
              <a:gd name="connsiteY7" fmla="*/ 656349 h 3386383"/>
              <a:gd name="connsiteX8" fmla="*/ 218783 w 2038796"/>
              <a:gd name="connsiteY8" fmla="*/ 897571 h 3386383"/>
              <a:gd name="connsiteX9" fmla="*/ 168294 w 2038796"/>
              <a:gd name="connsiteY9" fmla="*/ 1032207 h 3386383"/>
              <a:gd name="connsiteX10" fmla="*/ 72927 w 2038796"/>
              <a:gd name="connsiteY10" fmla="*/ 1161233 h 3386383"/>
              <a:gd name="connsiteX11" fmla="*/ 0 w 2038796"/>
              <a:gd name="connsiteY11" fmla="*/ 1295868 h 3386383"/>
              <a:gd name="connsiteX12" fmla="*/ 134635 w 2038796"/>
              <a:gd name="connsiteY12" fmla="*/ 1654896 h 3386383"/>
              <a:gd name="connsiteX13" fmla="*/ 241222 w 2038796"/>
              <a:gd name="connsiteY13" fmla="*/ 1727824 h 3386383"/>
              <a:gd name="connsiteX14" fmla="*/ 291710 w 2038796"/>
              <a:gd name="connsiteY14" fmla="*/ 1694165 h 3386383"/>
              <a:gd name="connsiteX15" fmla="*/ 336589 w 2038796"/>
              <a:gd name="connsiteY15" fmla="*/ 1750263 h 3386383"/>
              <a:gd name="connsiteX16" fmla="*/ 387077 w 2038796"/>
              <a:gd name="connsiteY16" fmla="*/ 3276133 h 3386383"/>
              <a:gd name="connsiteX17" fmla="*/ 448785 w 2038796"/>
              <a:gd name="connsiteY17" fmla="*/ 3248084 h 3386383"/>
              <a:gd name="connsiteX18" fmla="*/ 431956 w 2038796"/>
              <a:gd name="connsiteY18" fmla="*/ 2372953 h 3386383"/>
              <a:gd name="connsiteX19" fmla="*/ 482444 w 2038796"/>
              <a:gd name="connsiteY19" fmla="*/ 2384172 h 3386383"/>
              <a:gd name="connsiteX20" fmla="*/ 516103 w 2038796"/>
              <a:gd name="connsiteY20" fmla="*/ 3068570 h 3386383"/>
              <a:gd name="connsiteX21" fmla="*/ 583421 w 2038796"/>
              <a:gd name="connsiteY21" fmla="*/ 3074180 h 3386383"/>
              <a:gd name="connsiteX22" fmla="*/ 572201 w 2038796"/>
              <a:gd name="connsiteY22" fmla="*/ 2406612 h 3386383"/>
              <a:gd name="connsiteX23" fmla="*/ 964888 w 2038796"/>
              <a:gd name="connsiteY23" fmla="*/ 2412222 h 3386383"/>
              <a:gd name="connsiteX24" fmla="*/ 970498 w 2038796"/>
              <a:gd name="connsiteY24" fmla="*/ 2816128 h 3386383"/>
              <a:gd name="connsiteX25" fmla="*/ 1026596 w 2038796"/>
              <a:gd name="connsiteY25" fmla="*/ 2827348 h 3386383"/>
              <a:gd name="connsiteX26" fmla="*/ 1020986 w 2038796"/>
              <a:gd name="connsiteY26" fmla="*/ 3001252 h 3386383"/>
              <a:gd name="connsiteX27" fmla="*/ 1009767 w 2038796"/>
              <a:gd name="connsiteY27" fmla="*/ 3124668 h 3386383"/>
              <a:gd name="connsiteX28" fmla="*/ 1020986 w 2038796"/>
              <a:gd name="connsiteY28" fmla="*/ 3343451 h 3386383"/>
              <a:gd name="connsiteX29" fmla="*/ 1217330 w 2038796"/>
              <a:gd name="connsiteY29" fmla="*/ 3360280 h 3386383"/>
              <a:gd name="connsiteX30" fmla="*/ 1211720 w 2038796"/>
              <a:gd name="connsiteY30" fmla="*/ 3175157 h 3386383"/>
              <a:gd name="connsiteX31" fmla="*/ 1228549 w 2038796"/>
              <a:gd name="connsiteY31" fmla="*/ 3001253 h 3386383"/>
              <a:gd name="connsiteX32" fmla="*/ 1211720 w 2038796"/>
              <a:gd name="connsiteY32" fmla="*/ 2872226 h 3386383"/>
              <a:gd name="connsiteX33" fmla="*/ 1234159 w 2038796"/>
              <a:gd name="connsiteY33" fmla="*/ 2832958 h 3386383"/>
              <a:gd name="connsiteX34" fmla="*/ 1250988 w 2038796"/>
              <a:gd name="connsiteY34" fmla="*/ 2614175 h 3386383"/>
              <a:gd name="connsiteX35" fmla="*/ 1256599 w 2038796"/>
              <a:gd name="connsiteY35" fmla="*/ 2501979 h 3386383"/>
              <a:gd name="connsiteX36" fmla="*/ 1262209 w 2038796"/>
              <a:gd name="connsiteY36" fmla="*/ 2367343 h 3386383"/>
              <a:gd name="connsiteX37" fmla="*/ 1357574 w 2038796"/>
              <a:gd name="connsiteY37" fmla="*/ 2518809 h 3386383"/>
              <a:gd name="connsiteX38" fmla="*/ 1368794 w 2038796"/>
              <a:gd name="connsiteY38" fmla="*/ 3057351 h 3386383"/>
              <a:gd name="connsiteX39" fmla="*/ 1413673 w 2038796"/>
              <a:gd name="connsiteY39" fmla="*/ 3062960 h 3386383"/>
              <a:gd name="connsiteX40" fmla="*/ 1419283 w 2038796"/>
              <a:gd name="connsiteY40" fmla="*/ 2574906 h 3386383"/>
              <a:gd name="connsiteX41" fmla="*/ 1469772 w 2038796"/>
              <a:gd name="connsiteY41" fmla="*/ 2586126 h 3386383"/>
              <a:gd name="connsiteX42" fmla="*/ 1480991 w 2038796"/>
              <a:gd name="connsiteY42" fmla="*/ 3242474 h 3386383"/>
              <a:gd name="connsiteX43" fmla="*/ 1531479 w 2038796"/>
              <a:gd name="connsiteY43" fmla="*/ 3225645 h 3386383"/>
              <a:gd name="connsiteX44" fmla="*/ 1537090 w 2038796"/>
              <a:gd name="connsiteY44" fmla="*/ 2754420 h 3386383"/>
              <a:gd name="connsiteX45" fmla="*/ 1604407 w 2038796"/>
              <a:gd name="connsiteY45" fmla="*/ 2911495 h 3386383"/>
              <a:gd name="connsiteX46" fmla="*/ 1991484 w 2038796"/>
              <a:gd name="connsiteY46" fmla="*/ 2715151 h 3386383"/>
              <a:gd name="connsiteX47" fmla="*/ 1997094 w 2038796"/>
              <a:gd name="connsiteY47" fmla="*/ 2602955 h 3386383"/>
              <a:gd name="connsiteX48" fmla="*/ 1828800 w 2038796"/>
              <a:gd name="connsiteY48" fmla="*/ 2586126 h 3386383"/>
              <a:gd name="connsiteX49" fmla="*/ 1705383 w 2038796"/>
              <a:gd name="connsiteY49" fmla="*/ 2513198 h 3386383"/>
              <a:gd name="connsiteX50" fmla="*/ 1621237 w 2038796"/>
              <a:gd name="connsiteY50" fmla="*/ 2401002 h 3386383"/>
              <a:gd name="connsiteX51" fmla="*/ 1694164 w 2038796"/>
              <a:gd name="connsiteY51" fmla="*/ 2277586 h 3386383"/>
              <a:gd name="connsiteX52" fmla="*/ 1514650 w 2038796"/>
              <a:gd name="connsiteY52" fmla="*/ 1980266 h 3386383"/>
              <a:gd name="connsiteX53" fmla="*/ 1503430 w 2038796"/>
              <a:gd name="connsiteY53" fmla="*/ 1576359 h 3386383"/>
              <a:gd name="connsiteX54" fmla="*/ 1312696 w 2038796"/>
              <a:gd name="connsiteY54" fmla="*/ 1598797 h 3386383"/>
              <a:gd name="connsiteX55" fmla="*/ 1323916 w 2038796"/>
              <a:gd name="connsiteY55" fmla="*/ 1436114 h 3386383"/>
              <a:gd name="connsiteX56" fmla="*/ 1262208 w 2038796"/>
              <a:gd name="connsiteY56" fmla="*/ 1295869 h 3386383"/>
              <a:gd name="connsiteX57" fmla="*/ 1284648 w 2038796"/>
              <a:gd name="connsiteY57" fmla="*/ 1189282 h 3386383"/>
              <a:gd name="connsiteX58" fmla="*/ 1256599 w 2038796"/>
              <a:gd name="connsiteY58" fmla="*/ 1026597 h 3386383"/>
              <a:gd name="connsiteX59" fmla="*/ 1256599 w 2038796"/>
              <a:gd name="connsiteY59" fmla="*/ 830254 h 3386383"/>
              <a:gd name="connsiteX60" fmla="*/ 970498 w 2038796"/>
              <a:gd name="connsiteY60" fmla="*/ 661959 h 3386383"/>
              <a:gd name="connsiteX61" fmla="*/ 1015376 w 2038796"/>
              <a:gd name="connsiteY61" fmla="*/ 572202 h 3386383"/>
              <a:gd name="connsiteX62" fmla="*/ 1150012 w 2038796"/>
              <a:gd name="connsiteY62" fmla="*/ 431957 h 3386383"/>
              <a:gd name="connsiteX63" fmla="*/ 1166841 w 2038796"/>
              <a:gd name="connsiteY63" fmla="*/ 263662 h 3386383"/>
              <a:gd name="connsiteX64" fmla="*/ 1161232 w 2038796"/>
              <a:gd name="connsiteY64" fmla="*/ 145856 h 3386383"/>
              <a:gd name="connsiteX65" fmla="*/ 1093914 w 2038796"/>
              <a:gd name="connsiteY65" fmla="*/ 84149 h 3386383"/>
              <a:gd name="connsiteX66" fmla="*/ 987327 w 2038796"/>
              <a:gd name="connsiteY66" fmla="*/ 44880 h 3386383"/>
              <a:gd name="connsiteX67" fmla="*/ 869522 w 2038796"/>
              <a:gd name="connsiteY67" fmla="*/ 0 h 3386383"/>
              <a:gd name="connsiteX0" fmla="*/ 869522 w 2038796"/>
              <a:gd name="connsiteY0" fmla="*/ 0 h 3386383"/>
              <a:gd name="connsiteX1" fmla="*/ 779764 w 2038796"/>
              <a:gd name="connsiteY1" fmla="*/ 67319 h 3386383"/>
              <a:gd name="connsiteX2" fmla="*/ 751715 w 2038796"/>
              <a:gd name="connsiteY2" fmla="*/ 173905 h 3386383"/>
              <a:gd name="connsiteX3" fmla="*/ 656348 w 2038796"/>
              <a:gd name="connsiteY3" fmla="*/ 353419 h 3386383"/>
              <a:gd name="connsiteX4" fmla="*/ 656348 w 2038796"/>
              <a:gd name="connsiteY4" fmla="*/ 409517 h 3386383"/>
              <a:gd name="connsiteX5" fmla="*/ 678788 w 2038796"/>
              <a:gd name="connsiteY5" fmla="*/ 516105 h 3386383"/>
              <a:gd name="connsiteX6" fmla="*/ 488053 w 2038796"/>
              <a:gd name="connsiteY6" fmla="*/ 617081 h 3386383"/>
              <a:gd name="connsiteX7" fmla="*/ 280491 w 2038796"/>
              <a:gd name="connsiteY7" fmla="*/ 673178 h 3386383"/>
              <a:gd name="connsiteX8" fmla="*/ 218783 w 2038796"/>
              <a:gd name="connsiteY8" fmla="*/ 897571 h 3386383"/>
              <a:gd name="connsiteX9" fmla="*/ 168294 w 2038796"/>
              <a:gd name="connsiteY9" fmla="*/ 1032207 h 3386383"/>
              <a:gd name="connsiteX10" fmla="*/ 72927 w 2038796"/>
              <a:gd name="connsiteY10" fmla="*/ 1161233 h 3386383"/>
              <a:gd name="connsiteX11" fmla="*/ 0 w 2038796"/>
              <a:gd name="connsiteY11" fmla="*/ 1295868 h 3386383"/>
              <a:gd name="connsiteX12" fmla="*/ 134635 w 2038796"/>
              <a:gd name="connsiteY12" fmla="*/ 1654896 h 3386383"/>
              <a:gd name="connsiteX13" fmla="*/ 241222 w 2038796"/>
              <a:gd name="connsiteY13" fmla="*/ 1727824 h 3386383"/>
              <a:gd name="connsiteX14" fmla="*/ 291710 w 2038796"/>
              <a:gd name="connsiteY14" fmla="*/ 1694165 h 3386383"/>
              <a:gd name="connsiteX15" fmla="*/ 336589 w 2038796"/>
              <a:gd name="connsiteY15" fmla="*/ 1750263 h 3386383"/>
              <a:gd name="connsiteX16" fmla="*/ 387077 w 2038796"/>
              <a:gd name="connsiteY16" fmla="*/ 3276133 h 3386383"/>
              <a:gd name="connsiteX17" fmla="*/ 448785 w 2038796"/>
              <a:gd name="connsiteY17" fmla="*/ 3248084 h 3386383"/>
              <a:gd name="connsiteX18" fmla="*/ 431956 w 2038796"/>
              <a:gd name="connsiteY18" fmla="*/ 2372953 h 3386383"/>
              <a:gd name="connsiteX19" fmla="*/ 482444 w 2038796"/>
              <a:gd name="connsiteY19" fmla="*/ 2384172 h 3386383"/>
              <a:gd name="connsiteX20" fmla="*/ 516103 w 2038796"/>
              <a:gd name="connsiteY20" fmla="*/ 3068570 h 3386383"/>
              <a:gd name="connsiteX21" fmla="*/ 583421 w 2038796"/>
              <a:gd name="connsiteY21" fmla="*/ 3074180 h 3386383"/>
              <a:gd name="connsiteX22" fmla="*/ 572201 w 2038796"/>
              <a:gd name="connsiteY22" fmla="*/ 2406612 h 3386383"/>
              <a:gd name="connsiteX23" fmla="*/ 964888 w 2038796"/>
              <a:gd name="connsiteY23" fmla="*/ 2412222 h 3386383"/>
              <a:gd name="connsiteX24" fmla="*/ 970498 w 2038796"/>
              <a:gd name="connsiteY24" fmla="*/ 2816128 h 3386383"/>
              <a:gd name="connsiteX25" fmla="*/ 1026596 w 2038796"/>
              <a:gd name="connsiteY25" fmla="*/ 2827348 h 3386383"/>
              <a:gd name="connsiteX26" fmla="*/ 1020986 w 2038796"/>
              <a:gd name="connsiteY26" fmla="*/ 3001252 h 3386383"/>
              <a:gd name="connsiteX27" fmla="*/ 1009767 w 2038796"/>
              <a:gd name="connsiteY27" fmla="*/ 3124668 h 3386383"/>
              <a:gd name="connsiteX28" fmla="*/ 1020986 w 2038796"/>
              <a:gd name="connsiteY28" fmla="*/ 3343451 h 3386383"/>
              <a:gd name="connsiteX29" fmla="*/ 1217330 w 2038796"/>
              <a:gd name="connsiteY29" fmla="*/ 3360280 h 3386383"/>
              <a:gd name="connsiteX30" fmla="*/ 1211720 w 2038796"/>
              <a:gd name="connsiteY30" fmla="*/ 3175157 h 3386383"/>
              <a:gd name="connsiteX31" fmla="*/ 1228549 w 2038796"/>
              <a:gd name="connsiteY31" fmla="*/ 3001253 h 3386383"/>
              <a:gd name="connsiteX32" fmla="*/ 1211720 w 2038796"/>
              <a:gd name="connsiteY32" fmla="*/ 2872226 h 3386383"/>
              <a:gd name="connsiteX33" fmla="*/ 1234159 w 2038796"/>
              <a:gd name="connsiteY33" fmla="*/ 2832958 h 3386383"/>
              <a:gd name="connsiteX34" fmla="*/ 1250988 w 2038796"/>
              <a:gd name="connsiteY34" fmla="*/ 2614175 h 3386383"/>
              <a:gd name="connsiteX35" fmla="*/ 1256599 w 2038796"/>
              <a:gd name="connsiteY35" fmla="*/ 2501979 h 3386383"/>
              <a:gd name="connsiteX36" fmla="*/ 1262209 w 2038796"/>
              <a:gd name="connsiteY36" fmla="*/ 2367343 h 3386383"/>
              <a:gd name="connsiteX37" fmla="*/ 1357574 w 2038796"/>
              <a:gd name="connsiteY37" fmla="*/ 2518809 h 3386383"/>
              <a:gd name="connsiteX38" fmla="*/ 1368794 w 2038796"/>
              <a:gd name="connsiteY38" fmla="*/ 3057351 h 3386383"/>
              <a:gd name="connsiteX39" fmla="*/ 1413673 w 2038796"/>
              <a:gd name="connsiteY39" fmla="*/ 3062960 h 3386383"/>
              <a:gd name="connsiteX40" fmla="*/ 1419283 w 2038796"/>
              <a:gd name="connsiteY40" fmla="*/ 2574906 h 3386383"/>
              <a:gd name="connsiteX41" fmla="*/ 1469772 w 2038796"/>
              <a:gd name="connsiteY41" fmla="*/ 2586126 h 3386383"/>
              <a:gd name="connsiteX42" fmla="*/ 1480991 w 2038796"/>
              <a:gd name="connsiteY42" fmla="*/ 3242474 h 3386383"/>
              <a:gd name="connsiteX43" fmla="*/ 1531479 w 2038796"/>
              <a:gd name="connsiteY43" fmla="*/ 3225645 h 3386383"/>
              <a:gd name="connsiteX44" fmla="*/ 1537090 w 2038796"/>
              <a:gd name="connsiteY44" fmla="*/ 2754420 h 3386383"/>
              <a:gd name="connsiteX45" fmla="*/ 1604407 w 2038796"/>
              <a:gd name="connsiteY45" fmla="*/ 2911495 h 3386383"/>
              <a:gd name="connsiteX46" fmla="*/ 1991484 w 2038796"/>
              <a:gd name="connsiteY46" fmla="*/ 2715151 h 3386383"/>
              <a:gd name="connsiteX47" fmla="*/ 1997094 w 2038796"/>
              <a:gd name="connsiteY47" fmla="*/ 2602955 h 3386383"/>
              <a:gd name="connsiteX48" fmla="*/ 1828800 w 2038796"/>
              <a:gd name="connsiteY48" fmla="*/ 2586126 h 3386383"/>
              <a:gd name="connsiteX49" fmla="*/ 1705383 w 2038796"/>
              <a:gd name="connsiteY49" fmla="*/ 2513198 h 3386383"/>
              <a:gd name="connsiteX50" fmla="*/ 1621237 w 2038796"/>
              <a:gd name="connsiteY50" fmla="*/ 2401002 h 3386383"/>
              <a:gd name="connsiteX51" fmla="*/ 1694164 w 2038796"/>
              <a:gd name="connsiteY51" fmla="*/ 2277586 h 3386383"/>
              <a:gd name="connsiteX52" fmla="*/ 1514650 w 2038796"/>
              <a:gd name="connsiteY52" fmla="*/ 1980266 h 3386383"/>
              <a:gd name="connsiteX53" fmla="*/ 1503430 w 2038796"/>
              <a:gd name="connsiteY53" fmla="*/ 1576359 h 3386383"/>
              <a:gd name="connsiteX54" fmla="*/ 1312696 w 2038796"/>
              <a:gd name="connsiteY54" fmla="*/ 1598797 h 3386383"/>
              <a:gd name="connsiteX55" fmla="*/ 1323916 w 2038796"/>
              <a:gd name="connsiteY55" fmla="*/ 1436114 h 3386383"/>
              <a:gd name="connsiteX56" fmla="*/ 1262208 w 2038796"/>
              <a:gd name="connsiteY56" fmla="*/ 1295869 h 3386383"/>
              <a:gd name="connsiteX57" fmla="*/ 1284648 w 2038796"/>
              <a:gd name="connsiteY57" fmla="*/ 1189282 h 3386383"/>
              <a:gd name="connsiteX58" fmla="*/ 1256599 w 2038796"/>
              <a:gd name="connsiteY58" fmla="*/ 1026597 h 3386383"/>
              <a:gd name="connsiteX59" fmla="*/ 1256599 w 2038796"/>
              <a:gd name="connsiteY59" fmla="*/ 830254 h 3386383"/>
              <a:gd name="connsiteX60" fmla="*/ 970498 w 2038796"/>
              <a:gd name="connsiteY60" fmla="*/ 661959 h 3386383"/>
              <a:gd name="connsiteX61" fmla="*/ 1015376 w 2038796"/>
              <a:gd name="connsiteY61" fmla="*/ 572202 h 3386383"/>
              <a:gd name="connsiteX62" fmla="*/ 1150012 w 2038796"/>
              <a:gd name="connsiteY62" fmla="*/ 431957 h 3386383"/>
              <a:gd name="connsiteX63" fmla="*/ 1166841 w 2038796"/>
              <a:gd name="connsiteY63" fmla="*/ 263662 h 3386383"/>
              <a:gd name="connsiteX64" fmla="*/ 1161232 w 2038796"/>
              <a:gd name="connsiteY64" fmla="*/ 145856 h 3386383"/>
              <a:gd name="connsiteX65" fmla="*/ 1093914 w 2038796"/>
              <a:gd name="connsiteY65" fmla="*/ 84149 h 3386383"/>
              <a:gd name="connsiteX66" fmla="*/ 987327 w 2038796"/>
              <a:gd name="connsiteY66" fmla="*/ 44880 h 3386383"/>
              <a:gd name="connsiteX67" fmla="*/ 869522 w 2038796"/>
              <a:gd name="connsiteY67" fmla="*/ 0 h 3386383"/>
              <a:gd name="connsiteX0" fmla="*/ 869522 w 2038796"/>
              <a:gd name="connsiteY0" fmla="*/ 0 h 3386383"/>
              <a:gd name="connsiteX1" fmla="*/ 779764 w 2038796"/>
              <a:gd name="connsiteY1" fmla="*/ 67319 h 3386383"/>
              <a:gd name="connsiteX2" fmla="*/ 751715 w 2038796"/>
              <a:gd name="connsiteY2" fmla="*/ 173905 h 3386383"/>
              <a:gd name="connsiteX3" fmla="*/ 656348 w 2038796"/>
              <a:gd name="connsiteY3" fmla="*/ 353419 h 3386383"/>
              <a:gd name="connsiteX4" fmla="*/ 656348 w 2038796"/>
              <a:gd name="connsiteY4" fmla="*/ 409517 h 3386383"/>
              <a:gd name="connsiteX5" fmla="*/ 678788 w 2038796"/>
              <a:gd name="connsiteY5" fmla="*/ 516105 h 3386383"/>
              <a:gd name="connsiteX6" fmla="*/ 488053 w 2038796"/>
              <a:gd name="connsiteY6" fmla="*/ 617081 h 3386383"/>
              <a:gd name="connsiteX7" fmla="*/ 280491 w 2038796"/>
              <a:gd name="connsiteY7" fmla="*/ 673178 h 3386383"/>
              <a:gd name="connsiteX8" fmla="*/ 218783 w 2038796"/>
              <a:gd name="connsiteY8" fmla="*/ 897571 h 3386383"/>
              <a:gd name="connsiteX9" fmla="*/ 168294 w 2038796"/>
              <a:gd name="connsiteY9" fmla="*/ 1032207 h 3386383"/>
              <a:gd name="connsiteX10" fmla="*/ 72927 w 2038796"/>
              <a:gd name="connsiteY10" fmla="*/ 1161233 h 3386383"/>
              <a:gd name="connsiteX11" fmla="*/ 0 w 2038796"/>
              <a:gd name="connsiteY11" fmla="*/ 1295868 h 3386383"/>
              <a:gd name="connsiteX12" fmla="*/ 134635 w 2038796"/>
              <a:gd name="connsiteY12" fmla="*/ 1654896 h 3386383"/>
              <a:gd name="connsiteX13" fmla="*/ 241222 w 2038796"/>
              <a:gd name="connsiteY13" fmla="*/ 1727824 h 3386383"/>
              <a:gd name="connsiteX14" fmla="*/ 291710 w 2038796"/>
              <a:gd name="connsiteY14" fmla="*/ 1694165 h 3386383"/>
              <a:gd name="connsiteX15" fmla="*/ 336589 w 2038796"/>
              <a:gd name="connsiteY15" fmla="*/ 1750263 h 3386383"/>
              <a:gd name="connsiteX16" fmla="*/ 387077 w 2038796"/>
              <a:gd name="connsiteY16" fmla="*/ 3276133 h 3386383"/>
              <a:gd name="connsiteX17" fmla="*/ 448785 w 2038796"/>
              <a:gd name="connsiteY17" fmla="*/ 3248084 h 3386383"/>
              <a:gd name="connsiteX18" fmla="*/ 431956 w 2038796"/>
              <a:gd name="connsiteY18" fmla="*/ 2372953 h 3386383"/>
              <a:gd name="connsiteX19" fmla="*/ 482444 w 2038796"/>
              <a:gd name="connsiteY19" fmla="*/ 2384172 h 3386383"/>
              <a:gd name="connsiteX20" fmla="*/ 516103 w 2038796"/>
              <a:gd name="connsiteY20" fmla="*/ 3068570 h 3386383"/>
              <a:gd name="connsiteX21" fmla="*/ 583421 w 2038796"/>
              <a:gd name="connsiteY21" fmla="*/ 3074180 h 3386383"/>
              <a:gd name="connsiteX22" fmla="*/ 572201 w 2038796"/>
              <a:gd name="connsiteY22" fmla="*/ 2406612 h 3386383"/>
              <a:gd name="connsiteX23" fmla="*/ 964888 w 2038796"/>
              <a:gd name="connsiteY23" fmla="*/ 2412222 h 3386383"/>
              <a:gd name="connsiteX24" fmla="*/ 970498 w 2038796"/>
              <a:gd name="connsiteY24" fmla="*/ 2816128 h 3386383"/>
              <a:gd name="connsiteX25" fmla="*/ 1026596 w 2038796"/>
              <a:gd name="connsiteY25" fmla="*/ 2827348 h 3386383"/>
              <a:gd name="connsiteX26" fmla="*/ 1020986 w 2038796"/>
              <a:gd name="connsiteY26" fmla="*/ 3001252 h 3386383"/>
              <a:gd name="connsiteX27" fmla="*/ 1009767 w 2038796"/>
              <a:gd name="connsiteY27" fmla="*/ 3124668 h 3386383"/>
              <a:gd name="connsiteX28" fmla="*/ 1020986 w 2038796"/>
              <a:gd name="connsiteY28" fmla="*/ 3343451 h 3386383"/>
              <a:gd name="connsiteX29" fmla="*/ 1217330 w 2038796"/>
              <a:gd name="connsiteY29" fmla="*/ 3360280 h 3386383"/>
              <a:gd name="connsiteX30" fmla="*/ 1211720 w 2038796"/>
              <a:gd name="connsiteY30" fmla="*/ 3175157 h 3386383"/>
              <a:gd name="connsiteX31" fmla="*/ 1228549 w 2038796"/>
              <a:gd name="connsiteY31" fmla="*/ 3001253 h 3386383"/>
              <a:gd name="connsiteX32" fmla="*/ 1211720 w 2038796"/>
              <a:gd name="connsiteY32" fmla="*/ 2872226 h 3386383"/>
              <a:gd name="connsiteX33" fmla="*/ 1234159 w 2038796"/>
              <a:gd name="connsiteY33" fmla="*/ 2832958 h 3386383"/>
              <a:gd name="connsiteX34" fmla="*/ 1250988 w 2038796"/>
              <a:gd name="connsiteY34" fmla="*/ 2614175 h 3386383"/>
              <a:gd name="connsiteX35" fmla="*/ 1256599 w 2038796"/>
              <a:gd name="connsiteY35" fmla="*/ 2501979 h 3386383"/>
              <a:gd name="connsiteX36" fmla="*/ 1262209 w 2038796"/>
              <a:gd name="connsiteY36" fmla="*/ 2367343 h 3386383"/>
              <a:gd name="connsiteX37" fmla="*/ 1357574 w 2038796"/>
              <a:gd name="connsiteY37" fmla="*/ 2518809 h 3386383"/>
              <a:gd name="connsiteX38" fmla="*/ 1368794 w 2038796"/>
              <a:gd name="connsiteY38" fmla="*/ 3057351 h 3386383"/>
              <a:gd name="connsiteX39" fmla="*/ 1413673 w 2038796"/>
              <a:gd name="connsiteY39" fmla="*/ 3062960 h 3386383"/>
              <a:gd name="connsiteX40" fmla="*/ 1419283 w 2038796"/>
              <a:gd name="connsiteY40" fmla="*/ 2574906 h 3386383"/>
              <a:gd name="connsiteX41" fmla="*/ 1469772 w 2038796"/>
              <a:gd name="connsiteY41" fmla="*/ 2586126 h 3386383"/>
              <a:gd name="connsiteX42" fmla="*/ 1480991 w 2038796"/>
              <a:gd name="connsiteY42" fmla="*/ 3242474 h 3386383"/>
              <a:gd name="connsiteX43" fmla="*/ 1531479 w 2038796"/>
              <a:gd name="connsiteY43" fmla="*/ 3225645 h 3386383"/>
              <a:gd name="connsiteX44" fmla="*/ 1537090 w 2038796"/>
              <a:gd name="connsiteY44" fmla="*/ 2754420 h 3386383"/>
              <a:gd name="connsiteX45" fmla="*/ 1604407 w 2038796"/>
              <a:gd name="connsiteY45" fmla="*/ 2911495 h 3386383"/>
              <a:gd name="connsiteX46" fmla="*/ 1991484 w 2038796"/>
              <a:gd name="connsiteY46" fmla="*/ 2715151 h 3386383"/>
              <a:gd name="connsiteX47" fmla="*/ 1997094 w 2038796"/>
              <a:gd name="connsiteY47" fmla="*/ 2602955 h 3386383"/>
              <a:gd name="connsiteX48" fmla="*/ 1828800 w 2038796"/>
              <a:gd name="connsiteY48" fmla="*/ 2586126 h 3386383"/>
              <a:gd name="connsiteX49" fmla="*/ 1705383 w 2038796"/>
              <a:gd name="connsiteY49" fmla="*/ 2513198 h 3386383"/>
              <a:gd name="connsiteX50" fmla="*/ 1621237 w 2038796"/>
              <a:gd name="connsiteY50" fmla="*/ 2401002 h 3386383"/>
              <a:gd name="connsiteX51" fmla="*/ 1694164 w 2038796"/>
              <a:gd name="connsiteY51" fmla="*/ 2277586 h 3386383"/>
              <a:gd name="connsiteX52" fmla="*/ 1514650 w 2038796"/>
              <a:gd name="connsiteY52" fmla="*/ 1980266 h 3386383"/>
              <a:gd name="connsiteX53" fmla="*/ 1503430 w 2038796"/>
              <a:gd name="connsiteY53" fmla="*/ 1576359 h 3386383"/>
              <a:gd name="connsiteX54" fmla="*/ 1312696 w 2038796"/>
              <a:gd name="connsiteY54" fmla="*/ 1598797 h 3386383"/>
              <a:gd name="connsiteX55" fmla="*/ 1323916 w 2038796"/>
              <a:gd name="connsiteY55" fmla="*/ 1436114 h 3386383"/>
              <a:gd name="connsiteX56" fmla="*/ 1262208 w 2038796"/>
              <a:gd name="connsiteY56" fmla="*/ 1295869 h 3386383"/>
              <a:gd name="connsiteX57" fmla="*/ 1284648 w 2038796"/>
              <a:gd name="connsiteY57" fmla="*/ 1189282 h 3386383"/>
              <a:gd name="connsiteX58" fmla="*/ 1256599 w 2038796"/>
              <a:gd name="connsiteY58" fmla="*/ 1026597 h 3386383"/>
              <a:gd name="connsiteX59" fmla="*/ 1256599 w 2038796"/>
              <a:gd name="connsiteY59" fmla="*/ 830254 h 3386383"/>
              <a:gd name="connsiteX60" fmla="*/ 970498 w 2038796"/>
              <a:gd name="connsiteY60" fmla="*/ 661959 h 3386383"/>
              <a:gd name="connsiteX61" fmla="*/ 1015376 w 2038796"/>
              <a:gd name="connsiteY61" fmla="*/ 572202 h 3386383"/>
              <a:gd name="connsiteX62" fmla="*/ 1150012 w 2038796"/>
              <a:gd name="connsiteY62" fmla="*/ 431957 h 3386383"/>
              <a:gd name="connsiteX63" fmla="*/ 1166841 w 2038796"/>
              <a:gd name="connsiteY63" fmla="*/ 263662 h 3386383"/>
              <a:gd name="connsiteX64" fmla="*/ 1161232 w 2038796"/>
              <a:gd name="connsiteY64" fmla="*/ 145856 h 3386383"/>
              <a:gd name="connsiteX65" fmla="*/ 1093914 w 2038796"/>
              <a:gd name="connsiteY65" fmla="*/ 84149 h 3386383"/>
              <a:gd name="connsiteX66" fmla="*/ 987327 w 2038796"/>
              <a:gd name="connsiteY66" fmla="*/ 44880 h 3386383"/>
              <a:gd name="connsiteX67" fmla="*/ 869522 w 2038796"/>
              <a:gd name="connsiteY67" fmla="*/ 0 h 3386383"/>
              <a:gd name="connsiteX0" fmla="*/ 869522 w 2038796"/>
              <a:gd name="connsiteY0" fmla="*/ 0 h 3386383"/>
              <a:gd name="connsiteX1" fmla="*/ 779764 w 2038796"/>
              <a:gd name="connsiteY1" fmla="*/ 67319 h 3386383"/>
              <a:gd name="connsiteX2" fmla="*/ 751715 w 2038796"/>
              <a:gd name="connsiteY2" fmla="*/ 173905 h 3386383"/>
              <a:gd name="connsiteX3" fmla="*/ 656348 w 2038796"/>
              <a:gd name="connsiteY3" fmla="*/ 409517 h 3386383"/>
              <a:gd name="connsiteX4" fmla="*/ 678788 w 2038796"/>
              <a:gd name="connsiteY4" fmla="*/ 516105 h 3386383"/>
              <a:gd name="connsiteX5" fmla="*/ 488053 w 2038796"/>
              <a:gd name="connsiteY5" fmla="*/ 617081 h 3386383"/>
              <a:gd name="connsiteX6" fmla="*/ 280491 w 2038796"/>
              <a:gd name="connsiteY6" fmla="*/ 673178 h 3386383"/>
              <a:gd name="connsiteX7" fmla="*/ 218783 w 2038796"/>
              <a:gd name="connsiteY7" fmla="*/ 897571 h 3386383"/>
              <a:gd name="connsiteX8" fmla="*/ 168294 w 2038796"/>
              <a:gd name="connsiteY8" fmla="*/ 1032207 h 3386383"/>
              <a:gd name="connsiteX9" fmla="*/ 72927 w 2038796"/>
              <a:gd name="connsiteY9" fmla="*/ 1161233 h 3386383"/>
              <a:gd name="connsiteX10" fmla="*/ 0 w 2038796"/>
              <a:gd name="connsiteY10" fmla="*/ 1295868 h 3386383"/>
              <a:gd name="connsiteX11" fmla="*/ 134635 w 2038796"/>
              <a:gd name="connsiteY11" fmla="*/ 1654896 h 3386383"/>
              <a:gd name="connsiteX12" fmla="*/ 241222 w 2038796"/>
              <a:gd name="connsiteY12" fmla="*/ 1727824 h 3386383"/>
              <a:gd name="connsiteX13" fmla="*/ 291710 w 2038796"/>
              <a:gd name="connsiteY13" fmla="*/ 1694165 h 3386383"/>
              <a:gd name="connsiteX14" fmla="*/ 336589 w 2038796"/>
              <a:gd name="connsiteY14" fmla="*/ 1750263 h 3386383"/>
              <a:gd name="connsiteX15" fmla="*/ 387077 w 2038796"/>
              <a:gd name="connsiteY15" fmla="*/ 3276133 h 3386383"/>
              <a:gd name="connsiteX16" fmla="*/ 448785 w 2038796"/>
              <a:gd name="connsiteY16" fmla="*/ 3248084 h 3386383"/>
              <a:gd name="connsiteX17" fmla="*/ 431956 w 2038796"/>
              <a:gd name="connsiteY17" fmla="*/ 2372953 h 3386383"/>
              <a:gd name="connsiteX18" fmla="*/ 482444 w 2038796"/>
              <a:gd name="connsiteY18" fmla="*/ 2384172 h 3386383"/>
              <a:gd name="connsiteX19" fmla="*/ 516103 w 2038796"/>
              <a:gd name="connsiteY19" fmla="*/ 3068570 h 3386383"/>
              <a:gd name="connsiteX20" fmla="*/ 583421 w 2038796"/>
              <a:gd name="connsiteY20" fmla="*/ 3074180 h 3386383"/>
              <a:gd name="connsiteX21" fmla="*/ 572201 w 2038796"/>
              <a:gd name="connsiteY21" fmla="*/ 2406612 h 3386383"/>
              <a:gd name="connsiteX22" fmla="*/ 964888 w 2038796"/>
              <a:gd name="connsiteY22" fmla="*/ 2412222 h 3386383"/>
              <a:gd name="connsiteX23" fmla="*/ 970498 w 2038796"/>
              <a:gd name="connsiteY23" fmla="*/ 2816128 h 3386383"/>
              <a:gd name="connsiteX24" fmla="*/ 1026596 w 2038796"/>
              <a:gd name="connsiteY24" fmla="*/ 2827348 h 3386383"/>
              <a:gd name="connsiteX25" fmla="*/ 1020986 w 2038796"/>
              <a:gd name="connsiteY25" fmla="*/ 3001252 h 3386383"/>
              <a:gd name="connsiteX26" fmla="*/ 1009767 w 2038796"/>
              <a:gd name="connsiteY26" fmla="*/ 3124668 h 3386383"/>
              <a:gd name="connsiteX27" fmla="*/ 1020986 w 2038796"/>
              <a:gd name="connsiteY27" fmla="*/ 3343451 h 3386383"/>
              <a:gd name="connsiteX28" fmla="*/ 1217330 w 2038796"/>
              <a:gd name="connsiteY28" fmla="*/ 3360280 h 3386383"/>
              <a:gd name="connsiteX29" fmla="*/ 1211720 w 2038796"/>
              <a:gd name="connsiteY29" fmla="*/ 3175157 h 3386383"/>
              <a:gd name="connsiteX30" fmla="*/ 1228549 w 2038796"/>
              <a:gd name="connsiteY30" fmla="*/ 3001253 h 3386383"/>
              <a:gd name="connsiteX31" fmla="*/ 1211720 w 2038796"/>
              <a:gd name="connsiteY31" fmla="*/ 2872226 h 3386383"/>
              <a:gd name="connsiteX32" fmla="*/ 1234159 w 2038796"/>
              <a:gd name="connsiteY32" fmla="*/ 2832958 h 3386383"/>
              <a:gd name="connsiteX33" fmla="*/ 1250988 w 2038796"/>
              <a:gd name="connsiteY33" fmla="*/ 2614175 h 3386383"/>
              <a:gd name="connsiteX34" fmla="*/ 1256599 w 2038796"/>
              <a:gd name="connsiteY34" fmla="*/ 2501979 h 3386383"/>
              <a:gd name="connsiteX35" fmla="*/ 1262209 w 2038796"/>
              <a:gd name="connsiteY35" fmla="*/ 2367343 h 3386383"/>
              <a:gd name="connsiteX36" fmla="*/ 1357574 w 2038796"/>
              <a:gd name="connsiteY36" fmla="*/ 2518809 h 3386383"/>
              <a:gd name="connsiteX37" fmla="*/ 1368794 w 2038796"/>
              <a:gd name="connsiteY37" fmla="*/ 3057351 h 3386383"/>
              <a:gd name="connsiteX38" fmla="*/ 1413673 w 2038796"/>
              <a:gd name="connsiteY38" fmla="*/ 3062960 h 3386383"/>
              <a:gd name="connsiteX39" fmla="*/ 1419283 w 2038796"/>
              <a:gd name="connsiteY39" fmla="*/ 2574906 h 3386383"/>
              <a:gd name="connsiteX40" fmla="*/ 1469772 w 2038796"/>
              <a:gd name="connsiteY40" fmla="*/ 2586126 h 3386383"/>
              <a:gd name="connsiteX41" fmla="*/ 1480991 w 2038796"/>
              <a:gd name="connsiteY41" fmla="*/ 3242474 h 3386383"/>
              <a:gd name="connsiteX42" fmla="*/ 1531479 w 2038796"/>
              <a:gd name="connsiteY42" fmla="*/ 3225645 h 3386383"/>
              <a:gd name="connsiteX43" fmla="*/ 1537090 w 2038796"/>
              <a:gd name="connsiteY43" fmla="*/ 2754420 h 3386383"/>
              <a:gd name="connsiteX44" fmla="*/ 1604407 w 2038796"/>
              <a:gd name="connsiteY44" fmla="*/ 2911495 h 3386383"/>
              <a:gd name="connsiteX45" fmla="*/ 1991484 w 2038796"/>
              <a:gd name="connsiteY45" fmla="*/ 2715151 h 3386383"/>
              <a:gd name="connsiteX46" fmla="*/ 1997094 w 2038796"/>
              <a:gd name="connsiteY46" fmla="*/ 2602955 h 3386383"/>
              <a:gd name="connsiteX47" fmla="*/ 1828800 w 2038796"/>
              <a:gd name="connsiteY47" fmla="*/ 2586126 h 3386383"/>
              <a:gd name="connsiteX48" fmla="*/ 1705383 w 2038796"/>
              <a:gd name="connsiteY48" fmla="*/ 2513198 h 3386383"/>
              <a:gd name="connsiteX49" fmla="*/ 1621237 w 2038796"/>
              <a:gd name="connsiteY49" fmla="*/ 2401002 h 3386383"/>
              <a:gd name="connsiteX50" fmla="*/ 1694164 w 2038796"/>
              <a:gd name="connsiteY50" fmla="*/ 2277586 h 3386383"/>
              <a:gd name="connsiteX51" fmla="*/ 1514650 w 2038796"/>
              <a:gd name="connsiteY51" fmla="*/ 1980266 h 3386383"/>
              <a:gd name="connsiteX52" fmla="*/ 1503430 w 2038796"/>
              <a:gd name="connsiteY52" fmla="*/ 1576359 h 3386383"/>
              <a:gd name="connsiteX53" fmla="*/ 1312696 w 2038796"/>
              <a:gd name="connsiteY53" fmla="*/ 1598797 h 3386383"/>
              <a:gd name="connsiteX54" fmla="*/ 1323916 w 2038796"/>
              <a:gd name="connsiteY54" fmla="*/ 1436114 h 3386383"/>
              <a:gd name="connsiteX55" fmla="*/ 1262208 w 2038796"/>
              <a:gd name="connsiteY55" fmla="*/ 1295869 h 3386383"/>
              <a:gd name="connsiteX56" fmla="*/ 1284648 w 2038796"/>
              <a:gd name="connsiteY56" fmla="*/ 1189282 h 3386383"/>
              <a:gd name="connsiteX57" fmla="*/ 1256599 w 2038796"/>
              <a:gd name="connsiteY57" fmla="*/ 1026597 h 3386383"/>
              <a:gd name="connsiteX58" fmla="*/ 1256599 w 2038796"/>
              <a:gd name="connsiteY58" fmla="*/ 830254 h 3386383"/>
              <a:gd name="connsiteX59" fmla="*/ 970498 w 2038796"/>
              <a:gd name="connsiteY59" fmla="*/ 661959 h 3386383"/>
              <a:gd name="connsiteX60" fmla="*/ 1015376 w 2038796"/>
              <a:gd name="connsiteY60" fmla="*/ 572202 h 3386383"/>
              <a:gd name="connsiteX61" fmla="*/ 1150012 w 2038796"/>
              <a:gd name="connsiteY61" fmla="*/ 431957 h 3386383"/>
              <a:gd name="connsiteX62" fmla="*/ 1166841 w 2038796"/>
              <a:gd name="connsiteY62" fmla="*/ 263662 h 3386383"/>
              <a:gd name="connsiteX63" fmla="*/ 1161232 w 2038796"/>
              <a:gd name="connsiteY63" fmla="*/ 145856 h 3386383"/>
              <a:gd name="connsiteX64" fmla="*/ 1093914 w 2038796"/>
              <a:gd name="connsiteY64" fmla="*/ 84149 h 3386383"/>
              <a:gd name="connsiteX65" fmla="*/ 987327 w 2038796"/>
              <a:gd name="connsiteY65" fmla="*/ 44880 h 3386383"/>
              <a:gd name="connsiteX66" fmla="*/ 869522 w 2038796"/>
              <a:gd name="connsiteY66" fmla="*/ 0 h 3386383"/>
              <a:gd name="connsiteX0" fmla="*/ 869522 w 2038796"/>
              <a:gd name="connsiteY0" fmla="*/ 0 h 3386383"/>
              <a:gd name="connsiteX1" fmla="*/ 779764 w 2038796"/>
              <a:gd name="connsiteY1" fmla="*/ 67319 h 3386383"/>
              <a:gd name="connsiteX2" fmla="*/ 751715 w 2038796"/>
              <a:gd name="connsiteY2" fmla="*/ 173905 h 3386383"/>
              <a:gd name="connsiteX3" fmla="*/ 690007 w 2038796"/>
              <a:gd name="connsiteY3" fmla="*/ 409517 h 3386383"/>
              <a:gd name="connsiteX4" fmla="*/ 678788 w 2038796"/>
              <a:gd name="connsiteY4" fmla="*/ 516105 h 3386383"/>
              <a:gd name="connsiteX5" fmla="*/ 488053 w 2038796"/>
              <a:gd name="connsiteY5" fmla="*/ 617081 h 3386383"/>
              <a:gd name="connsiteX6" fmla="*/ 280491 w 2038796"/>
              <a:gd name="connsiteY6" fmla="*/ 673178 h 3386383"/>
              <a:gd name="connsiteX7" fmla="*/ 218783 w 2038796"/>
              <a:gd name="connsiteY7" fmla="*/ 897571 h 3386383"/>
              <a:gd name="connsiteX8" fmla="*/ 168294 w 2038796"/>
              <a:gd name="connsiteY8" fmla="*/ 1032207 h 3386383"/>
              <a:gd name="connsiteX9" fmla="*/ 72927 w 2038796"/>
              <a:gd name="connsiteY9" fmla="*/ 1161233 h 3386383"/>
              <a:gd name="connsiteX10" fmla="*/ 0 w 2038796"/>
              <a:gd name="connsiteY10" fmla="*/ 1295868 h 3386383"/>
              <a:gd name="connsiteX11" fmla="*/ 134635 w 2038796"/>
              <a:gd name="connsiteY11" fmla="*/ 1654896 h 3386383"/>
              <a:gd name="connsiteX12" fmla="*/ 241222 w 2038796"/>
              <a:gd name="connsiteY12" fmla="*/ 1727824 h 3386383"/>
              <a:gd name="connsiteX13" fmla="*/ 291710 w 2038796"/>
              <a:gd name="connsiteY13" fmla="*/ 1694165 h 3386383"/>
              <a:gd name="connsiteX14" fmla="*/ 336589 w 2038796"/>
              <a:gd name="connsiteY14" fmla="*/ 1750263 h 3386383"/>
              <a:gd name="connsiteX15" fmla="*/ 387077 w 2038796"/>
              <a:gd name="connsiteY15" fmla="*/ 3276133 h 3386383"/>
              <a:gd name="connsiteX16" fmla="*/ 448785 w 2038796"/>
              <a:gd name="connsiteY16" fmla="*/ 3248084 h 3386383"/>
              <a:gd name="connsiteX17" fmla="*/ 431956 w 2038796"/>
              <a:gd name="connsiteY17" fmla="*/ 2372953 h 3386383"/>
              <a:gd name="connsiteX18" fmla="*/ 482444 w 2038796"/>
              <a:gd name="connsiteY18" fmla="*/ 2384172 h 3386383"/>
              <a:gd name="connsiteX19" fmla="*/ 516103 w 2038796"/>
              <a:gd name="connsiteY19" fmla="*/ 3068570 h 3386383"/>
              <a:gd name="connsiteX20" fmla="*/ 583421 w 2038796"/>
              <a:gd name="connsiteY20" fmla="*/ 3074180 h 3386383"/>
              <a:gd name="connsiteX21" fmla="*/ 572201 w 2038796"/>
              <a:gd name="connsiteY21" fmla="*/ 2406612 h 3386383"/>
              <a:gd name="connsiteX22" fmla="*/ 964888 w 2038796"/>
              <a:gd name="connsiteY22" fmla="*/ 2412222 h 3386383"/>
              <a:gd name="connsiteX23" fmla="*/ 970498 w 2038796"/>
              <a:gd name="connsiteY23" fmla="*/ 2816128 h 3386383"/>
              <a:gd name="connsiteX24" fmla="*/ 1026596 w 2038796"/>
              <a:gd name="connsiteY24" fmla="*/ 2827348 h 3386383"/>
              <a:gd name="connsiteX25" fmla="*/ 1020986 w 2038796"/>
              <a:gd name="connsiteY25" fmla="*/ 3001252 h 3386383"/>
              <a:gd name="connsiteX26" fmla="*/ 1009767 w 2038796"/>
              <a:gd name="connsiteY26" fmla="*/ 3124668 h 3386383"/>
              <a:gd name="connsiteX27" fmla="*/ 1020986 w 2038796"/>
              <a:gd name="connsiteY27" fmla="*/ 3343451 h 3386383"/>
              <a:gd name="connsiteX28" fmla="*/ 1217330 w 2038796"/>
              <a:gd name="connsiteY28" fmla="*/ 3360280 h 3386383"/>
              <a:gd name="connsiteX29" fmla="*/ 1211720 w 2038796"/>
              <a:gd name="connsiteY29" fmla="*/ 3175157 h 3386383"/>
              <a:gd name="connsiteX30" fmla="*/ 1228549 w 2038796"/>
              <a:gd name="connsiteY30" fmla="*/ 3001253 h 3386383"/>
              <a:gd name="connsiteX31" fmla="*/ 1211720 w 2038796"/>
              <a:gd name="connsiteY31" fmla="*/ 2872226 h 3386383"/>
              <a:gd name="connsiteX32" fmla="*/ 1234159 w 2038796"/>
              <a:gd name="connsiteY32" fmla="*/ 2832958 h 3386383"/>
              <a:gd name="connsiteX33" fmla="*/ 1250988 w 2038796"/>
              <a:gd name="connsiteY33" fmla="*/ 2614175 h 3386383"/>
              <a:gd name="connsiteX34" fmla="*/ 1256599 w 2038796"/>
              <a:gd name="connsiteY34" fmla="*/ 2501979 h 3386383"/>
              <a:gd name="connsiteX35" fmla="*/ 1262209 w 2038796"/>
              <a:gd name="connsiteY35" fmla="*/ 2367343 h 3386383"/>
              <a:gd name="connsiteX36" fmla="*/ 1357574 w 2038796"/>
              <a:gd name="connsiteY36" fmla="*/ 2518809 h 3386383"/>
              <a:gd name="connsiteX37" fmla="*/ 1368794 w 2038796"/>
              <a:gd name="connsiteY37" fmla="*/ 3057351 h 3386383"/>
              <a:gd name="connsiteX38" fmla="*/ 1413673 w 2038796"/>
              <a:gd name="connsiteY38" fmla="*/ 3062960 h 3386383"/>
              <a:gd name="connsiteX39" fmla="*/ 1419283 w 2038796"/>
              <a:gd name="connsiteY39" fmla="*/ 2574906 h 3386383"/>
              <a:gd name="connsiteX40" fmla="*/ 1469772 w 2038796"/>
              <a:gd name="connsiteY40" fmla="*/ 2586126 h 3386383"/>
              <a:gd name="connsiteX41" fmla="*/ 1480991 w 2038796"/>
              <a:gd name="connsiteY41" fmla="*/ 3242474 h 3386383"/>
              <a:gd name="connsiteX42" fmla="*/ 1531479 w 2038796"/>
              <a:gd name="connsiteY42" fmla="*/ 3225645 h 3386383"/>
              <a:gd name="connsiteX43" fmla="*/ 1537090 w 2038796"/>
              <a:gd name="connsiteY43" fmla="*/ 2754420 h 3386383"/>
              <a:gd name="connsiteX44" fmla="*/ 1604407 w 2038796"/>
              <a:gd name="connsiteY44" fmla="*/ 2911495 h 3386383"/>
              <a:gd name="connsiteX45" fmla="*/ 1991484 w 2038796"/>
              <a:gd name="connsiteY45" fmla="*/ 2715151 h 3386383"/>
              <a:gd name="connsiteX46" fmla="*/ 1997094 w 2038796"/>
              <a:gd name="connsiteY46" fmla="*/ 2602955 h 3386383"/>
              <a:gd name="connsiteX47" fmla="*/ 1828800 w 2038796"/>
              <a:gd name="connsiteY47" fmla="*/ 2586126 h 3386383"/>
              <a:gd name="connsiteX48" fmla="*/ 1705383 w 2038796"/>
              <a:gd name="connsiteY48" fmla="*/ 2513198 h 3386383"/>
              <a:gd name="connsiteX49" fmla="*/ 1621237 w 2038796"/>
              <a:gd name="connsiteY49" fmla="*/ 2401002 h 3386383"/>
              <a:gd name="connsiteX50" fmla="*/ 1694164 w 2038796"/>
              <a:gd name="connsiteY50" fmla="*/ 2277586 h 3386383"/>
              <a:gd name="connsiteX51" fmla="*/ 1514650 w 2038796"/>
              <a:gd name="connsiteY51" fmla="*/ 1980266 h 3386383"/>
              <a:gd name="connsiteX52" fmla="*/ 1503430 w 2038796"/>
              <a:gd name="connsiteY52" fmla="*/ 1576359 h 3386383"/>
              <a:gd name="connsiteX53" fmla="*/ 1312696 w 2038796"/>
              <a:gd name="connsiteY53" fmla="*/ 1598797 h 3386383"/>
              <a:gd name="connsiteX54" fmla="*/ 1323916 w 2038796"/>
              <a:gd name="connsiteY54" fmla="*/ 1436114 h 3386383"/>
              <a:gd name="connsiteX55" fmla="*/ 1262208 w 2038796"/>
              <a:gd name="connsiteY55" fmla="*/ 1295869 h 3386383"/>
              <a:gd name="connsiteX56" fmla="*/ 1284648 w 2038796"/>
              <a:gd name="connsiteY56" fmla="*/ 1189282 h 3386383"/>
              <a:gd name="connsiteX57" fmla="*/ 1256599 w 2038796"/>
              <a:gd name="connsiteY57" fmla="*/ 1026597 h 3386383"/>
              <a:gd name="connsiteX58" fmla="*/ 1256599 w 2038796"/>
              <a:gd name="connsiteY58" fmla="*/ 830254 h 3386383"/>
              <a:gd name="connsiteX59" fmla="*/ 970498 w 2038796"/>
              <a:gd name="connsiteY59" fmla="*/ 661959 h 3386383"/>
              <a:gd name="connsiteX60" fmla="*/ 1015376 w 2038796"/>
              <a:gd name="connsiteY60" fmla="*/ 572202 h 3386383"/>
              <a:gd name="connsiteX61" fmla="*/ 1150012 w 2038796"/>
              <a:gd name="connsiteY61" fmla="*/ 431957 h 3386383"/>
              <a:gd name="connsiteX62" fmla="*/ 1166841 w 2038796"/>
              <a:gd name="connsiteY62" fmla="*/ 263662 h 3386383"/>
              <a:gd name="connsiteX63" fmla="*/ 1161232 w 2038796"/>
              <a:gd name="connsiteY63" fmla="*/ 145856 h 3386383"/>
              <a:gd name="connsiteX64" fmla="*/ 1093914 w 2038796"/>
              <a:gd name="connsiteY64" fmla="*/ 84149 h 3386383"/>
              <a:gd name="connsiteX65" fmla="*/ 987327 w 2038796"/>
              <a:gd name="connsiteY65" fmla="*/ 44880 h 3386383"/>
              <a:gd name="connsiteX66" fmla="*/ 869522 w 2038796"/>
              <a:gd name="connsiteY66" fmla="*/ 0 h 3386383"/>
              <a:gd name="connsiteX0" fmla="*/ 869522 w 2038796"/>
              <a:gd name="connsiteY0" fmla="*/ 0 h 3386383"/>
              <a:gd name="connsiteX1" fmla="*/ 779764 w 2038796"/>
              <a:gd name="connsiteY1" fmla="*/ 67319 h 3386383"/>
              <a:gd name="connsiteX2" fmla="*/ 751715 w 2038796"/>
              <a:gd name="connsiteY2" fmla="*/ 173905 h 3386383"/>
              <a:gd name="connsiteX3" fmla="*/ 690007 w 2038796"/>
              <a:gd name="connsiteY3" fmla="*/ 409517 h 3386383"/>
              <a:gd name="connsiteX4" fmla="*/ 678788 w 2038796"/>
              <a:gd name="connsiteY4" fmla="*/ 516105 h 3386383"/>
              <a:gd name="connsiteX5" fmla="*/ 488053 w 2038796"/>
              <a:gd name="connsiteY5" fmla="*/ 617081 h 3386383"/>
              <a:gd name="connsiteX6" fmla="*/ 280491 w 2038796"/>
              <a:gd name="connsiteY6" fmla="*/ 673178 h 3386383"/>
              <a:gd name="connsiteX7" fmla="*/ 218783 w 2038796"/>
              <a:gd name="connsiteY7" fmla="*/ 897571 h 3386383"/>
              <a:gd name="connsiteX8" fmla="*/ 168294 w 2038796"/>
              <a:gd name="connsiteY8" fmla="*/ 1032207 h 3386383"/>
              <a:gd name="connsiteX9" fmla="*/ 72927 w 2038796"/>
              <a:gd name="connsiteY9" fmla="*/ 1161233 h 3386383"/>
              <a:gd name="connsiteX10" fmla="*/ 0 w 2038796"/>
              <a:gd name="connsiteY10" fmla="*/ 1295868 h 3386383"/>
              <a:gd name="connsiteX11" fmla="*/ 134635 w 2038796"/>
              <a:gd name="connsiteY11" fmla="*/ 1654896 h 3386383"/>
              <a:gd name="connsiteX12" fmla="*/ 241222 w 2038796"/>
              <a:gd name="connsiteY12" fmla="*/ 1727824 h 3386383"/>
              <a:gd name="connsiteX13" fmla="*/ 291710 w 2038796"/>
              <a:gd name="connsiteY13" fmla="*/ 1694165 h 3386383"/>
              <a:gd name="connsiteX14" fmla="*/ 336589 w 2038796"/>
              <a:gd name="connsiteY14" fmla="*/ 1750263 h 3386383"/>
              <a:gd name="connsiteX15" fmla="*/ 387077 w 2038796"/>
              <a:gd name="connsiteY15" fmla="*/ 3276133 h 3386383"/>
              <a:gd name="connsiteX16" fmla="*/ 448785 w 2038796"/>
              <a:gd name="connsiteY16" fmla="*/ 3248084 h 3386383"/>
              <a:gd name="connsiteX17" fmla="*/ 431956 w 2038796"/>
              <a:gd name="connsiteY17" fmla="*/ 2372953 h 3386383"/>
              <a:gd name="connsiteX18" fmla="*/ 482444 w 2038796"/>
              <a:gd name="connsiteY18" fmla="*/ 2384172 h 3386383"/>
              <a:gd name="connsiteX19" fmla="*/ 516103 w 2038796"/>
              <a:gd name="connsiteY19" fmla="*/ 3068570 h 3386383"/>
              <a:gd name="connsiteX20" fmla="*/ 583421 w 2038796"/>
              <a:gd name="connsiteY20" fmla="*/ 3074180 h 3386383"/>
              <a:gd name="connsiteX21" fmla="*/ 572201 w 2038796"/>
              <a:gd name="connsiteY21" fmla="*/ 2406612 h 3386383"/>
              <a:gd name="connsiteX22" fmla="*/ 964888 w 2038796"/>
              <a:gd name="connsiteY22" fmla="*/ 2412222 h 3386383"/>
              <a:gd name="connsiteX23" fmla="*/ 970498 w 2038796"/>
              <a:gd name="connsiteY23" fmla="*/ 2816128 h 3386383"/>
              <a:gd name="connsiteX24" fmla="*/ 1026596 w 2038796"/>
              <a:gd name="connsiteY24" fmla="*/ 2827348 h 3386383"/>
              <a:gd name="connsiteX25" fmla="*/ 1020986 w 2038796"/>
              <a:gd name="connsiteY25" fmla="*/ 3001252 h 3386383"/>
              <a:gd name="connsiteX26" fmla="*/ 1009767 w 2038796"/>
              <a:gd name="connsiteY26" fmla="*/ 3124668 h 3386383"/>
              <a:gd name="connsiteX27" fmla="*/ 1020986 w 2038796"/>
              <a:gd name="connsiteY27" fmla="*/ 3343451 h 3386383"/>
              <a:gd name="connsiteX28" fmla="*/ 1217330 w 2038796"/>
              <a:gd name="connsiteY28" fmla="*/ 3360280 h 3386383"/>
              <a:gd name="connsiteX29" fmla="*/ 1211720 w 2038796"/>
              <a:gd name="connsiteY29" fmla="*/ 3175157 h 3386383"/>
              <a:gd name="connsiteX30" fmla="*/ 1228549 w 2038796"/>
              <a:gd name="connsiteY30" fmla="*/ 3001253 h 3386383"/>
              <a:gd name="connsiteX31" fmla="*/ 1211720 w 2038796"/>
              <a:gd name="connsiteY31" fmla="*/ 2872226 h 3386383"/>
              <a:gd name="connsiteX32" fmla="*/ 1234159 w 2038796"/>
              <a:gd name="connsiteY32" fmla="*/ 2832958 h 3386383"/>
              <a:gd name="connsiteX33" fmla="*/ 1250988 w 2038796"/>
              <a:gd name="connsiteY33" fmla="*/ 2614175 h 3386383"/>
              <a:gd name="connsiteX34" fmla="*/ 1256599 w 2038796"/>
              <a:gd name="connsiteY34" fmla="*/ 2501979 h 3386383"/>
              <a:gd name="connsiteX35" fmla="*/ 1262209 w 2038796"/>
              <a:gd name="connsiteY35" fmla="*/ 2367343 h 3386383"/>
              <a:gd name="connsiteX36" fmla="*/ 1357574 w 2038796"/>
              <a:gd name="connsiteY36" fmla="*/ 2518809 h 3386383"/>
              <a:gd name="connsiteX37" fmla="*/ 1368794 w 2038796"/>
              <a:gd name="connsiteY37" fmla="*/ 3057351 h 3386383"/>
              <a:gd name="connsiteX38" fmla="*/ 1413673 w 2038796"/>
              <a:gd name="connsiteY38" fmla="*/ 3062960 h 3386383"/>
              <a:gd name="connsiteX39" fmla="*/ 1419283 w 2038796"/>
              <a:gd name="connsiteY39" fmla="*/ 2574906 h 3386383"/>
              <a:gd name="connsiteX40" fmla="*/ 1469772 w 2038796"/>
              <a:gd name="connsiteY40" fmla="*/ 2586126 h 3386383"/>
              <a:gd name="connsiteX41" fmla="*/ 1480991 w 2038796"/>
              <a:gd name="connsiteY41" fmla="*/ 3242474 h 3386383"/>
              <a:gd name="connsiteX42" fmla="*/ 1531479 w 2038796"/>
              <a:gd name="connsiteY42" fmla="*/ 3225645 h 3386383"/>
              <a:gd name="connsiteX43" fmla="*/ 1537090 w 2038796"/>
              <a:gd name="connsiteY43" fmla="*/ 2754420 h 3386383"/>
              <a:gd name="connsiteX44" fmla="*/ 1604407 w 2038796"/>
              <a:gd name="connsiteY44" fmla="*/ 2911495 h 3386383"/>
              <a:gd name="connsiteX45" fmla="*/ 1991484 w 2038796"/>
              <a:gd name="connsiteY45" fmla="*/ 2715151 h 3386383"/>
              <a:gd name="connsiteX46" fmla="*/ 1997094 w 2038796"/>
              <a:gd name="connsiteY46" fmla="*/ 2602955 h 3386383"/>
              <a:gd name="connsiteX47" fmla="*/ 1828800 w 2038796"/>
              <a:gd name="connsiteY47" fmla="*/ 2586126 h 3386383"/>
              <a:gd name="connsiteX48" fmla="*/ 1705383 w 2038796"/>
              <a:gd name="connsiteY48" fmla="*/ 2513198 h 3386383"/>
              <a:gd name="connsiteX49" fmla="*/ 1621237 w 2038796"/>
              <a:gd name="connsiteY49" fmla="*/ 2401002 h 3386383"/>
              <a:gd name="connsiteX50" fmla="*/ 1694164 w 2038796"/>
              <a:gd name="connsiteY50" fmla="*/ 2277586 h 3386383"/>
              <a:gd name="connsiteX51" fmla="*/ 1514650 w 2038796"/>
              <a:gd name="connsiteY51" fmla="*/ 1980266 h 3386383"/>
              <a:gd name="connsiteX52" fmla="*/ 1503430 w 2038796"/>
              <a:gd name="connsiteY52" fmla="*/ 1576359 h 3386383"/>
              <a:gd name="connsiteX53" fmla="*/ 1312696 w 2038796"/>
              <a:gd name="connsiteY53" fmla="*/ 1598797 h 3386383"/>
              <a:gd name="connsiteX54" fmla="*/ 1323916 w 2038796"/>
              <a:gd name="connsiteY54" fmla="*/ 1436114 h 3386383"/>
              <a:gd name="connsiteX55" fmla="*/ 1262208 w 2038796"/>
              <a:gd name="connsiteY55" fmla="*/ 1295869 h 3386383"/>
              <a:gd name="connsiteX56" fmla="*/ 1284648 w 2038796"/>
              <a:gd name="connsiteY56" fmla="*/ 1189282 h 3386383"/>
              <a:gd name="connsiteX57" fmla="*/ 1256599 w 2038796"/>
              <a:gd name="connsiteY57" fmla="*/ 1026597 h 3386383"/>
              <a:gd name="connsiteX58" fmla="*/ 1256599 w 2038796"/>
              <a:gd name="connsiteY58" fmla="*/ 830254 h 3386383"/>
              <a:gd name="connsiteX59" fmla="*/ 970498 w 2038796"/>
              <a:gd name="connsiteY59" fmla="*/ 661959 h 3386383"/>
              <a:gd name="connsiteX60" fmla="*/ 1015376 w 2038796"/>
              <a:gd name="connsiteY60" fmla="*/ 572202 h 3386383"/>
              <a:gd name="connsiteX61" fmla="*/ 1150012 w 2038796"/>
              <a:gd name="connsiteY61" fmla="*/ 431957 h 3386383"/>
              <a:gd name="connsiteX62" fmla="*/ 1166841 w 2038796"/>
              <a:gd name="connsiteY62" fmla="*/ 263662 h 3386383"/>
              <a:gd name="connsiteX63" fmla="*/ 1161232 w 2038796"/>
              <a:gd name="connsiteY63" fmla="*/ 145856 h 3386383"/>
              <a:gd name="connsiteX64" fmla="*/ 1093914 w 2038796"/>
              <a:gd name="connsiteY64" fmla="*/ 84149 h 3386383"/>
              <a:gd name="connsiteX65" fmla="*/ 987327 w 2038796"/>
              <a:gd name="connsiteY65" fmla="*/ 44880 h 3386383"/>
              <a:gd name="connsiteX66" fmla="*/ 869522 w 2038796"/>
              <a:gd name="connsiteY66" fmla="*/ 0 h 3386383"/>
              <a:gd name="connsiteX0" fmla="*/ 869522 w 2038796"/>
              <a:gd name="connsiteY0" fmla="*/ 0 h 3386383"/>
              <a:gd name="connsiteX1" fmla="*/ 779764 w 2038796"/>
              <a:gd name="connsiteY1" fmla="*/ 67319 h 3386383"/>
              <a:gd name="connsiteX2" fmla="*/ 751715 w 2038796"/>
              <a:gd name="connsiteY2" fmla="*/ 173905 h 3386383"/>
              <a:gd name="connsiteX3" fmla="*/ 690007 w 2038796"/>
              <a:gd name="connsiteY3" fmla="*/ 409517 h 3386383"/>
              <a:gd name="connsiteX4" fmla="*/ 678788 w 2038796"/>
              <a:gd name="connsiteY4" fmla="*/ 516105 h 3386383"/>
              <a:gd name="connsiteX5" fmla="*/ 488053 w 2038796"/>
              <a:gd name="connsiteY5" fmla="*/ 617081 h 3386383"/>
              <a:gd name="connsiteX6" fmla="*/ 280491 w 2038796"/>
              <a:gd name="connsiteY6" fmla="*/ 673178 h 3386383"/>
              <a:gd name="connsiteX7" fmla="*/ 218783 w 2038796"/>
              <a:gd name="connsiteY7" fmla="*/ 897571 h 3386383"/>
              <a:gd name="connsiteX8" fmla="*/ 168294 w 2038796"/>
              <a:gd name="connsiteY8" fmla="*/ 1032207 h 3386383"/>
              <a:gd name="connsiteX9" fmla="*/ 72927 w 2038796"/>
              <a:gd name="connsiteY9" fmla="*/ 1161233 h 3386383"/>
              <a:gd name="connsiteX10" fmla="*/ 0 w 2038796"/>
              <a:gd name="connsiteY10" fmla="*/ 1295868 h 3386383"/>
              <a:gd name="connsiteX11" fmla="*/ 134635 w 2038796"/>
              <a:gd name="connsiteY11" fmla="*/ 1654896 h 3386383"/>
              <a:gd name="connsiteX12" fmla="*/ 241222 w 2038796"/>
              <a:gd name="connsiteY12" fmla="*/ 1727824 h 3386383"/>
              <a:gd name="connsiteX13" fmla="*/ 291710 w 2038796"/>
              <a:gd name="connsiteY13" fmla="*/ 1694165 h 3386383"/>
              <a:gd name="connsiteX14" fmla="*/ 336589 w 2038796"/>
              <a:gd name="connsiteY14" fmla="*/ 1750263 h 3386383"/>
              <a:gd name="connsiteX15" fmla="*/ 387077 w 2038796"/>
              <a:gd name="connsiteY15" fmla="*/ 3276133 h 3386383"/>
              <a:gd name="connsiteX16" fmla="*/ 448785 w 2038796"/>
              <a:gd name="connsiteY16" fmla="*/ 3248084 h 3386383"/>
              <a:gd name="connsiteX17" fmla="*/ 431956 w 2038796"/>
              <a:gd name="connsiteY17" fmla="*/ 2372953 h 3386383"/>
              <a:gd name="connsiteX18" fmla="*/ 482444 w 2038796"/>
              <a:gd name="connsiteY18" fmla="*/ 2384172 h 3386383"/>
              <a:gd name="connsiteX19" fmla="*/ 516103 w 2038796"/>
              <a:gd name="connsiteY19" fmla="*/ 3068570 h 3386383"/>
              <a:gd name="connsiteX20" fmla="*/ 583421 w 2038796"/>
              <a:gd name="connsiteY20" fmla="*/ 3074180 h 3386383"/>
              <a:gd name="connsiteX21" fmla="*/ 572201 w 2038796"/>
              <a:gd name="connsiteY21" fmla="*/ 2406612 h 3386383"/>
              <a:gd name="connsiteX22" fmla="*/ 964888 w 2038796"/>
              <a:gd name="connsiteY22" fmla="*/ 2412222 h 3386383"/>
              <a:gd name="connsiteX23" fmla="*/ 970498 w 2038796"/>
              <a:gd name="connsiteY23" fmla="*/ 2816128 h 3386383"/>
              <a:gd name="connsiteX24" fmla="*/ 1026596 w 2038796"/>
              <a:gd name="connsiteY24" fmla="*/ 2827348 h 3386383"/>
              <a:gd name="connsiteX25" fmla="*/ 1020986 w 2038796"/>
              <a:gd name="connsiteY25" fmla="*/ 3001252 h 3386383"/>
              <a:gd name="connsiteX26" fmla="*/ 1009767 w 2038796"/>
              <a:gd name="connsiteY26" fmla="*/ 3124668 h 3386383"/>
              <a:gd name="connsiteX27" fmla="*/ 1020986 w 2038796"/>
              <a:gd name="connsiteY27" fmla="*/ 3343451 h 3386383"/>
              <a:gd name="connsiteX28" fmla="*/ 1217330 w 2038796"/>
              <a:gd name="connsiteY28" fmla="*/ 3360280 h 3386383"/>
              <a:gd name="connsiteX29" fmla="*/ 1211720 w 2038796"/>
              <a:gd name="connsiteY29" fmla="*/ 3175157 h 3386383"/>
              <a:gd name="connsiteX30" fmla="*/ 1228549 w 2038796"/>
              <a:gd name="connsiteY30" fmla="*/ 3001253 h 3386383"/>
              <a:gd name="connsiteX31" fmla="*/ 1211720 w 2038796"/>
              <a:gd name="connsiteY31" fmla="*/ 2872226 h 3386383"/>
              <a:gd name="connsiteX32" fmla="*/ 1234159 w 2038796"/>
              <a:gd name="connsiteY32" fmla="*/ 2832958 h 3386383"/>
              <a:gd name="connsiteX33" fmla="*/ 1250988 w 2038796"/>
              <a:gd name="connsiteY33" fmla="*/ 2614175 h 3386383"/>
              <a:gd name="connsiteX34" fmla="*/ 1256599 w 2038796"/>
              <a:gd name="connsiteY34" fmla="*/ 2501979 h 3386383"/>
              <a:gd name="connsiteX35" fmla="*/ 1262209 w 2038796"/>
              <a:gd name="connsiteY35" fmla="*/ 2367343 h 3386383"/>
              <a:gd name="connsiteX36" fmla="*/ 1357574 w 2038796"/>
              <a:gd name="connsiteY36" fmla="*/ 2518809 h 3386383"/>
              <a:gd name="connsiteX37" fmla="*/ 1368794 w 2038796"/>
              <a:gd name="connsiteY37" fmla="*/ 3057351 h 3386383"/>
              <a:gd name="connsiteX38" fmla="*/ 1413673 w 2038796"/>
              <a:gd name="connsiteY38" fmla="*/ 3062960 h 3386383"/>
              <a:gd name="connsiteX39" fmla="*/ 1419283 w 2038796"/>
              <a:gd name="connsiteY39" fmla="*/ 2574906 h 3386383"/>
              <a:gd name="connsiteX40" fmla="*/ 1469772 w 2038796"/>
              <a:gd name="connsiteY40" fmla="*/ 2586126 h 3386383"/>
              <a:gd name="connsiteX41" fmla="*/ 1480991 w 2038796"/>
              <a:gd name="connsiteY41" fmla="*/ 3242474 h 3386383"/>
              <a:gd name="connsiteX42" fmla="*/ 1531479 w 2038796"/>
              <a:gd name="connsiteY42" fmla="*/ 3225645 h 3386383"/>
              <a:gd name="connsiteX43" fmla="*/ 1537090 w 2038796"/>
              <a:gd name="connsiteY43" fmla="*/ 2754420 h 3386383"/>
              <a:gd name="connsiteX44" fmla="*/ 1604407 w 2038796"/>
              <a:gd name="connsiteY44" fmla="*/ 2911495 h 3386383"/>
              <a:gd name="connsiteX45" fmla="*/ 1991484 w 2038796"/>
              <a:gd name="connsiteY45" fmla="*/ 2715151 h 3386383"/>
              <a:gd name="connsiteX46" fmla="*/ 1997094 w 2038796"/>
              <a:gd name="connsiteY46" fmla="*/ 2602955 h 3386383"/>
              <a:gd name="connsiteX47" fmla="*/ 1828800 w 2038796"/>
              <a:gd name="connsiteY47" fmla="*/ 2586126 h 3386383"/>
              <a:gd name="connsiteX48" fmla="*/ 1705383 w 2038796"/>
              <a:gd name="connsiteY48" fmla="*/ 2513198 h 3386383"/>
              <a:gd name="connsiteX49" fmla="*/ 1621237 w 2038796"/>
              <a:gd name="connsiteY49" fmla="*/ 2401002 h 3386383"/>
              <a:gd name="connsiteX50" fmla="*/ 1694164 w 2038796"/>
              <a:gd name="connsiteY50" fmla="*/ 2277586 h 3386383"/>
              <a:gd name="connsiteX51" fmla="*/ 1514650 w 2038796"/>
              <a:gd name="connsiteY51" fmla="*/ 1980266 h 3386383"/>
              <a:gd name="connsiteX52" fmla="*/ 1503430 w 2038796"/>
              <a:gd name="connsiteY52" fmla="*/ 1576359 h 3386383"/>
              <a:gd name="connsiteX53" fmla="*/ 1312696 w 2038796"/>
              <a:gd name="connsiteY53" fmla="*/ 1598797 h 3386383"/>
              <a:gd name="connsiteX54" fmla="*/ 1323916 w 2038796"/>
              <a:gd name="connsiteY54" fmla="*/ 1436114 h 3386383"/>
              <a:gd name="connsiteX55" fmla="*/ 1262208 w 2038796"/>
              <a:gd name="connsiteY55" fmla="*/ 1295869 h 3386383"/>
              <a:gd name="connsiteX56" fmla="*/ 1284648 w 2038796"/>
              <a:gd name="connsiteY56" fmla="*/ 1189282 h 3386383"/>
              <a:gd name="connsiteX57" fmla="*/ 1256599 w 2038796"/>
              <a:gd name="connsiteY57" fmla="*/ 1026597 h 3386383"/>
              <a:gd name="connsiteX58" fmla="*/ 1256599 w 2038796"/>
              <a:gd name="connsiteY58" fmla="*/ 830254 h 3386383"/>
              <a:gd name="connsiteX59" fmla="*/ 970498 w 2038796"/>
              <a:gd name="connsiteY59" fmla="*/ 661959 h 3386383"/>
              <a:gd name="connsiteX60" fmla="*/ 1015376 w 2038796"/>
              <a:gd name="connsiteY60" fmla="*/ 572202 h 3386383"/>
              <a:gd name="connsiteX61" fmla="*/ 1150012 w 2038796"/>
              <a:gd name="connsiteY61" fmla="*/ 431957 h 3386383"/>
              <a:gd name="connsiteX62" fmla="*/ 1166841 w 2038796"/>
              <a:gd name="connsiteY62" fmla="*/ 263662 h 3386383"/>
              <a:gd name="connsiteX63" fmla="*/ 1161232 w 2038796"/>
              <a:gd name="connsiteY63" fmla="*/ 145856 h 3386383"/>
              <a:gd name="connsiteX64" fmla="*/ 1093914 w 2038796"/>
              <a:gd name="connsiteY64" fmla="*/ 84149 h 3386383"/>
              <a:gd name="connsiteX65" fmla="*/ 987327 w 2038796"/>
              <a:gd name="connsiteY65" fmla="*/ 44880 h 3386383"/>
              <a:gd name="connsiteX66" fmla="*/ 869522 w 2038796"/>
              <a:gd name="connsiteY66" fmla="*/ 0 h 338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2038796" h="3386383">
                <a:moveTo>
                  <a:pt x="869522" y="0"/>
                </a:moveTo>
                <a:lnTo>
                  <a:pt x="779764" y="67319"/>
                </a:lnTo>
                <a:lnTo>
                  <a:pt x="751715" y="173905"/>
                </a:lnTo>
                <a:cubicBezTo>
                  <a:pt x="731146" y="252442"/>
                  <a:pt x="676918" y="297321"/>
                  <a:pt x="690007" y="409517"/>
                </a:cubicBezTo>
                <a:lnTo>
                  <a:pt x="678788" y="516105"/>
                </a:lnTo>
                <a:lnTo>
                  <a:pt x="488053" y="617081"/>
                </a:lnTo>
                <a:cubicBezTo>
                  <a:pt x="418866" y="617081"/>
                  <a:pt x="304800" y="639519"/>
                  <a:pt x="280491" y="673178"/>
                </a:cubicBezTo>
                <a:lnTo>
                  <a:pt x="218783" y="897571"/>
                </a:lnTo>
                <a:lnTo>
                  <a:pt x="168294" y="1032207"/>
                </a:lnTo>
                <a:lnTo>
                  <a:pt x="72927" y="1161233"/>
                </a:lnTo>
                <a:lnTo>
                  <a:pt x="0" y="1295868"/>
                </a:lnTo>
                <a:lnTo>
                  <a:pt x="134635" y="1654896"/>
                </a:lnTo>
                <a:lnTo>
                  <a:pt x="241222" y="1727824"/>
                </a:lnTo>
                <a:lnTo>
                  <a:pt x="291710" y="1694165"/>
                </a:lnTo>
                <a:lnTo>
                  <a:pt x="336589" y="1750263"/>
                </a:lnTo>
                <a:lnTo>
                  <a:pt x="387077" y="3276133"/>
                </a:lnTo>
                <a:lnTo>
                  <a:pt x="448785" y="3248084"/>
                </a:lnTo>
                <a:lnTo>
                  <a:pt x="431956" y="2372953"/>
                </a:lnTo>
                <a:lnTo>
                  <a:pt x="482444" y="2384172"/>
                </a:lnTo>
                <a:lnTo>
                  <a:pt x="516103" y="3068570"/>
                </a:lnTo>
                <a:lnTo>
                  <a:pt x="583421" y="3074180"/>
                </a:lnTo>
                <a:lnTo>
                  <a:pt x="572201" y="2406612"/>
                </a:lnTo>
                <a:lnTo>
                  <a:pt x="964888" y="2412222"/>
                </a:lnTo>
                <a:cubicBezTo>
                  <a:pt x="1011637" y="2451490"/>
                  <a:pt x="968628" y="2681493"/>
                  <a:pt x="970498" y="2816128"/>
                </a:cubicBezTo>
                <a:lnTo>
                  <a:pt x="1026596" y="2827348"/>
                </a:lnTo>
                <a:lnTo>
                  <a:pt x="1020986" y="3001252"/>
                </a:lnTo>
                <a:lnTo>
                  <a:pt x="1009767" y="3124668"/>
                </a:lnTo>
                <a:cubicBezTo>
                  <a:pt x="1007897" y="3188246"/>
                  <a:pt x="972368" y="3279873"/>
                  <a:pt x="1020986" y="3343451"/>
                </a:cubicBezTo>
                <a:cubicBezTo>
                  <a:pt x="1086435" y="3420118"/>
                  <a:pt x="1168711" y="3373370"/>
                  <a:pt x="1217330" y="3360280"/>
                </a:cubicBezTo>
                <a:cubicBezTo>
                  <a:pt x="1262209" y="3306052"/>
                  <a:pt x="1206110" y="3229385"/>
                  <a:pt x="1211720" y="3175157"/>
                </a:cubicBezTo>
                <a:lnTo>
                  <a:pt x="1228549" y="3001253"/>
                </a:lnTo>
                <a:cubicBezTo>
                  <a:pt x="1228549" y="2950764"/>
                  <a:pt x="1211720" y="2922715"/>
                  <a:pt x="1211720" y="2872226"/>
                </a:cubicBezTo>
                <a:lnTo>
                  <a:pt x="1234159" y="2832958"/>
                </a:lnTo>
                <a:lnTo>
                  <a:pt x="1250988" y="2614175"/>
                </a:lnTo>
                <a:lnTo>
                  <a:pt x="1256599" y="2501979"/>
                </a:lnTo>
                <a:lnTo>
                  <a:pt x="1262209" y="2367343"/>
                </a:lnTo>
                <a:lnTo>
                  <a:pt x="1357574" y="2518809"/>
                </a:lnTo>
                <a:lnTo>
                  <a:pt x="1368794" y="3057351"/>
                </a:lnTo>
                <a:lnTo>
                  <a:pt x="1413673" y="3062960"/>
                </a:lnTo>
                <a:lnTo>
                  <a:pt x="1419283" y="2574906"/>
                </a:lnTo>
                <a:lnTo>
                  <a:pt x="1469772" y="2586126"/>
                </a:lnTo>
                <a:lnTo>
                  <a:pt x="1480991" y="3242474"/>
                </a:lnTo>
                <a:lnTo>
                  <a:pt x="1531479" y="3225645"/>
                </a:lnTo>
                <a:cubicBezTo>
                  <a:pt x="1533349" y="3068570"/>
                  <a:pt x="1535220" y="2911495"/>
                  <a:pt x="1537090" y="2754420"/>
                </a:cubicBezTo>
                <a:cubicBezTo>
                  <a:pt x="1559529" y="2806778"/>
                  <a:pt x="1570748" y="2920845"/>
                  <a:pt x="1604407" y="2911495"/>
                </a:cubicBezTo>
                <a:lnTo>
                  <a:pt x="1991484" y="2715151"/>
                </a:lnTo>
                <a:cubicBezTo>
                  <a:pt x="2066282" y="2672142"/>
                  <a:pt x="2040103" y="2595476"/>
                  <a:pt x="1997094" y="2602955"/>
                </a:cubicBezTo>
                <a:lnTo>
                  <a:pt x="1828800" y="2586126"/>
                </a:lnTo>
                <a:cubicBezTo>
                  <a:pt x="1757742" y="2591735"/>
                  <a:pt x="1742782" y="2552467"/>
                  <a:pt x="1705383" y="2513198"/>
                </a:cubicBezTo>
                <a:lnTo>
                  <a:pt x="1621237" y="2401002"/>
                </a:lnTo>
                <a:lnTo>
                  <a:pt x="1694164" y="2277586"/>
                </a:lnTo>
                <a:lnTo>
                  <a:pt x="1514650" y="1980266"/>
                </a:lnTo>
                <a:lnTo>
                  <a:pt x="1503430" y="1576359"/>
                </a:lnTo>
                <a:cubicBezTo>
                  <a:pt x="1458552" y="1527741"/>
                  <a:pt x="1380014" y="1602537"/>
                  <a:pt x="1312696" y="1598797"/>
                </a:cubicBezTo>
                <a:lnTo>
                  <a:pt x="1323916" y="1436114"/>
                </a:lnTo>
                <a:lnTo>
                  <a:pt x="1262208" y="1295869"/>
                </a:lnTo>
                <a:lnTo>
                  <a:pt x="1284648" y="1189282"/>
                </a:lnTo>
                <a:lnTo>
                  <a:pt x="1256599" y="1026597"/>
                </a:lnTo>
                <a:cubicBezTo>
                  <a:pt x="1256599" y="961149"/>
                  <a:pt x="1279039" y="850824"/>
                  <a:pt x="1256599" y="830254"/>
                </a:cubicBezTo>
                <a:lnTo>
                  <a:pt x="970498" y="661959"/>
                </a:lnTo>
                <a:lnTo>
                  <a:pt x="1015376" y="572202"/>
                </a:lnTo>
                <a:lnTo>
                  <a:pt x="1150012" y="431957"/>
                </a:lnTo>
                <a:cubicBezTo>
                  <a:pt x="1178061" y="375859"/>
                  <a:pt x="1161231" y="319760"/>
                  <a:pt x="1166841" y="263662"/>
                </a:cubicBezTo>
                <a:lnTo>
                  <a:pt x="1161232" y="145856"/>
                </a:lnTo>
                <a:lnTo>
                  <a:pt x="1093914" y="84149"/>
                </a:lnTo>
                <a:lnTo>
                  <a:pt x="987327" y="44880"/>
                </a:lnTo>
                <a:lnTo>
                  <a:pt x="869522" y="0"/>
                </a:lnTo>
                <a:close/>
              </a:path>
            </a:pathLst>
          </a:custGeom>
          <a:solidFill>
            <a:srgbClr val="98DC56"/>
          </a:solidFill>
          <a:ln w="12700" cap="flat" cmpd="sng" algn="ctr">
            <a:noFill/>
            <a:prstDash val="solid"/>
            <a:miter lim="800000"/>
          </a:ln>
          <a:effectLst/>
        </p:spPr>
        <p:txBody>
          <a:bodyPr anchor="ctr"/>
          <a:lstStyle/>
          <a:p>
            <a:pPr algn="ctr" defTabSz="914286" eaLnBrk="1" fontAlgn="auto" hangingPunct="1">
              <a:spcBef>
                <a:spcPts val="0"/>
              </a:spcBef>
              <a:spcAft>
                <a:spcPts val="0"/>
              </a:spcAft>
              <a:defRPr/>
            </a:pPr>
            <a:endParaRPr lang="ko-KR" altLang="en-US" sz="2701" kern="0">
              <a:solidFill>
                <a:prstClr val="white"/>
              </a:solidFill>
              <a:latin typeface="Arial"/>
              <a:ea typeface="Arial Unicode MS"/>
            </a:endParaRPr>
          </a:p>
        </p:txBody>
      </p:sp>
      <p:sp>
        <p:nvSpPr>
          <p:cNvPr id="24" name="Freeform 6">
            <a:extLst>
              <a:ext uri="{FF2B5EF4-FFF2-40B4-BE49-F238E27FC236}">
                <a16:creationId xmlns:a16="http://schemas.microsoft.com/office/drawing/2014/main" id="{5938B821-0D7E-4E38-A5CD-AF520603F9EE}"/>
              </a:ext>
            </a:extLst>
          </p:cNvPr>
          <p:cNvSpPr/>
          <p:nvPr/>
        </p:nvSpPr>
        <p:spPr>
          <a:xfrm flipH="1">
            <a:off x="10139362" y="4279900"/>
            <a:ext cx="1744662" cy="2217738"/>
          </a:xfrm>
          <a:custGeom>
            <a:avLst/>
            <a:gdLst/>
            <a:ahLst/>
            <a:cxnLst/>
            <a:rect l="l" t="t" r="r" b="b"/>
            <a:pathLst>
              <a:path w="4425823" h="5626251">
                <a:moveTo>
                  <a:pt x="2333544" y="3596735"/>
                </a:moveTo>
                <a:lnTo>
                  <a:pt x="2306249" y="3664974"/>
                </a:lnTo>
                <a:lnTo>
                  <a:pt x="1937759" y="3719565"/>
                </a:lnTo>
                <a:lnTo>
                  <a:pt x="1842225" y="3896986"/>
                </a:lnTo>
                <a:lnTo>
                  <a:pt x="1883168" y="4060759"/>
                </a:lnTo>
                <a:cubicBezTo>
                  <a:pt x="1819479" y="4047111"/>
                  <a:pt x="1755789" y="4210885"/>
                  <a:pt x="1692100" y="4019816"/>
                </a:cubicBezTo>
                <a:lnTo>
                  <a:pt x="1528327" y="4074407"/>
                </a:lnTo>
                <a:lnTo>
                  <a:pt x="1596565" y="4156293"/>
                </a:lnTo>
                <a:lnTo>
                  <a:pt x="1623861" y="5016102"/>
                </a:lnTo>
                <a:lnTo>
                  <a:pt x="2128828" y="5016103"/>
                </a:lnTo>
                <a:lnTo>
                  <a:pt x="2306249" y="4538431"/>
                </a:lnTo>
                <a:lnTo>
                  <a:pt x="2347192" y="4347362"/>
                </a:lnTo>
                <a:lnTo>
                  <a:pt x="2538261" y="3719565"/>
                </a:lnTo>
                <a:close/>
                <a:moveTo>
                  <a:pt x="724533" y="0"/>
                </a:moveTo>
                <a:cubicBezTo>
                  <a:pt x="836693" y="18259"/>
                  <a:pt x="948851" y="-10434"/>
                  <a:pt x="1061010" y="54776"/>
                </a:cubicBezTo>
                <a:cubicBezTo>
                  <a:pt x="1100135" y="161720"/>
                  <a:pt x="1178387" y="268664"/>
                  <a:pt x="1178387" y="375608"/>
                </a:cubicBezTo>
                <a:lnTo>
                  <a:pt x="1115787" y="563409"/>
                </a:lnTo>
                <a:lnTo>
                  <a:pt x="1217513" y="657311"/>
                </a:lnTo>
                <a:lnTo>
                  <a:pt x="1154913" y="751212"/>
                </a:lnTo>
                <a:lnTo>
                  <a:pt x="1186213" y="852938"/>
                </a:lnTo>
                <a:lnTo>
                  <a:pt x="1154913" y="939014"/>
                </a:lnTo>
                <a:lnTo>
                  <a:pt x="1154913" y="1079866"/>
                </a:lnTo>
                <a:lnTo>
                  <a:pt x="967110" y="1087692"/>
                </a:lnTo>
                <a:lnTo>
                  <a:pt x="1397491" y="1690224"/>
                </a:lnTo>
                <a:lnTo>
                  <a:pt x="1507041" y="1525898"/>
                </a:lnTo>
                <a:lnTo>
                  <a:pt x="1600943" y="1189417"/>
                </a:lnTo>
                <a:cubicBezTo>
                  <a:pt x="1673977" y="1085082"/>
                  <a:pt x="1856563" y="996399"/>
                  <a:pt x="1890471" y="1040741"/>
                </a:cubicBezTo>
                <a:cubicBezTo>
                  <a:pt x="1913947" y="1077259"/>
                  <a:pt x="1804397" y="1309403"/>
                  <a:pt x="1843522" y="1455473"/>
                </a:cubicBezTo>
                <a:cubicBezTo>
                  <a:pt x="1739187" y="1546764"/>
                  <a:pt x="1650504" y="1630233"/>
                  <a:pt x="1647894" y="1752825"/>
                </a:cubicBezTo>
                <a:lnTo>
                  <a:pt x="1726144" y="1823250"/>
                </a:lnTo>
                <a:lnTo>
                  <a:pt x="1600943" y="2042355"/>
                </a:lnTo>
                <a:lnTo>
                  <a:pt x="1757446" y="1995403"/>
                </a:lnTo>
                <a:cubicBezTo>
                  <a:pt x="1812222" y="1945844"/>
                  <a:pt x="1876126" y="1867593"/>
                  <a:pt x="1921773" y="1846727"/>
                </a:cubicBezTo>
                <a:cubicBezTo>
                  <a:pt x="1967419" y="1825860"/>
                  <a:pt x="1994808" y="1862377"/>
                  <a:pt x="2031325" y="1870203"/>
                </a:cubicBezTo>
                <a:lnTo>
                  <a:pt x="2101751" y="1721525"/>
                </a:lnTo>
                <a:cubicBezTo>
                  <a:pt x="2144789" y="1712395"/>
                  <a:pt x="2269990" y="1632840"/>
                  <a:pt x="2297378" y="1651098"/>
                </a:cubicBezTo>
                <a:cubicBezTo>
                  <a:pt x="2425188" y="1716308"/>
                  <a:pt x="2255644" y="1750217"/>
                  <a:pt x="2234776" y="1799776"/>
                </a:cubicBezTo>
                <a:cubicBezTo>
                  <a:pt x="2349544" y="1810210"/>
                  <a:pt x="2566040" y="1773691"/>
                  <a:pt x="2579081" y="1831076"/>
                </a:cubicBezTo>
                <a:lnTo>
                  <a:pt x="2602557" y="2011054"/>
                </a:lnTo>
                <a:cubicBezTo>
                  <a:pt x="2581689" y="2018879"/>
                  <a:pt x="2571255" y="2029311"/>
                  <a:pt x="2539955" y="2034528"/>
                </a:cubicBezTo>
                <a:cubicBezTo>
                  <a:pt x="2508655" y="2039745"/>
                  <a:pt x="2491700" y="2043658"/>
                  <a:pt x="2414754" y="2042354"/>
                </a:cubicBezTo>
                <a:cubicBezTo>
                  <a:pt x="2337807" y="2041049"/>
                  <a:pt x="2190434" y="2031921"/>
                  <a:pt x="2078274" y="2026704"/>
                </a:cubicBezTo>
                <a:lnTo>
                  <a:pt x="2172176" y="2237982"/>
                </a:lnTo>
                <a:cubicBezTo>
                  <a:pt x="2018283" y="2326667"/>
                  <a:pt x="1919164" y="2399700"/>
                  <a:pt x="1710495" y="2504034"/>
                </a:cubicBezTo>
                <a:cubicBezTo>
                  <a:pt x="1689629" y="2603151"/>
                  <a:pt x="1848739" y="2616195"/>
                  <a:pt x="1960900" y="2691837"/>
                </a:cubicBezTo>
                <a:lnTo>
                  <a:pt x="2117400" y="2777914"/>
                </a:lnTo>
                <a:cubicBezTo>
                  <a:pt x="2315637" y="2877032"/>
                  <a:pt x="2803399" y="2741395"/>
                  <a:pt x="3040762" y="2887465"/>
                </a:cubicBezTo>
                <a:cubicBezTo>
                  <a:pt x="3155528" y="2986582"/>
                  <a:pt x="3121621" y="3171779"/>
                  <a:pt x="3103362" y="3278721"/>
                </a:cubicBezTo>
                <a:lnTo>
                  <a:pt x="3745022" y="4256859"/>
                </a:lnTo>
                <a:lnTo>
                  <a:pt x="3588519" y="4468136"/>
                </a:lnTo>
                <a:lnTo>
                  <a:pt x="3870223" y="4781140"/>
                </a:lnTo>
                <a:lnTo>
                  <a:pt x="4050201" y="4765490"/>
                </a:lnTo>
                <a:lnTo>
                  <a:pt x="4222353" y="4843740"/>
                </a:lnTo>
                <a:cubicBezTo>
                  <a:pt x="4287562" y="4833307"/>
                  <a:pt x="4344948" y="4713323"/>
                  <a:pt x="4417980" y="4812440"/>
                </a:cubicBezTo>
                <a:cubicBezTo>
                  <a:pt x="4480580" y="4940252"/>
                  <a:pt x="4151926" y="5099361"/>
                  <a:pt x="4018899" y="5242821"/>
                </a:cubicBezTo>
                <a:lnTo>
                  <a:pt x="3901523" y="5203696"/>
                </a:lnTo>
                <a:lnTo>
                  <a:pt x="3948474" y="5266296"/>
                </a:lnTo>
                <a:lnTo>
                  <a:pt x="3713721" y="5383674"/>
                </a:lnTo>
                <a:lnTo>
                  <a:pt x="3549393" y="5141094"/>
                </a:lnTo>
                <a:lnTo>
                  <a:pt x="3572869" y="5031544"/>
                </a:lnTo>
                <a:lnTo>
                  <a:pt x="3392892" y="4718539"/>
                </a:lnTo>
                <a:lnTo>
                  <a:pt x="3275515" y="4773314"/>
                </a:lnTo>
                <a:lnTo>
                  <a:pt x="3009462" y="4280334"/>
                </a:lnTo>
                <a:lnTo>
                  <a:pt x="2978161" y="4436836"/>
                </a:lnTo>
                <a:lnTo>
                  <a:pt x="2657332" y="4413360"/>
                </a:lnTo>
                <a:cubicBezTo>
                  <a:pt x="2626031" y="4614204"/>
                  <a:pt x="2602557" y="4768098"/>
                  <a:pt x="2610382" y="4945467"/>
                </a:cubicBezTo>
                <a:cubicBezTo>
                  <a:pt x="2691240" y="5078494"/>
                  <a:pt x="2725151" y="5117620"/>
                  <a:pt x="2727758" y="5297597"/>
                </a:cubicBezTo>
                <a:lnTo>
                  <a:pt x="2845135" y="5407148"/>
                </a:lnTo>
                <a:cubicBezTo>
                  <a:pt x="2858177" y="5461924"/>
                  <a:pt x="2980770" y="5524523"/>
                  <a:pt x="2884260" y="5571475"/>
                </a:cubicBezTo>
                <a:cubicBezTo>
                  <a:pt x="2790358" y="5587125"/>
                  <a:pt x="2688633" y="5618426"/>
                  <a:pt x="2571255" y="5587125"/>
                </a:cubicBezTo>
                <a:cubicBezTo>
                  <a:pt x="2479962" y="5537565"/>
                  <a:pt x="2404321" y="5464533"/>
                  <a:pt x="2344328" y="5375848"/>
                </a:cubicBezTo>
                <a:lnTo>
                  <a:pt x="2258252" y="5368023"/>
                </a:lnTo>
                <a:lnTo>
                  <a:pt x="2211301" y="5219347"/>
                </a:lnTo>
                <a:lnTo>
                  <a:pt x="2062624" y="5211521"/>
                </a:lnTo>
                <a:lnTo>
                  <a:pt x="2172176" y="5297597"/>
                </a:lnTo>
                <a:lnTo>
                  <a:pt x="2140876" y="5422799"/>
                </a:lnTo>
                <a:lnTo>
                  <a:pt x="2156527" y="5602775"/>
                </a:lnTo>
                <a:lnTo>
                  <a:pt x="2007849" y="5626251"/>
                </a:lnTo>
                <a:lnTo>
                  <a:pt x="1960898" y="5493224"/>
                </a:lnTo>
                <a:lnTo>
                  <a:pt x="2046974" y="5375848"/>
                </a:lnTo>
                <a:lnTo>
                  <a:pt x="1577467" y="5258472"/>
                </a:lnTo>
                <a:lnTo>
                  <a:pt x="1037535" y="5368023"/>
                </a:lnTo>
                <a:lnTo>
                  <a:pt x="998411" y="5563650"/>
                </a:lnTo>
                <a:cubicBezTo>
                  <a:pt x="961894" y="5665377"/>
                  <a:pt x="862776" y="5610601"/>
                  <a:pt x="771483" y="5563650"/>
                </a:cubicBezTo>
                <a:lnTo>
                  <a:pt x="771483" y="5391498"/>
                </a:lnTo>
                <a:lnTo>
                  <a:pt x="849734" y="5375848"/>
                </a:lnTo>
                <a:lnTo>
                  <a:pt x="888859" y="5281947"/>
                </a:lnTo>
                <a:lnTo>
                  <a:pt x="1014061" y="5234996"/>
                </a:lnTo>
                <a:lnTo>
                  <a:pt x="716707" y="5156745"/>
                </a:lnTo>
                <a:cubicBezTo>
                  <a:pt x="708881" y="5240213"/>
                  <a:pt x="763656" y="5354981"/>
                  <a:pt x="693231" y="5407148"/>
                </a:cubicBezTo>
                <a:cubicBezTo>
                  <a:pt x="607156" y="5430624"/>
                  <a:pt x="568029" y="5360198"/>
                  <a:pt x="505429" y="5336723"/>
                </a:cubicBezTo>
                <a:lnTo>
                  <a:pt x="497604" y="5188045"/>
                </a:lnTo>
                <a:lnTo>
                  <a:pt x="591505" y="5172396"/>
                </a:lnTo>
                <a:lnTo>
                  <a:pt x="638457" y="5055018"/>
                </a:lnTo>
                <a:cubicBezTo>
                  <a:pt x="677583" y="4963725"/>
                  <a:pt x="1170564" y="5060235"/>
                  <a:pt x="1436616" y="5062844"/>
                </a:cubicBezTo>
                <a:lnTo>
                  <a:pt x="1389665" y="4069056"/>
                </a:lnTo>
                <a:lnTo>
                  <a:pt x="1428791" y="4037755"/>
                </a:lnTo>
                <a:lnTo>
                  <a:pt x="1444441" y="3943855"/>
                </a:lnTo>
                <a:lnTo>
                  <a:pt x="1319240" y="3920379"/>
                </a:lnTo>
                <a:lnTo>
                  <a:pt x="1240988" y="3810828"/>
                </a:lnTo>
                <a:cubicBezTo>
                  <a:pt x="972325" y="3852563"/>
                  <a:pt x="813217" y="4144699"/>
                  <a:pt x="693232" y="3787353"/>
                </a:cubicBezTo>
                <a:lnTo>
                  <a:pt x="137650" y="1940628"/>
                </a:lnTo>
                <a:cubicBezTo>
                  <a:pt x="56789" y="1677183"/>
                  <a:pt x="-78845" y="1265061"/>
                  <a:pt x="59398" y="1142468"/>
                </a:cubicBezTo>
                <a:cubicBezTo>
                  <a:pt x="234158" y="980749"/>
                  <a:pt x="260243" y="1077257"/>
                  <a:pt x="380227" y="1150292"/>
                </a:cubicBezTo>
                <a:cubicBezTo>
                  <a:pt x="375011" y="1048565"/>
                  <a:pt x="455870" y="837287"/>
                  <a:pt x="560204" y="837287"/>
                </a:cubicBezTo>
                <a:lnTo>
                  <a:pt x="411527" y="563409"/>
                </a:lnTo>
                <a:cubicBezTo>
                  <a:pt x="375011" y="430382"/>
                  <a:pt x="401095" y="320830"/>
                  <a:pt x="442829" y="187803"/>
                </a:cubicBezTo>
                <a:cubicBezTo>
                  <a:pt x="528905" y="54775"/>
                  <a:pt x="630632" y="62602"/>
                  <a:pt x="724533" y="0"/>
                </a:cubicBezTo>
                <a:close/>
              </a:path>
            </a:pathLst>
          </a:custGeom>
          <a:solidFill>
            <a:srgbClr val="5EBEE4"/>
          </a:solidFill>
          <a:ln w="12700" cap="flat" cmpd="sng" algn="ctr">
            <a:noFill/>
            <a:prstDash val="solid"/>
            <a:miter lim="800000"/>
          </a:ln>
          <a:effectLst/>
        </p:spPr>
        <p:txBody>
          <a:bodyPr anchor="ctr"/>
          <a:lstStyle/>
          <a:p>
            <a:pPr algn="ctr" defTabSz="914286" eaLnBrk="1" fontAlgn="auto" hangingPunct="1">
              <a:spcBef>
                <a:spcPts val="0"/>
              </a:spcBef>
              <a:spcAft>
                <a:spcPts val="0"/>
              </a:spcAft>
              <a:defRPr/>
            </a:pPr>
            <a:endParaRPr lang="ko-KR" altLang="en-US" sz="2701" kern="0">
              <a:solidFill>
                <a:prstClr val="white"/>
              </a:solidFill>
              <a:latin typeface="Arial"/>
              <a:ea typeface="Arial Unicode MS"/>
            </a:endParaRPr>
          </a:p>
        </p:txBody>
      </p:sp>
      <p:grpSp>
        <p:nvGrpSpPr>
          <p:cNvPr id="4103" name="Group 24"/>
          <p:cNvGrpSpPr>
            <a:grpSpLocks/>
          </p:cNvGrpSpPr>
          <p:nvPr/>
        </p:nvGrpSpPr>
        <p:grpSpPr bwMode="auto">
          <a:xfrm>
            <a:off x="7753349" y="5033963"/>
            <a:ext cx="2808288" cy="1368425"/>
            <a:chOff x="4611928" y="4617259"/>
            <a:chExt cx="2808123" cy="1367790"/>
          </a:xfrm>
        </p:grpSpPr>
        <p:sp>
          <p:nvSpPr>
            <p:cNvPr id="26" name="Oval 25">
              <a:extLst>
                <a:ext uri="{FF2B5EF4-FFF2-40B4-BE49-F238E27FC236}">
                  <a16:creationId xmlns:a16="http://schemas.microsoft.com/office/drawing/2014/main" id="{28F2FC2F-08E8-4411-A855-3C7A0030B8EE}"/>
                </a:ext>
              </a:extLst>
            </p:cNvPr>
            <p:cNvSpPr/>
            <p:nvPr/>
          </p:nvSpPr>
          <p:spPr>
            <a:xfrm>
              <a:off x="4611928" y="4617259"/>
              <a:ext cx="2808123" cy="312592"/>
            </a:xfrm>
            <a:prstGeom prst="ellipse">
              <a:avLst/>
            </a:prstGeom>
            <a:solidFill>
              <a:sysClr val="windowText" lastClr="000000">
                <a:lumMod val="50000"/>
                <a:lumOff val="50000"/>
              </a:sysClr>
            </a:solidFill>
            <a:ln w="12700" cap="flat" cmpd="sng" algn="ctr">
              <a:noFill/>
              <a:prstDash val="solid"/>
              <a:miter lim="800000"/>
            </a:ln>
            <a:effectLst/>
          </p:spPr>
          <p:txBody>
            <a:bodyPr anchor="ctr"/>
            <a:lstStyle/>
            <a:p>
              <a:pPr algn="ctr" defTabSz="914286" eaLnBrk="1" fontAlgn="auto" hangingPunct="1">
                <a:spcBef>
                  <a:spcPts val="0"/>
                </a:spcBef>
                <a:spcAft>
                  <a:spcPts val="0"/>
                </a:spcAft>
                <a:defRPr/>
              </a:pPr>
              <a:endParaRPr lang="ko-KR" altLang="en-US" sz="2701" kern="0">
                <a:solidFill>
                  <a:prstClr val="white"/>
                </a:solidFill>
                <a:latin typeface="Arial"/>
                <a:ea typeface="Arial Unicode MS"/>
              </a:endParaRPr>
            </a:p>
          </p:txBody>
        </p:sp>
        <p:sp>
          <p:nvSpPr>
            <p:cNvPr id="27" name="Rectangle 26">
              <a:extLst>
                <a:ext uri="{FF2B5EF4-FFF2-40B4-BE49-F238E27FC236}">
                  <a16:creationId xmlns:a16="http://schemas.microsoft.com/office/drawing/2014/main" id="{BE380056-28AE-4B4F-8178-95B57FEE4D0E}"/>
                </a:ext>
              </a:extLst>
            </p:cNvPr>
            <p:cNvSpPr/>
            <p:nvPr/>
          </p:nvSpPr>
          <p:spPr>
            <a:xfrm>
              <a:off x="5286576" y="4772762"/>
              <a:ext cx="123818" cy="1212287"/>
            </a:xfrm>
            <a:prstGeom prst="rect">
              <a:avLst/>
            </a:prstGeom>
            <a:solidFill>
              <a:sysClr val="windowText" lastClr="000000">
                <a:lumMod val="50000"/>
                <a:lumOff val="50000"/>
              </a:sysClr>
            </a:solidFill>
            <a:ln w="12700" cap="flat" cmpd="sng" algn="ctr">
              <a:noFill/>
              <a:prstDash val="solid"/>
              <a:miter lim="800000"/>
            </a:ln>
            <a:effectLst/>
          </p:spPr>
          <p:txBody>
            <a:bodyPr anchor="ctr"/>
            <a:lstStyle/>
            <a:p>
              <a:pPr algn="ctr" defTabSz="914286" eaLnBrk="1" fontAlgn="auto" hangingPunct="1">
                <a:spcBef>
                  <a:spcPts val="0"/>
                </a:spcBef>
                <a:spcAft>
                  <a:spcPts val="0"/>
                </a:spcAft>
                <a:defRPr/>
              </a:pPr>
              <a:endParaRPr lang="ko-KR" altLang="en-US" sz="2701" kern="0">
                <a:solidFill>
                  <a:prstClr val="white"/>
                </a:solidFill>
                <a:latin typeface="Arial"/>
                <a:ea typeface="Arial Unicode MS"/>
              </a:endParaRPr>
            </a:p>
          </p:txBody>
        </p:sp>
        <p:sp>
          <p:nvSpPr>
            <p:cNvPr id="28" name="Rectangle 27">
              <a:extLst>
                <a:ext uri="{FF2B5EF4-FFF2-40B4-BE49-F238E27FC236}">
                  <a16:creationId xmlns:a16="http://schemas.microsoft.com/office/drawing/2014/main" id="{B340373E-91C8-4ECF-9EC0-F5A31F6A7C7E}"/>
                </a:ext>
              </a:extLst>
            </p:cNvPr>
            <p:cNvSpPr/>
            <p:nvPr/>
          </p:nvSpPr>
          <p:spPr>
            <a:xfrm>
              <a:off x="6594600" y="4772762"/>
              <a:ext cx="123818" cy="1212287"/>
            </a:xfrm>
            <a:prstGeom prst="rect">
              <a:avLst/>
            </a:prstGeom>
            <a:solidFill>
              <a:sysClr val="windowText" lastClr="000000">
                <a:lumMod val="50000"/>
                <a:lumOff val="50000"/>
              </a:sysClr>
            </a:solidFill>
            <a:ln w="12700" cap="flat" cmpd="sng" algn="ctr">
              <a:noFill/>
              <a:prstDash val="solid"/>
              <a:miter lim="800000"/>
            </a:ln>
            <a:effectLst/>
          </p:spPr>
          <p:txBody>
            <a:bodyPr anchor="ctr"/>
            <a:lstStyle/>
            <a:p>
              <a:pPr algn="ctr" defTabSz="914286" eaLnBrk="1" fontAlgn="auto" hangingPunct="1">
                <a:spcBef>
                  <a:spcPts val="0"/>
                </a:spcBef>
                <a:spcAft>
                  <a:spcPts val="0"/>
                </a:spcAft>
                <a:defRPr/>
              </a:pPr>
              <a:endParaRPr lang="ko-KR" altLang="en-US" sz="2701" kern="0">
                <a:solidFill>
                  <a:prstClr val="white"/>
                </a:solidFill>
                <a:latin typeface="Arial"/>
                <a:ea typeface="Arial Unicode MS"/>
              </a:endParaRPr>
            </a:p>
          </p:txBody>
        </p:sp>
      </p:grpSp>
      <p:sp>
        <p:nvSpPr>
          <p:cNvPr id="4104" name="Rectangle 1"/>
          <p:cNvSpPr>
            <a:spLocks noChangeArrowheads="1"/>
          </p:cNvSpPr>
          <p:nvPr/>
        </p:nvSpPr>
        <p:spPr bwMode="auto">
          <a:xfrm>
            <a:off x="1617663" y="1328738"/>
            <a:ext cx="7038975"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 typeface="Wingdings" panose="05000000000000000000" pitchFamily="2" charset="2"/>
              <a:buChar char="q"/>
            </a:pPr>
            <a:r>
              <a:rPr lang="en-US" altLang="en-US" dirty="0" smtClean="0">
                <a:latin typeface="Times New Roman" panose="02020603050405020304" pitchFamily="18" charset="0"/>
                <a:cs typeface="Times New Roman" panose="02020603050405020304" pitchFamily="18" charset="0"/>
              </a:rPr>
              <a:t>Introduction</a:t>
            </a:r>
            <a:endParaRPr lang="en-US" altLang="en-US" dirty="0">
              <a:latin typeface="Times New Roman" panose="02020603050405020304" pitchFamily="18" charset="0"/>
              <a:cs typeface="Times New Roman" panose="02020603050405020304" pitchFamily="18" charset="0"/>
            </a:endParaRPr>
          </a:p>
          <a:p>
            <a:pPr>
              <a:lnSpc>
                <a:spcPct val="100000"/>
              </a:lnSpc>
              <a:spcBef>
                <a:spcPct val="0"/>
              </a:spcBef>
              <a:buFont typeface="Wingdings" panose="05000000000000000000" pitchFamily="2" charset="2"/>
              <a:buChar char="q"/>
            </a:pPr>
            <a:r>
              <a:rPr lang="en-US" altLang="en-US" dirty="0">
                <a:latin typeface="Times New Roman" panose="02020603050405020304" pitchFamily="18" charset="0"/>
                <a:cs typeface="Times New Roman" panose="02020603050405020304" pitchFamily="18" charset="0"/>
              </a:rPr>
              <a:t>How does ant colony optimization work?</a:t>
            </a:r>
          </a:p>
          <a:p>
            <a:pPr eaLnBrk="1" hangingPunct="1">
              <a:lnSpc>
                <a:spcPct val="100000"/>
              </a:lnSpc>
              <a:spcBef>
                <a:spcPct val="0"/>
              </a:spcBef>
              <a:buFont typeface="Wingdings" panose="05000000000000000000" pitchFamily="2" charset="2"/>
              <a:buChar char="q"/>
            </a:pPr>
            <a:r>
              <a:rPr lang="en-US" altLang="en-US" dirty="0" smtClean="0">
                <a:latin typeface="Times New Roman" panose="02020603050405020304" pitchFamily="18" charset="0"/>
                <a:cs typeface="Times New Roman" panose="02020603050405020304" pitchFamily="18" charset="0"/>
              </a:rPr>
              <a:t>Problem formulation</a:t>
            </a:r>
            <a:endParaRPr lang="en-US" altLang="en-US" dirty="0">
              <a:latin typeface="Times New Roman" panose="02020603050405020304" pitchFamily="18" charset="0"/>
              <a:cs typeface="Times New Roman" panose="02020603050405020304" pitchFamily="18" charset="0"/>
            </a:endParaRPr>
          </a:p>
          <a:p>
            <a:pPr>
              <a:lnSpc>
                <a:spcPct val="100000"/>
              </a:lnSpc>
              <a:spcBef>
                <a:spcPct val="0"/>
              </a:spcBef>
              <a:buFont typeface="Wingdings" panose="05000000000000000000" pitchFamily="2" charset="2"/>
              <a:buChar char="q"/>
            </a:pPr>
            <a:r>
              <a:rPr lang="en-US" altLang="en-US" dirty="0">
                <a:latin typeface="Times New Roman" panose="02020603050405020304" pitchFamily="18" charset="0"/>
                <a:cs typeface="Times New Roman" panose="02020603050405020304" pitchFamily="18" charset="0"/>
              </a:rPr>
              <a:t>ACO </a:t>
            </a:r>
            <a:r>
              <a:rPr lang="en-US" altLang="en-US" dirty="0" smtClean="0">
                <a:latin typeface="Times New Roman" panose="02020603050405020304" pitchFamily="18" charset="0"/>
                <a:cs typeface="Times New Roman" panose="02020603050405020304" pitchFamily="18" charset="0"/>
              </a:rPr>
              <a:t>algorithm </a:t>
            </a:r>
            <a:r>
              <a:rPr lang="en-US" altLang="en-US" dirty="0">
                <a:latin typeface="Times New Roman" panose="02020603050405020304" pitchFamily="18" charset="0"/>
                <a:cs typeface="Times New Roman" panose="02020603050405020304" pitchFamily="18" charset="0"/>
              </a:rPr>
              <a:t>and </a:t>
            </a:r>
            <a:r>
              <a:rPr lang="en-US" altLang="en-US" dirty="0" smtClean="0">
                <a:latin typeface="Times New Roman" panose="02020603050405020304" pitchFamily="18" charset="0"/>
                <a:cs typeface="Times New Roman" panose="02020603050405020304" pitchFamily="18" charset="0"/>
              </a:rPr>
              <a:t>formula</a:t>
            </a:r>
            <a:endParaRPr lang="en-US" altLang="en-US" dirty="0">
              <a:latin typeface="Times New Roman" panose="02020603050405020304" pitchFamily="18" charset="0"/>
              <a:cs typeface="Times New Roman" panose="02020603050405020304" pitchFamily="18" charset="0"/>
            </a:endParaRPr>
          </a:p>
          <a:p>
            <a:pPr eaLnBrk="1" hangingPunct="1">
              <a:lnSpc>
                <a:spcPct val="100000"/>
              </a:lnSpc>
              <a:spcBef>
                <a:spcPct val="0"/>
              </a:spcBef>
              <a:buFont typeface="Wingdings" panose="05000000000000000000" pitchFamily="2" charset="2"/>
              <a:buChar char="q"/>
            </a:pPr>
            <a:r>
              <a:rPr lang="en-US" altLang="en-US" dirty="0" smtClean="0">
                <a:latin typeface="Times New Roman" panose="02020603050405020304" pitchFamily="18" charset="0"/>
                <a:cs typeface="Times New Roman" panose="02020603050405020304" pitchFamily="18" charset="0"/>
              </a:rPr>
              <a:t>ACO numerical example.</a:t>
            </a:r>
          </a:p>
          <a:p>
            <a:pPr>
              <a:lnSpc>
                <a:spcPct val="100000"/>
              </a:lnSpc>
              <a:spcBef>
                <a:spcPct val="0"/>
              </a:spcBef>
              <a:buFont typeface="Wingdings" panose="05000000000000000000" pitchFamily="2" charset="2"/>
              <a:buChar char="q"/>
            </a:pPr>
            <a:r>
              <a:rPr lang="en-US" altLang="en-US" dirty="0">
                <a:solidFill>
                  <a:srgbClr val="FF0000"/>
                </a:solidFill>
                <a:latin typeface="Times New Roman" panose="02020603050405020304" pitchFamily="18" charset="0"/>
                <a:cs typeface="Times New Roman" panose="02020603050405020304" pitchFamily="18" charset="0"/>
              </a:rPr>
              <a:t>Model Descriptions and </a:t>
            </a:r>
            <a:r>
              <a:rPr lang="en-US" altLang="en-US" dirty="0" smtClean="0">
                <a:solidFill>
                  <a:srgbClr val="FF0000"/>
                </a:solidFill>
                <a:latin typeface="Times New Roman" panose="02020603050405020304" pitchFamily="18" charset="0"/>
                <a:cs typeface="Times New Roman" panose="02020603050405020304" pitchFamily="18" charset="0"/>
              </a:rPr>
              <a:t>Evaluation</a:t>
            </a:r>
          </a:p>
          <a:p>
            <a:pPr>
              <a:lnSpc>
                <a:spcPct val="100000"/>
              </a:lnSpc>
              <a:spcBef>
                <a:spcPct val="0"/>
              </a:spcBef>
              <a:buFont typeface="Wingdings" panose="05000000000000000000" pitchFamily="2" charset="2"/>
              <a:buChar char="q"/>
            </a:pPr>
            <a:r>
              <a:rPr lang="en-US" altLang="en-US" dirty="0">
                <a:solidFill>
                  <a:srgbClr val="FF0000"/>
                </a:solidFill>
                <a:latin typeface="Times New Roman" panose="02020603050405020304" pitchFamily="18" charset="0"/>
                <a:cs typeface="Times New Roman" panose="02020603050405020304" pitchFamily="18" charset="0"/>
              </a:rPr>
              <a:t>Result </a:t>
            </a:r>
            <a:r>
              <a:rPr lang="en-US" altLang="en-US" dirty="0" smtClean="0">
                <a:solidFill>
                  <a:srgbClr val="FF0000"/>
                </a:solidFill>
                <a:latin typeface="Times New Roman" panose="02020603050405020304" pitchFamily="18" charset="0"/>
                <a:cs typeface="Times New Roman" panose="02020603050405020304" pitchFamily="18" charset="0"/>
              </a:rPr>
              <a:t>Observe</a:t>
            </a:r>
          </a:p>
          <a:p>
            <a:pPr>
              <a:lnSpc>
                <a:spcPct val="100000"/>
              </a:lnSpc>
              <a:spcBef>
                <a:spcPct val="0"/>
              </a:spcBef>
              <a:buFont typeface="Wingdings" panose="05000000000000000000" pitchFamily="2" charset="2"/>
              <a:buChar char="q"/>
            </a:pPr>
            <a:r>
              <a:rPr lang="en-US" altLang="en-US" dirty="0" smtClean="0">
                <a:latin typeface="Times New Roman" panose="02020603050405020304" pitchFamily="18" charset="0"/>
                <a:cs typeface="Times New Roman" panose="02020603050405020304" pitchFamily="18" charset="0"/>
              </a:rPr>
              <a:t>Applications of ACO</a:t>
            </a:r>
          </a:p>
          <a:p>
            <a:pPr eaLnBrk="1" hangingPunct="1">
              <a:lnSpc>
                <a:spcPct val="100000"/>
              </a:lnSpc>
              <a:spcBef>
                <a:spcPct val="0"/>
              </a:spcBef>
              <a:buFont typeface="Wingdings" panose="05000000000000000000" pitchFamily="2" charset="2"/>
              <a:buChar char="q"/>
            </a:pPr>
            <a:r>
              <a:rPr lang="en-US" altLang="en-US" dirty="0" smtClean="0">
                <a:latin typeface="Times New Roman" panose="02020603050405020304" pitchFamily="18" charset="0"/>
                <a:cs typeface="Times New Roman" panose="02020603050405020304" pitchFamily="18" charset="0"/>
              </a:rPr>
              <a:t>Advantage and disadvantage.</a:t>
            </a:r>
          </a:p>
          <a:p>
            <a:pPr>
              <a:lnSpc>
                <a:spcPct val="100000"/>
              </a:lnSpc>
              <a:spcBef>
                <a:spcPct val="0"/>
              </a:spcBef>
              <a:buFont typeface="Wingdings" panose="05000000000000000000" pitchFamily="2" charset="2"/>
              <a:buChar char="q"/>
            </a:pPr>
            <a:r>
              <a:rPr lang="en-US" altLang="en-US" dirty="0" smtClean="0">
                <a:solidFill>
                  <a:srgbClr val="FF0000"/>
                </a:solidFill>
                <a:latin typeface="Times New Roman" panose="02020603050405020304" pitchFamily="18" charset="0"/>
                <a:cs typeface="Times New Roman" panose="02020603050405020304" pitchFamily="18" charset="0"/>
              </a:rPr>
              <a:t>Conclusion </a:t>
            </a:r>
            <a:r>
              <a:rPr lang="en-US" altLang="en-US" dirty="0">
                <a:solidFill>
                  <a:srgbClr val="FF0000"/>
                </a:solidFill>
                <a:latin typeface="Times New Roman" panose="02020603050405020304" pitchFamily="18" charset="0"/>
                <a:cs typeface="Times New Roman" panose="02020603050405020304" pitchFamily="18" charset="0"/>
              </a:rPr>
              <a:t>and Future Scope</a:t>
            </a:r>
          </a:p>
          <a:p>
            <a:pPr eaLnBrk="1" hangingPunct="1">
              <a:lnSpc>
                <a:spcPct val="100000"/>
              </a:lnSpc>
              <a:spcBef>
                <a:spcPct val="0"/>
              </a:spcBef>
              <a:buFont typeface="Wingdings" panose="05000000000000000000" pitchFamily="2" charset="2"/>
              <a:buChar char="q"/>
            </a:pPr>
            <a:endParaRPr lang="en-US" altLang="en-US" dirty="0" smtClean="0">
              <a:latin typeface="Times New Roman" panose="02020603050405020304" pitchFamily="18" charset="0"/>
              <a:cs typeface="Times New Roman" panose="02020603050405020304" pitchFamily="18" charset="0"/>
            </a:endParaRPr>
          </a:p>
          <a:p>
            <a:pPr eaLnBrk="1" hangingPunct="1">
              <a:lnSpc>
                <a:spcPct val="100000"/>
              </a:lnSpc>
              <a:spcBef>
                <a:spcPct val="0"/>
              </a:spcBef>
              <a:buFont typeface="Wingdings" panose="05000000000000000000" pitchFamily="2" charset="2"/>
              <a:buChar char="q"/>
            </a:pPr>
            <a:endParaRPr lang="en-US" altLang="en-US" dirty="0">
              <a:latin typeface="Times New Roman" panose="02020603050405020304" pitchFamily="18" charset="0"/>
              <a:cs typeface="Times New Roman" panose="02020603050405020304" pitchFamily="18" charset="0"/>
            </a:endParaRPr>
          </a:p>
        </p:txBody>
      </p:sp>
      <p:pic>
        <p:nvPicPr>
          <p:cNvPr id="4105" name="Picture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47250" y="0"/>
            <a:ext cx="2413000" cy="132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3728122"/>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5888" y="452438"/>
            <a:ext cx="3251426" cy="646331"/>
          </a:xfrm>
          <a:prstGeom prst="rect">
            <a:avLst/>
          </a:prstGeom>
        </p:spPr>
        <p:txBody>
          <a:bodyPr wrap="square">
            <a:spAutoFit/>
          </a:bodyPr>
          <a:lstStyle/>
          <a:p>
            <a:pPr marL="787400" indent="-571500">
              <a:spcBef>
                <a:spcPts val="2400"/>
              </a:spcBef>
              <a:buClr>
                <a:srgbClr val="000000"/>
              </a:buClr>
              <a:buSzPct val="171000"/>
              <a:defRPr/>
            </a:pPr>
            <a:r>
              <a:rPr lang="en-US" altLang="en-US" sz="3600" b="1" kern="0" dirty="0">
                <a:solidFill>
                  <a:srgbClr val="000000"/>
                </a:solidFill>
                <a:latin typeface="Times New Roman" panose="02020603050405020304" pitchFamily="18" charset="0"/>
                <a:cs typeface="Times New Roman" panose="02020603050405020304" pitchFamily="18" charset="0"/>
                <a:sym typeface="Myriad Pro" charset="0"/>
              </a:rPr>
              <a:t> </a:t>
            </a:r>
            <a:r>
              <a:rPr lang="en-US" altLang="en-US" sz="3600" b="1" kern="0" dirty="0" smtClean="0">
                <a:solidFill>
                  <a:srgbClr val="000000"/>
                </a:solidFill>
                <a:latin typeface="Times New Roman" panose="02020603050405020304" pitchFamily="18" charset="0"/>
                <a:cs typeface="Times New Roman" panose="02020603050405020304" pitchFamily="18" charset="0"/>
                <a:sym typeface="Myriad Pro" charset="0"/>
              </a:rPr>
              <a:t>Introduction</a:t>
            </a:r>
            <a:endParaRPr lang="en-US" altLang="en-US" sz="3600" b="1" kern="0" dirty="0">
              <a:solidFill>
                <a:srgbClr val="000000"/>
              </a:solidFill>
              <a:latin typeface="Times New Roman" panose="02020603050405020304" pitchFamily="18" charset="0"/>
              <a:cs typeface="Times New Roman" panose="02020603050405020304" pitchFamily="18" charset="0"/>
              <a:sym typeface="Myriad Pro" charset="0"/>
            </a:endParaRPr>
          </a:p>
        </p:txBody>
      </p:sp>
      <p:pic>
        <p:nvPicPr>
          <p:cNvPr id="4105" name="Picture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47250" y="0"/>
            <a:ext cx="2413000" cy="132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406401" y="1532343"/>
            <a:ext cx="11451771" cy="2308324"/>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In computer science and operations research, the ant colony optimization algorithm (ACO) is a probabilistic technique for solving computational problems which can be reduced to finding good paths through graphs.</a:t>
            </a: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 Ant Colony Optimization algorithm was developed by </a:t>
            </a:r>
            <a:r>
              <a:rPr lang="en-US" sz="2400" b="1" dirty="0" smtClean="0">
                <a:solidFill>
                  <a:srgbClr val="00B050"/>
                </a:solidFill>
                <a:latin typeface="Times New Roman" panose="02020603050405020304" pitchFamily="18" charset="0"/>
                <a:cs typeface="Times New Roman" panose="02020603050405020304" pitchFamily="18" charset="0"/>
              </a:rPr>
              <a:t>M. </a:t>
            </a:r>
            <a:r>
              <a:rPr lang="en-US" sz="2400" b="1" dirty="0" err="1" smtClean="0">
                <a:solidFill>
                  <a:srgbClr val="00B050"/>
                </a:solidFill>
                <a:latin typeface="Times New Roman" panose="02020603050405020304" pitchFamily="18" charset="0"/>
                <a:cs typeface="Times New Roman" panose="02020603050405020304" pitchFamily="18" charset="0"/>
              </a:rPr>
              <a:t>Dorigo</a:t>
            </a:r>
            <a:r>
              <a:rPr lang="en-US" sz="2400" b="1" dirty="0" smtClean="0">
                <a:solidFill>
                  <a:srgbClr val="00B050"/>
                </a:solidFill>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in the late 90s as a part of his PhD thesis.[1]</a:t>
            </a:r>
            <a:endParaRPr lang="en-US" sz="2400" dirty="0">
              <a:latin typeface="Times New Roman" panose="02020603050405020304" pitchFamily="18" charset="0"/>
              <a:cs typeface="Times New Roman" panose="02020603050405020304" pitchFamily="18" charset="0"/>
            </a:endParaRPr>
          </a:p>
        </p:txBody>
      </p:sp>
      <p:sp>
        <p:nvSpPr>
          <p:cNvPr id="14" name="Rectangle 13"/>
          <p:cNvSpPr/>
          <p:nvPr/>
        </p:nvSpPr>
        <p:spPr>
          <a:xfrm>
            <a:off x="406400" y="4044272"/>
            <a:ext cx="11095789" cy="2160591"/>
          </a:xfrm>
          <a:prstGeom prst="rect">
            <a:avLst/>
          </a:prstGeom>
        </p:spPr>
        <p:txBody>
          <a:bodyPr wrap="square">
            <a:spAutoFit/>
          </a:bodyPr>
          <a:lstStyle/>
          <a:p>
            <a:pPr>
              <a:lnSpc>
                <a:spcPct val="80000"/>
              </a:lnSpc>
            </a:pPr>
            <a:r>
              <a:rPr lang="en-US" sz="2400" dirty="0" smtClean="0">
                <a:latin typeface="Times New Roman" panose="02020603050405020304" pitchFamily="18" charset="0"/>
                <a:cs typeface="Times New Roman" panose="02020603050405020304" pitchFamily="18" charset="0"/>
              </a:rPr>
              <a:t>In a series of experiments on a colony of ants with a choice between two unequal length paths leading to a source of food, biologists have observed that ants tended to use the </a:t>
            </a:r>
            <a:r>
              <a:rPr lang="en-US" sz="2400" b="1" dirty="0" smtClean="0">
                <a:latin typeface="Times New Roman" panose="02020603050405020304" pitchFamily="18" charset="0"/>
                <a:cs typeface="Times New Roman" panose="02020603050405020304" pitchFamily="18" charset="0"/>
              </a:rPr>
              <a:t>shortest route</a:t>
            </a:r>
            <a:r>
              <a:rPr lang="en-US" sz="2400" dirty="0" smtClean="0">
                <a:latin typeface="Times New Roman" panose="02020603050405020304" pitchFamily="18" charset="0"/>
                <a:cs typeface="Times New Roman" panose="02020603050405020304" pitchFamily="18" charset="0"/>
              </a:rPr>
              <a:t>. </a:t>
            </a:r>
          </a:p>
          <a:p>
            <a:pPr>
              <a:lnSpc>
                <a:spcPct val="80000"/>
              </a:lnSpc>
            </a:pPr>
            <a:endParaRPr lang="en-US" sz="2400" dirty="0" smtClean="0">
              <a:latin typeface="Times New Roman" panose="02020603050405020304" pitchFamily="18" charset="0"/>
              <a:cs typeface="Times New Roman" panose="02020603050405020304" pitchFamily="18" charset="0"/>
            </a:endParaRPr>
          </a:p>
          <a:p>
            <a:pPr>
              <a:lnSpc>
                <a:spcPct val="80000"/>
              </a:lnSpc>
            </a:pPr>
            <a:r>
              <a:rPr lang="en-US" sz="2400" dirty="0" smtClean="0">
                <a:latin typeface="Times New Roman" panose="02020603050405020304" pitchFamily="18" charset="0"/>
                <a:cs typeface="Times New Roman" panose="02020603050405020304" pitchFamily="18" charset="0"/>
              </a:rPr>
              <a:t>A model explaining this behavior is as follows: An ant  runs more or less at random around the colony. If it discovers a food source, it returns more or less directly to the nest, leaving in its path a trail of </a:t>
            </a:r>
            <a:r>
              <a:rPr lang="en-US" sz="2400" b="1" dirty="0" smtClean="0">
                <a:latin typeface="Times New Roman" panose="02020603050405020304" pitchFamily="18" charset="0"/>
                <a:cs typeface="Times New Roman" panose="02020603050405020304" pitchFamily="18" charset="0"/>
              </a:rPr>
              <a:t>pheromone.</a:t>
            </a:r>
          </a:p>
        </p:txBody>
      </p:sp>
    </p:spTree>
    <p:extLst>
      <p:ext uri="{BB962C8B-B14F-4D97-AF65-F5344CB8AC3E}">
        <p14:creationId xmlns:p14="http://schemas.microsoft.com/office/powerpoint/2010/main" val="4236853554"/>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5888" y="452438"/>
            <a:ext cx="8755396" cy="646331"/>
          </a:xfrm>
          <a:prstGeom prst="rect">
            <a:avLst/>
          </a:prstGeom>
        </p:spPr>
        <p:txBody>
          <a:bodyPr wrap="square">
            <a:spAutoFit/>
          </a:bodyPr>
          <a:lstStyle/>
          <a:p>
            <a:pPr marL="787400" indent="-571500">
              <a:spcBef>
                <a:spcPts val="2400"/>
              </a:spcBef>
              <a:buClr>
                <a:srgbClr val="000000"/>
              </a:buClr>
              <a:buSzPct val="171000"/>
              <a:defRPr/>
            </a:pPr>
            <a:r>
              <a:rPr lang="en-US" altLang="en-US" sz="3600" b="1" kern="0" dirty="0">
                <a:solidFill>
                  <a:srgbClr val="000000"/>
                </a:solidFill>
                <a:latin typeface="Times New Roman" panose="02020603050405020304" pitchFamily="18" charset="0"/>
                <a:cs typeface="Times New Roman" panose="02020603050405020304" pitchFamily="18" charset="0"/>
                <a:sym typeface="Myriad Pro" charset="0"/>
              </a:rPr>
              <a:t> How does ant colony optimization work?</a:t>
            </a:r>
          </a:p>
        </p:txBody>
      </p:sp>
      <p:pic>
        <p:nvPicPr>
          <p:cNvPr id="4105" name="Picture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47250" y="0"/>
            <a:ext cx="2413000" cy="132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503988" y="1461936"/>
            <a:ext cx="11095789" cy="1865126"/>
          </a:xfrm>
          <a:prstGeom prst="rect">
            <a:avLst/>
          </a:prstGeom>
        </p:spPr>
        <p:txBody>
          <a:bodyPr wrap="square">
            <a:spAutoFit/>
          </a:bodyPr>
          <a:lstStyle/>
          <a:p>
            <a:pPr>
              <a:lnSpc>
                <a:spcPct val="80000"/>
              </a:lnSpc>
            </a:pPr>
            <a:r>
              <a:rPr lang="en-US" sz="2400" dirty="0" smtClean="0">
                <a:latin typeface="Times New Roman" panose="02020603050405020304" pitchFamily="18" charset="0"/>
                <a:cs typeface="Times New Roman" panose="02020603050405020304" pitchFamily="18" charset="0"/>
              </a:rPr>
              <a:t>ACO algorithm is basically inspired by the foraging behavior of ants searching for suitable paths between their colonies and food source.</a:t>
            </a:r>
          </a:p>
          <a:p>
            <a:pPr>
              <a:lnSpc>
                <a:spcPct val="80000"/>
              </a:lnSpc>
            </a:pPr>
            <a:endParaRPr lang="en-US" sz="2400" dirty="0" smtClean="0">
              <a:latin typeface="Times New Roman" panose="02020603050405020304" pitchFamily="18" charset="0"/>
              <a:cs typeface="Times New Roman" panose="02020603050405020304" pitchFamily="18" charset="0"/>
            </a:endParaRPr>
          </a:p>
          <a:p>
            <a:pPr>
              <a:lnSpc>
                <a:spcPct val="80000"/>
              </a:lnSpc>
            </a:pPr>
            <a:r>
              <a:rPr lang="en-US" sz="2400" dirty="0" smtClean="0">
                <a:latin typeface="Times New Roman" panose="02020603050405020304" pitchFamily="18" charset="0"/>
                <a:cs typeface="Times New Roman" panose="02020603050405020304" pitchFamily="18" charset="0"/>
              </a:rPr>
              <a:t>Ants communicate with each other indirectly using a chemical knows as a </a:t>
            </a:r>
            <a:r>
              <a:rPr lang="en-US" sz="2400" b="1" dirty="0" smtClean="0">
                <a:solidFill>
                  <a:schemeClr val="accent6"/>
                </a:solidFill>
                <a:latin typeface="Times New Roman" panose="02020603050405020304" pitchFamily="18" charset="0"/>
                <a:cs typeface="Times New Roman" panose="02020603050405020304" pitchFamily="18" charset="0"/>
              </a:rPr>
              <a:t>pheromone</a:t>
            </a:r>
            <a:r>
              <a:rPr lang="en-US" sz="2400" b="1" dirty="0" smtClean="0">
                <a:solidFill>
                  <a:schemeClr val="accent6">
                    <a:lumMod val="60000"/>
                    <a:lumOff val="40000"/>
                  </a:schemeClr>
                </a:solidFill>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  With the help of pheromone signals ants can easily find shortest paths between colony and food.</a:t>
            </a:r>
          </a:p>
        </p:txBody>
      </p:sp>
      <p:pic>
        <p:nvPicPr>
          <p:cNvPr id="2052" name="Picture 4" descr="Overview – Division PM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78923" y="3296668"/>
            <a:ext cx="7681327" cy="3577355"/>
          </a:xfrm>
          <a:prstGeom prst="rect">
            <a:avLst/>
          </a:prstGeom>
          <a:noFill/>
          <a:extLst>
            <a:ext uri="{909E8E84-426E-40DD-AFC4-6F175D3DCCD1}">
              <a14:hiddenFill xmlns:a14="http://schemas.microsoft.com/office/drawing/2010/main">
                <a:solidFill>
                  <a:srgbClr val="FFFFFF"/>
                </a:solidFill>
              </a14:hiddenFill>
            </a:ext>
          </a:extLst>
        </p:spPr>
      </p:pic>
      <p:sp>
        <p:nvSpPr>
          <p:cNvPr id="47" name="Freeform 46"/>
          <p:cNvSpPr/>
          <p:nvPr/>
        </p:nvSpPr>
        <p:spPr>
          <a:xfrm>
            <a:off x="5279607" y="2991402"/>
            <a:ext cx="6079958" cy="1926446"/>
          </a:xfrm>
          <a:custGeom>
            <a:avLst/>
            <a:gdLst>
              <a:gd name="connsiteX0" fmla="*/ 0 w 6079958"/>
              <a:gd name="connsiteY0" fmla="*/ 1926446 h 1926446"/>
              <a:gd name="connsiteX1" fmla="*/ 1058779 w 6079958"/>
              <a:gd name="connsiteY1" fmla="*/ 578909 h 1926446"/>
              <a:gd name="connsiteX2" fmla="*/ 2727158 w 6079958"/>
              <a:gd name="connsiteY2" fmla="*/ 739330 h 1926446"/>
              <a:gd name="connsiteX3" fmla="*/ 3513221 w 6079958"/>
              <a:gd name="connsiteY3" fmla="*/ 1393 h 1926446"/>
              <a:gd name="connsiteX4" fmla="*/ 4957011 w 6079958"/>
              <a:gd name="connsiteY4" fmla="*/ 546824 h 1926446"/>
              <a:gd name="connsiteX5" fmla="*/ 5710990 w 6079958"/>
              <a:gd name="connsiteY5" fmla="*/ 274109 h 1926446"/>
              <a:gd name="connsiteX6" fmla="*/ 6079958 w 6079958"/>
              <a:gd name="connsiteY6" fmla="*/ 819540 h 1926446"/>
              <a:gd name="connsiteX7" fmla="*/ 6079958 w 6079958"/>
              <a:gd name="connsiteY7" fmla="*/ 819540 h 1926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79958" h="1926446">
                <a:moveTo>
                  <a:pt x="0" y="1926446"/>
                </a:moveTo>
                <a:cubicBezTo>
                  <a:pt x="302126" y="1351604"/>
                  <a:pt x="604253" y="776762"/>
                  <a:pt x="1058779" y="578909"/>
                </a:cubicBezTo>
                <a:cubicBezTo>
                  <a:pt x="1513305" y="381056"/>
                  <a:pt x="2318084" y="835583"/>
                  <a:pt x="2727158" y="739330"/>
                </a:cubicBezTo>
                <a:cubicBezTo>
                  <a:pt x="3136232" y="643077"/>
                  <a:pt x="3141579" y="33477"/>
                  <a:pt x="3513221" y="1393"/>
                </a:cubicBezTo>
                <a:cubicBezTo>
                  <a:pt x="3884863" y="-30691"/>
                  <a:pt x="4590716" y="501371"/>
                  <a:pt x="4957011" y="546824"/>
                </a:cubicBezTo>
                <a:cubicBezTo>
                  <a:pt x="5323306" y="592277"/>
                  <a:pt x="5523832" y="228656"/>
                  <a:pt x="5710990" y="274109"/>
                </a:cubicBezTo>
                <a:cubicBezTo>
                  <a:pt x="5898148" y="319562"/>
                  <a:pt x="6079958" y="819540"/>
                  <a:pt x="6079958" y="819540"/>
                </a:cubicBezTo>
                <a:lnTo>
                  <a:pt x="6079958" y="819540"/>
                </a:lnTo>
              </a:path>
            </a:pathLst>
          </a:custGeom>
          <a:noFill/>
          <a:ln w="7620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a:off x="6352674" y="4459704"/>
            <a:ext cx="5101389" cy="1717088"/>
          </a:xfrm>
          <a:custGeom>
            <a:avLst/>
            <a:gdLst>
              <a:gd name="connsiteX0" fmla="*/ 0 w 5101389"/>
              <a:gd name="connsiteY0" fmla="*/ 1267326 h 1717088"/>
              <a:gd name="connsiteX1" fmla="*/ 914400 w 5101389"/>
              <a:gd name="connsiteY1" fmla="*/ 818147 h 1717088"/>
              <a:gd name="connsiteX2" fmla="*/ 2005263 w 5101389"/>
              <a:gd name="connsiteY2" fmla="*/ 1187116 h 1717088"/>
              <a:gd name="connsiteX3" fmla="*/ 2614863 w 5101389"/>
              <a:gd name="connsiteY3" fmla="*/ 753979 h 1717088"/>
              <a:gd name="connsiteX4" fmla="*/ 4106779 w 5101389"/>
              <a:gd name="connsiteY4" fmla="*/ 1716505 h 1717088"/>
              <a:gd name="connsiteX5" fmla="*/ 4267200 w 5101389"/>
              <a:gd name="connsiteY5" fmla="*/ 593558 h 1717088"/>
              <a:gd name="connsiteX6" fmla="*/ 5101389 w 5101389"/>
              <a:gd name="connsiteY6" fmla="*/ 0 h 1717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389" h="1717088">
                <a:moveTo>
                  <a:pt x="0" y="1267326"/>
                </a:moveTo>
                <a:cubicBezTo>
                  <a:pt x="290095" y="1049420"/>
                  <a:pt x="580190" y="831515"/>
                  <a:pt x="914400" y="818147"/>
                </a:cubicBezTo>
                <a:cubicBezTo>
                  <a:pt x="1248610" y="804779"/>
                  <a:pt x="1721852" y="1197811"/>
                  <a:pt x="2005263" y="1187116"/>
                </a:cubicBezTo>
                <a:cubicBezTo>
                  <a:pt x="2288674" y="1176421"/>
                  <a:pt x="2264610" y="665747"/>
                  <a:pt x="2614863" y="753979"/>
                </a:cubicBezTo>
                <a:cubicBezTo>
                  <a:pt x="2965116" y="842210"/>
                  <a:pt x="3831390" y="1743242"/>
                  <a:pt x="4106779" y="1716505"/>
                </a:cubicBezTo>
                <a:cubicBezTo>
                  <a:pt x="4382169" y="1689768"/>
                  <a:pt x="4101432" y="879642"/>
                  <a:pt x="4267200" y="593558"/>
                </a:cubicBezTo>
                <a:cubicBezTo>
                  <a:pt x="4432968" y="307474"/>
                  <a:pt x="4767178" y="153737"/>
                  <a:pt x="5101389" y="0"/>
                </a:cubicBezTo>
              </a:path>
            </a:pathLst>
          </a:custGeom>
          <a:noFill/>
          <a:ln w="762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50"/>
          <p:cNvCxnSpPr/>
          <p:nvPr/>
        </p:nvCxnSpPr>
        <p:spPr>
          <a:xfrm flipV="1">
            <a:off x="6051883" y="3954625"/>
            <a:ext cx="5113422" cy="1311839"/>
          </a:xfrm>
          <a:prstGeom prst="straightConnector1">
            <a:avLst/>
          </a:prstGeom>
          <a:ln w="762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44045" y="3595409"/>
            <a:ext cx="4846804" cy="3046988"/>
          </a:xfrm>
          <a:prstGeom prst="rect">
            <a:avLst/>
          </a:prstGeom>
          <a:noFill/>
        </p:spPr>
        <p:txBody>
          <a:bodyPr wrap="square" rtlCol="0">
            <a:spAutoFit/>
          </a:bodyPr>
          <a:lstStyle/>
          <a:p>
            <a:pPr marL="342900" indent="-342900">
              <a:lnSpc>
                <a:spcPct val="80000"/>
              </a:lnSpc>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Ants Foraging behavior </a:t>
            </a:r>
          </a:p>
          <a:p>
            <a:pPr marL="342900" indent="-342900">
              <a:lnSpc>
                <a:spcPct val="80000"/>
              </a:lnSpc>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342900" indent="-342900">
              <a:lnSpc>
                <a:spcPct val="8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When ants find food source they choose the way have </a:t>
            </a:r>
            <a:r>
              <a:rPr lang="en-US" sz="2400" b="1" dirty="0" smtClean="0">
                <a:solidFill>
                  <a:schemeClr val="accent6">
                    <a:lumMod val="75000"/>
                  </a:schemeClr>
                </a:solidFill>
                <a:latin typeface="Times New Roman" panose="02020603050405020304" pitchFamily="18" charset="0"/>
                <a:cs typeface="Times New Roman" panose="02020603050405020304" pitchFamily="18" charset="0"/>
              </a:rPr>
              <a:t>strong pheromones</a:t>
            </a:r>
            <a:r>
              <a:rPr lang="en-US" sz="2400" b="1" dirty="0" smtClean="0">
                <a:latin typeface="Times New Roman" panose="02020603050405020304" pitchFamily="18" charset="0"/>
                <a:cs typeface="Times New Roman" panose="02020603050405020304" pitchFamily="18" charset="0"/>
              </a:rPr>
              <a:t>.</a:t>
            </a:r>
          </a:p>
          <a:p>
            <a:pPr>
              <a:lnSpc>
                <a:spcPct val="80000"/>
              </a:lnSpc>
            </a:pPr>
            <a:endParaRPr lang="en-US" sz="2400" b="1" dirty="0" smtClean="0">
              <a:latin typeface="Times New Roman" panose="02020603050405020304" pitchFamily="18" charset="0"/>
              <a:cs typeface="Times New Roman" panose="02020603050405020304" pitchFamily="18" charset="0"/>
            </a:endParaRPr>
          </a:p>
          <a:p>
            <a:pPr marL="342900" indent="-342900">
              <a:lnSpc>
                <a:spcPct val="8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Pheromone marks on the shorter paths have strong pheromone signal. Probability of this path selected by other ants increase.</a:t>
            </a:r>
            <a:endParaRPr lang="en-US" sz="2400" dirty="0">
              <a:latin typeface="Times New Roman" panose="02020603050405020304" pitchFamily="18" charset="0"/>
              <a:cs typeface="Times New Roman" panose="02020603050405020304" pitchFamily="18" charset="0"/>
            </a:endParaRPr>
          </a:p>
        </p:txBody>
      </p:sp>
      <p:sp>
        <p:nvSpPr>
          <p:cNvPr id="2" name="Rectangle 1"/>
          <p:cNvSpPr/>
          <p:nvPr/>
        </p:nvSpPr>
        <p:spPr>
          <a:xfrm rot="20679440">
            <a:off x="7202707" y="3504348"/>
            <a:ext cx="2743251" cy="400110"/>
          </a:xfrm>
          <a:prstGeom prst="rect">
            <a:avLst/>
          </a:prstGeom>
        </p:spPr>
        <p:txBody>
          <a:bodyPr wrap="none">
            <a:spAutoFit/>
          </a:bodyPr>
          <a:lstStyle/>
          <a:p>
            <a:r>
              <a:rPr lang="en-US" sz="2000" b="1" dirty="0" smtClean="0">
                <a:solidFill>
                  <a:schemeClr val="accent2">
                    <a:lumMod val="75000"/>
                  </a:schemeClr>
                </a:solidFill>
                <a:latin typeface="Times New Roman" panose="02020603050405020304" pitchFamily="18" charset="0"/>
                <a:cs typeface="Times New Roman" panose="02020603050405020304" pitchFamily="18" charset="0"/>
              </a:rPr>
              <a:t>Pheromones evaporate.</a:t>
            </a:r>
            <a:endParaRPr lang="en-US" sz="2000" b="1"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26958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5888" y="452438"/>
            <a:ext cx="4874961" cy="646331"/>
          </a:xfrm>
          <a:prstGeom prst="rect">
            <a:avLst/>
          </a:prstGeom>
        </p:spPr>
        <p:txBody>
          <a:bodyPr wrap="square">
            <a:spAutoFit/>
          </a:bodyPr>
          <a:lstStyle/>
          <a:p>
            <a:pPr marL="787400" indent="-571500">
              <a:spcBef>
                <a:spcPts val="2400"/>
              </a:spcBef>
              <a:buClr>
                <a:srgbClr val="000000"/>
              </a:buClr>
              <a:buSzPct val="171000"/>
              <a:defRPr/>
            </a:pPr>
            <a:r>
              <a:rPr lang="en-US" altLang="en-US" sz="3600" b="1" kern="0" dirty="0">
                <a:solidFill>
                  <a:srgbClr val="000000"/>
                </a:solidFill>
                <a:latin typeface="Times New Roman" panose="02020603050405020304" pitchFamily="18" charset="0"/>
                <a:cs typeface="Times New Roman" panose="02020603050405020304" pitchFamily="18" charset="0"/>
                <a:sym typeface="Myriad Pro" charset="0"/>
              </a:rPr>
              <a:t> Problem formulation</a:t>
            </a:r>
          </a:p>
        </p:txBody>
      </p:sp>
      <p:pic>
        <p:nvPicPr>
          <p:cNvPr id="4105" name="Picture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47250" y="0"/>
            <a:ext cx="2413000" cy="132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503988" y="1461936"/>
            <a:ext cx="11095789" cy="683264"/>
          </a:xfrm>
          <a:prstGeom prst="rect">
            <a:avLst/>
          </a:prstGeom>
        </p:spPr>
        <p:txBody>
          <a:bodyPr wrap="square">
            <a:spAutoFit/>
          </a:bodyPr>
          <a:lstStyle/>
          <a:p>
            <a:pPr>
              <a:lnSpc>
                <a:spcPct val="80000"/>
              </a:lnSpc>
            </a:pPr>
            <a:r>
              <a:rPr lang="en-US" sz="2400" dirty="0" smtClean="0">
                <a:latin typeface="Times New Roman" panose="02020603050405020304" pitchFamily="18" charset="0"/>
                <a:cs typeface="Times New Roman" panose="02020603050405020304" pitchFamily="18" charset="0"/>
              </a:rPr>
              <a:t>In Travelling salesman problem (TSP) [2] salesman want to visit each city exactly once with minimum travelling distance. </a:t>
            </a:r>
          </a:p>
        </p:txBody>
      </p:sp>
      <p:pic>
        <p:nvPicPr>
          <p:cNvPr id="56" name="Picture 55"/>
          <p:cNvPicPr>
            <a:picLocks noChangeAspect="1"/>
          </p:cNvPicPr>
          <p:nvPr/>
        </p:nvPicPr>
        <p:blipFill rotWithShape="1">
          <a:blip r:embed="rId3"/>
          <a:srcRect l="26426" r="27328"/>
          <a:stretch/>
        </p:blipFill>
        <p:spPr>
          <a:xfrm>
            <a:off x="3224466" y="2646195"/>
            <a:ext cx="1684421" cy="3642310"/>
          </a:xfrm>
          <a:prstGeom prst="rect">
            <a:avLst/>
          </a:prstGeom>
        </p:spPr>
      </p:pic>
      <p:pic>
        <p:nvPicPr>
          <p:cNvPr id="58" name="Picture 57"/>
          <p:cNvPicPr>
            <a:picLocks noChangeAspect="1"/>
          </p:cNvPicPr>
          <p:nvPr/>
        </p:nvPicPr>
        <p:blipFill>
          <a:blip r:embed="rId4"/>
          <a:stretch>
            <a:fillRect/>
          </a:stretch>
        </p:blipFill>
        <p:spPr>
          <a:xfrm>
            <a:off x="5575803" y="3914527"/>
            <a:ext cx="2213811" cy="1282319"/>
          </a:xfrm>
          <a:prstGeom prst="rect">
            <a:avLst/>
          </a:prstGeom>
        </p:spPr>
      </p:pic>
      <p:pic>
        <p:nvPicPr>
          <p:cNvPr id="59" name="Picture 58"/>
          <p:cNvPicPr>
            <a:picLocks noChangeAspect="1"/>
          </p:cNvPicPr>
          <p:nvPr/>
        </p:nvPicPr>
        <p:blipFill rotWithShape="1">
          <a:blip r:embed="rId5"/>
          <a:srcRect l="-1773" t="13762" r="1773" b="21654"/>
          <a:stretch/>
        </p:blipFill>
        <p:spPr>
          <a:xfrm>
            <a:off x="4872959" y="2139399"/>
            <a:ext cx="1809750" cy="1636295"/>
          </a:xfrm>
          <a:prstGeom prst="rect">
            <a:avLst/>
          </a:prstGeom>
        </p:spPr>
      </p:pic>
      <p:pic>
        <p:nvPicPr>
          <p:cNvPr id="2066" name="Picture 18" descr="Outline Rome Italy City Skyline with Color Buildings Isolated on White.  Vector Illustration. Rome Cityscape with Landmarks Stock Vector Image &amp; Art  - Alamy"/>
          <p:cNvPicPr>
            <a:picLocks noChangeAspect="1" noChangeArrowheads="1"/>
          </p:cNvPicPr>
          <p:nvPr/>
        </p:nvPicPr>
        <p:blipFill rotWithShape="1">
          <a:blip r:embed="rId6">
            <a:extLst>
              <a:ext uri="{28A0092B-C50C-407E-A947-70E740481C1C}">
                <a14:useLocalDpi xmlns:a14="http://schemas.microsoft.com/office/drawing/2010/main" val="0"/>
              </a:ext>
            </a:extLst>
          </a:blip>
          <a:srcRect l="2328" t="20899" r="-2328" b="23202"/>
          <a:stretch/>
        </p:blipFill>
        <p:spPr bwMode="auto">
          <a:xfrm>
            <a:off x="4908887" y="5406189"/>
            <a:ext cx="2066925" cy="1235243"/>
          </a:xfrm>
          <a:prstGeom prst="rect">
            <a:avLst/>
          </a:prstGeom>
          <a:noFill/>
          <a:extLst>
            <a:ext uri="{909E8E84-426E-40DD-AFC4-6F175D3DCCD1}">
              <a14:hiddenFill xmlns:a14="http://schemas.microsoft.com/office/drawing/2010/main">
                <a:solidFill>
                  <a:srgbClr val="FFFFFF"/>
                </a:solidFill>
              </a14:hiddenFill>
            </a:ext>
          </a:extLst>
        </p:spPr>
      </p:pic>
      <p:cxnSp>
        <p:nvCxnSpPr>
          <p:cNvPr id="61" name="Straight Arrow Connector 60"/>
          <p:cNvCxnSpPr/>
          <p:nvPr/>
        </p:nvCxnSpPr>
        <p:spPr>
          <a:xfrm flipV="1">
            <a:off x="4652213" y="3513221"/>
            <a:ext cx="465221" cy="26247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4640348" y="4276689"/>
            <a:ext cx="935455" cy="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4652213" y="4555686"/>
            <a:ext cx="802690" cy="85050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97" name="TextBox 4096"/>
          <p:cNvSpPr txBox="1"/>
          <p:nvPr/>
        </p:nvSpPr>
        <p:spPr>
          <a:xfrm>
            <a:off x="5454903" y="2354543"/>
            <a:ext cx="1106905" cy="461665"/>
          </a:xfrm>
          <a:prstGeom prst="rect">
            <a:avLst/>
          </a:prstGeom>
          <a:noFill/>
        </p:spPr>
        <p:txBody>
          <a:bodyPr wrap="square" rtlCol="0">
            <a:spAutoFit/>
          </a:bodyPr>
          <a:lstStyle/>
          <a:p>
            <a:r>
              <a:rPr lang="en-US" sz="2400" b="1" dirty="0" smtClean="0">
                <a:solidFill>
                  <a:srgbClr val="00B0F0"/>
                </a:solidFill>
                <a:latin typeface="Times New Roman" panose="02020603050405020304" pitchFamily="18" charset="0"/>
                <a:cs typeface="Times New Roman" panose="02020603050405020304" pitchFamily="18" charset="0"/>
              </a:rPr>
              <a:t>City X</a:t>
            </a:r>
            <a:endParaRPr lang="en-US" sz="2400" b="1" dirty="0">
              <a:solidFill>
                <a:srgbClr val="00B0F0"/>
              </a:solidFill>
              <a:latin typeface="Times New Roman" panose="02020603050405020304" pitchFamily="18" charset="0"/>
              <a:cs typeface="Times New Roman" panose="02020603050405020304" pitchFamily="18" charset="0"/>
            </a:endParaRPr>
          </a:p>
        </p:txBody>
      </p:sp>
      <p:sp>
        <p:nvSpPr>
          <p:cNvPr id="76" name="TextBox 75"/>
          <p:cNvSpPr txBox="1"/>
          <p:nvPr/>
        </p:nvSpPr>
        <p:spPr>
          <a:xfrm>
            <a:off x="6557380" y="3474351"/>
            <a:ext cx="1106905" cy="461665"/>
          </a:xfrm>
          <a:prstGeom prst="rect">
            <a:avLst/>
          </a:prstGeom>
          <a:noFill/>
        </p:spPr>
        <p:txBody>
          <a:bodyPr wrap="square" rtlCol="0">
            <a:spAutoFit/>
          </a:bodyPr>
          <a:lstStyle/>
          <a:p>
            <a:r>
              <a:rPr lang="en-US" sz="2400" b="1" dirty="0" smtClean="0">
                <a:solidFill>
                  <a:srgbClr val="00B0F0"/>
                </a:solidFill>
                <a:latin typeface="Times New Roman" panose="02020603050405020304" pitchFamily="18" charset="0"/>
                <a:cs typeface="Times New Roman" panose="02020603050405020304" pitchFamily="18" charset="0"/>
              </a:rPr>
              <a:t>City Y</a:t>
            </a:r>
            <a:endParaRPr lang="en-US" sz="2400" b="1" dirty="0">
              <a:solidFill>
                <a:srgbClr val="00B0F0"/>
              </a:solidFill>
              <a:latin typeface="Times New Roman" panose="02020603050405020304" pitchFamily="18" charset="0"/>
              <a:cs typeface="Times New Roman" panose="02020603050405020304" pitchFamily="18" charset="0"/>
            </a:endParaRPr>
          </a:p>
        </p:txBody>
      </p:sp>
      <p:sp>
        <p:nvSpPr>
          <p:cNvPr id="77" name="TextBox 76"/>
          <p:cNvSpPr txBox="1"/>
          <p:nvPr/>
        </p:nvSpPr>
        <p:spPr>
          <a:xfrm>
            <a:off x="6422359" y="5335679"/>
            <a:ext cx="1106905" cy="461665"/>
          </a:xfrm>
          <a:prstGeom prst="rect">
            <a:avLst/>
          </a:prstGeom>
          <a:noFill/>
        </p:spPr>
        <p:txBody>
          <a:bodyPr wrap="square" rtlCol="0">
            <a:spAutoFit/>
          </a:bodyPr>
          <a:lstStyle/>
          <a:p>
            <a:r>
              <a:rPr lang="en-US" sz="2400" b="1" dirty="0" smtClean="0">
                <a:solidFill>
                  <a:srgbClr val="00B0F0"/>
                </a:solidFill>
                <a:latin typeface="Times New Roman" panose="02020603050405020304" pitchFamily="18" charset="0"/>
                <a:cs typeface="Times New Roman" panose="02020603050405020304" pitchFamily="18" charset="0"/>
              </a:rPr>
              <a:t>City Z</a:t>
            </a:r>
            <a:endParaRPr lang="en-US" sz="2400" b="1" dirty="0">
              <a:solidFill>
                <a:srgbClr val="00B0F0"/>
              </a:solidFill>
              <a:latin typeface="Times New Roman" panose="02020603050405020304" pitchFamily="18" charset="0"/>
              <a:cs typeface="Times New Roman" panose="02020603050405020304" pitchFamily="18" charset="0"/>
            </a:endParaRPr>
          </a:p>
        </p:txBody>
      </p:sp>
      <p:sp>
        <p:nvSpPr>
          <p:cNvPr id="78" name="TextBox 77"/>
          <p:cNvSpPr txBox="1"/>
          <p:nvPr/>
        </p:nvSpPr>
        <p:spPr>
          <a:xfrm>
            <a:off x="242719" y="3209433"/>
            <a:ext cx="3350712" cy="1865126"/>
          </a:xfrm>
          <a:prstGeom prst="rect">
            <a:avLst/>
          </a:prstGeom>
          <a:noFill/>
        </p:spPr>
        <p:txBody>
          <a:bodyPr wrap="square" rtlCol="0">
            <a:spAutoFit/>
          </a:bodyPr>
          <a:lstStyle/>
          <a:p>
            <a:pPr marL="342900" indent="-342900">
              <a:lnSpc>
                <a:spcPct val="80000"/>
              </a:lnSpc>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List of cities salesman want to visit.</a:t>
            </a:r>
          </a:p>
          <a:p>
            <a:pPr marL="342900" indent="-342900">
              <a:lnSpc>
                <a:spcPct val="80000"/>
              </a:lnSpc>
              <a:buFont typeface="Wingdings" panose="05000000000000000000" pitchFamily="2" charset="2"/>
              <a:buChar char="q"/>
            </a:pPr>
            <a:endParaRPr lang="en-US" sz="2400" dirty="0" smtClean="0">
              <a:latin typeface="Times New Roman" panose="02020603050405020304" pitchFamily="18" charset="0"/>
              <a:cs typeface="Times New Roman" panose="02020603050405020304" pitchFamily="18" charset="0"/>
            </a:endParaRPr>
          </a:p>
          <a:p>
            <a:pPr marL="457200" indent="-457200">
              <a:lnSpc>
                <a:spcPct val="80000"/>
              </a:lnSpc>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City X</a:t>
            </a:r>
          </a:p>
          <a:p>
            <a:pPr marL="457200" indent="-457200">
              <a:lnSpc>
                <a:spcPct val="80000"/>
              </a:lnSpc>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City Y</a:t>
            </a:r>
          </a:p>
          <a:p>
            <a:pPr marL="457200" indent="-457200">
              <a:lnSpc>
                <a:spcPct val="80000"/>
              </a:lnSpc>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City Z</a:t>
            </a:r>
            <a:endParaRPr lang="en-US" sz="2400" dirty="0">
              <a:latin typeface="Times New Roman" panose="02020603050405020304" pitchFamily="18" charset="0"/>
              <a:cs typeface="Times New Roman" panose="02020603050405020304" pitchFamily="18" charset="0"/>
            </a:endParaRPr>
          </a:p>
        </p:txBody>
      </p:sp>
      <p:sp>
        <p:nvSpPr>
          <p:cNvPr id="79" name="TextBox 78"/>
          <p:cNvSpPr txBox="1"/>
          <p:nvPr/>
        </p:nvSpPr>
        <p:spPr>
          <a:xfrm>
            <a:off x="8122655" y="3357166"/>
            <a:ext cx="4249736" cy="387798"/>
          </a:xfrm>
          <a:prstGeom prst="rect">
            <a:avLst/>
          </a:prstGeom>
          <a:noFill/>
        </p:spPr>
        <p:txBody>
          <a:bodyPr wrap="square" rtlCol="0">
            <a:spAutoFit/>
          </a:bodyPr>
          <a:lstStyle/>
          <a:p>
            <a:pPr marL="342900" indent="-342900">
              <a:lnSpc>
                <a:spcPct val="80000"/>
              </a:lnSpc>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Task</a:t>
            </a:r>
          </a:p>
        </p:txBody>
      </p:sp>
      <p:sp>
        <p:nvSpPr>
          <p:cNvPr id="4098" name="Rectangle 4097"/>
          <p:cNvSpPr/>
          <p:nvPr/>
        </p:nvSpPr>
        <p:spPr>
          <a:xfrm>
            <a:off x="8122655" y="3969387"/>
            <a:ext cx="3416968" cy="387798"/>
          </a:xfrm>
          <a:prstGeom prst="rect">
            <a:avLst/>
          </a:prstGeom>
        </p:spPr>
        <p:txBody>
          <a:bodyPr wrap="square">
            <a:spAutoFit/>
          </a:bodyPr>
          <a:lstStyle/>
          <a:p>
            <a:pPr marL="457200" indent="-457200">
              <a:lnSpc>
                <a:spcPct val="80000"/>
              </a:lnSpc>
              <a:buFont typeface="+mj-lt"/>
              <a:buAutoNum type="arabicPeriod"/>
            </a:pPr>
            <a:r>
              <a:rPr lang="en-US" sz="2400" dirty="0">
                <a:latin typeface="Times New Roman" panose="02020603050405020304" pitchFamily="18" charset="0"/>
                <a:cs typeface="Times New Roman" panose="02020603050405020304" pitchFamily="18" charset="0"/>
              </a:rPr>
              <a:t>Find shortest </a:t>
            </a:r>
            <a:r>
              <a:rPr lang="en-US" sz="2400" dirty="0" smtClean="0">
                <a:latin typeface="Times New Roman" panose="02020603050405020304" pitchFamily="18" charset="0"/>
                <a:cs typeface="Times New Roman" panose="02020603050405020304" pitchFamily="18" charset="0"/>
              </a:rPr>
              <a:t>route</a:t>
            </a:r>
            <a:endParaRPr lang="en-US" sz="2400" dirty="0">
              <a:latin typeface="Times New Roman" panose="02020603050405020304" pitchFamily="18" charset="0"/>
              <a:cs typeface="Times New Roman" panose="02020603050405020304" pitchFamily="18" charset="0"/>
            </a:endParaRPr>
          </a:p>
        </p:txBody>
      </p:sp>
      <p:sp>
        <p:nvSpPr>
          <p:cNvPr id="4099" name="Rectangle 4098"/>
          <p:cNvSpPr/>
          <p:nvPr/>
        </p:nvSpPr>
        <p:spPr>
          <a:xfrm>
            <a:off x="8122655" y="4367527"/>
            <a:ext cx="4361112" cy="387798"/>
          </a:xfrm>
          <a:prstGeom prst="rect">
            <a:avLst/>
          </a:prstGeom>
        </p:spPr>
        <p:txBody>
          <a:bodyPr wrap="square">
            <a:spAutoFit/>
          </a:bodyPr>
          <a:lstStyle/>
          <a:p>
            <a:pPr>
              <a:lnSpc>
                <a:spcPct val="80000"/>
              </a:lnSpc>
            </a:pPr>
            <a:r>
              <a:rPr lang="en-US" sz="2400" dirty="0" smtClean="0">
                <a:latin typeface="Times New Roman" panose="02020603050405020304" pitchFamily="18" charset="0"/>
                <a:cs typeface="Times New Roman" panose="02020603050405020304" pitchFamily="18" charset="0"/>
              </a:rPr>
              <a:t>2.   Visit each city exactly  once. </a:t>
            </a:r>
          </a:p>
        </p:txBody>
      </p:sp>
      <p:sp>
        <p:nvSpPr>
          <p:cNvPr id="4100" name="Rectangle 4099"/>
          <p:cNvSpPr/>
          <p:nvPr/>
        </p:nvSpPr>
        <p:spPr>
          <a:xfrm>
            <a:off x="8122655" y="4765667"/>
            <a:ext cx="3812262" cy="393249"/>
          </a:xfrm>
          <a:prstGeom prst="rect">
            <a:avLst/>
          </a:prstGeom>
        </p:spPr>
        <p:txBody>
          <a:bodyPr wrap="none">
            <a:spAutoFit/>
          </a:bodyPr>
          <a:lstStyle/>
          <a:p>
            <a:pPr>
              <a:lnSpc>
                <a:spcPct val="80000"/>
              </a:lnSpc>
            </a:pPr>
            <a:r>
              <a:rPr lang="en-US" sz="2400" dirty="0" smtClean="0">
                <a:latin typeface="Times New Roman" panose="02020603050405020304" pitchFamily="18" charset="0"/>
                <a:cs typeface="Times New Roman" panose="02020603050405020304" pitchFamily="18" charset="0"/>
              </a:rPr>
              <a:t>3.   Return to the current city </a:t>
            </a:r>
            <a:endParaRPr lang="en-US" sz="2400" dirty="0"/>
          </a:p>
        </p:txBody>
      </p:sp>
    </p:spTree>
    <p:extLst>
      <p:ext uri="{BB962C8B-B14F-4D97-AF65-F5344CB8AC3E}">
        <p14:creationId xmlns:p14="http://schemas.microsoft.com/office/powerpoint/2010/main" val="41372129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4098" grpId="0"/>
      <p:bldP spid="4099" grpId="0"/>
      <p:bldP spid="410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5888" y="452438"/>
            <a:ext cx="6156575" cy="646331"/>
          </a:xfrm>
          <a:prstGeom prst="rect">
            <a:avLst/>
          </a:prstGeom>
        </p:spPr>
        <p:txBody>
          <a:bodyPr wrap="square">
            <a:spAutoFit/>
          </a:bodyPr>
          <a:lstStyle/>
          <a:p>
            <a:pPr marL="787400" indent="-571500">
              <a:spcBef>
                <a:spcPts val="2400"/>
              </a:spcBef>
              <a:buClr>
                <a:srgbClr val="000000"/>
              </a:buClr>
              <a:buSzPct val="171000"/>
              <a:defRPr/>
            </a:pPr>
            <a:r>
              <a:rPr lang="en-US" altLang="en-US" sz="3600" b="1" kern="0" dirty="0">
                <a:solidFill>
                  <a:srgbClr val="000000"/>
                </a:solidFill>
                <a:latin typeface="Times New Roman" panose="02020603050405020304" pitchFamily="18" charset="0"/>
                <a:cs typeface="Times New Roman" panose="02020603050405020304" pitchFamily="18" charset="0"/>
                <a:sym typeface="Myriad Pro" charset="0"/>
              </a:rPr>
              <a:t> ACO algorithm and </a:t>
            </a:r>
            <a:r>
              <a:rPr lang="en-US" altLang="en-US" sz="3600" b="1" kern="0" dirty="0" smtClean="0">
                <a:solidFill>
                  <a:srgbClr val="000000"/>
                </a:solidFill>
                <a:latin typeface="Times New Roman" panose="02020603050405020304" pitchFamily="18" charset="0"/>
                <a:cs typeface="Times New Roman" panose="02020603050405020304" pitchFamily="18" charset="0"/>
                <a:sym typeface="Myriad Pro" charset="0"/>
              </a:rPr>
              <a:t>formula</a:t>
            </a:r>
            <a:endParaRPr lang="en-US" altLang="en-US" sz="3600" b="1" kern="0" dirty="0">
              <a:solidFill>
                <a:srgbClr val="000000"/>
              </a:solidFill>
              <a:latin typeface="Times New Roman" panose="02020603050405020304" pitchFamily="18" charset="0"/>
              <a:cs typeface="Times New Roman" panose="02020603050405020304" pitchFamily="18" charset="0"/>
              <a:sym typeface="Myriad Pro" charset="0"/>
            </a:endParaRPr>
          </a:p>
        </p:txBody>
      </p:sp>
      <p:pic>
        <p:nvPicPr>
          <p:cNvPr id="4105" name="Picture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47250" y="0"/>
            <a:ext cx="2413000" cy="132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333830" y="1461936"/>
            <a:ext cx="11265948" cy="1569660"/>
          </a:xfrm>
          <a:prstGeom prst="rect">
            <a:avLst/>
          </a:prstGeom>
        </p:spPr>
        <p:txBody>
          <a:bodyPr wrap="square">
            <a:spAutoFit/>
          </a:bodyPr>
          <a:lstStyle/>
          <a:p>
            <a:pPr algn="just">
              <a:lnSpc>
                <a:spcPct val="80000"/>
              </a:lnSpc>
            </a:pPr>
            <a:r>
              <a:rPr lang="en-US" sz="2400" dirty="0">
                <a:latin typeface="Times New Roman" panose="02020603050405020304" pitchFamily="18" charset="0"/>
                <a:cs typeface="Times New Roman" panose="02020603050405020304" pitchFamily="18" charset="0"/>
              </a:rPr>
              <a:t>To apply an ant colony algorithm, the optimization problem needs to be </a:t>
            </a:r>
            <a:r>
              <a:rPr lang="en-US" sz="2400" b="1" dirty="0">
                <a:solidFill>
                  <a:srgbClr val="00B0F0"/>
                </a:solidFill>
                <a:latin typeface="Times New Roman" panose="02020603050405020304" pitchFamily="18" charset="0"/>
                <a:cs typeface="Times New Roman" panose="02020603050405020304" pitchFamily="18" charset="0"/>
              </a:rPr>
              <a:t>converted</a:t>
            </a:r>
            <a:r>
              <a:rPr lang="en-US" sz="2400" dirty="0">
                <a:latin typeface="Times New Roman" panose="02020603050405020304" pitchFamily="18" charset="0"/>
                <a:cs typeface="Times New Roman" panose="02020603050405020304" pitchFamily="18" charset="0"/>
              </a:rPr>
              <a:t> into the problem of finding the shortest path on a </a:t>
            </a:r>
            <a:r>
              <a:rPr lang="en-US" sz="2400" b="1" dirty="0">
                <a:solidFill>
                  <a:srgbClr val="00B0F0"/>
                </a:solidFill>
                <a:latin typeface="Times New Roman" panose="02020603050405020304" pitchFamily="18" charset="0"/>
                <a:cs typeface="Times New Roman" panose="02020603050405020304" pitchFamily="18" charset="0"/>
              </a:rPr>
              <a:t>weighted graph</a:t>
            </a:r>
            <a:r>
              <a:rPr lang="en-US" sz="2400" dirty="0">
                <a:latin typeface="Times New Roman" panose="02020603050405020304" pitchFamily="18" charset="0"/>
                <a:cs typeface="Times New Roman" panose="02020603050405020304" pitchFamily="18" charset="0"/>
              </a:rPr>
              <a:t>. In the </a:t>
            </a:r>
            <a:r>
              <a:rPr lang="en-US" sz="2400" b="1" dirty="0">
                <a:solidFill>
                  <a:schemeClr val="accent2">
                    <a:lumMod val="75000"/>
                  </a:schemeClr>
                </a:solidFill>
                <a:latin typeface="Times New Roman" panose="02020603050405020304" pitchFamily="18" charset="0"/>
                <a:cs typeface="Times New Roman" panose="02020603050405020304" pitchFamily="18" charset="0"/>
              </a:rPr>
              <a:t>first step </a:t>
            </a:r>
            <a:r>
              <a:rPr lang="en-US" sz="2400" dirty="0">
                <a:latin typeface="Times New Roman" panose="02020603050405020304" pitchFamily="18" charset="0"/>
                <a:cs typeface="Times New Roman" panose="02020603050405020304" pitchFamily="18" charset="0"/>
              </a:rPr>
              <a:t>of each iteration, each ant stochastically </a:t>
            </a:r>
            <a:r>
              <a:rPr lang="en-US" sz="2400" b="1" dirty="0">
                <a:solidFill>
                  <a:schemeClr val="accent2">
                    <a:lumMod val="75000"/>
                  </a:schemeClr>
                </a:solidFill>
                <a:latin typeface="Times New Roman" panose="02020603050405020304" pitchFamily="18" charset="0"/>
                <a:cs typeface="Times New Roman" panose="02020603050405020304" pitchFamily="18" charset="0"/>
              </a:rPr>
              <a:t>constructs a solution</a:t>
            </a:r>
            <a:r>
              <a:rPr lang="en-US" sz="2400" dirty="0">
                <a:latin typeface="Times New Roman" panose="02020603050405020304" pitchFamily="18" charset="0"/>
                <a:cs typeface="Times New Roman" panose="02020603050405020304" pitchFamily="18" charset="0"/>
              </a:rPr>
              <a:t>, i.e. the order in which the edges in the graph should be followed. In the </a:t>
            </a:r>
            <a:r>
              <a:rPr lang="en-US" sz="2400" b="1" dirty="0">
                <a:solidFill>
                  <a:schemeClr val="accent2">
                    <a:lumMod val="75000"/>
                  </a:schemeClr>
                </a:solidFill>
                <a:latin typeface="Times New Roman" panose="02020603050405020304" pitchFamily="18" charset="0"/>
                <a:cs typeface="Times New Roman" panose="02020603050405020304" pitchFamily="18" charset="0"/>
              </a:rPr>
              <a:t>second step</a:t>
            </a:r>
            <a:r>
              <a:rPr lang="en-US" sz="2400" dirty="0">
                <a:latin typeface="Times New Roman" panose="02020603050405020304" pitchFamily="18" charset="0"/>
                <a:cs typeface="Times New Roman" panose="02020603050405020304" pitchFamily="18" charset="0"/>
              </a:rPr>
              <a:t>, the paths found by the different ants are compared. The </a:t>
            </a:r>
            <a:r>
              <a:rPr lang="en-US" sz="2400" b="1" dirty="0">
                <a:solidFill>
                  <a:schemeClr val="accent2">
                    <a:lumMod val="75000"/>
                  </a:schemeClr>
                </a:solidFill>
                <a:latin typeface="Times New Roman" panose="02020603050405020304" pitchFamily="18" charset="0"/>
                <a:cs typeface="Times New Roman" panose="02020603050405020304" pitchFamily="18" charset="0"/>
              </a:rPr>
              <a:t>last step </a:t>
            </a:r>
            <a:r>
              <a:rPr lang="en-US" sz="2400" dirty="0">
                <a:latin typeface="Times New Roman" panose="02020603050405020304" pitchFamily="18" charset="0"/>
                <a:cs typeface="Times New Roman" panose="02020603050405020304" pitchFamily="18" charset="0"/>
              </a:rPr>
              <a:t>consists of updating the pheromone levels on each edge.</a:t>
            </a:r>
            <a:endParaRPr lang="en-US" sz="2400" dirty="0" smtClean="0">
              <a:latin typeface="Times New Roman" panose="02020603050405020304" pitchFamily="18" charset="0"/>
              <a:cs typeface="Times New Roman" panose="02020603050405020304" pitchFamily="18" charset="0"/>
            </a:endParaRPr>
          </a:p>
        </p:txBody>
      </p:sp>
      <p:sp>
        <p:nvSpPr>
          <p:cNvPr id="2" name="Rectangle 1"/>
          <p:cNvSpPr/>
          <p:nvPr/>
        </p:nvSpPr>
        <p:spPr>
          <a:xfrm>
            <a:off x="8220527" y="3734137"/>
            <a:ext cx="3846287" cy="2554545"/>
          </a:xfrm>
          <a:prstGeom prst="rect">
            <a:avLst/>
          </a:prstGeom>
        </p:spPr>
        <p:txBody>
          <a:bodyPr wrap="square">
            <a:spAutoFit/>
          </a:bodyPr>
          <a:lstStyle/>
          <a:p>
            <a:pPr algn="ctr"/>
            <a:r>
              <a:rPr lang="en-US" sz="2000" b="1" dirty="0" smtClean="0">
                <a:latin typeface="Times New Roman" panose="02020603050405020304" pitchFamily="18" charset="0"/>
                <a:cs typeface="Times New Roman" panose="02020603050405020304" pitchFamily="18" charset="0"/>
              </a:rPr>
              <a:t>Pseudo code </a:t>
            </a:r>
          </a:p>
          <a:p>
            <a:r>
              <a:rPr lang="en-US" sz="2000" b="1" dirty="0" smtClean="0">
                <a:solidFill>
                  <a:srgbClr val="7030A0"/>
                </a:solidFill>
                <a:latin typeface="Times New Roman" panose="02020603050405020304" pitchFamily="18" charset="0"/>
                <a:cs typeface="Times New Roman" panose="02020603050405020304" pitchFamily="18" charset="0"/>
              </a:rPr>
              <a:t>procedure </a:t>
            </a:r>
            <a:r>
              <a:rPr lang="en-US" sz="2000" b="1" dirty="0" err="1">
                <a:solidFill>
                  <a:srgbClr val="7030A0"/>
                </a:solidFill>
                <a:latin typeface="Times New Roman" panose="02020603050405020304" pitchFamily="18" charset="0"/>
                <a:cs typeface="Times New Roman" panose="02020603050405020304" pitchFamily="18" charset="0"/>
              </a:rPr>
              <a:t>ACO_MetaHeuristic</a:t>
            </a:r>
            <a:r>
              <a:rPr lang="en-US" sz="2000" b="1" dirty="0">
                <a:solidFill>
                  <a:srgbClr val="7030A0"/>
                </a:solidFill>
                <a:latin typeface="Times New Roman" panose="02020603050405020304" pitchFamily="18" charset="0"/>
                <a:cs typeface="Times New Roman" panose="02020603050405020304" pitchFamily="18" charset="0"/>
              </a:rPr>
              <a:t> is</a:t>
            </a:r>
          </a:p>
          <a:p>
            <a:r>
              <a:rPr lang="en-US" sz="2000" b="1" dirty="0">
                <a:solidFill>
                  <a:srgbClr val="7030A0"/>
                </a:solidFill>
                <a:latin typeface="Times New Roman" panose="02020603050405020304" pitchFamily="18" charset="0"/>
                <a:cs typeface="Times New Roman" panose="02020603050405020304" pitchFamily="18" charset="0"/>
              </a:rPr>
              <a:t>    while not terminated do</a:t>
            </a:r>
          </a:p>
          <a:p>
            <a:r>
              <a:rPr lang="en-US" sz="2000" b="1" dirty="0">
                <a:solidFill>
                  <a:srgbClr val="7030A0"/>
                </a:solidFill>
                <a:latin typeface="Times New Roman" panose="02020603050405020304" pitchFamily="18" charset="0"/>
                <a:cs typeface="Times New Roman" panose="02020603050405020304" pitchFamily="18" charset="0"/>
              </a:rPr>
              <a:t>        </a:t>
            </a:r>
            <a:r>
              <a:rPr lang="en-US" sz="2000" b="1" dirty="0" err="1">
                <a:solidFill>
                  <a:srgbClr val="7030A0"/>
                </a:solidFill>
                <a:latin typeface="Times New Roman" panose="02020603050405020304" pitchFamily="18" charset="0"/>
                <a:cs typeface="Times New Roman" panose="02020603050405020304" pitchFamily="18" charset="0"/>
              </a:rPr>
              <a:t>generateSolutions</a:t>
            </a:r>
            <a:r>
              <a:rPr lang="en-US" sz="2000" b="1" dirty="0">
                <a:solidFill>
                  <a:srgbClr val="7030A0"/>
                </a:solidFill>
                <a:latin typeface="Times New Roman" panose="02020603050405020304" pitchFamily="18" charset="0"/>
                <a:cs typeface="Times New Roman" panose="02020603050405020304" pitchFamily="18" charset="0"/>
              </a:rPr>
              <a:t>()</a:t>
            </a:r>
          </a:p>
          <a:p>
            <a:r>
              <a:rPr lang="en-US" sz="2000" b="1" dirty="0">
                <a:solidFill>
                  <a:srgbClr val="7030A0"/>
                </a:solidFill>
                <a:latin typeface="Times New Roman" panose="02020603050405020304" pitchFamily="18" charset="0"/>
                <a:cs typeface="Times New Roman" panose="02020603050405020304" pitchFamily="18" charset="0"/>
              </a:rPr>
              <a:t>        </a:t>
            </a:r>
            <a:r>
              <a:rPr lang="en-US" sz="2000" b="1" dirty="0" err="1">
                <a:solidFill>
                  <a:srgbClr val="7030A0"/>
                </a:solidFill>
                <a:latin typeface="Times New Roman" panose="02020603050405020304" pitchFamily="18" charset="0"/>
                <a:cs typeface="Times New Roman" panose="02020603050405020304" pitchFamily="18" charset="0"/>
              </a:rPr>
              <a:t>daemonActions</a:t>
            </a:r>
            <a:r>
              <a:rPr lang="en-US" sz="2000" b="1" dirty="0">
                <a:solidFill>
                  <a:srgbClr val="7030A0"/>
                </a:solidFill>
                <a:latin typeface="Times New Roman" panose="02020603050405020304" pitchFamily="18" charset="0"/>
                <a:cs typeface="Times New Roman" panose="02020603050405020304" pitchFamily="18" charset="0"/>
              </a:rPr>
              <a:t>()</a:t>
            </a:r>
          </a:p>
          <a:p>
            <a:r>
              <a:rPr lang="en-US" sz="2000" b="1" dirty="0">
                <a:solidFill>
                  <a:srgbClr val="7030A0"/>
                </a:solidFill>
                <a:latin typeface="Times New Roman" panose="02020603050405020304" pitchFamily="18" charset="0"/>
                <a:cs typeface="Times New Roman" panose="02020603050405020304" pitchFamily="18" charset="0"/>
              </a:rPr>
              <a:t>        </a:t>
            </a:r>
            <a:r>
              <a:rPr lang="en-US" sz="2000" b="1" dirty="0" err="1">
                <a:solidFill>
                  <a:srgbClr val="7030A0"/>
                </a:solidFill>
                <a:latin typeface="Times New Roman" panose="02020603050405020304" pitchFamily="18" charset="0"/>
                <a:cs typeface="Times New Roman" panose="02020603050405020304" pitchFamily="18" charset="0"/>
              </a:rPr>
              <a:t>pheromoneUpdate</a:t>
            </a:r>
            <a:r>
              <a:rPr lang="en-US" sz="2000" b="1" dirty="0">
                <a:solidFill>
                  <a:srgbClr val="7030A0"/>
                </a:solidFill>
                <a:latin typeface="Times New Roman" panose="02020603050405020304" pitchFamily="18" charset="0"/>
                <a:cs typeface="Times New Roman" panose="02020603050405020304" pitchFamily="18" charset="0"/>
              </a:rPr>
              <a:t>()</a:t>
            </a:r>
          </a:p>
          <a:p>
            <a:r>
              <a:rPr lang="en-US" sz="2000" b="1" dirty="0">
                <a:solidFill>
                  <a:srgbClr val="7030A0"/>
                </a:solidFill>
                <a:latin typeface="Times New Roman" panose="02020603050405020304" pitchFamily="18" charset="0"/>
                <a:cs typeface="Times New Roman" panose="02020603050405020304" pitchFamily="18" charset="0"/>
              </a:rPr>
              <a:t>    repeat</a:t>
            </a:r>
          </a:p>
          <a:p>
            <a:r>
              <a:rPr lang="en-US" sz="2000" b="1" dirty="0">
                <a:solidFill>
                  <a:srgbClr val="7030A0"/>
                </a:solidFill>
                <a:latin typeface="Times New Roman" panose="02020603050405020304" pitchFamily="18" charset="0"/>
                <a:cs typeface="Times New Roman" panose="02020603050405020304" pitchFamily="18" charset="0"/>
              </a:rPr>
              <a:t>end procedure</a:t>
            </a:r>
          </a:p>
        </p:txBody>
      </p:sp>
      <p:sp>
        <p:nvSpPr>
          <p:cNvPr id="4" name="TextBox 3"/>
          <p:cNvSpPr txBox="1"/>
          <p:nvPr/>
        </p:nvSpPr>
        <p:spPr>
          <a:xfrm>
            <a:off x="324529" y="3426359"/>
            <a:ext cx="7895998" cy="3170099"/>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Algorithm Step by step:</a:t>
            </a:r>
          </a:p>
          <a:p>
            <a:endParaRPr lang="en-US" sz="20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smtClean="0">
                <a:latin typeface="Times New Roman" panose="02020603050405020304" pitchFamily="18" charset="0"/>
                <a:cs typeface="Times New Roman" panose="02020603050405020304" pitchFamily="18" charset="0"/>
              </a:rPr>
              <a:t>Initialize ACO parameters</a:t>
            </a:r>
          </a:p>
          <a:p>
            <a:pPr marL="457200" indent="-457200">
              <a:buFont typeface="+mj-lt"/>
              <a:buAutoNum type="arabicPeriod"/>
            </a:pPr>
            <a:r>
              <a:rPr lang="en-US" sz="2000" dirty="0" smtClean="0">
                <a:latin typeface="Times New Roman" panose="02020603050405020304" pitchFamily="18" charset="0"/>
                <a:cs typeface="Times New Roman" panose="02020603050405020304" pitchFamily="18" charset="0"/>
              </a:rPr>
              <a:t>Ant Solution construction </a:t>
            </a:r>
          </a:p>
          <a:p>
            <a:pPr marL="457200" indent="-457200">
              <a:buFont typeface="+mj-lt"/>
              <a:buAutoNum type="arabicPeriod"/>
            </a:pPr>
            <a:r>
              <a:rPr lang="en-US" sz="2000" dirty="0" smtClean="0">
                <a:latin typeface="Times New Roman" panose="02020603050405020304" pitchFamily="18" charset="0"/>
                <a:cs typeface="Times New Roman" panose="02020603050405020304" pitchFamily="18" charset="0"/>
              </a:rPr>
              <a:t>Position each ant in the starting node.</a:t>
            </a:r>
          </a:p>
          <a:p>
            <a:pPr marL="457200" indent="-457200">
              <a:buFont typeface="+mj-lt"/>
              <a:buAutoNum type="arabicPeriod"/>
            </a:pPr>
            <a:r>
              <a:rPr lang="en-US" sz="2000" dirty="0" smtClean="0">
                <a:latin typeface="Times New Roman" panose="02020603050405020304" pitchFamily="18" charset="0"/>
                <a:cs typeface="Times New Roman" panose="02020603050405020304" pitchFamily="18" charset="0"/>
              </a:rPr>
              <a:t>Each ant will select next node by applying state transition rule.</a:t>
            </a:r>
          </a:p>
          <a:p>
            <a:pPr marL="457200" indent="-457200">
              <a:buFont typeface="+mj-lt"/>
              <a:buAutoNum type="arabicPeriod"/>
            </a:pPr>
            <a:r>
              <a:rPr lang="en-US" sz="2000" dirty="0" smtClean="0">
                <a:latin typeface="Times New Roman" panose="02020603050405020304" pitchFamily="18" charset="0"/>
                <a:cs typeface="Times New Roman" panose="02020603050405020304" pitchFamily="18" charset="0"/>
              </a:rPr>
              <a:t>Repeat until ant build the best solution, then compute the fitness value.</a:t>
            </a:r>
          </a:p>
          <a:p>
            <a:pPr marL="457200" indent="-457200">
              <a:buFont typeface="+mj-lt"/>
              <a:buAutoNum type="arabicPeriod"/>
            </a:pPr>
            <a:r>
              <a:rPr lang="en-US" sz="2000" dirty="0" smtClean="0">
                <a:latin typeface="Times New Roman" panose="02020603050405020304" pitchFamily="18" charset="0"/>
                <a:cs typeface="Times New Roman" panose="02020603050405020304" pitchFamily="18" charset="0"/>
              </a:rPr>
              <a:t>Update best solution </a:t>
            </a:r>
          </a:p>
          <a:p>
            <a:pPr marL="457200" indent="-457200">
              <a:buFont typeface="+mj-lt"/>
              <a:buAutoNum type="arabicPeriod"/>
            </a:pPr>
            <a:r>
              <a:rPr lang="en-US" sz="2000" dirty="0" smtClean="0">
                <a:latin typeface="Times New Roman" panose="02020603050405020304" pitchFamily="18" charset="0"/>
                <a:cs typeface="Times New Roman" panose="02020603050405020304" pitchFamily="18" charset="0"/>
              </a:rPr>
              <a:t>Apply offline pheromone update.</a:t>
            </a:r>
          </a:p>
          <a:p>
            <a:pPr marL="457200" indent="-457200">
              <a:buFont typeface="+mj-lt"/>
              <a:buAutoNum type="arabicPeriod"/>
            </a:pPr>
            <a:r>
              <a:rPr lang="en-US" sz="2000" dirty="0" smtClean="0">
                <a:latin typeface="Times New Roman" panose="02020603050405020304" pitchFamily="18" charset="0"/>
                <a:cs typeface="Times New Roman" panose="02020603050405020304" pitchFamily="18" charset="0"/>
              </a:rPr>
              <a:t>Display the best result.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34744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rotWithShape="1">
          <a:blip r:embed="rId2"/>
          <a:srcRect l="4934" t="7922" r="7906"/>
          <a:stretch/>
        </p:blipFill>
        <p:spPr bwMode="auto">
          <a:xfrm>
            <a:off x="7591878" y="1773504"/>
            <a:ext cx="4310743" cy="1646987"/>
          </a:xfrm>
          <a:prstGeom prst="rect">
            <a:avLst/>
          </a:prstGeom>
          <a:noFill/>
          <a:ln w="9525">
            <a:noFill/>
            <a:miter lim="800000"/>
            <a:headEnd/>
            <a:tailEnd/>
          </a:ln>
          <a:effectLst/>
        </p:spPr>
      </p:pic>
      <p:pic>
        <p:nvPicPr>
          <p:cNvPr id="5" name="Picture 2"/>
          <p:cNvPicPr>
            <a:picLocks noChangeAspect="1" noChangeArrowheads="1"/>
          </p:cNvPicPr>
          <p:nvPr/>
        </p:nvPicPr>
        <p:blipFill rotWithShape="1">
          <a:blip r:embed="rId3"/>
          <a:srcRect l="3905" r="12099"/>
          <a:stretch/>
        </p:blipFill>
        <p:spPr bwMode="auto">
          <a:xfrm>
            <a:off x="711200" y="1664026"/>
            <a:ext cx="5239657" cy="1756465"/>
          </a:xfrm>
          <a:prstGeom prst="rect">
            <a:avLst/>
          </a:prstGeom>
          <a:noFill/>
          <a:ln w="9525">
            <a:noFill/>
            <a:miter lim="800000"/>
            <a:headEnd/>
            <a:tailEnd/>
          </a:ln>
          <a:effectLst/>
        </p:spPr>
      </p:pic>
      <p:sp>
        <p:nvSpPr>
          <p:cNvPr id="3" name="Rectangle 2"/>
          <p:cNvSpPr/>
          <p:nvPr/>
        </p:nvSpPr>
        <p:spPr>
          <a:xfrm>
            <a:off x="115888" y="452438"/>
            <a:ext cx="6156575" cy="646331"/>
          </a:xfrm>
          <a:prstGeom prst="rect">
            <a:avLst/>
          </a:prstGeom>
        </p:spPr>
        <p:txBody>
          <a:bodyPr wrap="square">
            <a:spAutoFit/>
          </a:bodyPr>
          <a:lstStyle/>
          <a:p>
            <a:pPr marL="787400" indent="-571500">
              <a:spcBef>
                <a:spcPts val="2400"/>
              </a:spcBef>
              <a:buClr>
                <a:srgbClr val="000000"/>
              </a:buClr>
              <a:buSzPct val="171000"/>
              <a:defRPr/>
            </a:pPr>
            <a:r>
              <a:rPr lang="en-US" altLang="en-US" sz="3600" b="1" kern="0" dirty="0">
                <a:solidFill>
                  <a:srgbClr val="000000"/>
                </a:solidFill>
                <a:latin typeface="Times New Roman" panose="02020603050405020304" pitchFamily="18" charset="0"/>
                <a:cs typeface="Times New Roman" panose="02020603050405020304" pitchFamily="18" charset="0"/>
                <a:sym typeface="Myriad Pro" charset="0"/>
              </a:rPr>
              <a:t> ACO algorithm and </a:t>
            </a:r>
            <a:r>
              <a:rPr lang="en-US" altLang="en-US" sz="3600" b="1" kern="0" dirty="0" smtClean="0">
                <a:solidFill>
                  <a:srgbClr val="000000"/>
                </a:solidFill>
                <a:latin typeface="Times New Roman" panose="02020603050405020304" pitchFamily="18" charset="0"/>
                <a:cs typeface="Times New Roman" panose="02020603050405020304" pitchFamily="18" charset="0"/>
                <a:sym typeface="Myriad Pro" charset="0"/>
              </a:rPr>
              <a:t>formula</a:t>
            </a:r>
            <a:endParaRPr lang="en-US" altLang="en-US" sz="3600" b="1" kern="0" dirty="0">
              <a:solidFill>
                <a:srgbClr val="000000"/>
              </a:solidFill>
              <a:latin typeface="Times New Roman" panose="02020603050405020304" pitchFamily="18" charset="0"/>
              <a:cs typeface="Times New Roman" panose="02020603050405020304" pitchFamily="18" charset="0"/>
              <a:sym typeface="Myriad Pro" charset="0"/>
            </a:endParaRPr>
          </a:p>
        </p:txBody>
      </p:sp>
      <p:pic>
        <p:nvPicPr>
          <p:cNvPr id="4105" name="Picture 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747250" y="0"/>
            <a:ext cx="2413000" cy="132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319314" y="1433194"/>
            <a:ext cx="7910286" cy="830997"/>
          </a:xfrm>
          <a:prstGeom prst="rect">
            <a:avLst/>
          </a:prstGeom>
        </p:spPr>
        <p:txBody>
          <a:bodyPr wrap="square">
            <a:spAutoFit/>
          </a:bodyPr>
          <a:lstStyle/>
          <a:p>
            <a:pPr lvl="0" fontAlgn="base">
              <a:spcBef>
                <a:spcPct val="0"/>
              </a:spcBef>
              <a:spcAft>
                <a:spcPct val="0"/>
              </a:spcAft>
            </a:pPr>
            <a:r>
              <a:rPr lang="en-US" sz="2400" dirty="0">
                <a:latin typeface="Times New Roman" panose="02020603050405020304" pitchFamily="18" charset="0"/>
                <a:cs typeface="Times New Roman" panose="02020603050405020304" pitchFamily="18" charset="0"/>
              </a:rPr>
              <a:t>A simple </a:t>
            </a:r>
            <a:r>
              <a:rPr lang="en-US" sz="2400" b="1" dirty="0">
                <a:solidFill>
                  <a:schemeClr val="accent2">
                    <a:lumMod val="75000"/>
                  </a:schemeClr>
                </a:solidFill>
                <a:latin typeface="Times New Roman" panose="02020603050405020304" pitchFamily="18" charset="0"/>
                <a:cs typeface="Times New Roman" panose="02020603050405020304" pitchFamily="18" charset="0"/>
              </a:rPr>
              <a:t>transition</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rule (probability) </a:t>
            </a:r>
            <a:r>
              <a:rPr lang="en-US" sz="2400" dirty="0">
                <a:latin typeface="Times New Roman" panose="02020603050405020304" pitchFamily="18" charset="0"/>
                <a:cs typeface="Times New Roman" panose="02020603050405020304" pitchFamily="18" charset="0"/>
              </a:rPr>
              <a:t>for choosing the next city to visit, is</a:t>
            </a:r>
          </a:p>
        </p:txBody>
      </p:sp>
      <p:sp>
        <p:nvSpPr>
          <p:cNvPr id="6" name="Rectangle 5"/>
          <p:cNvSpPr/>
          <p:nvPr/>
        </p:nvSpPr>
        <p:spPr>
          <a:xfrm>
            <a:off x="322488" y="3405737"/>
            <a:ext cx="6448879" cy="1015663"/>
          </a:xfrm>
          <a:prstGeom prst="rect">
            <a:avLst/>
          </a:prstGeom>
        </p:spPr>
        <p:txBody>
          <a:bodyPr wrap="square">
            <a:spAutoFit/>
          </a:bodyPr>
          <a:lstStyle/>
          <a:p>
            <a:pPr fontAlgn="base">
              <a:spcBef>
                <a:spcPct val="0"/>
              </a:spcBef>
              <a:spcAft>
                <a:spcPct val="0"/>
              </a:spcAft>
            </a:pPr>
            <a:r>
              <a:rPr lang="en-US" sz="2000" dirty="0" smtClean="0">
                <a:latin typeface="Times New Roman" panose="02020603050405020304" pitchFamily="18" charset="0"/>
                <a:cs typeface="Times New Roman" panose="02020603050405020304" pitchFamily="18" charset="0"/>
              </a:rPr>
              <a:t>where </a:t>
            </a:r>
            <a:r>
              <a:rPr lang="en-US" sz="2000" b="1" dirty="0" smtClean="0">
                <a:solidFill>
                  <a:srgbClr val="00B0F0"/>
                </a:solidFill>
                <a:latin typeface="Times New Roman" panose="02020603050405020304" pitchFamily="18" charset="0"/>
                <a:cs typeface="Times New Roman" panose="02020603050405020304" pitchFamily="18" charset="0"/>
              </a:rPr>
              <a:t>T</a:t>
            </a:r>
            <a:r>
              <a:rPr lang="en-US" sz="2000" b="1" baseline="-25000" dirty="0" smtClean="0">
                <a:solidFill>
                  <a:srgbClr val="00B0F0"/>
                </a:solidFill>
                <a:latin typeface="Times New Roman" panose="02020603050405020304" pitchFamily="18" charset="0"/>
                <a:cs typeface="Times New Roman" panose="02020603050405020304" pitchFamily="18" charset="0"/>
              </a:rPr>
              <a:t>i j</a:t>
            </a:r>
            <a:r>
              <a:rPr lang="en-US" sz="2000" b="1" dirty="0" smtClean="0">
                <a:solidFill>
                  <a:srgbClr val="00B0F0"/>
                </a:solidFill>
                <a:latin typeface="Times New Roman" panose="02020603050405020304" pitchFamily="18" charset="0"/>
                <a:cs typeface="Times New Roman" panose="02020603050405020304" pitchFamily="18" charset="0"/>
              </a:rPr>
              <a:t>(t) </a:t>
            </a:r>
            <a:r>
              <a:rPr lang="en-US" sz="2000" dirty="0" smtClean="0">
                <a:latin typeface="Times New Roman" panose="02020603050405020304" pitchFamily="18" charset="0"/>
                <a:cs typeface="Times New Roman" panose="02020603050405020304" pitchFamily="18" charset="0"/>
              </a:rPr>
              <a:t>is the pheromone intensity on edge (</a:t>
            </a:r>
            <a:r>
              <a:rPr lang="en-US" sz="2000" dirty="0" err="1"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 j) between cities </a:t>
            </a:r>
            <a:r>
              <a:rPr lang="en-US" sz="2000" dirty="0" err="1"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 and j, the </a:t>
            </a:r>
            <a:r>
              <a:rPr lang="en-US" sz="2000" b="1" dirty="0" smtClean="0">
                <a:solidFill>
                  <a:srgbClr val="00B0F0"/>
                </a:solidFill>
                <a:latin typeface="Times New Roman" panose="02020603050405020304" pitchFamily="18" charset="0"/>
                <a:cs typeface="Times New Roman" panose="02020603050405020304" pitchFamily="18" charset="0"/>
              </a:rPr>
              <a:t>k-</a:t>
            </a:r>
            <a:r>
              <a:rPr lang="en-US" sz="2000" b="1" dirty="0" err="1" smtClean="0">
                <a:solidFill>
                  <a:srgbClr val="00B0F0"/>
                </a:solidFill>
                <a:latin typeface="Times New Roman" panose="02020603050405020304" pitchFamily="18" charset="0"/>
                <a:cs typeface="Times New Roman" panose="02020603050405020304" pitchFamily="18" charset="0"/>
              </a:rPr>
              <a:t>th</a:t>
            </a:r>
            <a:r>
              <a:rPr lang="en-US" sz="2000" b="1" dirty="0" smtClean="0">
                <a:solidFill>
                  <a:srgbClr val="00B0F0"/>
                </a:solidFill>
                <a:latin typeface="Times New Roman" panose="02020603050405020304" pitchFamily="18" charset="0"/>
                <a:cs typeface="Times New Roman" panose="02020603050405020304" pitchFamily="18" charset="0"/>
              </a:rPr>
              <a:t> ant </a:t>
            </a:r>
            <a:r>
              <a:rPr lang="en-US" sz="2000" dirty="0" smtClean="0">
                <a:latin typeface="Times New Roman" panose="02020603050405020304" pitchFamily="18" charset="0"/>
                <a:cs typeface="Times New Roman" panose="02020603050405020304" pitchFamily="18" charset="0"/>
              </a:rPr>
              <a:t>is denoted by k, </a:t>
            </a:r>
            <a:r>
              <a:rPr lang="el-GR" sz="2000" b="1" dirty="0" smtClean="0">
                <a:solidFill>
                  <a:srgbClr val="00B0F0"/>
                </a:solidFill>
                <a:latin typeface="Times New Roman" panose="02020603050405020304" pitchFamily="18" charset="0"/>
                <a:cs typeface="Times New Roman" panose="02020603050405020304" pitchFamily="18" charset="0"/>
              </a:rPr>
              <a:t>α</a:t>
            </a:r>
            <a:r>
              <a:rPr lang="en-US" sz="2000" dirty="0" smtClean="0">
                <a:latin typeface="Times New Roman" panose="02020603050405020304" pitchFamily="18" charset="0"/>
                <a:cs typeface="Times New Roman" panose="02020603050405020304" pitchFamily="18" charset="0"/>
              </a:rPr>
              <a:t> is a constant, and </a:t>
            </a:r>
            <a:r>
              <a:rPr lang="en-US" sz="2000" b="1" dirty="0" err="1" smtClean="0">
                <a:solidFill>
                  <a:srgbClr val="00B0F0"/>
                </a:solidFill>
                <a:latin typeface="Times New Roman" panose="02020603050405020304" pitchFamily="18" charset="0"/>
                <a:cs typeface="Times New Roman" panose="02020603050405020304" pitchFamily="18" charset="0"/>
              </a:rPr>
              <a:t>C</a:t>
            </a:r>
            <a:r>
              <a:rPr lang="en-US" sz="2000" b="1" baseline="-25000" dirty="0" err="1" smtClean="0">
                <a:solidFill>
                  <a:srgbClr val="00B0F0"/>
                </a:solidFill>
                <a:latin typeface="Times New Roman" panose="02020603050405020304" pitchFamily="18" charset="0"/>
                <a:cs typeface="Times New Roman" panose="02020603050405020304" pitchFamily="18" charset="0"/>
              </a:rPr>
              <a:t>i,k</a:t>
            </a:r>
            <a:r>
              <a:rPr lang="en-US" sz="2000" dirty="0" smtClean="0">
                <a:latin typeface="Times New Roman" panose="02020603050405020304" pitchFamily="18" charset="0"/>
                <a:cs typeface="Times New Roman" panose="02020603050405020304" pitchFamily="18" charset="0"/>
              </a:rPr>
              <a:t> is the set of cities ant </a:t>
            </a:r>
            <a:r>
              <a:rPr lang="en-US" sz="2000" b="1" dirty="0" smtClean="0">
                <a:solidFill>
                  <a:srgbClr val="00B0F0"/>
                </a:solidFill>
                <a:latin typeface="Times New Roman" panose="02020603050405020304" pitchFamily="18" charset="0"/>
                <a:cs typeface="Times New Roman" panose="02020603050405020304" pitchFamily="18" charset="0"/>
              </a:rPr>
              <a:t>k</a:t>
            </a:r>
            <a:r>
              <a:rPr lang="en-US" sz="2000" dirty="0" smtClean="0">
                <a:latin typeface="Times New Roman" panose="02020603050405020304" pitchFamily="18" charset="0"/>
                <a:cs typeface="Times New Roman" panose="02020603050405020304" pitchFamily="18" charset="0"/>
              </a:rPr>
              <a:t> still have to visit from city </a:t>
            </a:r>
            <a:r>
              <a:rPr lang="en-US" sz="2000" dirty="0" err="1"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a:t>
            </a:r>
          </a:p>
        </p:txBody>
      </p:sp>
      <p:sp>
        <p:nvSpPr>
          <p:cNvPr id="4" name="Right Arrow 3"/>
          <p:cNvSpPr/>
          <p:nvPr/>
        </p:nvSpPr>
        <p:spPr>
          <a:xfrm>
            <a:off x="6473372" y="2301854"/>
            <a:ext cx="914399" cy="397802"/>
          </a:xfrm>
          <a:prstGeom prst="rightArrow">
            <a:avLst/>
          </a:prstGeom>
          <a:solidFill>
            <a:srgbClr val="FFFF00"/>
          </a:solid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232650" y="3609177"/>
            <a:ext cx="4927600" cy="707886"/>
          </a:xfrm>
          <a:prstGeom prst="rect">
            <a:avLst/>
          </a:prstGeom>
        </p:spPr>
        <p:txBody>
          <a:bodyPr wrap="square">
            <a:spAutoFit/>
          </a:bodyPr>
          <a:lstStyle/>
          <a:p>
            <a:pPr fontAlgn="base">
              <a:spcBef>
                <a:spcPct val="0"/>
              </a:spcBef>
              <a:spcAft>
                <a:spcPct val="0"/>
              </a:spcAft>
            </a:pPr>
            <a:r>
              <a:rPr lang="en-US" sz="2000" dirty="0" smtClean="0">
                <a:latin typeface="Times New Roman" panose="02020603050405020304" pitchFamily="18" charset="0"/>
                <a:cs typeface="Times New Roman" panose="02020603050405020304" pitchFamily="18" charset="0"/>
              </a:rPr>
              <a:t>where</a:t>
            </a:r>
            <a:r>
              <a:rPr lang="en-US" sz="2000" b="1" dirty="0" smtClean="0">
                <a:solidFill>
                  <a:srgbClr val="00B0F0"/>
                </a:solidFill>
                <a:latin typeface="Times New Roman" panose="02020603050405020304" pitchFamily="18" charset="0"/>
                <a:cs typeface="Times New Roman" panose="02020603050405020304" pitchFamily="18" charset="0"/>
              </a:rPr>
              <a:t> </a:t>
            </a:r>
            <a:r>
              <a:rPr lang="el-GR" sz="2000" b="1" dirty="0" smtClean="0">
                <a:solidFill>
                  <a:srgbClr val="00B0F0"/>
                </a:solidFill>
                <a:latin typeface="Times New Roman" panose="02020603050405020304" pitchFamily="18" charset="0"/>
                <a:cs typeface="Times New Roman" panose="02020603050405020304" pitchFamily="18" charset="0"/>
              </a:rPr>
              <a:t>α</a:t>
            </a:r>
            <a:r>
              <a:rPr lang="en-US" sz="2000" b="1" dirty="0" smtClean="0">
                <a:solidFill>
                  <a:srgbClr val="00B0F0"/>
                </a:solidFill>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and </a:t>
            </a:r>
            <a:r>
              <a:rPr lang="en-US" sz="2000" b="1" dirty="0" smtClean="0">
                <a:solidFill>
                  <a:srgbClr val="00B0F0"/>
                </a:solidFill>
                <a:latin typeface="Times New Roman" panose="02020603050405020304" pitchFamily="18" charset="0"/>
                <a:cs typeface="Times New Roman" panose="02020603050405020304" pitchFamily="18" charset="0"/>
              </a:rPr>
              <a:t>ß</a:t>
            </a:r>
            <a:r>
              <a:rPr lang="en-US" sz="2000" dirty="0" smtClean="0">
                <a:latin typeface="Times New Roman" panose="02020603050405020304" pitchFamily="18" charset="0"/>
                <a:cs typeface="Times New Roman" panose="02020603050405020304" pitchFamily="18" charset="0"/>
              </a:rPr>
              <a:t> are adjustable parameters that control the weight of pheromone intensity.</a:t>
            </a:r>
          </a:p>
        </p:txBody>
      </p:sp>
      <p:pic>
        <p:nvPicPr>
          <p:cNvPr id="10" name="Picture 3"/>
          <p:cNvPicPr>
            <a:picLocks noChangeAspect="1" noChangeArrowheads="1"/>
          </p:cNvPicPr>
          <p:nvPr/>
        </p:nvPicPr>
        <p:blipFill rotWithShape="1">
          <a:blip r:embed="rId5"/>
          <a:srcRect l="11918" r="30073"/>
          <a:stretch/>
        </p:blipFill>
        <p:spPr bwMode="auto">
          <a:xfrm>
            <a:off x="2467430" y="4481429"/>
            <a:ext cx="1553029" cy="947057"/>
          </a:xfrm>
          <a:prstGeom prst="rect">
            <a:avLst/>
          </a:prstGeom>
          <a:noFill/>
          <a:ln w="9525">
            <a:noFill/>
            <a:miter lim="800000"/>
            <a:headEnd/>
            <a:tailEnd/>
          </a:ln>
          <a:effectLst/>
        </p:spPr>
      </p:pic>
      <p:sp>
        <p:nvSpPr>
          <p:cNvPr id="8" name="TextBox 7"/>
          <p:cNvSpPr txBox="1"/>
          <p:nvPr/>
        </p:nvSpPr>
        <p:spPr>
          <a:xfrm>
            <a:off x="435431" y="4659085"/>
            <a:ext cx="2353606" cy="461665"/>
          </a:xfrm>
          <a:prstGeom prst="rect">
            <a:avLst/>
          </a:prstGeom>
          <a:noFill/>
        </p:spPr>
        <p:txBody>
          <a:bodyPr wrap="square" rtlCol="0">
            <a:spAutoFit/>
          </a:bodyPr>
          <a:lstStyle/>
          <a:p>
            <a:r>
              <a:rPr lang="en-US" sz="2400" b="1" dirty="0" smtClean="0">
                <a:solidFill>
                  <a:schemeClr val="accent2">
                    <a:lumMod val="75000"/>
                  </a:schemeClr>
                </a:solidFill>
                <a:latin typeface="Times New Roman" panose="02020603050405020304" pitchFamily="18" charset="0"/>
                <a:cs typeface="Times New Roman" panose="02020603050405020304" pitchFamily="18" charset="0"/>
              </a:rPr>
              <a:t>Visibility</a:t>
            </a:r>
            <a:r>
              <a:rPr lang="en-US" sz="2400" dirty="0" smtClean="0">
                <a:latin typeface="Times New Roman" panose="02020603050405020304" pitchFamily="18" charset="0"/>
                <a:cs typeface="Times New Roman" panose="02020603050405020304" pitchFamily="18" charset="0"/>
              </a:rPr>
              <a:t> factor, </a:t>
            </a:r>
            <a:endParaRPr lang="en-US" sz="2400" dirty="0">
              <a:latin typeface="Times New Roman" panose="02020603050405020304" pitchFamily="18" charset="0"/>
              <a:cs typeface="Times New Roman" panose="02020603050405020304" pitchFamily="18" charset="0"/>
            </a:endParaRPr>
          </a:p>
        </p:txBody>
      </p:sp>
      <p:pic>
        <p:nvPicPr>
          <p:cNvPr id="12" name="Picture 2"/>
          <p:cNvPicPr>
            <a:picLocks noChangeAspect="1" noChangeArrowheads="1"/>
          </p:cNvPicPr>
          <p:nvPr/>
        </p:nvPicPr>
        <p:blipFill rotWithShape="1">
          <a:blip r:embed="rId6"/>
          <a:srcRect r="12287"/>
          <a:stretch/>
        </p:blipFill>
        <p:spPr bwMode="auto">
          <a:xfrm>
            <a:off x="6052458" y="5367498"/>
            <a:ext cx="4426857" cy="896497"/>
          </a:xfrm>
          <a:prstGeom prst="rect">
            <a:avLst/>
          </a:prstGeom>
          <a:noFill/>
          <a:ln w="9525">
            <a:noFill/>
            <a:miter lim="800000"/>
            <a:headEnd/>
            <a:tailEnd/>
          </a:ln>
          <a:effectLst/>
        </p:spPr>
      </p:pic>
      <p:sp>
        <p:nvSpPr>
          <p:cNvPr id="11" name="Rectangle 10"/>
          <p:cNvSpPr/>
          <p:nvPr/>
        </p:nvSpPr>
        <p:spPr>
          <a:xfrm>
            <a:off x="409070" y="5633503"/>
            <a:ext cx="5868914" cy="461665"/>
          </a:xfrm>
          <a:prstGeom prst="rect">
            <a:avLst/>
          </a:prstGeom>
        </p:spPr>
        <p:txBody>
          <a:bodyPr wrap="none">
            <a:spAutoFit/>
          </a:bodyPr>
          <a:lstStyle/>
          <a:p>
            <a:pPr lvl="0" fontAlgn="base">
              <a:spcBef>
                <a:spcPct val="0"/>
              </a:spcBef>
              <a:spcAft>
                <a:spcPct val="0"/>
              </a:spcAft>
            </a:pPr>
            <a:r>
              <a:rPr lang="en-US" sz="2400" dirty="0">
                <a:latin typeface="Times New Roman" panose="02020603050405020304" pitchFamily="18" charset="0"/>
                <a:cs typeface="Times New Roman" panose="02020603050405020304" pitchFamily="18" charset="0"/>
              </a:rPr>
              <a:t>T</a:t>
            </a:r>
            <a:r>
              <a:rPr lang="en-US" sz="2400" dirty="0" smtClean="0">
                <a:latin typeface="Times New Roman" panose="02020603050405020304" pitchFamily="18" charset="0"/>
                <a:cs typeface="Times New Roman" panose="02020603050405020304" pitchFamily="18" charset="0"/>
              </a:rPr>
              <a:t>he </a:t>
            </a:r>
            <a:r>
              <a:rPr lang="en-US" sz="2400" dirty="0">
                <a:latin typeface="Times New Roman" panose="02020603050405020304" pitchFamily="18" charset="0"/>
                <a:cs typeface="Times New Roman" panose="02020603050405020304" pitchFamily="18" charset="0"/>
              </a:rPr>
              <a:t>Euclidean </a:t>
            </a:r>
            <a:r>
              <a:rPr lang="en-US" sz="2400" b="1" dirty="0">
                <a:solidFill>
                  <a:schemeClr val="accent2">
                    <a:lumMod val="75000"/>
                  </a:schemeClr>
                </a:solidFill>
                <a:latin typeface="Times New Roman" panose="02020603050405020304" pitchFamily="18" charset="0"/>
                <a:cs typeface="Times New Roman" panose="02020603050405020304" pitchFamily="18" charset="0"/>
              </a:rPr>
              <a:t>distance</a:t>
            </a:r>
            <a:r>
              <a:rPr lang="en-US" sz="2400" dirty="0">
                <a:latin typeface="Times New Roman" panose="02020603050405020304" pitchFamily="18" charset="0"/>
                <a:cs typeface="Times New Roman" panose="02020603050405020304" pitchFamily="18" charset="0"/>
              </a:rPr>
              <a:t> between cities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and </a:t>
            </a:r>
            <a:r>
              <a:rPr lang="en-US" sz="2400" dirty="0" smtClean="0">
                <a:latin typeface="Times New Roman" panose="02020603050405020304" pitchFamily="18" charset="0"/>
                <a:cs typeface="Times New Roman" panose="02020603050405020304" pitchFamily="18" charset="0"/>
              </a:rPr>
              <a:t>j,</a:t>
            </a:r>
            <a:endParaRPr lang="en-US" sz="24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757039" y="4993895"/>
            <a:ext cx="2031998"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(Path values)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6618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8" grpId="0"/>
      <p:bldP spid="11"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rotWithShape="1">
          <a:blip r:embed="rId2"/>
          <a:srcRect l="-1016" t="11009" r="16508" b="25688"/>
          <a:stretch/>
        </p:blipFill>
        <p:spPr bwMode="auto">
          <a:xfrm>
            <a:off x="4546599" y="2120751"/>
            <a:ext cx="4829629" cy="811135"/>
          </a:xfrm>
          <a:prstGeom prst="rect">
            <a:avLst/>
          </a:prstGeom>
          <a:noFill/>
          <a:ln w="9525">
            <a:noFill/>
            <a:miter lim="800000"/>
            <a:headEnd/>
            <a:tailEnd/>
          </a:ln>
          <a:effectLst/>
        </p:spPr>
      </p:pic>
      <p:sp>
        <p:nvSpPr>
          <p:cNvPr id="3" name="Rectangle 2"/>
          <p:cNvSpPr/>
          <p:nvPr/>
        </p:nvSpPr>
        <p:spPr>
          <a:xfrm>
            <a:off x="115888" y="452438"/>
            <a:ext cx="6156575" cy="646331"/>
          </a:xfrm>
          <a:prstGeom prst="rect">
            <a:avLst/>
          </a:prstGeom>
        </p:spPr>
        <p:txBody>
          <a:bodyPr wrap="square">
            <a:spAutoFit/>
          </a:bodyPr>
          <a:lstStyle/>
          <a:p>
            <a:pPr marL="787400" indent="-571500">
              <a:spcBef>
                <a:spcPts val="2400"/>
              </a:spcBef>
              <a:buClr>
                <a:srgbClr val="000000"/>
              </a:buClr>
              <a:buSzPct val="171000"/>
              <a:defRPr/>
            </a:pPr>
            <a:r>
              <a:rPr lang="en-US" altLang="en-US" sz="3600" b="1" kern="0" dirty="0">
                <a:solidFill>
                  <a:srgbClr val="000000"/>
                </a:solidFill>
                <a:latin typeface="Times New Roman" panose="02020603050405020304" pitchFamily="18" charset="0"/>
                <a:cs typeface="Times New Roman" panose="02020603050405020304" pitchFamily="18" charset="0"/>
                <a:sym typeface="Myriad Pro" charset="0"/>
              </a:rPr>
              <a:t> ACO algorithm and </a:t>
            </a:r>
            <a:r>
              <a:rPr lang="en-US" altLang="en-US" sz="3600" b="1" kern="0" dirty="0" smtClean="0">
                <a:solidFill>
                  <a:srgbClr val="000000"/>
                </a:solidFill>
                <a:latin typeface="Times New Roman" panose="02020603050405020304" pitchFamily="18" charset="0"/>
                <a:cs typeface="Times New Roman" panose="02020603050405020304" pitchFamily="18" charset="0"/>
                <a:sym typeface="Myriad Pro" charset="0"/>
              </a:rPr>
              <a:t>formula</a:t>
            </a:r>
            <a:endParaRPr lang="en-US" altLang="en-US" sz="3600" b="1" kern="0" dirty="0">
              <a:solidFill>
                <a:srgbClr val="000000"/>
              </a:solidFill>
              <a:latin typeface="Times New Roman" panose="02020603050405020304" pitchFamily="18" charset="0"/>
              <a:cs typeface="Times New Roman" panose="02020603050405020304" pitchFamily="18" charset="0"/>
              <a:sym typeface="Myriad Pro" charset="0"/>
            </a:endParaRPr>
          </a:p>
        </p:txBody>
      </p:sp>
      <p:pic>
        <p:nvPicPr>
          <p:cNvPr id="4105" name="Picture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47250" y="0"/>
            <a:ext cx="2413000" cy="132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313871" y="1569819"/>
            <a:ext cx="11361058" cy="830997"/>
          </a:xfrm>
          <a:prstGeom prst="rect">
            <a:avLst/>
          </a:prstGeom>
        </p:spPr>
        <p:txBody>
          <a:bodyPr wrap="square">
            <a:spAutoFit/>
          </a:bodyPr>
          <a:lstStyle/>
          <a:p>
            <a:pPr fontAlgn="base">
              <a:spcBef>
                <a:spcPct val="0"/>
              </a:spcBef>
              <a:spcAft>
                <a:spcPct val="0"/>
              </a:spcAft>
            </a:pPr>
            <a:r>
              <a:rPr lang="en-US" sz="2400" dirty="0" smtClean="0">
                <a:latin typeface="Times New Roman" panose="02020603050405020304" pitchFamily="18" charset="0"/>
                <a:cs typeface="Times New Roman" panose="02020603050405020304" pitchFamily="18" charset="0"/>
              </a:rPr>
              <a:t>At the end of each route, </a:t>
            </a:r>
            <a:r>
              <a:rPr lang="en-US" sz="2400" b="1" dirty="0" err="1" smtClean="0">
                <a:solidFill>
                  <a:srgbClr val="00B0F0"/>
                </a:solidFill>
                <a:latin typeface="Times New Roman" panose="02020603050405020304" pitchFamily="18" charset="0"/>
                <a:cs typeface="Times New Roman" panose="02020603050405020304" pitchFamily="18" charset="0"/>
              </a:rPr>
              <a:t>T</a:t>
            </a:r>
            <a:r>
              <a:rPr lang="en-US" sz="2400" b="1" baseline="-25000" dirty="0" err="1" smtClean="0">
                <a:solidFill>
                  <a:srgbClr val="00B0F0"/>
                </a:solidFill>
                <a:latin typeface="Times New Roman" panose="02020603050405020304" pitchFamily="18" charset="0"/>
                <a:cs typeface="Times New Roman" panose="02020603050405020304" pitchFamily="18" charset="0"/>
              </a:rPr>
              <a:t>k</a:t>
            </a:r>
            <a:r>
              <a:rPr lang="en-US" sz="2400" dirty="0" smtClean="0">
                <a:latin typeface="Times New Roman" panose="02020603050405020304" pitchFamily="18" charset="0"/>
                <a:cs typeface="Times New Roman" panose="02020603050405020304" pitchFamily="18" charset="0"/>
              </a:rPr>
              <a:t>, constructed by ant k, the </a:t>
            </a:r>
            <a:r>
              <a:rPr lang="en-US" sz="2400" b="1" dirty="0" smtClean="0">
                <a:solidFill>
                  <a:schemeClr val="accent2">
                    <a:lumMod val="75000"/>
                  </a:schemeClr>
                </a:solidFill>
                <a:latin typeface="Times New Roman" panose="02020603050405020304" pitchFamily="18" charset="0"/>
                <a:cs typeface="Times New Roman" panose="02020603050405020304" pitchFamily="18" charset="0"/>
              </a:rPr>
              <a:t>pheromone intensity </a:t>
            </a:r>
            <a:r>
              <a:rPr lang="en-US" sz="2400" b="1" i="1" dirty="0" err="1" smtClean="0">
                <a:solidFill>
                  <a:srgbClr val="00B0F0"/>
                </a:solidFill>
                <a:latin typeface="Times New Roman" panose="02020603050405020304" pitchFamily="18" charset="0"/>
                <a:cs typeface="Times New Roman" panose="02020603050405020304" pitchFamily="18" charset="0"/>
              </a:rPr>
              <a:t>T</a:t>
            </a:r>
            <a:r>
              <a:rPr lang="en-US" sz="2400" b="1" i="1" baseline="-25000" dirty="0" err="1" smtClean="0">
                <a:solidFill>
                  <a:srgbClr val="00B0F0"/>
                </a:solidFill>
                <a:latin typeface="Times New Roman" panose="02020603050405020304" pitchFamily="18" charset="0"/>
                <a:cs typeface="Times New Roman" panose="02020603050405020304" pitchFamily="18" charset="0"/>
              </a:rPr>
              <a:t>ij</a:t>
            </a:r>
            <a:r>
              <a:rPr lang="en-US" sz="2400" i="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on the edges of that route is updated, using</a:t>
            </a:r>
            <a:endParaRPr lang="en-US" sz="2400" dirty="0">
              <a:latin typeface="Times New Roman" panose="02020603050405020304" pitchFamily="18" charset="0"/>
              <a:cs typeface="Times New Roman" panose="02020603050405020304" pitchFamily="18" charset="0"/>
            </a:endParaRPr>
          </a:p>
        </p:txBody>
      </p:sp>
      <p:pic>
        <p:nvPicPr>
          <p:cNvPr id="9" name="Picture 4"/>
          <p:cNvPicPr>
            <a:picLocks noChangeAspect="1" noChangeArrowheads="1"/>
          </p:cNvPicPr>
          <p:nvPr/>
        </p:nvPicPr>
        <p:blipFill rotWithShape="1">
          <a:blip r:embed="rId4"/>
          <a:srcRect l="8492" r="8016"/>
          <a:stretch/>
        </p:blipFill>
        <p:spPr bwMode="auto">
          <a:xfrm>
            <a:off x="7467599" y="3482818"/>
            <a:ext cx="3817257" cy="1218294"/>
          </a:xfrm>
          <a:prstGeom prst="rect">
            <a:avLst/>
          </a:prstGeom>
          <a:noFill/>
          <a:ln w="9525">
            <a:noFill/>
            <a:miter lim="800000"/>
            <a:headEnd/>
            <a:tailEnd/>
          </a:ln>
          <a:effectLst/>
        </p:spPr>
      </p:pic>
      <p:sp>
        <p:nvSpPr>
          <p:cNvPr id="10" name="Right Arrow 9"/>
          <p:cNvSpPr/>
          <p:nvPr/>
        </p:nvSpPr>
        <p:spPr>
          <a:xfrm rot="5400000">
            <a:off x="8113488" y="2959725"/>
            <a:ext cx="914399" cy="397802"/>
          </a:xfrm>
          <a:prstGeom prst="rightArrow">
            <a:avLst/>
          </a:prstGeom>
          <a:solidFill>
            <a:srgbClr val="FFFF00"/>
          </a:solid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p:cNvSpPr txBox="1"/>
              <p:nvPr/>
            </p:nvSpPr>
            <p:spPr>
              <a:xfrm>
                <a:off x="426023" y="3138623"/>
                <a:ext cx="7164947" cy="1569660"/>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Where, the </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evaporation rate</a:t>
                </a:r>
                <a:r>
                  <a:rPr lang="en-US" sz="2400" dirty="0" smtClean="0">
                    <a:latin typeface="Times New Roman" panose="02020603050405020304" pitchFamily="18" charset="0"/>
                    <a:cs typeface="Times New Roman" panose="02020603050405020304" pitchFamily="18" charset="0"/>
                  </a:rPr>
                  <a:t>, </a:t>
                </a:r>
                <a:r>
                  <a:rPr lang="en-US" sz="2400" i="1" dirty="0" smtClean="0">
                    <a:latin typeface="Times New Roman" panose="02020603050405020304" pitchFamily="18" charset="0"/>
                    <a:cs typeface="Times New Roman" panose="02020603050405020304" pitchFamily="18" charset="0"/>
                  </a:rPr>
                  <a:t> </a:t>
                </a:r>
                <a:r>
                  <a:rPr lang="el-GR" sz="2400" b="1" i="1" dirty="0" smtClean="0">
                    <a:solidFill>
                      <a:srgbClr val="00B0F0"/>
                    </a:solidFill>
                    <a:latin typeface="Times New Roman" panose="02020603050405020304" pitchFamily="18" charset="0"/>
                    <a:cs typeface="Times New Roman" panose="02020603050405020304" pitchFamily="18" charset="0"/>
                  </a:rPr>
                  <a:t>ρ</a:t>
                </a:r>
                <a:r>
                  <a:rPr lang="en-US" sz="2400" i="1" dirty="0" smtClean="0">
                    <a:latin typeface="Times New Roman" panose="02020603050405020304" pitchFamily="18" charset="0"/>
                    <a:cs typeface="Times New Roman" panose="02020603050405020304" pitchFamily="18" charset="0"/>
                  </a:rPr>
                  <a:t> is </a:t>
                </a:r>
                <a14:m>
                  <m:oMath xmlns:m="http://schemas.openxmlformats.org/officeDocument/2006/math">
                    <m:r>
                      <a:rPr lang="en-US" sz="2400" i="1">
                        <a:latin typeface="Cambria Math" panose="02040503050406030204" pitchFamily="18" charset="0"/>
                        <a:cs typeface="Times New Roman" panose="02020603050405020304" pitchFamily="18" charset="0"/>
                      </a:rPr>
                      <m:t>0</m:t>
                    </m:r>
                    <m:r>
                      <a:rPr lang="en-US" sz="2400" b="0" i="1" smtClean="0">
                        <a:latin typeface="Cambria Math" panose="02040503050406030204" pitchFamily="18" charset="0"/>
                        <a:cs typeface="Times New Roman" panose="02020603050405020304" pitchFamily="18" charset="0"/>
                      </a:rPr>
                      <m:t>&lt;</m:t>
                    </m:r>
                    <m:r>
                      <m:rPr>
                        <m:nor/>
                      </m:rPr>
                      <a:rPr lang="el-GR" sz="2400" i="1" dirty="0">
                        <a:latin typeface="Times New Roman" panose="02020603050405020304" pitchFamily="18" charset="0"/>
                        <a:cs typeface="Times New Roman" panose="02020603050405020304" pitchFamily="18" charset="0"/>
                      </a:rPr>
                      <m:t>ρ</m:t>
                    </m:r>
                    <m:r>
                      <m:rPr>
                        <m:nor/>
                      </m:rPr>
                      <a:rPr lang="en-US" sz="2400" b="0" i="1" dirty="0" smtClean="0">
                        <a:latin typeface="Times New Roman" panose="02020603050405020304" pitchFamily="18" charset="0"/>
                        <a:cs typeface="Times New Roman" panose="02020603050405020304" pitchFamily="18" charset="0"/>
                      </a:rPr>
                      <m:t> &lt;1,</m:t>
                    </m:r>
                  </m:oMath>
                </a14:m>
                <a:r>
                  <a:rPr lang="en-US" sz="2400" i="1" dirty="0"/>
                  <a:t> </a:t>
                </a:r>
                <a:r>
                  <a:rPr lang="en-US" sz="2400" dirty="0">
                    <a:latin typeface="Times New Roman" panose="02020603050405020304" pitchFamily="18" charset="0"/>
                    <a:cs typeface="Times New Roman" panose="02020603050405020304" pitchFamily="18" charset="0"/>
                  </a:rPr>
                  <a:t>is referred to as the forgetting factor, which models the evaporation over time of pheromone deposits.</a:t>
                </a:r>
              </a:p>
              <a:p>
                <a:r>
                  <a:rPr lang="en-US" sz="2400" i="1" dirty="0" smtClean="0"/>
                  <a:t> </a:t>
                </a:r>
                <a:endParaRPr lang="en-US" sz="2400" i="1" dirty="0"/>
              </a:p>
            </p:txBody>
          </p:sp>
        </mc:Choice>
        <mc:Fallback xmlns="">
          <p:sp>
            <p:nvSpPr>
              <p:cNvPr id="5" name="TextBox 4"/>
              <p:cNvSpPr txBox="1">
                <a:spLocks noRot="1" noChangeAspect="1" noMove="1" noResize="1" noEditPoints="1" noAdjustHandles="1" noChangeArrowheads="1" noChangeShapeType="1" noTextEdit="1"/>
              </p:cNvSpPr>
              <p:nvPr/>
            </p:nvSpPr>
            <p:spPr>
              <a:xfrm>
                <a:off x="426023" y="3138623"/>
                <a:ext cx="7164947" cy="1569660"/>
              </a:xfrm>
              <a:prstGeom prst="rect">
                <a:avLst/>
              </a:prstGeom>
              <a:blipFill>
                <a:blip r:embed="rId5"/>
                <a:stretch>
                  <a:fillRect l="-1362" t="-3502" r="-2128"/>
                </a:stretch>
              </a:blipFill>
            </p:spPr>
            <p:txBody>
              <a:bodyPr/>
              <a:lstStyle/>
              <a:p>
                <a:r>
                  <a:rPr lang="en-US">
                    <a:noFill/>
                  </a:rPr>
                  <a:t> </a:t>
                </a:r>
              </a:p>
            </p:txBody>
          </p:sp>
        </mc:Fallback>
      </mc:AlternateContent>
      <p:pic>
        <p:nvPicPr>
          <p:cNvPr id="12" name="Picture 2"/>
          <p:cNvPicPr>
            <a:picLocks noChangeAspect="1" noChangeArrowheads="1"/>
          </p:cNvPicPr>
          <p:nvPr/>
        </p:nvPicPr>
        <p:blipFill rotWithShape="1">
          <a:blip r:embed="rId6"/>
          <a:srcRect t="10269" r="12884"/>
          <a:stretch/>
        </p:blipFill>
        <p:spPr bwMode="auto">
          <a:xfrm>
            <a:off x="6461148" y="5238828"/>
            <a:ext cx="5544761" cy="1088572"/>
          </a:xfrm>
          <a:prstGeom prst="rect">
            <a:avLst/>
          </a:prstGeom>
          <a:noFill/>
          <a:ln w="9525">
            <a:noFill/>
            <a:miter lim="800000"/>
            <a:headEnd/>
            <a:tailEnd/>
          </a:ln>
          <a:effectLst/>
        </p:spPr>
      </p:pic>
      <p:sp>
        <p:nvSpPr>
          <p:cNvPr id="13" name="Right Arrow 12"/>
          <p:cNvSpPr/>
          <p:nvPr/>
        </p:nvSpPr>
        <p:spPr>
          <a:xfrm rot="5400000">
            <a:off x="8203099" y="4595944"/>
            <a:ext cx="914399" cy="397802"/>
          </a:xfrm>
          <a:prstGeom prst="rightArrow">
            <a:avLst/>
          </a:prstGeom>
          <a:solidFill>
            <a:srgbClr val="FFFF00"/>
          </a:solid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26023" y="4661260"/>
            <a:ext cx="6283301" cy="1569660"/>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The parameter </a:t>
            </a:r>
            <a:r>
              <a:rPr lang="en-US" sz="2400" b="1" dirty="0" smtClean="0">
                <a:solidFill>
                  <a:srgbClr val="00B0F0"/>
                </a:solidFill>
                <a:latin typeface="Times New Roman" panose="02020603050405020304" pitchFamily="18" charset="0"/>
                <a:cs typeface="Times New Roman" panose="02020603050405020304" pitchFamily="18" charset="0"/>
              </a:rPr>
              <a:t>Q </a:t>
            </a:r>
            <a:r>
              <a:rPr lang="en-US" sz="2400" dirty="0" smtClean="0">
                <a:latin typeface="Times New Roman" panose="02020603050405020304" pitchFamily="18" charset="0"/>
                <a:cs typeface="Times New Roman" panose="02020603050405020304" pitchFamily="18" charset="0"/>
              </a:rPr>
              <a:t>has a value of the same order of the length of the </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optimal route</a:t>
            </a:r>
            <a:r>
              <a:rPr lang="en-US" sz="2400" dirty="0" smtClean="0">
                <a:latin typeface="Times New Roman" panose="02020603050405020304" pitchFamily="18" charset="0"/>
                <a:cs typeface="Times New Roman" panose="02020603050405020304" pitchFamily="18" charset="0"/>
              </a:rPr>
              <a:t>, </a:t>
            </a:r>
            <a:r>
              <a:rPr lang="en-US" sz="2400" b="1" dirty="0" smtClean="0">
                <a:solidFill>
                  <a:srgbClr val="00B0F0"/>
                </a:solidFill>
                <a:latin typeface="Times New Roman" panose="02020603050405020304" pitchFamily="18" charset="0"/>
                <a:cs typeface="Times New Roman" panose="02020603050405020304" pitchFamily="18" charset="0"/>
              </a:rPr>
              <a:t>L</a:t>
            </a:r>
            <a:r>
              <a:rPr lang="en-US" sz="2400" b="1" baseline="-25000" dirty="0" smtClean="0">
                <a:solidFill>
                  <a:srgbClr val="00B0F0"/>
                </a:solidFill>
                <a:latin typeface="Times New Roman" panose="02020603050405020304" pitchFamily="18" charset="0"/>
                <a:cs typeface="Times New Roman" panose="02020603050405020304" pitchFamily="18" charset="0"/>
              </a:rPr>
              <a:t>k</a:t>
            </a:r>
            <a:r>
              <a:rPr lang="en-US" sz="2400" b="1" dirty="0" smtClean="0">
                <a:solidFill>
                  <a:srgbClr val="00B0F0"/>
                </a:solidFill>
                <a:latin typeface="Times New Roman" panose="02020603050405020304" pitchFamily="18" charset="0"/>
                <a:cs typeface="Times New Roman" panose="02020603050405020304" pitchFamily="18" charset="0"/>
              </a:rPr>
              <a:t>(t)</a:t>
            </a:r>
            <a:r>
              <a:rPr lang="en-US" sz="2400" dirty="0" smtClean="0">
                <a:latin typeface="Times New Roman" panose="02020603050405020304" pitchFamily="18" charset="0"/>
                <a:cs typeface="Times New Roman" panose="02020603050405020304" pitchFamily="18" charset="0"/>
              </a:rPr>
              <a:t> is the length of the route traveled by ant k, and </a:t>
            </a:r>
            <a:r>
              <a:rPr lang="en-US" sz="2400" b="1" dirty="0" smtClean="0">
                <a:solidFill>
                  <a:srgbClr val="00B0F0"/>
                </a:solidFill>
                <a:latin typeface="Times New Roman" panose="02020603050405020304" pitchFamily="18" charset="0"/>
                <a:cs typeface="Times New Roman" panose="02020603050405020304" pitchFamily="18" charset="0"/>
              </a:rPr>
              <a:t>m</a:t>
            </a:r>
            <a:r>
              <a:rPr lang="en-US" sz="2400" dirty="0" smtClean="0">
                <a:latin typeface="Times New Roman" panose="02020603050405020304" pitchFamily="18" charset="0"/>
                <a:cs typeface="Times New Roman" panose="02020603050405020304" pitchFamily="18" charset="0"/>
              </a:rPr>
              <a:t> is the total number of ants.</a:t>
            </a:r>
          </a:p>
        </p:txBody>
      </p:sp>
    </p:spTree>
    <p:extLst>
      <p:ext uri="{BB962C8B-B14F-4D97-AF65-F5344CB8AC3E}">
        <p14:creationId xmlns:p14="http://schemas.microsoft.com/office/powerpoint/2010/main" val="13099310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 name="Picture 59"/>
          <p:cNvPicPr>
            <a:picLocks noChangeAspect="1"/>
          </p:cNvPicPr>
          <p:nvPr/>
        </p:nvPicPr>
        <p:blipFill rotWithShape="1">
          <a:blip r:embed="rId3"/>
          <a:srcRect t="27270" r="16653" b="7129"/>
          <a:stretch/>
        </p:blipFill>
        <p:spPr>
          <a:xfrm>
            <a:off x="4536795" y="2198153"/>
            <a:ext cx="6696545" cy="1792344"/>
          </a:xfrm>
          <a:prstGeom prst="rect">
            <a:avLst/>
          </a:prstGeom>
        </p:spPr>
      </p:pic>
      <p:sp>
        <p:nvSpPr>
          <p:cNvPr id="3" name="Rectangle 2"/>
          <p:cNvSpPr/>
          <p:nvPr/>
        </p:nvSpPr>
        <p:spPr>
          <a:xfrm>
            <a:off x="115888" y="452438"/>
            <a:ext cx="6156575" cy="646331"/>
          </a:xfrm>
          <a:prstGeom prst="rect">
            <a:avLst/>
          </a:prstGeom>
        </p:spPr>
        <p:txBody>
          <a:bodyPr wrap="square">
            <a:spAutoFit/>
          </a:bodyPr>
          <a:lstStyle/>
          <a:p>
            <a:pPr marL="787400" indent="-571500">
              <a:spcBef>
                <a:spcPts val="2400"/>
              </a:spcBef>
              <a:buClr>
                <a:srgbClr val="000000"/>
              </a:buClr>
              <a:buSzPct val="171000"/>
              <a:defRPr/>
            </a:pPr>
            <a:r>
              <a:rPr lang="en-US" altLang="en-US" sz="3600" b="1" kern="0" dirty="0" smtClean="0">
                <a:solidFill>
                  <a:srgbClr val="000000"/>
                </a:solidFill>
                <a:latin typeface="Times New Roman" panose="02020603050405020304" pitchFamily="18" charset="0"/>
                <a:cs typeface="Times New Roman" panose="02020603050405020304" pitchFamily="18" charset="0"/>
                <a:sym typeface="Myriad Pro" charset="0"/>
              </a:rPr>
              <a:t>ACO </a:t>
            </a:r>
            <a:r>
              <a:rPr lang="en-US" altLang="en-US" sz="3600" b="1" kern="0" dirty="0">
                <a:solidFill>
                  <a:srgbClr val="000000"/>
                </a:solidFill>
                <a:latin typeface="Times New Roman" panose="02020603050405020304" pitchFamily="18" charset="0"/>
                <a:cs typeface="Times New Roman" panose="02020603050405020304" pitchFamily="18" charset="0"/>
                <a:sym typeface="Myriad Pro" charset="0"/>
              </a:rPr>
              <a:t>numerical example</a:t>
            </a:r>
          </a:p>
        </p:txBody>
      </p:sp>
      <p:pic>
        <p:nvPicPr>
          <p:cNvPr id="4105" name="Picture 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747250" y="0"/>
            <a:ext cx="2413000" cy="132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186459" y="1328634"/>
            <a:ext cx="11761701" cy="1200329"/>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Here is an example implementation of the ACO algorithm. </a:t>
            </a:r>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sample graph with 4 vertices and 6 edges. An ant has to travel starting from vertex A and </a:t>
            </a:r>
            <a:r>
              <a:rPr lang="en-US" sz="2400" dirty="0" smtClean="0">
                <a:latin typeface="Times New Roman" panose="02020603050405020304" pitchFamily="18" charset="0"/>
                <a:cs typeface="Times New Roman" panose="02020603050405020304" pitchFamily="18" charset="0"/>
              </a:rPr>
              <a:t>reach back </a:t>
            </a:r>
            <a:r>
              <a:rPr lang="en-US" sz="2400" dirty="0">
                <a:latin typeface="Times New Roman" panose="02020603050405020304" pitchFamily="18" charset="0"/>
                <a:cs typeface="Times New Roman" panose="02020603050405020304" pitchFamily="18" charset="0"/>
              </a:rPr>
              <a:t>to the same node after traversing the graph </a:t>
            </a:r>
          </a:p>
        </p:txBody>
      </p:sp>
      <p:sp>
        <p:nvSpPr>
          <p:cNvPr id="6" name="Flowchart: Connector 5"/>
          <p:cNvSpPr/>
          <p:nvPr/>
        </p:nvSpPr>
        <p:spPr>
          <a:xfrm>
            <a:off x="767074" y="4581437"/>
            <a:ext cx="696686" cy="682172"/>
          </a:xfrm>
          <a:prstGeom prst="flowChartConnector">
            <a:avLst/>
          </a:prstGeom>
          <a:ln w="28575">
            <a:solidFill>
              <a:srgbClr val="00206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5" name="Flowchart: Connector 14"/>
          <p:cNvSpPr/>
          <p:nvPr/>
        </p:nvSpPr>
        <p:spPr>
          <a:xfrm>
            <a:off x="3227246" y="4581437"/>
            <a:ext cx="696686" cy="682172"/>
          </a:xfrm>
          <a:prstGeom prst="flowChartConnector">
            <a:avLst/>
          </a:prstGeom>
          <a:ln w="28575">
            <a:solidFill>
              <a:srgbClr val="00206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6" name="Flowchart: Connector 15"/>
          <p:cNvSpPr/>
          <p:nvPr/>
        </p:nvSpPr>
        <p:spPr>
          <a:xfrm>
            <a:off x="767074" y="2988834"/>
            <a:ext cx="696686" cy="682172"/>
          </a:xfrm>
          <a:prstGeom prst="flowChartConnector">
            <a:avLst/>
          </a:prstGeom>
          <a:ln w="28575">
            <a:solidFill>
              <a:srgbClr val="00206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7" name="Flowchart: Connector 16"/>
          <p:cNvSpPr/>
          <p:nvPr/>
        </p:nvSpPr>
        <p:spPr>
          <a:xfrm>
            <a:off x="3227246" y="2988834"/>
            <a:ext cx="696686" cy="682172"/>
          </a:xfrm>
          <a:prstGeom prst="flowChartConnector">
            <a:avLst/>
          </a:prstGeom>
          <a:ln w="28575">
            <a:solidFill>
              <a:srgbClr val="00206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18" name="Straight Connector 17"/>
          <p:cNvCxnSpPr>
            <a:stCxn id="6" idx="6"/>
            <a:endCxn id="15" idx="2"/>
          </p:cNvCxnSpPr>
          <p:nvPr/>
        </p:nvCxnSpPr>
        <p:spPr>
          <a:xfrm>
            <a:off x="1463760" y="4922523"/>
            <a:ext cx="1763486"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6" idx="6"/>
            <a:endCxn id="17" idx="2"/>
          </p:cNvCxnSpPr>
          <p:nvPr/>
        </p:nvCxnSpPr>
        <p:spPr>
          <a:xfrm>
            <a:off x="1463760" y="3329920"/>
            <a:ext cx="1763486"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6" idx="4"/>
            <a:endCxn id="6" idx="0"/>
          </p:cNvCxnSpPr>
          <p:nvPr/>
        </p:nvCxnSpPr>
        <p:spPr>
          <a:xfrm>
            <a:off x="1115417" y="3671006"/>
            <a:ext cx="0" cy="910431"/>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7" idx="4"/>
            <a:endCxn id="15" idx="0"/>
          </p:cNvCxnSpPr>
          <p:nvPr/>
        </p:nvCxnSpPr>
        <p:spPr>
          <a:xfrm>
            <a:off x="3575589" y="3671006"/>
            <a:ext cx="0" cy="910431"/>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6" idx="7"/>
            <a:endCxn id="17" idx="3"/>
          </p:cNvCxnSpPr>
          <p:nvPr/>
        </p:nvCxnSpPr>
        <p:spPr>
          <a:xfrm flipV="1">
            <a:off x="1361733" y="3571104"/>
            <a:ext cx="1967540" cy="1110235"/>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6" idx="5"/>
            <a:endCxn id="15" idx="1"/>
          </p:cNvCxnSpPr>
          <p:nvPr/>
        </p:nvCxnSpPr>
        <p:spPr>
          <a:xfrm>
            <a:off x="1361733" y="3571104"/>
            <a:ext cx="1967540" cy="1110235"/>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1299330" y="3618508"/>
            <a:ext cx="1677073" cy="952045"/>
          </a:xfrm>
          <a:prstGeom prst="straightConnector1">
            <a:avLst/>
          </a:prstGeom>
          <a:ln w="57150">
            <a:solidFill>
              <a:schemeClr val="accent2">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flipV="1">
            <a:off x="1299330" y="3671006"/>
            <a:ext cx="1677073" cy="916099"/>
          </a:xfrm>
          <a:prstGeom prst="straightConnector1">
            <a:avLst/>
          </a:prstGeom>
          <a:ln w="57150">
            <a:solidFill>
              <a:schemeClr val="accent2">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1536139" y="4733837"/>
            <a:ext cx="1507195" cy="1"/>
          </a:xfrm>
          <a:prstGeom prst="straightConnector1">
            <a:avLst/>
          </a:prstGeom>
          <a:ln w="57150">
            <a:solidFill>
              <a:schemeClr val="accent2">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1478275" y="3489686"/>
            <a:ext cx="1748971" cy="0"/>
          </a:xfrm>
          <a:prstGeom prst="straightConnector1">
            <a:avLst/>
          </a:prstGeom>
          <a:ln w="57150">
            <a:solidFill>
              <a:schemeClr val="accent2">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867593" y="4529802"/>
            <a:ext cx="495649" cy="707886"/>
          </a:xfrm>
          <a:prstGeom prst="rect">
            <a:avLst/>
          </a:prstGeom>
          <a:noFill/>
          <a:ln>
            <a:noFill/>
          </a:ln>
        </p:spPr>
        <p:txBody>
          <a:bodyPr wrap="none" lIns="91440" tIns="45720" rIns="91440" bIns="45720">
            <a:spAutoFit/>
          </a:bodyPr>
          <a:lstStyle/>
          <a:p>
            <a:pPr algn="ctr"/>
            <a:r>
              <a:rPr lang="en-US" sz="40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A</a:t>
            </a:r>
            <a:endParaRPr lang="en-US" sz="4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44" name="Rectangle 43"/>
          <p:cNvSpPr/>
          <p:nvPr/>
        </p:nvSpPr>
        <p:spPr>
          <a:xfrm>
            <a:off x="3339787" y="4529802"/>
            <a:ext cx="471603" cy="707886"/>
          </a:xfrm>
          <a:prstGeom prst="rect">
            <a:avLst/>
          </a:prstGeom>
          <a:noFill/>
          <a:ln>
            <a:noFill/>
          </a:ln>
        </p:spPr>
        <p:txBody>
          <a:bodyPr wrap="none" lIns="91440" tIns="45720" rIns="91440" bIns="45720">
            <a:spAutoFit/>
          </a:bodyPr>
          <a:lstStyle/>
          <a:p>
            <a:pPr algn="ctr"/>
            <a:r>
              <a:rPr lang="en-US" sz="40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B</a:t>
            </a:r>
            <a:endParaRPr lang="en-US" sz="4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45" name="Rectangle 44"/>
          <p:cNvSpPr/>
          <p:nvPr/>
        </p:nvSpPr>
        <p:spPr>
          <a:xfrm>
            <a:off x="3314940" y="2949754"/>
            <a:ext cx="455574" cy="707886"/>
          </a:xfrm>
          <a:prstGeom prst="rect">
            <a:avLst/>
          </a:prstGeom>
          <a:noFill/>
          <a:ln>
            <a:noFill/>
          </a:ln>
        </p:spPr>
        <p:txBody>
          <a:bodyPr wrap="none" lIns="91440" tIns="45720" rIns="91440" bIns="45720">
            <a:spAutoFit/>
          </a:bodyPr>
          <a:lstStyle/>
          <a:p>
            <a:pPr algn="ctr"/>
            <a:r>
              <a:rPr lang="en-US" sz="40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C</a:t>
            </a:r>
            <a:endParaRPr lang="en-US" sz="4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46" name="Rectangle 45"/>
          <p:cNvSpPr/>
          <p:nvPr/>
        </p:nvSpPr>
        <p:spPr>
          <a:xfrm>
            <a:off x="867593" y="2936871"/>
            <a:ext cx="508473" cy="707886"/>
          </a:xfrm>
          <a:prstGeom prst="rect">
            <a:avLst/>
          </a:prstGeom>
          <a:noFill/>
          <a:ln>
            <a:noFill/>
          </a:ln>
        </p:spPr>
        <p:txBody>
          <a:bodyPr wrap="none" lIns="91440" tIns="45720" rIns="91440" bIns="45720">
            <a:spAutoFit/>
          </a:bodyPr>
          <a:lstStyle/>
          <a:p>
            <a:pPr algn="ctr"/>
            <a:r>
              <a:rPr lang="en-US" sz="40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D</a:t>
            </a:r>
            <a:endParaRPr lang="en-US" sz="4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cxnSp>
        <p:nvCxnSpPr>
          <p:cNvPr id="48" name="Straight Arrow Connector 47"/>
          <p:cNvCxnSpPr/>
          <p:nvPr/>
        </p:nvCxnSpPr>
        <p:spPr>
          <a:xfrm flipV="1">
            <a:off x="4170248" y="3115490"/>
            <a:ext cx="7689" cy="1997651"/>
          </a:xfrm>
          <a:prstGeom prst="straightConnector1">
            <a:avLst/>
          </a:prstGeom>
          <a:ln w="571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592445" y="2844493"/>
            <a:ext cx="28832" cy="2039252"/>
          </a:xfrm>
          <a:prstGeom prst="straightConnector1">
            <a:avLst/>
          </a:prstGeom>
          <a:ln w="571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a:off x="1255515" y="2883333"/>
            <a:ext cx="2555875" cy="12775"/>
          </a:xfrm>
          <a:prstGeom prst="straightConnector1">
            <a:avLst/>
          </a:prstGeom>
          <a:ln w="571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1479691" y="5113141"/>
            <a:ext cx="1747555" cy="0"/>
          </a:xfrm>
          <a:prstGeom prst="straightConnector1">
            <a:avLst/>
          </a:prstGeom>
          <a:ln w="571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2164783" y="5056823"/>
            <a:ext cx="377371" cy="46166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9</a:t>
            </a:r>
            <a:endParaRPr lang="en-US" sz="2400" b="1" dirty="0">
              <a:latin typeface="Times New Roman" panose="02020603050405020304" pitchFamily="18" charset="0"/>
              <a:cs typeface="Times New Roman" panose="02020603050405020304" pitchFamily="18" charset="0"/>
            </a:endParaRPr>
          </a:p>
        </p:txBody>
      </p:sp>
      <p:sp>
        <p:nvSpPr>
          <p:cNvPr id="61" name="TextBox 60"/>
          <p:cNvSpPr txBox="1"/>
          <p:nvPr/>
        </p:nvSpPr>
        <p:spPr>
          <a:xfrm>
            <a:off x="3633220" y="3879534"/>
            <a:ext cx="377371"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5</a:t>
            </a:r>
          </a:p>
        </p:txBody>
      </p:sp>
      <p:sp>
        <p:nvSpPr>
          <p:cNvPr id="62" name="TextBox 61"/>
          <p:cNvSpPr txBox="1"/>
          <p:nvPr/>
        </p:nvSpPr>
        <p:spPr>
          <a:xfrm>
            <a:off x="2137866" y="2907416"/>
            <a:ext cx="377371"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7</a:t>
            </a:r>
          </a:p>
        </p:txBody>
      </p:sp>
      <p:sp>
        <p:nvSpPr>
          <p:cNvPr id="63" name="TextBox 62"/>
          <p:cNvSpPr txBox="1"/>
          <p:nvPr/>
        </p:nvSpPr>
        <p:spPr>
          <a:xfrm>
            <a:off x="723533" y="3854545"/>
            <a:ext cx="377371" cy="46166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4</a:t>
            </a:r>
            <a:endParaRPr lang="en-US" sz="2400" b="1" dirty="0">
              <a:latin typeface="Times New Roman" panose="02020603050405020304" pitchFamily="18" charset="0"/>
              <a:cs typeface="Times New Roman" panose="02020603050405020304" pitchFamily="18" charset="0"/>
            </a:endParaRPr>
          </a:p>
        </p:txBody>
      </p:sp>
      <p:sp>
        <p:nvSpPr>
          <p:cNvPr id="64" name="TextBox 63"/>
          <p:cNvSpPr txBox="1"/>
          <p:nvPr/>
        </p:nvSpPr>
        <p:spPr>
          <a:xfrm>
            <a:off x="1699562" y="3402454"/>
            <a:ext cx="580571" cy="46166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16</a:t>
            </a:r>
            <a:endParaRPr lang="en-US" sz="2400" b="1" dirty="0">
              <a:latin typeface="Times New Roman" panose="02020603050405020304" pitchFamily="18" charset="0"/>
              <a:cs typeface="Times New Roman" panose="02020603050405020304" pitchFamily="18" charset="0"/>
            </a:endParaRPr>
          </a:p>
        </p:txBody>
      </p:sp>
      <p:sp>
        <p:nvSpPr>
          <p:cNvPr id="65" name="TextBox 64"/>
          <p:cNvSpPr txBox="1"/>
          <p:nvPr/>
        </p:nvSpPr>
        <p:spPr>
          <a:xfrm>
            <a:off x="1400931" y="4009519"/>
            <a:ext cx="493486" cy="46166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17</a:t>
            </a:r>
            <a:endParaRPr lang="en-US" sz="2400" b="1" dirty="0">
              <a:latin typeface="Times New Roman" panose="02020603050405020304" pitchFamily="18" charset="0"/>
              <a:cs typeface="Times New Roman" panose="02020603050405020304" pitchFamily="18" charset="0"/>
            </a:endParaRPr>
          </a:p>
        </p:txBody>
      </p:sp>
      <p:sp>
        <p:nvSpPr>
          <p:cNvPr id="67" name="Flowchart: Connector 66"/>
          <p:cNvSpPr/>
          <p:nvPr/>
        </p:nvSpPr>
        <p:spPr>
          <a:xfrm>
            <a:off x="7995472" y="5959571"/>
            <a:ext cx="696686" cy="682172"/>
          </a:xfrm>
          <a:prstGeom prst="flowChartConnector">
            <a:avLst/>
          </a:prstGeom>
          <a:ln w="28575">
            <a:solidFill>
              <a:srgbClr val="00206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8" name="Flowchart: Connector 67"/>
          <p:cNvSpPr/>
          <p:nvPr/>
        </p:nvSpPr>
        <p:spPr>
          <a:xfrm>
            <a:off x="10455644" y="5959571"/>
            <a:ext cx="696686" cy="682172"/>
          </a:xfrm>
          <a:prstGeom prst="flowChartConnector">
            <a:avLst/>
          </a:prstGeom>
          <a:ln w="28575">
            <a:solidFill>
              <a:srgbClr val="00206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9" name="Flowchart: Connector 68"/>
          <p:cNvSpPr/>
          <p:nvPr/>
        </p:nvSpPr>
        <p:spPr>
          <a:xfrm>
            <a:off x="7995472" y="4366968"/>
            <a:ext cx="696686" cy="682172"/>
          </a:xfrm>
          <a:prstGeom prst="flowChartConnector">
            <a:avLst/>
          </a:prstGeom>
          <a:ln w="28575">
            <a:solidFill>
              <a:srgbClr val="00206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0" name="Flowchart: Connector 69"/>
          <p:cNvSpPr/>
          <p:nvPr/>
        </p:nvSpPr>
        <p:spPr>
          <a:xfrm>
            <a:off x="10455644" y="4366968"/>
            <a:ext cx="696686" cy="682172"/>
          </a:xfrm>
          <a:prstGeom prst="flowChartConnector">
            <a:avLst/>
          </a:prstGeom>
          <a:ln w="28575">
            <a:solidFill>
              <a:srgbClr val="00206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71" name="Straight Connector 70"/>
          <p:cNvCxnSpPr>
            <a:stCxn id="67" idx="6"/>
            <a:endCxn id="68" idx="2"/>
          </p:cNvCxnSpPr>
          <p:nvPr/>
        </p:nvCxnSpPr>
        <p:spPr>
          <a:xfrm>
            <a:off x="8692158" y="6300657"/>
            <a:ext cx="1763486"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69" idx="6"/>
            <a:endCxn id="70" idx="2"/>
          </p:cNvCxnSpPr>
          <p:nvPr/>
        </p:nvCxnSpPr>
        <p:spPr>
          <a:xfrm>
            <a:off x="8692158" y="4708054"/>
            <a:ext cx="1763486"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69" idx="4"/>
            <a:endCxn id="67" idx="0"/>
          </p:cNvCxnSpPr>
          <p:nvPr/>
        </p:nvCxnSpPr>
        <p:spPr>
          <a:xfrm>
            <a:off x="8343815" y="5049140"/>
            <a:ext cx="0" cy="910431"/>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70" idx="4"/>
            <a:endCxn id="68" idx="0"/>
          </p:cNvCxnSpPr>
          <p:nvPr/>
        </p:nvCxnSpPr>
        <p:spPr>
          <a:xfrm>
            <a:off x="10803987" y="5049140"/>
            <a:ext cx="0" cy="910431"/>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67" idx="7"/>
            <a:endCxn id="70" idx="3"/>
          </p:cNvCxnSpPr>
          <p:nvPr/>
        </p:nvCxnSpPr>
        <p:spPr>
          <a:xfrm flipV="1">
            <a:off x="8590131" y="4949238"/>
            <a:ext cx="1967540" cy="1110235"/>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69" idx="5"/>
            <a:endCxn id="68" idx="1"/>
          </p:cNvCxnSpPr>
          <p:nvPr/>
        </p:nvCxnSpPr>
        <p:spPr>
          <a:xfrm>
            <a:off x="8590131" y="4949238"/>
            <a:ext cx="1967540" cy="1110235"/>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H="1">
            <a:off x="8527728" y="4996642"/>
            <a:ext cx="1677073" cy="952045"/>
          </a:xfrm>
          <a:prstGeom prst="straightConnector1">
            <a:avLst/>
          </a:prstGeom>
          <a:ln w="57150">
            <a:solidFill>
              <a:schemeClr val="accent2">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H="1" flipV="1">
            <a:off x="8527728" y="5049140"/>
            <a:ext cx="1677073" cy="916099"/>
          </a:xfrm>
          <a:prstGeom prst="straightConnector1">
            <a:avLst/>
          </a:prstGeom>
          <a:ln w="57150">
            <a:solidFill>
              <a:schemeClr val="accent2">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8764537" y="6111971"/>
            <a:ext cx="1507195" cy="1"/>
          </a:xfrm>
          <a:prstGeom prst="straightConnector1">
            <a:avLst/>
          </a:prstGeom>
          <a:ln w="57150">
            <a:solidFill>
              <a:schemeClr val="accent2">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8706673" y="4867820"/>
            <a:ext cx="1748971" cy="0"/>
          </a:xfrm>
          <a:prstGeom prst="straightConnector1">
            <a:avLst/>
          </a:prstGeom>
          <a:ln w="57150">
            <a:solidFill>
              <a:schemeClr val="accent2">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8095991" y="5907936"/>
            <a:ext cx="495649" cy="707886"/>
          </a:xfrm>
          <a:prstGeom prst="rect">
            <a:avLst/>
          </a:prstGeom>
          <a:noFill/>
          <a:ln>
            <a:noFill/>
          </a:ln>
        </p:spPr>
        <p:txBody>
          <a:bodyPr wrap="none" lIns="91440" tIns="45720" rIns="91440" bIns="45720">
            <a:spAutoFit/>
          </a:bodyPr>
          <a:lstStyle/>
          <a:p>
            <a:pPr algn="ctr"/>
            <a:r>
              <a:rPr lang="en-US" sz="40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A</a:t>
            </a:r>
            <a:endParaRPr lang="en-US" sz="4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82" name="Rectangle 81"/>
          <p:cNvSpPr/>
          <p:nvPr/>
        </p:nvSpPr>
        <p:spPr>
          <a:xfrm>
            <a:off x="10568185" y="5907936"/>
            <a:ext cx="471603" cy="707886"/>
          </a:xfrm>
          <a:prstGeom prst="rect">
            <a:avLst/>
          </a:prstGeom>
          <a:noFill/>
          <a:ln>
            <a:noFill/>
          </a:ln>
        </p:spPr>
        <p:txBody>
          <a:bodyPr wrap="none" lIns="91440" tIns="45720" rIns="91440" bIns="45720">
            <a:spAutoFit/>
          </a:bodyPr>
          <a:lstStyle/>
          <a:p>
            <a:pPr algn="ctr"/>
            <a:r>
              <a:rPr lang="en-US" sz="40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B</a:t>
            </a:r>
            <a:endParaRPr lang="en-US" sz="4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83" name="Rectangle 82"/>
          <p:cNvSpPr/>
          <p:nvPr/>
        </p:nvSpPr>
        <p:spPr>
          <a:xfrm>
            <a:off x="10543338" y="4327888"/>
            <a:ext cx="455574" cy="707886"/>
          </a:xfrm>
          <a:prstGeom prst="rect">
            <a:avLst/>
          </a:prstGeom>
          <a:noFill/>
          <a:ln>
            <a:noFill/>
          </a:ln>
        </p:spPr>
        <p:txBody>
          <a:bodyPr wrap="none" lIns="91440" tIns="45720" rIns="91440" bIns="45720">
            <a:spAutoFit/>
          </a:bodyPr>
          <a:lstStyle/>
          <a:p>
            <a:pPr algn="ctr"/>
            <a:r>
              <a:rPr lang="en-US" sz="40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C</a:t>
            </a:r>
            <a:endParaRPr lang="en-US" sz="4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84" name="Rectangle 83"/>
          <p:cNvSpPr/>
          <p:nvPr/>
        </p:nvSpPr>
        <p:spPr>
          <a:xfrm>
            <a:off x="8095991" y="4315005"/>
            <a:ext cx="508473" cy="707886"/>
          </a:xfrm>
          <a:prstGeom prst="rect">
            <a:avLst/>
          </a:prstGeom>
          <a:noFill/>
          <a:ln>
            <a:noFill/>
          </a:ln>
        </p:spPr>
        <p:txBody>
          <a:bodyPr wrap="none" lIns="91440" tIns="45720" rIns="91440" bIns="45720">
            <a:spAutoFit/>
          </a:bodyPr>
          <a:lstStyle/>
          <a:p>
            <a:pPr algn="ctr"/>
            <a:r>
              <a:rPr lang="en-US" sz="40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D</a:t>
            </a:r>
            <a:endParaRPr lang="en-US" sz="4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cxnSp>
        <p:nvCxnSpPr>
          <p:cNvPr id="85" name="Straight Arrow Connector 84"/>
          <p:cNvCxnSpPr/>
          <p:nvPr/>
        </p:nvCxnSpPr>
        <p:spPr>
          <a:xfrm flipV="1">
            <a:off x="11398646" y="4493624"/>
            <a:ext cx="7689" cy="1997651"/>
          </a:xfrm>
          <a:prstGeom prst="straightConnector1">
            <a:avLst/>
          </a:prstGeom>
          <a:ln w="571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H="1">
            <a:off x="7820843" y="4327888"/>
            <a:ext cx="24305" cy="1933991"/>
          </a:xfrm>
          <a:prstGeom prst="straightConnector1">
            <a:avLst/>
          </a:prstGeom>
          <a:ln w="571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a:off x="8483913" y="4261467"/>
            <a:ext cx="2555875" cy="12775"/>
          </a:xfrm>
          <a:prstGeom prst="straightConnector1">
            <a:avLst/>
          </a:prstGeom>
          <a:ln w="571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8708089" y="6491275"/>
            <a:ext cx="1747555" cy="0"/>
          </a:xfrm>
          <a:prstGeom prst="straightConnector1">
            <a:avLst/>
          </a:prstGeom>
          <a:ln w="571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9393181" y="6434957"/>
            <a:ext cx="878551" cy="46166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0.06</a:t>
            </a:r>
            <a:endParaRPr lang="en-US" sz="2400" b="1" dirty="0">
              <a:latin typeface="Times New Roman" panose="02020603050405020304" pitchFamily="18" charset="0"/>
              <a:cs typeface="Times New Roman" panose="02020603050405020304" pitchFamily="18" charset="0"/>
            </a:endParaRPr>
          </a:p>
        </p:txBody>
      </p:sp>
      <p:sp>
        <p:nvSpPr>
          <p:cNvPr id="90" name="TextBox 89"/>
          <p:cNvSpPr txBox="1"/>
          <p:nvPr/>
        </p:nvSpPr>
        <p:spPr>
          <a:xfrm>
            <a:off x="11407536" y="5156820"/>
            <a:ext cx="792544" cy="46166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0.04</a:t>
            </a:r>
            <a:endParaRPr lang="en-US" sz="2400" b="1" dirty="0">
              <a:latin typeface="Times New Roman" panose="02020603050405020304" pitchFamily="18" charset="0"/>
              <a:cs typeface="Times New Roman" panose="02020603050405020304" pitchFamily="18" charset="0"/>
            </a:endParaRPr>
          </a:p>
        </p:txBody>
      </p:sp>
      <p:sp>
        <p:nvSpPr>
          <p:cNvPr id="91" name="TextBox 90"/>
          <p:cNvSpPr txBox="1"/>
          <p:nvPr/>
        </p:nvSpPr>
        <p:spPr>
          <a:xfrm>
            <a:off x="9366264" y="4285550"/>
            <a:ext cx="814218" cy="46166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0.06</a:t>
            </a:r>
            <a:endParaRPr lang="en-US" sz="2400" b="1" dirty="0">
              <a:latin typeface="Times New Roman" panose="02020603050405020304" pitchFamily="18" charset="0"/>
              <a:cs typeface="Times New Roman" panose="02020603050405020304" pitchFamily="18" charset="0"/>
            </a:endParaRPr>
          </a:p>
        </p:txBody>
      </p:sp>
      <p:sp>
        <p:nvSpPr>
          <p:cNvPr id="92" name="TextBox 91"/>
          <p:cNvSpPr txBox="1"/>
          <p:nvPr/>
        </p:nvSpPr>
        <p:spPr>
          <a:xfrm>
            <a:off x="7049503" y="5232679"/>
            <a:ext cx="729115" cy="46166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0.04</a:t>
            </a:r>
            <a:endParaRPr lang="en-US" sz="2400" b="1" dirty="0">
              <a:latin typeface="Times New Roman" panose="02020603050405020304" pitchFamily="18" charset="0"/>
              <a:cs typeface="Times New Roman" panose="02020603050405020304" pitchFamily="18" charset="0"/>
            </a:endParaRPr>
          </a:p>
        </p:txBody>
      </p:sp>
      <p:sp>
        <p:nvSpPr>
          <p:cNvPr id="93" name="TextBox 92"/>
          <p:cNvSpPr txBox="1"/>
          <p:nvPr/>
        </p:nvSpPr>
        <p:spPr>
          <a:xfrm>
            <a:off x="8882240" y="4841548"/>
            <a:ext cx="789513" cy="46166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0.02</a:t>
            </a:r>
            <a:endParaRPr lang="en-US" sz="2400" b="1" dirty="0">
              <a:latin typeface="Times New Roman" panose="02020603050405020304" pitchFamily="18" charset="0"/>
              <a:cs typeface="Times New Roman" panose="02020603050405020304" pitchFamily="18" charset="0"/>
            </a:endParaRPr>
          </a:p>
        </p:txBody>
      </p:sp>
      <p:sp>
        <p:nvSpPr>
          <p:cNvPr id="94" name="TextBox 93"/>
          <p:cNvSpPr txBox="1"/>
          <p:nvPr/>
        </p:nvSpPr>
        <p:spPr>
          <a:xfrm>
            <a:off x="8325926" y="5387653"/>
            <a:ext cx="881773" cy="46166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0.02</a:t>
            </a:r>
            <a:endParaRPr lang="en-US" sz="2400" b="1" dirty="0">
              <a:latin typeface="Times New Roman" panose="02020603050405020304" pitchFamily="18" charset="0"/>
              <a:cs typeface="Times New Roman" panose="02020603050405020304" pitchFamily="18" charset="0"/>
            </a:endParaRPr>
          </a:p>
        </p:txBody>
      </p:sp>
      <p:sp>
        <p:nvSpPr>
          <p:cNvPr id="4" name="Rectangle 3"/>
          <p:cNvSpPr/>
          <p:nvPr/>
        </p:nvSpPr>
        <p:spPr>
          <a:xfrm>
            <a:off x="267200" y="5491868"/>
            <a:ext cx="6958984" cy="1323439"/>
          </a:xfrm>
          <a:prstGeom prst="rect">
            <a:avLst/>
          </a:prstGeom>
        </p:spPr>
        <p:txBody>
          <a:bodyPr wrap="square">
            <a:spAutoFit/>
          </a:bodyPr>
          <a:lstStyle/>
          <a:p>
            <a:r>
              <a:rPr lang="en-US" sz="2000" dirty="0" smtClean="0">
                <a:latin typeface="Times New Roman" panose="02020603050405020304" pitchFamily="18" charset="0"/>
                <a:cs typeface="Times New Roman" panose="02020603050405020304" pitchFamily="18" charset="0"/>
              </a:rPr>
              <a:t>The brown </a:t>
            </a:r>
            <a:r>
              <a:rPr lang="en-US" sz="2000" dirty="0">
                <a:latin typeface="Times New Roman" panose="02020603050405020304" pitchFamily="18" charset="0"/>
                <a:cs typeface="Times New Roman" panose="02020603050405020304" pitchFamily="18" charset="0"/>
              </a:rPr>
              <a:t>ant and </a:t>
            </a:r>
            <a:r>
              <a:rPr lang="en-US" sz="2000" dirty="0" smtClean="0">
                <a:latin typeface="Times New Roman" panose="02020603050405020304" pitchFamily="18" charset="0"/>
                <a:cs typeface="Times New Roman" panose="02020603050405020304" pitchFamily="18" charset="0"/>
              </a:rPr>
              <a:t>green </a:t>
            </a:r>
            <a:r>
              <a:rPr lang="en-US" sz="2000" dirty="0">
                <a:latin typeface="Times New Roman" panose="02020603050405020304" pitchFamily="18" charset="0"/>
                <a:cs typeface="Times New Roman" panose="02020603050405020304" pitchFamily="18" charset="0"/>
              </a:rPr>
              <a:t>ant have both </a:t>
            </a:r>
            <a:r>
              <a:rPr lang="en-US" sz="2000" dirty="0" smtClean="0">
                <a:latin typeface="Times New Roman" panose="02020603050405020304" pitchFamily="18" charset="0"/>
                <a:cs typeface="Times New Roman" panose="02020603050405020304" pitchFamily="18" charset="0"/>
              </a:rPr>
              <a:t>traveled across </a:t>
            </a:r>
            <a:r>
              <a:rPr lang="en-US" sz="2000" dirty="0">
                <a:latin typeface="Times New Roman" panose="02020603050405020304" pitchFamily="18" charset="0"/>
                <a:cs typeface="Times New Roman" panose="02020603050405020304" pitchFamily="18" charset="0"/>
              </a:rPr>
              <a:t>the edge A-B, pheromones from both the ants </a:t>
            </a:r>
            <a:r>
              <a:rPr lang="en-US" sz="2000" dirty="0" smtClean="0">
                <a:latin typeface="Times New Roman" panose="02020603050405020304" pitchFamily="18" charset="0"/>
                <a:cs typeface="Times New Roman" panose="02020603050405020304" pitchFamily="18" charset="0"/>
              </a:rPr>
              <a:t>will be </a:t>
            </a:r>
            <a:r>
              <a:rPr lang="en-US" sz="2000" dirty="0">
                <a:latin typeface="Times New Roman" panose="02020603050405020304" pitchFamily="18" charset="0"/>
                <a:cs typeface="Times New Roman" panose="02020603050405020304" pitchFamily="18" charset="0"/>
              </a:rPr>
              <a:t>deposited on the edge </a:t>
            </a:r>
            <a:r>
              <a:rPr lang="en-US" sz="2000" dirty="0" smtClean="0">
                <a:latin typeface="Times New Roman" panose="02020603050405020304" pitchFamily="18" charset="0"/>
                <a:cs typeface="Times New Roman" panose="02020603050405020304" pitchFamily="18" charset="0"/>
              </a:rPr>
              <a:t>A-B. Consequently</a:t>
            </a:r>
            <a:r>
              <a:rPr lang="en-US" sz="2000" dirty="0">
                <a:latin typeface="Times New Roman" panose="02020603050405020304" pitchFamily="18" charset="0"/>
                <a:cs typeface="Times New Roman" panose="02020603050405020304" pitchFamily="18" charset="0"/>
              </a:rPr>
              <a:t>, the </a:t>
            </a:r>
            <a:r>
              <a:rPr lang="en-US" sz="2000" dirty="0" smtClean="0">
                <a:latin typeface="Times New Roman" panose="02020603050405020304" pitchFamily="18" charset="0"/>
                <a:cs typeface="Times New Roman" panose="02020603050405020304" pitchFamily="18" charset="0"/>
              </a:rPr>
              <a:t>pheromone deposited </a:t>
            </a:r>
            <a:r>
              <a:rPr lang="en-US" sz="2000" dirty="0">
                <a:latin typeface="Times New Roman" panose="02020603050405020304" pitchFamily="18" charset="0"/>
                <a:cs typeface="Times New Roman" panose="02020603050405020304" pitchFamily="18" charset="0"/>
              </a:rPr>
              <a:t>on this edge will be 0:04 + 0:02 </a:t>
            </a:r>
            <a:r>
              <a:rPr lang="en-US" sz="2000" dirty="0" smtClean="0">
                <a:latin typeface="Times New Roman" panose="02020603050405020304" pitchFamily="18" charset="0"/>
                <a:cs typeface="Times New Roman" panose="02020603050405020304" pitchFamily="18" charset="0"/>
              </a:rPr>
              <a:t>= 0:06</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17278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8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7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9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8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9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7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9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90"/>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5"/>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87"/>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8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8" grpId="0" animBg="1"/>
      <p:bldP spid="69" grpId="0" animBg="1"/>
      <p:bldP spid="70" grpId="0" animBg="1"/>
      <p:bldP spid="81" grpId="0"/>
      <p:bldP spid="82" grpId="0"/>
      <p:bldP spid="83" grpId="0"/>
      <p:bldP spid="84" grpId="0"/>
      <p:bldP spid="89" grpId="0"/>
      <p:bldP spid="90" grpId="0"/>
      <p:bldP spid="91" grpId="0"/>
      <p:bldP spid="92" grpId="0"/>
      <p:bldP spid="93" grpId="0"/>
      <p:bldP spid="94" grpId="0"/>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1559</TotalTime>
  <Words>1942</Words>
  <Application>Microsoft Office PowerPoint</Application>
  <PresentationFormat>Widescreen</PresentationFormat>
  <Paragraphs>179</Paragraphs>
  <Slides>17</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 Unicode MS</vt:lpstr>
      <vt:lpstr>Arial</vt:lpstr>
      <vt:lpstr>Book Antiqua</vt:lpstr>
      <vt:lpstr>Calibri</vt:lpstr>
      <vt:lpstr>Calibri Light</vt:lpstr>
      <vt:lpstr>Cambria Math</vt:lpstr>
      <vt:lpstr>Courier New</vt:lpstr>
      <vt:lpstr>Myriad Pro</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mominur rahman</dc:creator>
  <cp:lastModifiedBy>Mohammad Rahman</cp:lastModifiedBy>
  <cp:revision>79</cp:revision>
  <dcterms:created xsi:type="dcterms:W3CDTF">2022-03-16T15:31:26Z</dcterms:created>
  <dcterms:modified xsi:type="dcterms:W3CDTF">2022-04-23T13:21:38Z</dcterms:modified>
</cp:coreProperties>
</file>