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59" r:id="rId10"/>
    <p:sldId id="260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0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139F5-D720-4A60-A780-281CB6966D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7A363-8F15-426C-98BB-BD8319B713A5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61BF48E3-5439-4E2B-AD9A-0691062436CD}" type="parTrans" cxnId="{DB9203C3-56B5-484C-9264-9C9C71943E61}">
      <dgm:prSet/>
      <dgm:spPr/>
      <dgm:t>
        <a:bodyPr/>
        <a:lstStyle/>
        <a:p>
          <a:endParaRPr lang="en-US"/>
        </a:p>
      </dgm:t>
    </dgm:pt>
    <dgm:pt modelId="{8D6C719B-0C12-484B-AACA-7FBD2F0683BC}" type="sibTrans" cxnId="{DB9203C3-56B5-484C-9264-9C9C71943E61}">
      <dgm:prSet/>
      <dgm:spPr/>
      <dgm:t>
        <a:bodyPr/>
        <a:lstStyle/>
        <a:p>
          <a:endParaRPr lang="en-US"/>
        </a:p>
      </dgm:t>
    </dgm:pt>
    <dgm:pt modelId="{AD2F179C-0A62-4F18-A8FA-CA36D6A6814A}">
      <dgm:prSet phldrT="[Text]"/>
      <dgm:spPr/>
      <dgm:t>
        <a:bodyPr/>
        <a:lstStyle/>
        <a:p>
          <a:r>
            <a:rPr lang="en-US" dirty="0" smtClean="0"/>
            <a:t>Boy</a:t>
          </a:r>
          <a:endParaRPr lang="en-US" dirty="0"/>
        </a:p>
      </dgm:t>
    </dgm:pt>
    <dgm:pt modelId="{22BD1D0B-674F-478C-B608-1BE0F0C13863}" type="parTrans" cxnId="{255EA0E1-A3D7-495F-8F52-9680DFBCD395}">
      <dgm:prSet/>
      <dgm:spPr/>
      <dgm:t>
        <a:bodyPr/>
        <a:lstStyle/>
        <a:p>
          <a:endParaRPr lang="en-US"/>
        </a:p>
      </dgm:t>
    </dgm:pt>
    <dgm:pt modelId="{23FDA927-FDA6-4E18-9F8C-F4B3A7E44D90}" type="sibTrans" cxnId="{255EA0E1-A3D7-495F-8F52-9680DFBCD395}">
      <dgm:prSet/>
      <dgm:spPr/>
      <dgm:t>
        <a:bodyPr/>
        <a:lstStyle/>
        <a:p>
          <a:endParaRPr lang="en-US"/>
        </a:p>
      </dgm:t>
    </dgm:pt>
    <dgm:pt modelId="{89011199-FA90-44FE-9387-410710EEEB96}">
      <dgm:prSet phldrT="[Text]"/>
      <dgm:spPr/>
      <dgm:t>
        <a:bodyPr/>
        <a:lstStyle/>
        <a:p>
          <a:r>
            <a:rPr lang="en-US" dirty="0" smtClean="0"/>
            <a:t>Young</a:t>
          </a:r>
          <a:endParaRPr lang="en-US" dirty="0"/>
        </a:p>
      </dgm:t>
    </dgm:pt>
    <dgm:pt modelId="{E906B310-BCB4-4531-AD71-4A333D517A23}" type="parTrans" cxnId="{90AA8CDB-7A42-4AB0-B4D9-8CF09C27089B}">
      <dgm:prSet/>
      <dgm:spPr/>
      <dgm:t>
        <a:bodyPr/>
        <a:lstStyle/>
        <a:p>
          <a:endParaRPr lang="en-US"/>
        </a:p>
      </dgm:t>
    </dgm:pt>
    <dgm:pt modelId="{D12CF227-C4F7-4591-B9D8-FDC03BFC4187}" type="sibTrans" cxnId="{90AA8CDB-7A42-4AB0-B4D9-8CF09C27089B}">
      <dgm:prSet/>
      <dgm:spPr/>
      <dgm:t>
        <a:bodyPr/>
        <a:lstStyle/>
        <a:p>
          <a:endParaRPr lang="en-US"/>
        </a:p>
      </dgm:t>
    </dgm:pt>
    <dgm:pt modelId="{0454F229-1CC8-4ACA-85D4-433CD6F97E97}">
      <dgm:prSet phldrT="[Text]"/>
      <dgm:spPr/>
      <dgm:t>
        <a:bodyPr/>
        <a:lstStyle/>
        <a:p>
          <a:r>
            <a:rPr lang="en-US" dirty="0" smtClean="0"/>
            <a:t>Mature</a:t>
          </a:r>
          <a:endParaRPr lang="en-US" dirty="0"/>
        </a:p>
      </dgm:t>
    </dgm:pt>
    <dgm:pt modelId="{DECDEE51-E068-41EF-9654-2BC6100536D3}" type="parTrans" cxnId="{512AE557-2090-4DFD-9572-49120D773E11}">
      <dgm:prSet/>
      <dgm:spPr/>
      <dgm:t>
        <a:bodyPr/>
        <a:lstStyle/>
        <a:p>
          <a:endParaRPr lang="en-US"/>
        </a:p>
      </dgm:t>
    </dgm:pt>
    <dgm:pt modelId="{2A030999-2C5D-4E10-800B-2EF3207FB6A0}" type="sibTrans" cxnId="{512AE557-2090-4DFD-9572-49120D773E11}">
      <dgm:prSet/>
      <dgm:spPr/>
      <dgm:t>
        <a:bodyPr/>
        <a:lstStyle/>
        <a:p>
          <a:endParaRPr lang="en-US"/>
        </a:p>
      </dgm:t>
    </dgm:pt>
    <dgm:pt modelId="{1A484A05-4483-4A49-9942-C24D51FF7B66}">
      <dgm:prSet phldrT="[Text]"/>
      <dgm:spPr/>
      <dgm:t>
        <a:bodyPr/>
        <a:lstStyle/>
        <a:p>
          <a:r>
            <a:rPr lang="en-US" dirty="0" smtClean="0"/>
            <a:t>Old</a:t>
          </a:r>
          <a:endParaRPr lang="en-US" dirty="0"/>
        </a:p>
      </dgm:t>
    </dgm:pt>
    <dgm:pt modelId="{E59867AE-4E60-499A-91F3-F4993A0942EC}" type="parTrans" cxnId="{6BB200F5-C6AC-408B-AF0A-CE2C56574AD2}">
      <dgm:prSet/>
      <dgm:spPr/>
      <dgm:t>
        <a:bodyPr/>
        <a:lstStyle/>
        <a:p>
          <a:endParaRPr lang="en-US"/>
        </a:p>
      </dgm:t>
    </dgm:pt>
    <dgm:pt modelId="{A214BF8A-381D-402F-8F20-FF2100CE5921}" type="sibTrans" cxnId="{6BB200F5-C6AC-408B-AF0A-CE2C56574AD2}">
      <dgm:prSet/>
      <dgm:spPr/>
      <dgm:t>
        <a:bodyPr/>
        <a:lstStyle/>
        <a:p>
          <a:endParaRPr lang="en-US"/>
        </a:p>
      </dgm:t>
    </dgm:pt>
    <dgm:pt modelId="{FE688DFC-A799-4097-BD0D-D1B76B584B80}" type="pres">
      <dgm:prSet presAssocID="{3E4139F5-D720-4A60-A780-281CB6966DEE}" presName="cycle" presStyleCnt="0">
        <dgm:presLayoutVars>
          <dgm:dir/>
          <dgm:resizeHandles val="exact"/>
        </dgm:presLayoutVars>
      </dgm:prSet>
      <dgm:spPr/>
    </dgm:pt>
    <dgm:pt modelId="{AFFAAF5D-0D1A-46D8-AE35-C88796AC1E69}" type="pres">
      <dgm:prSet presAssocID="{E937A363-8F15-426C-98BB-BD8319B713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5D297-DEEA-409A-A29F-679F42DBDBF0}" type="pres">
      <dgm:prSet presAssocID="{8D6C719B-0C12-484B-AACA-7FBD2F0683BC}" presName="sibTrans" presStyleLbl="sibTrans2D1" presStyleIdx="0" presStyleCnt="5"/>
      <dgm:spPr/>
    </dgm:pt>
    <dgm:pt modelId="{AF4743E9-2060-4486-A92B-07B855B7BD7F}" type="pres">
      <dgm:prSet presAssocID="{8D6C719B-0C12-484B-AACA-7FBD2F0683BC}" presName="connectorText" presStyleLbl="sibTrans2D1" presStyleIdx="0" presStyleCnt="5"/>
      <dgm:spPr/>
    </dgm:pt>
    <dgm:pt modelId="{196298E6-754B-45E3-A7DD-A72D1649F058}" type="pres">
      <dgm:prSet presAssocID="{AD2F179C-0A62-4F18-A8FA-CA36D6A6814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13A5C-B2E0-43C6-82D9-E9737930CF91}" type="pres">
      <dgm:prSet presAssocID="{23FDA927-FDA6-4E18-9F8C-F4B3A7E44D90}" presName="sibTrans" presStyleLbl="sibTrans2D1" presStyleIdx="1" presStyleCnt="5"/>
      <dgm:spPr/>
    </dgm:pt>
    <dgm:pt modelId="{999BBB2E-C254-4425-A213-5E93C7968D06}" type="pres">
      <dgm:prSet presAssocID="{23FDA927-FDA6-4E18-9F8C-F4B3A7E44D90}" presName="connectorText" presStyleLbl="sibTrans2D1" presStyleIdx="1" presStyleCnt="5"/>
      <dgm:spPr/>
    </dgm:pt>
    <dgm:pt modelId="{328B90D3-7398-4CB1-B9B3-F4E908E7E6A8}" type="pres">
      <dgm:prSet presAssocID="{89011199-FA90-44FE-9387-410710EEEB96}" presName="node" presStyleLbl="node1" presStyleIdx="2" presStyleCnt="5">
        <dgm:presLayoutVars>
          <dgm:bulletEnabled val="1"/>
        </dgm:presLayoutVars>
      </dgm:prSet>
      <dgm:spPr/>
    </dgm:pt>
    <dgm:pt modelId="{685A9437-7442-4EF8-848F-867EA5AB85BF}" type="pres">
      <dgm:prSet presAssocID="{D12CF227-C4F7-4591-B9D8-FDC03BFC4187}" presName="sibTrans" presStyleLbl="sibTrans2D1" presStyleIdx="2" presStyleCnt="5"/>
      <dgm:spPr/>
    </dgm:pt>
    <dgm:pt modelId="{5CED8755-19DE-4918-BC58-678597F1D5AA}" type="pres">
      <dgm:prSet presAssocID="{D12CF227-C4F7-4591-B9D8-FDC03BFC4187}" presName="connectorText" presStyleLbl="sibTrans2D1" presStyleIdx="2" presStyleCnt="5"/>
      <dgm:spPr/>
    </dgm:pt>
    <dgm:pt modelId="{EEC48DAD-D478-4312-8E0A-D304737B6A15}" type="pres">
      <dgm:prSet presAssocID="{0454F229-1CC8-4ACA-85D4-433CD6F97E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551AE-5F2F-4D26-83DF-D07FAF1B39AC}" type="pres">
      <dgm:prSet presAssocID="{2A030999-2C5D-4E10-800B-2EF3207FB6A0}" presName="sibTrans" presStyleLbl="sibTrans2D1" presStyleIdx="3" presStyleCnt="5"/>
      <dgm:spPr/>
    </dgm:pt>
    <dgm:pt modelId="{EF0E90EF-256B-4DB4-A60E-95DB95082E2E}" type="pres">
      <dgm:prSet presAssocID="{2A030999-2C5D-4E10-800B-2EF3207FB6A0}" presName="connectorText" presStyleLbl="sibTrans2D1" presStyleIdx="3" presStyleCnt="5"/>
      <dgm:spPr/>
    </dgm:pt>
    <dgm:pt modelId="{4072F31F-93A2-4A2D-BEDB-91F4C7C22FE6}" type="pres">
      <dgm:prSet presAssocID="{1A484A05-4483-4A49-9942-C24D51FF7B66}" presName="node" presStyleLbl="node1" presStyleIdx="4" presStyleCnt="5">
        <dgm:presLayoutVars>
          <dgm:bulletEnabled val="1"/>
        </dgm:presLayoutVars>
      </dgm:prSet>
      <dgm:spPr/>
    </dgm:pt>
    <dgm:pt modelId="{B1A8BB97-3A74-4F37-B928-46C0D746352C}" type="pres">
      <dgm:prSet presAssocID="{A214BF8A-381D-402F-8F20-FF2100CE5921}" presName="sibTrans" presStyleLbl="sibTrans2D1" presStyleIdx="4" presStyleCnt="5"/>
      <dgm:spPr/>
    </dgm:pt>
    <dgm:pt modelId="{D9E81F5D-A361-490F-8FED-BB0769F07C6A}" type="pres">
      <dgm:prSet presAssocID="{A214BF8A-381D-402F-8F20-FF2100CE5921}" presName="connectorText" presStyleLbl="sibTrans2D1" presStyleIdx="4" presStyleCnt="5"/>
      <dgm:spPr/>
    </dgm:pt>
  </dgm:ptLst>
  <dgm:cxnLst>
    <dgm:cxn modelId="{57FF1514-F82D-4A65-B911-0FB125C90ECC}" type="presOf" srcId="{D12CF227-C4F7-4591-B9D8-FDC03BFC4187}" destId="{685A9437-7442-4EF8-848F-867EA5AB85BF}" srcOrd="0" destOrd="0" presId="urn:microsoft.com/office/officeart/2005/8/layout/cycle2"/>
    <dgm:cxn modelId="{BAC450DC-9F74-4EF4-BF96-D49056B90BA9}" type="presOf" srcId="{A214BF8A-381D-402F-8F20-FF2100CE5921}" destId="{B1A8BB97-3A74-4F37-B928-46C0D746352C}" srcOrd="0" destOrd="0" presId="urn:microsoft.com/office/officeart/2005/8/layout/cycle2"/>
    <dgm:cxn modelId="{C235C943-CFA4-456E-B7CF-E7411C57D852}" type="presOf" srcId="{23FDA927-FDA6-4E18-9F8C-F4B3A7E44D90}" destId="{999BBB2E-C254-4425-A213-5E93C7968D06}" srcOrd="1" destOrd="0" presId="urn:microsoft.com/office/officeart/2005/8/layout/cycle2"/>
    <dgm:cxn modelId="{E36C9ABF-086F-4517-A63F-DDAE3641C493}" type="presOf" srcId="{A214BF8A-381D-402F-8F20-FF2100CE5921}" destId="{D9E81F5D-A361-490F-8FED-BB0769F07C6A}" srcOrd="1" destOrd="0" presId="urn:microsoft.com/office/officeart/2005/8/layout/cycle2"/>
    <dgm:cxn modelId="{58304868-5E3F-4FC1-8C3F-2AA325FABD2F}" type="presOf" srcId="{23FDA927-FDA6-4E18-9F8C-F4B3A7E44D90}" destId="{4F813A5C-B2E0-43C6-82D9-E9737930CF91}" srcOrd="0" destOrd="0" presId="urn:microsoft.com/office/officeart/2005/8/layout/cycle2"/>
    <dgm:cxn modelId="{82E041C4-7486-4F03-B276-E510140CFA41}" type="presOf" srcId="{AD2F179C-0A62-4F18-A8FA-CA36D6A6814A}" destId="{196298E6-754B-45E3-A7DD-A72D1649F058}" srcOrd="0" destOrd="0" presId="urn:microsoft.com/office/officeart/2005/8/layout/cycle2"/>
    <dgm:cxn modelId="{512AE557-2090-4DFD-9572-49120D773E11}" srcId="{3E4139F5-D720-4A60-A780-281CB6966DEE}" destId="{0454F229-1CC8-4ACA-85D4-433CD6F97E97}" srcOrd="3" destOrd="0" parTransId="{DECDEE51-E068-41EF-9654-2BC6100536D3}" sibTransId="{2A030999-2C5D-4E10-800B-2EF3207FB6A0}"/>
    <dgm:cxn modelId="{E4531B88-B60E-4C55-A5F7-8B0C59DFA1BC}" type="presOf" srcId="{D12CF227-C4F7-4591-B9D8-FDC03BFC4187}" destId="{5CED8755-19DE-4918-BC58-678597F1D5AA}" srcOrd="1" destOrd="0" presId="urn:microsoft.com/office/officeart/2005/8/layout/cycle2"/>
    <dgm:cxn modelId="{DB9203C3-56B5-484C-9264-9C9C71943E61}" srcId="{3E4139F5-D720-4A60-A780-281CB6966DEE}" destId="{E937A363-8F15-426C-98BB-BD8319B713A5}" srcOrd="0" destOrd="0" parTransId="{61BF48E3-5439-4E2B-AD9A-0691062436CD}" sibTransId="{8D6C719B-0C12-484B-AACA-7FBD2F0683BC}"/>
    <dgm:cxn modelId="{E50AE61C-6654-4E34-9ACF-638ABB42322D}" type="presOf" srcId="{1A484A05-4483-4A49-9942-C24D51FF7B66}" destId="{4072F31F-93A2-4A2D-BEDB-91F4C7C22FE6}" srcOrd="0" destOrd="0" presId="urn:microsoft.com/office/officeart/2005/8/layout/cycle2"/>
    <dgm:cxn modelId="{6BB200F5-C6AC-408B-AF0A-CE2C56574AD2}" srcId="{3E4139F5-D720-4A60-A780-281CB6966DEE}" destId="{1A484A05-4483-4A49-9942-C24D51FF7B66}" srcOrd="4" destOrd="0" parTransId="{E59867AE-4E60-499A-91F3-F4993A0942EC}" sibTransId="{A214BF8A-381D-402F-8F20-FF2100CE5921}"/>
    <dgm:cxn modelId="{DD249736-B28C-41F2-88CE-EE54E03CBEB5}" type="presOf" srcId="{3E4139F5-D720-4A60-A780-281CB6966DEE}" destId="{FE688DFC-A799-4097-BD0D-D1B76B584B80}" srcOrd="0" destOrd="0" presId="urn:microsoft.com/office/officeart/2005/8/layout/cycle2"/>
    <dgm:cxn modelId="{74B75933-9EF9-4FD1-92BE-3C8CBB5B6CE1}" type="presOf" srcId="{2A030999-2C5D-4E10-800B-2EF3207FB6A0}" destId="{C36551AE-5F2F-4D26-83DF-D07FAF1B39AC}" srcOrd="0" destOrd="0" presId="urn:microsoft.com/office/officeart/2005/8/layout/cycle2"/>
    <dgm:cxn modelId="{921F2CD1-8E91-4C09-B5D1-5DC9ECD2194C}" type="presOf" srcId="{E937A363-8F15-426C-98BB-BD8319B713A5}" destId="{AFFAAF5D-0D1A-46D8-AE35-C88796AC1E69}" srcOrd="0" destOrd="0" presId="urn:microsoft.com/office/officeart/2005/8/layout/cycle2"/>
    <dgm:cxn modelId="{A6D99BEA-B0FA-4845-8BFA-CA20F79DF6FC}" type="presOf" srcId="{0454F229-1CC8-4ACA-85D4-433CD6F97E97}" destId="{EEC48DAD-D478-4312-8E0A-D304737B6A15}" srcOrd="0" destOrd="0" presId="urn:microsoft.com/office/officeart/2005/8/layout/cycle2"/>
    <dgm:cxn modelId="{90AA8CDB-7A42-4AB0-B4D9-8CF09C27089B}" srcId="{3E4139F5-D720-4A60-A780-281CB6966DEE}" destId="{89011199-FA90-44FE-9387-410710EEEB96}" srcOrd="2" destOrd="0" parTransId="{E906B310-BCB4-4531-AD71-4A333D517A23}" sibTransId="{D12CF227-C4F7-4591-B9D8-FDC03BFC4187}"/>
    <dgm:cxn modelId="{255EA0E1-A3D7-495F-8F52-9680DFBCD395}" srcId="{3E4139F5-D720-4A60-A780-281CB6966DEE}" destId="{AD2F179C-0A62-4F18-A8FA-CA36D6A6814A}" srcOrd="1" destOrd="0" parTransId="{22BD1D0B-674F-478C-B608-1BE0F0C13863}" sibTransId="{23FDA927-FDA6-4E18-9F8C-F4B3A7E44D90}"/>
    <dgm:cxn modelId="{1E07F0FA-D885-43B3-BA01-1072A8D970D4}" type="presOf" srcId="{8D6C719B-0C12-484B-AACA-7FBD2F0683BC}" destId="{4E55D297-DEEA-409A-A29F-679F42DBDBF0}" srcOrd="0" destOrd="0" presId="urn:microsoft.com/office/officeart/2005/8/layout/cycle2"/>
    <dgm:cxn modelId="{A6C45D22-229D-4996-BBA1-C318428942FE}" type="presOf" srcId="{89011199-FA90-44FE-9387-410710EEEB96}" destId="{328B90D3-7398-4CB1-B9B3-F4E908E7E6A8}" srcOrd="0" destOrd="0" presId="urn:microsoft.com/office/officeart/2005/8/layout/cycle2"/>
    <dgm:cxn modelId="{D1878816-B38E-4B1D-9934-3CFA17CAE65A}" type="presOf" srcId="{8D6C719B-0C12-484B-AACA-7FBD2F0683BC}" destId="{AF4743E9-2060-4486-A92B-07B855B7BD7F}" srcOrd="1" destOrd="0" presId="urn:microsoft.com/office/officeart/2005/8/layout/cycle2"/>
    <dgm:cxn modelId="{9EF97CA6-70C1-4AC9-AE5F-2CEBD6E8F31B}" type="presOf" srcId="{2A030999-2C5D-4E10-800B-2EF3207FB6A0}" destId="{EF0E90EF-256B-4DB4-A60E-95DB95082E2E}" srcOrd="1" destOrd="0" presId="urn:microsoft.com/office/officeart/2005/8/layout/cycle2"/>
    <dgm:cxn modelId="{A9FE40AE-D202-4EA4-872D-26EC293520D9}" type="presParOf" srcId="{FE688DFC-A799-4097-BD0D-D1B76B584B80}" destId="{AFFAAF5D-0D1A-46D8-AE35-C88796AC1E69}" srcOrd="0" destOrd="0" presId="urn:microsoft.com/office/officeart/2005/8/layout/cycle2"/>
    <dgm:cxn modelId="{87EFB2E2-7F37-4B3E-9BA6-283F02C4569C}" type="presParOf" srcId="{FE688DFC-A799-4097-BD0D-D1B76B584B80}" destId="{4E55D297-DEEA-409A-A29F-679F42DBDBF0}" srcOrd="1" destOrd="0" presId="urn:microsoft.com/office/officeart/2005/8/layout/cycle2"/>
    <dgm:cxn modelId="{814E9B85-D254-4549-BD1C-35A56D4ACA2B}" type="presParOf" srcId="{4E55D297-DEEA-409A-A29F-679F42DBDBF0}" destId="{AF4743E9-2060-4486-A92B-07B855B7BD7F}" srcOrd="0" destOrd="0" presId="urn:microsoft.com/office/officeart/2005/8/layout/cycle2"/>
    <dgm:cxn modelId="{4E2BC052-496E-4998-84EF-A97DF4AED590}" type="presParOf" srcId="{FE688DFC-A799-4097-BD0D-D1B76B584B80}" destId="{196298E6-754B-45E3-A7DD-A72D1649F058}" srcOrd="2" destOrd="0" presId="urn:microsoft.com/office/officeart/2005/8/layout/cycle2"/>
    <dgm:cxn modelId="{7E9EF5A8-E200-4B65-9537-A59AB0FF122C}" type="presParOf" srcId="{FE688DFC-A799-4097-BD0D-D1B76B584B80}" destId="{4F813A5C-B2E0-43C6-82D9-E9737930CF91}" srcOrd="3" destOrd="0" presId="urn:microsoft.com/office/officeart/2005/8/layout/cycle2"/>
    <dgm:cxn modelId="{8A0C1B9D-297D-4040-B1FB-E5F937ABE379}" type="presParOf" srcId="{4F813A5C-B2E0-43C6-82D9-E9737930CF91}" destId="{999BBB2E-C254-4425-A213-5E93C7968D06}" srcOrd="0" destOrd="0" presId="urn:microsoft.com/office/officeart/2005/8/layout/cycle2"/>
    <dgm:cxn modelId="{22BD6FDE-B09C-4EC4-8AF5-779C34C67F12}" type="presParOf" srcId="{FE688DFC-A799-4097-BD0D-D1B76B584B80}" destId="{328B90D3-7398-4CB1-B9B3-F4E908E7E6A8}" srcOrd="4" destOrd="0" presId="urn:microsoft.com/office/officeart/2005/8/layout/cycle2"/>
    <dgm:cxn modelId="{2313BBA8-E42E-4677-B4CA-EC3ABE99A0A9}" type="presParOf" srcId="{FE688DFC-A799-4097-BD0D-D1B76B584B80}" destId="{685A9437-7442-4EF8-848F-867EA5AB85BF}" srcOrd="5" destOrd="0" presId="urn:microsoft.com/office/officeart/2005/8/layout/cycle2"/>
    <dgm:cxn modelId="{EC591873-97A5-4392-8E6A-84C117966DDE}" type="presParOf" srcId="{685A9437-7442-4EF8-848F-867EA5AB85BF}" destId="{5CED8755-19DE-4918-BC58-678597F1D5AA}" srcOrd="0" destOrd="0" presId="urn:microsoft.com/office/officeart/2005/8/layout/cycle2"/>
    <dgm:cxn modelId="{E293B0DA-5005-439C-B24F-C14810EA9195}" type="presParOf" srcId="{FE688DFC-A799-4097-BD0D-D1B76B584B80}" destId="{EEC48DAD-D478-4312-8E0A-D304737B6A15}" srcOrd="6" destOrd="0" presId="urn:microsoft.com/office/officeart/2005/8/layout/cycle2"/>
    <dgm:cxn modelId="{F8333B75-6306-407D-AF2B-C9C2E0BC4AEE}" type="presParOf" srcId="{FE688DFC-A799-4097-BD0D-D1B76B584B80}" destId="{C36551AE-5F2F-4D26-83DF-D07FAF1B39AC}" srcOrd="7" destOrd="0" presId="urn:microsoft.com/office/officeart/2005/8/layout/cycle2"/>
    <dgm:cxn modelId="{249AED04-E1CD-4D03-880B-C0A7CA8B1D69}" type="presParOf" srcId="{C36551AE-5F2F-4D26-83DF-D07FAF1B39AC}" destId="{EF0E90EF-256B-4DB4-A60E-95DB95082E2E}" srcOrd="0" destOrd="0" presId="urn:microsoft.com/office/officeart/2005/8/layout/cycle2"/>
    <dgm:cxn modelId="{DD21EA6C-9891-4CA4-B453-867F72B5835E}" type="presParOf" srcId="{FE688DFC-A799-4097-BD0D-D1B76B584B80}" destId="{4072F31F-93A2-4A2D-BEDB-91F4C7C22FE6}" srcOrd="8" destOrd="0" presId="urn:microsoft.com/office/officeart/2005/8/layout/cycle2"/>
    <dgm:cxn modelId="{2D75DB1E-B09D-445D-997E-963F5126C931}" type="presParOf" srcId="{FE688DFC-A799-4097-BD0D-D1B76B584B80}" destId="{B1A8BB97-3A74-4F37-B928-46C0D746352C}" srcOrd="9" destOrd="0" presId="urn:microsoft.com/office/officeart/2005/8/layout/cycle2"/>
    <dgm:cxn modelId="{8054F87C-D091-4A04-AD25-7606DA15B8EB}" type="presParOf" srcId="{B1A8BB97-3A74-4F37-B928-46C0D746352C}" destId="{D9E81F5D-A361-490F-8FED-BB0769F07C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AF5D-0D1A-46D8-AE35-C88796AC1E69}">
      <dsp:nvSpPr>
        <dsp:cNvPr id="0" name=""/>
        <dsp:cNvSpPr/>
      </dsp:nvSpPr>
      <dsp:spPr>
        <a:xfrm>
          <a:off x="4490888" y="782"/>
          <a:ext cx="1381422" cy="1381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Child</a:t>
          </a:r>
          <a:endParaRPr lang="en-US" sz="2300" kern="1200" dirty="0"/>
        </a:p>
      </dsp:txBody>
      <dsp:txXfrm>
        <a:off x="4693193" y="203087"/>
        <a:ext cx="976812" cy="976812"/>
      </dsp:txXfrm>
    </dsp:sp>
    <dsp:sp modelId="{4E55D297-DEEA-409A-A29F-679F42DBDBF0}">
      <dsp:nvSpPr>
        <dsp:cNvPr id="0" name=""/>
        <dsp:cNvSpPr/>
      </dsp:nvSpPr>
      <dsp:spPr>
        <a:xfrm rot="2160000">
          <a:off x="5828402" y="1061334"/>
          <a:ext cx="366189" cy="46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838892" y="1122294"/>
        <a:ext cx="256332" cy="279738"/>
      </dsp:txXfrm>
    </dsp:sp>
    <dsp:sp modelId="{196298E6-754B-45E3-A7DD-A72D1649F058}">
      <dsp:nvSpPr>
        <dsp:cNvPr id="0" name=""/>
        <dsp:cNvSpPr/>
      </dsp:nvSpPr>
      <dsp:spPr>
        <a:xfrm>
          <a:off x="6167451" y="1218876"/>
          <a:ext cx="1381422" cy="1381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Boy</a:t>
          </a:r>
          <a:endParaRPr lang="en-US" sz="2300" kern="1200" dirty="0"/>
        </a:p>
      </dsp:txBody>
      <dsp:txXfrm>
        <a:off x="6369756" y="1421181"/>
        <a:ext cx="976812" cy="976812"/>
      </dsp:txXfrm>
    </dsp:sp>
    <dsp:sp modelId="{4F813A5C-B2E0-43C6-82D9-E9737930CF91}">
      <dsp:nvSpPr>
        <dsp:cNvPr id="0" name=""/>
        <dsp:cNvSpPr/>
      </dsp:nvSpPr>
      <dsp:spPr>
        <a:xfrm rot="6480000">
          <a:off x="6358076" y="2652075"/>
          <a:ext cx="366189" cy="46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429978" y="2693081"/>
        <a:ext cx="256332" cy="279738"/>
      </dsp:txXfrm>
    </dsp:sp>
    <dsp:sp modelId="{328B90D3-7398-4CB1-B9B3-F4E908E7E6A8}">
      <dsp:nvSpPr>
        <dsp:cNvPr id="0" name=""/>
        <dsp:cNvSpPr/>
      </dsp:nvSpPr>
      <dsp:spPr>
        <a:xfrm>
          <a:off x="5527061" y="3189794"/>
          <a:ext cx="1381422" cy="1381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Young</a:t>
          </a:r>
          <a:endParaRPr lang="en-US" sz="2300" kern="1200" dirty="0"/>
        </a:p>
      </dsp:txBody>
      <dsp:txXfrm>
        <a:off x="5729366" y="3392099"/>
        <a:ext cx="976812" cy="976812"/>
      </dsp:txXfrm>
    </dsp:sp>
    <dsp:sp modelId="{685A9437-7442-4EF8-848F-867EA5AB85BF}">
      <dsp:nvSpPr>
        <dsp:cNvPr id="0" name=""/>
        <dsp:cNvSpPr/>
      </dsp:nvSpPr>
      <dsp:spPr>
        <a:xfrm rot="10800000">
          <a:off x="5008869" y="3647391"/>
          <a:ext cx="366189" cy="46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118726" y="3740637"/>
        <a:ext cx="256332" cy="279738"/>
      </dsp:txXfrm>
    </dsp:sp>
    <dsp:sp modelId="{EEC48DAD-D478-4312-8E0A-D304737B6A15}">
      <dsp:nvSpPr>
        <dsp:cNvPr id="0" name=""/>
        <dsp:cNvSpPr/>
      </dsp:nvSpPr>
      <dsp:spPr>
        <a:xfrm>
          <a:off x="3454715" y="3189794"/>
          <a:ext cx="1381422" cy="1381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Mature</a:t>
          </a:r>
          <a:endParaRPr lang="en-US" sz="2300" kern="1200" dirty="0"/>
        </a:p>
      </dsp:txBody>
      <dsp:txXfrm>
        <a:off x="3657020" y="3392099"/>
        <a:ext cx="976812" cy="976812"/>
      </dsp:txXfrm>
    </dsp:sp>
    <dsp:sp modelId="{C36551AE-5F2F-4D26-83DF-D07FAF1B39AC}">
      <dsp:nvSpPr>
        <dsp:cNvPr id="0" name=""/>
        <dsp:cNvSpPr/>
      </dsp:nvSpPr>
      <dsp:spPr>
        <a:xfrm rot="15120000">
          <a:off x="3645339" y="2671788"/>
          <a:ext cx="366189" cy="46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17241" y="2817274"/>
        <a:ext cx="256332" cy="279738"/>
      </dsp:txXfrm>
    </dsp:sp>
    <dsp:sp modelId="{4072F31F-93A2-4A2D-BEDB-91F4C7C22FE6}">
      <dsp:nvSpPr>
        <dsp:cNvPr id="0" name=""/>
        <dsp:cNvSpPr/>
      </dsp:nvSpPr>
      <dsp:spPr>
        <a:xfrm>
          <a:off x="2814325" y="1218876"/>
          <a:ext cx="1381422" cy="1381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Old</a:t>
          </a:r>
          <a:endParaRPr lang="en-US" sz="2300" kern="1200" dirty="0"/>
        </a:p>
      </dsp:txBody>
      <dsp:txXfrm>
        <a:off x="3016630" y="1421181"/>
        <a:ext cx="976812" cy="976812"/>
      </dsp:txXfrm>
    </dsp:sp>
    <dsp:sp modelId="{B1A8BB97-3A74-4F37-B928-46C0D746352C}">
      <dsp:nvSpPr>
        <dsp:cNvPr id="0" name=""/>
        <dsp:cNvSpPr/>
      </dsp:nvSpPr>
      <dsp:spPr>
        <a:xfrm rot="19440000">
          <a:off x="4151839" y="1073517"/>
          <a:ext cx="366189" cy="466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62329" y="1199049"/>
        <a:ext cx="256332" cy="279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662F-84F0-4F39-B96B-3CC36213ADF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43A5-3755-4293-B314-E33FB97B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43A5-3755-4293-B314-E33FB97B1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E78DD-956A-4412-8860-E79497439F60}" type="datetime1">
              <a:rPr lang="en-US" smtClean="0"/>
              <a:t>12/9/2024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F6F63-93C6-402C-9477-7BC27EA68921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F44BC-1B4E-4FED-930B-0259E22C6F50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7522C-3759-46E4-927F-D6F287F5C69D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C4106-56BD-42EA-A02B-75EFB274ECF0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A1EBD6-BFBC-4E8F-B53F-EA1943CA019E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16B60-FD78-41DC-A9BC-9DBAB12123D1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996D0-DC3D-4BF3-B0F8-BCDB766E42E0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2C29A-6DD2-4441-A990-D95005A07492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EAD48F44-C038-4DF1-89B0-CEAAFA229162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888FC4-AC78-4789-B5BF-E7BE6130585B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7BB5F60-4FA2-4FDB-AE92-A86CC0ED4CB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D663-891D-45FD-9D72-320B6BBB7093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42C8A-D180-B2DC-A8C5-F0C6DD52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24" y="496614"/>
            <a:ext cx="8400225" cy="2577662"/>
          </a:xfrm>
        </p:spPr>
        <p:txBody>
          <a:bodyPr/>
          <a:lstStyle/>
          <a:p>
            <a:r>
              <a:rPr lang="en-US" dirty="0" smtClean="0"/>
              <a:t>WELCOME TO OUR PROJECT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E90669-EE98-6067-256F-625DDF09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669" y="3082332"/>
            <a:ext cx="3823138" cy="1820744"/>
          </a:xfrm>
        </p:spPr>
        <p:txBody>
          <a:bodyPr>
            <a:normAutofit/>
          </a:bodyPr>
          <a:lstStyle/>
          <a:p>
            <a:pPr lvl="2" algn="l">
              <a:lnSpc>
                <a:spcPct val="150000"/>
              </a:lnSpc>
            </a:pPr>
            <a:r>
              <a:rPr lang="en-US" sz="1600" dirty="0" smtClean="0"/>
              <a:t>Name: </a:t>
            </a:r>
            <a:r>
              <a:rPr lang="en-US" sz="1600" dirty="0" err="1" smtClean="0"/>
              <a:t>Momin</a:t>
            </a:r>
            <a:r>
              <a:rPr lang="en-US" sz="1600" dirty="0" smtClean="0"/>
              <a:t> Khan </a:t>
            </a:r>
          </a:p>
          <a:p>
            <a:pPr lvl="2" algn="l">
              <a:lnSpc>
                <a:spcPct val="150000"/>
              </a:lnSpc>
            </a:pPr>
            <a:r>
              <a:rPr lang="en-US" sz="1600" dirty="0" smtClean="0"/>
              <a:t>Roll No: MOP-01009</a:t>
            </a:r>
          </a:p>
          <a:p>
            <a:pPr lvl="2" algn="l">
              <a:lnSpc>
                <a:spcPct val="150000"/>
              </a:lnSpc>
            </a:pPr>
            <a:r>
              <a:rPr lang="en-US" sz="1600" dirty="0" smtClean="0"/>
              <a:t>Session: 2020-21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601201" y="5912068"/>
            <a:ext cx="183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Date: 12-09-2024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98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Smart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078832"/>
              </p:ext>
            </p:extLst>
          </p:nvPr>
        </p:nvGraphicFramePr>
        <p:xfrm>
          <a:off x="1211317" y="1847412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Adding</a:t>
            </a:r>
            <a:r>
              <a:rPr lang="en-US" dirty="0" smtClean="0"/>
              <a:t> Table and Picture </a:t>
            </a:r>
          </a:p>
          <a:p>
            <a:r>
              <a:rPr lang="en-US" dirty="0" smtClean="0">
                <a:hlinkClick r:id="rId4" action="ppaction://hlinksldjump"/>
              </a:rPr>
              <a:t>Animations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Adding Smart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13</a:t>
            </a:fld>
            <a:endParaRPr lang="en-US"/>
          </a:p>
        </p:txBody>
      </p:sp>
      <p:sp>
        <p:nvSpPr>
          <p:cNvPr id="7" name="Action Button: Back or Previous 6">
            <a:hlinkClick r:id="" action="ppaction://hlinkshowjump?jump=lastslideviewed" highlightClick="1"/>
          </p:cNvPr>
          <p:cNvSpPr/>
          <p:nvPr/>
        </p:nvSpPr>
        <p:spPr>
          <a:xfrm>
            <a:off x="1781503" y="5730766"/>
            <a:ext cx="606973" cy="36260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 algn="ctr">
              <a:buNone/>
            </a:pPr>
            <a:r>
              <a:rPr lang="en-US" dirty="0" smtClean="0"/>
              <a:t>Do you have any question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41" y="134007"/>
            <a:ext cx="10270360" cy="5381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NAME: MICROSOFT OFFICE PROGRAMME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66" y="1789386"/>
            <a:ext cx="7299434" cy="2416853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 smtClean="0"/>
              <a:t>Sections of the project –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Microsoft Word  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Microsoft Power point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Microsoft Excel</a:t>
            </a:r>
          </a:p>
          <a:p>
            <a:pPr marL="338328" lvl="1" indent="0">
              <a:buNone/>
            </a:pPr>
            <a:endParaRPr lang="en-US" dirty="0" smtClean="0"/>
          </a:p>
          <a:p>
            <a:pPr marL="338328" lvl="1" indent="0">
              <a:buNone/>
            </a:pPr>
            <a:r>
              <a:rPr lang="en-US" dirty="0" smtClean="0"/>
              <a:t>Objectives of the Project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To learn about how to make a assignment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To learn about how to make a presentation slide</a:t>
            </a:r>
          </a:p>
          <a:p>
            <a:pPr marL="795528" lvl="1" indent="-457200">
              <a:buFont typeface="Arial" pitchFamily="34" charset="0"/>
              <a:buChar char="•"/>
            </a:pPr>
            <a:r>
              <a:rPr lang="en-US" sz="2000" dirty="0" smtClean="0"/>
              <a:t>To learn about how to make a excel task</a:t>
            </a:r>
          </a:p>
          <a:p>
            <a:pPr marL="795528" lvl="1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795528" lvl="1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681228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38328" lvl="1" indent="0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2D1-C762-4717-A9D5-A5C063FCF71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Section:1 – Microsoft Word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the class- 6</a:t>
            </a:r>
          </a:p>
          <a:p>
            <a:pPr marL="525780" indent="-457200">
              <a:buFont typeface="+mj-lt"/>
              <a:buAutoNum type="arabicParenR"/>
            </a:pPr>
            <a:r>
              <a:rPr lang="en-US" sz="2000" dirty="0" smtClean="0"/>
              <a:t>Class -1:  All about basic of Computer, Input and Output, Create a folder etc.</a:t>
            </a:r>
          </a:p>
          <a:p>
            <a:pPr marL="525780" indent="-457200">
              <a:buFont typeface="+mj-lt"/>
              <a:buAutoNum type="arabicParenR"/>
            </a:pPr>
            <a:r>
              <a:rPr lang="en-US" sz="2000" dirty="0" smtClean="0"/>
              <a:t>Class-2: Internet, E-mail, Video or Music , Text chatting etc</a:t>
            </a:r>
            <a:r>
              <a:rPr lang="en-US" sz="2000" dirty="0"/>
              <a:t>.</a:t>
            </a: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r>
              <a:rPr lang="en-US" sz="2000" dirty="0" smtClean="0"/>
              <a:t>Class-3: Typing the text, alignment, copy, paste, Select all, Clear, etc</a:t>
            </a:r>
            <a:r>
              <a:rPr lang="en-US" sz="2000" dirty="0"/>
              <a:t>.</a:t>
            </a: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r>
              <a:rPr lang="en-US" sz="2000" dirty="0" smtClean="0"/>
              <a:t>Class-4: New, Open, Close, Save, Save as, etc</a:t>
            </a:r>
            <a:r>
              <a:rPr lang="en-US" sz="2000" dirty="0"/>
              <a:t>.</a:t>
            </a: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Class-5: Shapes, Word Smart, Smart Art etc</a:t>
            </a:r>
            <a:r>
              <a:rPr lang="en-US" sz="2000" dirty="0"/>
              <a:t>.</a:t>
            </a: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r>
              <a:rPr lang="en-US" sz="2000" dirty="0" smtClean="0"/>
              <a:t>Class -6: Inserting Custom Header and Footer, inserting Objectives etc.</a:t>
            </a:r>
          </a:p>
          <a:p>
            <a:pPr marL="525780" indent="-457200">
              <a:buFont typeface="+mj-lt"/>
              <a:buAutoNum type="arabicParenR"/>
            </a:pP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endParaRPr lang="en-US" sz="2000" dirty="0" smtClean="0"/>
          </a:p>
          <a:p>
            <a:pPr marL="525780" indent="-457200">
              <a:buFont typeface="+mj-lt"/>
              <a:buAutoNum type="arabicParenR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Section:2- Microsoft Word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class – 6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Class-1 : Numbering List , Creating list , Page boarding , background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Class-2: Table style, Alignment, merge , splits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Class-3:Reference, endnote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Class-4:  Typing new address list, preview result , Setting rules.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class-5: Field, print, set up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 -6: Document, managing template etc.</a:t>
            </a:r>
          </a:p>
          <a:p>
            <a:pPr marL="6858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Section:3-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class – 4</a:t>
            </a:r>
          </a:p>
          <a:p>
            <a:r>
              <a:rPr lang="en-US" sz="2400" dirty="0" smtClean="0"/>
              <a:t>Topic that discussed-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Basics of excel, row and columns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Merge and center, currency, Date and time, Text , Front Size.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Custom Filtering , Text filter, Chart styles.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Conditional formation, Editing chart and changing chart.</a:t>
            </a:r>
          </a:p>
          <a:p>
            <a:endParaRPr lang="en-US" dirty="0" smtClean="0"/>
          </a:p>
          <a:p>
            <a:pPr marL="58293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Section:4 – Power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Class – 5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 (1) – New, Open , Save, Save as, Copy, Paste, Cut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Class(2)- Adding new slide , Duplicate Slide, Slide background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 (3)-Creating list, Page bordering, Alignment Text, Text directions, Inserting Text box, Inserting Art,  Adding Picture, Adding table, Video clip, Audio clip,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 smtClean="0"/>
              <a:t>Class (4)- Animations, Rehearse timing, Creating Custom slide,  Start Slide show, Check spelling, Print Preview, Smart Art etc.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Making a project presentation.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Bullets and Number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Momin</a:t>
            </a:r>
            <a:r>
              <a:rPr lang="en-US" sz="1800" dirty="0" smtClean="0"/>
              <a:t> Khan</a:t>
            </a: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Shaikat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Ankon</a:t>
            </a: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err="1" smtClean="0"/>
              <a:t>Tanmoy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err="1" smtClean="0"/>
              <a:t>Mehedi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Abu </a:t>
            </a:r>
            <a:r>
              <a:rPr lang="en-US" sz="1800" dirty="0" err="1" smtClean="0"/>
              <a:t>Bakkar</a:t>
            </a: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 marL="468630" indent="-400050">
              <a:buFont typeface="+mj-lt"/>
              <a:buAutoNum type="romanLcPeriod"/>
            </a:pPr>
            <a:r>
              <a:rPr lang="en-US" sz="1800" dirty="0" smtClean="0"/>
              <a:t>Limon</a:t>
            </a:r>
          </a:p>
          <a:p>
            <a:pPr marL="468630" indent="-400050">
              <a:buFont typeface="+mj-lt"/>
              <a:buAutoNum type="romanLcPeriod"/>
            </a:pPr>
            <a:r>
              <a:rPr lang="en-US" sz="1800" dirty="0" err="1" smtClean="0"/>
              <a:t>Mamun</a:t>
            </a:r>
            <a:endParaRPr lang="en-US" sz="1800" dirty="0" smtClean="0"/>
          </a:p>
          <a:p>
            <a:pPr marL="468630" indent="-400050">
              <a:buFont typeface="+mj-lt"/>
              <a:buAutoNum type="romanLcPeriod"/>
            </a:pPr>
            <a:r>
              <a:rPr lang="en-US" sz="1800" dirty="0" err="1" smtClean="0"/>
              <a:t>Kajol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48" y="756429"/>
            <a:ext cx="10363200" cy="914400"/>
          </a:xfrm>
        </p:spPr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</a:t>
            </a:r>
            <a:r>
              <a:rPr lang="en-US" sz="2000" b="1" dirty="0" smtClean="0"/>
              <a:t>nimation</a:t>
            </a:r>
            <a:r>
              <a:rPr lang="en-US" sz="2000" dirty="0" smtClean="0"/>
              <a:t> </a:t>
            </a:r>
            <a:r>
              <a:rPr lang="en-US" sz="2000" dirty="0"/>
              <a:t>is a technique used to create the illusion of movement by displaying a series of individual frames or images in rapid succession</a:t>
            </a:r>
            <a:r>
              <a:rPr lang="en-US" sz="2000" dirty="0" smtClean="0"/>
              <a:t>. Here is some e4xamples of Animations –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8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08738" y="3728545"/>
            <a:ext cx="874986" cy="819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503276" y="3105807"/>
            <a:ext cx="1135117" cy="10326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73766" y="4579883"/>
            <a:ext cx="1442544" cy="1103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540469" y="4493172"/>
            <a:ext cx="1253359" cy="14031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Table and Picture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676325"/>
              </p:ext>
            </p:extLst>
          </p:nvPr>
        </p:nvGraphicFramePr>
        <p:xfrm>
          <a:off x="1219200" y="1784350"/>
          <a:ext cx="10363200" cy="195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52"/>
                <a:gridCol w="3594538"/>
                <a:gridCol w="5268310"/>
              </a:tblGrid>
              <a:tr h="470119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Favourite</a:t>
                      </a:r>
                      <a:r>
                        <a:rPr lang="en-US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Momin</a:t>
                      </a:r>
                      <a:r>
                        <a:rPr lang="en-US" dirty="0" smtClean="0"/>
                        <a:t>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Drawing, Swimming And Reading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Shaikat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Bhuiyan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Dancing, Singing And Playing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Apurba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Debnath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Ankon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Debating, Dancing and Watching Movies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Tanmoy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Chowhan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, Gardening and Collecting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A8D-F242-4775-9060-5F8E58FC8F8C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848" y="6492875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5F60-4FA2-4FDB-AE92-A86CC0ED4CBA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68" y="3880780"/>
            <a:ext cx="4311868" cy="24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124</TotalTime>
  <Words>562</Words>
  <Application>Microsoft Office PowerPoint</Application>
  <PresentationFormat>Custom</PresentationFormat>
  <Paragraphs>127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WELCOME TO OUR PROJECT PRESENTATION</vt:lpstr>
      <vt:lpstr>PROJECT NAME: MICROSOFT OFFICE PROGRAMME</vt:lpstr>
      <vt:lpstr>Section:1 – Microsoft Word (1)</vt:lpstr>
      <vt:lpstr>Section:2- Microsoft Word (2) </vt:lpstr>
      <vt:lpstr>Section:3- Microsoft Excel</vt:lpstr>
      <vt:lpstr>Section:4 – Power Point</vt:lpstr>
      <vt:lpstr>Bullets and Number Lists</vt:lpstr>
      <vt:lpstr>Animations</vt:lpstr>
      <vt:lpstr>Adding Table and Picture</vt:lpstr>
      <vt:lpstr>Adding Smart Chart</vt:lpstr>
      <vt:lpstr>Hyperlink </vt:lpstr>
      <vt:lpstr>Slide Background</vt:lpstr>
      <vt:lpstr>Action Button</vt:lpstr>
      <vt:lpstr>End Of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 PRESENTATION</dc:title>
  <dc:creator>USER</dc:creator>
  <cp:lastModifiedBy>USER</cp:lastModifiedBy>
  <cp:revision>14</cp:revision>
  <dcterms:created xsi:type="dcterms:W3CDTF">2024-12-07T05:57:45Z</dcterms:created>
  <dcterms:modified xsi:type="dcterms:W3CDTF">2024-12-09T13:06:32Z</dcterms:modified>
</cp:coreProperties>
</file>