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6:22.2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0,'341'28,"-246"-16,1-1,233 17,-110-8,-13-1,248-17,-242-3,-179 2,-1 3,44 9,40 4,4-11,103 9,-168-8,239 34,-239-33,0-3,71-2,-92-3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0:44.39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 0,'-7'19,"1"0,0 1,2-1,0 1,1 0,1 0,1 31,-1-9,-4 388,8-274,-1-148,0 0,0 0,1 0,0 0,1 0,0 0,0 0,1-1,-1 0,2 0,-1 0,1 0,0 0,0-1,1 0,0 0,9 7,8 5,0-1,0-2,45 23,-49-30,0 0,1-1,0-1,1-1,-1 0,1-2,25 1,151-7,-92-1,-99 4,19 0,-1-1,0-1,0-1,26-7,-43 9,-1-1,0 0,0-1,0 0,0 0,0 0,-1-1,1 1,-1-1,0-1,0 1,0-1,-1 0,0 0,0 0,0 0,0-1,-1 0,0 1,3-9,-1-2,0-1,-1 0,-1 0,0 0,-1-32,-8-92,0 69,0-169,6 206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20.6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0 110,'12'11,"-1"0,0 1,-1 1,-1-1,12 22,-10-14,0-1,1 0,1 0,28 30,-34-43,0 0,0 0,1-1,-1 0,1 0,0-1,1 0,-1 0,1-1,-1 0,1-1,0 0,0 0,15 0,-20-1,-1-1,1 0,0 0,-1-1,1 1,-1-1,1 0,-1 1,1-1,-1-1,1 1,-1-1,0 1,0-1,0 0,0 0,0 0,0 0,4-5,-3 2,0-1,-1 1,0 0,0-1,0 1,-1-1,1 0,-1 0,-1 0,3-11,-3 4,1 1,-2 0,0-1,0 1,-1-1,0 1,-1 0,-1 0,0 0,-1 0,-6-15,6 20,0 1,-1-1,0 1,0 0,0 1,0-1,-1 1,0 0,0 1,-1-1,1 1,-1 1,0-1,0 1,-12-4,-9-1,-1 2,-54-6,4 0,49 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21.4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1,'7'6,"8"3,10-1,6-1,5-2,9 5,5 1,-6-2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22.7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1,'2'0,"1"0,-1 0,0 1,1-1,-1 1,0 0,1 0,-1 0,0 0,0 0,0 0,0 1,0-1,0 1,0-1,0 1,0 0,-1-1,1 1,-1 0,1 0,-1 0,2 5,2 4,0 1,0 0,3 19,-3-12,9 39,-3 1,6 100,9 52,-24-201,1-1,0 1,1-1,0 0,1 0,9 15,-12-22,0 1,0-1,0 0,0 0,0 0,0 0,1 0,-1-1,0 1,1 0,-1-1,4 1,-4-1,0-1,-1 0,1 1,-1-1,1 0,0 0,-1-1,1 1,0 0,-1 0,1-1,-1 1,1-1,-1 1,1-1,-1 0,1 0,-1 1,0-1,1 0,-1 0,0 0,2-2,0-1,0 0,0 0,0 0,-1 0,1-1,-1 1,0-1,-1 1,1-1,-1 0,2-8,5-63,-5 28,17-175,-11 99,7 47,-8 49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25.8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921 1950,'-2'0,"1"-1,-1 1,0-1,1 1,-1-1,0 0,1 0,-1 0,1 0,-1 0,1 0,0 0,-1 0,1 0,0-1,-2-2,-21-30,12 16,-7-7,-1 1,-2 2,0 0,-1 1,-1 1,-1 2,-1 0,-1 2,0 0,-39-15,44 25,0 1,0 1,0 0,0 2,-1 1,1 0,-1 2,-30 4,20 0,0 1,1 2,-1 1,2 2,-32 14,56-22,1 0,0 1,-1-1,1 1,1 1,-1-1,1 1,-1 0,1 0,1 1,-1-1,1 1,0 0,0 0,1 1,0-1,0 1,0 0,1-1,-2 9,2-5,2-1,-1 1,1-1,0 1,1-1,0 1,1-1,0 1,1-1,-1 0,2 0,-1 0,1-1,10 16,1-1,2-1,0 0,2-1,0-1,1-1,40 29,147 85,-198-128,28 16,1-1,0-2,49 16,-72-29,0-1,0 0,0-1,1-1,-1 0,1-1,0-1,-1 0,1-1,0-1,27-7,-37 7,0-1,0 0,-1 0,0 0,1-1,-1 1,-1-1,1-1,0 1,-1-1,0 1,0-1,0 0,-1-1,0 1,0-1,0 1,-1-1,1 0,-1 0,-1 0,1 0,0-9,2-17,0 0,-3 0,-2-44,0 41,-6-154,7 241,-1-20,2 1,1-1,7 41,-5-57,0-1,1 0,1-1,0 1,1-1,1 0,0-1,1 0,0 0,1-1,0 0,1-1,16 14,-15-17,0 0,0 0,0-1,1-1,0 0,1-1,-1 0,1-1,0-1,0 0,0 0,0-2,0 0,27-2,-27 0,0-2,-1 0,1 0,-1-2,0 1,0-2,-1 0,1 0,-1-1,0-1,-1 0,11-9,7-8,-1-2,-2 0,26-35,-36 41,-2-2,0 0,-1-1,-1 0,-1 0,-2-2,0 1,-2-1,-1 0,5-46,-4-16,-10-170,-2 130,5-124,-5-106,4 337,-2-1,-1 0,-1 1,0-1,-15-34,20 55,0 0,0 0,-1 0,1 0,0 0,-1 0,1 0,-1 0,1 0,-1 0,1 0,-1 0,0 1,1-1,-1 0,0 0,0 1,1-1,-1 0,0 1,0-1,0 1,0-1,0 1,0-1,0 1,-1-1,1 2,0 0,0 0,0 0,0 0,0 0,0 0,1 1,-1-1,0 0,1 0,-1 0,1 1,-1-1,1 0,-1 1,1 2,-9 65,9-68,-5 93,7 102,1-160,2 1,1-1,1 0,2-1,27 65,-9-31,-15-39,0 0,22 37,98 165,-103-169,-24-50,0 0,0 0,2-1,-1 0,2 0,0-1,17 21,4-7,0-2,1-1,41 23,103 46,-160-84,1-1,0 0,0-1,0-1,25 5,-35-8,1-1,0 1,-1-1,1-1,-1 1,1-1,-1 1,1-2,-1 1,1-1,-1 1,0-1,0-1,0 1,0-1,0 0,0 0,-1 0,5-5,6-9,-1 0,0-1,-2 0,0-2,-1 1,0-1,-2-1,-1 1,0-2,-2 1,0-1,-1 0,1-25,2-39,-4-1,-7-93,0 88,-2-892,6 681,-3 426,5 155,-1-259,1 0,1-1,0 1,1-1,16 35,53 89,-17-36,13 50,72 237,-124-340,-10-31,-1 1,0 1,-2 0,5 46,-10-56,1 0,0 1,1-1,0 0,1-1,1 1,0 0,1-1,0 0,1 0,14 21,1-8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33.5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3004 6922,'104'2,"-48"1,0-3,103-13,-145 10,0 0,0-2,-1 1,1-1,-1-1,0-1,-1 0,1 0,-1-1,-1-1,0 0,0 0,0-1,-1-1,-1 0,0 0,-1-1,0 0,10-20,3-14,-2-2,-2 0,-3 0,10-58,-20 90,3-21,0-1,-3 0,-1 0,-2-1,-2 1,-1 0,-2-1,-1 1,-2 1,-2-1,-2 2,-26-64,6 31,-4 1,-53-79,-102-113,-122-154,240 319,4-4,4-2,-83-180,-65-228,173 414,-13-20,-108-173,57 113,-331-468,168 274,-96-183,250 392,-293-448,383 567,-19-50,27 57,-2 0,-31-50,44 80,1 1,-1-1,0 0,0 1,-1-1,1 1,-1 0,0 0,0 1,-6-4,8 5,0 0,0 1,0-1,0 1,0 0,0-1,0 1,0 0,0 0,0 1,0-1,0 0,0 1,0-1,0 1,0-1,0 1,0 0,0 0,1 0,-1 0,0 0,1 0,-1 1,1-1,-1 0,1 1,-2 1,-5 8,0-1,1 1,0 0,1 0,0 1,1 0,-5 13,-25 99,21-70,-81 323,77-289,5 0,-3 117,22-304,29-154,5 32,8-39,-35 211,21-50,-19 59,-1-1,10-55,-15-22,-9 95,1 0,1-1,0 1,2 0,1 0,12-34,-15 52,1 0,0 0,0 1,1-1,-1 1,1 0,0 0,0 0,0 0,0 1,1 0,0 0,-1 0,1 0,0 1,0 0,1 0,-1 0,0 0,1 1,5-1,13-1,0 2,0 0,39 4,-28-1,11-1,242 17,-232-11,-2 2,1 3,63 22,509 227,-622-259,-1 0,1 1,0-1,-1 1,0 0,0 0,0 0,0 0,0 1,-1 0,1 0,-1 0,0 0,3 6,-5-7,0 1,0-1,0 1,0-1,-1 1,0 0,0-1,0 1,0-1,0 1,-1 0,1-1,-1 1,0-1,0 1,-1-1,1 1,-1-1,1 0,-1 0,-3 4,-5 7,-1-1,0 0,0 0,-2-1,1-1,-1 0,-16 9,-106 60,70-50,-1-2,-73 19,78-28,0 3,2 2,-68 38,-132 78,25-14,202-109,-1-1,0-2,-1-1,-61 15,-145 9,198-29,11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28.3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166 0,'-1'12,"0"1,-1-1,-1 0,0 0,0 0,-1 0,-1-1,0 0,-1 0,0 0,0 0,-1-1,-1 0,1 0,-16 13,15-12,-1 0,1 1,1-1,0 2,1-1,0 1,1 0,1 0,0 1,0-1,2 1,-1 0,2 0,0 0,0 0,2 0,0 0,4 22,-2-16,2 0,0-1,1 0,1 0,1-1,0 0,2 0,0-1,1 0,0-1,1 0,20 19,-5-11,1-2,1-1,1-2,47 24,-54-28,0 0,-1 2,-1 0,-1 1,33 39,-50-54,-1-1,0 1,0-1,0 1,0 0,-1 0,1 0,-1 0,0 0,0 0,0 0,1 7,-2-8,0 0,-1 0,1 0,0-1,-1 1,0 0,1 0,-1 0,0 0,0-1,0 1,0 0,0-1,0 1,-1-1,1 1,-1-1,1 0,-1 0,1 1,-1-1,1 0,-4 1,-15 8,-1-1,0-1,-1-1,0-1,-42 6,-20 7,18 0,10-3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29.8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252 1,'-13'-1,"0"1,1 1,-1 0,1 1,-1 1,-16 5,21-5,1 1,-1 0,1 0,0 1,0 0,0 1,0-1,1 1,0 1,-7 8,5-5,0 1,0 0,1 1,0-1,1 1,-8 21,13-30,0-1,0 1,0 0,1 0,-1 0,1 0,0 0,0 0,0 0,0 0,0 0,1 0,-1 0,1 0,0 0,0-1,0 1,0 0,0 0,1-1,-1 1,1-1,0 1,0-1,0 0,0 0,0 0,0 0,0 0,1 0,-1 0,1-1,0 1,-1-1,1 0,3 1,41 17,0-2,1-3,1-1,0-3,1-2,-1-2,1-2,90-5,-134 0,0 1,-1-1,1 0,0-1,-1 0,1 1,-1-2,0 1,0 0,0-1,0 0,0-1,0 1,-1-1,0 1,0-1,0-1,0 1,0-1,-1 1,0-1,0 0,0 0,-1 0,1 0,-1-1,-1 1,1-1,-1 1,0-1,0 0,0 0,-1 1,0-1,0 0,0 1,-1-1,0 0,0 1,-1-1,1 0,-5-9,3 10,1 1,0 0,-1 1,0-1,0 0,0 1,0-1,0 1,-1 0,0 0,1 1,-1-1,-5-2,-59-23,32 15,-64-31,55 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39.0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219 41,'6'0,"10"0,8 0,14 0,7-7,-11-1,-25-1,-20 2,-29 3,-14 1,-5 1,1 1,-3 1,2 1,11-1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40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1,'7'0,"9"6,1 17,-1 16,-4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41.9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136 0,'-7'7,"-2"9,1 8,-6 21,-13 2,-9 1,1-9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0:45.7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0,'2'94,"4"-1,4 0,43 179,-51-264,1 0,-1-1,1 0,1 1,0-1,0 0,0-1,1 1,0-1,0 0,0 0,1 0,0-1,0 0,1 0,-1 0,1-1,0 0,0 0,1-1,-1 0,1 0,-1-1,11 2,17 2,0-2,0-1,0-2,47-4,-33 1,-24 2,1 0,1-1,0-1,47-10,-70 11,1 0,0 0,-1 0,1-1,-1 0,1 0,-1 0,0 0,0-1,0 1,0-1,0 0,-1 0,1-1,-1 1,0-1,0 0,0 0,0 0,-1 0,0 0,0 0,0-1,0 1,-1-1,1 1,0-10,-2 9,0 1,0 0,-1-1,0 1,1 0,-2-1,1 1,0 0,-1 0,0 0,0 0,0 0,-4-5,-44-49,11 13,19 14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3:26.4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1 202,'0'15,"1"0,0 0,1 0,1 0,0 0,1-1,1 1,10 23,-11-30,1-1,0 1,0-1,0 1,1-2,0 1,0-1,1 1,0-2,0 1,0-1,1 0,-1-1,1 1,15 4,1-1,0-2,0-1,1-1,0-1,25 0,132-9,-47 1,-90 1,0-1,-1-3,0-1,-1-2,45-18,36-9,352-56,-423 84,-1-2,57-22,-55 16,93-19,-145 37,33-4,0-2,0-1,0-2,-1-2,0 0,33-19,-32 14,41-14,-13 5,-14 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08.9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121 0,'0'14,"0"17,0 24,0 10,0 13,0 8,0-4,-7-17,-2-12,-6-8,-1-6,3 5,-4 8,-6 2,2-8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0.5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195 0,'19'10,"-1"1,0 1,0 0,-2 1,19 19,69 83,-79-83,2-2,1-1,63 51,-55-56,-20-14,0 1,-1 0,0 1,0 1,-2 0,18 22,-1 4,-16-24,-1 1,-1 1,-1 1,0-1,-1 2,11 29,-20-46,-1 0,1 0,-1 0,1 0,-1 0,0 0,0 0,0 0,0 0,0 0,0 0,-1 0,1 0,-1 0,1 0,-1 0,0-1,1 1,-1 0,0 0,-2 2,0-2,1 1,-1-1,1-1,-1 1,0 0,1-1,-1 1,0-1,0 0,0 0,0 0,-5 1,-11 0,1 0,-1-1,-35-3,35 1,-55-2,-6-2,-1 4,-141 17,20 8,164-22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1.6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0,'7'0,"15"0,5 7,3 16,5 10,9 7,-3 3,-8 0,-10 8,-9 1,-7 5,-4 0,4 11,0 6,6 5,2-11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2.5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1,'7'0,"15"0,12 0,-1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3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0,'7'0,"16"0,10 0,14 0,4 0,2 0,-2 0,-3 0,4 0,-1 0,-8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4.3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1,'7'0,"8"0,16 0,16 0,14 0,2 0,-2 0,-4 0,-6 0,-11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5.1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0,'20'0,"27"0,13 0,9 0,0 0,1 0,-4 0,-7 0,1 0,-11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6.3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954 27,'0'-2,"0"1,-1 0,1-1,-1 1,1 0,-1-1,0 1,1 0,-1 0,0 0,0 0,0 0,0 0,0 0,0 0,0 0,0 0,0 0,0 1,0-1,-1 0,1 1,0-1,0 1,-1-1,1 1,0 0,-1 0,1-1,0 1,-1 0,1 0,-1 0,1 1,-2-1,-6 0,1 1,0-1,0 2,0-1,-8 3,-8 6,0 2,1 0,0 1,-31 25,21-15,-193 156,98-72,46-35,51-43,-2-1,-50 32,75-55,-1-1,1 1,-1 1,1-1,0 1,0 1,1 0,0 0,-11 14,17-21,1 1,0 0,-1 0,1 0,-1-1,1 1,0 0,0 0,-1 0,1 0,0 0,0 0,0 0,0 0,0-1,0 1,0 0,0 0,1 0,-1 0,0 0,0 0,1 0,-1-1,1 1,-1 0,1 0,-1 0,1-1,-1 1,1 0,0-1,-1 1,1 0,0-1,0 1,-1-1,1 1,0-1,0 0,0 1,0-1,-1 0,1 1,0-1,0 0,1 0,5 2,0-1,0 1,0-2,0 1,9-1,35-4,52-11,33-3,-14 14,-1 5,140 20,-66-5,-148-14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7.6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429 314,'0'-6,"0"-1,0 1,-1 0,1-1,-1 1,-1 0,1 0,-5-10,4 13,0 0,0 0,0 0,0 0,-1 1,1-1,-1 1,0 0,0 0,0 0,0 0,0 0,0 1,0-1,-1 1,1 0,-5-1,-18-5,0 2,0 1,-1 1,1 1,-1 1,1 1,-1 2,-47 8,70-9,0 0,0 0,0 0,1 1,-1-1,0 1,0 0,1 0,-1 0,1 1,0-1,0 1,-1-1,2 1,-1 0,0 1,1-1,-1 0,1 1,-3 6,3-4,0 0,1 0,0 0,1 0,-1 0,1 0,0 0,0 1,1-1,0 0,0 0,1 0,2 7,8 23,2 0,2-1,1-1,41 61,-18-39,87 92,-114-134,2-1,0 0,0-1,1 0,1-1,32 15,-39-21,1-1,-1 0,1-1,0 0,1-1,-1 0,0-1,1 0,-1-1,0 0,1 0,22-5,-31 4,1 0,0-1,0 1,0-1,-1 0,1 0,0 0,-1 0,0-1,0 0,0 1,0-1,0 0,0 0,-1-1,1 1,-1 0,0-1,0 0,0 1,-1-1,1 0,-1 0,0 0,1-4,1-11,-1 1,0 0,-2-1,-1-23,0 22,-3-46,-3 0,-3 0,-21-77,26 127,-1 0,0 1,-2-1,1 1,-2 1,0 0,0 0,-20-21,-7-2,-60-47,42 38,19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5:29.9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46 6638,'-4'-6,"0"0,1 0,0-1,0 1,0-1,1 0,0 0,0 0,1 0,0 0,0 0,0 0,1-10,-1-4,-8-135,8 130,0 23,1 6,-2 93,0-35,9 95,-5-140,0 1,2-1,0 1,0-1,2 0,0-1,1 1,0-1,1-1,15 22,10 5,57 57,-76-85,0-1,1 0,0-2,1 0,0 0,0-2,34 14,-35-17,0-1,0 0,1-1,-1 0,1-1,0-1,21-1,-30-1,0 0,0 0,0-1,0 0,0 0,-1 0,1-1,-1 0,0-1,1 1,-1-1,-1 0,1-1,-1 1,1-1,-1 0,-1-1,7-7,142-228,-144 227,0-1,-2 0,1 0,-2 0,0-1,-1 0,0 0,-2 0,0-1,1-17,-1-25,-6-92,-1 42,4-5,2 13,-20-165,2 102,8-256,9 297,0 100,0 0,2 0,1 0,1 1,12-35,3 6,29-56,-45 101,0 1,-1 0,2-1,-1 2,1-1,-1 0,1 1,1 0,-1 0,0 0,1 1,0 0,0 0,0 0,0 1,0 0,1 0,-1 1,1-1,12 0,13 0,-1 1,1 2,34 5,-46-4,-8-1,-1 0,0 1,0 1,1 0,-2 0,1 1,0 0,-1 1,12 7,-16-8,-1 0,0 0,0 0,0 1,-1 0,1 0,-1 0,0 0,-1 1,1-1,-1 1,0 0,-1 0,1 0,-1 1,0-1,1 9,3 36,-2 0,-4 70,-2-61,10 81,21 7,-17-99,-3 0,4 53,-9-72,1 0,2-1,1 1,1-1,1-1,23 45,-16-38,-2 2,-1 0,10 46,-15-18,3 126,-3-15,6 89,-4-28,24-43,-1-1,-23 370,-15-374,36 324,-18-416,110 568,-121-652,0-1,1 1,0-1,1 0,0-1,1 1,0-1,1 0,0 0,1-1,0 0,1 0,0-1,0 0,1-1,18 13,-9-11,0 0,1-1,-1-1,2-1,-1-1,1-1,35 5,5-6,83-3,-136-1,12-1,1-1,-1-1,0 0,0-2,0 0,-1-1,0-1,0-1,0 0,-1-2,0 0,-1-1,0-1,-1 0,16-17,-14 11,0-1,-2-1,0-1,-1 0,-2-1,0 0,-1-1,-1-1,-1 0,-2 0,10-41,1-47,-5-1,-5-1,-5 0,-12-135,-29-36,2 29,19 130,-64-241,28 156,14 57,14 65,-12-98,-22-96,0-1,52 192,3-1,15-138,8 72,83-308,-34 187,-37 115,20-274,-15 168,-2 21,-28-382,-10 355,3-1534,-21 1450,0 40,18 265,-16-81,11 89,8 43,-1-1,1 1,0 0,1-1,-1 1,1 0,0-1,1 1,-1 0,1 0,0 0,0 0,1 0,-1 0,1 1,0-1,0 1,1 0,-1 0,1 0,0 0,0 1,0-1,1 1,-1 0,1 0,7-3,6-3,0 1,1 1,0 1,0 0,0 1,27-2,49-1,1 4,163 14,-251-10,0 1,-1 0,1 0,-1 1,0 0,0 1,1-1,-2 1,1 1,0-1,0 1,-1 0,0 1,0 0,7 7,-6-4,0 0,-1 1,-1 0,1 1,-1-1,-1 1,0 0,0 0,-1 1,3 12,3 40,-2 0,-3 0,-3 0,-8 79,1 16,6 492,4-591,1 0,26 105,-16-92,7 85,-16-101,3-1,27 98,-26-106,-1 0,-3 1,1 55,-5-52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3.15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0,'14'0,"11"0,8 0,5 0,3 0,35 0,38 0,27 0,16 0,-11 0,-24 0,-33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4.1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1,'7'0,"2"27,0 29,-2 18,-2 11,4-3,2-2,-2-7,-2-3,-3-7,-1-7,-2-14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4.83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1,'6'0,"10"0,2 6,-3 17,4 3,-3 5,-2 3,-5 3,-4 9,-2 3,-2 0,-8-9,-9-3,-9-9,0-9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6.2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41,'6'-6,"10"-3,8 0,14 3,7 1,10 2,8 1,-6 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6.6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152 259,'0'-6,"-14"-24,-10-12,-16-13,0-10,6 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7.0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428 0,'0'14,"0"24,0 27,0 8,0 5,0-3,-7-8,-8-9,-10-7,-12-12,-15-7,-11 6,-3-4,4-8,6-8,12-8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8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596 668,'-23'-40,"-2"0,-32-39,35 51,1-2,1 0,2-1,-22-50,37 72,1 1,0-1,1 0,0 1,0-1,1 0,0 0,1 0,0 1,0-1,1 0,0 1,0-1,1 1,0 0,0 0,1 0,0 0,11-14,-7 11,0 0,1 1,0 0,1 0,0 1,0 0,1 1,0 0,1 1,-1 0,1 0,20-6,-27 12,-1 0,1 0,0 0,0 0,0 1,0 0,0 0,0 1,0-1,0 1,-1 0,1 0,0 1,0-1,-1 1,1 0,-1 0,0 1,1-1,-1 1,0 0,0 0,-1 0,4 5,8 8,0 0,-2 2,0 0,14 25,11 29,-2 0,-4 3,-3 0,23 98,-50-164,1 1,-2 0,1 0,-1 0,-1 0,0 1,-1-1,1 0,-2 0,0 0,0 0,0-1,-2 1,1-1,-1 1,0-1,-1 0,0 0,-8 10,-63 88,-154 167,218-260,-1 2,-1-1,-1-1,0 0,-1 0,0-2,-1 0,-1-1,1 0,-2-2,1 0,-1-1,-1-1,1-1,-1-1,0 0,-1-1,-22 0,34-3,-12 0,-1 0,0-1,-29-5,46 4,-1 1,1-2,0 1,0-1,-1 0,1 0,0 0,1-1,-1 0,0 1,1-2,0 1,-1-1,1 1,1-1,-1 0,0 0,-5-10,5 8,1 0,0 0,0-1,0 0,1 0,0 0,0 0,0 0,1 0,0 0,1 0,0 0,0-1,0 1,1 0,0 0,0 0,1 0,0 0,0 0,1 0,-1 0,2 1,-1 0,1-1,0 1,0 0,0 1,8-8,11-6,1 1,0 1,1 1,1 1,1 1,46-16,-6 6,119-24,-126 39,1 2,1 3,113 8,-144-3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8.7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0,'13'0,"5"14,-1 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19.4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1,'14'0,"17"0,11 0,5 0,1 0,-1 0,-8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20.4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5,'62'-2,"-38"0,0 1,0 2,0 0,0 1,28 7,-47-7,0-1,-1 1,1 1,0-1,-1 1,1 0,-1 0,0 0,0 1,0-1,0 1,-1 0,1 0,-1 0,0 1,-1-1,1 1,-1-1,1 1,-1 0,-1 0,1 0,-1 0,1 6,2 12,-2 1,-1-1,0 1,-4 25,2-23,0-14,0 1,0-1,-1 0,-1 0,0 0,0 0,-9 17,11-28,1 0,-1 1,0-1,1 0,-1 0,1 1,-1-1,1 0,0 0,-1 1,1-1,0 1,0-1,0 0,0 1,0-1,0 0,1 1,-1-1,0 0,1 1,-1-1,1 0,-1 0,1 1,0-1,-1 0,1 0,0 0,0 0,0 0,0 0,0 0,0 0,0 0,0-1,3 2,4 2,0-1,1 0,0 0,-1-1,12 1,27 9,-38-8,0 1,0 0,0 1,0 0,-1 0,0 1,-1 0,1 1,-1-1,-1 1,1 1,-2-1,1 1,-1 0,0 0,-1 1,4 11,-4-9,-1 1,0-1,-1 1,0 0,-1-1,0 1,-1 0,-1 0,0-1,-1 1,0 0,-1-1,-7 21,7-26,-1-1,0 0,0 0,0 0,0 0,-1-1,0 1,0-1,-1-1,-8 8,10-10,-16 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5:37.7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1,'7'0,"9"0,8 0,1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21.0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17 1,'0'7,"0"8,0 10,0 6,-7 5,-2-4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22.3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0,'7'0,"16"0,10 0,14 0,5 0,-7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23.5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0,'1'12,"0"-1,1 0,0 0,5 14,4 23,2 109,-9 214,-6-222,2-140,0 1,1 0,0 0,1 0,0 0,0 0,1-1,0 1,1-1,0 0,0 0,8 11,-8-16,-1 1,1-1,1 1,-1-1,1-1,-1 1,1-1,0 1,1-1,-1-1,0 1,1-1,-1 0,1 0,0 0,0-1,0 0,0 0,-1-1,1 1,9-2,-9 1,-1-1,0 1,1-1,-1-1,0 1,0-1,0 0,0 0,0 0,0-1,-1 1,1-1,-1 0,0-1,1 1,-2-1,1 0,0 0,-1 0,0 0,0-1,4-6,2-7,-1 0,-1 0,-1-1,7-29,-10 35,3-1,-3 26,-1 32,-2-42,-1 61,0-14,2-1,11 76,21 26,-19-90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4.6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92 321,'2'2,"1"0,-1 0,1 0,0 0,0 0,-1-1,1 0,0 1,0-1,1 0,-1-1,0 1,0 0,0-1,1 0,-1 0,0 0,0 0,0 0,1-1,-1 1,0-1,0 0,0 0,0 0,0 0,5-3,-2 0,1 1,-1-1,0 0,-1 0,1 0,-1-1,1 0,-1 0,-1 0,1-1,5-8,-4 1,0 1,0-1,-2 0,1 0,-2 0,1-1,-2 0,0 1,-1-1,0-15,-1 25,0-1,-1 1,1-1,-1 1,0-1,0 1,0 0,-1-1,0 1,1 0,-1 0,-1 0,1 0,-1 1,1-1,-1 1,0-1,-1 1,1 0,0 0,-1 0,0 1,1-1,-1 1,0 0,0 0,0 0,-1 1,1-1,0 1,-1 0,1 0,-8 0,6 1,0 0,1 0,-1 1,0 0,0 0,1 0,-1 0,0 1,1 0,0 1,-1-1,1 1,0 0,0 0,1 0,-1 1,1 0,-1 0,1 0,0 0,1 1,-1-1,1 1,0 0,-3 6,-3 6,1 0,0 0,1 0,1 1,1 0,-5 30,5-9,1 1,2 1,1-1,2 0,10 57,-10-92,0 0,1 0,-1 0,1 0,1 0,-1 0,1-1,-1 0,1 1,0-1,1 0,-1 0,1 0,0-1,4 4,0-2,0 0,0 0,1-1,-1 0,1-1,0 0,16 4,9-2,0-1,0-2,53-3,-82 1,6 0,-1 0,0 0,0-1,0 0,1-1,-2 0,1-1,0 0,0 0,-1-1,0-1,11-5,11-17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5.2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0,'13'0,"12"0,15 0,0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6.3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 0,'-3'4,"0"0,0 1,0-1,1 1,-1-1,1 1,0 0,1 0,-1 0,-1 10,-4 56,6-48,0-7,0 0,1 0,1 0,3 16,-3-28,-1-1,1 0,0 0,0 1,1-1,-1 0,1 0,-1 0,1-1,0 1,4 4,-5-6,1 1,-1-1,1 0,-1-1,1 1,0 0,-1 0,1-1,0 1,0-1,0 1,-1-1,1 0,0 0,0 0,0 0,-1 0,1 0,0 0,0-1,0 1,-1-1,3 0,9-4,-1 0,0-1,-1 0,1-1,-1-1,12-9,-4 2,-18 14,0 0,0 0,0 0,0 1,0-1,1 0,-1 0,0 1,1-1,-1 1,0-1,1 1,-1 0,1-1,-1 1,1 0,-1 0,1 0,-1 0,0 0,1 0,-1 1,1-1,2 1,-2 1,-1-1,1 0,-1 1,0-1,1 1,-1-1,0 1,0 0,0 0,0 0,0-1,0 1,0 0,-1 0,1 3,2 11,-1-1,0 0,-2 26,0-34,0 29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6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7 157,'0'-1,"-1"1,1 0,-1-1,1 1,-1-1,1 1,0-1,-1 1,1-1,0 1,-1-1,1 1,0-1,0 1,-1-1,1 0,0 1,0-1,0 1,0-1,0 0,0 1,0-1,0 1,0-1,0 0,0 1,0-1,1 0,16-10,37 1,-44 8,66-11,-19 2,85-5,-103 14,0-2,0-2,-1-1,62-21,-9 5,-49 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5:04.17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3106 334,'-100'1,"-45"0,-1-5,-155-26,109-10,3-9,-339-136,514 180,1 0,-2 0,1 2,0 0,-1 0,1 1,-1 1,1 1,-1 0,-16 2,13 1,0 1,0 1,1 1,0 0,0 1,1 1,-27 16,2 4,2 1,1 2,1 1,-33 39,-123 157,161-187,-22 26,-103 129,-133 219,253-353,3 2,-50 136,69-155,3 0,1 1,3 0,1 0,0 83,7-75,13 81,-9-111,2 0,0 0,2 0,1-1,18 37,-5-25,0 0,2-2,2-1,1 0,1-3,1 0,35 25,-10-12,3-3,0-3,94 44,-96-59,0-2,2-2,88 14,-1 0,499 180,-503-159,-40-20,1-5,1-3,124 11,313 1,-491-34,130 5,313-27,-426 11,-1-3,-1-3,66-24,-86 22,-2-1,1-2,-2-1,-1-3,45-35,-56 35,-1-1,-1-2,-2 0,0-2,-2 0,-2-1,20-38,0-11,52-149,-80 193,-2-1,-2 0,-1 0,-2-1,-1 0,-2 0,-2 0,-1 0,-2 0,-1 1,-3-1,0 1,-2 0,-25-61,-3 1,-45-182,-21-224,87 438,-2 1,-2 1,-4 0,-57-106,57 126,-2 2,-2 0,-1 2,-2 1,-2 1,-1 2,-52-41,55 55,0 1,-2 1,0 1,0 3,-2 0,1 2,-2 2,0 1,-60-7,-28 5,-184 7,260 4,-203 6,200-5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29.7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43 169,'43'1,"-17"0,51-4,-71 2,0 0,0 0,0 0,-1-1,1 0,0 0,-1 0,1-1,-1 0,0 0,1 0,-2-1,8-6,-10 8,-1 1,1-1,-1 0,1 0,-1 0,0 0,1 0,-1 0,0-1,-1 1,1 0,0-1,-1 1,1 0,-1-1,0 1,1-1,-1 1,0 0,-1-1,1 1,0-1,-1 1,1 0,-1-1,0 1,0 0,0 0,0-1,0 1,0 0,-1 0,1 0,-1 0,1 1,-1-1,-3-2,0-1,0 0,0 1,-1 0,0 0,0 0,0 1,0 0,0 0,-1 1,1-1,-12-1,10 3,1 1,-1-1,1 2,-1-1,0 1,1 0,0 1,-1-1,1 2,0-1,0 1,0 0,0 0,0 1,1 0,0 0,-9 7,11-7,-1 1,1-1,0 1,0 0,1 0,-1 0,1 0,0 1,0-1,1 1,0 0,0 0,0 0,1 0,0 0,0 0,0 0,1 0,0 0,0 1,2 9,-1-12,0 1,0-1,1 0,0 0,-1 0,1 0,1 0,-1-1,1 1,-1-1,1 1,0-1,0 0,1 0,3 3,8 4,0 0,24 11,-9-5,12 8,1-2,53 20,-44-25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30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0,'7'0,"15"0,11 0,7 0,-4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5:39.5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1 660,'84'0,"52"1,214-25,30-20,-232 29,89-24,-43 5,486-44,-129 69,-321 12,-43-1,240-6,-153-31,-15 0,259-11,-186 6,-109 10,187-30,29-4,-102 35,288-36,-534 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30.8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1,'6'0,"3"13,0 19,4 16,1 8,-2 1,-3-10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32.74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1,'842'23,"-832"-22,410 40,-365-34,-8-2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33.7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36 1,'-7'13,"-2"19,1 23,1 16,2-4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34.2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1,'0'7,"0"15,-7 19,-8 7,-3 4,-4-8,1-11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44.0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1 251,'71'1,"94"-3,-147 0,-1 0,1-1,-1-1,1 0,-1-1,29-14,-38 14,0 0,0-1,-1 0,0 0,0 0,-1-1,0 0,0-1,0 1,-1-1,6-11,-10 17,1-1,-1 1,0-1,0 1,0-1,0 0,0 1,0-1,-1 0,1 0,-1 0,0 1,0-1,0 0,0 0,-1 0,1 0,-1 0,1 1,-1-1,0 0,0 1,0-1,-1 0,1 1,0 0,-1-1,0 1,0 0,1 0,-1 0,-1 0,1 0,0 0,0 0,-1 1,1-1,-1 1,1 0,-4-2,-8-2,0 1,0 1,0 0,0 0,0 1,-15 1,19 0,1 1,-1 1,0-1,1 1,-1 1,1 0,-1 0,1 1,-17 8,21-7,0 0,0 0,1 0,-1 1,1-1,0 1,1 0,-1 1,1-1,0 0,0 1,1 0,0 0,0 0,0 0,1 0,-1 0,2 0,-1 0,1 0,0 8,0 1,0-1,2 1,-1-1,2 0,0 0,1 0,0 0,7 15,-8-23,0-1,0 1,1-1,0 0,0 0,0 0,0-1,1 1,-1-1,1 0,0 0,1-1,-1 1,11 4,-5-4,0-1,0 0,0 0,0-1,0 0,1-1,19-1,1-2,-1-2,1-1,0-1,55-20,-4-8,-16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44.4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0,'7'0,"9"0,8 0,7 0,-1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45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18,'14'-7,"11"-2,1 7,-4 11,2 17,-4 11,-5 6,-6 3,-3 0,-4 5,-1 15,-2-4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45.5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47.4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196 83,'-20'0,"2"1,0-1,-27-4,42 3,-1 1,1-1,-1 0,0 0,1 0,-1-1,1 1,0-1,0 0,-1 0,1 0,0 0,0 0,1-1,-1 0,0 1,-3-6,6 7,-1 1,1-1,0 0,-1 1,1-1,0 1,0-1,-1 0,1 1,0-1,0 0,0 1,0-1,0 0,0 1,0-1,0 0,0 1,0-1,0 0,1 1,-1-1,0 1,0-1,1 0,-1 1,0-1,1 1,0-2,19-9,30 2,-50 9,15-2,-1 1,1 0,-1 1,0 1,1 1,25 5,-35-6,-1 1,1 0,0 0,-1 0,1 1,-1 0,0 0,0 0,0 0,0 0,-1 1,1 0,-1 0,0 0,0 0,0 0,-1 1,1-1,-1 1,0-1,0 1,1 8,2 10,0 0,-2 0,-1 0,-1 1,-1-1,-3 31,1-37,-1-1,0 1,-1-1,0 0,-2 0,0-1,0 1,-2-1,-15 23,13-27,-1 0,0-1,-1 0,0-1,0-1,-1 0,0 0,0-1,-1-1,0-1,0 1,-1-2,1 0,-1-1,0-1,-19 2,15-6,27-2,33-5,163-39,-27 6,-131 31,-8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48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0,'7'0,"15"0,12 0,6 0,9 7,18 2,17 0,7-2,10-2,0-2,-10-1,-7-2,-11 1,-12-2,-15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5:40.8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0,'7'0,"9"0,1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1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1,'7'0,"8"0,10 0,6 0,5 0,-3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2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5,'50'-1,"-35"-1,0 1,0 1,0 0,1 1,-1 1,29 7,-40-7,0 1,-1-1,1 1,-1-1,1 1,-1 0,0 0,0 1,0-1,0 1,-1-1,0 1,1 0,-1 0,-1 0,1 0,-1 0,1 0,-1 1,0-1,-1 0,1 6,2 14,-1 1,-3 42,1-47,-1 22,2-16,-2 0,-5 39,5-59,-1 1,1-1,-1 0,-1 0,1 0,-1 0,0 0,0 0,0-1,-1 1,0-1,0 0,0 0,-11 8,-18 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2.6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18,'7'0,"9"0,8 0,7 0,19 0,13 0,4 0,10 0,-1 0,-6 0,-9 0,-8-7,-6-2,-5 8,-9 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49.4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47 338,'3'0,"0"-1,0 0,0 0,0 0,-1 0,1 0,0-1,0 1,-1-1,1 0,-1 1,0-1,1 0,-1-1,4-3,26-39,-24 31,-1 0,-1-1,0 0,-1 0,5-28,-8 33,-1 0,1 0,-2 0,1 0,-2 0,1 0,-1 0,-1 0,0 0,-3-12,4 21,1-1,-1 1,0-1,1 1,-1-1,0 1,0-1,0 1,0 0,0-1,0 1,-1 0,1 0,0 0,0 0,-1 0,1 0,-1 0,1 1,-1-1,1 0,-1 1,0-1,1 1,-1 0,1-1,-1 1,0 0,1 0,-1 0,0 0,1 0,-1 1,0-1,1 0,-1 1,1-1,-1 1,-2 1,-1 0,0 1,1 0,-1 0,1 0,-1 0,1 1,0 0,0 0,1 0,-1 0,-4 8,0 6,0 0,0 0,2 1,1 0,0 1,1-1,1 1,1 0,1 0,1-1,0 1,1 0,5 22,-5-38,0 0,1 0,-1 1,1-1,0 0,0 0,0-1,0 1,1 0,-1-1,1 1,0-1,0 0,1 0,-1 0,1-1,-1 1,1-1,0 0,0 0,0 0,0 0,6 1,21 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0.0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0,'6'0,"10"0,8 0,7 0,5 0,3 0,2 0,-6 7,-10 16,-8 10,-7 14,-6 5,-16 0,-14-1,-9-10,2-12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0.8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16,'6'0,"10"0,8 0,8 0,4 0,3 0,2 0,0 0,-6-6,-10-3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4:53.5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 0,'6'0,"3"7,0 9,-3 15,-1 9,-2 4,-1 2,-2 0,-6-2,-10-8,-2-3,2-7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5:09.7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3148,'12'1,"-1"0,1 1,-1 0,0 1,16 6,18 4,45 5,1-5,102 3,191-13,-325-3,-24-2,0-2,0-1,0-1,0-2,51-19,165-83,-98 31,-3-6,-5-7,-3-7,-5-5,-5-6,-4-6,-6-6,157-201,41-138,-28-22,-64 103,-174 295,4 3,3 2,3 3,131-120,-177 182,-1 0,2 1,31-17,-14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8.2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0,'18'126,"-6"1,-5 159,-6-178,1 678,-3-612,7-79,3 1,5-2,26 97,-6-32,-10-24,37 162,-60-295,23 71,-23-69,1 0,-1-1,1 1,0-1,0 0,1 1,-1-1,1 0,0 0,0 0,0-1,0 1,0-1,6 4,-7-5,0-1,0 1,0-1,0 1,0-1,0 0,0 0,0 0,0 0,0-1,0 1,0 0,0-1,0 0,0 1,0-1,0 0,-1 0,1 0,0 0,0 0,-1 0,1 0,-1-1,1 1,1-3,37-48,-34 42,151-275,-76 130,9-8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9.50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98 165,'1'2,"0"0,-1 0,1-1,0 1,0 0,0-1,1 1,-1-1,0 1,1-1,-1 0,1 1,-1-1,1 0,-1 0,1 0,0 0,0 0,2 0,45 20,-40-18,44 9,-51-11,-1-1,0 0,1 1,-1-1,0 0,1 0,-1 0,0 0,1 0,-1-1,0 1,1 0,-1-1,0 1,1-1,-1 1,0-1,0 1,1-1,-1 0,0 0,0 1,0-1,0 0,0 0,0 0,0 0,-1-1,1 1,0 0,0 0,-1 0,1-1,-1 1,1 0,0-3,-2 2,1 0,0 0,-1 0,1 0,-1 0,0 1,1-1,-1 0,0 0,0 0,0 1,0-1,-1 1,1-1,0 1,-1-1,1 1,-1 0,1 0,-1 0,0-1,-2 0,-50-24,27 13,13 5,1-1,1-1,-1 0,-17-20,-26-21,55 50,0 0,0 0,0 1,0-1,0 0,0 0,0 1,0-1,0 1,0-1,0 1,0 0,0-1,0 1,0 0,-1-1,1 1,0 0,0 0,0 0,0 0,-1 1,-1-1,3 1,-1 0,1 0,-1 0,1 0,-1-1,1 1,0 0,-1 0,1 0,0 0,0 0,0 0,0 0,0 0,0 1,0-1,0 0,0 0,0 0,1 1,2 10,0-1,0 0,9 17,94 176,-99-191,0-1,1 1,0-1,1-1,1 0,-1 0,2-1,16 14,-17-17,0-1,0 0,1-1,-1 0,1-1,1 0,-1 0,0-2,1 1,21 1,79-3,-67-4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29.1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0,'64'93,"-54"-72,-1 1,-1 0,-1 1,0-1,3 30,6 121,-7-61,-3-35,-5-43,2 0,1 0,14 53,-15-79,-1 1,1-1,1 0,0 0,0 0,1-1,0 1,0-1,0 0,1 0,0-1,0 0,1 0,0-1,0 1,0-1,1-1,14 7,0-4,1-1,1 0,-1-2,1-1,0-1,-1-1,1-1,0-1,0-2,38-7,-15-2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0.1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36,'6'-7,"10"-2,15 1,-4 1,-7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1.2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2,'13'0,"25"-1,1 2,-1 1,0 2,56 14,-84-15,-1 0,1 0,-1 1,0 1,-1-1,1 2,-1-1,0 1,13 13,-16-14,0 1,-1-1,0 1,0 0,-1 1,0-1,0 1,0-1,-1 1,0 0,0 0,-1 0,0 0,0 0,0 9,-2-8,0 0,0 0,0-1,-1 1,0 0,-1-1,0 0,0 0,0 1,-1-2,0 1,-1 0,-5 7,3-6,1 1,1 0,0 0,0 1,-5 15,9-23,1 0,-1-1,1 1,0 0,-1 0,1-1,0 1,0 0,0 0,0-1,1 1,-1 0,0 0,1-1,-1 1,1 0,0-1,-1 1,1-1,0 1,0-1,0 1,0-1,0 0,1 1,1 1,1 0,0-1,0 1,0-1,1 0,-1-1,1 1,-1-1,8 2,30 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1.7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1,'13'0,"19"0,23 0,16 0,3 0,-4 0,-8 0,-7 0,-14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2.1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17,'6'0,"10"0,15 0,15 0,8 0,7 0,8 0,4 0,-2 0,0-7,-13-2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3.4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1,'0'6,"0"30,0 22,0 15,0 1,0-5,0-7,7-15,2-8,6-10,1-5,-2-5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3.9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0 132,'7'0,"8"-7,16-2,10 0,17 2,19 2,11 2,10 1,1 1,-1 1,-5 1,-11-1,-7-6,-8-10,-16-8,-30 0,-19 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5.1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0 328,'0'1,"1"0,-1 1,0-1,1 0,-1 0,1 0,-1 0,1 0,-1 0,1 0,0 0,0 0,-1 0,1 0,0-1,0 1,0 0,0-1,0 1,0 0,0-1,0 1,0-1,0 1,0-1,1 0,0 1,38 6,-33-6,10 1,-1 0,0-1,1-1,-1-1,0 0,0-1,24-5,-29 3,-1 0,0 0,0-1,0 0,0-1,-1 0,0 0,0-1,-1 0,0-1,0 0,7-9,-2 1,-1-1,0 0,15-30,-24 40,0 1,0-1,0 0,-1 0,0 0,0 0,-1 0,0 0,-1-1,1 1,-1 0,0-1,-3-11,2 16,0-1,-1 1,1 0,-1 0,0 0,0 1,0-1,0 0,0 1,-1-1,1 1,-1 0,0 0,0 0,1 0,-1 0,-1 1,1-1,0 1,0 0,0 0,-1 0,1 0,0 1,-4-1,-13-2,1 2,0 0,-25 3,24-1,4-1,-1 1,0 0,1 1,0 1,-30 9,41-10,0 0,0 1,0 0,1 0,-1 0,1 0,0 1,0 0,0 0,0 0,1 0,0 0,0 1,0-1,0 1,1 0,-1 0,1 0,0 0,1 1,-2 9,1-1,0 0,1 0,1 0,0 1,1-1,1 0,0 0,1 0,0 0,1 0,1-1,0 0,1 0,0 0,9 13,-8-15,-1-1,2 0,-1-1,1 1,0-2,1 1,0-1,1 0,-1-1,2 0,-1-1,1 0,-1 0,2-1,-1-1,0 0,25 5,2-5,67-4,-63-2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6.0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42,'6'-5,"-1"1,1 0,0 1,0-1,0 1,1 0,-1 1,1 0,0 0,0 0,-1 1,11-1,5-1,1 2,32 1,-51 1,1-1,-1 1,0 0,0 0,0 0,0 1,0-1,0 1,0 0,0 0,-1 1,1-1,-1 1,1-1,-1 1,0 0,0 1,-1-1,1 0,0 1,-1-1,0 1,0 0,0 0,-1 0,1 0,-1 0,0 0,0 0,0 0,0 8,1 2,-1 0,-1 0,-1 1,1-1,-2 0,0 0,-1 0,-7 21,5-21,1-5,1 1,0-1,0 1,1-1,0 1,-1 18,3-25,1 0,-1-1,1 1,0 0,-1-1,1 1,0-1,1 1,-1-1,0 1,1-1,-1 0,1 0,0 0,0 0,0 0,0 0,0 0,0-1,0 1,1-1,-1 1,0-1,1 0,-1 0,1 0,0 0,-1 0,1-1,4 1,19 3,1-1,-1-2,1 0,40-5,-23 1,2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6.5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26,'13'0,"12"0,14 0,8 0,2-7,0-2,-8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7.1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55,'0'7,"13"2,19-1,9-1,13-2,2-2,13-8,2-10,1-2,-4 1,-7 4,-1-3,-10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30.3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116 66,'6'2,"0"0,0 0,-1 0,1 1,0 0,-1 0,0 0,0 1,0 0,0 0,4 5,14 8,6 8,0 1,-2 1,0 1,31 46,-10-15,-45-55,1 1,0-1,0 0,0-1,0 1,1-1,0 0,6 4,-10-7,0 1,0-1,0 0,1 1,-1-1,0 0,0 0,0 0,0 0,1 0,-1 0,0 0,0-1,0 1,0 0,1-1,-1 1,0 0,0-1,0 1,0-1,0 0,0 1,0-1,0 0,0 0,-1 0,1 1,0-1,0 0,-1 0,1 0,0 0,-1 0,1 0,-1 0,0-1,1 1,-1 0,0 0,0 0,1 0,-1-2,2-7,1 0,-1 1,-1-1,0 0,0 0,-1 0,-2-19,1 25,0-1,0 1,0 0,0-1,-1 1,1 0,-1 0,0 0,-1 1,1-1,-1 0,1 1,-1 0,0-1,0 1,-1 0,1 1,-1-1,1 0,-8-3,-406-175,374 164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8.7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1,'0'7,"0"15,0 18,0 9,0 10,0 7,0 7,0-2,0-1,0-4,0-1,0-10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19.53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0 197,'395'2,"419"-5,-729-1,0-4,0-3,-1-4,-1-3,84-32,100-31,-230 73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0.6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290 235,'0'-5,"-1"-22,2 1,6-41,-5 60,-1-1,1 1,1 1,-1-1,1 0,0 1,0-1,1 1,0 0,0 0,1 0,-1 1,1-1,6-4,-10 9,-1 1,1-1,0 0,-1 0,1 1,0-1,0 0,0 1,0-1,-1 1,1-1,0 1,0 0,0-1,0 1,0 0,0-1,0 1,0 0,0 0,0 0,1 0,-1 0,0 0,0 0,0 1,0-1,0 0,0 0,0 1,0-1,-1 1,1-1,0 1,0-1,0 1,0 0,0-1,-1 1,1 0,0-1,-1 1,1 0,0 0,0 1,0 1,1 0,-1 1,0-1,0 0,0 1,-1-1,1 1,-1-1,0 1,0-1,0 1,-1 5,-3 4,0 0,-1 1,0-2,-1 1,0-1,-1 1,-1-2,0 1,-12 12,-12 13,-48 40,68-66,-2 0,1-1,-1-1,-25 13,33-19,-1 0,0 0,0-1,1 0,-1 0,-1 0,1-1,0 0,0-1,0 0,0 0,-1 0,-6-2,13 2,0 0,0 0,0 0,0 0,0-1,0 1,0 0,0-1,0 1,0 0,0-1,0 1,1-1,-1 0,0 1,0-1,1 0,-1 1,-1-2,11-8,33-3,89 1,-116 12,0 0,0 1,0 1,0 0,-1 1,28 9,-39-11,1 1,0 0,-1 0,1 0,-1 1,0-1,0 1,0 0,0 0,0 0,0 0,3 5,6 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1.0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0,'7'0,"9"0,1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1.6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1,'0'13,"0"11,0 16,0 7,0 2,0 0,0-1,0-3,0-2,0-1,7-9,16-9,3-9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2.6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76,'13'-7,"19"-9,9-1,13 1,3 4,-2 4,-9 11,-13 17,-13 20,-8 9,-8 3,-3-1,-3-1,0-4,-1-2,1-15,1-13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4.03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1,'10'0,"6"0,0 0,0 0,-1 2,1 0,28 8,-40-9,-1 0,0 1,1 0,-1-1,0 1,0 1,0-1,0 0,0 1,0-1,-1 1,1 0,-1 0,0 0,0 0,0 0,0 0,-1 1,1-1,-1 1,0-1,0 1,0 0,0-1,-1 1,1 0,-1-1,0 1,0 0,-1 7,-2 2,0 0,-1 0,0 0,-1-1,-1 1,0-1,0 0,-1-1,-1 1,0-2,-12 14,-8 13,27-35,0-1,0 1,0-1,0 1,0-1,0 1,0 0,0-1,1 1,-1 0,1-1,0 1,-1 0,1 0,0 0,0-1,0 5,1-5,-1 0,1 0,-1 0,1 0,-1 0,1 0,0 0,0 0,0-1,-1 1,1 0,0 0,0-1,0 1,0 0,0-1,0 1,0-1,1 1,0-1,8 3,0-1,0-1,0 0,0 0,10-2,-9 1,21-1,0-2,-1-2,0-1,0-1,46-17,-34 11,3-1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5.52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0,'0'14,"0"10,0 9,0 5,0 3,0 1,0 1,0-8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7.0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1,'7'0,"9"0,15 0,9 0,4 0,2 0,-7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28.2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1,'14'0,"10"0,16 0,7 0,-4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31.1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66 1,'-13'0,"-5"6,1 17,3 10,11 7,12-4,12 5,2 4,4-8,4-8,4-11,9 0,4-4,-6-4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26.5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1,'6'0,"31"0,21 0,8 0,6 0,-3 0,1 0,-4 0,-15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27.4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1,'6'0,"10"13,1 19,-1 16,-4 8,-4 7,-3 0,-3-4,-1-12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25.9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1 236,'71'2,"-37"0,0-2,60-7,-91 7,0 0,0-1,0 1,0-1,0 0,0 0,0-1,0 1,-1 0,1-1,0 0,-1 1,1-1,-1 0,0 0,1-1,-1 1,0 0,-1-1,1 1,0-1,-1 0,1 1,-1-1,0 0,0 0,0 0,0 0,0 0,-1 0,1 0,-1 0,0 0,0-4,-1 1,0 1,0-1,0 0,-1 0,1 1,-2-1,1 1,0 0,-1 0,0-1,0 2,-1-1,0 0,1 1,-1-1,-1 1,-7-6,1 1,-1 1,-1 0,1 1,-1 0,-22-8,32 14,1 0,-1 0,0 1,0-1,0 1,0-1,0 1,0 0,0 1,0-1,0 0,1 1,-1-1,0 1,0 0,0 0,1 0,-1 0,0 1,1-1,-1 1,1 0,0-1,-1 1,1 0,0 0,0 1,0-1,0 0,1 1,-1-1,1 1,-1-1,0 5,-2 1,1 1,0 0,1 0,0 0,0 0,1 1,0-1,1 0,0 1,1-1,2 16,4 14,20 57,-3-6,-14-36,-6-29,1-1,1 0,11 28,-14-44,1 0,0 0,1 0,0-1,0 1,1-1,0-1,0 1,0-1,1 0,0 0,12 7,2-2,1-2,0 0,1-1,0-1,0-1,0-2,27 3,42 10,-86-14,-13-2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28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0,'13'0,"19"0,23 0,9 0,1 0,-4 0,-6 0,2 0,-3 0,-3 0,3 14,-1 4,-10-1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28.78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0,'14'0,"10"0,9 0,6 7,2 2,8 0,2-2,-1-2,6-2,19-1,4-2,2 0,-13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29.8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0,'0'7,"0"8,0 9,6 7,10 5,2 3,-3 2,4-6,-3-3,-3 1,-4 8,-3 3,-3-5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30.3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1,'7'0,"9"0,8 0,14 0,7 0,17 0,10 0,7 7,-3 2,5-1,10 6,-5 0,-9-3,-18-2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3:31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201 167,'44'11,"-37"-8,0 0,1-1,-1 0,1-1,13 2,-19-3,-1 0,1 0,0 0,-1-1,1 1,-1 0,1-1,-1 1,1-1,-1 0,1 1,-1-1,1 0,-1 0,0 0,0 0,0 0,1 0,-1-1,0 1,0 0,0 0,-1-1,1 1,0-1,0 1,-1-1,1 1,-1-1,1 1,-1-1,1-2,0-1,-1 1,1-1,0 0,-1 0,0 0,0 0,-1 1,1-1,-1 0,0 0,0 1,-1-1,1 0,-1 1,0-1,-1 1,1 0,-1 0,1 0,-1 0,0 0,-1 1,1-1,-1 1,1 0,-1 0,0 0,0 0,0 1,-1 0,1-1,-1 2,-6-3,-5-2,-1 1,1 1,-1 1,0 0,0 2,0-1,0 2,-25 2,38-2,1 1,-1-1,0 1,1-1,-1 1,0 0,1 0,-1 1,1-1,0 1,-1 0,1-1,0 1,0 1,0-1,0 0,1 1,-1 0,1-1,-1 1,1 0,0 0,0 0,0 1,1-1,-1 0,1 1,0-1,0 1,0 0,0-1,0 1,1 0,0-1,0 1,0 0,0-1,0 1,2 6,0 0,0-1,0 1,1 0,1-1,0 1,0-1,0 0,1-1,1 1,0-1,0 0,0 0,13 11,-12-13,1-1,0 0,-1 0,2-1,-1 0,0-1,1 0,16 4,73 5,-74-11,0 2,43 9,27 16,-55-16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1.9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32 0,'0'13,"0"19,0 9,0 6,-7 7,-2 9,1 14,1-7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2.74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64,'1436'0,"-1348"-3,-1-4,163-34,-199 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32.3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1898,'0'13,"0"1,1-1,0 1,1-1,1 1,0-1,7 19,-8-28,0-1,-1 0,1 0,0 0,0 0,1 0,-1 0,1-1,-1 1,1-1,0 1,0-1,0 0,0 0,0-1,1 1,-1 0,0-1,1 0,-1 0,1 0,0 0,-1-1,1 1,-1-1,1 0,0 0,-1 0,1-1,0 1,-1-1,4-1,4-1,0 0,-1-1,0 0,0-1,0 0,18-13,-9 6,-18 11,0 0,0 1,0-1,-1 1,1-1,0 1,0-1,0 1,0 0,0-1,0 1,1 0,-1 0,0 0,0 0,0 0,0 0,0 0,0 0,0 0,0 1,0-1,0 0,0 0,0 1,0-1,0 1,0-1,0 1,0 0,-1-1,1 1,0 0,0-1,-1 1,1 0,0 0,-1 0,1 0,0 0,0 1,2 5,0 1,0 0,0 1,1 12,3 5,-4-16,1 0,1 0,0 0,0-1,1 0,0 0,0-1,1 1,8 7,-12-13,1 1,0-1,0 0,0-1,1 1,-1-1,0 0,1 0,0 0,-1 0,1-1,0 0,0 0,0 0,0 0,0-1,0 0,0 0,0 0,0-1,8-2,-1-1,0 0,0-1,-1-1,0 1,0-2,0 0,-1 0,0-1,0 0,-1-1,0 0,0 0,-1-1,-1 0,0-1,0 1,-1-1,10-24,-3 1,-1 0,-1-1,-3 0,0-1,3-55,-5-436,-8 412,0 37,-3-1,-4 1,-3 1,-4 0,-3 0,-3 2,-33-76,9 61,-72-106,107 180,7 8,-8-12,0 1,-1 0,-1 1,0 1,-2 0,-19-17,34 33,0 0,0 1,0-1,0 1,0-1,0 1,0-1,0 1,0-1,0 1,0 0,-1 0,1 0,0 0,0 0,0 0,0 0,-1 0,1 0,0 0,0 0,0 1,0-1,0 1,0-1,0 1,0-1,0 1,0-1,0 1,0 0,0 0,0-1,0 1,1 0,-1 0,0 0,1 0,-1 0,0 0,1 0,-1 0,1 0,0 0,-1 0,1 3,-3 5,0 1,1-1,1 1,-1 14,1 17,2-1,2 1,1-1,21 79,61 157,-76-248,5 17,4 12,35 73,-47-115,1-1,0-1,1 1,0-1,1-1,1 1,0-2,0 0,1 0,15 10,79 37,-82-47,-1 1,1 1,-2 1,0 1,-1 1,21 21,54 60,-73-71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4.06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474 188,'-29'1,"0"2,-33 8,41-7,1 0,-1-1,0-2,0 0,-32-2,49 0,-1 0,1 0,-1 0,1 0,-1-1,1 0,0 1,0-2,0 1,0 0,0-1,0 0,1 0,0 0,-1 0,1-1,0 1,0-1,1 1,-4-7,5 7,0 0,0 0,0-1,0 1,1 0,-1 0,1-1,0 1,0 0,0 0,1-1,-1 1,1 0,0 0,0 0,0 0,0 0,0 0,1 0,-1 0,1 0,0 0,-1 1,2-1,-1 1,0-1,0 1,1 0,3-3,2 0,-1-1,1 2,0-1,0 1,0 0,1 1,0 0,12-3,79-10,-53 10,-38 4,0 1,1-1,-1 2,1 0,0 0,-1 0,1 1,-1 1,18 4,-22-4,-1 0,0 1,-1-1,1 1,0-1,-1 1,0 0,1 1,-1-1,0 0,-1 1,1 0,-1-1,1 1,-1 0,0 0,-1 1,1-1,-1 0,1 1,-2-1,2 8,-1-3,0-1,-1 0,0 1,0-1,-1 1,0-1,0 0,-1 1,0-1,-1 0,0 0,0-1,-1 1,-8 14,-6 3,-1 0,-38 39,21-25,-252 325,234-291,50-68,1 0,0-1,0 0,0 0,-1 0,1 0,-1-1,0 0,0 1,-8 3,13-12,1 0,-1-1,1 1,0 0,1 0,5-9,8-9,1 1,1 1,1 1,1 0,25-18,-28 25,0 1,0 1,1 0,0 1,1 1,0 1,32-9,6 8,0 3,1 2,-1 2,87 10,-30-3,-101-4,-12-1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4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1,'7'0,"9"0,1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5.9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6,'66'-3,"-44"1,1 1,-1 1,0 1,0 1,0 1,25 6,-40-6,0 1,0 0,-1 0,0 1,1-1,-1 1,-1 1,1-1,-1 1,0 0,0 0,-1 1,0-1,0 1,-1 0,4 8,4 13,0 0,11 51,-17-44,0 1,-3 0,-1 0,-1 0,-2 0,-2-1,-9 41,-2 27,11-64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06.74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42.94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0 880,'16'28,"1"-1,1-1,1-1,2 0,0-1,36 30,-13-12,6 8,87 68,-118-104,0-1,2-1,-1-1,2 0,-1-2,1 0,1-2,36 8,-15-9,0-2,1-2,-1-2,0-2,75-13,215-65,-240 54,119-30,369-103,-18-48,-474 165,-3-3,-2-4,-2-4,85-71,-65 39,296-219,-202 182,-128 80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4:44.5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2466 1,'-1334'0,"1280"0,1 3,-1 2,-94 21,118-18,1 2,0 0,0 2,1 1,1 1,1 2,0 0,-28 24,-33 30,13-11,-65 69,116-105,2 2,1 0,1 1,1 1,1 1,-23 54,21-30,2 0,3 1,2 1,2 0,3 1,2 0,3 74,2-120,0 1,1-1,0 0,0 0,1 0,1 0,-1 0,1 0,1-1,-1 1,2-1,-1 0,1 0,0-1,1 1,-1-1,2 0,-1-1,1 1,0-1,13 9,17 13,1 0,2-3,1-1,0-2,2-2,75 24,28-1,167 37,-113-46,316 45,-243-58,-151-9,0-6,137-9,-243 2,0 0,0-1,0 0,-1-1,1-1,-1-1,0 0,0-1,0-1,-1 0,1-1,-2 0,1-1,-2-1,1 0,-1 0,-1-2,1 1,10-16,-9 8,-1-1,-1 0,-1-1,-1 0,0 0,-2-1,0 0,-1 0,-2-1,3-36,-3-21,-11-138,0 82,8-145,-5-107,2 371,-1 1,-1-1,-1 0,0 1,-1 0,-1 0,0 1,-1 0,-1 0,-11-15,-10-14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5:11.2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4260,'11'4,"-1"1,1 0,-1 0,0 1,-1 1,18 14,8 7,144 93,-153-107,1-1,0-1,1-1,0-2,52 11,-28-13,0-3,1-2,-1-2,0-3,0-1,0-3,0-3,51-16,-2-5,-1-5,-2-4,108-61,252-178,-10-30,-362 248,184-136,361-340,-461 368,-7-7,256-363,-68-37,-31-23,-270 505,-14 24,141-247,-150 277,0 0,3 2,1 2,2 0,48-39,-63 61,1 1,1 0,0 2,1 0,0 1,1 1,0 1,40-9,-51 15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3.0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415 63,'-45'-3,"0"-2,0-1,-59-17,0 1,101 21,1 0,-1 1,0-1,0 1,0 0,0 0,0 0,0 0,0 0,0 1,0-1,1 1,-1 0,0 0,0 0,1 0,-4 2,4-1,0 0,1 0,-1 0,1 0,0 0,-1 1,1-1,0 0,0 1,0-1,1 1,-1-1,1 1,-1-1,1 1,0-1,0 1,0 4,17 354,-18-320,0-20,1-1,1 1,1 0,8 36,-9-52,1 1,0-1,0 0,0 0,1 0,-1-1,1 1,1-1,-1 1,0-1,1 0,0 0,0-1,0 1,1-1,-1 0,1 0,0 0,-1-1,1 0,0 0,1 0,5 1,23 4,0-2,0-2,0-1,43-3,-3 1,-44 2,-30-2,1 0,-1 0,0 1,1-1,-1 0,0 0,0 0,1 0,-1 0,0 0,1 0,-1 1,0-1,0 0,1 0,-1 0,0 1,0-1,0 0,1 0,-1 1,0-1,0 0,0 0,0 1,0-1,1 0,-1 1,0-1,0 0,0 0,0 1,0-1,0 0,0 1,0-1,0 0,0 1,0-1,0 0,0 0,0 1,-1-1,1 0,0 1,0-1,0 0,0 0,0 1,-1-1,1 0,0 0,0 1,0-1,-1 0,1 0,0 0,0 1,-1-1,1 0,0 0,-1 0,1 0,0 0,0 0,-1 0,1 1,0-1,-1 0,-25 15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3.8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43,'7'0,"2"-7,6-2,8 0,6 2,5 2,10 2,12 1,2 2,5 0,-1 0,-11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4.4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1,'7'0,"15"0,18 0,9 0,2 0,7 0,6 0,0 0,-5 0,-12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6:25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84,'8'-7,"0"0,1 0,0 1,0 0,1 1,-1 0,1 1,0-1,1 2,-1 0,1 0,10-1,21-2,75-1,-86 6,903-3,-502 7,-149-1,350 48,-450-32,260-8,-379-10,-30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26.41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0 593,'118'-2,"-1"-5,203-38,103-38,-343 65,85-31,-111 30,1 3,1 2,113-13,-69 22,164-14,-215 12,0-2,-1-1,63-24,-68 17,0 3,1 1,0 3,71-8,269-23,-357 39,1-2,-1 0,0-2,0-1,0-1,-1-1,49-26,-57 21,-18 13,1 1,-1 0,0-1,1 1,-1-1,0 1,0-1,1 1,-1 0,0-1,0 1,0-1,0 1,0-1,0 1,0-1,0 1,0-1,0 1,0-1,0 0,0 1,0 0,0-1,0 1,-1-1,1 1,0-1,0 1,-1-1,1 1,0-1,0 1,-1-1,-13-8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5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 0,'0'13,"0"12,0 14,0 8,0 23,0 46,0 11,0-3,0-16,-7-26,-2-34,0-38,2-21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6.4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43 212,'-2'0,"1"1,-1-1,1 1,-1 0,1 0,-1 0,1 0,0 0,-1 0,1 0,0 0,0 1,0-1,0 0,0 1,0-1,0 1,1-1,-1 1,0-1,1 1,-1-1,1 1,0 0,-1-1,1 4,-8 53,8-50,-5 32,3 1,3 56,0-85,1 0,0 1,1-1,0 0,1 0,0 0,1-1,1 1,-1-1,2 0,14 19,-16-23,1-1,-1 0,1 0,0-1,0 1,1-2,0 1,0-1,0 0,0 0,0 0,1-1,0-1,0 1,0-1,0 0,0-1,0 0,0 0,0-1,0 0,0-1,1 1,-1-1,0-1,0 0,0 0,-1 0,13-6,-11 4,1-1,-1 1,0-1,0-1,-1 0,1 0,-1-1,-1 1,1-2,-1 1,0-1,7-12,-10 13,0 0,-1-1,0 0,0 0,-1 0,0 0,-1 0,1 0,-1 0,-1 0,0-1,0 1,-1 0,0-1,-3-14,-3-6,-1-1,-2 1,0 1,-2 0,-2 0,0 2,-1-1,-2 2,-1 0,-1 1,0 1,-2 1,-25-21,-29-19,40 37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6.9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0,'7'7,"2"16,-1 10,-1 13,-2 13,-2 3,-2-3,-7-11,-3-13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2.7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1 879,'17'-16,"-1"-1,-1 0,0 0,-1-2,-1 0,-1 0,0-1,-2-1,0 0,8-28,31-158,-19 69,-18 91,13-58,-22 93,-2 0,0 1,0-1,-1 0,0 0,-4-17,4 27,-1-1,0 1,0-1,0 1,0 0,0-1,-1 1,1 0,-1 0,1 0,-1 0,0 0,0 0,0 1,0-1,0 0,0 1,0 0,0 0,-1-1,1 1,0 0,-1 1,1-1,-1 0,1 1,-1-1,0 1,1 0,-1 0,1 0,-1 0,1 0,-1 1,1-1,-1 1,1 0,-1 0,1 0,-1 0,1 0,0 0,0 0,-1 1,1-1,0 1,0 0,1-1,-1 1,-2 2,-2 6,-1 0,2 1,-1-1,1 1,1 0,0 0,1 1,0-1,0 1,1-1,0 15,-1 23,4 61,0-87,1 0,0 0,2 0,12 37,-14-52,1 0,1 0,-1 0,1 0,1-1,0 1,0-1,0 0,1-1,0 1,0-1,0 0,1-1,0 1,14 7,22 8,-19-10,0 2,31 21,-47-28,0 0,-1 1,0 0,0 0,-1 1,1 0,-2 0,1 0,-1 1,5 11,-5-8,-1 1,0 0,-1 1,0-1,-1 0,0 1,-1 0,-1-1,0 1,-1-1,0 1,-1-1,-1 1,0-1,-1 0,0 0,-1 0,0-1,-1 1,-1-1,0-1,0 1,-1-1,-1-1,0 1,-18 16,23-24,0 0,0 0,0-1,0 1,0-1,-1 0,1 0,-1 0,1-1,-1 1,0-1,0 0,1-1,-1 1,0-1,0 0,0 0,0 0,1-1,-1 0,0 0,0 0,1-1,-1 1,1-1,-1 0,-6-4,4 1,1 0,0 0,0-1,1 1,-1-1,1 0,1-1,-1 1,1-1,0 0,0 0,1 0,0 0,1-1,-1 1,0-10,0 8,1-1,1 1,0-1,0 1,1-1,1 1,-1-1,1 1,1-1,0 1,0 0,1 0,0 0,0 0,7-11,17-16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3.50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0,'0'14,"0"10,0 16,0 13,0 6,0-2,0-3,0-10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4.3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2,'128'-1,"146"3,-269-1,-1-1,1 1,-1 0,1 1,-1-1,1 1,-1 0,0 0,0 0,0 1,0-1,0 1,-1 0,1 0,-1 0,1 1,-1-1,-1 1,1 0,0 0,-1 0,0 0,1 0,-2 0,1 0,1 7,4 12,-2 0,0 0,2 46,-6-61,3 238,-6-160,11 112,-7-186,-1-1,1 1,1 0,0-1,1 0,9 20,9 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4.74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18,'0'-7,"6"-2,10 7,8 11,0 18,-3 10,-7 19,-4 14,-5 2,-2 8,-3-9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5.9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342 1,'-5'0,"-18"-1,0 1,-1 2,-35 7,51-7,0 0,0 1,0 0,1 1,-1 0,1 0,0 0,0 1,1 0,-1 0,1 1,0 0,-8 11,3-2,1 1,1 1,0 0,1 0,1 1,0 0,2 0,0 0,1 1,-3 35,2 18,8 111,0-116,-2 11,3 53,-4-128,1 0,-1 1,1-1,-1 0,1 0,0 0,0 0,0 0,1 0,-1-1,1 1,0 0,-1-1,1 1,0-1,1 1,-1-1,0 0,1 0,-1 0,5 2,-5-3,1 0,0 0,-1 0,1-1,0 1,-1-1,1 0,0 0,0 0,0 0,-1 0,1-1,0 1,-1-1,1 1,0-1,-1 0,1 0,-1-1,1 1,-1 0,0-1,1 1,1-3,8-7,-1-1,-1 0,0 0,-1-1,0 0,-1 0,-1-1,0-1,5-14,-3 7,2 1,0 0,16-22,-19 34,3-5,0-1,0 0,-2 0,0-1,10-23,-18 36,0 1,0-1,0 0,-1 0,1 0,-1-1,0 1,0 0,0 0,0 0,0 0,0 0,-1 0,0 0,0 0,0 0,0 0,0 0,0 1,-1-1,1 0,-1 1,0-1,0 1,0-1,0 1,0 0,0 0,-1 0,1 0,-1 0,1 1,-1-1,0 1,1 0,-1-1,0 1,-5-1,-4-2,-1 0,0 0,0 1,0 1,0 0,-1 1,1 0,0 1,-1 0,1 2,0-1,0 1,0 1,0 1,0 0,0 0,1 1,0 1,-20 12,1 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8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1 582,'14'-1,"1"1,-1 1,1 0,-1 1,19 6,-27-6,-1 0,1 1,-1-1,0 1,0 1,0-1,-1 1,1 0,-1 0,0 0,0 0,0 1,0 0,-1 0,5 9,1 5,0 0,-2 0,0 1,-2 0,0 0,4 39,-2 116,-6-131,22-716,-21 646,13-121,-11 127,0 0,1 1,1 0,1 0,11-21,-16 35,1 0,0 0,0 1,0-1,0 1,1-1,0 1,0 0,0 1,0-1,1 1,-1 0,1 0,0 0,0 0,0 1,0 0,6-2,-4 3,-1 0,1 1,-1-1,1 1,0 1,-1-1,1 1,-1 0,1 1,-1-1,0 1,1 1,7 3,-2 0,-1 0,0 1,-1 0,1 1,-1 0,-1 1,0 0,0 0,0 1,-1 0,-1 1,0-1,0 2,-1-1,5 14,2 26,-2 1,-3 0,3 81,0-5,-4-73,26 98,-17-103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8.71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1,'6'0,"10"0,15 6,16 4,13-2,10-1,7-2,3-2,-4-1,-10-1,-8-1,-14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27.70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787 3,'-57'-1,"-6"0,0 2,0 3,-83 16,128-16,0 0,0 2,1 0,0 1,1 0,-1 2,1 0,1 0,0 2,0 0,1 0,0 2,1-1,1 2,0 0,-12 19,5 0,2 2,1 0,2 1,-13 49,9-25,6-24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39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 0,'-7'0,"-9"7,-8 2,12 0,17-2,20-2,12-2,8-1,1-2,1 0,-1 0,-2 0,-2-1,0 1,12 0,-3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0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31 1,'0'20,"0"27,0 19,0 19,0 1,0-7,0-10,-7-17,-2-11,1-5,1-9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1.0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606 561,'0'-2,"-6"-140,3 126,1 0,-2 1,0-1,-1 0,-1 1,-12-23,-1 2,-2 2,-43-55,55 78,0 1,-1 0,0 0,-1 1,0 1,-1-1,1 2,-1 0,-1 0,0 1,-16-5,13 6,0 0,-1 2,1 0,-1 1,0 1,0 0,-32 3,43-1,0 0,0 1,0-1,0 1,1 0,-1 1,0-1,1 1,0 0,0 0,0 1,0 0,0 0,1 0,-1 0,1 1,0-1,1 1,-1 0,1 0,0 1,0-1,0 1,1-1,-2 8,-1 7,0 1,1 0,1 0,1 1,1-1,1 0,5 36,-3-39,1-1,1 0,0 0,2 0,0 0,0-1,2 0,0 0,17 25,-20-36,0 0,0 0,0 0,0 0,1-1,0 0,0 0,0 0,0-1,0 0,1 0,0 0,-1-1,9 1,4 1,0-1,0-2,37 0,-21-2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41.82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0 100,'7'-7,"2"-9,-1-8,6 0,6 3,1 13,-4 21,-5 22,-4 11,-3 5,-3 1,-2 4,-1 0,0-9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6:20.8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1115 1853,'2897'0,"-2889"0,0 0,0 0,0-1,0 0,0-1,0 1,0-2,8-2,-13 3,0 0,0 0,0 0,0 0,0 0,-1-1,1 1,-1-1,0 0,1 0,-1 0,-1 0,1 0,0 0,-1 0,0-1,1 1,-1 0,0-1,-1 1,1-5,16-112,0-125,-15-123,-3 204,-3 91,-3 0,-22-94,5 34,13 62,-35-175,45 240,-1-1,0 1,-1 0,1 0,-1 0,0 0,-1 0,0 0,1 1,-2 0,1 0,-1 0,1 0,-1 1,-7-5,6 6,-1 0,1 0,-1 0,0 1,0 0,0 1,0-1,0 1,0 1,0-1,-1 1,1 0,-13 3,-58 10,-78 23,91-19,-1-2,-84 7,-34-3,-85 3,107-24,-141 4,223 7,1 3,-82 24,-61 10,109-35,-218-6,39-4,124 17,-23 1,-246-17,283-3,137 1,-1 0,1 1,0 1,-20 5,32-6,-1 1,1 0,0 0,0 0,0 1,0 0,0 0,0 0,1 0,0 1,-1 0,1 0,1 0,-1 0,0 0,-4 9,3-3,1 1,0-1,0 1,1 1,0-1,1 0,1 1,0-1,0 1,1-1,0 1,4 19,4 17,26 81,-17-66,45 130,10 45,-37-114,-22-86,-2 1,10 67,-19-32,-2-56,0 1,1-1,6 32,-6-46,1 0,0 0,0 0,1-1,-1 1,1-1,0 1,0-1,0 0,0 0,0 0,1 0,-1-1,1 0,0 1,0-1,0 0,0-1,0 1,0-1,8 2,10 2,1 0,39 1,-57-5,429 0,-217-7,643 6,-837 0,-1-1,31-5,-18-2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6:22.31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333 2,'-21'0,"-10"-1,-1 2,1 1,-51 10,75-11,1 0,0 1,-1 0,1 0,0 1,0-1,0 1,0 1,1-1,0 1,-1 0,1 0,0 1,1-1,-1 1,1 0,0 1,0-1,1 1,-1-1,1 1,1 0,-4 9,3-7,0 1,1 0,0 0,0 0,1 1,0-1,1 0,0 0,0 1,1-1,0 0,1 0,0 0,0 0,1 0,0 0,0-1,1 0,8 13,8 8,1 0,1-2,1 0,1-2,2-1,43 32,-60-50,1-1,0-1,0 1,1-2,-1 0,1 0,-1 0,1-2,0 1,0-1,11-1,11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6:22.92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1,'13'0,"19"0,16 0,15 0,2 0,-2 0,-6 0,1 0,5 0,-2 0,-12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6:23.4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1,'7'0,"16"0,10 0,13 0,6 0,14 0,3 0,-4 0,-6 0,-6 0,8 0,-7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36:24.4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162 26,'-3'1,"0"-1,0 1,1 0,-1 0,0 0,0 0,0 1,1-1,-1 1,1-1,-1 1,1 0,0 0,-4 4,-31 38,29-33,-1 2,0-1,1 1,1 0,0 1,1 0,0 0,1 0,0 1,2-1,-4 21,6-25,0 0,1 0,0 0,1 0,0 0,0-1,1 1,0 0,0-1,2 1,-1-1,1 0,0 0,1 0,0 0,9 12,6 2,1-1,1 0,1-2,1 0,1-2,0-1,1-1,1-1,0-1,1-1,1-2,0-1,41 9,-58-17,0-1,1 0,-1-1,0 0,0-1,0-1,0 0,0 0,0-1,0-1,-1 0,1 0,-1-1,20-13,-21 12,-1 0,-1-1,1 0,-1 0,-1-1,1 0,-1 0,0-1,-1 0,0 0,-1-1,0 0,0 0,-1 0,0 0,-1 0,2-13,1-18,-3 1,-2-1,-1 0,-7-51,6 83,-1 0,-1 0,1 0,-1 1,-1-1,0 1,0 0,0 0,-1 0,-1 1,1-1,-1 1,0 1,0-1,-1 1,0 0,0 0,-1 1,1 0,-1 1,0-1,-16-5,1 2,0 0,-1 1,1 1,-1 1,-1 2,1 0,-34 1,31 2,1-1,-43-9,36 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4:13.3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 0,'-1'171,"-2"14,38 330,107 291,-36-221,40 281,-132-713,-7-72,27 136,72 176,-84-312,62 317,-44-182,4-57,-29-116,-3 0,-1 1,7 70,-7 154,25 228,2-270,37 351,-38 11,22-20,-8-112,3 659,-49-1024,4-1,4 0,31 113,-8-44,20 44,-34-135,17 95,-21-60,5-1,41 116,16 79,-77-279,9 33,-11-48,0-1,0 1,0-1,0 1,0-1,1 1,-1-1,1 0,0 0,-1 0,1 0,0 0,0 0,0 0,4 1,-5-2,0-1,1 1,-1-1,1 0,-1 0,0 1,1-1,-1 0,1 0,-1 0,1-1,-1 1,0 0,2-1,-3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28.2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0,'1109'0,"-1052"0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5:18.8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1,'1062'0,"-1006"0,0 3,0 3,0 2,77 21,-92-19,0-1,1-3,46 3,124-8,-154-2,-18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5:27.6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0 185,'533'-21,"27"0,-432 23,168-5,-242-4,86-24,-85 17,85-10,-61 15,137-36,-173 34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5:29.93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1,'1162'0,"-1129"0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12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12.8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1134,'22'1,"0"1,0 1,-1 1,1 0,-1 2,0 1,35 16,-10-1,-1 3,50 38,-29-14,-2 4,-3 2,-2 3,98 126,-48-33,95 177,-178-282,45 73,-61-105,1 1,0-2,1 1,1-2,18 16,-26-24,-1-1,1 0,0 0,-1-1,1 0,1 1,-1-2,0 1,0 0,1-1,-1 0,1 0,-1-1,1 0,9 0,-7-2,0 1,-1-1,1-1,-1 1,1-1,-1 0,0-1,0 0,12-9,1-3,0-2,-2-1,0 0,-1-1,21-32,102-182,-15 21,-53 110,4 2,5 4,3 3,5 4,3 5,4 3,4 4,3 5,3 5,2 4,154-65,242-55,-33 14,285-216,-706 358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17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2,'11'5,"1"-1,-1-1,1 0,0 0,0-1,0-1,21 1,-3 0,1047 17,-709-22,3375 3,-3124-21,-15 0,1517 22,-2100-1,-10-1,0 1,-1 0,1 1,18 4,-25-4,-1 0,0 0,1 0,-1 1,0 0,0-1,0 1,0 0,-1 1,1-1,-1 0,1 1,-1-1,0 1,1 0,-1 0,-1 0,1 0,2 5,3 10,-1 2,-1-1,0 1,-1-1,1 26,0 111,-5-114,-37 889,20-394,23-422,5 0,42 183,-10-103,-32-119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20.76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0,'-2'0,"1"1,0-1,-1 1,1-1,0 1,0-1,0 1,-1 0,1-1,0 1,0 0,0 0,0 0,0 0,0 0,1 0,-1 0,0 0,0 0,1 0,-1 1,1-1,-1 0,1 0,-1 1,1-1,0 0,0 1,-1-1,1 0,0 1,0-1,0 0,1 1,-1-1,1 3,8 57,-8-54,22 85,48 121,15 58,-75-224,-2 1,-2 1,2 89,-7-73,3 0,3 0,3-1,3 0,2-1,31 77,-33-94,-1 1,-3 0,-2 0,-2 1,-3 0,-3 88,0-121,1 0,0 0,1 0,1 0,0 0,10 25,43 80,-43-99,-2 0,0 2,-1-1,-2 1,0 1,-1-1,-2 1,4 29,-9-44,0 0,1 0,0 1,1-1,0 0,0 0,6 12,-6-17,0 0,1 0,0-1,0 1,0-1,0 0,0 0,1 0,-1 0,1-1,0 1,0-1,0 0,0 0,0-1,0 1,9 1,35 6,0-2,0-2,0-3,89-6,-56 2,2438-7,-1478 11,1617-2,-2554-4,0-4,181-40,-232 39,-1 2,107 1,-137 4,-1 0,1-1,-1-2,0 0,0-1,21-9,-16 5,1 2,0 0,30-3,16 6,85 4,59-2,-12-21,-155 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22.1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0,'0'20,"0"27,0 33,0 22,0 21,0 11,0-5,0-4,0-3,0-8,0-11,0-9,0-14,0-13,0-12,0-9,0-11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23.2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54,'13'-1,"1"-1,-1 0,0-1,0 0,0-1,16-8,-16 7,0 0,0 1,0 0,1 1,-1 1,16-1,3 4,1 1,-1 2,-1 1,52 16,123 52,-160-56,-2 4,0 1,-2 3,0 1,66 54,-37-26,-59-46,1 0,0 0,0-2,0 0,1 0,0-1,1-1,-1 0,17 2,14-2,76 0,-5-2,75 12,-104-8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6:43.6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1698,'0'2,"0"0,1 0,-1-1,0 1,1 0,0 0,-1-1,1 1,0 0,0-1,0 1,0-1,0 1,1-1,1 2,5 8,49 74,46 64,-86-127,1-1,1-1,1 0,30 22,-39-35,1 0,0-1,0 0,1 0,-1-2,1 1,0-2,0 0,1 0,19 1,7-3,-1-1,51-6,-58 2,-1-1,1-2,-2-1,1-1,-1-2,-1-1,0-1,0-1,-2-2,33-24,-27 15,-2-2,-1-1,-1-2,-1 0,-2-2,-1-1,30-53,82-178,-86 158,5 2,81-115,124-123,60-81,-298 389,-17 24,1-1,0 1,0 1,1-1,0 1,1 1,0 0,0 0,1 1,16-10,8-1,56-40,-54 33,-14 11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06.5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598 1,'-25'0,"1"1,0 1,0 1,0 1,-25 7,35-6,1 0,1 1,-1 0,1 1,0 0,0 1,1 0,0 1,1 0,-13 14,-59 82,33-40,34-41,0 1,2 1,0 0,2 0,1 1,-12 55,12-45,-2 3,2 0,2 1,1 0,2 0,2 1,4 55,0-92,0-1,0 1,0 0,1-1,0 0,0 1,0-1,0 0,1 0,-1 0,1 0,0-1,1 1,-1-1,1 0,-1 0,1 0,0 0,0 0,0-1,0 0,0 0,6 2,11 4,1-1,0-2,35 6,-40-8,18 2,1-1,0-2,0-1,0-2,0-1,-1-2,1-2,-1-1,0-2,-1-1,43-19,-63 22,1 0,-2-2,1 1,-1-2,-1 0,0 0,0-1,-1 0,0-1,-1-1,-1 1,15-27,-20 33,-1 0,-1 0,1-1,-1 1,0-1,0 0,-1 1,0-1,0 0,-1 0,0 0,0 0,0 0,-1 0,0 1,-1-1,1 0,-1 0,0 1,-1 0,0-1,0 1,0 0,-1 0,0 0,0 1,0-1,-1 1,1 0,-1 1,-8-7,5 6,0 0,0 0,-1 1,0 0,-10-4,13 7,0-1,0-1,0 1,0-1,1 0,-1 0,1-1,0 1,0-1,0-1,-7-6,12 10,-1 0,1 1,0-1,-1 0,1 0,0 0,-1 0,1 0,0 1,0-1,0 0,-1 0,1 0,0 0,1 0,-1 0,0 0,0 0,0 1,0-1,1 0,-1 0,0 0,1 0,-1 0,1 1,0-2,24-17,-21 17,1 1,-1-1,1 0,-1 1,1 0,0 0,-1 1,1-1,0 1,9 1,-8 1,-1 1,1 0,-1 0,1 1,-1 0,0 0,-1 0,1 0,-1 1,1 0,-1 0,-1 0,1 0,5 11,1 5,-1-1,13 41,-6-9,-2 0,-3 1,8 97,-19-101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07.3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22,'0'-1,"0"0,0 0,1 0,-1 0,0 0,0 0,1 1,-1-1,1 0,-1 0,0 0,1 0,0 1,-1-1,1 0,-1 0,1 1,0-1,0 0,-1 1,1-1,0 1,0-1,0 1,0-1,-1 1,1 0,0-1,0 1,0 0,0 0,0 0,0 0,0 0,0 0,2 0,1 0,0 0,0 0,0 1,0 0,0-1,0 2,6 1,-1 2,0 1,-1 0,1 0,-2 1,1 0,-1 1,0-1,0 1,-1 1,0-1,0 1,6 13,7 19,22 63,-37-93,41 156,-34-117,1-2,26 63,-9-38,35 139,-22-88,-15-47,-15-40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08.1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64 0,'-3'4,"0"0,0 0,0 1,0-1,1 1,0-1,0 1,0 0,0 0,1 0,0 0,0 0,0 7,0 4,0-1,1 1,3 18,0-19,0 1,1 0,1-1,0 0,1 0,1-1,0 1,1-1,1-1,14 19,-18-25,1 0,0-1,0 1,0-1,1 0,0-1,0 0,1 0,-1 0,1-1,0 0,0-1,0 0,1 0,-1-1,1 0,0 0,-1-1,1 0,11 0,-15-2,0 0,0-1,1 1,-1-1,0 0,-1 0,1-1,0 1,-1-1,1 0,-1 0,0-1,0 1,0-1,0 0,-1 0,0 0,0-1,0 1,0-1,-1 0,1 1,-1-1,0 0,-1 0,1 0,-1-1,0 1,0 0,-1-9,2 8,-2-1,1 0,-1 0,0 0,-1 1,0-1,0 0,0 0,-1 1,0-1,0 1,0-1,-1 1,0 0,0 0,-1 0,0 1,0-1,0 1,-1 0,1 0,-1 0,-10-7,-3 3,0 1,0 1,-1 1,0 0,-25-3,-98-8,94 13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09.0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26 1,'-1'0,"0"1,0-1,0 1,0 0,0 0,1-1,-1 1,0 0,0 0,1 0,-1 0,0 0,1 0,-1 0,1 0,-1 0,1 0,0 0,-1 0,1 0,0 1,0-1,0 0,0 0,0 0,0 2,-1 3,-4 26,2 1,1 1,2-1,1 0,1 0,2 0,2 0,10 36,17 40,50 110,-8-27,-62-151,-11-29,1 0,1 0,0-1,1 0,0 0,1 0,0 0,0-1,10 11,-15-20,0 0,0 0,1 0,-1 0,0 0,1 0,-1 0,0 0,1-1,-1 1,1 0,-1-1,1 0,0 1,-1-1,1 0,-1 1,1-1,0 0,-1 0,1-1,-1 1,1 0,0 0,-1-1,1 1,-1-1,1 1,-1-1,1 0,-1 0,1 0,-1 1,0-1,0 0,1-1,-1 1,0 0,0 0,0 0,1-2,6-7,-1-1,1 0,-2 0,7-13,-8 14,18-43,-16 33,2 0,18-32,-24 48,-1 0,1 0,0 1,0-1,1 1,-1 0,0-1,1 1,0 1,0-1,0 1,0-1,0 1,1 0,-1 1,0-1,9-1,-12 2,1 1,0-1,0 1,-1 0,1 0,0 0,0 0,-1 0,1 0,0 0,0 0,0 1,-1-1,1 0,0 1,-1 0,1-1,0 1,-1 0,1 0,-1 0,1 0,-1 0,0 0,1 1,-1-1,0 0,0 1,0-1,0 1,0-1,0 1,0-1,0 1,-1 0,1-1,-1 1,1 0,-1 0,0-1,0 1,1 0,-1 0,0 0,-1-1,1 1,-1 3,0 4,0-1,-1 1,-1-1,1 0,-1 0,-1 0,1 0,-10 13,6-11,-1 0,-1-1,0 0,0-1,-1 1,0-2,0 0,-1 0,0-1,0 0,-22 8,9-6,0-2,-1 0,0-1,-46 2,-1-4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09.44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0 332,'0'1,"1"0,-1 0,0-1,1 1,-1 0,1 0,-1-1,1 1,-1 0,1-1,-1 1,1-1,0 1,-1 0,1-1,0 1,-1-1,1 0,0 1,0-1,0 0,-1 1,1-1,0 0,0 0,0 0,0 1,1-1,4 2,170 48,1-7,343 37,365-52,-160-88,-582 36,-1-7,271-95,-374 112,-2-2,1-2,-2-1,0-1,50-40,-79 54,0 0,-1-1,1 1,-1-2,-1 1,1 0,5-11,-10 16,0 0,-1 0,1 0,0 0,0 1,-1-1,0 0,1 0,-1 0,0-1,0 1,0 0,0 0,0 0,0 0,-1 0,1 0,-1 0,1 0,-1 1,0-1,1 0,-1 0,0 0,-1 0,1 1,0-1,0 1,-1-1,1 1,-1-1,1 1,-1 0,1 0,-1 0,0 0,-3-2,-8-2,0 0,-1 1,0 1,0 0,0 1,0 0,-23 1,27 0,-81-2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09.88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0 735,'54'0,"78"0,92-13,108-19,92-30,63-5,35-31,-24-27,-48-5,-95 13,-108 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6:25.90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808 1,'-22'0,"-9"-1,1 2,-1 1,-39 8,60-8,0 1,0 1,0-1,0 2,0-1,1 2,0-1,0 1,1 0,-1 1,1 0,1 0,-9 11,-2 6,2 0,1 1,0 1,-18 49,-12 21,-120 185,101-176,63-103,-16 27,0-1,-43 49,37-54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10.91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606 156,'-12'-11,"-1"0,-1 1,0 0,0 1,-1 1,0 0,-22-8,-7 1,-64-14,84 24,-11-4,-42-4,68 12,0 1,-1-1,1 1,0 1,-1 0,1 0,0 1,0 0,-15 6,22-7,0-1,1 1,-1 0,0 0,1 0,-1 0,0 0,1 0,-1 0,1 1,0-1,-1 0,1 1,0-1,0 1,0 0,0-1,0 1,0 0,1 0,-1-1,0 1,1 0,0 0,-1 3,1-2,1 1,-1 0,1 0,0-1,0 1,1 0,-1-1,1 1,-1-1,1 0,0 1,3 2,6 8,1 0,1-1,0 0,18 13,3-3,2-1,0-2,55 23,48 26,-136-68,25 16,0 1,-1 1,26 23,-48-38,0 0,0 1,0 0,-1 0,0 0,0 0,0 1,0-1,-1 1,0 0,0 0,-1 1,0-1,0 0,0 1,-1-1,0 1,0 0,0-1,-1 1,0 0,-1 8,-2-8,0 0,0 0,-1-1,1 1,-1-1,-1 1,1-1,-1-1,0 1,-1-1,1 1,-1-2,0 1,0-1,-1 1,1-2,-12 6,-10 4,-1-2,1 0,-32 6,-3-3,-1-3,-1-3,-100 0,107-10,39-6,18 8,1-1,0 1,0 0,0-1,0 1,0 0,0-1,0 1,0 0,0-1,0 1,0 0,0-1,0 1,0 0,0-1,0 1,0 0,0-1,0 1,0 0,1-1,-1 1,0 0,0 0,0-1,1 1,-1 0,0-1,0 1,1 0,-1 0,35-21,33-7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11.8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297 96,'-20'1,"0"0,1 2,0 1,-1 0,1 1,1 1,-1 1,1 1,0 0,1 2,0 0,-27 20,42-28,-1 0,1 0,0 0,0 0,0 0,0 0,1 0,-1 1,0-1,1 1,0-1,0 1,-1-1,1 1,1 0,-2 4,2-4,0-1,0 0,1 0,-1 1,1-1,-1 0,1 0,0 0,0 1,0-1,0 0,0 0,0 0,0-1,1 1,2 3,7 4,0 1,1-2,0 0,0 0,20 8,-2 1,-6-3,2-1,-1-1,1-2,1 0,45 10,-13-10,97 6,147 19,-300-34,1-1,-1 1,0-1,0 1,1-1,-1 0,0 0,1 0,-1-1,0 1,0-1,1 0,-1 0,5-2,-6 1,-1 1,1-1,-1 0,0 1,1-1,-1 0,0 0,0 0,0 0,-1 1,1-1,0-1,-1 1,1 0,-1 0,0 0,0 0,1 0,-1 0,-1 0,1-1,0 1,-1 0,0-2,-2-18,-2 0,0 1,-2 0,0 0,-1 0,-21-37,21 44,-1 0,0 0,-2 1,1 0,-1 1,-1 0,0 0,-1 1,0 1,-15-9,-12-1,-74-25,48 20,24 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13.27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409 1647,'1'-1,"1"1,-1-1,0 0,0 1,0-1,1 0,-1 0,0 0,0 0,0 0,-1 0,1 0,0 0,0 0,0 0,-1 0,1 0,-1-1,1 1,0-3,13-35,-10 27,6-19,12-55,-19 72,-1 0,-1 0,0 0,-1 0,-1 0,-3-23,3 33,-1-1,1 1,-1-1,0 1,0 0,-1 0,1 0,-1 0,0 0,0 0,0 1,-1 0,1 0,-1-1,0 2,0-1,0 0,0 1,0 0,0 0,-1 0,-7-2,5 2,0-1,0 0,1 0,-1-1,1 0,0 0,0-1,1 0,-1 0,-5-7,1-2,2-1,0 0,1-1,0 1,1-1,1-1,0 1,-2-20,-1-18,-3-70,15-324,13 305,-9 86,1-61,-8 112,-1 1,-1-1,1 0,-1 1,0-1,-1 1,1-1,-1 1,0-1,0 1,-1 0,1 0,-7-8,8 12,-1-1,0 0,0 1,0 0,1-1,-1 1,-1 0,1 0,0 0,0 0,0 0,0 0,-1 1,1-1,0 1,-1 0,1-1,0 1,-1 0,1 0,-1 1,1-1,0 0,-1 1,1 0,0-1,0 1,0 0,-1 0,1 0,0 0,0 1,0-1,-2 2,-9 7,-1 1,1 0,1 0,0 1,1 1,0 0,1 0,1 1,0 1,0 0,2 0,0 0,0 1,2 0,0 0,1 0,-3 24,-2 27,4 1,3-1,6 72,-1-71,-3-52,1 27,1 0,2-1,16 66,6 12,21 68,-40-167,1-1,1-1,0 1,2-2,0 1,27 33,-11-25,1-1,1-2,50 34,-40-31,55 50,-85-67,0-1,1 0,1-1,-1 1,1-2,1 0,-1 0,1-1,0-1,1 0,-1 0,1-1,0-1,0 0,16 1,-26-4,0 0,0 0,0 0,0 0,0-1,0 1,0-1,0 0,0 0,0 0,0 0,0 0,0-1,-1 1,1-1,0 0,-1 0,0 0,1 0,-1 0,0 0,0-1,0 1,3-6,0-2,0-1,-1 0,0 0,-1 0,3-15,8-51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14.1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73 208,'2'0,"-1"1,0-1,1 1,-1-1,0 1,0 0,1-1,-1 1,0 0,0 0,0 0,0 0,0 0,0 0,0 0,0 0,0 0,-1 1,1-1,0 0,-1 0,1 1,-1-1,1 0,-1 1,0-1,0 1,1-1,-1 2,3 43,-3-37,0 1,-1 0,-1 0,0-1,0 1,-1-1,0 0,-6 12,9-20,0-1,-1 1,1 0,-1 0,1 0,-1 0,1 0,-1-1,0 1,1 0,-1 0,0-1,0 1,0-1,1 1,-1-1,0 1,0-1,0 1,0-1,0 0,0 1,0-1,0 0,0 0,0 0,0 0,0 0,0 0,-1 0,0-1,0 0,1 0,-1 0,0 0,1-1,-1 1,1-1,-1 1,1-1,-1 1,1-1,0 0,-2-3,-2-5,0 0,1-1,0 0,-3-13,4 11,2 0,-1 0,1 0,1 0,1 0,0 0,0 0,1 1,1-1,0 0,1 1,0-1,9-17,-9 22,1 1,-1-1,1 1,0 1,1-1,0 1,0 0,0 0,1 1,-1-1,2 2,-1-1,0 1,1 0,-1 0,1 1,0 0,1 1,-1-1,0 2,15-3,-7 3,-1 0,1 0,-1 2,1 0,27 5,-36-4,-1 0,0 1,1 0,-1 0,0 0,0 1,-1-1,1 1,-1 1,0-1,0 1,0 0,-1 0,0 0,1 1,2 5,197 359,-192-347,-2 0,0 0,-1 1,9 43,-13-30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14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4463 2517,'0'6,"1"0,-1 1,0-1,-1 0,1 1,-1-1,-1 0,1 0,-1 1,0-1,0 0,-1-1,0 1,0 0,0-1,-1 0,1 1,-1-2,0 1,-1 0,0-1,1 0,-1 0,-11 7,-11 5,0-1,-2-1,0-1,0-2,-52 13,-165 20,-343-3,-7-39,434-4,-843-4,980 6,0-2,0-1,0-1,1-1,-1-1,1-1,1-1,-1-2,-26-14,-9-10,2-3,-62-52,-5-10,5-5,-166-189,222 219,4-3,4-3,2-1,5-3,-59-140,69 123,-39-162,64 203,3-2,2 1,3-1,3-71,4 105,1 1,1-1,1 0,1 1,2 0,0 1,22-44,-20 50,1 2,1-1,1 2,1-1,0 2,1 0,1 1,0 0,1 1,27-17,-5 9,1 1,1 1,57-18,145-27,-32 25,319-18,220 36,-719 21,470 1,-5 38,-426-28,-1 4,130 42,-158-40,-1 1,0 3,-2 1,-1 1,67 54,-34-11,-3 3,-4 3,76 108,271 445,-338-492,-6 4,92 275,-147-379,-2 1,-1 0,-1 1,-2 0,-1-1,-2 41,-14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9:41.3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805 0,'-2'58,"-3"-1,-2 0,-28 110,4-64,-52 115,35-103,-125 272,134-321,-2-1,-4-3,-63 71,22-30,74-87,1 0,0 0,2 1,-1 0,2 1,0 0,2 0,0 1,0 0,2 0,-3 27,3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9:42.90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0,'4'0,"0"1,0-1,0 1,0-1,0 1,0 1,0-1,0 0,-1 1,1 0,0 0,4 3,12 7,236 141,-129-74,-40-21,83 74,-113-86,-17-19,1-1,86 40,-17-11,46 43,-89-54,111 55,-124-77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9:48.4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1,'130'1,"226"30,-224-9,422 61,-138-5,-263-45,121 4,-157-25,-32-3,164 26,-37 3,284 13,278-42,-449-12,2739 3,-3023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4:28.6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1:12.5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40 0,'-7'0,"-8"0,-3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6:27.8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0 488,'22'-1,"1"1,-1 1,0 1,0 1,0 1,0 1,32 12,19 17,-2 4,94 64,53 30,-197-121,2-1,-1-1,1-1,0-1,47 7,-22-9,1-2,48-4,-59 0,5 1,-1-2,1-2,-1-1,77-21,-48 1,130-64,-167 71,-1-2,-1-1,-1-2,-1-1,48-50,137-143,-191 196,2 1,1 1,0 1,1 2,1 0,0 2,45-15,89-27,-92 29,126-29,-67 21,-88 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1:35.4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2:26.1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6:37.54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1437 163,'109'0,"287"-5,-285-2,172-33,-120 15,11-3,-74 8,1 4,0 5,118 1,1063 13,-847 17,-71-2,-269-16,308 14,-176 7,336 19,-530-40,-1 2,1 2,-1 1,37 13,59 12,-112-29,1-1,-1-1,0 0,1-1,31-5,-17-3,-31 8,0 0,1 0,-1 0,0 0,0 0,1 0,-1 0,0 0,0 0,0 0,1 0,-1-1,0 1,0 0,0 0,1 0,-1 0,0 0,0 0,0-1,0 1,1 0,-1 0,0 0,0-1,0 1,0 0,0 0,0 0,0-1,0 1,0 0,1 0,-1 0,0-1,0 1,0 0,0 0,0-1,0 1,-1 0,1 0,0 0,0-1,0 1,0 0,0 0,0 0,0-1,-15-6,-20 0,-464-1,302 11,-164-2,-764-3,548-37,14 0,550 38,-697-25,-493 9,756 20,259-5,-193 4,283 3,-180 34,104 10,34-8,89-29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6:41.1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1 702,'62'1,"8"0,124-14,-171 10,-1-1,1-1,-1-2,-1 0,1-1,-1-1,0-1,-1-1,37-26,22-32,-53 44,3 0,32-21,-50 39,0 1,0 0,0 1,1 0,0 1,0 0,0 1,0 0,0 1,15-1,-17 2,1-1,0 0,-1 0,0-1,0-1,0 0,0 0,0-1,-1 0,10-7,11-9,42-41,-44 37,35-33,-43 36,2 2,0 1,1 0,1 2,1 0,41-20,-23 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7:18.7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1 443,'20'12,"2"0,0-2,0 0,1-1,0-2,0 0,1-1,0-2,0 0,45 0,-41-4,0-1,0-1,0-2,0-1,-1-1,0-1,0-1,-1-2,28-13,-2-7,-2-2,-1-2,-2-2,-1-2,-2-2,45-53,31-24,-73 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7:51.6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8:50.9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557 122,'0'-1,"0"1,0-1,-1 0,1 1,0-1,0 0,-1 1,1-1,0 0,-1 1,1-1,-1 1,1-1,-1 0,1 1,-1-1,1 1,-1 0,1-1,-1 1,0-1,1 1,-1 0,0 0,1-1,-1 1,0 0,1 0,-1 0,-1-1,-28 0,27 1,-26 1,1 2,-1 0,1 2,0 2,0 0,0 2,1 1,-43 22,61-26,1 0,0 0,0 1,1 0,0 0,0 1,0-1,1 2,0-1,1 1,0 0,0 0,-4 14,-5 15,2 1,-8 41,13-46,-10 34,3-17,3 0,-7 80,16-91,1-1,6 45,-2-65,0-1,1 0,1 0,1 0,0-1,16 29,-9-21,1-1,1-1,32 38,-40-54,0 0,0 0,1-1,0 0,0 0,1-1,-1 0,1 0,0-1,0 0,1-1,-1 0,1-1,10 2,59 4,-44-6,49 11,79 20,1-7,1-8,260-3,-366-17,1-1,65-14,-105 13,0-1,0-1,0 0,-1-2,0 0,0-2,-1 0,0 0,27-23,-23 14,0-2,-1-1,-1 0,-1-1,26-44,-34 49,-2 0,0-1,-2 0,0-1,-1 0,0 0,-2 0,-1 0,2-26,-3 11,-2 1,-1-1,-2 0,-1 1,-2 0,-1 0,-2 0,-24-62,3 25,24 51,-2-1,-1 1,0 1,-2 0,0 0,-1 1,-19-22,21 31,-1 1,0 0,-1 1,0 0,0 1,-18-6,-16-9,-148-70,164 79,-1 2,0 1,-1 2,-50-5,-144 8,162 5,-1-1,-127-20,182 18,-84-18,-2 4,-105-4,140 19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0:40.62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1945,'32'2,"0"1,47 10,-3 1,500 37,-455-49,1-4,213-34,-304 28,-1-1,0-1,-1-2,0-1,32-20,66-28,-35 32,1 4,159-22,-67 15,323-52,-98 19,1079-181,-1294 210,69-8,495 31,-483 16,124 0,1140-27,-784-75,-352 33,-341 59,104 1,-104 6,107-14,581-143,-726 151,527-143,-253 46,559-113,-763 201,-20 4,0-3,118-39,342-95,-114 38,-325 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0:42.33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1,'9'1,"0"1,0 1,0 0,0 0,-1 0,1 1,-1 1,13 8,9 4,0-3,-2-2,-2 1,1 1,-2 2,0 0,-1 2,36 33,-40-30,5 3,-1 2,-2 1,0 1,26 45,-44-66,0-1,-1 1,0-1,-1 1,1 0,-1 0,-1 0,1 0,-1 1,0-1,-1 0,0 0,0 1,0-1,-1 0,0 0,-1 1,1-1,-1 0,-1 0,1-1,-1 1,0 0,-1-1,0 0,0 0,0 0,-6 6,-27 24,-2-1,-2-3,-1-1,-49 28,-37 26,58-40,42-31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0:43.4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9,'13'-6,"5"3,13 17,1 13,1 14,3 21,-6 7,-7-1,-8-7,-6 1,-5-4,-3-4,-2-6,0-3,-1-4,1-7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0:24.8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1 510,'253'117,"414"261,-667-378,45 29,59 27,-90-49,1-1,0-1,0 0,0-1,0-1,0 0,1-1,27 0,9-6,-1-3,0-1,59-19,142-57,1 3,3 0,-199 59,-1-2,74-44,208-167,-244 159,-53 41,2 2,1 1,71-37,-59 41,0 3,117-34,-70 23,-78 26,0 1,1 1,52-9,-26 13,-35 4,0-1,0-1,-1-1,1 0,-1-1,1-1,17-7,-9-2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02:03.72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17,'7'-7,"2"-2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6:32.75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217 0,'-1'11,"0"0,-1 0,0 0,-5 16,-5 22,-28 164,18-107,-8 112,25-158,-2 1,-27 105,-6-28,27-104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46:34.3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44,'1488'0,"-1246"-21,-12 0,1060 19,-614 5,1739-3,-2410 0,8 0,0 0,1 1,-1 0,15 4,-24-4,0 1,0-1,-1 1,1-1,0 1,-1 0,1 1,-1-1,0 1,0-1,1 1,-2 0,1 0,0 0,-1 1,1-1,2 6,2 7,-1 0,0 1,-1-1,-1 1,-1 0,0 0,0 28,-6 129,1-125,1-36,-9 365,10-373,0 0,0-1,0 1,0 0,-1 0,0 0,0 0,-1-1,1 1,-1 0,0-1,0 1,-1-1,-3 6,-20 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5:53.47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1 576,'188'21,"333"-4,-191-14,-214 7,185 38,-184-25,163 11,433-29,-376-8,51 0,676 15,-804 11,255 56,-409-68,-82-10,0 0,0 2,-1 1,32 10,20 10,0-4,1-3,1-3,0-3,139 1,429-18,-535-1,202-41,101-54,-311 75,-33 11,1 3,101-6,141 13,-100 4,-84-8,143-29,-154 20,23-3,177-5,-144 25,440-29,-224-35,-160 24,-60 12,-31 3,1 6,145-2,-41 23,155-4,1022-23,-941 21,25-16,-346 6,181-42,-252 37,1 4,0 4,110-2,375-27,-292 19,321 13,-599 10,30 0,0-1,-1-2,1-1,-1-2,0-1,-1-1,0-2,0-1,39-20,-37 14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18:50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92,'0'-7,"0"-8,7-9,9-1,1 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0:04.39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1,'2604'0,"-2156"26,-332-16,145 30,-170-22,107 7,271-23,-229-5,446 3,-628 3,0 3,87 20,9 1,68-9,298-15,-249-7,-74 5,-157-1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0:43.0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79,'7'0,"22"0,20 0,16 0,9 0,6-13,-4-5,-1-6,-14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8.7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84 588,'3'-72,"14"-76,-9 92,-2-1,-2-94,-6 142,1 0,-1 0,-1 0,0 1,0-1,-8-15,10 22,-1 0,1 0,0 0,-1 0,0 0,1 0,-1 0,0 1,0-1,0 1,0-1,-4-1,5 2,0 1,0 0,-1 0,1-1,0 1,0 0,-1 0,1 1,0-1,0 0,0 0,-1 0,1 1,0-1,0 1,0-1,0 1,0-1,0 1,0 0,0-1,0 1,0 0,0 0,0 0,-1 2,-2 2,0 0,0 1,1 0,0 0,0 0,1 0,0 0,0 0,0 1,1-1,-2 9,-3 78,6-73,0 184,3-168,1 0,2 0,16 56,-6-29,14 96,6 30,1-17,-30-123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9.1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43 229,'-7'0,"-9"-7,-2-9,16-8,15-1,19-2,24-4,9 4,1 6,-12 0,-7 4,-12 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9.9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1,'-1'40,"0"-12,1 0,1 0,2 0,6 31,-8-53,0-1,0 0,1 1,0-1,0 0,1 0,-1 0,1 0,0 0,0 0,1-1,-1 1,1-1,0 0,0-1,1 1,-1 0,1-1,0 0,0 0,0-1,0 1,0-1,0 0,1-1,6 2,-7-2,-1-1,1 0,-1 0,1 0,0-1,-1 1,1-1,-1 0,0 0,1-1,-1 1,0-1,0 0,0 0,0-1,0 1,0-1,-1 0,1 0,-1 0,0 0,1 0,-2-1,1 0,0 1,-1-1,0 0,0 0,0-1,0 1,1-5,0 1,1-2,-2 1,1 0,-2 0,1-1,-1 1,0-1,-1 0,0 1,-1-1,0 1,0-1,-1 1,-4-12,4 17,0 1,-1-1,0 0,0 1,0-1,0 1,-1 0,1 0,-1 0,1 1,-1-1,0 1,0 0,0 0,-1 0,1 1,0-1,-1 1,1 0,-1 0,-8 0,-27-4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0:29.2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1364,'0'5,"0"1,0-1,0 1,1-1,0 0,0 1,0-1,0 0,1 0,4 9,-3-11,0 1,0-1,0 0,1 0,-1 0,1 0,0 0,0-1,0 0,0 0,0 0,1 0,5 1,63 24,81 17,-122-37,0-2,0-1,0-1,0-1,49-5,-66 1,-1-1,1-1,-1 0,0-1,0 0,-1-1,0-1,0 0,0-1,-1 0,13-12,14-15,63-72,-30 30,16-13,200-192,-245 243,55-37,118-104,-123 91,-4-4,-3-4,103-154,-163 216,-4 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10.67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1 875,'53'-2,"49"1,-95 1,0 1,1 0,-1 0,0 1,0 0,0 0,0 1,0 0,0 0,8 6,-11-6,0 1,0 0,0 0,-1 1,0-1,0 1,0 0,-1-1,1 1,-1 0,0 0,-1 1,1-1,-1 0,0 1,0 5,1 15,0-1,-4 30,2-29,0-24,-1 13,1-1,-2 0,-5 24,7-36,0 0,-1-1,0 1,1 0,-1 0,0-1,0 1,0 0,0-1,0 1,0-1,-1 1,1-1,-1 0,-2 3,3-4,-1 1,1-1,0 0,-1 0,1 0,-1 0,1 0,-1 0,1 0,0 0,-1-1,1 1,0 0,-1-1,1 1,0-1,-1 1,1-1,0 0,0 0,0 1,-1-1,1 0,0 0,-1-1,-3-4,0 0,0 0,0 0,1 0,0-1,0 0,1 1,-1-2,1 1,1 0,0 0,-3-16,0-6,1 0,1-34,6-37,4 0,24-114,-16 120,-3 11,5-37,38-142,-47 242,-7 20,-1 0,0 0,0 0,0 0,0 0,1-1,-1 1,0 0,0 0,0 0,0 0,1 0,-1 0,0 0,0 0,0 0,1 0,-1-1,0 1,0 0,0 0,1 0,-1 0,0 1,0-1,0 0,1 0,-1 0,0 0,0 0,0 0,1 0,-1 0,0 0,0 0,0 0,0 1,1-1,-1 0,0 0,0 0,0 0,0 1,0-1,0 0,1 0,-1 0,0 0,0 1,0-1,0 0,0 0,0 0,0 1,0-1,0 0,0 1,5 16,-2 1,0 0,1 23,8 132,-3 21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44.9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1 119,'4'-4,"1"0,1 0,-1 1,0 0,1 0,0 1,-1-1,1 1,0 1,0-1,13-1,73-3,-70 6,144-3,186-9,620-10,-326 18,-451-15,-135 10,2 3,79 2,-138 4,0 1,0-1,0 1,0-1,0 1,0 0,0 0,0 0,0 0,0 1,-1-1,1 1,0-1,-1 1,1 0,-1 0,0 1,0-1,1 0,-2 1,1-1,0 1,0-1,-1 1,1 0,-1 0,2 6,0 4,0 1,-1 0,-1 0,0 0,-1 14,0-10,-4 126,0-71,7 79,2-122,2-1,0 0,2-1,2 0,0-1,1 0,24 36,29 69,-58-113,-1-1,0 1,-1 0,-1 1,2 30,-5 423,-5-209,4-240,1-11,-1 0,0 0,-4 19,3-28,0 0,0-1,0 1,0-1,-1 1,1-1,-1 0,0 0,0 0,0 0,0 0,-1 0,1 0,-1-1,0 1,-6 3,-7 4,-1-2,0 0,0-2,-1 1,0-2,0-1,0 0,-29 2,-157-2,143-5,-139-2,-445 5,394 17,-115 3,-462-24,813 2,4 1,-1-1,1-1,0 0,-13-3,20 3,1 0,0 0,0 0,0-1,-1 1,1-1,1 0,-1 0,0 0,0 0,1-1,-1 1,1-1,0 1,0-1,0 0,-3-6,-2-5,2-1,-1 0,2 0,0-1,1 1,1-1,-1-25,5-122,1 104,25-225,-21 231,-4-9,-1 0,-4 0,-11-77,-3-83,17-160,-1 321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47.6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57,'6'0,"17"0,23 0,26 0,26 0,17 0,30-7,3-2,-9 0,-9 2,-6 2,-10 2,-12 2,-16 0,-16 1,-6-6,-14-3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48.8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1,'40'0,"0"1,49 9,-74-8,-1 2,0 0,1 1,-2 0,1 1,-1 1,0 0,0 1,16 12,-1 3,-1 1,-1 1,25 32,-38-40,0 0,-2 1,1 0,-2 1,-1 0,11 30,-18-42,-1 0,1-1,-1 1,-1 0,1 0,-1 0,0 0,-1 0,0 0,0 0,0 0,-1-1,0 1,0 0,-1-1,0 0,0 1,-8 10,-4 4,-2-1,0 0,-35 29,15-14,8-7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0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636 988,'1'1,"0"-1,0 0,0 1,0-1,-1 1,1-1,0 1,0 0,0-1,-1 1,1 0,0-1,-1 1,1 0,-1 0,1 0,-1 0,1-1,-1 1,0 0,1 0,-1 0,1 2,7 31,-6-24,114 470,-96-366,-18-100,-1 0,0 1,-1-1,-1 0,-5 28,6-40,0-1,0 1,0 0,0-1,-1 1,1 0,-1-1,1 1,-1-1,0 1,1-1,-1 1,0-1,0 0,0 1,0-1,0 0,-1 0,1 0,0 0,0 0,-1 0,1 0,-1 0,1 0,-1-1,1 1,-1 0,1-1,-1 0,0 1,1-1,-1 0,1 0,-1 0,0 0,-2 0,-1-2,0 0,0 0,0 0,0-1,1 0,-1 0,1 0,0 0,-1-1,1 0,-5-6,-17-21,1-1,2-1,1-1,-28-59,20 26,-37-119,9 24,-3-12,43 123,-2 1,-2 1,-2 1,-61-89,49 82,3-1,-43-97,73 144,0 0,0 0,1 0,0 0,1-1,0 1,1 0,0-1,0 1,1 0,0-1,0 1,1 0,0 0,1 0,0 0,8-15,-6 14,1 1,1-1,0 1,0 0,1 1,0 0,0 0,1 0,0 1,0 1,1-1,0 2,0-1,11-4,-10 6,11-5,-1 0,43-9,-58 17,-1 0,1 0,-1 1,1-1,-1 1,1 0,-1 1,1 0,-1 0,1 0,-1 0,0 1,0 0,0 0,0 0,0 1,7 4,10 13,-1 1,-1 0,-1 2,18 27,-28-38,-3-3,0 0,0 0,-1 0,-1 1,1 0,-1 0,-1 0,0 0,0 1,-1 0,-1-1,1 15,-2-10,-1 0,-1 0,0-1,-1 1,0-1,-1 0,-1 0,-7 15,-8 8,-1 0,-2-1,-2-2,-1 0,-39 38,62-69,2-2,-1 0,1 0,0 0,-1 0,1 0,0 1,0-1,0 0,0 1,0-1,0 1,0-1,0 1,1-1,-1 1,0-1,1 1,-1 0,1-1,0 1,0 0,0-1,-1 1,2 0,-1 0,0-1,0 1,0 0,1-1,-1 1,1 0,0 1,19 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1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1 183,'50'-1,"-25"-1,0 2,0 1,38 7,-55-7,-1 1,1 1,-1-1,0 1,1 0,-1 1,-1 0,1 0,-1 1,1-1,-1 1,-1 1,1-1,-1 1,8 10,0 5,0 1,-1 1,-1 0,-2 0,0 1,7 32,23 152,-37-193,4 19,-2 2,-2-1,-1 46,-8-61,7-19,0-1,-1 0,1 0,0 0,-1 0,1 1,0-1,-1 0,1 0,0 0,-1 0,1 0,0 0,-1 0,1 0,-1 0,1 0,0 0,-1 0,1 0,0 0,-1 0,1 0,0-1,-1 1,1 0,0 0,0 0,-1-1,1 1,0 0,-1-1,-2-2,1 1,-1-1,1-1,0 1,0 0,0-1,0 1,1-1,-2-4,-7-23,2-2,1 1,-3-51,1-107,9 173,0-24,2 0,2 0,2 0,1 1,3 0,1 0,26-61,-14 59,-1 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2.70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29,'-7'-1,"0"1,1 1,-1-1,1 1,-1 0,1 0,0 1,-1 0,-10 5,13-5,1 1,0-1,0 1,1 0,-1 0,0 0,1 0,0 0,-1 0,1 1,1-1,-1 1,0-1,1 1,0 0,0 0,0-1,-1 6,-2 20,1 0,1 0,1 0,5 40,-4-65,0 0,1 0,0 0,0 0,0-1,1 1,-1 0,1-1,0 1,0-1,0 0,0 0,1 0,-1 0,1 0,4 4,-1-3,0 0,0 0,0-1,0 0,1 0,0 0,-1-1,11 3,6-1,0-1,0-1,0-1,38-4,-50 2,-1 0,1-1,-1-1,1 1,-1-2,0 0,0 0,-1-1,1 0,-1 0,0-1,12-10,-15 10,1 1,-2-1,1 0,-1-1,0 1,0-1,-1 0,0 0,0-1,-1 1,0-1,0 0,-1 0,0 0,0 0,1-14,-4 15,1 1,-1 0,-1 0,1 0,-1 0,0 1,0-1,-1 0,0 1,0 0,0-1,-1 1,1 0,-1 1,0-1,-1 1,1 0,-8-6,-7-5,0 1,-2 1,-30-16,43 25,0 0,0 1,-1 0,1 0,-1 1,0 0,-13-2,-6 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4.1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0,'0'935,"0"-907,7 53,1-61,-8-19,0-1,1 0,-1 0,0 0,1 0,-1 0,0 0,0 0,1 0,-1 0,0 0,0-1,1 1,-1 0,0 0,0 0,1 0,-1 0,0 0,0 0,1-1,-1 1,0 0,0 0,0 0,1-1,-1 1,0 0,0 0,0 0,0-1,0 1,0 0,1 0,-1-1,0 1,0-1,14-41,-11 30,80-201,-72 189,-9 17,1 1,0-1,1 1,-1 0,1 0,1 1,-1-1,1 1,0 0,0 0,0 0,1 1,-1 0,1 0,0 0,1 1,-1 0,0 0,1 1,0 0,-1 0,1 0,0 1,0 0,0 0,0 1,0 0,0 0,0 0,0 1,0 0,0 1,13 3,-8-2,-1 1,1 0,-1 0,1 1,-1 1,-1-1,1 2,-1 0,18 15,-22-16,-1 1,1-1,-2 1,1 0,-1 0,0 1,0-1,-1 1,0-1,0 1,-1 0,0 1,0-1,-1 0,0 13,1 2,-1 0,-2 0,0 0,-1 0,-2-1,-10 40,11-55,1 1,-2-1,1 0,-1-1,0 1,0-1,-1 1,0-1,0-1,0 1,-1-1,0 0,0 0,0 0,-1-1,1 0,-1 0,0-1,0 0,0 0,-1-1,1 0,-12 2,13-2,0-1,0 1,0-1,0-1,-1 1,1-1,0 0,-1-1,1 0,0 0,0 0,0 0,0-1,0 0,0-1,0 1,0-1,1 0,0 0,-1-1,1 1,0-1,1-1,-1 1,1-1,0 1,-7-11,-8-10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5.09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168 240,'0'-4,"1"-9,-2 0,1 0,-2 0,1 0,-6-17,6 27,0-1,0 1,-1 0,0 0,1 0,-1 0,-1 0,1 0,0 1,0-1,-1 1,0-1,1 1,-1 0,0 0,0 0,0 0,0 1,-1-1,1 1,0 0,-1 0,1 0,-6 0,7 0,-1 1,1-1,-1 1,1 0,-1 0,0 0,1 0,-1 1,1-1,-1 1,1-1,0 1,-1 0,1 0,0 0,-1 0,1 1,0-1,-4 3,3-1,1 1,-1-1,1 1,-1-1,1 1,0 0,0-1,0 1,1 0,-2 8,-1 8,1 0,1 0,1 41,1-53,0 35,-2-27,2 0,0-1,0 1,2-1,0 1,1-1,6 21,-8-33,0-1,1 1,-1-1,1 1,-1-1,1 0,0 0,0 0,0 0,0 0,0 0,1 0,-1-1,0 1,1-1,-1 1,1-1,0 0,-1 0,1 0,0-1,-1 1,1-1,0 1,0-1,0 0,3 0,-2-1,0 1,0-1,1 0,-1 0,0 0,-1-1,1 1,0-1,0 0,-1 0,1 0,-1-1,1 1,-1-1,0 0,0 0,0 0,2-4,2-4,0 0,-1-1,0 0,-1 0,-1-1,0 1,0-1,2-24,-1-7,-3-58,-2 71,1-1,1 0,8-38,-10 69,0 0,0 0,0 0,1 0,-1 0,0 0,1 0,-1 0,1 0,-1 0,1 0,-1 0,1 0,0 0,-1 1,1-1,0 0,1-1,-1 2,-1 0,1 0,0 0,-1 0,1 0,-1 0,1 0,-1 1,1-1,-1 0,1 0,-1 0,1 1,-1-1,1 0,-1 1,1-1,-1 0,1 1,-1-1,1 0,-1 1,0-1,1 2,22 38,-19-33,5 12,1 0,1 0,0-2,21 25,-28-37,1-1,-1 1,1-1,0 0,0 0,1-1,-1 0,1 1,-1-2,1 1,0-1,0 0,0 0,1 0,-1-1,0 0,1 0,-1-1,8 0,29-7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6.0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0,'2'51,"9"54,1-6,-3 111,6 56,-13-253,-2-3,1 0,0 0,0 0,2-1,-1 1,1-1,8 19,-11-28,1 1,-1-1,1 1,-1-1,1 1,-1-1,1 1,-1-1,1 0,0 1,-1-1,1 0,0 1,-1-1,1 0,0 0,-1 1,1-1,0 0,-1 0,1 0,0 0,0 0,-1 0,1 0,0-1,-1 1,1 0,0 0,0 0,-1-1,1 1,-1 0,1-1,0 1,-1 0,1-1,-1 1,1-1,-1 1,1-1,-1 1,1-1,-1 0,1 1,-1-1,0 1,1-1,-1-1,23-36,-21 34,12-23,-6 11,0 0,1 1,12-15,-18 26,1 0,-1 0,1 0,0 1,0-1,1 1,-1 0,1 0,-1 1,1-1,0 1,0 0,0 1,8-3,0 2,0 1,-1 1,1 0,0 0,-1 1,1 1,-1 0,1 1,-1 0,0 1,0 0,0 1,0 0,-1 1,15 10,-16-10,-1 1,0 0,0 1,-1 0,1 0,-2 1,1 0,-1 0,-1 0,0 1,0 0,-1 1,0-1,-1 1,0 0,-1 0,3 14,-5-21,-1 1,1-1,-1 1,0-1,-1 0,1 1,-1-1,0 1,0-1,0 0,0 0,-1 0,0 0,0 0,0 0,0 0,-1 0,-3 4,1-2,-1-1,0 0,-1 0,1 0,-1-1,0 1,0-2,-1 1,-9 3,-12 2,1-2,-1-1,0-1,-42 1,17-4,9-1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0:30.58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1 861,'58'53,"95"67,-92-75,90 84,-145-121,0-1,1 0,0 0,1-1,0 0,0 0,0-1,0 0,1 0,0-1,0 0,0-1,0 0,16 3,49 4,-32-3,0-2,0-2,1-1,60-6,-93 2,1-1,-1 0,0 0,0-1,0 0,-1-1,1 0,-1-1,0 0,-1 0,0-1,0 0,0-1,9-10,6-13,0 0,29-57,-22 37,407-603,-399 604,2 3,1 1,49-41,-75 74,0-1,-1-1,-1 0,20-31,-11 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6.54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1,'7'0,"9"13,1 19,-1 9,2-1,-1-14,-3-12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6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16,'0'-7,"0"-2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7.9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164 796,'0'180,"0"-951,0 764,0-14,0 0,-2 0,-6-34,7 51,0 0,0 0,0 0,0 0,-1 0,1 0,-1 1,0-1,0 1,0-1,-1 1,1 0,-1 0,0 0,0 0,0 0,0 1,0 0,-1-1,1 1,-1 0,1 0,-1 1,0-1,-8-1,10 3,0 0,-1 0,1 0,-1 1,1-1,0 1,-1-1,1 1,0 0,0 0,-1 0,1 0,0 0,0 0,0 1,0-1,1 1,-1 0,0-1,1 1,-1 0,1 0,-1 0,1 0,0 0,0 0,0 0,0 0,0 1,0-1,1 0,-1 4,-4 11,1 0,1 0,-2 21,5-37,-7 434,10-312,-4-98,2 0,1-1,1 1,0-1,2 1,1-1,1-1,16 37,162 272,-180-325,0 0,0-1,0 1,1-1,0 0,0 0,0-1,1 1,0-2,0 1,0-1,1 0,15 6,-18-9,1 1,-1-1,1-1,-1 1,1-1,-1 0,1 0,0-1,-1 1,1-1,-1-1,1 1,-1-1,0 0,0 0,1 0,-2-1,1 0,0 0,0 0,6-6,-3 2,0-1,-1 0,0 0,-1-1,0 1,0-1,0-1,-1 1,-1-1,5-13,-2-1,0-1,-2 0,2-28,0-20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8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0,'14'0,"4"7,-1 15,-3 11,-5 14,-3 5,-2 0,4-14,0-35,0-25,-2-28,-2-6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8.6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9.28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43 0,'-5'6,"2"1,-1 0,1-1,0 1,0 0,1 1,0-1,0 0,1 1,0-1,0 0,0 1,1-1,1 10,-2 9,-11 854,16-516,-4-279,0-50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0:59.71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0,'7'0,"8"0,9 0,7 0,5 0,-3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0.89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95,'21'-7,"-20"6,0 0,0 1,0-1,0 1,0-1,0 1,0-1,0 1,1 0,-1-1,0 1,0 0,0 0,0 0,1 0,-1 0,0 0,0 0,0 0,0 1,0-1,1 0,-1 1,0-1,0 1,0-1,0 1,1 0,6 6,0 1,0 0,-1 0,0 0,-1 1,0 0,8 16,-7-12,1-1,0 0,0-1,1 1,12 11,-18-21,0 0,0 1,0-1,1 0,-1-1,0 1,1-1,-1 1,1-1,-1 0,1 0,0 0,-1-1,1 1,0-1,0 0,-1 0,1-1,0 1,0-1,-1 1,1-1,-1 0,5-2,-3 1,0-1,0 1,0-1,0 0,-1-1,1 1,-1-1,0 1,0-1,-1 0,1-1,-1 1,0-1,0 1,5-11,1-6,-1-1,8-37,-12 41,1 1,0 1,10-21,-14 36,-1 1,0-1,0 1,0-1,1 1,-1-1,0 1,0 0,1-1,-1 1,0-1,1 1,-1 0,1-1,-1 1,0 0,1 0,-1-1,1 1,-1 0,1 0,-1 0,1 0,-1-1,1 1,-1 0,1 0,-1 0,1 0,-1 0,1 0,-1 0,1 0,-1 0,1 1,-1-1,1 0,0 0,17 20,9 32,-27-51,21 60,-2 1,-3 0,-3 1,7 88,-5-40,33 120,-31-168,-3 0,-3 2,6 123,-17-181,0 0,0-1,-1 1,0 0,0-1,-1 1,1-1,-1 0,-1 1,1-1,-1 0,-1 0,1 0,-1-1,1 1,-7 5,5-7,1-1,-1 1,0-1,-1 0,1-1,0 1,-1-1,0 0,1 0,-1-1,0 1,0-1,0-1,0 1,0-1,0 0,0 0,-7-2,7 1,0 0,0 0,0-1,0 1,1-1,-1 0,1-1,0 0,-1 0,1 0,0 0,1-1,-1 1,1-1,-1-1,1 1,0-1,1 1,-1-1,1 0,0 0,0 0,1-1,-1 1,1-1,0 0,1 1,-2-10,-3-17,2 1,2-1,0 0,4-39,-1 35,0 6,1 0,1 0,2 0,1 1,1-1,1 1,2 1,0 0,3 0,0 1,1 1,2 0,0 1,24-26,5 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23.32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634 1193,'-30'0,"6"1,0-2,0 0,0-1,-45-11,-85-35,-37-11,222 58,14 2,58-8,-95 5,0-1,0 0,0 0,-1-1,0 0,0 0,0-1,0 0,-1 0,1-1,-1 1,-1-1,1-1,-1 1,0-1,7-12,-7 10,0-1,0 0,-1 0,0 0,-1 0,0-1,0 1,-1-1,0 0,-1 1,-1-1,0-14,0 22,-1 0,1 1,-1-1,1 0,-1 0,0 1,0-1,0 0,-1 1,1-1,-1 1,1 0,-1-1,0 1,0 0,0 0,0 0,0 0,0 1,0-1,-1 0,1 1,-1 0,1-1,-1 1,0 0,1 0,-1 1,0-1,1 0,-6 1,0-1,1 1,-1 0,0 1,0 0,1 0,-1 0,0 1,1 0,0 1,-11 5,-3 3,1 1,0 1,1 1,1 1,0 1,1 0,1 1,0 1,2 1,0 0,1 0,0 2,2-1,1 2,-15 43,23-60,1-1,-1 1,1 0,1-1,-1 1,1 0,-1 0,2 0,-1-1,0 1,1 0,0 0,0-1,0 1,1 0,-1-1,1 1,0-1,1 0,-1 0,1 0,0 0,0 0,0 0,0-1,0 0,1 1,0-1,4 3,75 69,-4 4,125 162,-195-230,-5-4,1 0,1 0,-1-1,1 0,8 7,-13-12,0 0,0-1,1 1,-1 0,0 0,0-1,1 1,-1-1,1 1,-1-1,1 0,-1 1,0-1,1 0,-1 0,1 0,-1 0,1 0,-1 0,1-1,-1 1,1 0,-1-1,1 1,-1-1,0 0,1 1,-1-1,0 0,0 0,0 0,1 0,-1 0,0 0,1-2,3-2,-1-1,0 0,0-1,-1 1,0-1,0 0,0 0,-1 0,0 0,0 0,0-9,6-86,-8 86,1-4,-1 1,-1-1,0 0,-7-28,4 36,0 0,0 1,-1 0,0 0,-1 0,0 1,-1 0,-11-13,8 11,-5-6,0-1,1 0,-13-25,24 39,1-1,-1 0,1-1,0 1,0 0,0-1,1 1,0 0,1-1,-1 0,1 1,1-1,-1 1,1-1,0 1,2-8,-2 14,-1 1,0-1,0 1,0-1,0 1,0-1,0 0,1 1,-1-1,0 1,0-1,1 0,-1 1,0-1,1 0,-1 1,0-1,1 0,-1 1,0-1,1 0,-1 0,1 0,-1 1,0-1,1 0,-1 0,1 0,-1 0,1 0,-1 0,1 0,-1 0,1 0,-1 0,0 0,1 0,-1 0,1 0,-1 0,1 0,-1-1,0 1,1 0,-1 0,1 0,-1-1,0 1,1 0,-1-1,0 1,1 0,-1-1,0 1,1 0,-1-1,0 1,0-1,0 1,1 0,-1-1,0 1,0-1,0 1,0-1,0 1,0 0,0-2,21 45,-19-36,103 306,-31-81,-72-224,1-1,1 1,0-1,0 0,0 0,8 9,-11-15,0 1,0-1,0 0,1 1,-1-1,0 0,0 0,1 0,-1 0,1 0,-1-1,1 1,-1 0,1-1,0 1,-1-1,1 1,0-1,-1 0,1 1,0-1,-1 0,1 0,0-1,0 1,-1 0,1 0,0-1,-1 1,1-1,-1 0,1 1,-1-1,1 0,-1 0,2-1,6-6,-1 0,0 0,-1-1,0 0,0-1,-1 1,0-1,-1-1,0 1,0-1,3-12,2-13,-1 0,6-42,-8 21,-2-1,-2 0,-3 0,-2-1,-3 2,-3-1,-2 1,-28-92,-134-454,148 515,12 46,29 90,22 77,30 174,-57-233,3 0,26 69,-31-107,1-1,2-1,0 1,2-2,1 0,1-1,28 30,1-6,-3 1,-1 2,53 88,-91-132,0 0,0-1,1 0,-1 0,1 0,1 0,-1-1,1 0,0 0,0-1,0 1,11 4,-8-5,0-1,0-1,0 1,0-1,0-1,1 0,-1 0,0-1,19-2,-18 1,0 0,0-1,-1 0,1-1,-1 0,1 0,-1-1,0 0,-1-1,1 0,-1 0,0-1,0 0,0 0,7-10,-3 2,-1 0,0-1,-1 0,-1 0,-1-1,0-1,9-29,-7 15,-2-1,-2-1,0 1,-3-1,0 0,-2 0,-2 0,-1 0,-1 0,-2 1,-1-1,-2 1,-1 0,-1 1,-16-31,-5-12,-36-76,56 129,-1 0,-1 1,-1 0,-29-30,15 20,1-1,2-2,1 0,-31-58,55 90,-23-37,9 26,13 12,1 0,0 0,-1 0,1 0,-1 0,1 0,0 0,-1 0,1 1,0-1,-1 0,1 0,-1 0,1 0,0 1,-1-1,1 0,0 0,0 1,-1-1,1 0,0 1,0-1,-1 0,1 1,0-1,0 0,0 1,-1-1,1 1,0-1,0 0,0 1,0-1,0 1,0-1,0 0,0 1,-1 9,0 0,0 0,1 0,0-1,1 1,0 0,0 0,1-1,4 13,37 93,-24-69,-10-23,80 180,-77-182,0 0,2-1,0 0,1-1,1-1,1 0,21 16,-22-20,23 16,46 50,-74-69,-1 0,-1 1,0 1,-1 0,0 0,-1 0,0 1,8 25,-11-22,1 0,0 0,1-1,1 0,1-1,0 1,1-1,1-1,0 0,1 0,0-1,1 0,19 14,-1-7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24.26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1 169,'6'0,"10"-1,-1 1,0 1,0 1,1 0,16 4,-28-4,1 0,-1-1,0 1,0 1,0-1,0 1,0-1,-1 1,1 0,-1 1,1-1,-1 0,0 1,-1 0,1 0,-1 0,1 0,-1 0,0 0,-1 0,3 8,2 19,-1 1,-2 0,0 0,-3 1,-3 34,2 15,0-137,3-1,2 1,2-1,3 1,24-82,-31 129,1 0,-1 0,1 0,1 1,-1-1,1 1,1 0,-1 0,1 0,1 1,-1-1,1 1,0 0,0 1,1 0,-1 0,1 0,0 1,1 0,-1 0,1 1,-1 0,1 0,0 1,0 0,1 0,-1 1,0 0,0 0,1 1,-1 0,0 1,12 1,-15-1,0 0,0 0,0 0,0 1,-1 0,1 0,-1 0,1 0,-1 1,1 0,-1 0,0 0,0 0,-1 0,1 1,-1 0,0 0,0 0,0 0,0 0,-1 1,1-1,-1 1,2 6,3 12,0 0,-2 1,5 47,-3-22,3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0:32.81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0 833,'4'-70,"3"0,31-135,-21 126,-15 65,1 0,0 1,1-1,0 0,1 1,1 0,0 0,1 1,0 0,1 0,0 0,1 1,0 1,1-1,0 1,13-9,33-21,-37 24,2 1,0 1,0 1,1 0,1 2,0 1,0 0,31-7,-9 7,71-11,-106 20,-1 1,1-1,-1 1,1 1,-1 0,1 0,-1 1,0 0,13 5,-17-5,0 1,-1-1,0 1,0 0,0 0,0 0,0 1,0-1,-1 1,0 0,0 0,0 0,0 1,-1-1,1 1,-1-1,0 1,-1 0,3 8,0 8,-1 0,-1 0,-1 35,3 27,6-36,27 79,-33-114,28 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25.6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0 353,'19'0,"0"0,1-1,-1-1,0-1,31-8,-44 9,0-1,-1 1,0-1,0 0,0 0,0 0,0-1,-1 1,1-1,-1-1,0 1,0 0,0-1,-1 0,0 0,0 0,0 0,0-1,-1 1,0-1,0 1,1-10,0 2,0 0,-1 1,0-1,-1 0,-1 0,0-1,-1 1,0 0,-1 0,0 1,-1-1,-6-15,9 28,0-1,0 1,0-1,-1 1,1-1,0 0,-1 1,1-1,0 1,-1-1,1 1,0 0,-1-1,1 1,-1-1,1 1,-1 0,1-1,-1 1,1 0,-1-1,1 1,-1 0,1 0,-1 0,0-1,1 1,-1 0,1 0,-1 0,0 0,1 0,-2 0,-14 16,-5 32,14-20,1 0,1 1,2-1,1 1,1 0,2 0,1 0,7 39,-8-62,1 1,1-1,-1 1,1-1,0 0,0 0,1-1,-1 1,1-1,1 1,-1-1,1 0,0-1,0 1,0-1,11 6,-13-8,0-1,1 1,-1-1,0 0,1-1,-1 1,1 0,-1-1,1 0,-1 0,1 0,-1 0,1 0,-1-1,1 0,-1 0,0 0,1 0,-1 0,0 0,0-1,0 0,0 1,0-1,0-1,0 1,-1 0,1 0,-1-1,1 0,-1 1,0-1,2-4,5-6,0-1,-2 0,1 0,-2-1,0 0,5-19,16-99,-22 99,1 1,2-1,18-47,-26 79,1 0,-1 1,1-1,0 0,0 0,0 0,0 1,0-1,0 0,0 1,0-1,1 1,-1 0,1-1,-1 1,1 0,0 0,1-1,-2 2,0 1,0-1,1 1,-1-1,0 1,0 0,0 0,0-1,0 1,0 0,-1 0,1 0,0 0,0 0,-1 0,1 0,0 1,-1-1,1 0,-1 0,0 0,1 1,-1-1,0 0,0 3,10 21,0-1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26.48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0,'14'7,"10"9,2 8,3 8,4 4,9 3,4-5,2-2,-2-6,-1-8,-8-6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29.14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245 31,'0'-1,"-1"-1,1 1,-1-1,1 1,-1-1,0 1,0-1,1 1,-1 0,0 0,0-1,-1 1,1 0,0 0,0 0,0 0,-1 0,1 0,0 0,-1 1,1-1,-1 0,1 1,-1-1,1 1,-1 0,1-1,-1 1,0 0,1 0,-3 0,-1-1,0 1,-1 0,1 0,0 0,-1 0,1 1,-1 0,-6 2,3 2,0 1,0-1,1 1,0 1,1 0,-1 0,1 0,1 1,-1 0,1 0,1 0,0 1,0 0,-6 16,3-7,1 0,1 0,1 1,1 0,0 0,1 0,0 20,3-35,0-1,-1 1,1 0,1 0,-1 0,1-1,-1 1,1 0,0 0,0-1,1 1,-1-1,1 1,0-1,0 0,0 1,0-1,0 0,1 0,0-1,-1 1,1 0,0-1,0 0,0 1,1-1,-1-1,0 1,1 0,3 1,1-2,0 0,0 0,0 0,0-1,-1 0,1-1,0 0,0 0,0-1,-1 0,1 0,-1 0,12-6,4-3,-1 0,0-1,0-2,-2 0,1-1,-2-1,0-1,-1 0,-1-2,0 0,-2-1,0 0,-1-1,-2-1,14-29,-18 35,-1 14,6 36,39 162,27 226,-66-344,10 158,-13-101,1-58,34 122,-29-145,-3 1,-2 1,-3 0,3 113,-11-164,-1-1,1 1,-1 0,-1 0,1 0,0-1,-1 1,0-1,0 1,-1-1,1 0,-1 0,0 0,0 0,0 0,0-1,-1 1,0-1,1 0,-1 0,0 0,-1-1,1 1,0-1,-1 0,1 0,-10 2,9-3,-1 1,0-1,0-1,0 1,0-1,0 0,0-1,0 1,0-1,0 0,1 0,-1-1,0 0,1 0,-1 0,1-1,0 0,0 0,0 0,0-1,0 1,-8-9,5 1,-1 0,1-1,1 0,0 0,1 0,1-1,-1 0,2 0,-5-22,-1-15,-3-66,12 102,-11-773,14 662,0-11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30.86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0,'0'834,"2"-810,2-20,12-31,-14 22,10-22,2 0,1 1,1 0,21-25,-31 44,0 0,0 0,1 0,0 1,1 0,-1 1,1-1,0 1,1 1,-1 0,1 0,0 0,0 1,0 1,0-1,0 2,14-2,-19 3,-1 0,1 0,-1 1,0-1,1 1,-1 0,0 0,0 0,1 0,-1 1,0-1,0 1,0 0,0 0,-1 0,1 0,-1 0,1 1,-1-1,0 1,1-1,-2 1,1 0,0 0,0 0,-1 0,0 0,1 1,-1-1,0 0,0 7,3 10,-1-1,-1 1,0 0,-3 24,1-31,-1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32.30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0,'4'99,"35"188,-20-168,-5 14,-5 0,-16 221,7-340,-1 1,-1-1,0 1,-8 24,10-39,0 0,0-1,0 1,0 0,0 0,-1 0,1-1,0 1,0 0,0 0,0 0,0-1,0 1,-1 0,1 0,0 0,0 0,0 0,-1-1,1 1,0 0,0 0,0 0,-1 0,1 0,0 0,0 0,-1 0,1 0,0 0,0 0,0 0,-1 0,1 0,0 0,0 0,-1 0,1 0,0 0,0 0,0 0,-1 0,1 1,0-1,0 0,0 0,-1 0,1 0,0 0,0 1,0-1,0 0,0 0,-1 0,1 1,0-1,0 0,0 0,0 0,0 1,-6-24,2-5,1-1,1 1,1 0,1-1,8-51,-7 73,1-1,-1 1,1 0,1 0,-1 0,1 0,1 0,-1 1,1 0,0-1,1 1,-1 0,1 1,0-1,1 1,-1 0,1 1,0-1,1 1,-1 0,0 1,1-1,0 1,0 1,0-1,0 1,10-2,-10 3,1-1,0 1,0 0,0 0,0 1,0 0,0 0,0 1,0 0,0 1,-1-1,1 2,0-1,-1 1,0 0,1 0,-1 1,0 0,-1 1,1-1,-1 1,0 0,0 1,0-1,-1 1,0 1,0-1,-1 1,7 12,1 2,-1 0,-1 1,0 1,-2 0,-1 0,-1 0,-1 1,-1 0,-1 0,-1 0,-1 26,-2-46,1 0,-1 0,1 0,-1 0,0 0,-1-1,1 1,-1 0,1-1,-1 1,0-1,-1 1,1-1,-1 0,1 0,-1 0,0 0,0 0,0-1,0 1,-1-1,1 0,0 0,-1 0,0-1,0 1,1-1,-6 1,-1 1,-1-1,1 0,-1-1,1-1,-1 1,0-2,1 1,-1-2,-16-3,-2-9,10-5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33.25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127 1,'-4'0,"1"1,-1-1,1 1,-1 0,1 0,0 0,0 1,-1-1,1 1,0 0,0 0,1 0,-1 0,0 0,1 1,-1-1,1 1,0 0,0 0,0-1,0 1,0 1,-1 3,-4 7,1 2,0-1,-6 26,2 8,2 2,2-1,3 1,5 95,-2-138,1 0,0 0,0 0,1 0,0 0,0-1,1 1,0-1,7 13,-8-17,0-1,0 1,0-1,0 0,1 1,-1-1,1 0,-1-1,1 1,0 0,0-1,0 1,0-1,0 0,0 0,0 0,0 0,0-1,0 1,0-1,1 0,-1 0,0 0,0 0,1-1,4 0,0-1,1-1,-1 1,0-1,0-1,0 0,0 0,0 0,-1-1,0 0,0 0,0-1,-1 0,0 0,0-1,0 1,-1-1,0-1,-1 1,1-1,-1 1,3-11,1-1,-2-2,0 1,-1-1,0 0,-2 0,-1 0,-1-35,-1 17,-7-121,7 155,-1 1,0 0,0-1,0 1,0 0,-1 0,0 0,0 0,0 0,0 0,-6-7,-9-6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34.3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0 491,'0'-3,"1"0,0 1,-1-1,1 0,0 1,0-1,0 1,1-1,-1 1,0-1,1 1,0 0,0 0,-1 0,1 0,0 0,1 0,-1 0,0 1,0-1,1 1,-1 0,3-2,-1 2,-1-1,1 1,-1-1,1 1,-1 0,1 0,0 1,0-1,-1 1,1 0,0 0,0 0,-1 0,1 0,0 1,5 1,-2 2,0 1,0-1,0 1,-1 1,1-1,-1 1,-1 0,1 0,-1 1,0 0,0 0,-1 0,5 9,-1 2,0 0,-2 0,1 0,5 33,-7-15,-2 1,-1 0,-2-1,-2 1,-1 0,-1-1,-3 1,-1-2,-18 53,21-71,-1 0,-1-1,-1 0,0-1,0 1,-2-2,0 1,-24 25,34-39,-1-1,1 1,-1 0,0-1,0 1,1-1,-1 1,0 0,0-1,0 0,0 1,0-1,1 0,-1 1,0-1,0 0,0 0,0 0,0 0,0 1,0-1,0-1,0 1,0 0,0 0,0 0,0 0,0-1,0 1,1-1,-1 1,0 0,0-1,0 1,0-1,1 0,-1 1,0-1,1 0,-1 1,0-1,1 0,-1 0,1 1,-1-1,1 0,-1 0,1 0,-1-2,-12-51,13 54,-9-97,7-175,4 191,0 52,1 0,1 0,1 0,2 0,1 1,16-38,85-156,-17 41,-72 141,-2 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35.86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0,'7'14,"2"24,0 19,11 14,3 8,-2-9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37.5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92 0,'1'1,"1"-1,-1 1,1-1,-1 1,0 0,0-1,1 1,-1 0,0 0,0 0,0 0,0 0,0 0,0 0,0 1,0-1,-1 0,1 0,0 1,-1-1,1 1,-1-1,1 0,-1 1,0-1,1 1,-1 2,5 45,-5-45,1 32,-2 0,-2 0,-1-1,-10 37,-45 140,36-135,19-65,0-1,1 0,0 1,-2 23,5-32,0 0,0 0,0 0,1 0,-1-1,1 1,-1 0,1 0,0 0,0 0,0-1,1 1,-1 0,0-1,1 1,0-1,0 0,0 0,0 1,0-1,3 2,4 1,-1 0,0-1,1 0,0-1,0 0,0 0,0-1,0 0,18 1,91-2,-94-2,18-1,-25 0,0 1,0 0,0 2,27 3,-40-3,-1-1,1 1,-1 0,1 0,-1 1,0-1,0 1,0-1,0 1,0 0,0 0,0 0,-1 1,1-1,-1 1,1-1,-1 1,0 0,0 0,0 0,-1 0,1 0,-1 0,0 1,1-1,-1 0,0 6,2 9,-2 0,0 0,-2 0,0 0,0-1,-2 1,0 0,-1-1,-1 0,-9 21,7-19,-2 0,0-1,-1 0,-1 0,-1-1,0-1,-1 0,-22 21,-7-4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2.7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227 2,'-8'-1,"0"1,1 0,-1 1,1-1,-1 1,1 1,-1 0,1 0,0 0,0 1,0 0,0 0,0 1,1 0,-1 0,1 0,0 1,1 0,-1 0,1 1,0-1,0 1,0 0,1 1,0-1,1 1,-5 10,-1 7,1 0,2 1,0 0,-2 28,2-12,4-26,0 1,1-1,1 1,0 0,1-1,1 1,0-1,1 1,1-1,1 0,7 19,-8-26,0 0,0 0,1 0,0 0,1-1,0 0,0 0,0 0,1-1,0 0,0 0,1 0,-1-1,1 0,0-1,1 0,-1 0,1-1,-1 0,15 3,14-1,73 1,-71-6,62 10,-13 8,36 6,-101-26,-17-9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4:50:42.0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0,'2116'0,"-2020"6,-1 3,151 36,-30-5,-128-25,102 12,635-12,-585-15,225 0,3278-3,-3652 4,276-10,-264-5,-51-3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4.30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0,'1'45,"1"0,3 0,2 0,1-1,2 0,3-1,1 0,2-1,23 43,-1-15,-23-43,0 0,-2 1,-1 0,-1 1,10 43,15 171,-1-11,-31-208,0 3,2-1,0 0,11 27,-6-40,-5-24,-4-35,-16-118,5 87,3-111,6 184,0 0,0-1,0 1,1 0,0 0,0-1,0 1,0 0,1 0,-1 0,1 0,0 0,0 1,5-6,-6 8,0 0,0 0,0 1,0-1,0 0,0 1,1-1,-1 1,0-1,0 1,1-1,-1 1,0 0,1 0,-1 0,0 0,1 0,1 0,0 1,0-1,1 1,-1 0,0 1,1-1,-1 1,0-1,0 1,4 3,5 4,-1 1,0 0,0 1,-1 1,-1-1,0 2,10 16,49 103,-38-68,-2-8,-7-10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5.6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8 215,'24'3,"-22"-2,0-1,0 1,0-1,-1 0,1 1,0-1,0 0,0 0,0 0,0 0,0-1,-1 1,1-1,0 1,0-1,0 1,-1-1,1 0,0 0,-1 0,1 0,-1 0,1 0,1-2,1-2,1 0,-2 0,1-1,-1 0,0 1,0-1,0 0,-1-1,0 1,0 0,-1 0,0-1,0 1,0-1,-1 1,0-9,0 10,0 1,0 0,0 0,-1 0,1-1,-1 1,0 0,0 0,-1 0,1 0,-1 0,0 0,0 1,0-1,0 0,-1 1,0 0,1 0,-1-1,0 2,0-1,-1 0,1 1,-1-1,-6-3,9 6,-1 0,1 0,-1 0,1-1,-1 1,1 0,-1 1,1-1,0 0,-1 0,1 1,-1-1,1 1,0-1,-1 1,1-1,0 1,-1 0,1 0,0 0,0 0,0 0,0 0,0 0,0 0,0 0,0 0,0 0,0 1,1-1,-1 0,1 1,-1-1,1 0,-1 1,1-1,0 1,-1 1,-10 62,11-62,-4 31,1 1,3-1,0 1,2-1,2 1,12 52,-14-81,1 0,-1 0,1 0,0 0,1-1,-1 1,1-1,0 0,1 0,-1 0,1 0,0-1,0 0,0 0,1 0,-1-1,1 0,0 0,0 0,0-1,0 1,1-2,9 3,11 0,0-1,1-2,-1-1,37-3,-31 1,-21 1,0 0,0 0,-1-1,1-1,0 0,13-5,-20 5,0 1,0-1,-1 0,1 0,0 0,-1-1,0 0,0 0,0 0,0 0,-1 0,0-1,1 1,-2-1,4-7,6-18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6.48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129 1,'-4'0,"0"1,0 0,0 0,0 0,0 0,1 1,-1 0,1 0,-1 0,1 0,0 0,-1 0,1 1,1 0,-1-1,0 1,1 0,-4 6,-1 0,1 0,0 0,1 1,0 0,-4 15,2-3,2-1,1 1,-2 31,5-41,0 0,1 0,1 0,0 0,1 0,0 0,7 22,-7-30,1 0,0 0,0 0,0 0,0 0,1-1,-1 1,1-1,0 0,0 0,0 0,0-1,1 0,-1 1,1-2,8 4,9 1,0 0,28 3,-43-8,24 4,1-1,-1-1,55-4,-76 1,-1-1,1-1,0 0,-1 0,0-1,1 0,-1-1,-1 0,1 0,0-1,-1 0,0-1,0 0,-1 0,14-14,4-12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6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0,'13'27,"12"29,1 12,-3 8,-6-2,0 6,-1-3,-5-2,-4-6,-2-9,3-7,8-14,2-39,10-40,1-14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5:51:07.67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203 1,'-7'7,"-15"29,-19 22,-1 8,0-1,6-4,23-6,28-13,24-6,20-3,12 0,2 1,-5-5,-1-8,-5-7,-6 1,-6 4,-12-1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0:55.16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0,'4'1,"1"-1,-1 1,0 0,0 0,0 1,0-1,6 4,22 7,51-1,1-4,164-7,-122-2,485 1,-570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0:56.8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206 35,'1'-2,"-1"1,1 0,-1-1,1 1,0 0,0 0,-1 0,1 0,0 0,0 0,0 0,0 0,0 0,1 0,-1 1,0-1,0 0,0 1,1-1,-1 1,0-1,1 1,-1-1,0 1,3 0,40-8,-38 7,17-1,0 1,0 1,-1 1,1 1,0 0,-1 2,1 1,34 12,-43-11,-1-1,-1 1,1 1,-1 0,0 1,17 15,-22-17,-1 0,-1 0,1 1,-1-1,0 1,-1 0,0 1,0-1,0 1,-1 0,4 15,-5-17,-1 0,0 0,-1 1,1-1,-1 1,-1-1,1 0,-1 1,0-1,0 0,-1 0,0 1,0-1,0 0,-1-1,0 1,0 0,0-1,-1 0,0 0,0 0,-6 6,-10 7,-1-1,-1 0,0-2,-28 15,22-14,-38 30,34-21,-2-1,-1-2,-1-2,0 0,-2-3,-65 21,48-16,5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1:02.5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41,'2841'0,"-2767"-3,79-14,60-3,444 19,-298 3,-288 1,74 14,34 1,42 3,44 1,-211-22,-4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8.79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445 55,'-67'-2,"-1"-4,1-2,-112-28,177 35,1 1,-1-1,1 1,-1 0,0 0,0 0,1 0,-1 0,0 0,1 0,-1 0,0 1,1-1,-1 1,1-1,-1 1,1 0,-1-1,1 1,-1 0,1 0,-2 1,1 1,0-1,0 1,0 0,0 0,1-1,-1 1,1 0,0 0,0 0,0 1,-1 2,-1 12,1 1,1-1,1 28,0-27,3 29,1-1,2 1,3-1,22 72,-6-32,48 201,-64-219,0 106,-9-127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9T06:22:19.2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0,'20'0,"20"0,11 0,9 0,-5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B41D-A75B-4E0E-A3F1-6C72A4AD2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3B6D8-6D73-4EDF-BC03-603CE5FE2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17F2D-5474-4930-BC98-60984224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96E4-C5E1-4BEC-880C-51C08608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9A8B-DCCD-44DF-B89E-CDA4619E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32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3927-D8F6-4619-A749-5439ED4D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C4C5C-7102-4F79-8D84-331790CA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2EB9F-097E-49C5-A1E9-7B468B7F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F48C8-1A71-40F3-A8E0-F4177683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6FD9-B983-4D7E-B9E6-F6C9454C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65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A759DA-D744-4700-93AB-DA62E4D15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238F1-E8A9-45BE-9CDD-0FF942EF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AFAC-6B90-4EB3-BA38-D0F3CD83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C585A-805B-492F-A934-26172B8D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3D43-6F40-4752-9432-A147957E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602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8EB5-3D42-4CDB-9F97-2F578E8E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49F6-1511-460B-8049-1A0339409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22FE-929C-43DC-8C9C-D3D825DA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16F9-7D23-43A2-8BC5-6F0321E6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0625-80A0-4BF7-A9E1-68A3C6EF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20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3DC4-1509-4A23-947A-06CF76DF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8C5E2-E159-4220-9321-68F96CD43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8B211-92B7-4679-B8AD-D6CAF4A6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75FE-6090-46A6-9944-0D847028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D033-D370-4041-8865-B707A8A0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533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B030-9CA3-40B8-910B-7B45E3EF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047E-7D9F-40DC-96F5-B0C91A56D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DA2E-98C4-4112-82BF-2E6B0245B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237F-7F5A-4770-86D5-9AC4F140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4EF89-D493-4FFB-ABA5-5646AC42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222C-3924-4493-9A94-4FB0AE08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069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DBCA-7C6A-4591-BBA2-E25A26EF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BA25-5A18-48BA-A40D-5F8BE2E1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08CD9-A632-4A0E-B1B0-4E28C66C7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6781E-D91D-41AB-A23D-7D67B46A5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BFBB9-1752-4CAC-B495-75405E5BA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BCAEE-80D1-4C96-A723-C9F34869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62CEB7-44B1-4389-9598-4B2F7186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83EB25-752E-4307-882B-DA835609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796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1564-425B-4C8A-BE91-1DB94182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1BFF4-E788-454C-8E66-720B7EBF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68BB2-20E5-415F-802D-A5C2391B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7A688-0A82-440C-AD83-751781E5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46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FBF54-5D97-4BE0-A019-1E36B7CB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80F5A-6C22-41FC-831D-E780193D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84886-BA3B-42D4-B86B-8428F0BA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6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1325-9520-4731-8948-8E5A229F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3DFC-6D03-4800-922E-C8D6163E8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2F7F9-B394-462E-8B3D-0A018C321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7127-1C77-488F-B485-A588CEC8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41F08-B924-4195-B1D7-09430E42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8DBC-CA14-4A43-BF8D-F2CC4CA3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5690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EDB2-9500-402B-A0D8-4860DECF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F1E85-09C3-4F37-9F09-FF15D4D30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D923-4B8C-4774-9993-75ADFD21D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565AC-DA88-4F90-A8C8-3C84FAC0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3C2EF-B783-468D-BDD2-E99658D6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7D841-588A-4AB2-B2BF-66744C51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730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9F498-21CE-48F1-AE02-97EFB482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6724-0D3E-4454-A7A6-BB113740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B47BC-CB92-4084-9E84-B7DCC3A3D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39D8-3D5B-4E61-8F2F-82ABEB43250A}" type="datetimeFigureOut">
              <a:rPr lang="en-PK" smtClean="0"/>
              <a:t>29/04/2021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EDE51-D548-47AB-9E62-5670E473C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5F37-F9B6-40F4-BA75-623761C75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6D6C4-F9E6-4BC2-94EA-A1802D35E08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675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7.xml"/><Relationship Id="rId50" Type="http://schemas.openxmlformats.org/officeDocument/2006/relationships/image" Target="../media/image29.png"/><Relationship Id="rId55" Type="http://schemas.openxmlformats.org/officeDocument/2006/relationships/customXml" Target="../ink/ink31.xml"/><Relationship Id="rId7" Type="http://schemas.openxmlformats.org/officeDocument/2006/relationships/customXml" Target="../ink/ink7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8.xml"/><Relationship Id="rId11" Type="http://schemas.openxmlformats.org/officeDocument/2006/relationships/customXml" Target="../ink/ink9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2.xml"/><Relationship Id="rId40" Type="http://schemas.openxmlformats.org/officeDocument/2006/relationships/image" Target="../media/image24.png"/><Relationship Id="rId45" Type="http://schemas.openxmlformats.org/officeDocument/2006/relationships/customXml" Target="../ink/ink26.xml"/><Relationship Id="rId53" Type="http://schemas.openxmlformats.org/officeDocument/2006/relationships/customXml" Target="../ink/ink30.xml"/><Relationship Id="rId58" Type="http://schemas.openxmlformats.org/officeDocument/2006/relationships/image" Target="../media/image33.png"/><Relationship Id="rId5" Type="http://schemas.openxmlformats.org/officeDocument/2006/relationships/customXml" Target="../ink/ink6.xml"/><Relationship Id="rId61" Type="http://schemas.openxmlformats.org/officeDocument/2006/relationships/customXml" Target="../ink/ink34.xml"/><Relationship Id="rId19" Type="http://schemas.openxmlformats.org/officeDocument/2006/relationships/customXml" Target="../ink/ink1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7.xml"/><Relationship Id="rId30" Type="http://schemas.openxmlformats.org/officeDocument/2006/relationships/image" Target="../media/image19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9.xml"/><Relationship Id="rId3" Type="http://schemas.openxmlformats.org/officeDocument/2006/relationships/customXml" Target="../ink/ink5.xml"/><Relationship Id="rId12" Type="http://schemas.openxmlformats.org/officeDocument/2006/relationships/image" Target="../media/image10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59" Type="http://schemas.openxmlformats.org/officeDocument/2006/relationships/customXml" Target="../ink/ink33.xml"/><Relationship Id="rId20" Type="http://schemas.openxmlformats.org/officeDocument/2006/relationships/image" Target="../media/image14.png"/><Relationship Id="rId41" Type="http://schemas.openxmlformats.org/officeDocument/2006/relationships/customXml" Target="../ink/ink24.xml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8.xml"/><Relationship Id="rId57" Type="http://schemas.openxmlformats.org/officeDocument/2006/relationships/customXml" Target="../ink/ink32.xml"/><Relationship Id="rId10" Type="http://schemas.openxmlformats.org/officeDocument/2006/relationships/image" Target="../media/image9.png"/><Relationship Id="rId31" Type="http://schemas.openxmlformats.org/officeDocument/2006/relationships/customXml" Target="../ink/ink19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6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.xml"/><Relationship Id="rId299" Type="http://schemas.openxmlformats.org/officeDocument/2006/relationships/image" Target="../media/image185.png"/><Relationship Id="rId21" Type="http://schemas.openxmlformats.org/officeDocument/2006/relationships/image" Target="../media/image48.png"/><Relationship Id="rId63" Type="http://schemas.openxmlformats.org/officeDocument/2006/relationships/image" Target="../media/image69.png"/><Relationship Id="rId159" Type="http://schemas.openxmlformats.org/officeDocument/2006/relationships/customXml" Target="../ink/ink118.xml"/><Relationship Id="rId324" Type="http://schemas.openxmlformats.org/officeDocument/2006/relationships/customXml" Target="../ink/ink203.xml"/><Relationship Id="rId170" Type="http://schemas.openxmlformats.org/officeDocument/2006/relationships/image" Target="../media/image122.png"/><Relationship Id="rId226" Type="http://schemas.openxmlformats.org/officeDocument/2006/relationships/image" Target="../media/image149.png"/><Relationship Id="rId268" Type="http://schemas.openxmlformats.org/officeDocument/2006/relationships/customXml" Target="../ink/ink174.xml"/><Relationship Id="rId32" Type="http://schemas.openxmlformats.org/officeDocument/2006/relationships/customXml" Target="../ink/ink54.xml"/><Relationship Id="rId74" Type="http://schemas.openxmlformats.org/officeDocument/2006/relationships/image" Target="../media/image74.png"/><Relationship Id="rId128" Type="http://schemas.openxmlformats.org/officeDocument/2006/relationships/image" Target="../media/image101.png"/><Relationship Id="rId335" Type="http://schemas.openxmlformats.org/officeDocument/2006/relationships/image" Target="../media/image202.png"/><Relationship Id="rId5" Type="http://schemas.openxmlformats.org/officeDocument/2006/relationships/customXml" Target="../ink/ink40.xml"/><Relationship Id="rId181" Type="http://schemas.openxmlformats.org/officeDocument/2006/relationships/customXml" Target="../ink/ink129.xml"/><Relationship Id="rId237" Type="http://schemas.openxmlformats.org/officeDocument/2006/relationships/customXml" Target="../ink/ink158.xml"/><Relationship Id="rId279" Type="http://schemas.openxmlformats.org/officeDocument/2006/relationships/image" Target="../media/image175.png"/><Relationship Id="rId43" Type="http://schemas.openxmlformats.org/officeDocument/2006/relationships/image" Target="../media/image59.png"/><Relationship Id="rId139" Type="http://schemas.openxmlformats.org/officeDocument/2006/relationships/customXml" Target="../ink/ink108.xml"/><Relationship Id="rId290" Type="http://schemas.openxmlformats.org/officeDocument/2006/relationships/customXml" Target="../ink/ink185.xml"/><Relationship Id="rId304" Type="http://schemas.openxmlformats.org/officeDocument/2006/relationships/image" Target="../media/image187.png"/><Relationship Id="rId346" Type="http://schemas.openxmlformats.org/officeDocument/2006/relationships/customXml" Target="../ink/ink214.xml"/><Relationship Id="rId85" Type="http://schemas.openxmlformats.org/officeDocument/2006/relationships/customXml" Target="../ink/ink81.xml"/><Relationship Id="rId150" Type="http://schemas.openxmlformats.org/officeDocument/2006/relationships/image" Target="../media/image112.png"/><Relationship Id="rId192" Type="http://schemas.openxmlformats.org/officeDocument/2006/relationships/image" Target="../media/image133.png"/><Relationship Id="rId206" Type="http://schemas.openxmlformats.org/officeDocument/2006/relationships/customXml" Target="../ink/ink142.xml"/><Relationship Id="rId248" Type="http://schemas.openxmlformats.org/officeDocument/2006/relationships/image" Target="../media/image160.png"/><Relationship Id="rId12" Type="http://schemas.openxmlformats.org/officeDocument/2006/relationships/customXml" Target="../ink/ink44.xml"/><Relationship Id="rId108" Type="http://schemas.openxmlformats.org/officeDocument/2006/relationships/image" Target="../media/image91.png"/><Relationship Id="rId315" Type="http://schemas.openxmlformats.org/officeDocument/2006/relationships/image" Target="../media/image192.png"/><Relationship Id="rId54" Type="http://schemas.openxmlformats.org/officeDocument/2006/relationships/customXml" Target="../ink/ink65.xml"/><Relationship Id="rId96" Type="http://schemas.openxmlformats.org/officeDocument/2006/relationships/image" Target="../media/image85.png"/><Relationship Id="rId161" Type="http://schemas.openxmlformats.org/officeDocument/2006/relationships/customXml" Target="../ink/ink119.xml"/><Relationship Id="rId217" Type="http://schemas.openxmlformats.org/officeDocument/2006/relationships/customXml" Target="../ink/ink148.xml"/><Relationship Id="rId259" Type="http://schemas.openxmlformats.org/officeDocument/2006/relationships/customXml" Target="../ink/ink169.xml"/><Relationship Id="rId23" Type="http://schemas.openxmlformats.org/officeDocument/2006/relationships/image" Target="../media/image49.png"/><Relationship Id="rId119" Type="http://schemas.openxmlformats.org/officeDocument/2006/relationships/customXml" Target="../ink/ink98.xml"/><Relationship Id="rId270" Type="http://schemas.openxmlformats.org/officeDocument/2006/relationships/customXml" Target="../ink/ink175.xml"/><Relationship Id="rId326" Type="http://schemas.openxmlformats.org/officeDocument/2006/relationships/customXml" Target="../ink/ink204.xml"/><Relationship Id="rId65" Type="http://schemas.openxmlformats.org/officeDocument/2006/relationships/image" Target="../media/image70.png"/><Relationship Id="rId130" Type="http://schemas.openxmlformats.org/officeDocument/2006/relationships/image" Target="../media/image102.png"/><Relationship Id="rId172" Type="http://schemas.openxmlformats.org/officeDocument/2006/relationships/image" Target="../media/image123.png"/><Relationship Id="rId228" Type="http://schemas.openxmlformats.org/officeDocument/2006/relationships/image" Target="../media/image150.png"/><Relationship Id="rId281" Type="http://schemas.openxmlformats.org/officeDocument/2006/relationships/image" Target="../media/image176.png"/><Relationship Id="rId337" Type="http://schemas.openxmlformats.org/officeDocument/2006/relationships/image" Target="../media/image203.png"/><Relationship Id="rId34" Type="http://schemas.openxmlformats.org/officeDocument/2006/relationships/customXml" Target="../ink/ink55.xml"/><Relationship Id="rId76" Type="http://schemas.openxmlformats.org/officeDocument/2006/relationships/image" Target="../media/image75.png"/><Relationship Id="rId141" Type="http://schemas.openxmlformats.org/officeDocument/2006/relationships/customXml" Target="../ink/ink109.xml"/><Relationship Id="rId7" Type="http://schemas.openxmlformats.org/officeDocument/2006/relationships/customXml" Target="../ink/ink41.xml"/><Relationship Id="rId183" Type="http://schemas.openxmlformats.org/officeDocument/2006/relationships/customXml" Target="../ink/ink130.xml"/><Relationship Id="rId239" Type="http://schemas.openxmlformats.org/officeDocument/2006/relationships/customXml" Target="../ink/ink159.xml"/><Relationship Id="rId250" Type="http://schemas.openxmlformats.org/officeDocument/2006/relationships/image" Target="../media/image161.png"/><Relationship Id="rId292" Type="http://schemas.openxmlformats.org/officeDocument/2006/relationships/customXml" Target="../ink/ink186.xml"/><Relationship Id="rId306" Type="http://schemas.openxmlformats.org/officeDocument/2006/relationships/customXml" Target="../ink/ink194.xml"/><Relationship Id="rId45" Type="http://schemas.openxmlformats.org/officeDocument/2006/relationships/image" Target="../media/image60.png"/><Relationship Id="rId87" Type="http://schemas.openxmlformats.org/officeDocument/2006/relationships/customXml" Target="../ink/ink82.xml"/><Relationship Id="rId110" Type="http://schemas.openxmlformats.org/officeDocument/2006/relationships/image" Target="../media/image92.png"/><Relationship Id="rId348" Type="http://schemas.openxmlformats.org/officeDocument/2006/relationships/customXml" Target="../ink/ink215.xml"/><Relationship Id="rId152" Type="http://schemas.openxmlformats.org/officeDocument/2006/relationships/image" Target="../media/image113.png"/><Relationship Id="rId194" Type="http://schemas.openxmlformats.org/officeDocument/2006/relationships/image" Target="../media/image134.png"/><Relationship Id="rId208" Type="http://schemas.openxmlformats.org/officeDocument/2006/relationships/customXml" Target="../ink/ink143.xml"/><Relationship Id="rId261" Type="http://schemas.openxmlformats.org/officeDocument/2006/relationships/customXml" Target="../ink/ink170.xml"/><Relationship Id="rId14" Type="http://schemas.openxmlformats.org/officeDocument/2006/relationships/customXml" Target="../ink/ink45.xml"/><Relationship Id="rId56" Type="http://schemas.openxmlformats.org/officeDocument/2006/relationships/customXml" Target="../ink/ink66.xml"/><Relationship Id="rId317" Type="http://schemas.openxmlformats.org/officeDocument/2006/relationships/image" Target="../media/image193.png"/><Relationship Id="rId98" Type="http://schemas.openxmlformats.org/officeDocument/2006/relationships/image" Target="../media/image86.png"/><Relationship Id="rId121" Type="http://schemas.openxmlformats.org/officeDocument/2006/relationships/customXml" Target="../ink/ink99.xml"/><Relationship Id="rId163" Type="http://schemas.openxmlformats.org/officeDocument/2006/relationships/customXml" Target="../ink/ink120.xml"/><Relationship Id="rId219" Type="http://schemas.openxmlformats.org/officeDocument/2006/relationships/customXml" Target="../ink/ink149.xml"/><Relationship Id="rId230" Type="http://schemas.openxmlformats.org/officeDocument/2006/relationships/image" Target="../media/image151.png"/><Relationship Id="rId251" Type="http://schemas.openxmlformats.org/officeDocument/2006/relationships/customXml" Target="../ink/ink165.xml"/><Relationship Id="rId25" Type="http://schemas.openxmlformats.org/officeDocument/2006/relationships/image" Target="../media/image50.png"/><Relationship Id="rId46" Type="http://schemas.openxmlformats.org/officeDocument/2006/relationships/customXml" Target="../ink/ink61.xml"/><Relationship Id="rId67" Type="http://schemas.openxmlformats.org/officeDocument/2006/relationships/image" Target="../media/image71.png"/><Relationship Id="rId272" Type="http://schemas.openxmlformats.org/officeDocument/2006/relationships/customXml" Target="../ink/ink176.xml"/><Relationship Id="rId293" Type="http://schemas.openxmlformats.org/officeDocument/2006/relationships/image" Target="../media/image182.png"/><Relationship Id="rId307" Type="http://schemas.openxmlformats.org/officeDocument/2006/relationships/image" Target="../media/image188.png"/><Relationship Id="rId328" Type="http://schemas.openxmlformats.org/officeDocument/2006/relationships/customXml" Target="../ink/ink205.xml"/><Relationship Id="rId349" Type="http://schemas.openxmlformats.org/officeDocument/2006/relationships/image" Target="../media/image209.png"/><Relationship Id="rId88" Type="http://schemas.openxmlformats.org/officeDocument/2006/relationships/image" Target="../media/image81.png"/><Relationship Id="rId111" Type="http://schemas.openxmlformats.org/officeDocument/2006/relationships/customXml" Target="../ink/ink94.xml"/><Relationship Id="rId132" Type="http://schemas.openxmlformats.org/officeDocument/2006/relationships/image" Target="../media/image103.png"/><Relationship Id="rId153" Type="http://schemas.openxmlformats.org/officeDocument/2006/relationships/customXml" Target="../ink/ink115.xml"/><Relationship Id="rId174" Type="http://schemas.openxmlformats.org/officeDocument/2006/relationships/image" Target="../media/image124.png"/><Relationship Id="rId195" Type="http://schemas.openxmlformats.org/officeDocument/2006/relationships/customXml" Target="../ink/ink136.xml"/><Relationship Id="rId209" Type="http://schemas.openxmlformats.org/officeDocument/2006/relationships/image" Target="../media/image141.png"/><Relationship Id="rId220" Type="http://schemas.openxmlformats.org/officeDocument/2006/relationships/image" Target="../media/image146.png"/><Relationship Id="rId241" Type="http://schemas.openxmlformats.org/officeDocument/2006/relationships/customXml" Target="../ink/ink160.xml"/><Relationship Id="rId15" Type="http://schemas.openxmlformats.org/officeDocument/2006/relationships/customXml" Target="../ink/ink46.xml"/><Relationship Id="rId36" Type="http://schemas.openxmlformats.org/officeDocument/2006/relationships/customXml" Target="../ink/ink56.xml"/><Relationship Id="rId57" Type="http://schemas.openxmlformats.org/officeDocument/2006/relationships/image" Target="../media/image66.png"/><Relationship Id="rId262" Type="http://schemas.openxmlformats.org/officeDocument/2006/relationships/image" Target="../media/image167.png"/><Relationship Id="rId283" Type="http://schemas.openxmlformats.org/officeDocument/2006/relationships/image" Target="../media/image177.png"/><Relationship Id="rId318" Type="http://schemas.openxmlformats.org/officeDocument/2006/relationships/customXml" Target="../ink/ink200.xml"/><Relationship Id="rId339" Type="http://schemas.openxmlformats.org/officeDocument/2006/relationships/image" Target="../media/image204.png"/><Relationship Id="rId78" Type="http://schemas.openxmlformats.org/officeDocument/2006/relationships/image" Target="../media/image76.png"/><Relationship Id="rId99" Type="http://schemas.openxmlformats.org/officeDocument/2006/relationships/customXml" Target="../ink/ink88.xml"/><Relationship Id="rId101" Type="http://schemas.openxmlformats.org/officeDocument/2006/relationships/customXml" Target="../ink/ink89.xml"/><Relationship Id="rId122" Type="http://schemas.openxmlformats.org/officeDocument/2006/relationships/image" Target="../media/image98.png"/><Relationship Id="rId143" Type="http://schemas.openxmlformats.org/officeDocument/2006/relationships/customXml" Target="../ink/ink110.xml"/><Relationship Id="rId164" Type="http://schemas.openxmlformats.org/officeDocument/2006/relationships/image" Target="../media/image119.png"/><Relationship Id="rId185" Type="http://schemas.openxmlformats.org/officeDocument/2006/relationships/customXml" Target="../ink/ink131.xml"/><Relationship Id="rId350" Type="http://schemas.openxmlformats.org/officeDocument/2006/relationships/customXml" Target="../ink/ink216.xml"/><Relationship Id="rId9" Type="http://schemas.openxmlformats.org/officeDocument/2006/relationships/image" Target="../media/image42.png"/><Relationship Id="rId210" Type="http://schemas.openxmlformats.org/officeDocument/2006/relationships/customXml" Target="../ink/ink144.xml"/><Relationship Id="rId26" Type="http://schemas.openxmlformats.org/officeDocument/2006/relationships/customXml" Target="../ink/ink51.xml"/><Relationship Id="rId231" Type="http://schemas.openxmlformats.org/officeDocument/2006/relationships/customXml" Target="../ink/ink155.xml"/><Relationship Id="rId252" Type="http://schemas.openxmlformats.org/officeDocument/2006/relationships/image" Target="../media/image162.png"/><Relationship Id="rId273" Type="http://schemas.openxmlformats.org/officeDocument/2006/relationships/image" Target="../media/image172.png"/><Relationship Id="rId294" Type="http://schemas.openxmlformats.org/officeDocument/2006/relationships/customXml" Target="../ink/ink187.xml"/><Relationship Id="rId308" Type="http://schemas.openxmlformats.org/officeDocument/2006/relationships/customXml" Target="../ink/ink195.xml"/><Relationship Id="rId329" Type="http://schemas.openxmlformats.org/officeDocument/2006/relationships/image" Target="../media/image199.png"/><Relationship Id="rId47" Type="http://schemas.openxmlformats.org/officeDocument/2006/relationships/image" Target="../media/image61.png"/><Relationship Id="rId68" Type="http://schemas.openxmlformats.org/officeDocument/2006/relationships/customXml" Target="../ink/ink72.xml"/><Relationship Id="rId89" Type="http://schemas.openxmlformats.org/officeDocument/2006/relationships/customXml" Target="../ink/ink83.xml"/><Relationship Id="rId112" Type="http://schemas.openxmlformats.org/officeDocument/2006/relationships/image" Target="../media/image93.png"/><Relationship Id="rId133" Type="http://schemas.openxmlformats.org/officeDocument/2006/relationships/customXml" Target="../ink/ink105.xml"/><Relationship Id="rId154" Type="http://schemas.openxmlformats.org/officeDocument/2006/relationships/image" Target="../media/image114.png"/><Relationship Id="rId175" Type="http://schemas.openxmlformats.org/officeDocument/2006/relationships/customXml" Target="../ink/ink126.xml"/><Relationship Id="rId340" Type="http://schemas.openxmlformats.org/officeDocument/2006/relationships/customXml" Target="../ink/ink211.xml"/><Relationship Id="rId196" Type="http://schemas.openxmlformats.org/officeDocument/2006/relationships/image" Target="../media/image135.png"/><Relationship Id="rId200" Type="http://schemas.openxmlformats.org/officeDocument/2006/relationships/image" Target="../media/image137.png"/><Relationship Id="rId16" Type="http://schemas.openxmlformats.org/officeDocument/2006/relationships/image" Target="../media/image45.png"/><Relationship Id="rId221" Type="http://schemas.openxmlformats.org/officeDocument/2006/relationships/customXml" Target="../ink/ink150.xml"/><Relationship Id="rId242" Type="http://schemas.openxmlformats.org/officeDocument/2006/relationships/image" Target="../media/image157.png"/><Relationship Id="rId263" Type="http://schemas.openxmlformats.org/officeDocument/2006/relationships/customXml" Target="../ink/ink171.xml"/><Relationship Id="rId284" Type="http://schemas.openxmlformats.org/officeDocument/2006/relationships/customXml" Target="../ink/ink182.xml"/><Relationship Id="rId319" Type="http://schemas.openxmlformats.org/officeDocument/2006/relationships/image" Target="../media/image194.png"/><Relationship Id="rId37" Type="http://schemas.openxmlformats.org/officeDocument/2006/relationships/image" Target="../media/image56.png"/><Relationship Id="rId58" Type="http://schemas.openxmlformats.org/officeDocument/2006/relationships/customXml" Target="../ink/ink67.xml"/><Relationship Id="rId79" Type="http://schemas.openxmlformats.org/officeDocument/2006/relationships/customXml" Target="../ink/ink78.xml"/><Relationship Id="rId102" Type="http://schemas.openxmlformats.org/officeDocument/2006/relationships/image" Target="../media/image88.png"/><Relationship Id="rId123" Type="http://schemas.openxmlformats.org/officeDocument/2006/relationships/customXml" Target="../ink/ink100.xml"/><Relationship Id="rId144" Type="http://schemas.openxmlformats.org/officeDocument/2006/relationships/image" Target="../media/image109.png"/><Relationship Id="rId330" Type="http://schemas.openxmlformats.org/officeDocument/2006/relationships/customXml" Target="../ink/ink206.xml"/><Relationship Id="rId90" Type="http://schemas.openxmlformats.org/officeDocument/2006/relationships/image" Target="../media/image82.png"/><Relationship Id="rId165" Type="http://schemas.openxmlformats.org/officeDocument/2006/relationships/customXml" Target="../ink/ink121.xml"/><Relationship Id="rId186" Type="http://schemas.openxmlformats.org/officeDocument/2006/relationships/image" Target="../media/image130.png"/><Relationship Id="rId351" Type="http://schemas.openxmlformats.org/officeDocument/2006/relationships/image" Target="../media/image210.png"/><Relationship Id="rId211" Type="http://schemas.openxmlformats.org/officeDocument/2006/relationships/image" Target="../media/image142.png"/><Relationship Id="rId232" Type="http://schemas.openxmlformats.org/officeDocument/2006/relationships/image" Target="../media/image152.png"/><Relationship Id="rId253" Type="http://schemas.openxmlformats.org/officeDocument/2006/relationships/customXml" Target="../ink/ink166.xml"/><Relationship Id="rId274" Type="http://schemas.openxmlformats.org/officeDocument/2006/relationships/customXml" Target="../ink/ink177.xml"/><Relationship Id="rId295" Type="http://schemas.openxmlformats.org/officeDocument/2006/relationships/image" Target="../media/image183.png"/><Relationship Id="rId309" Type="http://schemas.openxmlformats.org/officeDocument/2006/relationships/image" Target="../media/image189.png"/><Relationship Id="rId27" Type="http://schemas.openxmlformats.org/officeDocument/2006/relationships/image" Target="../media/image51.png"/><Relationship Id="rId48" Type="http://schemas.openxmlformats.org/officeDocument/2006/relationships/customXml" Target="../ink/ink62.xml"/><Relationship Id="rId69" Type="http://schemas.openxmlformats.org/officeDocument/2006/relationships/image" Target="../media/image72.png"/><Relationship Id="rId113" Type="http://schemas.openxmlformats.org/officeDocument/2006/relationships/customXml" Target="../ink/ink95.xml"/><Relationship Id="rId134" Type="http://schemas.openxmlformats.org/officeDocument/2006/relationships/image" Target="../media/image104.png"/><Relationship Id="rId320" Type="http://schemas.openxmlformats.org/officeDocument/2006/relationships/customXml" Target="../ink/ink201.xml"/><Relationship Id="rId80" Type="http://schemas.openxmlformats.org/officeDocument/2006/relationships/image" Target="../media/image77.png"/><Relationship Id="rId155" Type="http://schemas.openxmlformats.org/officeDocument/2006/relationships/customXml" Target="../ink/ink116.xml"/><Relationship Id="rId176" Type="http://schemas.openxmlformats.org/officeDocument/2006/relationships/image" Target="../media/image125.png"/><Relationship Id="rId197" Type="http://schemas.openxmlformats.org/officeDocument/2006/relationships/customXml" Target="../ink/ink137.xml"/><Relationship Id="rId341" Type="http://schemas.openxmlformats.org/officeDocument/2006/relationships/image" Target="../media/image205.png"/><Relationship Id="rId201" Type="http://schemas.openxmlformats.org/officeDocument/2006/relationships/customXml" Target="../ink/ink139.xml"/><Relationship Id="rId222" Type="http://schemas.openxmlformats.org/officeDocument/2006/relationships/image" Target="../media/image147.png"/><Relationship Id="rId243" Type="http://schemas.openxmlformats.org/officeDocument/2006/relationships/customXml" Target="../ink/ink161.xml"/><Relationship Id="rId264" Type="http://schemas.openxmlformats.org/officeDocument/2006/relationships/image" Target="../media/image168.png"/><Relationship Id="rId285" Type="http://schemas.openxmlformats.org/officeDocument/2006/relationships/image" Target="../media/image178.png"/><Relationship Id="rId17" Type="http://schemas.openxmlformats.org/officeDocument/2006/relationships/image" Target="../media/image46.png"/><Relationship Id="rId38" Type="http://schemas.openxmlformats.org/officeDocument/2006/relationships/customXml" Target="../ink/ink57.xml"/><Relationship Id="rId59" Type="http://schemas.openxmlformats.org/officeDocument/2006/relationships/image" Target="../media/image67.png"/><Relationship Id="rId103" Type="http://schemas.openxmlformats.org/officeDocument/2006/relationships/customXml" Target="../ink/ink90.xml"/><Relationship Id="rId124" Type="http://schemas.openxmlformats.org/officeDocument/2006/relationships/image" Target="../media/image99.png"/><Relationship Id="rId310" Type="http://schemas.openxmlformats.org/officeDocument/2006/relationships/customXml" Target="../ink/ink196.xml"/><Relationship Id="rId70" Type="http://schemas.openxmlformats.org/officeDocument/2006/relationships/customXml" Target="../ink/ink73.xml"/><Relationship Id="rId91" Type="http://schemas.openxmlformats.org/officeDocument/2006/relationships/customXml" Target="../ink/ink84.xml"/><Relationship Id="rId145" Type="http://schemas.openxmlformats.org/officeDocument/2006/relationships/customXml" Target="../ink/ink111.xml"/><Relationship Id="rId166" Type="http://schemas.openxmlformats.org/officeDocument/2006/relationships/image" Target="../media/image120.png"/><Relationship Id="rId187" Type="http://schemas.openxmlformats.org/officeDocument/2006/relationships/customXml" Target="../ink/ink132.xml"/><Relationship Id="rId331" Type="http://schemas.openxmlformats.org/officeDocument/2006/relationships/image" Target="../media/image200.png"/><Relationship Id="rId352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5.xml"/><Relationship Id="rId233" Type="http://schemas.openxmlformats.org/officeDocument/2006/relationships/customXml" Target="../ink/ink156.xml"/><Relationship Id="rId254" Type="http://schemas.openxmlformats.org/officeDocument/2006/relationships/image" Target="../media/image163.png"/><Relationship Id="rId28" Type="http://schemas.openxmlformats.org/officeDocument/2006/relationships/customXml" Target="../ink/ink52.xml"/><Relationship Id="rId49" Type="http://schemas.openxmlformats.org/officeDocument/2006/relationships/image" Target="../media/image62.png"/><Relationship Id="rId114" Type="http://schemas.openxmlformats.org/officeDocument/2006/relationships/image" Target="../media/image94.png"/><Relationship Id="rId275" Type="http://schemas.openxmlformats.org/officeDocument/2006/relationships/image" Target="../media/image173.png"/><Relationship Id="rId296" Type="http://schemas.openxmlformats.org/officeDocument/2006/relationships/customXml" Target="../ink/ink188.xml"/><Relationship Id="rId300" Type="http://schemas.openxmlformats.org/officeDocument/2006/relationships/customXml" Target="../ink/ink190.xml"/><Relationship Id="rId60" Type="http://schemas.openxmlformats.org/officeDocument/2006/relationships/customXml" Target="../ink/ink68.xml"/><Relationship Id="rId81" Type="http://schemas.openxmlformats.org/officeDocument/2006/relationships/customXml" Target="../ink/ink79.xml"/><Relationship Id="rId135" Type="http://schemas.openxmlformats.org/officeDocument/2006/relationships/customXml" Target="../ink/ink106.xml"/><Relationship Id="rId156" Type="http://schemas.openxmlformats.org/officeDocument/2006/relationships/image" Target="../media/image115.png"/><Relationship Id="rId177" Type="http://schemas.openxmlformats.org/officeDocument/2006/relationships/customXml" Target="../ink/ink127.xml"/><Relationship Id="rId198" Type="http://schemas.openxmlformats.org/officeDocument/2006/relationships/image" Target="../media/image136.png"/><Relationship Id="rId321" Type="http://schemas.openxmlformats.org/officeDocument/2006/relationships/image" Target="../media/image195.png"/><Relationship Id="rId342" Type="http://schemas.openxmlformats.org/officeDocument/2006/relationships/customXml" Target="../ink/ink212.xml"/><Relationship Id="rId202" Type="http://schemas.openxmlformats.org/officeDocument/2006/relationships/customXml" Target="../ink/ink140.xml"/><Relationship Id="rId223" Type="http://schemas.openxmlformats.org/officeDocument/2006/relationships/customXml" Target="../ink/ink151.xml"/><Relationship Id="rId244" Type="http://schemas.openxmlformats.org/officeDocument/2006/relationships/image" Target="../media/image158.png"/><Relationship Id="rId18" Type="http://schemas.openxmlformats.org/officeDocument/2006/relationships/customXml" Target="../ink/ink47.xml"/><Relationship Id="rId39" Type="http://schemas.openxmlformats.org/officeDocument/2006/relationships/image" Target="../media/image57.png"/><Relationship Id="rId265" Type="http://schemas.openxmlformats.org/officeDocument/2006/relationships/customXml" Target="../ink/ink172.xml"/><Relationship Id="rId286" Type="http://schemas.openxmlformats.org/officeDocument/2006/relationships/customXml" Target="../ink/ink183.xml"/><Relationship Id="rId50" Type="http://schemas.openxmlformats.org/officeDocument/2006/relationships/customXml" Target="../ink/ink63.xml"/><Relationship Id="rId104" Type="http://schemas.openxmlformats.org/officeDocument/2006/relationships/image" Target="../media/image89.png"/><Relationship Id="rId125" Type="http://schemas.openxmlformats.org/officeDocument/2006/relationships/customXml" Target="../ink/ink101.xml"/><Relationship Id="rId146" Type="http://schemas.openxmlformats.org/officeDocument/2006/relationships/image" Target="../media/image110.png"/><Relationship Id="rId167" Type="http://schemas.openxmlformats.org/officeDocument/2006/relationships/customXml" Target="../ink/ink122.xml"/><Relationship Id="rId188" Type="http://schemas.openxmlformats.org/officeDocument/2006/relationships/image" Target="../media/image131.png"/><Relationship Id="rId311" Type="http://schemas.openxmlformats.org/officeDocument/2006/relationships/image" Target="../media/image190.png"/><Relationship Id="rId332" Type="http://schemas.openxmlformats.org/officeDocument/2006/relationships/customXml" Target="../ink/ink207.xml"/><Relationship Id="rId353" Type="http://schemas.openxmlformats.org/officeDocument/2006/relationships/image" Target="../media/image211.png"/><Relationship Id="rId71" Type="http://schemas.openxmlformats.org/officeDocument/2006/relationships/image" Target="../media/image73.png"/><Relationship Id="rId92" Type="http://schemas.openxmlformats.org/officeDocument/2006/relationships/image" Target="../media/image83.png"/><Relationship Id="rId213" Type="http://schemas.openxmlformats.org/officeDocument/2006/relationships/image" Target="../media/image143.png"/><Relationship Id="rId234" Type="http://schemas.openxmlformats.org/officeDocument/2006/relationships/image" Target="../media/image153.png"/><Relationship Id="rId2" Type="http://schemas.openxmlformats.org/officeDocument/2006/relationships/image" Target="../media/image41.png"/><Relationship Id="rId29" Type="http://schemas.openxmlformats.org/officeDocument/2006/relationships/image" Target="../media/image52.png"/><Relationship Id="rId255" Type="http://schemas.openxmlformats.org/officeDocument/2006/relationships/customXml" Target="../ink/ink167.xml"/><Relationship Id="rId276" Type="http://schemas.openxmlformats.org/officeDocument/2006/relationships/customXml" Target="../ink/ink178.xml"/><Relationship Id="rId297" Type="http://schemas.openxmlformats.org/officeDocument/2006/relationships/image" Target="../media/image184.png"/><Relationship Id="rId40" Type="http://schemas.openxmlformats.org/officeDocument/2006/relationships/customXml" Target="../ink/ink58.xml"/><Relationship Id="rId115" Type="http://schemas.openxmlformats.org/officeDocument/2006/relationships/customXml" Target="../ink/ink96.xml"/><Relationship Id="rId136" Type="http://schemas.openxmlformats.org/officeDocument/2006/relationships/image" Target="../media/image105.png"/><Relationship Id="rId157" Type="http://schemas.openxmlformats.org/officeDocument/2006/relationships/customXml" Target="../ink/ink117.xml"/><Relationship Id="rId178" Type="http://schemas.openxmlformats.org/officeDocument/2006/relationships/image" Target="../media/image126.png"/><Relationship Id="rId301" Type="http://schemas.openxmlformats.org/officeDocument/2006/relationships/image" Target="../media/image186.png"/><Relationship Id="rId322" Type="http://schemas.openxmlformats.org/officeDocument/2006/relationships/customXml" Target="../ink/ink202.xml"/><Relationship Id="rId343" Type="http://schemas.openxmlformats.org/officeDocument/2006/relationships/image" Target="../media/image206.png"/><Relationship Id="rId61" Type="http://schemas.openxmlformats.org/officeDocument/2006/relationships/image" Target="../media/image68.png"/><Relationship Id="rId82" Type="http://schemas.openxmlformats.org/officeDocument/2006/relationships/image" Target="../media/image78.png"/><Relationship Id="rId199" Type="http://schemas.openxmlformats.org/officeDocument/2006/relationships/customXml" Target="../ink/ink138.xml"/><Relationship Id="rId203" Type="http://schemas.openxmlformats.org/officeDocument/2006/relationships/image" Target="../media/image138.png"/><Relationship Id="rId19" Type="http://schemas.openxmlformats.org/officeDocument/2006/relationships/image" Target="../media/image47.png"/><Relationship Id="rId224" Type="http://schemas.openxmlformats.org/officeDocument/2006/relationships/image" Target="../media/image148.png"/><Relationship Id="rId245" Type="http://schemas.openxmlformats.org/officeDocument/2006/relationships/customXml" Target="../ink/ink162.xml"/><Relationship Id="rId266" Type="http://schemas.openxmlformats.org/officeDocument/2006/relationships/image" Target="../media/image169.png"/><Relationship Id="rId287" Type="http://schemas.openxmlformats.org/officeDocument/2006/relationships/image" Target="../media/image179.png"/><Relationship Id="rId30" Type="http://schemas.openxmlformats.org/officeDocument/2006/relationships/customXml" Target="../ink/ink53.xml"/><Relationship Id="rId105" Type="http://schemas.openxmlformats.org/officeDocument/2006/relationships/customXml" Target="../ink/ink91.xml"/><Relationship Id="rId126" Type="http://schemas.openxmlformats.org/officeDocument/2006/relationships/image" Target="../media/image100.png"/><Relationship Id="rId147" Type="http://schemas.openxmlformats.org/officeDocument/2006/relationships/customXml" Target="../ink/ink112.xml"/><Relationship Id="rId168" Type="http://schemas.openxmlformats.org/officeDocument/2006/relationships/image" Target="../media/image121.png"/><Relationship Id="rId312" Type="http://schemas.openxmlformats.org/officeDocument/2006/relationships/customXml" Target="../ink/ink197.xml"/><Relationship Id="rId333" Type="http://schemas.openxmlformats.org/officeDocument/2006/relationships/image" Target="../media/image201.png"/><Relationship Id="rId354" Type="http://schemas.openxmlformats.org/officeDocument/2006/relationships/customXml" Target="../ink/ink218.xml"/><Relationship Id="rId51" Type="http://schemas.openxmlformats.org/officeDocument/2006/relationships/image" Target="../media/image63.png"/><Relationship Id="rId72" Type="http://schemas.openxmlformats.org/officeDocument/2006/relationships/customXml" Target="../ink/ink74.xml"/><Relationship Id="rId93" Type="http://schemas.openxmlformats.org/officeDocument/2006/relationships/customXml" Target="../ink/ink85.xml"/><Relationship Id="rId189" Type="http://schemas.openxmlformats.org/officeDocument/2006/relationships/customXml" Target="../ink/ink133.xml"/><Relationship Id="rId3" Type="http://schemas.openxmlformats.org/officeDocument/2006/relationships/customXml" Target="../ink/ink39.xml"/><Relationship Id="rId214" Type="http://schemas.openxmlformats.org/officeDocument/2006/relationships/customXml" Target="../ink/ink146.xml"/><Relationship Id="rId235" Type="http://schemas.openxmlformats.org/officeDocument/2006/relationships/customXml" Target="../ink/ink157.xml"/><Relationship Id="rId256" Type="http://schemas.openxmlformats.org/officeDocument/2006/relationships/image" Target="../media/image164.png"/><Relationship Id="rId277" Type="http://schemas.openxmlformats.org/officeDocument/2006/relationships/image" Target="../media/image174.png"/><Relationship Id="rId298" Type="http://schemas.openxmlformats.org/officeDocument/2006/relationships/customXml" Target="../ink/ink189.xml"/><Relationship Id="rId116" Type="http://schemas.openxmlformats.org/officeDocument/2006/relationships/image" Target="../media/image95.png"/><Relationship Id="rId137" Type="http://schemas.openxmlformats.org/officeDocument/2006/relationships/customXml" Target="../ink/ink107.xml"/><Relationship Id="rId158" Type="http://schemas.openxmlformats.org/officeDocument/2006/relationships/image" Target="../media/image116.png"/><Relationship Id="rId302" Type="http://schemas.openxmlformats.org/officeDocument/2006/relationships/customXml" Target="../ink/ink191.xml"/><Relationship Id="rId323" Type="http://schemas.openxmlformats.org/officeDocument/2006/relationships/image" Target="../media/image196.png"/><Relationship Id="rId344" Type="http://schemas.openxmlformats.org/officeDocument/2006/relationships/customXml" Target="../ink/ink213.xml"/><Relationship Id="rId20" Type="http://schemas.openxmlformats.org/officeDocument/2006/relationships/customXml" Target="../ink/ink48.xml"/><Relationship Id="rId41" Type="http://schemas.openxmlformats.org/officeDocument/2006/relationships/image" Target="../media/image58.png"/><Relationship Id="rId62" Type="http://schemas.openxmlformats.org/officeDocument/2006/relationships/customXml" Target="../ink/ink69.xml"/><Relationship Id="rId83" Type="http://schemas.openxmlformats.org/officeDocument/2006/relationships/customXml" Target="../ink/ink80.xml"/><Relationship Id="rId179" Type="http://schemas.openxmlformats.org/officeDocument/2006/relationships/customXml" Target="../ink/ink128.xml"/><Relationship Id="rId190" Type="http://schemas.openxmlformats.org/officeDocument/2006/relationships/image" Target="../media/image132.png"/><Relationship Id="rId204" Type="http://schemas.openxmlformats.org/officeDocument/2006/relationships/customXml" Target="../ink/ink141.xml"/><Relationship Id="rId225" Type="http://schemas.openxmlformats.org/officeDocument/2006/relationships/customXml" Target="../ink/ink152.xml"/><Relationship Id="rId246" Type="http://schemas.openxmlformats.org/officeDocument/2006/relationships/image" Target="../media/image159.png"/><Relationship Id="rId267" Type="http://schemas.openxmlformats.org/officeDocument/2006/relationships/customXml" Target="../ink/ink173.xml"/><Relationship Id="rId288" Type="http://schemas.openxmlformats.org/officeDocument/2006/relationships/customXml" Target="../ink/ink184.xml"/><Relationship Id="rId106" Type="http://schemas.openxmlformats.org/officeDocument/2006/relationships/image" Target="../media/image90.png"/><Relationship Id="rId127" Type="http://schemas.openxmlformats.org/officeDocument/2006/relationships/customXml" Target="../ink/ink102.xml"/><Relationship Id="rId313" Type="http://schemas.openxmlformats.org/officeDocument/2006/relationships/image" Target="../media/image191.png"/><Relationship Id="rId10" Type="http://schemas.openxmlformats.org/officeDocument/2006/relationships/customXml" Target="../ink/ink43.xml"/><Relationship Id="rId31" Type="http://schemas.openxmlformats.org/officeDocument/2006/relationships/image" Target="../media/image53.png"/><Relationship Id="rId52" Type="http://schemas.openxmlformats.org/officeDocument/2006/relationships/customXml" Target="../ink/ink64.xml"/><Relationship Id="rId73" Type="http://schemas.openxmlformats.org/officeDocument/2006/relationships/customXml" Target="../ink/ink75.xml"/><Relationship Id="rId94" Type="http://schemas.openxmlformats.org/officeDocument/2006/relationships/image" Target="../media/image84.png"/><Relationship Id="rId148" Type="http://schemas.openxmlformats.org/officeDocument/2006/relationships/image" Target="../media/image111.png"/><Relationship Id="rId169" Type="http://schemas.openxmlformats.org/officeDocument/2006/relationships/customXml" Target="../ink/ink123.xml"/><Relationship Id="rId334" Type="http://schemas.openxmlformats.org/officeDocument/2006/relationships/customXml" Target="../ink/ink208.xml"/><Relationship Id="rId355" Type="http://schemas.openxmlformats.org/officeDocument/2006/relationships/image" Target="../media/image212.png"/><Relationship Id="rId4" Type="http://schemas.openxmlformats.org/officeDocument/2006/relationships/image" Target="../media/image16.png"/><Relationship Id="rId180" Type="http://schemas.openxmlformats.org/officeDocument/2006/relationships/image" Target="../media/image127.png"/><Relationship Id="rId215" Type="http://schemas.openxmlformats.org/officeDocument/2006/relationships/image" Target="../media/image144.png"/><Relationship Id="rId236" Type="http://schemas.openxmlformats.org/officeDocument/2006/relationships/image" Target="../media/image154.png"/><Relationship Id="rId257" Type="http://schemas.openxmlformats.org/officeDocument/2006/relationships/customXml" Target="../ink/ink168.xml"/><Relationship Id="rId278" Type="http://schemas.openxmlformats.org/officeDocument/2006/relationships/customXml" Target="../ink/ink179.xml"/><Relationship Id="rId303" Type="http://schemas.openxmlformats.org/officeDocument/2006/relationships/customXml" Target="../ink/ink192.xml"/><Relationship Id="rId42" Type="http://schemas.openxmlformats.org/officeDocument/2006/relationships/customXml" Target="../ink/ink59.xml"/><Relationship Id="rId84" Type="http://schemas.openxmlformats.org/officeDocument/2006/relationships/image" Target="../media/image79.png"/><Relationship Id="rId138" Type="http://schemas.openxmlformats.org/officeDocument/2006/relationships/image" Target="../media/image106.png"/><Relationship Id="rId345" Type="http://schemas.openxmlformats.org/officeDocument/2006/relationships/image" Target="../media/image207.png"/><Relationship Id="rId191" Type="http://schemas.openxmlformats.org/officeDocument/2006/relationships/customXml" Target="../ink/ink134.xml"/><Relationship Id="rId205" Type="http://schemas.openxmlformats.org/officeDocument/2006/relationships/image" Target="../media/image139.png"/><Relationship Id="rId247" Type="http://schemas.openxmlformats.org/officeDocument/2006/relationships/customXml" Target="../ink/ink163.xml"/><Relationship Id="rId107" Type="http://schemas.openxmlformats.org/officeDocument/2006/relationships/customXml" Target="../ink/ink92.xml"/><Relationship Id="rId289" Type="http://schemas.openxmlformats.org/officeDocument/2006/relationships/image" Target="../media/image180.png"/><Relationship Id="rId11" Type="http://schemas.openxmlformats.org/officeDocument/2006/relationships/image" Target="../media/image43.png"/><Relationship Id="rId53" Type="http://schemas.openxmlformats.org/officeDocument/2006/relationships/image" Target="../media/image64.png"/><Relationship Id="rId149" Type="http://schemas.openxmlformats.org/officeDocument/2006/relationships/customXml" Target="../ink/ink113.xml"/><Relationship Id="rId314" Type="http://schemas.openxmlformats.org/officeDocument/2006/relationships/customXml" Target="../ink/ink198.xml"/><Relationship Id="rId95" Type="http://schemas.openxmlformats.org/officeDocument/2006/relationships/customXml" Target="../ink/ink86.xml"/><Relationship Id="rId160" Type="http://schemas.openxmlformats.org/officeDocument/2006/relationships/image" Target="../media/image117.png"/><Relationship Id="rId216" Type="http://schemas.openxmlformats.org/officeDocument/2006/relationships/customXml" Target="../ink/ink147.xml"/><Relationship Id="rId258" Type="http://schemas.openxmlformats.org/officeDocument/2006/relationships/image" Target="../media/image165.png"/><Relationship Id="rId22" Type="http://schemas.openxmlformats.org/officeDocument/2006/relationships/customXml" Target="../ink/ink49.xml"/><Relationship Id="rId64" Type="http://schemas.openxmlformats.org/officeDocument/2006/relationships/customXml" Target="../ink/ink70.xml"/><Relationship Id="rId118" Type="http://schemas.openxmlformats.org/officeDocument/2006/relationships/image" Target="../media/image96.png"/><Relationship Id="rId325" Type="http://schemas.openxmlformats.org/officeDocument/2006/relationships/image" Target="../media/image197.png"/><Relationship Id="rId171" Type="http://schemas.openxmlformats.org/officeDocument/2006/relationships/customXml" Target="../ink/ink124.xml"/><Relationship Id="rId227" Type="http://schemas.openxmlformats.org/officeDocument/2006/relationships/customXml" Target="../ink/ink153.xml"/><Relationship Id="rId269" Type="http://schemas.openxmlformats.org/officeDocument/2006/relationships/image" Target="../media/image170.png"/><Relationship Id="rId33" Type="http://schemas.openxmlformats.org/officeDocument/2006/relationships/image" Target="../media/image54.png"/><Relationship Id="rId129" Type="http://schemas.openxmlformats.org/officeDocument/2006/relationships/customXml" Target="../ink/ink103.xml"/><Relationship Id="rId280" Type="http://schemas.openxmlformats.org/officeDocument/2006/relationships/customXml" Target="../ink/ink180.xml"/><Relationship Id="rId336" Type="http://schemas.openxmlformats.org/officeDocument/2006/relationships/customXml" Target="../ink/ink209.xml"/><Relationship Id="rId75" Type="http://schemas.openxmlformats.org/officeDocument/2006/relationships/customXml" Target="../ink/ink76.xml"/><Relationship Id="rId140" Type="http://schemas.openxmlformats.org/officeDocument/2006/relationships/image" Target="../media/image107.png"/><Relationship Id="rId182" Type="http://schemas.openxmlformats.org/officeDocument/2006/relationships/image" Target="../media/image128.png"/><Relationship Id="rId6" Type="http://schemas.openxmlformats.org/officeDocument/2006/relationships/image" Target="../media/image40.png"/><Relationship Id="rId238" Type="http://schemas.openxmlformats.org/officeDocument/2006/relationships/image" Target="../media/image155.png"/><Relationship Id="rId291" Type="http://schemas.openxmlformats.org/officeDocument/2006/relationships/image" Target="../media/image181.png"/><Relationship Id="rId305" Type="http://schemas.openxmlformats.org/officeDocument/2006/relationships/customXml" Target="../ink/ink193.xml"/><Relationship Id="rId347" Type="http://schemas.openxmlformats.org/officeDocument/2006/relationships/image" Target="../media/image208.png"/><Relationship Id="rId44" Type="http://schemas.openxmlformats.org/officeDocument/2006/relationships/customXml" Target="../ink/ink60.xml"/><Relationship Id="rId86" Type="http://schemas.openxmlformats.org/officeDocument/2006/relationships/image" Target="../media/image80.png"/><Relationship Id="rId151" Type="http://schemas.openxmlformats.org/officeDocument/2006/relationships/customXml" Target="../ink/ink114.xml"/><Relationship Id="rId193" Type="http://schemas.openxmlformats.org/officeDocument/2006/relationships/customXml" Target="../ink/ink135.xml"/><Relationship Id="rId207" Type="http://schemas.openxmlformats.org/officeDocument/2006/relationships/image" Target="../media/image140.png"/><Relationship Id="rId249" Type="http://schemas.openxmlformats.org/officeDocument/2006/relationships/customXml" Target="../ink/ink164.xml"/><Relationship Id="rId13" Type="http://schemas.openxmlformats.org/officeDocument/2006/relationships/image" Target="../media/image44.png"/><Relationship Id="rId109" Type="http://schemas.openxmlformats.org/officeDocument/2006/relationships/customXml" Target="../ink/ink93.xml"/><Relationship Id="rId260" Type="http://schemas.openxmlformats.org/officeDocument/2006/relationships/image" Target="../media/image166.png"/><Relationship Id="rId316" Type="http://schemas.openxmlformats.org/officeDocument/2006/relationships/customXml" Target="../ink/ink199.xml"/><Relationship Id="rId55" Type="http://schemas.openxmlformats.org/officeDocument/2006/relationships/image" Target="../media/image65.png"/><Relationship Id="rId97" Type="http://schemas.openxmlformats.org/officeDocument/2006/relationships/customXml" Target="../ink/ink87.xml"/><Relationship Id="rId120" Type="http://schemas.openxmlformats.org/officeDocument/2006/relationships/image" Target="../media/image97.png"/><Relationship Id="rId162" Type="http://schemas.openxmlformats.org/officeDocument/2006/relationships/image" Target="../media/image118.png"/><Relationship Id="rId218" Type="http://schemas.openxmlformats.org/officeDocument/2006/relationships/image" Target="../media/image145.png"/><Relationship Id="rId271" Type="http://schemas.openxmlformats.org/officeDocument/2006/relationships/image" Target="../media/image171.png"/><Relationship Id="rId24" Type="http://schemas.openxmlformats.org/officeDocument/2006/relationships/customXml" Target="../ink/ink50.xml"/><Relationship Id="rId66" Type="http://schemas.openxmlformats.org/officeDocument/2006/relationships/customXml" Target="../ink/ink71.xml"/><Relationship Id="rId131" Type="http://schemas.openxmlformats.org/officeDocument/2006/relationships/customXml" Target="../ink/ink104.xml"/><Relationship Id="rId327" Type="http://schemas.openxmlformats.org/officeDocument/2006/relationships/image" Target="../media/image198.png"/><Relationship Id="rId173" Type="http://schemas.openxmlformats.org/officeDocument/2006/relationships/customXml" Target="../ink/ink125.xml"/><Relationship Id="rId229" Type="http://schemas.openxmlformats.org/officeDocument/2006/relationships/customXml" Target="../ink/ink154.xml"/><Relationship Id="rId240" Type="http://schemas.openxmlformats.org/officeDocument/2006/relationships/image" Target="../media/image156.png"/><Relationship Id="rId35" Type="http://schemas.openxmlformats.org/officeDocument/2006/relationships/image" Target="../media/image55.png"/><Relationship Id="rId77" Type="http://schemas.openxmlformats.org/officeDocument/2006/relationships/customXml" Target="../ink/ink77.xml"/><Relationship Id="rId100" Type="http://schemas.openxmlformats.org/officeDocument/2006/relationships/image" Target="../media/image87.png"/><Relationship Id="rId282" Type="http://schemas.openxmlformats.org/officeDocument/2006/relationships/customXml" Target="../ink/ink181.xml"/><Relationship Id="rId338" Type="http://schemas.openxmlformats.org/officeDocument/2006/relationships/customXml" Target="../ink/ink210.xml"/><Relationship Id="rId8" Type="http://schemas.openxmlformats.org/officeDocument/2006/relationships/customXml" Target="../ink/ink42.xml"/><Relationship Id="rId142" Type="http://schemas.openxmlformats.org/officeDocument/2006/relationships/image" Target="../media/image108.png"/><Relationship Id="rId184" Type="http://schemas.openxmlformats.org/officeDocument/2006/relationships/image" Target="../media/image1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2.xml"/><Relationship Id="rId13" Type="http://schemas.openxmlformats.org/officeDocument/2006/relationships/image" Target="../media/image217.png"/><Relationship Id="rId18" Type="http://schemas.openxmlformats.org/officeDocument/2006/relationships/customXml" Target="../ink/ink227.xml"/><Relationship Id="rId3" Type="http://schemas.openxmlformats.org/officeDocument/2006/relationships/image" Target="../media/image213.png"/><Relationship Id="rId21" Type="http://schemas.openxmlformats.org/officeDocument/2006/relationships/image" Target="../media/image221.png"/><Relationship Id="rId7" Type="http://schemas.openxmlformats.org/officeDocument/2006/relationships/image" Target="../media/image215.png"/><Relationship Id="rId12" Type="http://schemas.openxmlformats.org/officeDocument/2006/relationships/customXml" Target="../ink/ink224.xml"/><Relationship Id="rId17" Type="http://schemas.openxmlformats.org/officeDocument/2006/relationships/image" Target="../media/image219.png"/><Relationship Id="rId2" Type="http://schemas.openxmlformats.org/officeDocument/2006/relationships/customXml" Target="../ink/ink219.xml"/><Relationship Id="rId16" Type="http://schemas.openxmlformats.org/officeDocument/2006/relationships/customXml" Target="../ink/ink226.xml"/><Relationship Id="rId20" Type="http://schemas.openxmlformats.org/officeDocument/2006/relationships/customXml" Target="../ink/ink2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11" Type="http://schemas.openxmlformats.org/officeDocument/2006/relationships/image" Target="../media/image40.png"/><Relationship Id="rId5" Type="http://schemas.openxmlformats.org/officeDocument/2006/relationships/image" Target="../media/image214.png"/><Relationship Id="rId15" Type="http://schemas.openxmlformats.org/officeDocument/2006/relationships/image" Target="../media/image218.png"/><Relationship Id="rId10" Type="http://schemas.openxmlformats.org/officeDocument/2006/relationships/customXml" Target="../ink/ink223.xml"/><Relationship Id="rId19" Type="http://schemas.openxmlformats.org/officeDocument/2006/relationships/image" Target="../media/image220.png"/><Relationship Id="rId4" Type="http://schemas.openxmlformats.org/officeDocument/2006/relationships/customXml" Target="../ink/ink220.xml"/><Relationship Id="rId9" Type="http://schemas.openxmlformats.org/officeDocument/2006/relationships/image" Target="../media/image216.png"/><Relationship Id="rId14" Type="http://schemas.openxmlformats.org/officeDocument/2006/relationships/customXml" Target="../ink/ink2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5333-2740-4A59-ADF9-7147334AA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 Search Algorithms	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69235-E71F-42E5-8C92-66ACB5227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Optimization Problems</a:t>
            </a:r>
          </a:p>
          <a:p>
            <a:r>
              <a:rPr lang="en-US" dirty="0"/>
              <a:t>No paths, Less memory. Only solution!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057444-01F2-40A9-A7C2-BAFF4CB6AD9F}"/>
              </a:ext>
            </a:extLst>
          </p:cNvPr>
          <p:cNvGrpSpPr/>
          <p:nvPr/>
        </p:nvGrpSpPr>
        <p:grpSpPr>
          <a:xfrm>
            <a:off x="3685702" y="4500472"/>
            <a:ext cx="2557440" cy="128880"/>
            <a:chOff x="3685702" y="4500472"/>
            <a:chExt cx="2557440" cy="12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95F697-430A-448A-A806-77F7320214C8}"/>
                    </a:ext>
                  </a:extLst>
                </p14:cNvPr>
                <p14:cNvContentPartPr/>
                <p14:nvPr/>
              </p14:nvContentPartPr>
              <p14:xfrm>
                <a:off x="3685702" y="4500472"/>
                <a:ext cx="1141920" cy="86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95F697-430A-448A-A806-77F7320214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7062" y="4491472"/>
                  <a:ext cx="1159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2684E5-D75F-44F5-AEBF-C70E00A26F6E}"/>
                    </a:ext>
                  </a:extLst>
                </p14:cNvPr>
                <p14:cNvContentPartPr/>
                <p14:nvPr/>
              </p14:nvContentPartPr>
              <p14:xfrm>
                <a:off x="5043262" y="4598752"/>
                <a:ext cx="1199880" cy="3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2684E5-D75F-44F5-AEBF-C70E00A26F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4622" y="4590112"/>
                  <a:ext cx="12175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B02D8A5-A034-4157-BF1F-7F2960DA9B83}"/>
              </a:ext>
            </a:extLst>
          </p:cNvPr>
          <p:cNvGrpSpPr/>
          <p:nvPr/>
        </p:nvGrpSpPr>
        <p:grpSpPr>
          <a:xfrm>
            <a:off x="7157542" y="4510552"/>
            <a:ext cx="1091520" cy="331560"/>
            <a:chOff x="7157542" y="4510552"/>
            <a:chExt cx="109152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B0559E-020F-4321-AA1A-E2D32BD47C02}"/>
                    </a:ext>
                  </a:extLst>
                </p14:cNvPr>
                <p14:cNvContentPartPr/>
                <p14:nvPr/>
              </p14:nvContentPartPr>
              <p14:xfrm>
                <a:off x="7538422" y="4514152"/>
                <a:ext cx="291240" cy="327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B0559E-020F-4321-AA1A-E2D32BD47C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29422" y="4505152"/>
                  <a:ext cx="3088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3E8703-A2B2-434F-AF30-2FF0242E0E95}"/>
                    </a:ext>
                  </a:extLst>
                </p14:cNvPr>
                <p14:cNvContentPartPr/>
                <p14:nvPr/>
              </p14:nvContentPartPr>
              <p14:xfrm>
                <a:off x="7157542" y="4510552"/>
                <a:ext cx="1091520" cy="32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3E8703-A2B2-434F-AF30-2FF0242E0E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48542" y="4501552"/>
                  <a:ext cx="1109160" cy="33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1253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3462-3167-4DE1-994D-6D6279A7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9B5BF-799A-4913-B015-9906BD952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19" y="1825625"/>
            <a:ext cx="7129161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AB733A-A69A-43CD-A094-1F1C483F0F21}"/>
                  </a:ext>
                </a:extLst>
              </p14:cNvPr>
              <p14:cNvContentPartPr/>
              <p14:nvPr/>
            </p14:nvContentPartPr>
            <p14:xfrm>
              <a:off x="5776985" y="1811542"/>
              <a:ext cx="1420560" cy="405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AB733A-A69A-43CD-A094-1F1C483F0F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8345" y="1802902"/>
                <a:ext cx="1438200" cy="42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8A166CB-3CEC-4059-A548-1473C6EBC359}"/>
              </a:ext>
            </a:extLst>
          </p:cNvPr>
          <p:cNvGrpSpPr/>
          <p:nvPr/>
        </p:nvGrpSpPr>
        <p:grpSpPr>
          <a:xfrm>
            <a:off x="6261545" y="2792182"/>
            <a:ext cx="1294200" cy="1015920"/>
            <a:chOff x="6261545" y="2792182"/>
            <a:chExt cx="1294200" cy="101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177221-8C34-4459-A27E-9533B462B62A}"/>
                    </a:ext>
                  </a:extLst>
                </p14:cNvPr>
                <p14:cNvContentPartPr/>
                <p14:nvPr/>
              </p14:nvContentPartPr>
              <p14:xfrm>
                <a:off x="6261545" y="2792182"/>
                <a:ext cx="780120" cy="56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177221-8C34-4459-A27E-9533B462B6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52905" y="2783182"/>
                  <a:ext cx="7977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518DA9-ADBB-464D-B445-AA860F37552D}"/>
                    </a:ext>
                  </a:extLst>
                </p14:cNvPr>
                <p14:cNvContentPartPr/>
                <p14:nvPr/>
              </p14:nvContentPartPr>
              <p14:xfrm>
                <a:off x="6857705" y="3333622"/>
                <a:ext cx="698040" cy="47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518DA9-ADBB-464D-B445-AA860F37552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49065" y="3324622"/>
                  <a:ext cx="715680" cy="49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342AFB-F97D-4D8E-BC5F-17929F0B678D}"/>
                  </a:ext>
                </a:extLst>
              </p14:cNvPr>
              <p14:cNvContentPartPr/>
              <p14:nvPr/>
            </p14:nvContentPartPr>
            <p14:xfrm>
              <a:off x="5652425" y="3510022"/>
              <a:ext cx="325800" cy="30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342AFB-F97D-4D8E-BC5F-17929F0B67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43425" y="3501022"/>
                <a:ext cx="343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A38781-2C02-4269-ABAE-14F1968E3D12}"/>
                  </a:ext>
                </a:extLst>
              </p14:cNvPr>
              <p14:cNvContentPartPr/>
              <p14:nvPr/>
            </p14:nvContentPartPr>
            <p14:xfrm>
              <a:off x="5929265" y="4391662"/>
              <a:ext cx="3216600" cy="5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A38781-2C02-4269-ABAE-14F1968E3D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20625" y="4382662"/>
                <a:ext cx="323424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797A2A5-B983-4FAF-8917-26A03E9FA6AC}"/>
              </a:ext>
            </a:extLst>
          </p:cNvPr>
          <p:cNvGrpSpPr/>
          <p:nvPr/>
        </p:nvGrpSpPr>
        <p:grpSpPr>
          <a:xfrm>
            <a:off x="4446785" y="3324982"/>
            <a:ext cx="976680" cy="529920"/>
            <a:chOff x="4446785" y="3324982"/>
            <a:chExt cx="97668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85A4CAD-00B5-4D0E-860A-DAC7FBA67B5D}"/>
                    </a:ext>
                  </a:extLst>
                </p14:cNvPr>
                <p14:cNvContentPartPr/>
                <p14:nvPr/>
              </p14:nvContentPartPr>
              <p14:xfrm>
                <a:off x="5069585" y="3463222"/>
                <a:ext cx="353880" cy="39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85A4CAD-00B5-4D0E-860A-DAC7FBA67B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60585" y="3454222"/>
                  <a:ext cx="3715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38951F7-D6C9-468E-B69B-6EE87CDC8BD5}"/>
                    </a:ext>
                  </a:extLst>
                </p14:cNvPr>
                <p14:cNvContentPartPr/>
                <p14:nvPr/>
              </p14:nvContentPartPr>
              <p14:xfrm>
                <a:off x="4446785" y="3324982"/>
                <a:ext cx="273960" cy="25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38951F7-D6C9-468E-B69B-6EE87CDC8B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38145" y="3315982"/>
                  <a:ext cx="29160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0BC15F-A343-4DFC-9B6A-6436E13FCF82}"/>
                  </a:ext>
                </a:extLst>
              </p14:cNvPr>
              <p14:cNvContentPartPr/>
              <p14:nvPr/>
            </p14:nvContentPartPr>
            <p14:xfrm>
              <a:off x="9827302" y="1253272"/>
              <a:ext cx="1389600" cy="3477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0BC15F-A343-4DFC-9B6A-6436E13FCF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18302" y="1244632"/>
                <a:ext cx="1407240" cy="34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8F3262F-F5FC-4A5C-8F1F-AD16DD94070F}"/>
                  </a:ext>
                </a:extLst>
              </p14:cNvPr>
              <p14:cNvContentPartPr/>
              <p14:nvPr/>
            </p14:nvContentPartPr>
            <p14:xfrm>
              <a:off x="9357862" y="3671392"/>
              <a:ext cx="2628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8F3262F-F5FC-4A5C-8F1F-AD16DD94070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48862" y="3662752"/>
                <a:ext cx="43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2AB9A11-143A-48D1-9C42-B69A6D5A13C7}"/>
                  </a:ext>
                </a:extLst>
              </p14:cNvPr>
              <p14:cNvContentPartPr/>
              <p14:nvPr/>
            </p14:nvContentPartPr>
            <p14:xfrm>
              <a:off x="9872302" y="4605952"/>
              <a:ext cx="2560680" cy="237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2AB9A11-143A-48D1-9C42-B69A6D5A13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63662" y="4597312"/>
                <a:ext cx="2578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9380E53-691A-4911-90CE-FAEBF464935E}"/>
                  </a:ext>
                </a:extLst>
              </p14:cNvPr>
              <p14:cNvContentPartPr/>
              <p14:nvPr/>
            </p14:nvContentPartPr>
            <p14:xfrm>
              <a:off x="11229660" y="2128612"/>
              <a:ext cx="147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9380E53-691A-4911-90CE-FAEBF46493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220660" y="2119612"/>
                <a:ext cx="32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4926ECF-7096-4B4D-B096-4499D255F3CA}"/>
                  </a:ext>
                </a:extLst>
              </p14:cNvPr>
              <p14:cNvContentPartPr/>
              <p14:nvPr/>
            </p14:nvContentPartPr>
            <p14:xfrm>
              <a:off x="10557900" y="5128852"/>
              <a:ext cx="227880" cy="349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4926ECF-7096-4B4D-B096-4499D255F3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548900" y="5119852"/>
                <a:ext cx="2455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B738C3A-307C-43DE-A406-1785E3C2F939}"/>
                  </a:ext>
                </a:extLst>
              </p14:cNvPr>
              <p14:cNvContentPartPr/>
              <p14:nvPr/>
            </p14:nvContentPartPr>
            <p14:xfrm>
              <a:off x="10730700" y="5290852"/>
              <a:ext cx="186840" cy="145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B738C3A-307C-43DE-A406-1785E3C2F9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721700" y="5281852"/>
                <a:ext cx="2044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328DF18-8143-4A2A-BFB1-6455835294F3}"/>
                  </a:ext>
                </a:extLst>
              </p14:cNvPr>
              <p14:cNvContentPartPr/>
              <p14:nvPr/>
            </p14:nvContentPartPr>
            <p14:xfrm>
              <a:off x="11020140" y="5271772"/>
              <a:ext cx="101160" cy="126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328DF18-8143-4A2A-BFB1-6455835294F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011500" y="5263132"/>
                <a:ext cx="118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ABAE13-EA12-4308-A967-3F7977445985}"/>
                  </a:ext>
                </a:extLst>
              </p14:cNvPr>
              <p14:cNvContentPartPr/>
              <p14:nvPr/>
            </p14:nvContentPartPr>
            <p14:xfrm>
              <a:off x="11172060" y="4602892"/>
              <a:ext cx="351000" cy="80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ABAE13-EA12-4308-A967-3F797744598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63420" y="4594252"/>
                <a:ext cx="368640" cy="82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4F90779-E609-454B-8B93-E37E2AF016F5}"/>
              </a:ext>
            </a:extLst>
          </p:cNvPr>
          <p:cNvGrpSpPr/>
          <p:nvPr/>
        </p:nvGrpSpPr>
        <p:grpSpPr>
          <a:xfrm>
            <a:off x="10643580" y="3874972"/>
            <a:ext cx="1272600" cy="811440"/>
            <a:chOff x="10643580" y="3874972"/>
            <a:chExt cx="1272600" cy="8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0521415-5BF0-4AF7-B4EF-8EAA6FF2FF15}"/>
                    </a:ext>
                  </a:extLst>
                </p14:cNvPr>
                <p14:cNvContentPartPr/>
                <p14:nvPr/>
              </p14:nvContentPartPr>
              <p14:xfrm>
                <a:off x="10786860" y="4458172"/>
                <a:ext cx="1129320" cy="21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0521415-5BF0-4AF7-B4EF-8EAA6FF2FF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77860" y="4449532"/>
                  <a:ext cx="1146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64D49C-D98A-42D2-B330-33D50C0973ED}"/>
                    </a:ext>
                  </a:extLst>
                </p14:cNvPr>
                <p14:cNvContentPartPr/>
                <p14:nvPr/>
              </p14:nvContentPartPr>
              <p14:xfrm>
                <a:off x="10903860" y="4470772"/>
                <a:ext cx="283320" cy="18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264D49C-D98A-42D2-B330-33D50C0973E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95220" y="4462132"/>
                  <a:ext cx="300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571C54D-3546-4BE3-9180-B555F9000193}"/>
                    </a:ext>
                  </a:extLst>
                </p14:cNvPr>
                <p14:cNvContentPartPr/>
                <p14:nvPr/>
              </p14:nvContentPartPr>
              <p14:xfrm>
                <a:off x="10900620" y="4686052"/>
                <a:ext cx="42012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571C54D-3546-4BE3-9180-B555F900019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891980" y="4677052"/>
                  <a:ext cx="43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5D176D-A059-4C88-99DC-2503F8EA8797}"/>
                    </a:ext>
                  </a:extLst>
                </p14:cNvPr>
                <p14:cNvContentPartPr/>
                <p14:nvPr/>
              </p14:nvContentPartPr>
              <p14:xfrm>
                <a:off x="10643580" y="3874972"/>
                <a:ext cx="909000" cy="774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5D176D-A059-4C88-99DC-2503F8EA87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34940" y="3866332"/>
                  <a:ext cx="926640" cy="79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F483CF4-EBDC-4A50-8366-A938B2862284}"/>
              </a:ext>
            </a:extLst>
          </p:cNvPr>
          <p:cNvGrpSpPr/>
          <p:nvPr/>
        </p:nvGrpSpPr>
        <p:grpSpPr>
          <a:xfrm>
            <a:off x="10286100" y="542452"/>
            <a:ext cx="1527840" cy="664920"/>
            <a:chOff x="10286100" y="542452"/>
            <a:chExt cx="152784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EC711F-D2C7-42EF-B29B-F97B042A1B4D}"/>
                    </a:ext>
                  </a:extLst>
                </p14:cNvPr>
                <p14:cNvContentPartPr/>
                <p14:nvPr/>
              </p14:nvContentPartPr>
              <p14:xfrm>
                <a:off x="10286100" y="685372"/>
                <a:ext cx="337320" cy="37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EC711F-D2C7-42EF-B29B-F97B042A1B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277100" y="676732"/>
                  <a:ext cx="3549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D94A5A-70DB-46F2-AC3C-3BE57F074AF7}"/>
                    </a:ext>
                  </a:extLst>
                </p14:cNvPr>
                <p14:cNvContentPartPr/>
                <p14:nvPr/>
              </p14:nvContentPartPr>
              <p14:xfrm>
                <a:off x="10615140" y="577372"/>
                <a:ext cx="183240" cy="42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D94A5A-70DB-46F2-AC3C-3BE57F074A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06140" y="568732"/>
                  <a:ext cx="2008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B1ACB98-6B65-49E6-886F-249B86D7E2C2}"/>
                    </a:ext>
                  </a:extLst>
                </p14:cNvPr>
                <p14:cNvContentPartPr/>
                <p14:nvPr/>
              </p14:nvContentPartPr>
              <p14:xfrm>
                <a:off x="10892340" y="814252"/>
                <a:ext cx="141120" cy="15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B1ACB98-6B65-49E6-886F-249B86D7E2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83340" y="805252"/>
                  <a:ext cx="158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D93652-A799-46D1-8BE7-13D3A8D89E1B}"/>
                    </a:ext>
                  </a:extLst>
                </p14:cNvPr>
                <p14:cNvContentPartPr/>
                <p14:nvPr/>
              </p14:nvContentPartPr>
              <p14:xfrm>
                <a:off x="11034540" y="542452"/>
                <a:ext cx="213480" cy="38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D93652-A799-46D1-8BE7-13D3A8D89E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25900" y="533812"/>
                  <a:ext cx="23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8D9437-9AAC-468F-A6C4-6497532B6351}"/>
                    </a:ext>
                  </a:extLst>
                </p14:cNvPr>
                <p14:cNvContentPartPr/>
                <p14:nvPr/>
              </p14:nvContentPartPr>
              <p14:xfrm>
                <a:off x="10429380" y="1009012"/>
                <a:ext cx="1274760" cy="198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8D9437-9AAC-468F-A6C4-6497532B63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20380" y="1000012"/>
                  <a:ext cx="12924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46A4F9-620C-430E-9205-3A2E86CE653C}"/>
                    </a:ext>
                  </a:extLst>
                </p14:cNvPr>
                <p14:cNvContentPartPr/>
                <p14:nvPr/>
              </p14:nvContentPartPr>
              <p14:xfrm>
                <a:off x="10472580" y="921172"/>
                <a:ext cx="1341360" cy="26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46A4F9-620C-430E-9205-3A2E86CE653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63580" y="912172"/>
                  <a:ext cx="135900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C50D8C-488D-4065-926A-C63185ABAB06}"/>
              </a:ext>
            </a:extLst>
          </p:cNvPr>
          <p:cNvGrpSpPr/>
          <p:nvPr/>
        </p:nvGrpSpPr>
        <p:grpSpPr>
          <a:xfrm>
            <a:off x="8068500" y="564412"/>
            <a:ext cx="861840" cy="667080"/>
            <a:chOff x="8068500" y="564412"/>
            <a:chExt cx="86184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5FD6A7-B03B-4E14-9537-7314D9EF86E0}"/>
                    </a:ext>
                  </a:extLst>
                </p14:cNvPr>
                <p14:cNvContentPartPr/>
                <p14:nvPr/>
              </p14:nvContentPartPr>
              <p14:xfrm>
                <a:off x="8068500" y="943852"/>
                <a:ext cx="245160" cy="28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5FD6A7-B03B-4E14-9537-7314D9EF86E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59860" y="934852"/>
                  <a:ext cx="262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5289A46-F870-4AB7-8469-C7104C900E1A}"/>
                    </a:ext>
                  </a:extLst>
                </p14:cNvPr>
                <p14:cNvContentPartPr/>
                <p14:nvPr/>
              </p14:nvContentPartPr>
              <p14:xfrm>
                <a:off x="8351100" y="1008292"/>
                <a:ext cx="333360" cy="178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5289A46-F870-4AB7-8469-C7104C900E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42460" y="999292"/>
                  <a:ext cx="351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2AFF447-C937-4979-AA0E-130A1C162413}"/>
                    </a:ext>
                  </a:extLst>
                </p14:cNvPr>
                <p14:cNvContentPartPr/>
                <p14:nvPr/>
              </p14:nvContentPartPr>
              <p14:xfrm>
                <a:off x="8639460" y="564412"/>
                <a:ext cx="290880" cy="635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2AFF447-C937-4979-AA0E-130A1C1624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30820" y="555412"/>
                  <a:ext cx="308520" cy="65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CD0893B-28B2-4B47-8575-A8D65B0D053B}"/>
                  </a:ext>
                </a:extLst>
              </p14:cNvPr>
              <p14:cNvContentPartPr/>
              <p14:nvPr/>
            </p14:nvContentPartPr>
            <p14:xfrm>
              <a:off x="8974260" y="867892"/>
              <a:ext cx="244080" cy="233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CD0893B-28B2-4B47-8575-A8D65B0D053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965260" y="858892"/>
                <a:ext cx="2617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3B764E1-7601-457E-A8ED-E3FE23CD20DF}"/>
                  </a:ext>
                </a:extLst>
              </p14:cNvPr>
              <p14:cNvContentPartPr/>
              <p14:nvPr/>
            </p14:nvContentPartPr>
            <p14:xfrm>
              <a:off x="7851420" y="265252"/>
              <a:ext cx="1784880" cy="1023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3B764E1-7601-457E-A8ED-E3FE23CD20D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842420" y="256252"/>
                <a:ext cx="1802520" cy="10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34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F259-97DB-4E2D-B43C-196A1DF7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5FF9-29F6-4358-BC11-4BB4E913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DCA24-B30D-43E3-96E0-8E48B6A3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00" y="1825625"/>
            <a:ext cx="10031799" cy="4254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04EA4-B8D5-47CB-883E-BBEDB4776EC6}"/>
              </a:ext>
            </a:extLst>
          </p:cNvPr>
          <p:cNvSpPr txBox="1"/>
          <p:nvPr/>
        </p:nvSpPr>
        <p:spPr>
          <a:xfrm>
            <a:off x="5943598" y="667182"/>
            <a:ext cx="50569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Create 2D list of 5x5 with random values.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Find Global Maxima i.e. cell with max value?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Initial state is       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 =  2, 2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Find only four neighbors i.e. up, left, down, right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Handle border cells having less neighbors </a:t>
            </a:r>
          </a:p>
          <a:p>
            <a:pPr marL="342900" indent="-342900">
              <a:buAutoNum type="arabicPeriod"/>
            </a:pPr>
            <a:endParaRPr lang="en-PK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39C4E0-D322-4B11-81AC-06CC3FEA57D4}"/>
              </a:ext>
            </a:extLst>
          </p:cNvPr>
          <p:cNvGrpSpPr/>
          <p:nvPr/>
        </p:nvGrpSpPr>
        <p:grpSpPr>
          <a:xfrm>
            <a:off x="499702" y="3457192"/>
            <a:ext cx="556560" cy="677520"/>
            <a:chOff x="499702" y="3457192"/>
            <a:chExt cx="55656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98FF07-1E7E-4CE6-863E-79801187DF82}"/>
                    </a:ext>
                  </a:extLst>
                </p14:cNvPr>
                <p14:cNvContentPartPr/>
                <p14:nvPr/>
              </p14:nvContentPartPr>
              <p14:xfrm>
                <a:off x="595822" y="3457192"/>
                <a:ext cx="290160" cy="677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98FF07-1E7E-4CE6-863E-79801187DF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6822" y="3448192"/>
                  <a:ext cx="30780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DC592B-A501-402A-A988-27E6A1BEDC38}"/>
                    </a:ext>
                  </a:extLst>
                </p14:cNvPr>
                <p14:cNvContentPartPr/>
                <p14:nvPr/>
              </p14:nvContentPartPr>
              <p14:xfrm>
                <a:off x="499702" y="3628912"/>
                <a:ext cx="556560" cy="336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DC592B-A501-402A-A988-27E6A1BEDC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1062" y="3619912"/>
                  <a:ext cx="57420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E1728-589E-49C8-9EE8-1388583A7CFF}"/>
                  </a:ext>
                </a:extLst>
              </p14:cNvPr>
              <p14:cNvContentPartPr/>
              <p14:nvPr/>
            </p14:nvContentPartPr>
            <p14:xfrm>
              <a:off x="914062" y="1242472"/>
              <a:ext cx="2656440" cy="158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E1728-589E-49C8-9EE8-1388583A7C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5062" y="1233832"/>
                <a:ext cx="2674080" cy="1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3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7C42-BDB0-4598-BEB0-73C718B7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or 2D List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5D0E3-49BE-4589-8672-A0CB9F53D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015194"/>
              </p:ext>
            </p:extLst>
          </p:nvPr>
        </p:nvGraphicFramePr>
        <p:xfrm>
          <a:off x="2736273" y="2061153"/>
          <a:ext cx="7142020" cy="336983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28404">
                  <a:extLst>
                    <a:ext uri="{9D8B030D-6E8A-4147-A177-3AD203B41FA5}">
                      <a16:colId xmlns:a16="http://schemas.microsoft.com/office/drawing/2014/main" val="916662319"/>
                    </a:ext>
                  </a:extLst>
                </a:gridCol>
                <a:gridCol w="1428404">
                  <a:extLst>
                    <a:ext uri="{9D8B030D-6E8A-4147-A177-3AD203B41FA5}">
                      <a16:colId xmlns:a16="http://schemas.microsoft.com/office/drawing/2014/main" val="3948626268"/>
                    </a:ext>
                  </a:extLst>
                </a:gridCol>
                <a:gridCol w="1428404">
                  <a:extLst>
                    <a:ext uri="{9D8B030D-6E8A-4147-A177-3AD203B41FA5}">
                      <a16:colId xmlns:a16="http://schemas.microsoft.com/office/drawing/2014/main" val="3910266703"/>
                    </a:ext>
                  </a:extLst>
                </a:gridCol>
                <a:gridCol w="1428404">
                  <a:extLst>
                    <a:ext uri="{9D8B030D-6E8A-4147-A177-3AD203B41FA5}">
                      <a16:colId xmlns:a16="http://schemas.microsoft.com/office/drawing/2014/main" val="1072184276"/>
                    </a:ext>
                  </a:extLst>
                </a:gridCol>
                <a:gridCol w="1428404">
                  <a:extLst>
                    <a:ext uri="{9D8B030D-6E8A-4147-A177-3AD203B41FA5}">
                      <a16:colId xmlns:a16="http://schemas.microsoft.com/office/drawing/2014/main" val="120187884"/>
                    </a:ext>
                  </a:extLst>
                </a:gridCol>
              </a:tblGrid>
              <a:tr h="67396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436248"/>
                  </a:ext>
                </a:extLst>
              </a:tr>
              <a:tr h="673966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PK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38584"/>
                  </a:ext>
                </a:extLst>
              </a:tr>
              <a:tr h="67396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50965"/>
                  </a:ext>
                </a:extLst>
              </a:tr>
              <a:tr h="673966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59021"/>
                  </a:ext>
                </a:extLst>
              </a:tr>
              <a:tr h="673966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924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2B8E40E-AACE-4DB3-B783-CB5907282787}"/>
                  </a:ext>
                </a:extLst>
              </p14:cNvPr>
              <p14:cNvContentPartPr/>
              <p14:nvPr/>
            </p14:nvContentPartPr>
            <p14:xfrm>
              <a:off x="2521145" y="-40245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2B8E40E-AACE-4DB3-B783-CB59072827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145" y="-4110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71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52DF-17A4-411A-BD7B-5295FADE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3FEF-425F-4467-9F34-07954910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4EEBE-717B-4E56-82BD-945681FB3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04775"/>
            <a:ext cx="11563350" cy="6648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AFCF89-8D6C-476B-BC88-C44A02BA0048}"/>
                  </a:ext>
                </a:extLst>
              </p14:cNvPr>
              <p14:cNvContentPartPr/>
              <p14:nvPr/>
            </p14:nvContentPartPr>
            <p14:xfrm>
              <a:off x="7828942" y="1328512"/>
              <a:ext cx="147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AFCF89-8D6C-476B-BC88-C44A02BA00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9942" y="1319512"/>
                <a:ext cx="32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F88881-EA0B-48E2-A1DA-1E1F3EBB53C9}"/>
                  </a:ext>
                </a:extLst>
              </p14:cNvPr>
              <p14:cNvContentPartPr/>
              <p14:nvPr/>
            </p14:nvContentPartPr>
            <p14:xfrm>
              <a:off x="1356862" y="258563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F88881-EA0B-48E2-A1DA-1E1F3EBB53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7862" y="25766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5AFAD0F-61C2-45E7-A981-B88A50368B6C}"/>
                  </a:ext>
                </a:extLst>
              </p14:cNvPr>
              <p14:cNvContentPartPr/>
              <p14:nvPr/>
            </p14:nvContentPartPr>
            <p14:xfrm>
              <a:off x="5414422" y="4100152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5AFAD0F-61C2-45E7-A981-B88A50368B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05422" y="40915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F226F8B-9DFE-430B-9C76-F84D96508FCC}"/>
                  </a:ext>
                </a:extLst>
              </p14:cNvPr>
              <p14:cNvContentPartPr/>
              <p14:nvPr/>
            </p14:nvContentPartPr>
            <p14:xfrm>
              <a:off x="1425622" y="2827192"/>
              <a:ext cx="2540520" cy="73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F226F8B-9DFE-430B-9C76-F84D96508F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6982" y="2818552"/>
                <a:ext cx="25581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6FCCEFA-BB37-435A-930B-D8E4476BECFD}"/>
                  </a:ext>
                </a:extLst>
              </p14:cNvPr>
              <p14:cNvContentPartPr/>
              <p14:nvPr/>
            </p14:nvContentPartPr>
            <p14:xfrm>
              <a:off x="3485902" y="2332912"/>
              <a:ext cx="531000" cy="253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6FCCEFA-BB37-435A-930B-D8E4476BEC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7262" y="2323912"/>
                <a:ext cx="5486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B8E8228-672D-4974-B41D-88DD53E23B09}"/>
                  </a:ext>
                </a:extLst>
              </p14:cNvPr>
              <p14:cNvContentPartPr/>
              <p14:nvPr/>
            </p14:nvContentPartPr>
            <p14:xfrm>
              <a:off x="1199542" y="3569512"/>
              <a:ext cx="411120" cy="190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B8E8228-672D-4974-B41D-88DD53E23B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0902" y="3560872"/>
                <a:ext cx="428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3CE90E9-9D65-46BC-814B-9D842CFF267E}"/>
                  </a:ext>
                </a:extLst>
              </p14:cNvPr>
              <p14:cNvContentPartPr/>
              <p14:nvPr/>
            </p14:nvContentPartPr>
            <p14:xfrm>
              <a:off x="8943862" y="3142912"/>
              <a:ext cx="360" cy="3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3CE90E9-9D65-46BC-814B-9D842CFF26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34862" y="313391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470E829-67B4-481B-9702-54DC9B460B30}"/>
                  </a:ext>
                </a:extLst>
              </p14:cNvPr>
              <p14:cNvContentPartPr/>
              <p14:nvPr/>
            </p14:nvContentPartPr>
            <p14:xfrm>
              <a:off x="1456582" y="3541792"/>
              <a:ext cx="747720" cy="51660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470E829-67B4-481B-9702-54DC9B460B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7582" y="3532792"/>
                <a:ext cx="765360" cy="534240"/>
              </a:xfrm>
              <a:prstGeom prst="rect">
                <a:avLst/>
              </a:prstGeom>
            </p:spPr>
          </p:pic>
        </mc:Fallback>
      </mc:AlternateContent>
      <p:pic>
        <p:nvPicPr>
          <p:cNvPr id="135" name="Picture 134">
            <a:extLst>
              <a:ext uri="{FF2B5EF4-FFF2-40B4-BE49-F238E27FC236}">
                <a16:creationId xmlns:a16="http://schemas.microsoft.com/office/drawing/2014/main" id="{4CB9DC2F-AEAF-4EBA-9EAC-7F2496A070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33142" y="1209479"/>
            <a:ext cx="2276475" cy="10096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BFA93C3-1B7B-4389-ABA9-F0FFC61B9E53}"/>
                  </a:ext>
                </a:extLst>
              </p14:cNvPr>
              <p14:cNvContentPartPr/>
              <p14:nvPr/>
            </p14:nvContentPartPr>
            <p14:xfrm>
              <a:off x="4057222" y="2057152"/>
              <a:ext cx="4958280" cy="731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BFA93C3-1B7B-4389-ABA9-F0FFC61B9E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582" y="2048512"/>
                <a:ext cx="4975920" cy="74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E2D3F33-13EB-41FF-910B-67B61E91E9F2}"/>
                  </a:ext>
                </a:extLst>
              </p14:cNvPr>
              <p14:cNvContentPartPr/>
              <p14:nvPr/>
            </p14:nvContentPartPr>
            <p14:xfrm>
              <a:off x="8915062" y="1928272"/>
              <a:ext cx="199800" cy="3416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E2D3F33-13EB-41FF-910B-67B61E91E9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06422" y="1919632"/>
                <a:ext cx="2174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FC8123-C56E-4C49-8325-C77F55826A61}"/>
                  </a:ext>
                </a:extLst>
              </p14:cNvPr>
              <p14:cNvContentPartPr/>
              <p14:nvPr/>
            </p14:nvContentPartPr>
            <p14:xfrm>
              <a:off x="8915062" y="1953832"/>
              <a:ext cx="88920" cy="2462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FC8123-C56E-4C49-8325-C77F55826A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6422" y="1944832"/>
                <a:ext cx="106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EF16C57-679B-41DB-BE2D-966E8B969C7B}"/>
                  </a:ext>
                </a:extLst>
              </p14:cNvPr>
              <p14:cNvContentPartPr/>
              <p14:nvPr/>
            </p14:nvContentPartPr>
            <p14:xfrm>
              <a:off x="12129862" y="7080592"/>
              <a:ext cx="5760" cy="6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EF16C57-679B-41DB-BE2D-966E8B969C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120862" y="7071952"/>
                <a:ext cx="234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E30954E-FC09-4DE2-9080-46FD5159598D}"/>
                  </a:ext>
                </a:extLst>
              </p14:cNvPr>
              <p14:cNvContentPartPr/>
              <p14:nvPr/>
            </p14:nvContentPartPr>
            <p14:xfrm>
              <a:off x="1479262" y="2528392"/>
              <a:ext cx="78120" cy="40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E30954E-FC09-4DE2-9080-46FD515959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70622" y="2519392"/>
                <a:ext cx="957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FC53A8-8B5F-4081-8ACC-61690A7F4A9F}"/>
                  </a:ext>
                </a:extLst>
              </p14:cNvPr>
              <p14:cNvContentPartPr/>
              <p14:nvPr/>
            </p14:nvContentPartPr>
            <p14:xfrm>
              <a:off x="1642342" y="2527312"/>
              <a:ext cx="2349720" cy="337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FC53A8-8B5F-4081-8ACC-61690A7F4A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3702" y="2518312"/>
                <a:ext cx="23673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6FE512FF-EBC3-4930-91C3-C1F3BB61E410}"/>
                  </a:ext>
                </a:extLst>
              </p14:cNvPr>
              <p14:cNvContentPartPr/>
              <p14:nvPr/>
            </p14:nvContentPartPr>
            <p14:xfrm>
              <a:off x="1213942" y="4164592"/>
              <a:ext cx="6249240" cy="3520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6FE512FF-EBC3-4930-91C3-C1F3BB61E4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05302" y="4155592"/>
                <a:ext cx="6266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2BB2C38B-07CB-440E-BC3E-1B5044AA2217}"/>
                  </a:ext>
                </a:extLst>
              </p14:cNvPr>
              <p14:cNvContentPartPr/>
              <p14:nvPr/>
            </p14:nvContentPartPr>
            <p14:xfrm>
              <a:off x="3314182" y="6995970"/>
              <a:ext cx="14760" cy="331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2BB2C38B-07CB-440E-BC3E-1B5044AA221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05182" y="6987330"/>
                <a:ext cx="32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2B113D9-C820-46D6-BF18-06B08713E1F4}"/>
                  </a:ext>
                </a:extLst>
              </p14:cNvPr>
              <p14:cNvContentPartPr/>
              <p14:nvPr/>
            </p14:nvContentPartPr>
            <p14:xfrm>
              <a:off x="2642782" y="7429050"/>
              <a:ext cx="2440800" cy="727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2B113D9-C820-46D6-BF18-06B08713E1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34142" y="7420410"/>
                <a:ext cx="24584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739135A7-92A7-4268-8FDB-F573C6FB9002}"/>
                  </a:ext>
                </a:extLst>
              </p14:cNvPr>
              <p14:cNvContentPartPr/>
              <p14:nvPr/>
            </p14:nvContentPartPr>
            <p14:xfrm>
              <a:off x="3314182" y="7043850"/>
              <a:ext cx="186120" cy="2880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739135A7-92A7-4268-8FDB-F573C6FB900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05182" y="7035210"/>
                <a:ext cx="20376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" name="Group 310">
            <a:extLst>
              <a:ext uri="{FF2B5EF4-FFF2-40B4-BE49-F238E27FC236}">
                <a16:creationId xmlns:a16="http://schemas.microsoft.com/office/drawing/2014/main" id="{C395DE96-23CB-40DF-B552-8181A58B5C66}"/>
              </a:ext>
            </a:extLst>
          </p:cNvPr>
          <p:cNvGrpSpPr/>
          <p:nvPr/>
        </p:nvGrpSpPr>
        <p:grpSpPr>
          <a:xfrm>
            <a:off x="6486142" y="2656912"/>
            <a:ext cx="5177160" cy="2288160"/>
            <a:chOff x="6486142" y="2656912"/>
            <a:chExt cx="5177160" cy="22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03885AE-BE91-4CAD-BF9D-955B365B3D12}"/>
                    </a:ext>
                  </a:extLst>
                </p14:cNvPr>
                <p14:cNvContentPartPr/>
                <p14:nvPr/>
              </p14:nvContentPartPr>
              <p14:xfrm>
                <a:off x="10927822" y="3188272"/>
                <a:ext cx="58320" cy="447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03885AE-BE91-4CAD-BF9D-955B365B3D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19182" y="3179272"/>
                  <a:ext cx="759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8C59115-E183-400C-8537-443E4CC18F7E}"/>
                    </a:ext>
                  </a:extLst>
                </p14:cNvPr>
                <p14:cNvContentPartPr/>
                <p14:nvPr/>
              </p14:nvContentPartPr>
              <p14:xfrm>
                <a:off x="10900102" y="3518032"/>
                <a:ext cx="132480" cy="824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8C59115-E183-400C-8537-443E4CC18F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91102" y="3509392"/>
                  <a:ext cx="150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D7501F7-2365-47EE-9605-26BD6893F3FC}"/>
                    </a:ext>
                  </a:extLst>
                </p14:cNvPr>
                <p14:cNvContentPartPr/>
                <p14:nvPr/>
              </p14:nvContentPartPr>
              <p14:xfrm>
                <a:off x="11085862" y="3357112"/>
                <a:ext cx="90360" cy="115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D7501F7-2365-47EE-9605-26BD6893F3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76862" y="3348472"/>
                  <a:ext cx="108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A3995E3-CBCA-4B8F-9F58-1D30029C711C}"/>
                    </a:ext>
                  </a:extLst>
                </p14:cNvPr>
                <p14:cNvContentPartPr/>
                <p14:nvPr/>
              </p14:nvContentPartPr>
              <p14:xfrm>
                <a:off x="11158222" y="2927992"/>
                <a:ext cx="127440" cy="442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A3995E3-CBCA-4B8F-9F58-1D30029C711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49582" y="2918992"/>
                  <a:ext cx="145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5BA034-3BCE-46AF-8FAE-D44541F6D0E4}"/>
                    </a:ext>
                  </a:extLst>
                </p14:cNvPr>
                <p14:cNvContentPartPr/>
                <p14:nvPr/>
              </p14:nvContentPartPr>
              <p14:xfrm>
                <a:off x="6486142" y="4200232"/>
                <a:ext cx="1101960" cy="743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5BA034-3BCE-46AF-8FAE-D44541F6D0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77502" y="4191232"/>
                  <a:ext cx="111960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D89C3C-1C21-4A5D-969B-556C34314F80}"/>
                    </a:ext>
                  </a:extLst>
                </p14:cNvPr>
                <p14:cNvContentPartPr/>
                <p14:nvPr/>
              </p14:nvContentPartPr>
              <p14:xfrm>
                <a:off x="7486222" y="4294192"/>
                <a:ext cx="551880" cy="20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D89C3C-1C21-4A5D-969B-556C34314F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77582" y="4285192"/>
                  <a:ext cx="569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BAFDBB-6281-4CB2-B16C-43A738FBCDF8}"/>
                    </a:ext>
                  </a:extLst>
                </p14:cNvPr>
                <p14:cNvContentPartPr/>
                <p14:nvPr/>
              </p14:nvContentPartPr>
              <p14:xfrm>
                <a:off x="7943782" y="4142632"/>
                <a:ext cx="198000" cy="24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BAFDBB-6281-4CB2-B16C-43A738FBCD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34782" y="4133992"/>
                  <a:ext cx="2156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172844-CE3C-41F7-A4EA-90DBEE07462D}"/>
                    </a:ext>
                  </a:extLst>
                </p14:cNvPr>
                <p14:cNvContentPartPr/>
                <p14:nvPr/>
              </p14:nvContentPartPr>
              <p14:xfrm>
                <a:off x="8228902" y="3672832"/>
                <a:ext cx="288720" cy="646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172844-CE3C-41F7-A4EA-90DBEE0746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20262" y="3663832"/>
                  <a:ext cx="30636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6411EBB-9507-4DF0-BC82-D41325EB8A13}"/>
                    </a:ext>
                  </a:extLst>
                </p14:cNvPr>
                <p14:cNvContentPartPr/>
                <p14:nvPr/>
              </p14:nvContentPartPr>
              <p14:xfrm>
                <a:off x="8543542" y="3791632"/>
                <a:ext cx="172080" cy="31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6411EBB-9507-4DF0-BC82-D41325EB8A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34902" y="3782992"/>
                  <a:ext cx="1897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EFB1DB6-C95C-4F7A-B908-E4B191DD4673}"/>
                    </a:ext>
                  </a:extLst>
                </p14:cNvPr>
                <p14:cNvContentPartPr/>
                <p14:nvPr/>
              </p14:nvContentPartPr>
              <p14:xfrm>
                <a:off x="8741182" y="3861112"/>
                <a:ext cx="168120" cy="143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EFB1DB6-C95C-4F7A-B908-E4B191DD46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32182" y="3852112"/>
                  <a:ext cx="185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0CAB87-AB25-4653-B510-6EB53D31DA14}"/>
                    </a:ext>
                  </a:extLst>
                </p14:cNvPr>
                <p14:cNvContentPartPr/>
                <p14:nvPr/>
              </p14:nvContentPartPr>
              <p14:xfrm>
                <a:off x="8957902" y="3571672"/>
                <a:ext cx="190080" cy="431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0CAB87-AB25-4653-B510-6EB53D31DA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48902" y="3562672"/>
                  <a:ext cx="20772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A5C27F-D7C5-4266-A46E-84F523F800B0}"/>
                    </a:ext>
                  </a:extLst>
                </p14:cNvPr>
                <p14:cNvContentPartPr/>
                <p14:nvPr/>
              </p14:nvContentPartPr>
              <p14:xfrm>
                <a:off x="9254902" y="3828352"/>
                <a:ext cx="183600" cy="181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A5C27F-D7C5-4266-A46E-84F523F800B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46262" y="3819352"/>
                  <a:ext cx="201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FFD1D91-CA54-4396-8BF3-8F2C5C5C71B9}"/>
                    </a:ext>
                  </a:extLst>
                </p14:cNvPr>
                <p14:cNvContentPartPr/>
                <p14:nvPr/>
              </p14:nvContentPartPr>
              <p14:xfrm>
                <a:off x="9457942" y="3514432"/>
                <a:ext cx="214200" cy="37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FFD1D91-CA54-4396-8BF3-8F2C5C5C71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48942" y="3505432"/>
                  <a:ext cx="231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4E0455-FA36-4401-B8E4-6BC1D4FDD8B9}"/>
                    </a:ext>
                  </a:extLst>
                </p14:cNvPr>
                <p14:cNvContentPartPr/>
                <p14:nvPr/>
              </p14:nvContentPartPr>
              <p14:xfrm>
                <a:off x="9714982" y="3671392"/>
                <a:ext cx="38160" cy="60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4E0455-FA36-4401-B8E4-6BC1D4FDD8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05982" y="3662752"/>
                  <a:ext cx="55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24649D-3392-443A-AB69-CBAA72D2ABB9}"/>
                    </a:ext>
                  </a:extLst>
                </p14:cNvPr>
                <p14:cNvContentPartPr/>
                <p14:nvPr/>
              </p14:nvContentPartPr>
              <p14:xfrm>
                <a:off x="9686902" y="3494272"/>
                <a:ext cx="360" cy="5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24649D-3392-443A-AB69-CBAA72D2AB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7902" y="3485272"/>
                  <a:ext cx="18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378C302-A57A-4B16-ABAD-54AA8B016F70}"/>
                    </a:ext>
                  </a:extLst>
                </p14:cNvPr>
                <p14:cNvContentPartPr/>
                <p14:nvPr/>
              </p14:nvContentPartPr>
              <p14:xfrm>
                <a:off x="9827662" y="3327952"/>
                <a:ext cx="204840" cy="493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378C302-A57A-4B16-ABAD-54AA8B016F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18662" y="3319312"/>
                  <a:ext cx="22248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B3426E-E2A4-41AA-89CA-2E44FD69CF72}"/>
                    </a:ext>
                  </a:extLst>
                </p14:cNvPr>
                <p14:cNvContentPartPr/>
                <p14:nvPr/>
              </p14:nvContentPartPr>
              <p14:xfrm>
                <a:off x="10015222" y="3571672"/>
                <a:ext cx="42120" cy="91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B3426E-E2A4-41AA-89CA-2E44FD69CF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06222" y="3562672"/>
                  <a:ext cx="59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94CF66-CC35-48E1-B269-6DB5B39E2FA2}"/>
                    </a:ext>
                  </a:extLst>
                </p14:cNvPr>
                <p14:cNvContentPartPr/>
                <p14:nvPr/>
              </p14:nvContentPartPr>
              <p14:xfrm>
                <a:off x="10100902" y="3428392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94CF66-CC35-48E1-B269-6DB5B39E2F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92262" y="341975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7EB216-0D78-4077-864E-E6598E40AF99}"/>
                    </a:ext>
                  </a:extLst>
                </p14:cNvPr>
                <p14:cNvContentPartPr/>
                <p14:nvPr/>
              </p14:nvContentPartPr>
              <p14:xfrm>
                <a:off x="10228342" y="3200152"/>
                <a:ext cx="15480" cy="542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7EB216-0D78-4077-864E-E6598E40AF9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19342" y="3191152"/>
                  <a:ext cx="331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3A59420-B732-45E0-A320-139BC85C19CC}"/>
                    </a:ext>
                  </a:extLst>
                </p14:cNvPr>
                <p14:cNvContentPartPr/>
                <p14:nvPr/>
              </p14:nvContentPartPr>
              <p14:xfrm>
                <a:off x="10186942" y="3528472"/>
                <a:ext cx="5292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3A59420-B732-45E0-A320-139BC85C19C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177942" y="3519472"/>
                  <a:ext cx="7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A7F406F-68D5-4ECB-BA2F-1B8CA962D60A}"/>
                    </a:ext>
                  </a:extLst>
                </p14:cNvPr>
                <p14:cNvContentPartPr/>
                <p14:nvPr/>
              </p14:nvContentPartPr>
              <p14:xfrm>
                <a:off x="10272262" y="3451792"/>
                <a:ext cx="243720" cy="482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A7F406F-68D5-4ECB-BA2F-1B8CA962D6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63262" y="3442792"/>
                  <a:ext cx="2613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B570556-14F8-40B9-B268-FA8F2106C411}"/>
                    </a:ext>
                  </a:extLst>
                </p14:cNvPr>
                <p14:cNvContentPartPr/>
                <p14:nvPr/>
              </p14:nvContentPartPr>
              <p14:xfrm>
                <a:off x="8858182" y="4228312"/>
                <a:ext cx="655200" cy="607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B570556-14F8-40B9-B268-FA8F2106C41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49182" y="4219672"/>
                  <a:ext cx="67284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A8941C9-D9D5-4540-BF88-C426BCC35192}"/>
                    </a:ext>
                  </a:extLst>
                </p14:cNvPr>
                <p14:cNvContentPartPr/>
                <p14:nvPr/>
              </p14:nvContentPartPr>
              <p14:xfrm>
                <a:off x="9800662" y="4425232"/>
                <a:ext cx="223200" cy="203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A8941C9-D9D5-4540-BF88-C426BCC3519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92022" y="4416592"/>
                  <a:ext cx="240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1D63CBB-8EE6-4C23-9797-5C02854DDF4A}"/>
                    </a:ext>
                  </a:extLst>
                </p14:cNvPr>
                <p14:cNvContentPartPr/>
                <p14:nvPr/>
              </p14:nvContentPartPr>
              <p14:xfrm>
                <a:off x="10086502" y="4416232"/>
                <a:ext cx="192960" cy="182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1D63CBB-8EE6-4C23-9797-5C02854DDF4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77502" y="4407592"/>
                  <a:ext cx="21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5B275FB-52E5-4A6D-82C3-92C97FC94AD7}"/>
                    </a:ext>
                  </a:extLst>
                </p14:cNvPr>
                <p14:cNvContentPartPr/>
                <p14:nvPr/>
              </p14:nvContentPartPr>
              <p14:xfrm>
                <a:off x="10258222" y="4271512"/>
                <a:ext cx="140760" cy="99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5B275FB-52E5-4A6D-82C3-92C97FC94AD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49222" y="4262512"/>
                  <a:ext cx="158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48FACE4-0BFA-45A0-A1BE-EBD1167D56C5}"/>
                    </a:ext>
                  </a:extLst>
                </p14:cNvPr>
                <p14:cNvContentPartPr/>
                <p14:nvPr/>
              </p14:nvContentPartPr>
              <p14:xfrm>
                <a:off x="10355782" y="4246312"/>
                <a:ext cx="289440" cy="698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48FACE4-0BFA-45A0-A1BE-EBD1167D56C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46782" y="4237672"/>
                  <a:ext cx="30708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B78E84-A45E-4377-BCBF-E20EA9215FA5}"/>
                    </a:ext>
                  </a:extLst>
                </p14:cNvPr>
                <p14:cNvContentPartPr/>
                <p14:nvPr/>
              </p14:nvContentPartPr>
              <p14:xfrm>
                <a:off x="10629742" y="4085752"/>
                <a:ext cx="131760" cy="310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B78E84-A45E-4377-BCBF-E20EA9215FA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620742" y="4076752"/>
                  <a:ext cx="149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0C804D2-9EA3-4B06-80BB-32437624FEDC}"/>
                    </a:ext>
                  </a:extLst>
                </p14:cNvPr>
                <p14:cNvContentPartPr/>
                <p14:nvPr/>
              </p14:nvContentPartPr>
              <p14:xfrm>
                <a:off x="10843942" y="3957232"/>
                <a:ext cx="172800" cy="476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0C804D2-9EA3-4B06-80BB-32437624FED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35302" y="3948232"/>
                  <a:ext cx="1904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691B80-A87E-4B3C-B9D4-39374F12B672}"/>
                    </a:ext>
                  </a:extLst>
                </p14:cNvPr>
                <p14:cNvContentPartPr/>
                <p14:nvPr/>
              </p14:nvContentPartPr>
              <p14:xfrm>
                <a:off x="11112862" y="4185472"/>
                <a:ext cx="105480" cy="218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691B80-A87E-4B3C-B9D4-39374F12B67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104222" y="4176832"/>
                  <a:ext cx="123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51A9DE-AD4C-4F63-B2D9-B60B5114C464}"/>
                    </a:ext>
                  </a:extLst>
                </p14:cNvPr>
                <p14:cNvContentPartPr/>
                <p14:nvPr/>
              </p14:nvContentPartPr>
              <p14:xfrm>
                <a:off x="11329582" y="3880552"/>
                <a:ext cx="119160" cy="444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51A9DE-AD4C-4F63-B2D9-B60B5114C4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320582" y="3871912"/>
                  <a:ext cx="13680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5FBEB1C-1B44-465A-A223-5F628557CBB2}"/>
                    </a:ext>
                  </a:extLst>
                </p14:cNvPr>
                <p14:cNvContentPartPr/>
                <p14:nvPr/>
              </p14:nvContentPartPr>
              <p14:xfrm>
                <a:off x="10329502" y="4385992"/>
                <a:ext cx="32400" cy="11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5FBEB1C-1B44-465A-A223-5F628557CB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20502" y="4376992"/>
                  <a:ext cx="500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5BAAC1-E7C5-466F-8066-501B9DBF9E3E}"/>
                    </a:ext>
                  </a:extLst>
                </p14:cNvPr>
                <p14:cNvContentPartPr/>
                <p14:nvPr/>
              </p14:nvContentPartPr>
              <p14:xfrm>
                <a:off x="11482222" y="3943192"/>
                <a:ext cx="181080" cy="453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5BAAC1-E7C5-466F-8066-501B9DBF9E3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73222" y="3934192"/>
                  <a:ext cx="19872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755697-1481-46E0-8CBD-EBDD30902588}"/>
                    </a:ext>
                  </a:extLst>
                </p14:cNvPr>
                <p14:cNvContentPartPr/>
                <p14:nvPr/>
              </p14:nvContentPartPr>
              <p14:xfrm>
                <a:off x="8776462" y="2913952"/>
                <a:ext cx="256680" cy="250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755697-1481-46E0-8CBD-EBDD3090258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67822" y="2905312"/>
                  <a:ext cx="274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832E66F-505D-4DA4-B40F-0683775FD8B8}"/>
                    </a:ext>
                  </a:extLst>
                </p14:cNvPr>
                <p14:cNvContentPartPr/>
                <p14:nvPr/>
              </p14:nvContentPartPr>
              <p14:xfrm>
                <a:off x="9015142" y="2656912"/>
                <a:ext cx="237600" cy="506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832E66F-505D-4DA4-B40F-0683775FD8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006142" y="2647912"/>
                  <a:ext cx="2552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539DE6C-3ECD-4E34-84CE-FF06374F98FA}"/>
                    </a:ext>
                  </a:extLst>
                </p14:cNvPr>
                <p14:cNvContentPartPr/>
                <p14:nvPr/>
              </p14:nvContentPartPr>
              <p14:xfrm>
                <a:off x="9383782" y="2922592"/>
                <a:ext cx="189000" cy="182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539DE6C-3ECD-4E34-84CE-FF06374F98F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375142" y="2913592"/>
                  <a:ext cx="206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2BBB17-F63E-47FD-8CE2-B3C73A1F4147}"/>
                    </a:ext>
                  </a:extLst>
                </p14:cNvPr>
                <p14:cNvContentPartPr/>
                <p14:nvPr/>
              </p14:nvContentPartPr>
              <p14:xfrm>
                <a:off x="9568822" y="2857072"/>
                <a:ext cx="196920" cy="1587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2BBB17-F63E-47FD-8CE2-B3C73A1F41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59822" y="2848432"/>
                  <a:ext cx="214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86EC3D0-6E15-47AD-BD1A-C599A58BB14F}"/>
                    </a:ext>
                  </a:extLst>
                </p14:cNvPr>
                <p14:cNvContentPartPr/>
                <p14:nvPr/>
              </p14:nvContentPartPr>
              <p14:xfrm>
                <a:off x="9800662" y="2714152"/>
                <a:ext cx="93600" cy="271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86EC3D0-6E15-47AD-BD1A-C599A58BB14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92022" y="2705152"/>
                  <a:ext cx="1112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784ECA2-6D65-47FB-920E-B5310926285C}"/>
                    </a:ext>
                  </a:extLst>
                </p14:cNvPr>
                <p14:cNvContentPartPr/>
                <p14:nvPr/>
              </p14:nvContentPartPr>
              <p14:xfrm>
                <a:off x="9870862" y="2685352"/>
                <a:ext cx="215640" cy="231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784ECA2-6D65-47FB-920E-B5310926285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861862" y="2676712"/>
                  <a:ext cx="233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2924ADE-A496-45C4-917D-847298FC48AF}"/>
                    </a:ext>
                  </a:extLst>
                </p14:cNvPr>
                <p14:cNvContentPartPr/>
                <p14:nvPr/>
              </p14:nvContentPartPr>
              <p14:xfrm>
                <a:off x="7657942" y="4400370"/>
                <a:ext cx="455400" cy="15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2924ADE-A496-45C4-917D-847298FC48A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48942" y="4391370"/>
                  <a:ext cx="473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60BEF98-4123-4777-AEBD-4469D7154F89}"/>
                    </a:ext>
                  </a:extLst>
                </p14:cNvPr>
                <p14:cNvContentPartPr/>
                <p14:nvPr/>
              </p14:nvContentPartPr>
              <p14:xfrm>
                <a:off x="7969342" y="4187610"/>
                <a:ext cx="249840" cy="2538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60BEF98-4123-4777-AEBD-4469D7154F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60342" y="4178970"/>
                  <a:ext cx="26748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F919E37D-4ED7-43D1-A857-F5EB95CD3B90}"/>
                  </a:ext>
                </a:extLst>
              </p14:cNvPr>
              <p14:cNvContentPartPr/>
              <p14:nvPr/>
            </p14:nvContentPartPr>
            <p14:xfrm>
              <a:off x="2828542" y="7585650"/>
              <a:ext cx="1902240" cy="3024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F919E37D-4ED7-43D1-A857-F5EB95CD3B9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819902" y="7576650"/>
                <a:ext cx="191988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9F50528-22E8-4385-AD1C-DF4773146431}"/>
              </a:ext>
            </a:extLst>
          </p:cNvPr>
          <p:cNvGrpSpPr/>
          <p:nvPr/>
        </p:nvGrpSpPr>
        <p:grpSpPr>
          <a:xfrm>
            <a:off x="8129182" y="7080570"/>
            <a:ext cx="552240" cy="411840"/>
            <a:chOff x="8129182" y="7080570"/>
            <a:chExt cx="55224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39D8981B-22F7-4268-ACC4-048E2144EA42}"/>
                    </a:ext>
                  </a:extLst>
                </p14:cNvPr>
                <p14:cNvContentPartPr/>
                <p14:nvPr/>
              </p14:nvContentPartPr>
              <p14:xfrm>
                <a:off x="8183542" y="7080570"/>
                <a:ext cx="160200" cy="41184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9D8981B-22F7-4268-ACC4-048E2144EA4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74902" y="7071930"/>
                  <a:ext cx="1778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74A77C18-B1C0-4117-A207-7F302505B000}"/>
                    </a:ext>
                  </a:extLst>
                </p14:cNvPr>
                <p14:cNvContentPartPr/>
                <p14:nvPr/>
              </p14:nvContentPartPr>
              <p14:xfrm>
                <a:off x="8129182" y="7286130"/>
                <a:ext cx="81720" cy="36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74A77C18-B1C0-4117-A207-7F302505B00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20542" y="7277130"/>
                  <a:ext cx="9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315EA9C-3892-4711-9E0A-6CFEE95CBA41}"/>
                    </a:ext>
                  </a:extLst>
                </p14:cNvPr>
                <p14:cNvContentPartPr/>
                <p14:nvPr/>
              </p14:nvContentPartPr>
              <p14:xfrm>
                <a:off x="8357782" y="7175250"/>
                <a:ext cx="146160" cy="1400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315EA9C-3892-4711-9E0A-6CFEE95CBA4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348782" y="7166250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3D1B9D5-D9EE-4FB2-8D7C-330EABEED7FF}"/>
                    </a:ext>
                  </a:extLst>
                </p14:cNvPr>
                <p14:cNvContentPartPr/>
                <p14:nvPr/>
              </p14:nvContentPartPr>
              <p14:xfrm>
                <a:off x="8200462" y="7243290"/>
                <a:ext cx="91440" cy="23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3D1B9D5-D9EE-4FB2-8D7C-330EABEED7F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191822" y="7234650"/>
                  <a:ext cx="109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03DC1B8-5736-4611-8567-88AD1D90D010}"/>
                    </a:ext>
                  </a:extLst>
                </p14:cNvPr>
                <p14:cNvContentPartPr/>
                <p14:nvPr/>
              </p14:nvContentPartPr>
              <p14:xfrm>
                <a:off x="8557942" y="7114770"/>
                <a:ext cx="123480" cy="2570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03DC1B8-5736-4611-8567-88AD1D90D0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49302" y="7106130"/>
                  <a:ext cx="141120" cy="27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7A27936F-0AB1-4EDE-91B1-DC6CEC9EF74B}"/>
                  </a:ext>
                </a:extLst>
              </p14:cNvPr>
              <p14:cNvContentPartPr/>
              <p14:nvPr/>
            </p14:nvContentPartPr>
            <p14:xfrm>
              <a:off x="9269302" y="6584130"/>
              <a:ext cx="1159560" cy="86184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7A27936F-0AB1-4EDE-91B1-DC6CEC9EF74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260302" y="6575130"/>
                <a:ext cx="117720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09F207E4-D3B8-4D92-B979-93E16A14A89D}"/>
                  </a:ext>
                </a:extLst>
              </p14:cNvPr>
              <p14:cNvContentPartPr/>
              <p14:nvPr/>
            </p14:nvContentPartPr>
            <p14:xfrm>
              <a:off x="10662862" y="4851450"/>
              <a:ext cx="1345680" cy="24937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09F207E4-D3B8-4D92-B979-93E16A14A89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54222" y="4842810"/>
                <a:ext cx="1363320" cy="251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71C72757-4BA7-4278-97B3-A138FA8FCC8D}"/>
              </a:ext>
            </a:extLst>
          </p:cNvPr>
          <p:cNvGrpSpPr/>
          <p:nvPr/>
        </p:nvGrpSpPr>
        <p:grpSpPr>
          <a:xfrm>
            <a:off x="11027182" y="7029090"/>
            <a:ext cx="465120" cy="422280"/>
            <a:chOff x="11027182" y="7029090"/>
            <a:chExt cx="465120" cy="42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104BCE8-AD4B-4A9E-9D7D-4C5D256352F3}"/>
                    </a:ext>
                  </a:extLst>
                </p14:cNvPr>
                <p14:cNvContentPartPr/>
                <p14:nvPr/>
              </p14:nvContentPartPr>
              <p14:xfrm>
                <a:off x="11027182" y="7029090"/>
                <a:ext cx="183960" cy="4222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104BCE8-AD4B-4A9E-9D7D-4C5D256352F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18182" y="7020090"/>
                  <a:ext cx="201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8DEFE97-76EB-426F-BF0B-7A27F1D75431}"/>
                    </a:ext>
                  </a:extLst>
                </p14:cNvPr>
                <p14:cNvContentPartPr/>
                <p14:nvPr/>
              </p14:nvContentPartPr>
              <p14:xfrm>
                <a:off x="11238862" y="7300530"/>
                <a:ext cx="253440" cy="13032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8DEFE97-76EB-426F-BF0B-7A27F1D754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1230222" y="7291530"/>
                  <a:ext cx="271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6542C92-51F7-4925-962F-6F8597F76C19}"/>
                    </a:ext>
                  </a:extLst>
                </p14:cNvPr>
                <p14:cNvContentPartPr/>
                <p14:nvPr/>
              </p14:nvContentPartPr>
              <p14:xfrm>
                <a:off x="11036902" y="7085610"/>
                <a:ext cx="141120" cy="151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6542C92-51F7-4925-962F-6F8597F76C1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028262" y="7076610"/>
                  <a:ext cx="158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FBEC41D-6505-468D-A0D5-7F8C2188F76E}"/>
                    </a:ext>
                  </a:extLst>
                </p14:cNvPr>
                <p14:cNvContentPartPr/>
                <p14:nvPr/>
              </p14:nvContentPartPr>
              <p14:xfrm>
                <a:off x="11043742" y="7357770"/>
                <a:ext cx="24480" cy="403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FBEC41D-6505-468D-A0D5-7F8C2188F76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034742" y="7349130"/>
                  <a:ext cx="42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B73C4DE-1F1E-4B9C-A5D1-F2AE9802C3A3}"/>
                    </a:ext>
                  </a:extLst>
                </p14:cNvPr>
                <p14:cNvContentPartPr/>
                <p14:nvPr/>
              </p14:nvContentPartPr>
              <p14:xfrm>
                <a:off x="11152102" y="7100370"/>
                <a:ext cx="49320" cy="817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B73C4DE-1F1E-4B9C-A5D1-F2AE9802C3A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143102" y="7091370"/>
                  <a:ext cx="6696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C0624B15-0AFF-4B40-BA6F-A2E78D2A1111}"/>
                  </a:ext>
                </a:extLst>
              </p14:cNvPr>
              <p14:cNvContentPartPr/>
              <p14:nvPr/>
            </p14:nvContentPartPr>
            <p14:xfrm>
              <a:off x="5471662" y="3970170"/>
              <a:ext cx="887040" cy="17676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C0624B15-0AFF-4B40-BA6F-A2E78D2A111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463022" y="3961530"/>
                <a:ext cx="9046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C05843B-16FE-4832-B789-3C4F39AA9CCE}"/>
                  </a:ext>
                </a:extLst>
              </p14:cNvPr>
              <p14:cNvContentPartPr/>
              <p14:nvPr/>
            </p14:nvContentPartPr>
            <p14:xfrm>
              <a:off x="6300022" y="7029090"/>
              <a:ext cx="43920" cy="29124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C05843B-16FE-4832-B789-3C4F39AA9CC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291022" y="7020090"/>
                <a:ext cx="61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E9F3476-3680-46A3-A18D-220D2B344F27}"/>
                  </a:ext>
                </a:extLst>
              </p14:cNvPr>
              <p14:cNvContentPartPr/>
              <p14:nvPr/>
            </p14:nvContentPartPr>
            <p14:xfrm>
              <a:off x="6287422" y="7015050"/>
              <a:ext cx="315720" cy="2865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E9F3476-3680-46A3-A18D-220D2B344F2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278422" y="7006050"/>
                <a:ext cx="333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FAA7200A-4F54-497D-BFFD-EFB34B425441}"/>
                  </a:ext>
                </a:extLst>
              </p14:cNvPr>
              <p14:cNvContentPartPr/>
              <p14:nvPr/>
            </p14:nvContentPartPr>
            <p14:xfrm>
              <a:off x="6600622" y="7029090"/>
              <a:ext cx="118080" cy="25056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FAA7200A-4F54-497D-BFFD-EFB34B42544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591622" y="7020090"/>
                <a:ext cx="135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CAF45C49-703F-4276-B613-419B4B0C86FD}"/>
                  </a:ext>
                </a:extLst>
              </p14:cNvPr>
              <p14:cNvContentPartPr/>
              <p14:nvPr/>
            </p14:nvContentPartPr>
            <p14:xfrm>
              <a:off x="6643102" y="6986250"/>
              <a:ext cx="34920" cy="36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CAF45C49-703F-4276-B613-419B4B0C86F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634462" y="6977610"/>
                <a:ext cx="52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269D6C5-3BE5-4151-8F26-D176FBA508B9}"/>
                  </a:ext>
                </a:extLst>
              </p14:cNvPr>
              <p14:cNvContentPartPr/>
              <p14:nvPr/>
            </p14:nvContentPartPr>
            <p14:xfrm>
              <a:off x="6614662" y="7015050"/>
              <a:ext cx="165600" cy="36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269D6C5-3BE5-4151-8F26-D176FBA508B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605662" y="7006050"/>
                <a:ext cx="183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7D8AF63-503F-4D0B-A2A9-38CCC8C346BE}"/>
                  </a:ext>
                </a:extLst>
              </p14:cNvPr>
              <p14:cNvContentPartPr/>
              <p14:nvPr/>
            </p14:nvContentPartPr>
            <p14:xfrm>
              <a:off x="6643102" y="7172010"/>
              <a:ext cx="156240" cy="36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7D8AF63-503F-4D0B-A2A9-38CCC8C346B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634462" y="7163370"/>
                <a:ext cx="17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222E863C-15DF-41B3-8DE2-8772AF70E53E}"/>
                  </a:ext>
                </a:extLst>
              </p14:cNvPr>
              <p14:cNvContentPartPr/>
              <p14:nvPr/>
            </p14:nvContentPartPr>
            <p14:xfrm>
              <a:off x="6714382" y="7272090"/>
              <a:ext cx="205560" cy="3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222E863C-15DF-41B3-8DE2-8772AF70E53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705742" y="7263090"/>
                <a:ext cx="223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588284E-0FCD-40AC-86C9-D16791E34B22}"/>
                  </a:ext>
                </a:extLst>
              </p14:cNvPr>
              <p14:cNvContentPartPr/>
              <p14:nvPr/>
            </p14:nvContentPartPr>
            <p14:xfrm>
              <a:off x="6957022" y="6976890"/>
              <a:ext cx="398880" cy="2538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588284E-0FCD-40AC-86C9-D16791E34B2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948382" y="6967890"/>
                <a:ext cx="4165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4627949-0EDE-4E8B-B827-625B8C40AA9D}"/>
                  </a:ext>
                </a:extLst>
              </p14:cNvPr>
              <p14:cNvContentPartPr/>
              <p14:nvPr/>
            </p14:nvContentPartPr>
            <p14:xfrm>
              <a:off x="7489102" y="6916050"/>
              <a:ext cx="244440" cy="3286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4627949-0EDE-4E8B-B827-625B8C40AA9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480462" y="6907410"/>
                <a:ext cx="2620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D3EEB70D-A20A-461B-9B4B-6BDC09B1A9F1}"/>
                  </a:ext>
                </a:extLst>
              </p14:cNvPr>
              <p14:cNvContentPartPr/>
              <p14:nvPr/>
            </p14:nvContentPartPr>
            <p14:xfrm>
              <a:off x="2899822" y="7829370"/>
              <a:ext cx="358560" cy="36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D3EEB70D-A20A-461B-9B4B-6BDC09B1A9F1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890822" y="7820370"/>
                <a:ext cx="37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F9D8CD2-534E-45E5-AFE1-24848B45DDEC}"/>
                  </a:ext>
                </a:extLst>
              </p14:cNvPr>
              <p14:cNvContentPartPr/>
              <p14:nvPr/>
            </p14:nvContentPartPr>
            <p14:xfrm>
              <a:off x="3299782" y="7672050"/>
              <a:ext cx="29520" cy="2556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F9D8CD2-534E-45E5-AFE1-24848B45DDE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291142" y="7663410"/>
                <a:ext cx="47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8D2CFFC-4963-4954-875F-741FA1A9B826}"/>
                  </a:ext>
                </a:extLst>
              </p14:cNvPr>
              <p14:cNvContentPartPr/>
              <p14:nvPr/>
            </p14:nvContentPartPr>
            <p14:xfrm>
              <a:off x="3600022" y="7857810"/>
              <a:ext cx="44280" cy="1533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8D2CFFC-4963-4954-875F-741FA1A9B82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591382" y="7849170"/>
                <a:ext cx="619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464B5664-F4FD-4042-978A-299462319914}"/>
                  </a:ext>
                </a:extLst>
              </p14:cNvPr>
              <p14:cNvContentPartPr/>
              <p14:nvPr/>
            </p14:nvContentPartPr>
            <p14:xfrm>
              <a:off x="3785782" y="7885890"/>
              <a:ext cx="109800" cy="1512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464B5664-F4FD-4042-978A-29946231991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777142" y="7877250"/>
                <a:ext cx="127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EC10F3F2-CD27-4C0B-922B-BA0F9581424E}"/>
                  </a:ext>
                </a:extLst>
              </p14:cNvPr>
              <p14:cNvContentPartPr/>
              <p14:nvPr/>
            </p14:nvContentPartPr>
            <p14:xfrm>
              <a:off x="4059742" y="7750170"/>
              <a:ext cx="55080" cy="9324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EC10F3F2-CD27-4C0B-922B-BA0F9581424E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050742" y="7741530"/>
                <a:ext cx="727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911347C8-9D54-45CB-8AB0-B6ED43F6509A}"/>
                  </a:ext>
                </a:extLst>
              </p14:cNvPr>
              <p14:cNvContentPartPr/>
              <p14:nvPr/>
            </p14:nvContentPartPr>
            <p14:xfrm>
              <a:off x="4103302" y="7786170"/>
              <a:ext cx="154080" cy="25812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911347C8-9D54-45CB-8AB0-B6ED43F6509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094662" y="7777170"/>
                <a:ext cx="17172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969EF3BC-346B-464A-A52B-996D42EAB3AE}"/>
                  </a:ext>
                </a:extLst>
              </p14:cNvPr>
              <p14:cNvContentPartPr/>
              <p14:nvPr/>
            </p14:nvContentPartPr>
            <p14:xfrm>
              <a:off x="3943102" y="7602930"/>
              <a:ext cx="342000" cy="50220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969EF3BC-346B-464A-A52B-996D42EAB3A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3934462" y="7593930"/>
                <a:ext cx="3596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E8E328C-4A90-4B6F-99BE-F28620680910}"/>
                  </a:ext>
                </a:extLst>
              </p14:cNvPr>
              <p14:cNvContentPartPr/>
              <p14:nvPr/>
            </p14:nvContentPartPr>
            <p14:xfrm>
              <a:off x="4428382" y="7900650"/>
              <a:ext cx="18000" cy="1152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E8E328C-4A90-4B6F-99BE-F2862068091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419742" y="7891650"/>
                <a:ext cx="356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C583333F-974A-4F91-BC20-F39A20AE1718}"/>
                  </a:ext>
                </a:extLst>
              </p14:cNvPr>
              <p14:cNvContentPartPr/>
              <p14:nvPr/>
            </p14:nvContentPartPr>
            <p14:xfrm>
              <a:off x="4957222" y="7757370"/>
              <a:ext cx="96840" cy="36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C583333F-974A-4F91-BC20-F39A20AE171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948222" y="7748730"/>
                <a:ext cx="114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AC5ECADF-9683-4B57-B3E6-C5CDF58F13D9}"/>
                  </a:ext>
                </a:extLst>
              </p14:cNvPr>
              <p14:cNvContentPartPr/>
              <p14:nvPr/>
            </p14:nvContentPartPr>
            <p14:xfrm>
              <a:off x="5157382" y="7613370"/>
              <a:ext cx="202680" cy="32400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AC5ECADF-9683-4B57-B3E6-C5CDF58F13D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148742" y="7604370"/>
                <a:ext cx="2203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50D0105-54B3-4A22-83A5-A066A90434A8}"/>
                  </a:ext>
                </a:extLst>
              </p14:cNvPr>
              <p14:cNvContentPartPr/>
              <p14:nvPr/>
            </p14:nvContentPartPr>
            <p14:xfrm>
              <a:off x="5523142" y="7871850"/>
              <a:ext cx="6120" cy="5292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50D0105-54B3-4A22-83A5-A066A90434A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514502" y="7863210"/>
                <a:ext cx="237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285FA51-87FF-42E1-ADF4-A74A3A60C635}"/>
                  </a:ext>
                </a:extLst>
              </p14:cNvPr>
              <p14:cNvContentPartPr/>
              <p14:nvPr/>
            </p14:nvContentPartPr>
            <p14:xfrm>
              <a:off x="5700262" y="7714890"/>
              <a:ext cx="74880" cy="360"/>
            </p14:xfrm>
          </p:contentPart>
        </mc:Choice>
        <mc:Fallback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285FA51-87FF-42E1-ADF4-A74A3A60C635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691262" y="7705890"/>
                <a:ext cx="92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FC9F44A2-3ACB-4448-AA83-0DA2FD005206}"/>
                  </a:ext>
                </a:extLst>
              </p14:cNvPr>
              <p14:cNvContentPartPr/>
              <p14:nvPr/>
            </p14:nvContentPartPr>
            <p14:xfrm>
              <a:off x="5871982" y="7414650"/>
              <a:ext cx="151200" cy="47628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FC9F44A2-3ACB-4448-AA83-0DA2FD005206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862982" y="7405650"/>
                <a:ext cx="1688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AD01DE23-0F1C-4D0F-9F65-FD44E2F84D40}"/>
                  </a:ext>
                </a:extLst>
              </p14:cNvPr>
              <p14:cNvContentPartPr/>
              <p14:nvPr/>
            </p14:nvContentPartPr>
            <p14:xfrm>
              <a:off x="2752942" y="-744750"/>
              <a:ext cx="182520" cy="23292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AD01DE23-0F1C-4D0F-9F65-FD44E2F84D4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743942" y="-753390"/>
                <a:ext cx="200160" cy="25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CD44135E-8A4B-4931-B05C-02CFF1A9537C}"/>
              </a:ext>
            </a:extLst>
          </p:cNvPr>
          <p:cNvGrpSpPr/>
          <p:nvPr/>
        </p:nvGrpSpPr>
        <p:grpSpPr>
          <a:xfrm>
            <a:off x="2742502" y="-1129230"/>
            <a:ext cx="423360" cy="271800"/>
            <a:chOff x="2742502" y="-1129230"/>
            <a:chExt cx="4233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C1C8E140-DBB1-4F5C-A5B8-DD238603B4BA}"/>
                    </a:ext>
                  </a:extLst>
                </p14:cNvPr>
                <p14:cNvContentPartPr/>
                <p14:nvPr/>
              </p14:nvContentPartPr>
              <p14:xfrm>
                <a:off x="2742502" y="-1028790"/>
                <a:ext cx="43200" cy="36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C1C8E140-DBB1-4F5C-A5B8-DD238603B4B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33862" y="-1037790"/>
                  <a:ext cx="60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52DA8DCA-2E9B-4C77-847D-777D92E987C7}"/>
                    </a:ext>
                  </a:extLst>
                </p14:cNvPr>
                <p14:cNvContentPartPr/>
                <p14:nvPr/>
              </p14:nvContentPartPr>
              <p14:xfrm>
                <a:off x="2886502" y="-1129230"/>
                <a:ext cx="87480" cy="13788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52DA8DCA-2E9B-4C77-847D-777D92E987C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77502" y="-1138230"/>
                  <a:ext cx="105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EAA42B0-4E45-44F9-B0B7-611E678ECFEB}"/>
                    </a:ext>
                  </a:extLst>
                </p14:cNvPr>
                <p14:cNvContentPartPr/>
                <p14:nvPr/>
              </p14:nvContentPartPr>
              <p14:xfrm>
                <a:off x="2897302" y="-913950"/>
                <a:ext cx="268560" cy="5652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EAA42B0-4E45-44F9-B0B7-611E678ECFE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88662" y="-922950"/>
                  <a:ext cx="28620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B53F1A7C-2DE0-4ACD-A2F5-30880A22A766}"/>
                  </a:ext>
                </a:extLst>
              </p14:cNvPr>
              <p14:cNvContentPartPr/>
              <p14:nvPr/>
            </p14:nvContentPartPr>
            <p14:xfrm>
              <a:off x="5753902" y="-1120950"/>
              <a:ext cx="1677960" cy="117972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B53F1A7C-2DE0-4ACD-A2F5-30880A22A766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745262" y="-1129590"/>
                <a:ext cx="1695600" cy="119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4" name="Group 393">
            <a:extLst>
              <a:ext uri="{FF2B5EF4-FFF2-40B4-BE49-F238E27FC236}">
                <a16:creationId xmlns:a16="http://schemas.microsoft.com/office/drawing/2014/main" id="{B7FD4E65-E065-4D7F-991F-0D66217CA082}"/>
              </a:ext>
            </a:extLst>
          </p:cNvPr>
          <p:cNvGrpSpPr/>
          <p:nvPr/>
        </p:nvGrpSpPr>
        <p:grpSpPr>
          <a:xfrm>
            <a:off x="84622" y="-2290950"/>
            <a:ext cx="2344680" cy="1968480"/>
            <a:chOff x="84622" y="-2290950"/>
            <a:chExt cx="2344680" cy="19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603F49B-4D7A-489A-B634-FD62796D159C}"/>
                    </a:ext>
                  </a:extLst>
                </p14:cNvPr>
                <p14:cNvContentPartPr/>
                <p14:nvPr/>
              </p14:nvContentPartPr>
              <p14:xfrm>
                <a:off x="84622" y="-861030"/>
                <a:ext cx="135000" cy="1440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603F49B-4D7A-489A-B634-FD62796D159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5982" y="-870030"/>
                  <a:ext cx="152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25C0BC2-3CDE-46E3-A09D-BDC94E1DF4AA}"/>
                    </a:ext>
                  </a:extLst>
                </p14:cNvPr>
                <p14:cNvContentPartPr/>
                <p14:nvPr/>
              </p14:nvContentPartPr>
              <p14:xfrm>
                <a:off x="142582" y="-1014750"/>
                <a:ext cx="50040" cy="360"/>
              </p14:xfrm>
            </p:contentPart>
          </mc:Choice>
          <mc:Fallback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25C0BC2-3CDE-46E3-A09D-BDC94E1DF4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3582" y="-1023750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F578C7FA-3293-4B2A-830C-6424ECBE348D}"/>
                    </a:ext>
                  </a:extLst>
                </p14:cNvPr>
                <p14:cNvContentPartPr/>
                <p14:nvPr/>
              </p14:nvContentPartPr>
              <p14:xfrm>
                <a:off x="299542" y="-1158030"/>
                <a:ext cx="26280" cy="9144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F578C7FA-3293-4B2A-830C-6424ECBE348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0902" y="-1166670"/>
                  <a:ext cx="43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0503D3E-C2C7-4AB9-A609-E90C75106BE6}"/>
                    </a:ext>
                  </a:extLst>
                </p14:cNvPr>
                <p14:cNvContentPartPr/>
                <p14:nvPr/>
              </p14:nvContentPartPr>
              <p14:xfrm>
                <a:off x="242302" y="-986310"/>
                <a:ext cx="495360" cy="2808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0503D3E-C2C7-4AB9-A609-E90C75106BE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3662" y="-994950"/>
                  <a:ext cx="513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12131396-D1BA-46C6-B4AD-CE5FD94144C6}"/>
                    </a:ext>
                  </a:extLst>
                </p14:cNvPr>
                <p14:cNvContentPartPr/>
                <p14:nvPr/>
              </p14:nvContentPartPr>
              <p14:xfrm>
                <a:off x="415462" y="-929070"/>
                <a:ext cx="12960" cy="864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2131396-D1BA-46C6-B4AD-CE5FD94144C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6462" y="-937710"/>
                  <a:ext cx="30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5D53C82-B63A-4EB2-821E-41BA5744289C}"/>
                    </a:ext>
                  </a:extLst>
                </p14:cNvPr>
                <p14:cNvContentPartPr/>
                <p14:nvPr/>
              </p14:nvContentPartPr>
              <p14:xfrm>
                <a:off x="726862" y="-786510"/>
                <a:ext cx="30240" cy="896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5D53C82-B63A-4EB2-821E-41BA574428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18222" y="-795150"/>
                  <a:ext cx="47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B09E38F-14CA-4198-9407-DA6C8FD2A122}"/>
                    </a:ext>
                  </a:extLst>
                </p14:cNvPr>
                <p14:cNvContentPartPr/>
                <p14:nvPr/>
              </p14:nvContentPartPr>
              <p14:xfrm>
                <a:off x="1171102" y="-647550"/>
                <a:ext cx="263160" cy="13752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B09E38F-14CA-4198-9407-DA6C8FD2A12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62462" y="-656550"/>
                  <a:ext cx="280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3D903BAC-DA01-4C7A-A06F-FEC446617357}"/>
                    </a:ext>
                  </a:extLst>
                </p14:cNvPr>
                <p14:cNvContentPartPr/>
                <p14:nvPr/>
              </p14:nvContentPartPr>
              <p14:xfrm>
                <a:off x="1271182" y="-1000710"/>
                <a:ext cx="38880" cy="36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D903BAC-DA01-4C7A-A06F-FEC44661735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62182" y="-1009710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47D4AB28-26DB-4BF8-8F6B-1A3C9A6F1410}"/>
                    </a:ext>
                  </a:extLst>
                </p14:cNvPr>
                <p14:cNvContentPartPr/>
                <p14:nvPr/>
              </p14:nvContentPartPr>
              <p14:xfrm>
                <a:off x="1399702" y="-1149750"/>
                <a:ext cx="59400" cy="13896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47D4AB28-26DB-4BF8-8F6B-1A3C9A6F14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90702" y="-1158750"/>
                  <a:ext cx="7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A8C3B061-5D85-44E5-8EE9-79DB4279BDF6}"/>
                    </a:ext>
                  </a:extLst>
                </p14:cNvPr>
                <p14:cNvContentPartPr/>
                <p14:nvPr/>
              </p14:nvContentPartPr>
              <p14:xfrm>
                <a:off x="1356862" y="-886230"/>
                <a:ext cx="360" cy="36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A8C3B061-5D85-44E5-8EE9-79DB4279BD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48222" y="-8952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A19C0FE-DDCC-43F7-A234-7283751E0784}"/>
                    </a:ext>
                  </a:extLst>
                </p14:cNvPr>
                <p14:cNvContentPartPr/>
                <p14:nvPr/>
              </p14:nvContentPartPr>
              <p14:xfrm>
                <a:off x="1357942" y="-1159110"/>
                <a:ext cx="185400" cy="2116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A19C0FE-DDCC-43F7-A234-7283751E078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48942" y="-1168110"/>
                  <a:ext cx="203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122AC73-B2BB-4693-ABC0-B23F6BFDB815}"/>
                    </a:ext>
                  </a:extLst>
                </p14:cNvPr>
                <p14:cNvContentPartPr/>
                <p14:nvPr/>
              </p14:nvContentPartPr>
              <p14:xfrm>
                <a:off x="1313662" y="-886230"/>
                <a:ext cx="342720" cy="154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122AC73-B2BB-4693-ABC0-B23F6BFDB81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05022" y="-895230"/>
                  <a:ext cx="360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D38A4453-8ECE-4B86-9463-98368BA72DD2}"/>
                    </a:ext>
                  </a:extLst>
                </p14:cNvPr>
                <p14:cNvContentPartPr/>
                <p14:nvPr/>
              </p14:nvContentPartPr>
              <p14:xfrm>
                <a:off x="1999462" y="-1043550"/>
                <a:ext cx="53280" cy="36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D38A4453-8ECE-4B86-9463-98368BA72DD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990822" y="-1052190"/>
                  <a:ext cx="7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1AEFD4B9-74D2-4390-A7BD-838DE1305D86}"/>
                    </a:ext>
                  </a:extLst>
                </p14:cNvPr>
                <p14:cNvContentPartPr/>
                <p14:nvPr/>
              </p14:nvContentPartPr>
              <p14:xfrm>
                <a:off x="2099902" y="-1145070"/>
                <a:ext cx="88560" cy="18360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1AEFD4B9-74D2-4390-A7BD-838DE1305D8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091262" y="-1153710"/>
                  <a:ext cx="106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458B8ED-A11C-411A-9D32-1D1F1E28AA9A}"/>
                    </a:ext>
                  </a:extLst>
                </p14:cNvPr>
                <p14:cNvContentPartPr/>
                <p14:nvPr/>
              </p14:nvContentPartPr>
              <p14:xfrm>
                <a:off x="2071462" y="-863910"/>
                <a:ext cx="258480" cy="64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458B8ED-A11C-411A-9D32-1D1F1E28AA9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062462" y="-872550"/>
                  <a:ext cx="276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3452B77D-D86A-4BC4-80DA-2727155133C0}"/>
                    </a:ext>
                  </a:extLst>
                </p14:cNvPr>
                <p14:cNvContentPartPr/>
                <p14:nvPr/>
              </p14:nvContentPartPr>
              <p14:xfrm>
                <a:off x="1954822" y="-707670"/>
                <a:ext cx="62280" cy="1551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3452B77D-D86A-4BC4-80DA-2727155133C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946182" y="-716670"/>
                  <a:ext cx="79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C8358237-4ED2-4ACB-9F30-9F474491B4D8}"/>
                    </a:ext>
                  </a:extLst>
                </p14:cNvPr>
                <p14:cNvContentPartPr/>
                <p14:nvPr/>
              </p14:nvContentPartPr>
              <p14:xfrm>
                <a:off x="1599862" y="-443430"/>
                <a:ext cx="102960" cy="1209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C8358237-4ED2-4ACB-9F30-9F474491B4D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91222" y="-452430"/>
                  <a:ext cx="120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6831D75-4466-4B0B-B5C5-7EE643C25D20}"/>
                    </a:ext>
                  </a:extLst>
                </p14:cNvPr>
                <p14:cNvContentPartPr/>
                <p14:nvPr/>
              </p14:nvContentPartPr>
              <p14:xfrm>
                <a:off x="1985422" y="-577710"/>
                <a:ext cx="106920" cy="57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6831D75-4466-4B0B-B5C5-7EE643C25D2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976782" y="-586350"/>
                  <a:ext cx="124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F559B5C-AB42-47E8-AACA-63B83F254682}"/>
                    </a:ext>
                  </a:extLst>
                </p14:cNvPr>
                <p14:cNvContentPartPr/>
                <p14:nvPr/>
              </p14:nvContentPartPr>
              <p14:xfrm>
                <a:off x="2408782" y="-585990"/>
                <a:ext cx="20520" cy="1328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F559B5C-AB42-47E8-AACA-63B83F25468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99782" y="-594990"/>
                  <a:ext cx="38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48167858-2EC6-4EA3-AC3F-A1E5CC2C8207}"/>
                    </a:ext>
                  </a:extLst>
                </p14:cNvPr>
                <p14:cNvContentPartPr/>
                <p14:nvPr/>
              </p14:nvContentPartPr>
              <p14:xfrm>
                <a:off x="342382" y="-2290950"/>
                <a:ext cx="1533240" cy="116280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48167858-2EC6-4EA3-AC3F-A1E5CC2C820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33382" y="-2299590"/>
                  <a:ext cx="1550880" cy="11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C9A763CF-4360-40F0-AD9F-1EBE626F5ACF}"/>
              </a:ext>
            </a:extLst>
          </p:cNvPr>
          <p:cNvGrpSpPr/>
          <p:nvPr/>
        </p:nvGrpSpPr>
        <p:grpSpPr>
          <a:xfrm>
            <a:off x="4112662" y="-2391030"/>
            <a:ext cx="7338240" cy="2456617"/>
            <a:chOff x="4112662" y="-2391030"/>
            <a:chExt cx="7338240" cy="24566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5838A98-5565-4D93-AEB5-2ADD64321275}"/>
                    </a:ext>
                  </a:extLst>
                </p14:cNvPr>
                <p14:cNvContentPartPr/>
                <p14:nvPr/>
              </p14:nvContentPartPr>
              <p14:xfrm>
                <a:off x="8258062" y="-943493"/>
                <a:ext cx="259560" cy="1009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5838A98-5565-4D93-AEB5-2ADD6432127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249062" y="-952493"/>
                  <a:ext cx="27720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B8D45E2-A345-40AD-91BD-2FBD381ABFA8}"/>
                    </a:ext>
                  </a:extLst>
                </p14:cNvPr>
                <p14:cNvContentPartPr/>
                <p14:nvPr/>
              </p14:nvContentPartPr>
              <p14:xfrm>
                <a:off x="8665582" y="-688613"/>
                <a:ext cx="188280" cy="1648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B8D45E2-A345-40AD-91BD-2FBD381ABFA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56942" y="-697613"/>
                  <a:ext cx="205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6220A85-8DC6-4254-860C-090C62EB24BA}"/>
                    </a:ext>
                  </a:extLst>
                </p14:cNvPr>
                <p14:cNvContentPartPr/>
                <p14:nvPr/>
              </p14:nvContentPartPr>
              <p14:xfrm>
                <a:off x="8686102" y="-799133"/>
                <a:ext cx="36720" cy="12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6220A85-8DC6-4254-860C-090C62EB24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677462" y="-808133"/>
                  <a:ext cx="54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0F9D2E8-405D-478E-8813-9ABB4F1A739C}"/>
                    </a:ext>
                  </a:extLst>
                </p14:cNvPr>
                <p14:cNvContentPartPr/>
                <p14:nvPr/>
              </p14:nvContentPartPr>
              <p14:xfrm>
                <a:off x="8786542" y="-972653"/>
                <a:ext cx="153360" cy="1609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0F9D2E8-405D-478E-8813-9ABB4F1A739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777902" y="-981293"/>
                  <a:ext cx="1710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777A04B-C9AD-4D04-ACDF-EF033F046D8C}"/>
                    </a:ext>
                  </a:extLst>
                </p14:cNvPr>
                <p14:cNvContentPartPr/>
                <p14:nvPr/>
              </p14:nvContentPartPr>
              <p14:xfrm>
                <a:off x="8929102" y="-672053"/>
                <a:ext cx="171000" cy="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777A04B-C9AD-4D04-ACDF-EF033F046D8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20462" y="-680693"/>
                  <a:ext cx="18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59815BD-C116-41C8-8134-702FBEBF39ED}"/>
                    </a:ext>
                  </a:extLst>
                </p14:cNvPr>
                <p14:cNvContentPartPr/>
                <p14:nvPr/>
              </p14:nvContentPartPr>
              <p14:xfrm>
                <a:off x="8972302" y="-620573"/>
                <a:ext cx="200520" cy="6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59815BD-C116-41C8-8134-702FBEBF39E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963662" y="-629213"/>
                  <a:ext cx="218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8901F37-BCE6-4AD9-A1B9-07D0A72D6493}"/>
                    </a:ext>
                  </a:extLst>
                </p14:cNvPr>
                <p14:cNvContentPartPr/>
                <p14:nvPr/>
              </p14:nvContentPartPr>
              <p14:xfrm>
                <a:off x="9529222" y="-986333"/>
                <a:ext cx="22320" cy="193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8901F37-BCE6-4AD9-A1B9-07D0A72D649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520222" y="-994973"/>
                  <a:ext cx="39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6989025-4876-4B42-8C22-E59FA845DD0D}"/>
                    </a:ext>
                  </a:extLst>
                </p14:cNvPr>
                <p14:cNvContentPartPr/>
                <p14:nvPr/>
              </p14:nvContentPartPr>
              <p14:xfrm>
                <a:off x="9386662" y="-733253"/>
                <a:ext cx="361440" cy="47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6989025-4876-4B42-8C22-E59FA845DD0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377662" y="-742253"/>
                  <a:ext cx="379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922A016-73B2-4E27-B6E7-40E7D5171C74}"/>
                    </a:ext>
                  </a:extLst>
                </p14:cNvPr>
                <p14:cNvContentPartPr/>
                <p14:nvPr/>
              </p14:nvContentPartPr>
              <p14:xfrm>
                <a:off x="9443902" y="-518333"/>
                <a:ext cx="166680" cy="178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922A016-73B2-4E27-B6E7-40E7D5171C7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434902" y="-527333"/>
                  <a:ext cx="1843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344E994-1C3D-409E-BBD3-EAA35A8F6F47}"/>
                    </a:ext>
                  </a:extLst>
                </p14:cNvPr>
                <p14:cNvContentPartPr/>
                <p14:nvPr/>
              </p14:nvContentPartPr>
              <p14:xfrm>
                <a:off x="9686902" y="-629573"/>
                <a:ext cx="203760" cy="147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344E994-1C3D-409E-BBD3-EAA35A8F6F4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677902" y="-638213"/>
                  <a:ext cx="221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FAF6EB8-700A-4A4C-80BB-EACE431BE6E4}"/>
                    </a:ext>
                  </a:extLst>
                </p14:cNvPr>
                <p14:cNvContentPartPr/>
                <p14:nvPr/>
              </p14:nvContentPartPr>
              <p14:xfrm>
                <a:off x="10158142" y="-752333"/>
                <a:ext cx="95040" cy="93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FAF6EB8-700A-4A4C-80BB-EACE431BE6E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149502" y="-760973"/>
                  <a:ext cx="1126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CBC4BCF-B9E0-432F-B2A4-C7CF55B6E903}"/>
                    </a:ext>
                  </a:extLst>
                </p14:cNvPr>
                <p14:cNvContentPartPr/>
                <p14:nvPr/>
              </p14:nvContentPartPr>
              <p14:xfrm>
                <a:off x="10100902" y="-663053"/>
                <a:ext cx="233640" cy="34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CBC4BCF-B9E0-432F-B2A4-C7CF55B6E90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092262" y="-672053"/>
                  <a:ext cx="251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11F6772-9C56-4FF4-B4ED-CE45507F6250}"/>
                    </a:ext>
                  </a:extLst>
                </p14:cNvPr>
                <p14:cNvContentPartPr/>
                <p14:nvPr/>
              </p14:nvContentPartPr>
              <p14:xfrm>
                <a:off x="10643782" y="-972293"/>
                <a:ext cx="360" cy="2318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11F6772-9C56-4FF4-B4ED-CE45507F625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634782" y="-980933"/>
                  <a:ext cx="18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E81303-159C-4A48-846D-A47B67DADCF4}"/>
                    </a:ext>
                  </a:extLst>
                </p14:cNvPr>
                <p14:cNvContentPartPr/>
                <p14:nvPr/>
              </p14:nvContentPartPr>
              <p14:xfrm>
                <a:off x="10501222" y="-628133"/>
                <a:ext cx="757080" cy="716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E81303-159C-4A48-846D-A47B67DADCF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492222" y="-636773"/>
                  <a:ext cx="774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0F9DC6A-BBBD-4FCA-8BBB-DEBCE93F4217}"/>
                    </a:ext>
                  </a:extLst>
                </p14:cNvPr>
                <p14:cNvContentPartPr/>
                <p14:nvPr/>
              </p14:nvContentPartPr>
              <p14:xfrm>
                <a:off x="10625422" y="-313493"/>
                <a:ext cx="145080" cy="1551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0F9DC6A-BBBD-4FCA-8BBB-DEBCE93F421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616422" y="-322493"/>
                  <a:ext cx="162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B3BBA24-20AD-4AA0-BB81-0D15CC35C9FE}"/>
                    </a:ext>
                  </a:extLst>
                </p14:cNvPr>
                <p14:cNvContentPartPr/>
                <p14:nvPr/>
              </p14:nvContentPartPr>
              <p14:xfrm>
                <a:off x="10900822" y="-200453"/>
                <a:ext cx="14760" cy="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B3BBA24-20AD-4AA0-BB81-0D15CC35C9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91822" y="-209453"/>
                  <a:ext cx="3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7A3804D-7CB5-4223-8DA2-57AFD9C969B4}"/>
                    </a:ext>
                  </a:extLst>
                </p14:cNvPr>
                <p14:cNvContentPartPr/>
                <p14:nvPr/>
              </p14:nvContentPartPr>
              <p14:xfrm>
                <a:off x="11015302" y="-314573"/>
                <a:ext cx="20520" cy="170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7A3804D-7CB5-4223-8DA2-57AFD9C969B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006302" y="-323213"/>
                  <a:ext cx="38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1281C28-CA0E-4684-8C13-F0B59F801FAE}"/>
                    </a:ext>
                  </a:extLst>
                </p14:cNvPr>
                <p14:cNvContentPartPr/>
                <p14:nvPr/>
              </p14:nvContentPartPr>
              <p14:xfrm>
                <a:off x="11100982" y="-384773"/>
                <a:ext cx="132840" cy="1440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1281C28-CA0E-4684-8C13-F0B59F801FA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092342" y="-393773"/>
                  <a:ext cx="150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C9662D3-0478-4DFF-914B-020C2CBACAB5}"/>
                    </a:ext>
                  </a:extLst>
                </p14:cNvPr>
                <p14:cNvContentPartPr/>
                <p14:nvPr/>
              </p14:nvContentPartPr>
              <p14:xfrm>
                <a:off x="11272342" y="-515093"/>
                <a:ext cx="178560" cy="1314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C9662D3-0478-4DFF-914B-020C2CBACAB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63342" y="-523733"/>
                  <a:ext cx="196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53EA5EE-F567-4DEF-BB60-D610B7609389}"/>
                    </a:ext>
                  </a:extLst>
                </p14:cNvPr>
                <p14:cNvContentPartPr/>
                <p14:nvPr/>
              </p14:nvContentPartPr>
              <p14:xfrm>
                <a:off x="11215462" y="-271733"/>
                <a:ext cx="360" cy="975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53EA5EE-F567-4DEF-BB60-D610B76093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06822" y="-280733"/>
                  <a:ext cx="18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A7BCEFA-2E5F-4C88-8C79-C89F95FCA71E}"/>
                    </a:ext>
                  </a:extLst>
                </p14:cNvPr>
                <p14:cNvContentPartPr/>
                <p14:nvPr/>
              </p14:nvContentPartPr>
              <p14:xfrm>
                <a:off x="10701022" y="-357773"/>
                <a:ext cx="80640" cy="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A7BCEFA-2E5F-4C88-8C79-C89F95FCA71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692022" y="-366413"/>
                  <a:ext cx="98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FEF4964-92CB-4067-A29E-10751BAD5E97}"/>
                    </a:ext>
                  </a:extLst>
                </p14:cNvPr>
                <p14:cNvContentPartPr/>
                <p14:nvPr/>
              </p14:nvContentPartPr>
              <p14:xfrm>
                <a:off x="10643782" y="-357773"/>
                <a:ext cx="60840" cy="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FEF4964-92CB-4067-A29E-10751BAD5E9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34782" y="-366413"/>
                  <a:ext cx="7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2E5B045-29C8-418C-A616-E73CA645E66B}"/>
                    </a:ext>
                  </a:extLst>
                </p14:cNvPr>
                <p14:cNvContentPartPr/>
                <p14:nvPr/>
              </p14:nvContentPartPr>
              <p14:xfrm>
                <a:off x="4571302" y="-800573"/>
                <a:ext cx="178920" cy="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2E5B045-29C8-418C-A616-E73CA645E66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62662" y="-809213"/>
                  <a:ext cx="196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C12F54E-636B-48C0-9B46-34A1EF470CD8}"/>
                    </a:ext>
                  </a:extLst>
                </p14:cNvPr>
                <p14:cNvContentPartPr/>
                <p14:nvPr/>
              </p14:nvContentPartPr>
              <p14:xfrm>
                <a:off x="4800262" y="-915053"/>
                <a:ext cx="30240" cy="137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C12F54E-636B-48C0-9B46-34A1EF470CD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91622" y="-923693"/>
                  <a:ext cx="47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E781630-2D62-427C-A8AC-B91F29789CB1}"/>
                    </a:ext>
                  </a:extLst>
                </p14:cNvPr>
                <p14:cNvContentPartPr/>
                <p14:nvPr/>
              </p14:nvContentPartPr>
              <p14:xfrm>
                <a:off x="4543222" y="-642173"/>
                <a:ext cx="192960" cy="2718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E781630-2D62-427C-A8AC-B91F29789CB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534582" y="-651173"/>
                  <a:ext cx="210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E8B9664-5763-4CE0-B48D-11E16B3B8AB1}"/>
                    </a:ext>
                  </a:extLst>
                </p14:cNvPr>
                <p14:cNvContentPartPr/>
                <p14:nvPr/>
              </p14:nvContentPartPr>
              <p14:xfrm>
                <a:off x="4928782" y="-571973"/>
                <a:ext cx="237240" cy="180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E8B9664-5763-4CE0-B48D-11E16B3B8AB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920142" y="-580973"/>
                  <a:ext cx="254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1BD561A-9117-4F6B-BD3A-1521045D06FD}"/>
                    </a:ext>
                  </a:extLst>
                </p14:cNvPr>
                <p14:cNvContentPartPr/>
                <p14:nvPr/>
              </p14:nvContentPartPr>
              <p14:xfrm>
                <a:off x="4971622" y="-514733"/>
                <a:ext cx="237960" cy="15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1BD561A-9117-4F6B-BD3A-1521045D06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962622" y="-523733"/>
                  <a:ext cx="255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CBD56EC-EADB-46AD-A35C-C229C355596C}"/>
                    </a:ext>
                  </a:extLst>
                </p14:cNvPr>
                <p14:cNvContentPartPr/>
                <p14:nvPr/>
              </p14:nvContentPartPr>
              <p14:xfrm>
                <a:off x="5557342" y="-843053"/>
                <a:ext cx="43920" cy="150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CBD56EC-EADB-46AD-A35C-C229C355596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48702" y="-852053"/>
                  <a:ext cx="61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F5AADAB-E395-45E4-810C-7ED71DC29EDC}"/>
                    </a:ext>
                  </a:extLst>
                </p14:cNvPr>
                <p14:cNvContentPartPr/>
                <p14:nvPr/>
              </p14:nvContentPartPr>
              <p14:xfrm>
                <a:off x="5471662" y="-543533"/>
                <a:ext cx="293040" cy="26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F5AADAB-E395-45E4-810C-7ED71DC29ED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462662" y="-552173"/>
                  <a:ext cx="3106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CB36678-9532-4748-8456-049CC28589C1}"/>
                    </a:ext>
                  </a:extLst>
                </p14:cNvPr>
                <p14:cNvContentPartPr/>
                <p14:nvPr/>
              </p14:nvContentPartPr>
              <p14:xfrm>
                <a:off x="5585062" y="-417533"/>
                <a:ext cx="184320" cy="127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CB36678-9532-4748-8456-049CC28589C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76422" y="-426533"/>
                  <a:ext cx="201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E6955A8-9E66-40E0-8C00-033399CA5C0E}"/>
                    </a:ext>
                  </a:extLst>
                </p14:cNvPr>
                <p14:cNvContentPartPr/>
                <p14:nvPr/>
              </p14:nvContentPartPr>
              <p14:xfrm>
                <a:off x="6174742" y="-843053"/>
                <a:ext cx="11520" cy="143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E6955A8-9E66-40E0-8C00-033399CA5C0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66102" y="-852053"/>
                  <a:ext cx="29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2E7A8EC-FD7B-4A51-95A6-D428413A7BE5}"/>
                    </a:ext>
                  </a:extLst>
                </p14:cNvPr>
                <p14:cNvContentPartPr/>
                <p14:nvPr/>
              </p14:nvContentPartPr>
              <p14:xfrm>
                <a:off x="6043342" y="-623453"/>
                <a:ext cx="689040" cy="23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2E7A8EC-FD7B-4A51-95A6-D428413A7BE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34702" y="-632453"/>
                  <a:ext cx="706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243DCF8-8785-4D07-846B-7C887EB52B3F}"/>
                    </a:ext>
                  </a:extLst>
                </p14:cNvPr>
                <p14:cNvContentPartPr/>
                <p14:nvPr/>
              </p14:nvContentPartPr>
              <p14:xfrm>
                <a:off x="6229822" y="-496373"/>
                <a:ext cx="299520" cy="313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243DCF8-8785-4D07-846B-7C887EB52B3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20822" y="-505013"/>
                  <a:ext cx="317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49AB79D-C5CC-457B-B067-0BC92F82D89B}"/>
                    </a:ext>
                  </a:extLst>
                </p14:cNvPr>
                <p14:cNvContentPartPr/>
                <p14:nvPr/>
              </p14:nvContentPartPr>
              <p14:xfrm>
                <a:off x="6586222" y="-371813"/>
                <a:ext cx="147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49AB79D-C5CC-457B-B067-0BC92F82D8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77222" y="-380453"/>
                  <a:ext cx="3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B454108-E487-477B-B4BF-2982304A653A}"/>
                    </a:ext>
                  </a:extLst>
                </p14:cNvPr>
                <p14:cNvContentPartPr/>
                <p14:nvPr/>
              </p14:nvContentPartPr>
              <p14:xfrm>
                <a:off x="6814462" y="-488093"/>
                <a:ext cx="143640" cy="258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B454108-E487-477B-B4BF-2982304A653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805822" y="-497093"/>
                  <a:ext cx="161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C89B7C0-204A-4668-AB9B-B6DCB2743E6E}"/>
                    </a:ext>
                  </a:extLst>
                </p14:cNvPr>
                <p14:cNvContentPartPr/>
                <p14:nvPr/>
              </p14:nvContentPartPr>
              <p14:xfrm>
                <a:off x="6771982" y="-472253"/>
                <a:ext cx="360" cy="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C89B7C0-204A-4668-AB9B-B6DCB2743E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762982" y="-480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BDC56E5-AFB9-4139-AC9E-B90DF62F4F6C}"/>
                    </a:ext>
                  </a:extLst>
                </p14:cNvPr>
                <p14:cNvContentPartPr/>
                <p14:nvPr/>
              </p14:nvContentPartPr>
              <p14:xfrm>
                <a:off x="4143262" y="-1045733"/>
                <a:ext cx="1452600" cy="5083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BDC56E5-AFB9-4139-AC9E-B90DF62F4F6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34262" y="-1054373"/>
                  <a:ext cx="14702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A5954A0-8209-4E7E-8F54-6FC450E7CABF}"/>
                    </a:ext>
                  </a:extLst>
                </p14:cNvPr>
                <p14:cNvContentPartPr/>
                <p14:nvPr/>
              </p14:nvContentPartPr>
              <p14:xfrm>
                <a:off x="4112662" y="-986333"/>
                <a:ext cx="1007640" cy="656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A5954A0-8209-4E7E-8F54-6FC450E7CAB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04022" y="-994973"/>
                  <a:ext cx="102528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3D45003A-9677-47E9-A142-44A532AD3DF6}"/>
                    </a:ext>
                  </a:extLst>
                </p14:cNvPr>
                <p14:cNvContentPartPr/>
                <p14:nvPr/>
              </p14:nvContentPartPr>
              <p14:xfrm>
                <a:off x="6771982" y="-2391030"/>
                <a:ext cx="2012040" cy="163980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3D45003A-9677-47E9-A142-44A532AD3DF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763342" y="-2400030"/>
                  <a:ext cx="2029680" cy="165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55474067-0E43-404C-9FB6-85226F700C99}"/>
              </a:ext>
            </a:extLst>
          </p:cNvPr>
          <p:cNvGrpSpPr/>
          <p:nvPr/>
        </p:nvGrpSpPr>
        <p:grpSpPr>
          <a:xfrm>
            <a:off x="612742" y="6833610"/>
            <a:ext cx="4410720" cy="667440"/>
            <a:chOff x="612742" y="6833610"/>
            <a:chExt cx="441072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C3C50F3-0858-49DA-AD7C-DDC2CD9FAE48}"/>
                    </a:ext>
                  </a:extLst>
                </p14:cNvPr>
                <p14:cNvContentPartPr/>
                <p14:nvPr/>
              </p14:nvContentPartPr>
              <p14:xfrm>
                <a:off x="964822" y="7092450"/>
                <a:ext cx="160560" cy="266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C3C50F3-0858-49DA-AD7C-DDC2CD9FAE4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56182" y="7083810"/>
                  <a:ext cx="17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F1331CB-E8B0-4E18-9A98-FBA12255D70E}"/>
                    </a:ext>
                  </a:extLst>
                </p14:cNvPr>
                <p14:cNvContentPartPr/>
                <p14:nvPr/>
              </p14:nvContentPartPr>
              <p14:xfrm>
                <a:off x="1242742" y="7128090"/>
                <a:ext cx="162720" cy="154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F1331CB-E8B0-4E18-9A98-FBA12255D70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33742" y="7119450"/>
                  <a:ext cx="180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5B4F477-1420-46F1-9B80-E410805EEE4E}"/>
                    </a:ext>
                  </a:extLst>
                </p14:cNvPr>
                <p14:cNvContentPartPr/>
                <p14:nvPr/>
              </p14:nvContentPartPr>
              <p14:xfrm>
                <a:off x="1299982" y="7243290"/>
                <a:ext cx="166320" cy="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5B4F477-1420-46F1-9B80-E410805EEE4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290982" y="7234650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4225B74-ADA7-4067-BFA6-720FE0F78679}"/>
                    </a:ext>
                  </a:extLst>
                </p14:cNvPr>
                <p14:cNvContentPartPr/>
                <p14:nvPr/>
              </p14:nvContentPartPr>
              <p14:xfrm>
                <a:off x="1688422" y="7072290"/>
                <a:ext cx="11880" cy="2916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4225B74-ADA7-4067-BFA6-720FE0F7867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79782" y="7063290"/>
                  <a:ext cx="29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28B07F3-15A6-46E7-B6DE-B0347632C875}"/>
                    </a:ext>
                  </a:extLst>
                </p14:cNvPr>
                <p14:cNvContentPartPr/>
                <p14:nvPr/>
              </p14:nvContentPartPr>
              <p14:xfrm>
                <a:off x="1827382" y="7096050"/>
                <a:ext cx="156960" cy="2620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28B07F3-15A6-46E7-B6DE-B0347632C87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18742" y="7087410"/>
                  <a:ext cx="174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A2A947E-429E-4A99-B7DF-96419F3719C0}"/>
                    </a:ext>
                  </a:extLst>
                </p14:cNvPr>
                <p14:cNvContentPartPr/>
                <p14:nvPr/>
              </p14:nvContentPartPr>
              <p14:xfrm>
                <a:off x="2228782" y="7286130"/>
                <a:ext cx="14760" cy="1342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A2A947E-429E-4A99-B7DF-96419F3719C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219782" y="7277130"/>
                  <a:ext cx="32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CE0E93B-7AA8-4441-8AF4-4BFE7FE0E7C5}"/>
                    </a:ext>
                  </a:extLst>
                </p14:cNvPr>
                <p14:cNvContentPartPr/>
                <p14:nvPr/>
              </p14:nvContentPartPr>
              <p14:xfrm>
                <a:off x="3757342" y="6869970"/>
                <a:ext cx="173160" cy="416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CE0E93B-7AA8-4441-8AF4-4BFE7FE0E7C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748702" y="6861330"/>
                  <a:ext cx="1908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21BD066-57B3-4B7C-9F81-FC3EFAE4EC78}"/>
                    </a:ext>
                  </a:extLst>
                </p14:cNvPr>
                <p14:cNvContentPartPr/>
                <p14:nvPr/>
              </p14:nvContentPartPr>
              <p14:xfrm>
                <a:off x="4156942" y="7143570"/>
                <a:ext cx="360" cy="124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21BD066-57B3-4B7C-9F81-FC3EFAE4EC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148302" y="7134570"/>
                  <a:ext cx="18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85548F56-EE28-45F8-996D-AF25B9ECB125}"/>
                    </a:ext>
                  </a:extLst>
                </p14:cNvPr>
                <p14:cNvContentPartPr/>
                <p14:nvPr/>
              </p14:nvContentPartPr>
              <p14:xfrm>
                <a:off x="4271422" y="6957090"/>
                <a:ext cx="209880" cy="3218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85548F56-EE28-45F8-996D-AF25B9ECB12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262782" y="6948450"/>
                  <a:ext cx="227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CF05EB1-969F-456F-8F54-BDBA4AD6D5C6}"/>
                    </a:ext>
                  </a:extLst>
                </p14:cNvPr>
                <p14:cNvContentPartPr/>
                <p14:nvPr/>
              </p14:nvContentPartPr>
              <p14:xfrm>
                <a:off x="4628902" y="7179930"/>
                <a:ext cx="44640" cy="152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CF05EB1-969F-456F-8F54-BDBA4AD6D5C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620262" y="7170930"/>
                  <a:ext cx="62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5FE7DA5-3576-4A91-9E2A-FB2F38D689F7}"/>
                    </a:ext>
                  </a:extLst>
                </p14:cNvPr>
                <p14:cNvContentPartPr/>
                <p14:nvPr/>
              </p14:nvContentPartPr>
              <p14:xfrm>
                <a:off x="4891702" y="6929010"/>
                <a:ext cx="131760" cy="3261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5FE7DA5-3576-4A91-9E2A-FB2F38D689F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882702" y="6920010"/>
                  <a:ext cx="149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3A99AA7-C97C-42DD-8F2B-115BFC673A61}"/>
                    </a:ext>
                  </a:extLst>
                </p14:cNvPr>
                <p14:cNvContentPartPr/>
                <p14:nvPr/>
              </p14:nvContentPartPr>
              <p14:xfrm>
                <a:off x="2471062" y="6919650"/>
                <a:ext cx="275400" cy="3805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3A99AA7-C97C-42DD-8F2B-115BFC673A6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62422" y="6910650"/>
                  <a:ext cx="2930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2095134-2B24-47F7-AA1B-F24A9CB10A4C}"/>
                    </a:ext>
                  </a:extLst>
                </p14:cNvPr>
                <p14:cNvContentPartPr/>
                <p14:nvPr/>
              </p14:nvContentPartPr>
              <p14:xfrm>
                <a:off x="2885782" y="7128810"/>
                <a:ext cx="227520" cy="15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2095134-2B24-47F7-AA1B-F24A9CB10A4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77142" y="7120170"/>
                  <a:ext cx="245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1ACE7B7-A5DC-44AE-8D20-FD4950F9DE44}"/>
                    </a:ext>
                  </a:extLst>
                </p14:cNvPr>
                <p14:cNvContentPartPr/>
                <p14:nvPr/>
              </p14:nvContentPartPr>
              <p14:xfrm>
                <a:off x="2993422" y="7214850"/>
                <a:ext cx="174240" cy="154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1ACE7B7-A5DC-44AE-8D20-FD4950F9DE4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984422" y="7205850"/>
                  <a:ext cx="1918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F50424B-8784-4FA2-A983-A41E6402E0C8}"/>
                    </a:ext>
                  </a:extLst>
                </p14:cNvPr>
                <p14:cNvContentPartPr/>
                <p14:nvPr/>
              </p14:nvContentPartPr>
              <p14:xfrm>
                <a:off x="3389062" y="7057530"/>
                <a:ext cx="11520" cy="2192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F50424B-8784-4FA2-A983-A41E6402E0C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380062" y="7048890"/>
                  <a:ext cx="29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39420A4-3ED8-435B-9FFC-64ACDD061C24}"/>
                    </a:ext>
                  </a:extLst>
                </p14:cNvPr>
                <p14:cNvContentPartPr/>
                <p14:nvPr/>
              </p14:nvContentPartPr>
              <p14:xfrm>
                <a:off x="3182062" y="6884370"/>
                <a:ext cx="218160" cy="2044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39420A4-3ED8-435B-9FFC-64ACDD061C2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173062" y="6875730"/>
                  <a:ext cx="2358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76DC57-6982-46C9-9A7E-CD53BB1ABBFC}"/>
                    </a:ext>
                  </a:extLst>
                </p14:cNvPr>
                <p14:cNvContentPartPr/>
                <p14:nvPr/>
              </p14:nvContentPartPr>
              <p14:xfrm>
                <a:off x="3485902" y="7150410"/>
                <a:ext cx="44640" cy="1285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76DC57-6982-46C9-9A7E-CD53BB1ABBF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476902" y="7141410"/>
                  <a:ext cx="62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7EF22146-1CE7-470F-8456-E4420E0DFFF1}"/>
                    </a:ext>
                  </a:extLst>
                </p14:cNvPr>
                <p14:cNvContentPartPr/>
                <p14:nvPr/>
              </p14:nvContentPartPr>
              <p14:xfrm>
                <a:off x="612742" y="6833610"/>
                <a:ext cx="1501920" cy="66744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7EF22146-1CE7-470F-8456-E4420E0DFFF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4102" y="6824610"/>
                  <a:ext cx="1519560" cy="68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16B72CC4-F945-4CCF-8133-5D9F7955F5C6}"/>
              </a:ext>
            </a:extLst>
          </p:cNvPr>
          <p:cNvGrpSpPr/>
          <p:nvPr/>
        </p:nvGrpSpPr>
        <p:grpSpPr>
          <a:xfrm>
            <a:off x="851062" y="7648290"/>
            <a:ext cx="1024200" cy="249840"/>
            <a:chOff x="851062" y="7648290"/>
            <a:chExt cx="102420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1740AC9E-3F1E-42C6-9E4F-18F9DC8C5FDE}"/>
                    </a:ext>
                  </a:extLst>
                </p14:cNvPr>
                <p14:cNvContentPartPr/>
                <p14:nvPr/>
              </p14:nvContentPartPr>
              <p14:xfrm>
                <a:off x="851062" y="7671690"/>
                <a:ext cx="146880" cy="2026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1740AC9E-3F1E-42C6-9E4F-18F9DC8C5FD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2422" y="7663050"/>
                  <a:ext cx="1645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A542C0F-E2D1-495D-BA92-AA6E8097B438}"/>
                    </a:ext>
                  </a:extLst>
                </p14:cNvPr>
                <p14:cNvContentPartPr/>
                <p14:nvPr/>
              </p14:nvContentPartPr>
              <p14:xfrm>
                <a:off x="1185142" y="7743330"/>
                <a:ext cx="206280" cy="36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A542C0F-E2D1-495D-BA92-AA6E8097B43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76502" y="7734690"/>
                  <a:ext cx="223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5F5157A4-E518-4E4E-9041-A9286902518B}"/>
                    </a:ext>
                  </a:extLst>
                </p14:cNvPr>
                <p14:cNvContentPartPr/>
                <p14:nvPr/>
              </p14:nvContentPartPr>
              <p14:xfrm>
                <a:off x="1271182" y="7857810"/>
                <a:ext cx="212040" cy="36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5F5157A4-E518-4E4E-9041-A9286902518B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62182" y="7849170"/>
                  <a:ext cx="22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C9EFA0C-66AD-4D62-8319-2C757C6A4BB8}"/>
                    </a:ext>
                  </a:extLst>
                </p14:cNvPr>
                <p14:cNvContentPartPr/>
                <p14:nvPr/>
              </p14:nvContentPartPr>
              <p14:xfrm>
                <a:off x="1598422" y="7648290"/>
                <a:ext cx="276840" cy="24984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C9EFA0C-66AD-4D62-8319-2C757C6A4BB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589422" y="7639650"/>
                  <a:ext cx="294480" cy="26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025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F059-2C4C-4425-9667-B2862BDE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(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) to Temperature (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) Mapping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C171-763C-48E1-AA42-6BA67E34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Schedule function (</a:t>
            </a:r>
            <a:r>
              <a:rPr lang="en-US" dirty="0">
                <a:solidFill>
                  <a:srgbClr val="FF0000"/>
                </a:solidFill>
              </a:rPr>
              <a:t>input time</a:t>
            </a:r>
            <a:r>
              <a:rPr lang="en-US" b="1" dirty="0"/>
              <a:t>)  ………..code……….return 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</a:p>
          <a:p>
            <a:endParaRPr lang="en-US" b="1" dirty="0"/>
          </a:p>
          <a:p>
            <a:r>
              <a:rPr lang="en-US" b="1" dirty="0"/>
              <a:t>Linear :					Exponential: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B6759-FC77-4353-957E-F57A0AB1C680}"/>
              </a:ext>
            </a:extLst>
          </p:cNvPr>
          <p:cNvSpPr txBox="1"/>
          <p:nvPr/>
        </p:nvSpPr>
        <p:spPr>
          <a:xfrm>
            <a:off x="1166813" y="3429000"/>
            <a:ext cx="43148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schedule(t):</a:t>
            </a:r>
          </a:p>
          <a:p>
            <a:r>
              <a:rPr lang="en-US" dirty="0"/>
              <a:t>	return (10^12 – t)</a:t>
            </a:r>
          </a:p>
          <a:p>
            <a:endParaRPr lang="en-US" dirty="0"/>
          </a:p>
          <a:p>
            <a:r>
              <a:rPr lang="en-US" dirty="0"/>
              <a:t>i.e. </a:t>
            </a:r>
          </a:p>
          <a:p>
            <a:r>
              <a:rPr lang="en-US" dirty="0"/>
              <a:t>t=0;  10^12 - 0 = some big value</a:t>
            </a:r>
          </a:p>
          <a:p>
            <a:r>
              <a:rPr lang="en-US" dirty="0"/>
              <a:t>t=1;  10^12 - 1 = some big value</a:t>
            </a:r>
          </a:p>
          <a:p>
            <a:r>
              <a:rPr lang="en-US" dirty="0"/>
              <a:t>……….</a:t>
            </a:r>
          </a:p>
          <a:p>
            <a:r>
              <a:rPr lang="en-US" dirty="0"/>
              <a:t>………..</a:t>
            </a:r>
          </a:p>
          <a:p>
            <a:r>
              <a:rPr lang="en-US" dirty="0"/>
              <a:t>t=100;  10^12 - 100 = some lesser value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Values are decreasing Linearly!</a:t>
            </a:r>
          </a:p>
          <a:p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6693A-CF59-42F5-A1D1-0C1FF8265689}"/>
              </a:ext>
            </a:extLst>
          </p:cNvPr>
          <p:cNvSpPr txBox="1"/>
          <p:nvPr/>
        </p:nvSpPr>
        <p:spPr>
          <a:xfrm>
            <a:off x="6496050" y="3441680"/>
            <a:ext cx="4529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schedule(t):</a:t>
            </a:r>
          </a:p>
          <a:p>
            <a:r>
              <a:rPr lang="en-US" dirty="0"/>
              <a:t>	return (10^12 – </a:t>
            </a:r>
            <a:r>
              <a:rPr lang="en-US" dirty="0" err="1"/>
              <a:t>e^t</a:t>
            </a:r>
            <a:r>
              <a:rPr lang="en-US" dirty="0"/>
              <a:t>) # e = 2.71</a:t>
            </a:r>
          </a:p>
          <a:p>
            <a:endParaRPr lang="en-US" dirty="0"/>
          </a:p>
          <a:p>
            <a:r>
              <a:rPr lang="en-US" dirty="0"/>
              <a:t>i.e. </a:t>
            </a:r>
          </a:p>
          <a:p>
            <a:r>
              <a:rPr lang="en-US" dirty="0"/>
              <a:t>t=1;  10^12 – 2.71 ^ 1 = some big value</a:t>
            </a:r>
          </a:p>
          <a:p>
            <a:r>
              <a:rPr lang="en-US" dirty="0"/>
              <a:t>t=10;  10^12 – 2.71 ^10 = some big value</a:t>
            </a:r>
          </a:p>
          <a:p>
            <a:r>
              <a:rPr lang="en-US" dirty="0"/>
              <a:t>……….</a:t>
            </a:r>
          </a:p>
          <a:p>
            <a:r>
              <a:rPr lang="en-US" dirty="0"/>
              <a:t>………..</a:t>
            </a:r>
          </a:p>
          <a:p>
            <a:r>
              <a:rPr lang="en-US" dirty="0"/>
              <a:t>t=100;  10^12 – 2.71 ^ 100 = some lesser value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Values are decreasing Exponentially!</a:t>
            </a:r>
          </a:p>
          <a:p>
            <a:endParaRPr lang="en-P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A2C334-A663-4BCF-B77B-7FBA90061705}"/>
                  </a:ext>
                </a:extLst>
              </p14:cNvPr>
              <p14:cNvContentPartPr/>
              <p14:nvPr/>
            </p14:nvContentPartPr>
            <p14:xfrm>
              <a:off x="5570662" y="2771392"/>
              <a:ext cx="601920" cy="4053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A2C334-A663-4BCF-B77B-7FBA900617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1662" y="2762392"/>
                <a:ext cx="619560" cy="40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6FB7EDF-D8E2-4EE4-B16D-7E8DD0846093}"/>
                  </a:ext>
                </a:extLst>
              </p14:cNvPr>
              <p14:cNvContentPartPr/>
              <p14:nvPr/>
            </p14:nvContentPartPr>
            <p14:xfrm>
              <a:off x="7929022" y="4471672"/>
              <a:ext cx="699120" cy="29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6FB7EDF-D8E2-4EE4-B16D-7E8DD0846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0382" y="4463032"/>
                <a:ext cx="7167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154F893-4D87-476C-B971-969F7B100F68}"/>
              </a:ext>
            </a:extLst>
          </p:cNvPr>
          <p:cNvGrpSpPr/>
          <p:nvPr/>
        </p:nvGrpSpPr>
        <p:grpSpPr>
          <a:xfrm>
            <a:off x="7386502" y="5962792"/>
            <a:ext cx="1622520" cy="66600"/>
            <a:chOff x="7386502" y="5962792"/>
            <a:chExt cx="1622520" cy="6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796F9F-2CA0-4220-9098-80122C4E5666}"/>
                    </a:ext>
                  </a:extLst>
                </p14:cNvPr>
                <p14:cNvContentPartPr/>
                <p14:nvPr/>
              </p14:nvContentPartPr>
              <p14:xfrm>
                <a:off x="8200822" y="5962792"/>
                <a:ext cx="808200" cy="6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796F9F-2CA0-4220-9098-80122C4E56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91822" y="5954152"/>
                  <a:ext cx="825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7DE442-289F-43FF-8BAF-D26F4568E12A}"/>
                    </a:ext>
                  </a:extLst>
                </p14:cNvPr>
                <p14:cNvContentPartPr/>
                <p14:nvPr/>
              </p14:nvContentPartPr>
              <p14:xfrm>
                <a:off x="7386502" y="5985832"/>
                <a:ext cx="4305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7DE442-289F-43FF-8BAF-D26F4568E1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77502" y="5977192"/>
                  <a:ext cx="4482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EB46B2-A009-4813-82A0-0D8C48031885}"/>
              </a:ext>
            </a:extLst>
          </p:cNvPr>
          <p:cNvGrpSpPr/>
          <p:nvPr/>
        </p:nvGrpSpPr>
        <p:grpSpPr>
          <a:xfrm>
            <a:off x="2571142" y="2177392"/>
            <a:ext cx="1772640" cy="885960"/>
            <a:chOff x="2571142" y="2177392"/>
            <a:chExt cx="1772640" cy="88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2CF219-9D4E-4034-8A61-F483C4D6B586}"/>
                    </a:ext>
                  </a:extLst>
                </p14:cNvPr>
                <p14:cNvContentPartPr/>
                <p14:nvPr/>
              </p14:nvContentPartPr>
              <p14:xfrm>
                <a:off x="2571142" y="2585632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2CF219-9D4E-4034-8A61-F483C4D6B5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62502" y="25766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8B09B3-0CB9-4E7B-90D5-9ECAA778B11F}"/>
                    </a:ext>
                  </a:extLst>
                </p14:cNvPr>
                <p14:cNvContentPartPr/>
                <p14:nvPr/>
              </p14:nvContentPartPr>
              <p14:xfrm>
                <a:off x="2571142" y="2177392"/>
                <a:ext cx="1772640" cy="88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8B09B3-0CB9-4E7B-90D5-9ECAA778B1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62502" y="2168752"/>
                  <a:ext cx="1790280" cy="90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7EF1089-F9D6-42CF-A407-D403B2C6D9CC}"/>
                  </a:ext>
                </a:extLst>
              </p14:cNvPr>
              <p14:cNvContentPartPr/>
              <p14:nvPr/>
            </p14:nvContentPartPr>
            <p14:xfrm>
              <a:off x="1056982" y="3341992"/>
              <a:ext cx="3216240" cy="958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7EF1089-F9D6-42CF-A407-D403B2C6D9C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8342" y="3333352"/>
                <a:ext cx="3233880" cy="9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397443-6F3B-4984-BBFF-3527F5289AA2}"/>
                  </a:ext>
                </a:extLst>
              </p14:cNvPr>
              <p14:cNvContentPartPr/>
              <p14:nvPr/>
            </p14:nvContentPartPr>
            <p14:xfrm>
              <a:off x="1062022" y="3342712"/>
              <a:ext cx="3249720" cy="919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397443-6F3B-4984-BBFF-3527F5289A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3022" y="3333712"/>
                <a:ext cx="3267360" cy="9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40EC2D5-D7E9-48C3-9C3B-C15C65D3839E}"/>
              </a:ext>
            </a:extLst>
          </p:cNvPr>
          <p:cNvGrpSpPr/>
          <p:nvPr/>
        </p:nvGrpSpPr>
        <p:grpSpPr>
          <a:xfrm>
            <a:off x="9629662" y="2628832"/>
            <a:ext cx="627480" cy="531720"/>
            <a:chOff x="9629662" y="2628832"/>
            <a:chExt cx="627480" cy="53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7C5151-5961-4E41-B9FD-C181F5A9B2BE}"/>
                    </a:ext>
                  </a:extLst>
                </p14:cNvPr>
                <p14:cNvContentPartPr/>
                <p14:nvPr/>
              </p14:nvContentPartPr>
              <p14:xfrm>
                <a:off x="9857902" y="2628832"/>
                <a:ext cx="360" cy="531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7C5151-5961-4E41-B9FD-C181F5A9B2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49262" y="2619832"/>
                  <a:ext cx="1800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43BA4F-C738-48D6-9E72-E6BD6CDE9001}"/>
                    </a:ext>
                  </a:extLst>
                </p14:cNvPr>
                <p14:cNvContentPartPr/>
                <p14:nvPr/>
              </p14:nvContentPartPr>
              <p14:xfrm>
                <a:off x="9629662" y="2809192"/>
                <a:ext cx="627480" cy="159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43BA4F-C738-48D6-9E72-E6BD6CDE90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20662" y="2800552"/>
                  <a:ext cx="645120" cy="17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76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244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Local Search Algorithms </vt:lpstr>
      <vt:lpstr>Hill Climbing</vt:lpstr>
      <vt:lpstr>Hill Climbing</vt:lpstr>
      <vt:lpstr>Grid or 2D List</vt:lpstr>
      <vt:lpstr>Simulated Annealing</vt:lpstr>
      <vt:lpstr>Time (t) to Temperature (T)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Algorithms </dc:title>
  <dc:creator>Ahsan Khan</dc:creator>
  <cp:lastModifiedBy>Ahsan Khan</cp:lastModifiedBy>
  <cp:revision>18</cp:revision>
  <dcterms:created xsi:type="dcterms:W3CDTF">2021-04-29T04:40:37Z</dcterms:created>
  <dcterms:modified xsi:type="dcterms:W3CDTF">2021-04-29T06:38:38Z</dcterms:modified>
</cp:coreProperties>
</file>