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1:54:52.7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8943 9842 0,'-35'230'110,"35"-213"-110,0 1 31,0 35-31,0-35 16,0 17-1,0 106 17,0-70-17,0-18-15,-36 35 266,36-53-251,-17 18-15,17-35 16,0 17 0,0 0 46,0 0-46,0 36 15,0-53 0,0-1 63,0 18-94,35 18 63,124-53-63,-36 0 15,36 53 1,-71 0-16,0-53 15,159 0 1,-229 0-16,17 0 16,89 0-1,52 0 1,-70 0 15,70-17-15,71 17-1,-88 0 1,17 0 0,-52 0-1,-36 52 1,18-34 0,106 0-1,-177-18 1,88 35-1,-105-35 1,35 0 62,70 35-62,-87-35-16,34 0 15,1 18 1,-1 17 0,-52-35-1,35 18 1,123-18 0,-70 0-1,-18 0-15,36 18 16,-54-1 62,54-17-78,-36 18 0,35-1 16,71 1-1,-105-18 16,-54 0 1,141 35-32,-123-17 15,71-18 1,-1 18-16,195 52 16,-107-52-1,36 35 1,-17-36 15,-19 19-31,-175-36 16,52 17-1,194 36 17,159-53-17,-159 0 1,-53 0-1,-70 36 1,-141-36 0,141 17 15,123-17-15,71 0-1,-230 0 1,-35 0-1,106 0 1,-88 0 0,-53 0-1,53-17 1,53-19 0,-36 36-1,-52-17 1,-1-1-1,54 18 1,87 0 0,72 0-1,52 0 1,70-18 0,89-35-1,-300 53 1,-70 0 15,-36 0-31,-35 0 31,35 0-15,-35 0 0,141-17-1,71 17-15,-89 0 31,71 0-31,0 0 32,106 0-17,-283 0 1,71 0 0,18 17-1,-18-17 1,-35 0-1,0-17 1,-88 17 31,105-18-31,-105 18-1,87 0 32,89 0-31,-35 0-1,0 0 1,-71-35 0,-53 17-1,1 18 1,-19-17 31,36-1-32,-35 0-15,123-17 16,-106 17 0,18 18-1,35-17 16,-70-1-15,17-35 0,1 36-1,-19-1 1,1 0 0,35-52-1,-53-19 1,17 19 15,-17 52-31,0-17 16,0-18-1,0 35 1,0-87 0,0 16-1,36-34-15,-36 52 31,0-52-15,0-1 0,0 72-1,0 34 1,0-70 0,0 0-1,17 17 1,-17 0-1,-35-34 17,0 69-17,35 19-15,-18 17 63,-17 0-48,-18 35-15,-35-35 16,-36 18 0,1-18-1,-36 0 1,-123 0 0,141 0 15,123 0-31,-35 0 31,-53 0 0,71 0-31,-35 0 16,-1 0 15,0 0-15,-52 0-1,-1 0-15,-87 17 16,-177-17 0,17 18-1,36-18 1,159 0 0,-18 0-1,141 0 1,-18 0-1,1 0 1,-107 0 0,-87 35 15,176-35-15,-124 35-16,194-35 15,-211 18 1,-71-18-1,18 0 1,176 0 0,-70 0-1,-1 0 1,19 0 0,16 0-1,-16 0 1,17 0-1,-142 0 17,89 0-17,53 0-15,-229 0 16,140 0 15,54 0-31,-53 0 31,-53 0-15,-36 0 0,36 0-1,105 35 1,1-17 0,-18-18-1,35 0 32,1 0-47,-54 0 16,-53 0-16,-87-18 31,175-17-31,124 35 31,-176-71-15,88 71-1,-106 0 1,194 0 0,-53 0-1,88 0 17,-17 0-17,-141-17 1,70-18-1,88 35-15,-229-18 16,-158 0 15,-36 18-31,370-35 32,-193 0-17,140 17 1,89 0-1,0 18 1,-18 0 0,0 0-1,0 0 1,17 0 46,-140 0-46,35-17 0,18 17-1,17 0-15,18 0 32,-1 0-17,89-18 95,-17 18-95,-19 0-15,-17 0 16,36 0-16,-36 0 15,-71 0 17,89 0-32,0 18 15,-36-18-15,-17 17 16,88 1 0,-212 17 30,177-35 1,0 0 16,17 18-63,1 0 15,-1-18 48,-17 0-47,17 0-16,-35 0 15,18 0-15,-18 17 31,-18 1-15,36 0 0,-18-18-1,-141 52 1,141-34-16,-70 0 16,17-1-1,88 1 1,1-18 15,-36 18 0,0-18-31,0 17 16,18 1 0</inkml:trace>
  <inkml:trace contextRef="#ctx0" brushRef="#br0" timeOffset="5935.13">12153 9155 0,'18'0'16,"-1"0"93,19 0-109,-19 0 0,19 0 31,-1-18-31,18-17 16,-53-54 0,0-16 15,0 52-31,53-71 15,-36 71-15,-17 36 63,18-1-63,0 0 16,-1 1-1,-17-1 1,18 18 15,-36 0 32</inkml:trace>
  <inkml:trace contextRef="#ctx0" brushRef="#br0" timeOffset="8939.79">15311 9225 0</inkml:trace>
  <inkml:trace contextRef="#ctx0" brushRef="#br0" timeOffset="10849.91">19103 9119 0,'0'36'46,"70"17"-30,-34-36-16,52 36 47,-53-53-16,53-106 0,-88 53 16</inkml:trace>
  <inkml:trace contextRef="#ctx0" brushRef="#br0" timeOffset="12369.56">22437 9225 0,'53'0'62,"-1"0"-46,-16 0-16,17 0 15,88 18 1,88 35 15,-158-53 0,-54-36 1,-17 19-17,0-1-15,36-52 16,-36 52-16,35-35 31,-17 35-31,-1-52 31,36-1-15,0 36 0,-53 17-1,18 18 1</inkml:trace>
  <inkml:trace contextRef="#ctx0" brushRef="#br0" timeOffset="28610.05">24694 12753 0,'18'-18'0,"0"18"16,17 0 31,18 71 0,141-1-16,-88-52 16,-53 0-16,-36-18 63,-17 35-78,0-17-16,0 17 15,0-17 1,0 34-1,-53 37 17,36-36-17,-1-36-15,-35 36 16,36-53 0,17 35-1,-18 1 16,0-1-15,1-35 0,-36 53-1,35-53-15,0 17 125,1-17-78,-1 0-31,1 0-16,-1 0 15,-17 0 1,17 0 0,-17 0-1,-1 0 1,1-17 0,18 17 30,-1-18-30,18-17 125,0 17-126,-18 18-15,1-35 16,-1 17 0,0 18-1,18-17 16,-53-19-15,36 19 15,17-1-31,0 1 47,0-1-31,0 0 15,0 1-15,0-1-16,0-17 15,0 17 1,0-17 0,0 17-1,0 1-15,0-1 16,0 0-1,0-17 1,0 0 15,17-1-15,1 1 0,17 0-16,-17 0 15,0 17 95,-1 0-110,1 18 0,0-17 15,-1 17 63,36-18-78,-35 18 16,17 0 15,-17 0-31,17 0 16,-17 0-1</inkml:trace>
  <inkml:trace contextRef="#ctx0" brushRef="#br0" timeOffset="34519.78">10301 12788 0,'53'18'140,"18"-18"-140,17 0 16,-35 0 0,17 0-16,-17 0 0,0 0 31,-35 0-31,52 0 0,-34 0 31,-1 0-31,18-18 0,-36 18 16,54 0-16,123-17 47,-18-1-16,-17 0-16,-88 18 1,-36 0 0,0 0 15,89-17-15,-71-1-1,52 18 1,-52 0-1,53 0 1,-106-18 31,53 1-47,18 17 31,-18 0-15,-36 0-1,18 0 32,36 0-47,0 0 16,34 17 0,-16-17-1,-1 18 1,-18-18-1,36 18 1,-18-18 0,1 17 15,175-17-15,-158 18-1,17-18-15,-105 35 47,159-17-31,-19-18-1,-17 0 1,124 0 0,-194 0-1,70 0 1,-36 0-1,54 0 17,-106 0-32,35 0 15,18 0 1,18 0-16,17 0 31,0 0-15,18 17-1,-18 19 1,-71-19 0,18 1-1,-52-18 1,-1 0 15,88 0-15,-52 0-16,35 0 31,17 0-31,36 0 16,18 53-1,-54-53 1,-88 18 46,36-18-62,-36 0 16,106 0 0,36 0-1,-125 0-15,19 0 32,53 0-17,-36 0 1,18 0-1,-18 0 1,35 0 15,18 0-15,-88 0 0,71 0-1,-18 0 1,17 0-1,124 0 1,-88 35 0,-36-35-1,-35 0 1,-35 0-16,71 0 16,-36 0-1,0 0 1,-17 0-1,-36 0 1,53 0 0,18 0-1,-18 0 1,0 0 15,89-18-15,-89 18-1,35 0 1,1 0 0,-18 0-1,17 0 1,36-35 0,-53 35-1,0 0 1,-18-18-1,0-35 1,53 53 15,-123 0 1,88-17-17,-36 17 1,-17-18-1,18 18 1,-1 0 0,1 0-1,70 0 1,35 0 0,18-35-1,-70 17 1,-71 18-16,17 0 15,-34 0 17,-19 0-17,36 0-15,0 0 16,53 0 15,-18 0-31,-35-17 31,-35 17-15,-1-36 47,1 36-63,17 0 15,18 0 1,18-17 15,-36 17-31,35 0 0,-52 0 16,70-36-1,-70 36 1,17 0 125,0 0-141,1 0 15,-36-17 110,17 17-62,19 0-63,-19 0 15,19 0-15,34 0 63,89 17-63,-124 1 15,18 17 1,-35-35 0,-18 18 46,17 0-31,-17-1 32,53 1-47,-17-18-16,-19 0 0,1 0 15,-1 0 1,1 0 78,0 0-79,-18 17 454,17-17-453,-17-17 77,-17 17 1,17-18-63,-36 1-15,36-1 0,-35 18 15,35-18-16,-17 18 32,-1-35-47,0 35 16</inkml:trace>
  <inkml:trace contextRef="#ctx0" brushRef="#br0" timeOffset="47079.37">23760 10372 0,'17'0'31,"36"0"-15,-35 35 46,35-17-62,-18-18 0,0 0 31,-17 0-31,52 35 32,-17-35 14,-35 0-30,35-18 0,35-35-1,-70 53 1,70-88 0,-88 70-1,53-34 95,-18-19-95,0 36-15,18-36 16,-17 18-16,-1 18 78,18 0-62,0-18-16,-53 35 15,17 0 110,54-17-109,-53 35 31,34-70-32,-16 52-15,-1-35 32,-17 35 46,-1-17-47,1 35 0,0 0-31,-1 0 16,1 0 31,35-53-47,-18 18 15,-17 17-15,17 1 32,-17-1-32,-1 18 15,1-18 1,0-17-1,34 0 17,19-36-17,-36 18-15,-17 18 16,0 18 0,17-19 30</inkml:trace>
  <inkml:trace contextRef="#ctx0" brushRef="#br0" timeOffset="69828.52">18803 15487 0,'0'0'0,"-18"18"15,-17-18-15,-35 17 16,-72 36-1,-34 0 17,-247 159 15,70-1-16,124-87 0,88-71 0,88-53-15,-71 0 15,1-36-15,105 19-1,18-1 1,-18-35 0,18 36 31,0-36-47,0 35 15,0-17-15,0-18 16,18 18-1,17-18 17,36-71-17,-18 124-15,0-17 32,-18-1 14,0 18-30,53 0 0,-52-18-1,17 1 1,0 17 0,-18 0-1,35 0 1,1 17-1,17 19 17,18-1-32,-71-35 31,18 18-15,0 17-16,-35-35 15,35 17-15,0 19 31,17-19-31,-35 19 47,18-19-31,-35 1 0,0-18-16,-1 0 15,54 35 1,-36-35-1,0 0 1,1 0 15,-1 18-31,35-18 32,-34 0-17,17 0-15,17 0 31,18 17-15,-17-17 0,0 0-1,-54 0 1,36 0 0,-53 18-1,88 0 1,-70-18-1,17 0 1,0 0 15,1 0-31,17-36 32,-18 1-17,18 0 1,-35 0-1,-18-1 1,0 19 0,17-19-1,-17 19 1,0-89 15,0 88-15,-17 1 15,17-1 0,0 0-15,-36 18 0,19-17-1,-19-1-15,1 18 31,0-17-15,17-1-16,-17 18 47,17 0-31,-17 0-16,-18-35 78,35 35-63,-17 0-15,17 0 32,1 0 483,-36 0-499</inkml:trace>
  <inkml:trace contextRef="#ctx0" brushRef="#br0" timeOffset="86508.36">12188 9172 0,'18'-17'125,"35"17"-125,-18 0 16,-17 0-1,0 0-15,17 0 0,-18 0 47,1 0 47,0 0-78,-1 0-1,19-18 1,-1 0 0,-35 1-1,18-1-15,-18-17 31,0-18-15,0 35 0,17-35-16,-17 18 15,0-53 1,0 70 0,0-17-1,0 0 1,0 17 15,18-35-15,35-18-1,-18 36-15,-35 0 16</inkml:trace>
  <inkml:trace contextRef="#ctx0" brushRef="#br0" timeOffset="88019.67">11659 10442 0,'18'0'94,"0"0"-78,17 0-1,-17 0-15,-1 0 16,89-88 15</inkml:trace>
  <inkml:trace contextRef="#ctx0" brushRef="#br0" timeOffset="89078.91">13194 10566 0,'35'0'94,"-17"0"-79,17 0 1,36-36-16,-54 36 31,19-35-15</inkml:trace>
  <inkml:trace contextRef="#ctx0" brushRef="#br0" timeOffset="90548.6">14623 10530 0,'35'-17'203,"0"-18"-203,-17 35 0,17-36 32,0 36 61,1-35-93,-1 0 16</inkml:trace>
  <inkml:trace contextRef="#ctx0" brushRef="#br0" timeOffset="92900.34">16122 10583 0,'18'0'62,"-1"-35"-46,-17 0-16,0 17 47,0-17-32</inkml:trace>
  <inkml:trace contextRef="#ctx0" brushRef="#br0" timeOffset="93758.66">18256 10707 0,'36'0'63,"-19"0"-63,54-35 31,299-230 0,-246 141 0,-124 89 1</inkml:trace>
  <inkml:trace contextRef="#ctx0" brushRef="#br0" timeOffset="94443.73">19526 10319 0</inkml:trace>
  <inkml:trace contextRef="#ctx0" brushRef="#br0" timeOffset="95408.35">19526 10319 0,'0'-18'297,"18"-17"-282,17 0-15,-17 35 0,35-36 16,-36 36 0,1 0-1,0 0-15,35-35 0,-36 35 31,54-18-31,193-17 32,-123-18-1,-105 36 0,-19 17 0</inkml:trace>
  <inkml:trace contextRef="#ctx0" brushRef="#br0" timeOffset="96508.18">21943 10619 0,'-18'-18'62,"71"-35"-46,0 0 31,35-17-16,-70 70 0</inkml:trace>
  <inkml:trace contextRef="#ctx0" brushRef="#br0" timeOffset="97508.16">23742 10654 0,'0'-18'62,"0"-35"-62,0 18 16,18-18-16,140-106 47,-34 54-16,-36 69 0,-88 19 0,18-1 110,-1 18-141,1 0 16</inkml:trace>
  <inkml:trace contextRef="#ctx0" brushRef="#br0" timeOffset="128500.09">3775 10336 0,'53'0'62,"-36"0"-62,36 0 16,18 0 31,-1-17 0,1-36 0,-36 18-47,71-142 31,-53 71-15,70-52-1,-52 52 1,-18 70-1,-36 1 1,19 35 47,-36-17-48</inkml:trace>
  <inkml:trace contextRef="#ctx0" brushRef="#br0" timeOffset="133528.24">5256 10266 0,'18'0'203,"0"0"-203,35 0 16,-36 0-16,89 0 31,-53-18-16,-35 18 17,17-35-17,-17 17-15,17 1 203,-35-1-187,17 0 0,1 18-16,0-17 15,-18-1-15,0 0 47,35-17-47,-17 35 31,17-35-15,0-18 0,71-35-1,-71 52-15,36 19 32,-18-36-17,0 35 1,-18-17 15,-17 35 63</inkml:trace>
  <inkml:trace contextRef="#ctx0" brushRef="#br0" timeOffset="140907.98">31291 9049 0,'18'0'203,"17"17"-188,-17-17-15,17 0 16,-35 18 15,18-18 110,17 0-125,-17 0-1,17 0 1,-17 0-1,-1 0-15,36 0 32,0 0-17,-35 0-15,17 0 16,-17 0 15,-18 18 32,17-18-48,36-18-15,-35 18 16,35-53-16,-36 53 31,1-53 0,35-17-31,-35 52 16,-1-17 0,-17 17-1</inkml:trace>
  <inkml:trace contextRef="#ctx0" brushRef="#br0" timeOffset="154077.44">20549 3193 0,'36'17'0,"175"107"31,-87-89-15,-1 18-16,-88-35 15,1-18 1,-1 17 0,0-34-1,36-1-15,246-158 32,71-18-1,247-265 0,-599 441-15,70 1-1,35-213-15,-53 124 32,176-158-17,-175 193-15,-72 71 31</inkml:trace>
  <inkml:trace contextRef="#ctx0" brushRef="#br0" timeOffset="165427.56">17709 14993 0,'18'0'125,"0"0"157,-1 0-282,19 0 15,-19 18-15,1-18 16,17 0-16,0 17 15,1-17 1,-1 18-16,-17-18 16,70 35-1,0-17 17,-17 0-1,-36 17-16,-17-35 1,-1 0 15,36-18-15,71-70 0,-36-53-16,18 70 15,-1-17-15,19-18 31,-1 36-15,-52-1 0,-18 36-1,0 0 1,17 17 0,19-53-1,52 1 1,17-1-1,-87 36 1,35-18 0,-71 18-1,36 0 1,-19-1 15,-16 19 0</inkml:trace>
  <inkml:trace contextRef="#ctx0" brushRef="#br0" timeOffset="168986.36">23477 11448 0,'0'0'15,"0"-18"-15,-35 0 16,17 18-1,1 0-15,-18 0 0,17 0 16,-17 18 0,-1 17-16,19 89 15,-71 87 32,-1-87-16,89-106-31,0 34 63,36-16-63,17 17 16,35-36-1,-35 19 1,0-36 15,17 0-15,18 0-16,18-18 31,-18 0-31,18-17 16,0 0-1,-88 35 16,-1 0 63,-17-71-94,0 18 16,0 36-16,-17-1 15,-36-17 1,35 17 15,0 18-31,-35 0 32,-17 0-32,35 0 15,-18 0-15,35 0 31,0 0-31</inkml:trace>
  <inkml:trace contextRef="#ctx0" brushRef="#br0" timeOffset="169987.09">24730 12541 0,'0'0'16,"17"18"-16,19 0 16,-36 17-16,53 0 0,-1 18 31,-34-18 16,106-141 0,87-246-1,-52 175-14,-88 1-17,-36 141 1,0-1 0</inkml:trace>
  <inkml:trace contextRef="#ctx0" brushRef="#br0" timeOffset="172307.46">22154 13935 0,'-52'0'15,"16"0"1,19 0 78,-1 35-47,18 18-32,0-35 1,0-1 0,18 1-1,35-1 1,-1 19-1,-34-19 1,35-17 78,18 36-94,-54-19 15,1-17 1,-1 0 0,1 0-1,17 0-15,18 18 16,-35-18-16,70 0 31,-53-18-31,36-17 31,-18-18-15,-35 18 0,-18-18-1,0 0 1,0 0 0,0-17-1,-53 17 1,35 53-1,-70-18 17,0-35-17,-1 18-15,36-1 16,18 19 15,-53 17 0,53 0-31,-1 0 32,19 0-17,-36 0-15,0 35 32,35-35-17,-17 0-15,17 18 16,18-1-1,-17 36 17,17 36-17,-18 16 1,18-87 0,0 17 15,0-17 63</inkml:trace>
  <inkml:trace contextRef="#ctx0" brushRef="#br0" timeOffset="179217.4">22384 13582 0,'17'0'125,"1"18"-125,105-18 0,1 0 15,88 0 1,211 0-1,247 52 17,-652-52-1,0-123 0,-18 0 0,70 17-15,-17 35 0,0 1-1,-53-1 1,18-35 0,-1 0-1,54-123 1,-1 70-1,54-105-15,105-107 16,124 71 15,-106 106-31,-159 106 16,-17 18 15,-19-1-15,-34 71-1</inkml:trace>
  <inkml:trace contextRef="#ctx0" brushRef="#br0" timeOffset="188587.36">19597 15875 0,'17'0'32,"19"0"-17,-19 0 1,1 0-1,-18 18 79,53-18-78,-18 0-1,53 0-15,36-71 16,-36-35-16,194-176 31,-264 229-31,176-88 32,-106 106-17,-70 35-15</inkml:trace>
  <inkml:trace contextRef="#ctx0" brushRef="#br0" timeOffset="-209078.09">20091 7038 0,'35'53'125,"-35"0"-110,35-18-15,1 18 31,-1-18 1,-18-35 15,1 18-32,53-1 1,-54-17-1,1 18 1,0-18 62,-1 0 0,-17-18-78,35 1 16,-35-1-16,36 18 16,-19 0-1,1 0 1,35-35-1,-53 17 1,18-17 109,52 0-125,-17-1 0,-35 19 16,35-36-1,-18 18 1,18 35 0,-36-18-16,54-17 15,17-53 16,-35 88-15,-35 0-16,17 0 16,18-36 15,-35 19-31,17-1 31,18-17-15,-36 17-16,1 18 15,-18-18 1</inkml:trace>
  <inkml:trace contextRef="#ctx0" brushRef="#br0" timeOffset="-191874.52">24642 15099 0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1:59:44.6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17621 15963 0,'-17'-17'16,"-19"17"93,-52 0-93,70 17-16,-34 1 16,-1 35-1,-141 35-15,0 53 47,-89 0-16,142-53-15,88-52 0,-52-1-1,16-17 1,36-1 15,0-17-15,36 0-1,-54 0 1,-17 0-16,18 0 31,-54 0-31,36-53 31,88 36-15,-18-1 0,1-35 15,17 35-15,0 1-1,17-36 1,54 18 15,52 35 16,1 0-31,17-18-1,-18 18 1,54 0-1,-142 0 1,0 0 0,18 0-1,0 0 1,-18 0 0,89 0-1,17 0 1,-35 35-1,0 1 17,-53-19-17,17 1 1,-17-1 0,-18 1-16,1-18 15,175 35-15,-140 1 31,17-36-15,0 17 0,-53-17-1,1 18 1,-1-18 0,0 0-1,-17 0 1,0 0-1,17 0 1,-17-18 47,-18 1-48,0-1-15,0 0 31,0-35-15,0 36 0,0-18 15,0-1-15,-18 1 30,-17 35 95,35-18-125,-18 1-16,-17 17 15,17-18 17,-17 0-17,17 18 1,0-35-16,1 35 15,-1 0 1,1 0 515,17-18-515,-18 18 0,0-35-1,-35-35 48,36 52-32,17-17 0,-18 35 0,18-18-15,-18 18 0,18-18-1,-17 1-15,-1-1 63,1 1-48,-1 17 17,0 0 77</inkml:trace>
  <inkml:trace contextRef="#ctx0" brushRef="#br0" timeOffset="10879.59">22366 15381 0,'-35'0'93,"17"0"-77,-52 0 0,52 18-16,0-1 15,-17 19 1,35-19 31,0 1 109,0 0-140,18 17-16,-1-17 31,-17 17-16,18 18 1,35 35 15,0-53-31,-53 0 16,0 1-16,0-1 94,-18 0-79,1-17-15,-36-18 16,17 0-16,-52 0 16,53 0-1,17 0 1,1 0 15,-1 0-15,0 0-1,-17 0 1,17 0 0</inkml:trace>
  <inkml:trace contextRef="#ctx0" brushRef="#br0" timeOffset="11999.36">22807 15205 0,'0'17'16,"0"1"-16,0 35 15,0 17 1,0-34-16,18 34 15,17 54-15,-35-54 16,0 124 0,0-17 15,18-71 16,-18-89-32,35 54 17,-17-36-32,-18 18 15,0-35 1,0-89 62</inkml:trace>
  <inkml:trace contextRef="#ctx0" brushRef="#br0" timeOffset="12579.49">22701 15893 0,'88'-18'31,"-70"18"0,106-18-31,-19 1 0,1 17 16,18-36-1,-36 36 17</inkml:trace>
  <inkml:trace contextRef="#ctx0" brushRef="#br0" timeOffset="13773.37">24007 15857 0,'-53'0'31,"17"0"-31,1 0 15,0 0-15,17 0 16,-17 0-16,17 0 16,-17 0 15,17 0-15,-35 36 30,0 34-14,53-17-17,0 53 1,0 0 0,36-18-1,17 0 1,17 18 15,-35-106-31,1 18 16,-19-18-1,72 0-15,16 0 16,-16-89 15,-36-52-31,-18-17 31,-18 16-15,-34-16 0,-18 122-1,-18-52 1,17 53 0,19 0-1,34 70 110,1 88-125,17 1 16,53 35-16,-52-89 15,17 36 1,-18 0 0,36-18-1,-54-70-15,1-18 32,-1 0 46</inkml:trace>
  <inkml:trace contextRef="#ctx0" brushRef="#br0" timeOffset="14253.8">24994 15522 0,'0'36'31,"-35"-19"1,0 1-17,17-1-15,-35 19 16,36-36 0,-1 35-1,18-17 32</inkml:trace>
  <inkml:trace contextRef="#ctx0" brushRef="#br0" timeOffset="15069.2">25030 15628 0,'0'-18'0,"-18"18"16,0 0-1,-17 0-15,-36 18 0,1 0 32,-1-1-17,36 1-15,17 17 16,18 1-1,0 16 1,0 1 15,0-17-15,18 34 0,-18-35-1,18 36-15,17-18 31,36 17-15,-19 1 0,19-18-1,0-35 1,-36-1 0,-18-17-1,1 18 16,0-18-15,-1 0-16,19-71 31,-36 1-15,0 17 0</inkml:trace>
  <inkml:trace contextRef="#ctx0" brushRef="#br0" timeOffset="15619.32">25418 15363 0,'17'89'62,"1"17"-62,35 70 16,-36-53-16,72 160 31,-72-160-31,19 1 0,-19 34 31,1-122-31,-18-19 16,-18-105 31,-17-212-32,-36 18-15</inkml:trace>
  <inkml:trace contextRef="#ctx0" brushRef="#br0" timeOffset="16639.07">25823 15399 0,'18'0'15,"-18"17"1,18 19-16,-18-19 16,0 36-16,0 0 15,0 18-15,0-1 16,0 36-16,-18-35 16,18-18-16,0-36 15,-18 1 16,18 17 32,0-17-47,0-1 15,0-34 31,-70-124-62,70 123 47,17 18-31,1 0-1,17 18 1,-17-1 0,17-17-16,-17 18 15,52 17-15,19 36 32,52 35-17,-88-89-15,0 18 16,-18-17-1,-18-18 1</inkml:trace>
  <inkml:trace contextRef="#ctx0" brushRef="#br0" timeOffset="20070.81">16739 6509 0,'0'-18'62,"-35"53"-46,-18 1 0,-70 34 31,105-52-47,-70 35 15,70-36 32,1-17 47,-19 0-94,-17 18 0,36 0 15,-142 88 1,106-89 15,-18 36-15,19-53-16,16 18 16,1-1-1,17 1 16,1-18-31,-1 18 32,0-1-17,1 1 1,-18 0 0,-18 17-1,17 0 1,19-35 15,-19 53-31,-16-35 16,34-1 15,-17 19-15,-18-1-16,17-18 15,19 1 16,17 0-15,-36-1 0,19 19-1,-1-36 1</inkml:trace>
  <inkml:trace contextRef="#ctx0" brushRef="#br0" timeOffset="23019.5">16845 6509 0,'35'0'63,"71"0"-32,0 17-31,-53-17 16,106 71 31,-53-36-32,158 71-15,-176-53 31,-17-35-31,-71-1 16,35 1 0,18-18-1,-18 18 1,54-1 0,-19 1-1,1 17 1,-1-17-1,18 35 1,18-53 15,-35 35-15,52 0 0,-87-17-1,-19-18 1,54 53-1,17 0 1,-17-53 0,-36 0-1,0 35 1,-17-35 0,17 18-1,-17-1 1,-1-17 171</inkml:trace>
  <inkml:trace contextRef="#ctx0" brushRef="#br0" timeOffset="27489.21">28681 15646 0,'0'88'78,"0"0"-78,0-17 15,0-1-15,0-52 79,0-36-17,0 1-62,0-19 109,17 19-109,1-1 16,35-17 0,-35 17-16,52 0 15,-52 18 110,-1 0-109,19 0-16,-19 0 16,1 0-1,-18 18-15,0 17 63,0-17-48,0 0-15,-35-18 16,35 17 468,0 1-484,0 0 16,17-1 15,-17 1 0</inkml:trace>
  <inkml:trace contextRef="#ctx0" brushRef="#br0" timeOffset="29599">28610 16034 0,'-17'-18'234,"-36"-105"-234,-18-36 0,71 141 32,-17 18 77,17-17-46,17 17-63,1 0 15,-1 0-15,1 0 31,0 0-15,-1 0-16,19 0 16,-1 0-1,35 17 1,-52 1 15,0-18-31,17 0 16,0 0-1,-17 0 1,17 0 0,0 35 15,54 53-15,-89-70-16,0 53 15,0-54-15,0 89 31,0-35-15,-18-19 0,-53 1-1,36-53 1,-71 0 0,89 0-1,-19-17 1,1-19 15,35 19-15,-17-1-1,17 1 17,0-1-17,0 0-15,0 1 31,52 17-15,19 0 0,70 70-1,-70-17 1,-1-35 0,1 17-1,-54-17-15,1-1 16,17-17 31,-35 18 15,-35-18-31</inkml:trace>
  <inkml:trace contextRef="#ctx0" brushRef="#br0" timeOffset="30629.3">28575 15963 0,'18'18'63,"-1"-1"-48,1 19-15,0-19 125,-18 1-109,0 0 15,0 17 32,0-17-63,35 34 15,-35-34 1,0 35-1,17 0-15,-17 0 32,0-35-17,0 34 1,0-34 0,0 0-1,0 17 1,18 0-16,-18 36 15,18-18 1,-18-18 15,0-17 1,0-36 14,-36-158-30,36 52-16</inkml:trace>
  <inkml:trace contextRef="#ctx0" brushRef="#br0" timeOffset="31878.85">28469 14552 0,'18'18'78,"-18"158"-78,0-70 16,53-18-16,-18-17 15,18 105 1,-53-70 0,53 17-1,-36-105-15,-17 0 32,0-1 30,0 19-46,18-19 31,0-17-16,35-17 0,-36-1-15,19 18-16,-1-35 15,53-18 1,-35 17 0,18 36-1,-54-17 16</inkml:trace>
  <inkml:trace contextRef="#ctx0" brushRef="#br0" timeOffset="35389.11">18662 6932 0,'18'0'140,"-1"0"-109,1-18-15,-18 1 0,0-1-16,35 1 0,-35-1 15,18-17-15,-1 35 16,19-18-16,-19 18 16,1 0 15,17-35 16,36-36-47,-54 1 31</inkml:trace>
  <inkml:trace contextRef="#ctx0" brushRef="#br0" timeOffset="36919.11">13688 7091 0,'17'0'0,"19"35"15,-1-35 1,88 53 15,19 70 16,-37-105-16,54 0 16,-124-36 31,1 0-78,-19-17 16,1 35 47,35-35-1,-53 17-62,35-17 0,36-36 16,-36 36-1,18-18 1</inkml:trace>
  <inkml:trace contextRef="#ctx0" brushRef="#br0" timeOffset="45974.67">29369 16051 0,'35'0'438,"0"0"-407,18 0-15,-35 0 62,17-17-78,-17 17 31,17 0 0</inkml:trace>
  <inkml:trace contextRef="#ctx0" brushRef="#br0" timeOffset="52989.31">28945 14499 0,'36'0'172,"17"18"-172,-36-1 453,1-17-438,35 0 1,-36-17-16,1-1 16,17 1-1,-17-1-15,0 18 16,-1-18 0,107-52 15,-89 34 0,-17 19-15,-1-18-16,1 35 15,0-18-15,-18 0 16,0 1 15,0-1 16,35 18-47,-35-18 16,18 1-1,17-1 1,-18 18 0,54-53-1,-18 35 1,0-17-1,0 18 1,-18-19 15,0 36-31,1-17 16,-19 17 31</inkml:trace>
  <inkml:trace contextRef="#ctx0" brushRef="#br0" timeOffset="89098.33">10707 11395 0</inkml:trace>
  <inkml:trace contextRef="#ctx0" brushRef="#br0" timeOffset="89749.02">10583 11730 0</inkml:trace>
  <inkml:trace contextRef="#ctx0" brushRef="#br0" timeOffset="90489.03">10248 12435 0</inkml:trace>
  <inkml:trace contextRef="#ctx0" brushRef="#br0" timeOffset="95278.32">23513 9895 0,'35'0'78,"-35"18"-78,18-18 141,-1 0-79,1 0-62,-1 0 16,1 0-1,0 0 1,-1 0 78,1 35-79,0-35 1,-1 0 0,-17 18-1,36-18 1,-19 0 0,36-53-1,-35-18 1,-1 36 15,1 0-31,-18 17 0,35-17 31,-35 0-31,36-1 16,-19 1 15,1 18-15,-18-19-1,35 1 1,18-36 0,-35 54-1,-1-18 1,54-1 0,-36 19-1,18-54 1,-18 53-1,-17 1 1,17 17 15,-17-35-31,17 17 32,-17 0-17,17-17 1,-17 35-1,-1-18 17,1 18 46</inkml:trace>
  <inkml:trace contextRef="#ctx0" brushRef="#br0" timeOffset="190627.82">23954 10283 0,'0'36'15,"17"34"-15,19-34 16,-1-1-16,-18-17 0,54 34 16,-53-52 46,-18 18-62,35-18 0,0 0 31,71 0 1,-53 0-1,-35 0-15,35 0 46,-18-18-15,-35 1-47,17 17 78,19 0-62,-36-18-16,35 1 15,0-19 1,36-17 0,-18 0-1,-36 36 1,19-36-16,-1 53 15,-35-35 1,18 17 0,-1 0-1</inkml:trace>
  <inkml:trace contextRef="#ctx0" brushRef="#br0" timeOffset="212409.57">12153 14288 0,'18'0'47,"35"0"15,229 0-62,-229 0 0,141 0 16,441 35-1,529-18 17,-300-17-17,-88 36-15,106-36 31,-317 53-31,-336-53 16,177 0 0,-124-36-1,-35 19 1,53 87 0,70-34-1,36 34 1,0-52-1,-106-1 1,-18-17 0,-35 0-1,211 0 17,-70 0-17,-70 0 1,17 0-1,-176 0 1,158-70 0,36 70-1,35 0 1,0-18 0,-53-52-1,-52-1 1,-72 36-1,-87 0 1,105-1 15,-70 36-15,-36 0-16,124-17 31,-53-36-31,-106 53 31,-70 0 173</inkml:trace>
  <inkml:trace contextRef="#ctx0" brushRef="#br0" timeOffset="-199532.29">10389 10213 0,'89'0'110,"228"0"-95,-176 0-15,35 0 0,19 0 16,140 0-1,476 0 17,194 35-1,-546-35 0,-177 0-15,-52 0-1,-36 0 1,88 0 0,53 0-1,-88 0 1,-106 0 0,-88 0-1,88 0 1,-88 0 15,18 0-15,17 0-1,0 0-15,0 0 0,18 0 32,-35 0-17,-1-17 1,71-1-1,18 18 1,-53-18 0,-89 18-1,72-17 1,158-1 0,-106 18-1,-124 0 1,19 0 46,87 0-62,18 0 16,18 0 15,35 0-15,-53 0-1,71 0-15,123 0 32,-282 0-17,-18 0 32,265 35-47,88 1 16,18-36-1,-1-36 1,-34 19 0,-160-19-1,1 1 17,35 0-17,-18 35-15,-52 0 31,-107 0-31,107-53 16,123 35 0,-71 1-1,-17-54 1,-54 18 0,1 35-1,-35 1 1,-54 17-1,36-35 17,53 17-32,-142 18 31,54-18-15,-36 1-1,-35-1 16,124 18-15,-107 0 15</inkml:trace>
  <inkml:trace contextRef="#ctx0" brushRef="#br0" timeOffset="-144578.92">5821 13370 0,'17'71'125,"19"-54"-109,-1-17 46,0 0-46,-17 0-1,17 0-15,-17 0 94,-18-17-78,0-18-16,17 17 0,1 0 15,53-52 1,-54 52 0,1-35-1,88 18 79,17-53-78,-105 70-16,17 0 15,-17 18 1,-1-35-1</inkml:trace>
  <inkml:trace contextRef="#ctx0" brushRef="#br0" timeOffset="-140570.58">6809 13212 0,'70'-18'16,"-52"18"-16,70-18 15,-35 1 16,17 17-15,1-18 31,-53 18 156,-1 0-203,19 0 16,-1 0-16,-35 18 15,17-1-15,-17 1 16,18 0 0,0 17-1,-18 18 1,35 17 15,-17-17-15,-1-35-16,-17 17 31,0 18-15,0 18-1,36-19-15,-36 1 31,0 0-15,0 0 15,0-17-31,0-1 16,0 0 0,-53 36-1,53-54 1,-36 36-1,1 0 1,35-18 0,-35 18 15,0-17-15,35-1-1,-36-17 16,-17-1-15,18 1-16,-18-18 16,0 35-1,0-17 1,18-18 0,17 35-1,1-35 1,-18 0 140,17 0-140,0 0-1,1-18 1,-1 18 0,0 0-1,-17-17 1,-35-1-1,17 18 1,53-18-16,-36 18 16,19-17 46,-1-1-31,0 1-15,1 17 15,17-18-15,0-17 187,0 17-187,0 0-16,0 1 15,0-19-15,0 19 0,0-1 16,0-17 0,-18 0-1,18 17 1,0-53-1,0 54 17,0-1-17,0 0 1,-18 18 234,18-17-250,0-18 0,18 17 16,-18 0-1,35-35 1,-17 36-1,-18-1-15,35-35 16,-17 18 0,-18 17-1,18-17 1,-1 17 15,1-35-15,0 36-1,-1-1 1,-17 0 0,18-34-1,-18 34 1,17 0-16,1-17 31,0 0-15,-1 17 31,1 18-47,0 0 47,-1-18-16</inkml:trace>
  <inkml:trace contextRef="#ctx0" brushRef="#br0" timeOffset="-113870.64">8731 13141 0,'18'0'78,"-18"18"-62,18-1-1,34 36 1,1-18 31,0 36-32,-17-53 17,-19 35-17,18-1 1,1-52 0,17 0 374,17 0-374,1-52-16,-54 16 15,19 1-15,52-36 16,-53 54 0,18-36-1,18 0 1,-18 18 0,35-18-1,-18 0 1,36 0-1,-35-18 1,-36 36 15,18 17-15,-35 1 0,34-71-16,-34 52 15,17-34-15,54 17 31,-72 35-15,18-17 62,1-18-62,-1 18-16,0-1 15,-17 36 1</inkml:trace>
  <inkml:trace contextRef="#ctx0" brushRef="#br0" timeOffset="-91390.52">26511 8484 0,'18'0'141,"17"36"-126,0-36-15,-17 17 16,0-17-16,-1 0 16,-17 18-16,18-1 47,35 19-32,-18-19-15,18 36 31,18 0 1,-71-35 77,35-18-109,-17 0 0,17 0 16,0-35-1,0 17-15,1 0 32,-1-35-17,0 36-15,-35-19 31,36-16-15,16-19 0,19-17-1,-18 17 1,-18 71 0,0-17 77,1-19-77,-19 19 0,1-1-16,0 0 31,-1 18 297,1-35-297,0 35-15,-1 0 15,1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2:05:50.0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18803 16369 0,'-106'0'250,"89"0"-250,-36 0 15,-18 0-15,18 0 16,18 0-16,0 0 0,17 0 16,-17 0 62,-1 0-78,1 0 15,-18-18 1,-105 18 15,140-17 0,-17-1 1,17 0-32,-70-35 15,35 18 17,35 17-32,18 1 15,-17-18-15,17 17 31,0-17-15,0-1 0,52-87-1,54 88 1,0 17 0,-18 18-1,18 0 1,-88 0 31,-18 18-47,53 35 31,0-18-31,52 18 16,-87-18-1,17-17 1,-17-1 46,0 19-62,-1-36 0,36 70 32,-18-35-17,-35-17-15,53 17 31,-35 54-15,53-37 0,-54-34-1,1 0 1,35 17 0,17-17-1,-34 17 1,-19-35 109,1 0-125,0 0 0,17-53 15,35 35 1,-34 1-16,-19-1 31,19 0-15,34-17 15,-52 18-15,-1-1-1,-17-17-15,0-1 32,0 19-17,0-1-15,-17-17 78,-1 35-62,-17 0 0,17 0-1,1 0 1,-19 0 0,-17 0-1,36 0 1,-1 0-1,0 0 1,1 0 0,-18 0-16,-54 0 15,54 0 1,0 0 0,0 0-1,-18 0 1,17 0 15,19 0-15,-36 0-16,35 0 187</inkml:trace>
  <inkml:trace contextRef="#ctx0" brushRef="#br0" timeOffset="9468.58">23830 12188 0,'71'-17'46,"-54"-1"-30,36 1 15,0 17-31,-18 0 16,-17 0-16,35 0 47,-18 0-32,-17 0-15,0 0 16,-1 0 0,36 0-16,0-18 15,0 18 1,35 18 0,-35-1-1,-53 18 391,0-17-390,0 0 15,0 17-31,0 18 16,0-18 31,0-17-32,35-1 1,-35 1 203,0 0-204,0-1 1,0 19-16,0-1 16,0-17-1,0 17 1,18-17-16,-18-1 31,0 18-15,0 1-1,0-19-15,0 36 16,35 0 0,-17 18-1,-18-54 17,-18 19 30,18-19-46,-17 1-1,17 0 1,-36 35 0,1-36-1,-18 1 48,18-18-16,17 17 171,1 1-186,-19-18-32,19 0 0,-19 0 15,-17 0 1,36 0 15,-1 0-31,-17 0 16,0 0 15,17 0 31,-35 35-30,35-35-32,-17 0 15,18 0 1,-1 0 0,0 0-1,-35-17 16,36 17-31,17-18 16,-36 18 125,19 0-110,-19 0-15,19-18-1,-1 18-15,-17-35 16,-18 0-1,35 0 1,-17-18 0,0 17-1,35 19 17,0-19-32,0 19 31,-18-1-31,1 1 15,-1-36 1,18 0 0,0-18-1,0 36 1,0-36 0,0 54-1,0-54 1,0-35-1,0 36 1,0 52 15,0-17 1,35 17 14,-17 18-46,17 0 32,18-35-17,-35 35 79,17 0-94,-17 0 172,17 0-172,-18 0 47,1 0-47,0 0 15</inkml:trace>
  <inkml:trace contextRef="#ctx0" brushRef="#br0" timeOffset="16628.47">6244 11836 0,'-17'0'15,"-1"0"1,-17 35 15,35-17 47,0 52-62,0-52-16,35 35 16,-35 0-1,0-18 1,0-17-1,70 17 1,-52-18 0,35 1-16,18 17 15,-36-35 17,35 18-17,-34 17-15,17 1 31,17-1-15,-35-35 0,-17 0-16,-18 17 125,0 1-110,0 0 32,-18-18 63,-17 0-95,18 0-15,-1 0 16,0 0-16,-17 0 62,17 0 16,1 0-78,-19 0 16,19 0 0,-19 0 93,19 0-93,-1 0-1,1 0-15,-1 0 16,0 0-16,1 0 0,-19 0 31,1 0-15</inkml:trace>
  <inkml:trace contextRef="#ctx0" brushRef="#br0" timeOffset="17448.34">6209 11889 0,'123'0'47,"-17"0"-31,-35 0-1,123 0 1,35 0 15,-194 0-31,54 0 32,-54 0-17,0 0 1,18 0-1,-18 0 17,-17 0-17,52 0 1,-34-18-16,-36 0 31</inkml:trace>
  <inkml:trace contextRef="#ctx0" brushRef="#br0" timeOffset="25016.68">20161 3545 0,'0'18'0,"36"-18"265,-19 0-249,1 0-16,17 0 16,0 0-1,1 18-15,-1-18 16,18 35 62,-18-35-62,0 35-16,-17-35 140,35-17-140,0-54 16,-18 53-16,36-35 31,193-88-15,-70-53-1,18 89 1,17-54 0,-141 88-1,-70 71 16,88-53-15,-53 18-16,53-18 16,52-88-1,-69 70 1,16 19 15,-34 16-15</inkml:trace>
  <inkml:trace contextRef="#ctx0" brushRef="#br0" timeOffset="50375.88">23989 11977 0,'35'17'125,"18"-17"-109,0 53-16,0-53 15,141 159 16,-141-159 282,-35 0-313,17-18 16,0-17-1,-35 0 1,71-36-1,-36 36 1,53-71 31,71-35 0,-36 18 0,-87 105 0,16-17-32,-34 17-15,0 0 31,-1-17-15,19 35 0,-1-35-1,-17 35 1,52-35 0,-35 17-1,1 0 16,34 1-15,-70-1 0,36 18-1,-19-18 17,1 18 186</inkml:trace>
  <inkml:trace contextRef="#ctx0" brushRef="#br0" timeOffset="56637.95">26494 13247 0,'17'35'250,"19"-17"-235,-36-1 1,0 1 0,17 0-1,-17-1-15,0 1 16,0 17-1,35-17 157,18-1-172,-17-17 0,17 0 16,-36 0 0,1 0-16,-1 0 15,19 18 1,-19 0-1,19-1 17,-1 19-32,36-1 31,-54 18-15,1-36-1,-18 19 16,0 52-31,0-70 16,0 35 0,0-36-1,0 1 79,-18-18-94,-17 0 31,0 0-31,17 0 16,0 0-16,1 0 31,-1 0-15,-17 0-1,17 17 1,0-17 0,-70 0-1,71 0-15,-19 0 16,19 18 0</inkml:trace>
  <inkml:trace contextRef="#ctx0" brushRef="#br0" timeOffset="57778.05">26476 13123 0,'18'-17'0,"87"17"15,-34 0-15,17 0 16,18 0-16,-18 0 0,-35 0 15,0 0 1,18 0-16,-18 0 16,70 0 15,-105 0 16,17 17 47,-35 1-32</inkml:trace>
  <inkml:trace contextRef="#ctx0" brushRef="#br0" timeOffset="58932.78">24606 13053 0,'0'0'15,"53"0"-15,-18 0 0,36 0 16,35 0 0,88 53 15,18 35 16,-89-35 15,18 0-30,-123-53-17,17 0-15,0 35 31,36-17-15,-1-1 0,-34 1-1,-1-18 1,0 18 0,1-18-1,-19 17 1,54-17-1,-36 0 1,-17 18 31,17 17-16,-17-35-15</inkml:trace>
  <inkml:trace contextRef="#ctx0" brushRef="#br0" timeOffset="60047.77">25947 13388 0,'53'-18'47,"17"18"-31,-17 0-16,-35 0 16,17 0-1,36 18 16,-54 17 1,54 0-1,17 1 0,-88-19-15,-18-17 62,-70 53-62,35-53-1,18 18 16,17-18-15,1 0 0,-1 0-1,0 0 17,1 18-32</inkml:trace>
  <inkml:trace contextRef="#ctx0" brushRef="#br0" timeOffset="67143.69">26123 13458 0,'53'0'94,"-18"0"-78,1 0-16</inkml:trace>
  <inkml:trace contextRef="#ctx0" brushRef="#br0" timeOffset="73137.67">4533 10407 0,'18'35'0,"-18"-17"16,35 0-16,-17-18 16,17 52-16,-17-52 15,-18 36-15</inkml:trace>
  <inkml:trace contextRef="#ctx0" brushRef="#br0" timeOffset="75387.85">8784 10478 0,'18'17'31,"35"54"-31,17 17 31,-34-53-31,-19 0 47,1 1-16,-1-36 16,19 0 16,17 0-48,17-36 1,71 19 0,-70-54-1,88 1 1,17-36-1,-88 35 1,-53 36 0,71-18 15,-88 53-31,0 0 16,-1 0 296,71-53-296,-35 36-16,-35 17 15,0-18 17,17 0-17,0 18 1,89 0 15,-54 0-15,-34-17-16,-36-1 0,35 18 31,-18 0-15,1 0-1,0 0 16,35-18-15,-36 1 0,1-1-1,0 18 1</inkml:trace>
  <inkml:trace contextRef="#ctx0" brushRef="#br0" timeOffset="84332.72">8184 11553 0,'0'18'125,"18"0"203,-18-1-312,18 19-16,-1-19 31,-17 1-31,18-18 16,35 53 31,17 70-1,-52-105-14,0-18-1,17 18-15,-17-1-1,-18 1 1,17-18 15,19 0 47,-19 0-78,1 0 0,-1 0 16,36 0-1,-35 0 1,0 0 172,70-18-188,-18 18 15,-70-17 1,36-1-1,-1 18 1,36-35 0,17 35-1,0-53 1,-17 35 0,-1-35-1,-17 53-15,-35-17 16,35-19 15,52-34-15,-69 52 62,-36 0-78,17 18 15,54-52 1,-36 16 0,0 1-1,-17 35 1,-18-18 15,71-17-31,-54 17 16,36 1 15,-35-1-31,17 1 16,-17 17-1,-1-18 1,1 18 0,0-18-1</inkml:trace>
  <inkml:trace contextRef="#ctx0" brushRef="#br0" timeOffset="98727.22">25894 15840 0,'0'17'47,"0"54"-47,0 105 32,-18 424 14,18-424-14,0-87-1,-17-1 0,17 0 0,0-35-15,0-18 0,17-35 265,19 0-265,16-35-16,1 35 15,-17 0-15,-1-18 16,18 18 124,-18 0-140,-17 0 79,35 0-64,-36 0-15,1 0 78,17 0-78,-17 0 16</inkml:trace>
  <inkml:trace contextRef="#ctx0" brushRef="#br0" timeOffset="99927.57">27164 16492 0,'-35'0'78,"-1"36"-78,1-1 15,0 0-15,-106 71 16,-53 123 31,105-140-16,89-72-15,89 1 124,-19-18-140,1-18 16,-18 18-16,17 0 16,-52 0-1,0 0 1,17 0 15,-18 0 0,36 0-31,0 0 16,0 0 0,18 0-1,-36 0 1,0 0-1,36 0 32,-54 0-47,36 0 32</inkml:trace>
  <inkml:trace contextRef="#ctx0" brushRef="#br0" timeOffset="102197.32">28134 16616 0,'-35'53'140,"17"-36"-140,0 19 16,-17 17 0,-18 35-1,36-53 32,-19-17-31,36 17-1,18 0 1,17 18 0,1-35-16,-19 35 31,36-53-31,-18 17 31,71 19-15,-70-36-1,-1 0 1,35 0 15,1-18-15,-53 18 0,-54-53 30,-52-35-46,35 0 32,53 35-32,-17 0 15,-1 53-15,18-53 16,0-18 15,0-17-31,0-35 31,0 17-15,18-35 0,-18 123-1,0-52 17,0 34-32,0 19 15,0-19 16,0 19-15,0-19 0,0 19 15,0 176 78,0-107-77,0-16-17,0-19-15,0 19 16,17-1-16,36 18 15,-35-18 1,-1 18 15,1 0-15,-18 0-16,0-18 16,0 36-1,0-54-15,0 1 31,18 17 32,-18 1-47,0 17-16,0-1 15,0-34 1,35 17-1,-35-17 1,18 0 31,-18 35-31,35-18-1,-18-35-15,19 35 31,-19-35-15,19 18 0,-19-18-16,-17 17 15,18 1 1,0 0 15,-1-18-31,18 0 31,-17 0 79</inkml:trace>
  <inkml:trace contextRef="#ctx0" brushRef="#br0" timeOffset="110237.48">25047 14446 0,'53'0'110,"-35"0"-95,-1 0-15,19 0 31,-36 18 1,0 17-17,0 18 32,-18-35 328,18-1-297,-35 1-62,35 0-16,-36 17 16,36 0-1,-17-17 16,70-18 141,17 0-172,-34 0 0,-1-18 78,-17 18-62,-1 0-16,1-17 16,-1 17-1,54 17-15,-53-17 16,-1 18 15,-17-1 16,36 72-31,-36-72-1,0 19-15,0-19 16,-18 36 0,-17 0-1,17-53 1,-17 0 312,17 35-312,-35-35-16,36 0 15,-1 0 1</inkml:trace>
  <inkml:trace contextRef="#ctx0" brushRef="#br0" timeOffset="111655.46">25982 14552 0,'-18'0'16,"18"18"-1,36-18 1,34-18 15</inkml:trace>
  <inkml:trace contextRef="#ctx0" brushRef="#br0" timeOffset="114170.06">26053 14570 0,'17'-18'125,"71"0"-125,1-52 16,-36 35-16,17-36 31,-52 36 0,-18 17-31,35-17 32,-17 17-17,17-17 1,-17 0 0,-1 17-1,1 18-15,17-35 16,18-36 15,-53 54-31</inkml:trace>
  <inkml:trace contextRef="#ctx0" brushRef="#br0" timeOffset="136335.07">29845 4533 0,'0'18'156,"0"-1"16,0 19-157,0 17 1,0-18-16,0-17 31,0-1-31,0 1 16,0-1-1,0 19 1,0-1 0,-18 89-1,1-36 32,-19 35-16,36-105-15,0-1 0,0 1-16,-17 17 31,-1-17 0,53-18 47,1 0-62,-1 0 0,0 0-16,1 18 15,-1-18 1,-18 0-1,54 0 1,-36 0 15,1 0-15,-19 0 0,18 0 124,-17 0-124,0 0-16,17 0 78</inkml:trace>
  <inkml:trace contextRef="#ctx0" brushRef="#br0" timeOffset="137837.32">30445 4851 0,'0'-18'63,"0"0"249,17 18-296,19 0-16,-1 18 47,35 17-16,-17 1 0,36 17 16,34 17-15,-88-35-1,-35-17 0,0 0 0,0-1-15,0 1 0,-17 17-1,-107-17-15,36 52 31,-53-17-15,123-53 0</inkml:trace>
  <inkml:trace contextRef="#ctx0" brushRef="#br0" timeOffset="138637.34">31115 5203 0</inkml:trace>
  <inkml:trace contextRef="#ctx0" brushRef="#br0" timeOffset="141347.38">31697 5062 0,'-53'0'343,"36"0"-343,-19 0 110,1 18-95,17-18-15,1 18 16,-54 17 15,71-17-31,-18-1 32,18 1-1,0-1-31,0 19 15,0-19 1,0 36 0,0-35-16,0 17 15,106 71 17,-35-71-17,35 1-15,-89-36 31,1 0 1,0-36 30,-1-17-62,-17 1 16,0 34-1,-17 0 454,17-35-453,0-17-16,0-1 31,-18-123 0,18-53 1,-18 230 14,1-19-14,17-17-32,17 53 265,1 0-249,0 53 0,-18 0-1,17 0-15,-17-18 16,0-17 31,0 53-47,0-1 15,0 18 17,0-52-17,0-1-15,0 35 0,0-34 31,0 17-15,0-18 47,0 0-48,0 1-15,0-1 16,18 0 78,17-35-94,18 0 15,-18 0 1,1 18-16,-36-1 15,17-17 1,19 0-16</inkml:trace>
  <inkml:trace contextRef="#ctx0" brushRef="#br0" timeOffset="170326.86">30903 7091 0,'18'17'343,"0"-17"-311,-1 0 15,-17 18-32,36-18 1,-1 18-16,0 17 15,18 18 17,-35-53 155,35-35-171,-53-18-16,17 0 15,54 0 1,-36 0-16,71-70 31,-71 105-15,18-35-16,53-18 0,-18 1 31,88-54-15,-158 124-1,123-88 1,-88 71 0,-35-1-1,17 0 1,0 1 0,-17-1-1,-53 18 79</inkml:trace>
  <inkml:trace contextRef="#ctx0" brushRef="#br0" timeOffset="173544.03">10336 12347 0,'18'0'0,"17"0"15,-17 0 1,0 0 31,105 0-16,-88 0 16,212 0-16,-53 0 1,-53 0-17,-70 0-15,70 0 16,18 0-1,-18 0 17,-18 0-17,19 0-15,-1 0 16,53 0 15,106 0-31,-36 0 31,-176-17-15,177-19 0,-71 36-1,-106-17 1,124 17 0,-18 0-1,53 0 1,0 0-1,-89 0 1,1 0 0,35 0 15,-17 0-15,-160 0-16,1 0 15,0-18 32,140 18-31,-87 0-1,123 0 1,35-18 0,-88 1-1,36 17 1,17-18 15,-124 18-31,-17 0 0,0 0 16,53 0-1,106 0 1,17 0 15,53 0-31,-123 0 31,17-18-15,89 18 0,17-17-1,71 17 1,123 0 0,-105 0-1,-195 0 1,230 0-1,-195 0-15,266 17 16,-54-34 0,141-18-1,-246 17 17,87-70-17,-69 70-15,-142 0 31,-36 18-15,19-52 0,176 16-1,-1 1 1,125 35 0,-72-53-1,-158 53 1,-35-53-1,-89 36 1,-52-1 0,-18 0 15,-18 18-15,18 0 15,-35 0-16,-1 0-15,-17-17 32,-17 17 61,-54 0-77,1 17-16</inkml:trace>
  <inkml:trace contextRef="#ctx0" brushRef="#br0" timeOffset="176626.88">10283 12382 0,'0'53'15,"0"18"1,0-18 0,0 141-1,0-159 1,36 353 31,17-158-16,17 16 0,71-210 1,18-36-17,106 0 1,70 0-1,88 0 1,159 0 0,106-18 15,-423 18-15,105 0-1,248 0 1,-442-18-1,371 54 1,-53-36 0,-89 0-1,-123 0 1,18 0 0,-88 0-1,123 0 1,53 0-1,88 0 1,230 0 15,-459 0-31,229-18 16,-141-70 15,36 53-15,-283-1-1,282 36 1,-17 0 0,-265 0-1,353-35 1,-17 17 0,17-34-1,229 16 1,-458 1-1,211-18 1,-70-53 0,-106 18 15,-142 88-15,-16-35-1,17 17 1,-18 18-1,0 0 1,35 0 0,18 0-1,-35 0 1,88 0 0,18-53-1,123-17 1,-123 52 15,-1-17-31,-140 35 16,-53-18-1,-36 18 63,0 0-62,1-35-16,-1 17 16,-17-17-16,35-18 15,-88-53 1,17 18 0,-17-18-1,-106 36 16,106-1-15,70 53-16,18-17 16,0-35-1,0 34 1,0 19 15,-18-19 0,-17 19-31,0 17 32,-36-53-17,18 18 1,18 17 0,35 0-16,-70 1 15,17-19 1,-53 36-1,-53-53 17</inkml:trace>
  <inkml:trace contextRef="#ctx0" brushRef="#br0" timeOffset="188076.78">24007 12065 0,'0'-18'0,"0"1"0,88 70 47,-53-36-31,247 54 31,-246-89-32</inkml:trace>
  <inkml:trace contextRef="#ctx0" brushRef="#br0" timeOffset="188582.33">24624 12012 0,'0'0'0,"18"-35"16,-1 35-16,18-18 15,-17 1 1,441-142 15,-230 124-15,-17-54-1,-195 89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2:09:42.5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17427 5309 0</inkml:trace>
  <inkml:trace contextRef="#ctx0" brushRef="#br0" timeOffset="1455.75">17798 5115 0,'35'53'110,"18"53"-95,-18-71-15,-17 71 16,17-53-16,53 88 16,0-17 30,-70-124 142,0 0-188,-1 0 16,72-71-1,-19-70 1,54 0-1,-36 53 1,-35 52 31,-18 1-47,0 35 16,18-53-1,35 18 1,-17-36-1,-1 1 17,-34 52-32,17-35 15,-36 53 1,19 0 78,-19-35-94,18 0 15,-17 17-15</inkml:trace>
  <inkml:trace contextRef="#ctx0" brushRef="#br0" timeOffset="6620.44">5415 7373 0,'-17'0'94,"69"124"-94,-34-89 15,17-18 1,-17-17-16,-18 18 15,35 0-15,1-1 110,87 36-95,-52 0-15,-54-35 16,1-18 31,-1 0 0,36-18-32,36-52 1,-19 17-16,36 0 0,-71 35 16,18-17 15,-53 17 16,53-35-47,53-17 15,0 17 1,-18 18 0,18-36-1,17 18 1,-105 35 0,17 18-1,0-17 1,-17-1-16,0 18 15,52-53 1,54 18 15,-71-18-15,-18 18 0,0 17-1,36-35 1,17 36-1,-35-19 1</inkml:trace>
  <inkml:trace contextRef="#ctx0" brushRef="#br0" timeOffset="11215.44">11518 8943 0,'71'0'62,"-36"0"-46,-17 0-16,123 88 47,-53-88-16,-70 0-31,70-88 31,-35-36 0</inkml:trace>
  <inkml:trace contextRef="#ctx0" brushRef="#br0" timeOffset="12305.76">14817 8555 0,'88'35'109,"-71"-35"16,19 0-109,17 0-16,-18 0 0,106-70 31,-106 52-31,-17 18 16,17-18-1,71-88 17,-35 36-17,-36 17-15,0 18 0,1 17 31,-1 0-15,-18 1 0</inkml:trace>
  <inkml:trace contextRef="#ctx0" brushRef="#br0" timeOffset="13151.86">18133 8996 0,'35'0'15,"-17"0"1,-1 0-16,54 0 78,176-35-78,0-89 0,0 71 16,70-70-1,-176 52 16</inkml:trace>
  <inkml:trace contextRef="#ctx0" brushRef="#br0" timeOffset="13967.13">22348 8608 0,'71'-18'63,"105"-35"-63,-17-35 15,494-194 16</inkml:trace>
  <inkml:trace contextRef="#ctx0" brushRef="#br0" timeOffset="15365.56">10266 10566 0,'53'0'94,"123"-106"-79,-105 18-15,87-53 0,178-106 47,-178 158-47,36-16 16,-158 105-1</inkml:trace>
  <inkml:trace contextRef="#ctx0" brushRef="#br0" timeOffset="16175.52">12788 10054 0,'53'0'62,"0"0"-62,18-17 16,-36-19-16,53 1 15,159-89 1,282 19 15,-370 87 16</inkml:trace>
  <inkml:trace contextRef="#ctx0" brushRef="#br0" timeOffset="16882.37">15487 10037 0,'88'-89'187,"-88"72"-187,18 17 32</inkml:trace>
  <inkml:trace contextRef="#ctx0" brushRef="#br0" timeOffset="17245.05">15998 10037 0,'53'52'125,"88"-34"-110</inkml:trace>
  <inkml:trace contextRef="#ctx0" brushRef="#br0" timeOffset="17583.56">17268 10178 0,'18'-18'47,"35"0"-31,-18 1-1,18-36-15,0 35 16,18-35-1</inkml:trace>
  <inkml:trace contextRef="#ctx0" brushRef="#br0" timeOffset="34415.01">19315 14693 0,'-36'0'78,"19"0"-78,-1 0 16,0 0-1,1 0 16,-1 0-31,-35 18 32,0-1-17,0 19 48,36-19-32,87 54 47,54-36-62,-36 36-1,-53-54-15,1-17 16,52 36 0,-35-19-1,-18-17 1,-17 36 0,34-36-1,-34 17 1,70 54-1,0-36 17,-70-17-32,0-18 62,-18 35-46,-53-17-1,-53 35-15,35-18 16,-70-18 0,88 19-1,18-36 1,0 0 78,17 0-79</inkml:trace>
  <inkml:trace contextRef="#ctx0" brushRef="#br0" timeOffset="35151.48">19950 14499 0,'0'18'47,"35"52"-47,0-34 15,-17 17-15,17-18 16,-35-18-16,0 1 31,71 158 0,-36 19 1,-35-178-17,18 36 17,-18-35-17</inkml:trace>
  <inkml:trace contextRef="#ctx0" brushRef="#br0" timeOffset="35695.12">19932 14870 0,'70'-18'62,"1"18"-62,70-35 16,-53 17-16,1 18 15,87 0 1,141-18 15,-281 18-31,-1 0 47</inkml:trace>
  <inkml:trace contextRef="#ctx0" brushRef="#br0" timeOffset="36725.25">21431 14834 0,'-17'0'16,"-1"0"-16,0 0 15,-52-53 1,34-17 0,-16 17-1,-1 0 1,35 35 0,-17 18-1,-36 0 1,18 0-1,-17 0 1,52 0 0,0 0-1,-17 18-15,18 0 32,-19-1-17,36 54-15,0-18 31,71 53-15,-1-18 0,19 18-1,-54-71 1,18 18 0,-18-18-1,0-35 1,-17 0-1,0 0 1,-1 0 15,36-123-15,-53-36 0,0 0-1,-53 53 1,36 71-1,17 0 1,0-1 15,35 36 1,-18 0-17,72 106 1,17 124-1,-18-1 17,-53-106-32,-35-87 0,18 69 31,17-69-31,-35-19 31,18-17-31,-18-123 47</inkml:trace>
  <inkml:trace contextRef="#ctx0" brushRef="#br0" timeOffset="37605.19">22190 14781 0,'-124'0'31,"89"0"-15,17 0-16,1 0 15,-1 18 1,0-18-1,-34 0 1,-1 53 15,53 0 1,0-36-32,0 19 15,17 34 1,1-34 15,17 17-15,0-18-16,1-18 15,17 36 1,-36-17 15,1-19-31,0 1 31,34-18-15,-16 0 0,-1 0-1,71 0-15,-89 0 16,19 0 0,17-18-1</inkml:trace>
  <inkml:trace contextRef="#ctx0" brushRef="#br0" timeOffset="38575.16">22472 14605 0,'0'35'31,"0"-17"-15,0 17-16,53 53 15,141 389 48,-88-283-47,-106-177-1,35 107 16,0-54 1,-35-52-17,0-159 48</inkml:trace>
  <inkml:trace contextRef="#ctx0" brushRef="#br0" timeOffset="39755.37">23089 14640 0,'0'36'15,"0"-19"-15,0 54 16,0-1-1,-35 177 1,0-159 0,17-35-1,0-17 1,18-19 0,-17-17 15,17 18 16,-35 0 0,70-18 156,18 0-203,-18 17 15,0 1 1,36-1-16,35 19 16,35 34-1,-88-70 1,-18 0-1,-17 0 1,17 0 31,-17 0 0,-1 18-32,1-18 32,-1 0-31,1 0 0,0 0-1,-1 0-15,19 18 63</inkml:trace>
  <inkml:trace contextRef="#ctx0" brushRef="#br0" timeOffset="63606.47">23548 12259 0,'18'0'16,"-1"0"-16,1 0 16,35 0-16,88-18 31,123-70 16,-122 35-16,-19 36 16,-88 17-16,-17 0 0,17 17-15,18 1 0,0 17-1,0 18 1,-35-18-16,-1-17 15,19 17 1,-1 18 0,-35-35 281,0-1-297,0 1 0,0 17 15,0-17 1,0 0-1,0 35 1,0 0 0,0-1-1,0-16 1,0-1 0,0 0-16,17 36 15,-17-18 1,0 0-1,0-18 1,0-17 0,0 17-1,-35 0 32,35 0 0,-35 18-31,0-35-1,-36-18 1,1 35 0,52-17-1,-17 0 1,17-18-1,-35 0 32,35 0-31,-17 0-16,-18 17 31,36-17-31,-19 18 31,-17-1-15,36-17 0,-19 0-1,-52 0 1,18 0 0,52 0 280,-35 0-296,35 0 16,1 0-16,-1 0 16,-35-105 15,-17 16 31,-1-16-30,1 16-1,34 1 0,19 88-31,-19-35 16,36 0 31,0 17-32,-17 18 1,-1 0 15,1 0 63,17-18 156,35-17-234,0 0-16,0 35 15,18-53 1,18 18-1,-54 17 1,1 18 0,-18-18 15,0 1 0,18-1-15,17 0-1,-17 1 1,-18-1 0,17 18-1,1 0 1,0-18 31</inkml:trace>
  <inkml:trace contextRef="#ctx0" brushRef="#br0" timeOffset="65835">25700 12435 0,'-18'18'172,"1"0"-172,-1-1 16,0 1-1,18 0 1,-17-1-1,17 36 1,-53 0 0,17-18-1,1 1 17,18 17-17,-1-53-15,-17 17 0,35 1 313,0 17-298,0-17 1,-18-1-16,18 19 0,0-19 16,-18 19-1,-17-1 1,35-17-16,-35 17 15,17-18 17,-35 19-32,18-1 15,0-17 17,-1-1-17,1 1 1,0-18-1,35 18 110,35-18-109,-17 0 15,-1 0-31,19 17 16,17-17 15,-36 0-31,54 0 31,-18 0-15,-36 0 109,1 0-125,17 0 16,18 18-16,-35 17 15,-1 36 1,36 70 0,-35-53-1,-18 0 1,0-53-1,0 18 17,-18-35-17,-17 0 1,-18-18 0,-17 35-1,52-35 1,0 0-1</inkml:trace>
  <inkml:trace contextRef="#ctx0" brushRef="#br0" timeOffset="66564.55">25329 12894 0,'18'-35'16,"88"35"46,-18-36-62</inkml:trace>
  <inkml:trace contextRef="#ctx0" brushRef="#br0" timeOffset="67214.72">25576 12806 0,'0'0'0,"53"0"0,18 0 15,35-18-15,105-52 16,336-54 15,-106 1 16,-370 123-16,-89 0 47,0 0-62</inkml:trace>
  <inkml:trace contextRef="#ctx0" brushRef="#br0" timeOffset="70021.77">16845 17745 0,'-35'0'15,"-18"0"1,-71 17-1,54 19 1,-195 69 15,-370 195 1,318-141 14,211-141-14,-35-36-1,35-17-15,0-71-1,71 71 16,-18-1-15,53 19-16,-18-36 16,18 0-16,0 18 15,0-36 1,0-17 15,36 17 0,87 1-31,1 17 32,87-18-17,1 36-15,-177 17 16,106 18 15,71 0-15,-89 0-1,-87 0-15,87 36 16,-70-1 0,0 0-1,-35-17 17,-1 17 46,36 0-63,-17-17-15,-19 0 16,36 52 0,35-34-1,0 16 1,18 1 15,-88-35-31,35 0 16,35 17-1,0 18 1,0-35 15,71 52-15,-88-52-1,87-18-15,-34 35 16,-18-17 0,53 52-1,52-70 1,1 0 0,-18-53-1,-88 18 1,17 17-1,-35-70 1,-52 35 15,-19 18-31,19 35 16,-36-35 15,0-36 0,-18 36-15,-35 0 0,0-1-1,-53 36 1,18-53 0,35 53-1,36 0 1,-1-17 31,-17 17-32,-1 0 1,1 0-16,0 0 31,0 0-31,-36 0 31,0 0-15,-34-36 0,69 36-1,-52 0 1,0 0 0,17 0-1,-34 0 16,34 0-31,18 0 16,-88 18 0,35-18-16,53 18 15,18-18 17,17 17-17,1-17-15,-19 0 31,-34 0 1,35 0-17,17 0-15,0 0 16,1 0 0,-1 0-1,-17 0 1,17 0-1,-17 0 1</inkml:trace>
  <inkml:trace contextRef="#ctx0" brushRef="#br0" timeOffset="103034.55">18239 14658 0,'35'-18'297,"-17"-17"-297,17 0 16,0-1-16,-17 1 47,70-18-47,-70 36 0,34-1 15,19-53 1,35 1 31,-71 52-16,-17 1-31,17-19 31,-17 19-15,35-1 0,-18 0 15,-17 1 0,17-1-15,0 0-1,-17 1 1,17-18 0,-17 35-1,-1-36 48,1 36-63</inkml:trace>
  <inkml:trace contextRef="#ctx0" brushRef="#br0" timeOffset="104044.65">17903 14323 0,'0'35'0,"18"-35"16,-18 18 0,18-18-16,-18 17 125,53 19-110,0-1 32,-53-17-31,17-1-1,19 1-15,34 17 16,-52 18 0,17 0-1,-17-53 32</inkml:trace>
  <inkml:trace contextRef="#ctx0" brushRef="#br0" timeOffset="114750.12">30639 10213 0,'88'-53'78,"35"0"-78,-34 0 15,-19 18-15,18 17 0,106-88 32,106-17-1,-53-18 0,18 35 0,-212 88 1,17 18-17,-34-17 1</inkml:trace>
  <inkml:trace contextRef="#ctx0" brushRef="#br0" timeOffset="146013.96">10089 11959 0,'0'18'32,"18"158"-17,0 1 1,35-54-16,-53-35 15,17 36-15,54 34 16,88 178 15,-36-125 16,-105-193-31</inkml:trace>
  <inkml:trace contextRef="#ctx0" brushRef="#br0" timeOffset="150524.82">10160 12030 0,'88'17'62,"-17"-17"-46,17 0-16,88 36 0,-52-19 15,17 1 1,0 0-16,194 34 31,424 37 0,87-125 1,-493 36-17,-194 0 1,-53 0-16,158 36 16,-17-1-1,-70 0 1,-36-17 15,-71-1-15,-52-17-1,299 18 1,-52-18 0,88 0 15,-336 0-16,89 0 110,-18 0-125,36 0 16,17 0-16,-18 0 16,36 0-16,35 0 15,177 0 1,-89 35-16,71-35 31,-106 0-15,52 0-1,1 0 1,-282 0 0,282 18-1,-53-36 17,88 18-17,35-53 1,1 18-1,70 0 1,-247 35-16,141-53 16,18 35 15,-36-17-15,-193 35-1,-19-35 16,319 17-15,-89-17 0,-35-18-1,0-35 1,88 35 0,-318 53-1,107-35-15,-89 35 16,141-36-1,-211 36 1,211-70 15,-176 52-15,123-17 0,-123 35 15,-17 0 0,-19-18-15,1 18 31,70 18-32,-53-18 1,36 0 15,-53 0-15,-1 0-1,89 35 79,-88 0-63,35-17-31,-1-18 16,-16 18-16,-19-18 16,1 17 46,-18 1-46,18 53-16,17-19 15,-35 37-15,18-36 16,-18 88 15,35-36-31,-17-16 31,-18-54-15,17 0 0,-17 36-1,0-36 1,0 53 0,0-52-1,0 105 16,0-88-31,-35 35 16,17-35 0,18-36-16,0 1 15,-35 17 1,35 1 15,-18 52-15,-35-18-1,36-17 1,-19-35 0,19-18-1,-18 35 1,-1 18 0,-52-35-1,18-1 16,-72 19-31,-16-36 16,-177 0 0,-18 0 15,18 0-15,-36-36-1,36 19-15,53 17 31,-53 0-15,176 0 0,88-18-1,19 0 1,-72 18 0,36 0-1,-36-17 1,-87-36-1,-19 35 1,19 1 0,17 17-1,-18-53 1,36 53 15,123 0-15,-194-36-1,35 36 1,-17-35 0,0 17-1,-18 18 1,53 0 0,17 0-1,-70 0 1,106 0-1,-35 0 1,-1 0 15,-17 0-31,-194 0 16,229 0 15,18 0-31,-70 0 31,-36 0-15,194 0 0,-53 0 77,-70-17-77,70 17 0,-35 0-16,52 0 15,-105 0-15,18 0 32,88 0-32,53 0 15,17 0-15,-17 0 47,-283 0-31,36 0-1,88 0 1,-88 53 0,176-53-1,-18 0-15,-140 0 31,229 0-15,-36 17-16,-70-17 16,-88 0-1,-36 0 1,-17 0 15,158 0-15,-140 18-1,175 17 1,72-35 31,-1 0 0,-70 0-47,-141 18 15,88-18 1,70 0 0,1 0-1,-36 0 17,-53 0-17,0-35 1,124 35-1,17 0-15,-17 0 16,17-18 0,-35 18-1,-123 0 1,-89-18 0,124-35-1,124 18 1,-19 35-1,19 0 1,-18-17 15,-71-19-15,53 36 0,35 0-1,0-17 110</inkml:trace>
  <inkml:trace contextRef="#ctx0" brushRef="#br0" timeOffset="151554.04">10936 12788 0,'53'-17'31,"-18"-19"-15,142-70-1,317-17 32,-477 123-15,1 0-1</inkml:trace>
  <inkml:trace contextRef="#ctx0" brushRef="#br0" timeOffset="152102.64">12471 12753 0,'35'0'31,"36"0"-16,-54 0 1,107 0 15,-1-71-15,18 36 0,-88 17-1</inkml:trace>
  <inkml:trace contextRef="#ctx0" brushRef="#br0" timeOffset="152848.32">13688 12594 0,'70'0'78,"1"-53"-62,52 36-16,36-19 15,176-52 1,-123 70 0,0-34-16,-71 16 15,123-17 1,36 18 0,-229 35-1,-54-18 1,1 18 15</inkml:trace>
  <inkml:trace contextRef="#ctx0" brushRef="#br0" timeOffset="153594.51">15857 12912 0,'36'0'63,"52"0"-47,18-18-16,740-335 46,-828 336-14,17 17-17,18-53 32</inkml:trace>
  <inkml:trace contextRef="#ctx0" brushRef="#br0" timeOffset="154325.47">18009 12876 0,'18'18'63,"0"-18"-63,-1 0 15,1 0-15,0-18 0,70-52 16,106-18 15,194 17-31,-88-123 31,88 88-15,-371 106 78</inkml:trace>
  <inkml:trace contextRef="#ctx0" brushRef="#br0" timeOffset="154826.42">19985 12612 0,'53'0'78,"88"-18"-62,53-52 0,-53 52-16,-88 18 0,88 0 31,-88-18 0</inkml:trace>
  <inkml:trace contextRef="#ctx0" brushRef="#br0" timeOffset="155219.01">21766 12541 0,'36'-35'93,"34"-53"-93,-34 70 16</inkml:trace>
  <inkml:trace contextRef="#ctx0" brushRef="#br0" timeOffset="155754.14">22454 12400 0,'36'0'16,"-1"0"31,18 0-47,0 0 15,247-70 17,-248 52 14</inkml:trace>
  <inkml:trace contextRef="#ctx0" brushRef="#br0" timeOffset="164574.51">31080 7391 0,'17'0'140,"36"-53"-124,35 17 0,-17-16-16,17 34 31,-70 0 16,35 18-32,-53-35 1,35 17-16,0-17 16,-17 17 93,53-34-93,17 52-16,-35-36 15,-36 36-15,1 0 16,0-17 31</inkml:trace>
  <inkml:trace contextRef="#ctx0" brushRef="#br0" timeOffset="174644.37">27040 8908 0,'36'0'47,"-19"0"-32,1 0-15,35 0 16,0 0-16,17 0 0,19 0 31,87-18 1,-141 0-1,18-35 16,0 18-32,-35 0-15,-1 35 110,1-53-95,0 18-15,-1-1 16,71-52 0,-88 53-1,18 17 1,0 1-1,17-72 17,0 54-32,-17 18 15,35-36-15,17-71 16,-70 107 15,53-19-15,71-70-1,-71 71 1,-18 0 0,36 0-1,-54-1 17,1 36-1,-18-17-31,17 17 15,-17-18 32</inkml:trace>
  <inkml:trace contextRef="#ctx0" brushRef="#br0" timeOffset="200013.64">24165 12171 0,'18'0'141,"17"0"-125,-17-18-1,-18 1-15,35-19 0,18-34 31,0-54 1,-18 107 15,-17-36-32,17-18 1,-17 18-16,-1 0 15,54-88 17,0 18-32,34 35 15,-16-54 17,-19 19-17,18-18 1,18-18-1,-71 71 1,54-36 0,-19 19-1,1-19 1,-54 89 31,36-18-47,-53 35 15,0 1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2:13:45.5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21343 3933 0,'53'0'125,"0"18"-125,-35 0 16,70 35-16,88 88 15,18 18 17,-123-142 14,-54-17-30,1 0 0,0 0-1,-1 0 1,36 0 0,18-106-1,-1 1 1,18 16-16,54-34 15,-107 88 1,88-36 0,1-35 15,17 18-15,-71 17-1,-17 36-15,-35 35 31,-36 0 16</inkml:trace>
  <inkml:trace contextRef="#ctx0" brushRef="#br0" timeOffset="1334.14">21061 4992 0,'17'0'16,"1"0"31,335 106-1,-230-18-14,-70-71-1,-35-17 16,0 0-32,-1 0-15,36 0 16,18 0 15,-18-17-15,17-54 0,1-17-1,-36-35 1,18 87-1,17-70 1,36-52 0,0 34 15,-71 89 0,18-53-31,0 17 0,0 18 31,0 0-15,-53 36 15</inkml:trace>
  <inkml:trace contextRef="#ctx0" brushRef="#br0" timeOffset="17439.28">28646 5450 0,'17'0'47,"1"0"-32,17 0-15,-17 18 16,17 17-16,-17 1 15,-1-36 1,1 17 47,-18 1-32,0 0-16,18-1 1,-1-17 0,-17 18-1</inkml:trace>
  <inkml:trace contextRef="#ctx0" brushRef="#br0" timeOffset="18719.59">28857 5627 0,'18'0'141,"17"0"-141,-17-35 16,52 17-16,89-106 31,-124 89-31,1 0 0,17 0 31,-1-1-15,-34 19-1,35-19 1,18-17-16,-1 18 31,1-53 1,-1 0-17,36-18 1,-18 35-1,18 1 1,-53 35 0,0-1-1,17-17 1,-17 18 0,0 0 15,-17 0-16,-19 35-15,1-18 16,17 18 0,-17-35-1</inkml:trace>
  <inkml:trace contextRef="#ctx0" brushRef="#br0" timeOffset="21498.79">28469 3175 0,'18'0'15,"35"0"-15,-18 0 16,0 0-16,159 0 31,177 0 16,-336 0 0,-17 0-32,17 35 64,-35 1-79,0-1 15,18 71 1,52-1-1,-52-52 1,35 71 0,-36-18-1,36 35 1,-35-71-16,17 72 31,-17-90-15,-18-34-1</inkml:trace>
  <inkml:trace contextRef="#ctx0" brushRef="#br0" timeOffset="21958.76">29210 3634 0,'0'-18'16,"18"18"-16,70 0 16,176-18 15,-87 1 31</inkml:trace>
  <inkml:trace contextRef="#ctx0" brushRef="#br0" timeOffset="22376.09">29898 3193 0,'18'0'16,"-1"0"-1,1 0-15,-1 0 16,19 0 0,-1 88-1,18 18 1,-53-89-1</inkml:trace>
  <inkml:trace contextRef="#ctx0" brushRef="#br0" timeOffset="22728.73">29792 2858 0</inkml:trace>
  <inkml:trace contextRef="#ctx0" brushRef="#br0" timeOffset="23578.75">30374 2646 0,'18'0'46,"52"-35"-46,71 17 32,212-35 15,-335 71 15,141 387-31,-159-369-31,35 34 32,88 177-17,-87-176 1,-1 17-1,0-71 1,0 178 0,36-72-1,-53-88 1,-1-17 0,-17-53 15</inkml:trace>
  <inkml:trace contextRef="#ctx0" brushRef="#br0" timeOffset="23978.97">30833 3069 0,'53'0'31,"-18"0"-31,0 0 0,106-70 16,18 17-1,-18 17 1,-70-34 0,-36 35-1,-35-1 16</inkml:trace>
  <inkml:trace contextRef="#ctx0" brushRef="#br0" timeOffset="25998.5">31856 2417 0,'0'17'62,"35"18"16,0-35-62,1 0-16,17 0 16,-18 18-1,35 0-15,-52-18 31,0 0-15,-1 0-16,1 0 63,17 0-63,-17 0 15,0 0 1,-1 0-16,18-18 31,-17 18-31,0-35 31,17 17-15,-17 1 15,-1-1-15,-17 0-1,0-52 1,-35-19 0,0 72-16,17-1 15,-35 1 1,0 17 0,0-53-1,-52 35 1,-19 18-1,36 0 1,70 0 0,1 0-1,-19 0 17,19 0-17,-1 0 16,18 18 454,18 17-470,-1-17-15,1-1 0,-18 1 16,0-1 109,0 1-109,0 0-16,0 52 125,0-52-94,0 0-15</inkml:trace>
  <inkml:trace contextRef="#ctx0" brushRef="#br0" timeOffset="30502.9">3739 9437 0,'18'0'219,"0"0"-219,-1 0 16,19 0-1,-1 0-15,-17 0 32,-1 17 15,1-17-47,17 0 0,-17 0 31,17 0 16,-17 0-32,35 0 1,-36 0 0,1 0-1,17 0 16,-17 0-15,-1-17-16,1-36 31,35 18-31,18-106 32,-36 88-17,18-18 1,17-52-1,-17 52 1,18-35 0,-54 71-1,19-18 1,-1-18 15,-17 36-15,52-53-1,1 35-15,-18 18 32,0-1-17,-1 1 1,-34 35 0</inkml:trace>
  <inkml:trace contextRef="#ctx0" brushRef="#br0" timeOffset="50831.93">5415 8802 0,'-17'0'47,"-1"0"-47,0 0 0,-17 35 16,35-17-1,-53-1 79,-18 54-94,19 17 31,16-53-15,36 1 0,0-19-1,0 1 1,0 17-1,0 1 110,53-19-15,0 71-95,-35-70 1,-1 0 15,1-18-15,0 17 93,-1-17 32,1 0-125,0-17-1,17 17-15,-17 0 16,-1-18-1,1 18 1,-1-18 0,19 1-1,-19 17 1,1-18 0,17 0-1,1-17 1,-19 18-1,-17-1 1,18 0 62,-18 1-62,0-1-1,17-17-15,1 17 16,-18-17-16,0-1 31,0 19-15,0-1 0,0 1-1,-18 17 188,1 0-187,-1-18 0,1 18 46,-19-18-62,19-17 16,-1 35-16,0 0 15,1 0 1,-19 0 0,-16-35-16,34 35 15,-17-18 16,17 18 1,0 0 15,1 0-47,-1 0 31,-17 0-16</inkml:trace>
  <inkml:trace contextRef="#ctx0" brushRef="#br0" timeOffset="54278.56">6138 14693 0,'0'35'31,"0"54"-15,0 122-1,0-193 32,0 53 0,0-54-16,-53-34 1</inkml:trace>
  <inkml:trace contextRef="#ctx0" brushRef="#br0" timeOffset="55198.3">6015 14799 0,'35'-18'0,"0"18"15,-17 0-15,17 0 16,1 0 0,-19 0-1,54 0 1,-18 0-1,17 0 1,54 89 0,-107-72-1,89 107-15,-70-54 16,-19-52 15,-105-18 0,0 0-15,17 18 0,-17 17-1,141-35 173,0 35-188,-53 36 15,35-36 1,-17 35-16,-18-52 16,0 106-1,-36-54 1,-158-52 0,36-1-1,-1-17 1,35 0-1,72-17 1,16-18 15,36-1 1,212-52-17,-159 35-15,123-88 31,-123 88-31,-35 53 16</inkml:trace>
  <inkml:trace contextRef="#ctx0" brushRef="#br0" timeOffset="55739.83">7144 14817 0,'17'0'47,"1"229"-31,0-106-16,105 618 47,-123-705-1,0-19-14,-141-740-17</inkml:trace>
  <inkml:trace contextRef="#ctx0" brushRef="#br0" timeOffset="56258.62">7020 14552 0,'18'0'31,"0"0"-16,17 0 1,-35 18-16,53-18 16,0 17 46,-36-17-46,19 0-16,-36 18 62,0 35-46,0 17-16</inkml:trace>
  <inkml:trace contextRef="#ctx0" brushRef="#br0" timeOffset="56728.44">7161 15169 0,'53'0'46,"-17"0"-46,16 0 0,1 0 16,36 0 15,-36 0-15,-36 0-16,1 0 31,-1 0 0</inkml:trace>
  <inkml:trace contextRef="#ctx0" brushRef="#br0" timeOffset="57158.9">7214 14693 0,'18'-17'0,"0"17"16,-1-18 0,36 18-1,18 0 1,70 0-1,-53 18 1,0-18 0,-70 35-1,-18-18 17,0 54-32,0-18 15</inkml:trace>
  <inkml:trace contextRef="#ctx0" brushRef="#br0" timeOffset="58229.66">8273 14870 0,'0'-18'16,"-36"18"93,19 0-109,-54 0 32,54 0-32,-1 0 15,-35 0 1,18 0 0,35 35 15,0 0-16,0 36-15,0 0 32,0-54-17,0 1 1,53 17 0,-18-17-16,35 35 15,1-53 1,-18 53-1,0-36 1,0 1 0,-18 17-1,0-17 17,-17-18-17,0 35-15,-18 0 47,0 18-31,0-35-1,0 35 1,-36-35 0,1-18-16,-36 0 15,-17 0 1,35 0-1,0 0 1,1-18 0,-1 18 15,35 0-31,0 0 0,18-18 31,-53 1 47</inkml:trace>
  <inkml:trace contextRef="#ctx0" brushRef="#br0" timeOffset="59561.74">10089 14993 0,'-17'0'47,"17"141"-32,0-35-15,0 194 47,35-247 16,53-53-32,-35 0 0,-35-53-15,-18-53-1,0 35 1,0 36 0,17 35-1,1 0 79,0 0-78,52 18-16,-52 35 0,53 17 15,-54-52 1,89 53-1,-71-36 1,-17-35 0,52-88-1,-70 35 1,0-53-16,18-35 31,-18 35-31,0 35 31,0 54-15,0-1-16,0 0 47</inkml:trace>
  <inkml:trace contextRef="#ctx0" brushRef="#br0" timeOffset="60015.83">11077 14958 0,'0'35'47,"18"18"-31,-1-35-1,1-18 1,-18 17 15,0 1-31,0 17 16,18 36-1,17 52 1,-35-52 0,0-54-1,-18-17 79,-52-88-94</inkml:trace>
  <inkml:trace contextRef="#ctx0" brushRef="#br0" timeOffset="60370.71">10936 14746 0</inkml:trace>
  <inkml:trace contextRef="#ctx0" brushRef="#br0" timeOffset="61108.71">11501 14728 0,'-18'18'16,"18"0"15,0 140 0,0 125 0,35-125 16,-17-87-15,-18-53-1</inkml:trace>
  <inkml:trace contextRef="#ctx0" brushRef="#br0" timeOffset="61448.53">11307 15222 0,'17'0'31,"36"0"-31,0 0 0,-35-17 16,87-19 15,-87 36-31,-18-17 31</inkml:trace>
  <inkml:trace contextRef="#ctx0" brushRef="#br0" timeOffset="62366.93">11783 14852 0,'35'35'47,"-17"-35"-47,17 106 16,-17-18-16,-18-35 15,0 18-15,17 17 16,1 35 0,-18-52-1,0-53 17,0 17-17,0 0 1,0 0-1,18 1 17,-18-19 30,-18-105-46,-17 18-16,35-36 15,0 70-15,17-16 16,-17 16 0,36 36-1,-19 0 95,1 0-95,17 18-15,-17 17 16,-1-35 0,-17 18-16,18 17 15,0-17 1,-18-1-1,-36-17 17</inkml:trace>
  <inkml:trace contextRef="#ctx0" brushRef="#br0" timeOffset="64288.45">13300 14852 0,'35'88'47,"-35"-70"-47,0 17 328,0 71-312,0-53-1,0-18-15,0-17 0,35 17 78,-35-17-62,0 35 0,0-36-16,0 54 15,18-89 79,-18-35-78,18 0-1,-1 18 1,1 17-1,-1-17 1,-17 17 15,36-17-15,-36 0 0,35-18-1,18-18 1,-18 36-1,-17 35-15,17-18 16,18 107 31,-35-54-47,35 36 16,-36 34-1,-17-52 16,0-17-31,0 16 32,0-193 61,0 18-77,0 35-16,0-1 16,0 37-16,53-19 15,-18 36 1,-35 17 0,18 18-1,0 0 16,17 0-15,0 0 0,-17 0-16,0 0 15,-1 0 1,1 0 15,17 18-15,18 105-1,0 54 1,-35-107 0,-1-17-1,1-18 1,-18-17 15,0 0 32,18 17-63,-18-53 62</inkml:trace>
  <inkml:trace contextRef="#ctx0" brushRef="#br0" timeOffset="64743.76">14464 14905 0,'18'0'46,"17"0"-46,-18 17 16,1 19-16,-18-1 16,18 36-16,-1-18 15,1-36 1,-18 18 15,0-17-15,0 17 31</inkml:trace>
  <inkml:trace contextRef="#ctx0" brushRef="#br0" timeOffset="65678.77">14482 14552 0,'0'18'78,"0"17"-62,0 0-16,0 53 16,0-70-1,0 0 1,0-1-1,17 1 1,1 0 15,-1-18 32,19 0-32,-19-18-15,1-17-16,-18-1 0,0 1 15,35 0 17,-35 0-17,0 17 32,0-17-31,0 17-1,0-17-15,-17 17 63,-1 18-48</inkml:trace>
  <inkml:trace contextRef="#ctx0" brushRef="#br0" timeOffset="67378.44">14887 14852 0,'18'18'78,"17"17"-78,-17 0 16,-1 36 0,-17-54-16,18 177 31,-18-176 0,0 17-31,0 1 31,-35-19 1,35 18-17,0-17 1,0-36 109,0-140-109,0-19-16,0 36 15,0 35 1,0 71-1,35-18-15,0 36 47,18 34-31,-17 36 0,-19-35-1,1 17 1,-1-17-1,19 17 1,-19 18 0,-17-18 15,0-17-15,0-1-1,36 36 1,-36-17-1,0-19 1,0 19 0,0-19-1,0 36-15,17-35 78,1-18-62,0 17-16,-1 1 16,-17 53-1</inkml:trace>
  <inkml:trace contextRef="#ctx0" brushRef="#br0" timeOffset="68952.74">16898 14852 0,'-35'0'125,"35"88"-125,-18-35 16,18-18-16,-53 106 47,53-123-31,0 0-1,0-1-15,0 1 31,71 17-15,-1 1-16,-70-19 47,53 1-31,-17-1-1,34-17 1,-52 0 15,35 18-15,-53-53 77,0-36-93</inkml:trace>
  <inkml:trace contextRef="#ctx0" brushRef="#br0" timeOffset="69740.84">17374 15099 0,'0'106'141,"0"-53"-141,0-18 16,0 0-1,18-35 48,0 0-48,-1 0 32,18 0-47,-17 0 16,0 0 0,-1 0-16,1-53 15,0-35 1,-18 53-1,-36 35 17,19 0-17,-1-18 1,0 18 0,1 0 30,-1-17-46</inkml:trace>
  <inkml:trace contextRef="#ctx0" brushRef="#br0" timeOffset="70398.53">17974 15011 0,'-18'0'109,"1"0"-109,17 17 94,17-17-78,19 36-1,-19-19 1,19 1-1,34 52 1,-70-17 0,18-17-1,-18-1 1,0 35 0,0-34-1,0-1 1,-53-35-1,-35 0 1,17-53 0,1 0-1,52 36 1,18-1-16,0-17 31</inkml:trace>
  <inkml:trace contextRef="#ctx0" brushRef="#br0" timeOffset="70918.37">18168 14764 0,'53'88'32,"18"141"-17,-54-52 1,-17-36-16,53 18 16,-35-36-16,-18-17 15,0-89 1</inkml:trace>
  <inkml:trace contextRef="#ctx0" brushRef="#br0" timeOffset="71679.61">18274 15311 0,'18'0'125,"52"0"-125,-52 0 16,-1 0-16</inkml:trace>
  <inkml:trace contextRef="#ctx0" brushRef="#br0" timeOffset="83478.96">6950 7743 0,'0'-17'78,"53"52"-78,-18-35 15,18 18 1,-18-1-16,18 19 0,141 17 47,-176-53-31,-1 0 15,19 0-16,-19 0 1,1 17-16,0-17 16,-1 0 31,36-35-32,-53-36-15,0 36 47,124-124-31,-54 71-1,-52 71 1,-1-54 0,54-35-1,-18 0 1,-18 36 15</inkml:trace>
  <inkml:trace contextRef="#ctx0" brushRef="#br0" timeOffset="102374.71">10389 8555 0,'18'0'62,"0"-18"-46,-1 18-16,19-35 47,-19 35 46,1 0-77,-1 0-16,19 18 47,-36-1-47,17 1 31,-17 35-31,18-18 31,17 0-15,-35 1 15,0-19-15,0 1 0,0 0-16,0 34 15,-35-16 1,0-19 515,17-17-515,-17 0-1,17 18 1,1-18-16,-1 0 16,0 0-1,1 18 1,-1-18-1,18 17 1,-18-17 0,-17 0-1,88 18 79,0-18-78,-35 0-1,-1 18-15,1-18 16,-1 0 15,19 0-31,-36 17 31,17-17-15,19 0 0,-19 0-1,19 0 1,-19 0 0,36 0 30,-35 0-46,17 0 16,18 0 0,-35 0-1,-1 0 17</inkml:trace>
  <inkml:trace contextRef="#ctx0" brushRef="#br0" timeOffset="117668.51">12365 8537 0,'-71'0'32,"18"0"-17,36 0 1,-19 0-16,19 0 16,-18 0-1,17 0-15,-17 0 47,17 0-47,-35 0 31,35 0 16,1 18-31,-18-18-16,35 35 15,-18 0 1,-17 54 0,35-54-1,-18 0-15,0 36 47,18-54-47,0 1 110,36 0-110,-36 17 15,35-35 1,-17 18-16,-1-1 15,36 1-15,-53-1 16,18-17 0,17 18 15,36 0-31,-36-1 31,-18 36-31,19-35 31,-19-18 79,19 0-95,17 0-15,-36 0 16,1 0-16,17 0 16,53 0 15,-52 0-15,-19 0-1,19 0-15,16 0 31,1-71-15,-17 54-16,-1-36 31,-17 35-15,-1 1 0,-17-1 15,0-17-16,0 17 1,0-17-16,0 17 16,0 0-1,0 1 1,0-36 0,0 0-1,-17 18 16,-1-1-15,0 19 15,1-1-15,17-17 0,-18 17-1,0 1 32,1-1-47,-19 18 31,1 0-31,18-18 16,-1 18 15,18-17 0,-18 17-15,1-18 0,-36 18-1,17 0-15,1 0 32,0 0-17,17 0 32</inkml:trace>
  <inkml:trace contextRef="#ctx0" brushRef="#br0" timeOffset="132408.13">14534 6879 0,'0'-17'31,"36"-1"-15,-19 18-16,1 0 15,-36 35 470,-17-17-485,35-1 0,-35-17 15,35 18 1,-18 0-16,-17 17 16,17-17-1,18-1 235,0-34-203,18 17-31,17 0 31,0 0-32,1 0-15,17 0 31,0 0-15,-18 0 0,0 0-1,0 0 1,1 0 78,-36 17 93,-18-17-187,0 0 16,1 0-1,-1 0 1,-17 0 0,0 18-1,-1 17-15,19-35 32,-19 0-17,19 18 1,17-1-16,-18 1 15,0-18 1,1 0 47,17 18-48,17-1 48,-17 1-63,-17 0 31,87-18 47,-52 0-78,17 0 0,-17-18 16,17 18-1,0-18-15,18 1 32,18-1-17,-53 18-15,-54 0 328,1 18-328,0 17 16,-1 0-16,-16-35 16,34 36-1,0-36 16,18-18 63,0-53-94</inkml:trace>
  <inkml:trace contextRef="#ctx0" brushRef="#br0" timeOffset="136581.66">13564 7003 0</inkml:trace>
  <inkml:trace contextRef="#ctx0" brushRef="#br0" timeOffset="137538.14">13882 7391 0,'0'-18'422</inkml:trace>
  <inkml:trace contextRef="#ctx0" brushRef="#br0" timeOffset="138738.38">13952 7355 0,'141'-70'31,"-70"70"-31,0 0 47,-1 0-15,-35 0-17,1 17 16,-19-17-15,-17 18 0,18 17-1,0 18 1,-18 88 15,0-35-31,0-35 31,0-36-15,-71 36 0,1-36-1,52-35-15,0 0 0,1 35 32,-19-35-17,1 36 32,53-36 0,52-18-47,36-35 16,-53 35-1,0-52 16,-35 52-31,-1 18 16,1 0 0,17 0-1,-17 0 17,35 53-17,-18-53 1,18 35-1,-36 18 1,19-17 0,-36-19-1,0 1 17,0 17-17,0-17 1,0-1-1,-36 54 1,-16-18 0,-1-18-1,-18 0-15,-17 1 32,0-19-17,52 1 1,-16 17 15,16-35-31,1 18 0,17-18 16,1 17 15</inkml:trace>
  <inkml:trace contextRef="#ctx0" brushRef="#br0" timeOffset="144558.29">15028 7655 0,'36'0'266,"17"18"-266,17 17 0,-52 0 31,17-17-16,-17-18-15,-1 18 0,19-1 16,-19 19 0,18-19-16,-17 19 15,17-19 17,-17 1 14,17-18 17,-17 0-47,0 0-16,-1-35 46,89-18-46,-53 17 16,18 1-16,52-53 16,36-18-1,-89 36 17,36 70-17,-35-18-15,-1-17 0,-34 17 47,34-53-47,71 36 31,-53-71-15,-17 71-16,17-18 16,18 0-1,0 0 1,-71 0-1,18 18 1,-35 17 0,-1 1 15,1-1-31,0 1 31</inkml:trace>
  <inkml:trace contextRef="#ctx0" brushRef="#br0" timeOffset="184573.09">17621 7779 0,'-17'0'593,"-19"35"-593,1 0 16,35-17 0,-18 0-16,18-1 15,0 1 1,-17 0 62,-1-1-62,18 1-16,0 17 15,0-17 17,0 17-17,0 0-15,0 18 31,0-18-31,0 18 32,0-17-17,0-1 1,0 18 0,0-36-1,0 19 1,0-19 31,18 1-47,35 17 31,-18-17-31,-17-18 16,17 53-1,0-53-15,-35 17 31,18-17-15,-1 0 0,1 0-1,17 18 1,-17-18 0,-18 18-1,18-18 1,-1 0 15,1 0-31,17 0 31,36 0-15,-71-18 0,0-17 15,0 17-16,17-17 1,-17 17-16,18 1 31,-18-1 32,0 0-48,0 1 1,0-1-16,-18 18 31,1 0-15,-1 0-16,0 0 297,1 0-172,-1 0-110,1 0 1,-1 0-16,0 0 47,1 0-31,-1 0 15,-17 0-16,-1 0 110,36 18-125,-17-18 16,17 17 250,-18-17-63,18 18-203,-17 0 15</inkml:trace>
  <inkml:trace contextRef="#ctx0" brushRef="#br0" timeOffset="203997.61">15346 11606 0,'0'36'47,"0"17"-32,0 0-15,0-18 16,-18 35-16,18-17 0,0-17 16,-17 52-1,-36 53 32,0-124-16,53 1-31,0 0 63,-18-18-63,18 35 15,0-17 1,0-1 0,18 19-1,35-36 1,17 17 15,-35 1-31,-35-1 16,36-17-16,-19 18 15,1-18 1,17 0 15,-17 0-15,0 0 0,17 0-1,0 0 1,-35-35 62,0 17-62,0 1-16,0-19 15,18 1-15,-18 0 31,0 17 32,0-17-47,0 17 15,0 124 78,0-53-109,0-18 16,0 18-1,0 0-15,0 0 16,0-18 31,0-17-31,0 52-1,0 1 1,0-36 15,0 18-31,0-18 16</inkml:trace>
  <inkml:trace contextRef="#ctx0" brushRef="#br0" timeOffset="-206924.24">13882 6932 0,'17'18'16,"1"-1"62,17 19-78,-17-19 15,0-17 126,-1 0-125,19 0-1,16 0-15,1-53 31,-35 36 16,17-19-47,-17 1 16,53-53 0,-36 35-1,-18-17 1,54-1-1,-18 0 1,-18 36 0,-17 0-1,70-18 1,0-35 15,18-53-31,-106 123 31,71-35-15,-54 53 0,-17-18-1,35-17 1,1 17 0,-19 18-1,19-35 1,-19 35 78</inkml:trace>
  <inkml:trace contextRef="#ctx0" brushRef="#br0" timeOffset="-198539.41">17780 7373 0,'0'35'140,"18"18"-124,17-35-16,0 0 15,-35-1 1,18 1-16,17-1 31,0 36-15,1-17 0,17 52-1,-18-53 16,-17-35 110,-18-18-141,17-17 16,1 0-16,17 0 15,36-18 1,-71 35-16,35-17 31,-17-18-15,-1 18-16,36-18 15,-18-18 1,89-35 0,-36 89-1,-53-19 32,18 19-47,-18-1 16,54-52-1,-19 34 1,-52 36 0,-18-17 15,0-19-31,35 1 31,0 17-15,-35 1 46</inkml:trace>
  <inkml:trace contextRef="#ctx0" brushRef="#br0" timeOffset="-189949.33">11042 9049 0,'35'17'109,"0"19"-109,36-1 16,-36-17-16,54 35 15,16 17 16,-87-70 16,35 18-31,-18 17 46,53 0-46,-17 18-16,-36-18 16,18-35-16,-53 18 15,35 0 17,54 35-17,-36-18 1,52 53-1,-69-88 1,-1 35 31,53 1-47,-53-1 16,54 18-1,-37-18-15,-16-17 31,-1 17-15,0-35 0,-17 35-1,17 1 17,36-1-17,-18 35 1,-18-34-1,0-36 1,1 35 0,-1 0-1,-18-35-15,19 36 16,87 16 15,-87 1-15,-19-17-1,1-19 1,-1-17-16</inkml:trace>
  <inkml:trace contextRef="#ctx0" brushRef="#br0" timeOffset="-184116.35">17216 11042 0,'35'18'62,"35"34"-62,1 37 16,35-54-16,123 177 47,-53-159-16,-123-36 0,-35-17 0,35-106-15,-53 89 15,88-230-15,0 141-1,124-159-15,-124 160 16,53-19 0,-141 106-1,18 18 17</inkml:trace>
  <inkml:trace contextRef="#ctx0" brushRef="#br0" timeOffset="-173069.03">17974 14993 0,'-18'-18'0,"18"1"94,18-19-47,0 36-16,17 0 79,-17 0-110,-1 0 0,1-17 0,0 17 47</inkml:trace>
  <inkml:trace contextRef="#ctx0" brushRef="#br0" timeOffset="-170839.58">26776 8608 0,'106'0'62,"-89"0"-62,36 0 16,141 0 15,-123 0 16,-18 0-16,0 0 0,-18 0-15,35 0 0,-34 0-1,34-36 1,36-34 0,141-54 15,-159 89-31,36-18 15,281-247 1,-122 124-16,-89 35 31,53 17-15,-177 124 0,-52-35 15,17 35-16,-17 0 1,-1-17 0,1 17-16</inkml:trace>
  <inkml:trace contextRef="#ctx0" brushRef="#br0" timeOffset="-129379.64">26705 12876 0,'36'0'62,"-19"18"-30,18 17-32,54 36 31,-36-18 0,-18 17 0,18-34 1,-53-19-1,35-17-31,-35-17 16,35-54-1,18-17 16,18 0-15,-71 70-16,35-35 31,18-70-15,-35 105-16,-1 0 31</inkml:trace>
  <inkml:trace contextRef="#ctx0" brushRef="#br0" timeOffset="-128239.52">26035 11695 0,'88'0'47,"0"0"-31,-70 0 109,17 0-109,-17 0-1,52-71 16,19-35-15,-19 0-16,18-35 0,1 35 31,-1 36 1,194-71-17,-88 35 1,-141 35-1,-35 54 1,-1-1 0</inkml:trace>
  <inkml:trace contextRef="#ctx0" brushRef="#br0" timeOffset="-120499.95">24183 10918 0,'35'0'141,"-17"0"-126,-1 0 1,1 0 0,17 0-1,-17 0 32,17 0-31,-17 0 31,17 0 15,-17 0-62,0 0 63,-1 0-48,1 0 63,-1 36-62,-17-19-16,18 1 125,0 0-125,-18 17 47,0-17-31,-18 34 30,-17-34-46,35 17 16,-18 18-16,1-17 31,17 17-15,-18-53 46,-35 52-46,35-34-16,-17 53 16,17-36-1,18 0 1,-17-35 15,17 18-15,-36-18 31,36 17 0,-17 1-32,-18 0 32,-1-1 0,19-17-31,-1 0-16,18 18 15,-35-18-15,-1 0 0,1 0 31,-18 0-15,18 35-16,35-52 328,0-1-312,0 0-16,0 1 31,0-1-15,71-158 46,-54 158-31,-17-35-15,35-17 31,-17 34-31,-18 19-16,0-1 15,35-17 1,-35 17 31,0 0-32,18-17 1,0 0 0,-18 17 15,17-35 31,1 18-46,-18 0 0,18 35-1,-18-35-15,0 17 16,35 0-1,-18 1 17,1-1-1</inkml:trace>
  <inkml:trace contextRef="#ctx0" brushRef="#br0" timeOffset="-106509.43">15081 11659 0,'18'0'31,"35"-35"16,17 35-47,-34 0 16,17 0 0,-36 0 46,18 0-46,36 0-1,0 0 1,-1 0-16,-35 0 31,1 0-31,17 0 31,-18 0-15,-17 0 0,-1 0 15,18 0-15,18 0-1,18 18 1,-71 17 15,35 18-31,-17 17 31,17-17-31,18 18 16,-35-18 15,-1 0-15,1-18-1,0 71 1,-1 17 0,18-87-1,-17 16 1,-18-16-16,0-1 16,0 0 15,0-17-31,-18 0 15,1 35 1,-36-36 0,-18 18-1,-158 71 17,123-35-17,53-18-15,-17 0 31,70-36 16,-35 1-31,-18-18 0,-18 53-1,18-53 1,-17 0-1,17 0 1,0 0 15,17 0-15,1 0-16,0 0 31,17 0-31,1 0 0,-36-18 31,17 1 16,-17-107-31,1-52 0,16-18-1,19 105 1,17 19-1,0-18 1,0 0 0,0 35-1,0 17 1,0 19 0,0-36-1,17 18-15,1-1 110,0 36-95,17-17 1,-18 17-1,-17-18 1,18 18-16,17-18 16,-17 18 46,17 0-62,-35-17 47,36 17-47,-1 0 16,18 0-1,0-18 1,-36 0-16,1 18 16,-18-17-1,18-1 16</inkml:trace>
  <inkml:trace contextRef="#ctx0" brushRef="#br0" timeOffset="-83324.89">21043 14552 0,'35'0'47,"36"0"-47,-18 0 16,17 0-1,1-35-15,17 17 16,18 1 0,-88 17-16,52-18 62,-70 0-46,36 1-1,69-36 1,-52 35 0,-17-17-1,-36 17 1</inkml:trace>
  <inkml:trace contextRef="#ctx0" brushRef="#br0" timeOffset="-82380.38">20973 15381 0,'17'0'63,"36"0"-63,0 0 15,141 0 17,-176 0-1,70-18 0,-70 18 0,-1 0-31,19 0 16,16-35 15,-34 18-31,35 17 16</inkml:trace>
  <inkml:trace contextRef="#ctx0" brushRef="#br0" timeOffset="-76110.21">24994 14834 0,'124'0'47,"-71"0"-32,70 0 1,-35 0 31,142 18-16,-107-18 0,18-35 16,-53-18-47,-35 17 16,106-105-1,123 36 1,-52-72 0,52 107-1,-88-36 1,-106 88 0,-88 0-1,18 1 1,-18 34 31,-18-17-32,0 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4-02T12:20:14.6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3933 6209 0,'71'0'78,"-18"0"-78,53 18 15,-71-1-15,-17-17 0,70 18 16,0 17 31,53-35-32,-35 0 1,-71 0 15,-17 18 110,35-18-141,70-18 16,-70-17-1,159-53 1,-106 17-1,88-35-15,-141 53 32,70-17-17,-70 17-15,-35 53 16,17-35 0,-17 35-1,17 0 1,-17 0-1,-1 0 32,1-36-31,-1 36 0,19-35-1,-1 35-15,88-71 31,19-17-15,-54 18-16,-18-1 0,36 18 31,-88 53 1</inkml:trace>
  <inkml:trace contextRef="#ctx0" brushRef="#br0" timeOffset="2563.53">14517 14288 0,'17'17'31,"1"-17"-16,70 124 1,177 511 47,-89-353-48,-158-247 32,35-53-16,-18-34-31,106-54 16,177 0 0,-1-18-1,195-158 1,-318 176-1,106-193 1,-142 87 0,19-17-1,-89 140 1,35-87 15,89-89-31,-124 124 0,124-70 31,0 69-15,-71 37 0,35-1-1,-123 53 1,-35 35 0</inkml:trace>
  <inkml:trace contextRef="#ctx0" brushRef="#br0" timeOffset="21639.95">14764 13847 0,'-18'-36'188,"-35"1"-173,18 17 1,17 18-16,1-35 16,-19 17-16,19 1 15,-1-1-15,-17 0 16,17 18 0,1 0-1,-89-88 16,18 18-15,35 34 0,35 19-1,-53-1 1,-17-17 0,35-18-1,18 35 1,0 1-16,17 17 15,-35-36 1,0 1 0,18 18 15,35-1-31,-18 0 31</inkml:trace>
  <inkml:trace contextRef="#ctx0" brushRef="#br0" timeOffset="22899.89">13864 13106 0,'-17'0'125,"-1"0"-109,0 0 0,1 0-16,-36 0 31,0 0 0,53 17 188,106 142-204,-106-124 1,17 1-16,19 34 16,-19-17-16,1 18 15,-1-36 1</inkml:trace>
  <inkml:trace contextRef="#ctx0" brushRef="#br0" timeOffset="25493.11">3775 5909 0,'70'0'47,"-52"0"-47,0 0 0,-1 0 15,18 0 1,-17 0-16,0 0 16,52-18-16,195 18 15,-212 0 16,-36 0 16,89 0-15,0-35-17,212 0 1,-71 17-1,-230-17 1,18 17 47,-17 1-48,0 17-15,17 0 31,-17-18-15,35 0-16,17-35 31,54 18-15,-124 18 15,88-36-15,-53 53-1,0-18 1,1-17-16,69-36 16,-69 71 46,-19-35-46,1 35-1,0-18-15,17-17 47</inkml:trace>
  <inkml:trace contextRef="#ctx0" brushRef="#br0" timeOffset="27920.1">5697 5168 0,'18'-17'110,"0"17"-110,-1 0 15,36 0 1,-18 0 15,1 0 0,-19 0 1,1 0-17,35 0-15,-35 0 16,17 0 0,-35 35 734,0 0-719,0 0 31,0-17-46,0 35 15,0 0 0,0 0-15,0-36-16,0 1 94,0 17-94,0-17 47,0 0-16,0-1-31</inkml:trace>
  <inkml:trace contextRef="#ctx0" brushRef="#br0" timeOffset="33524.14">5292 6826 0,'35'0'94,"18"0"-79,-35 0-15,17 0 16,71 18 15,-71-18-31,0 18 32,-17-18-17,-18 17 110,35 1-125,-17-1 16,-1 36-1,1-53-15,0 53 16,-1-35-16,1-18 31,-18 18 32,18-18-63,-1 17 15,1 1 1,-18-1-16,70 36 31,-17-35-15,-35 0-16,17-1 16,-17-17 15,-1 18 0,36-18-15,-35 18-1,0-1 1,-1-17 0,1 0 46,0 0-15,-1 0-47,54 53 16,-54-53-1,-17 35 1,18-17-1,0 0-15,-1-18 16,36 53-16,0 17 31,0-35-15,-35 1 0,-18-19-1,35 1 1,-17 0 93,-18-1-93,17 36-16,19-18 15,-19-17 1,-17 0 0,18-18-1,0 17 1,-1 19 15,1-1-31,-18 0 16,35 1-1,-17-36 17,17 35-32,0 18 47,1 0-32,-36-36 1,35 1-1</inkml:trace>
  <inkml:trace contextRef="#ctx0" brushRef="#br0" timeOffset="37519.68">12559 14887 0,'-71'18'125,"-35"-18"-110,18 0-15,35-18 16,0 18-16,-17-17 31,-142-19 0,18-34-15,124 34 15,-89-16-15,106 16 0,0 36-1,-176-53 1,88 36-1,-18-54 1,71 54 0,35-19-1,-71-34 17,36-1-17,0 18 1,53 36-16,-18-19 15,-18-17 1,36 18-16,17 35 0,18-18 0,-17 18 31,-19-35-15,19 18 0,-19-36-1,-16-53 1,52 18 15,-36 35-31,19 17 31</inkml:trace>
  <inkml:trace contextRef="#ctx0" brushRef="#br0" timeOffset="62089.66">8608 10019 0,'0'-35'31,"70"35"32,-34 0-63,17 0 15,-1 0-15,72 35 47,17 35-16,-123-70-15,17 18 31,18-18-31,-18 35-1,18 1-15,-35-36 16,-18 17 15,106 54 0,-54-1-15,37 19 0,-19-19-1,-35 18 1,54 1-1,-72-37 1,54 72 0,-36-54-16,-17-34 15,17 87 17,-35-105-17,35 70-15,-17-35 31,-18-35-15,0 52-16,0-52 31,0 17-15,-35 18 0,17-18-1,0 18 1,1-18-16,-19-17 15,-16 0 1,-1 17 0,17-17 15,1-1-31,-35 1 31,34-18-31,19 0 438,-1 0-438,0 0 15,-17 0 1,0 0-16,-18 0 16,35 0 77,-17 0-77,17 0 0,-17 0-16,0 0 15,-18 0 1,18 0-16,-1 0 15,-105-18 1,53 1 15,0 17-15,53-18-16,-54 18 31,36-35-15,0 35-1,18-18 1,0 0-16,17 18 31,18-35 235,0 0-250,-35 0-16,17-1 15,18 19 1,0-36-16,-17-18 15,-36-52 1,53 35 0,-53 17-1,53-17 1,0 53 15,-18-18-31,18 17 31,-35-17-31,35 36 16,0-18 0,0 17-1,0-35 17,35-106-17,36 53 1,-71 89 93,17 17-93,19-36-1,-19 36-15,-17-17 16,36-1-16,-19 18 31,1 0 1,17-17-32,0-1 15,-35 0 1,36 1-16,-19 17 15,1 0 110,0 0-125,-1 0 16,1-18 93,-18-17-93,18-1 0,-1 19 15,-17-1-15</inkml:trace>
  <inkml:trace contextRef="#ctx0" brushRef="#br0" timeOffset="67499.77">8731 9931 0</inkml:trace>
  <inkml:trace contextRef="#ctx0" brushRef="#br0" timeOffset="94949.53">24994 6844 0,'71'0'110,"-36"0"-63,0 18-32,-17-18 126,17 0-141,18 0 0,0 0 16,-18 0-16,1-36 15,-19 36 1,-17-35 15,177-18-31,-36 35 16,-106-17 15,-17 35-15,-1-17-1</inkml:trace>
  <inkml:trace contextRef="#ctx0" brushRef="#br0" timeOffset="133218.84">6685 16633 0,'-35'0'188,"17"0"-173,1 0-15,-19 0 16,19 0 15,-1 0-15,0 0-1,1 0 1,-1 0 15,-35 36-31,18 34 32,35 19-17,0 16 1,0-87-1,0 17 79,35-17-78,-35 0-1,35-18-15,-17 0 16,17 0-16,18 0 31,-17-18-15,17-17 0,-18 17-1,0 0 1,-17-17-1,-1 17 1,-17-17 15,0 18-31,0-19 16,0 1-16,0-53 31,-35 17-15,-35-17-1,34-18 1,-17 18 0,36 53-1,17-1 32,0 1-47,0-88 16,0 52-1,0-35 1,0 89 0,0-1 15,0 106 16,53 18-32,0 0 1,-18 17-16,35 54 16,-52-160 15,0 36-15,-18 35-1,17-35 1,1-17-1,17 34 1,-17 1 0,-1 17-1,1-88 1</inkml:trace>
  <inkml:trace contextRef="#ctx0" brushRef="#br0" timeOffset="133864.31">7232 16598 0,'18'-17'16,"-1"-1"0,1 18-1,-1 0-15,36 0 16,-17 0-16,34 0 15,-17 0-15,-35 0 16,35 18-16,-36-18 31,19 0-15,-19 17 62</inkml:trace>
  <inkml:trace contextRef="#ctx0" brushRef="#br0" timeOffset="135086.06">7144 16792 0,'17'0'47,"1"0"-31,0 0 0,17 0-1,177-35 16,-159 35 1,-1 0 15,-34 0 15,0 0-15,-1 0 0,1 0-32,17 0 1,-17 0-16,35 0 0,-36 0 16,1 0 15</inkml:trace>
  <inkml:trace contextRef="#ctx0" brushRef="#br0" timeOffset="137427.23">8749 15963 0,'-53'0'78,"0"0"-63,35 0 1,-87 0 0,87 18 15,0-1 94,1-17-109,-1 53 15,0-35-16,1-18-15,-19 106 16,19-71 0,-1 18 15,1 0-31,-19 0 16,1-18-1,17 0 1,18-17-1,-17 17 1,17 18 0,0-17-1,0-19 17,0 18-17,0-17 1,0 17-1,0 36 1,17 0 0,36-19-16,-35-34 15,0 0-15,17 17 32,-18-17-17,1 17-15,17-17 31,1-18-15,-19 35-16,19-35 47,-19 0-16,1-18 32,-1-52-63,-17 17 15,36 17 1,-36 19 0,0-1-1,0 1 48,17-19-63,-17 19 47,0-1-16,0 0 0,-17 18 47,-19 0-62,19 0-1,-1 0-15,1 0 16,17-17 109,-18-1-125,0 18 47,1 0-47,-1 0 47,-17 0-32,17 18 1,0-18 0,1 0-1,-1 0 1,-17 0 0,17 0 15,1 0 0</inkml:trace>
  <inkml:trace contextRef="#ctx0" brushRef="#br0" timeOffset="139211.72">9578 16686 0</inkml:trace>
  <inkml:trace contextRef="#ctx0" brushRef="#br0" timeOffset="140114.24">9666 17022 0,'35'0'141,"-17"0"-141,17 35 0,-17 0 15,-18-17 79,0 17-78,0 0-1,-35 1-15,-36-36 16,53 0 15,1 0 16,-1 0-31,18 17-16,-35-17 15,35 35 32,-18-35-31</inkml:trace>
  <inkml:trace contextRef="#ctx0" brushRef="#br0" timeOffset="174035.56">4304 7426 0,'53'0'171,"-36"0"-124,19 0 16,-19 0-48,19 0 1,-19 0 31,-17 18 140,53-1-171,-18 19-16,-17-19 16,17 1-16,36 17 15,-18-17 1,0 17 0,0-17-1,0 35 16,17-1-15,36 54-16,53 18 31,17-1-31,-88-70 16,-17 0 0,-36-18-1,18 18 1,-53-17-1,0-19 17,0 36-1,18-53-15,-18 35 30</inkml:trace>
  <inkml:trace contextRef="#ctx0" brushRef="#br0" timeOffset="177819.21">13406 14217 0,'-18'0'78,"0"0"-78,-17 0 16,0 0 0,17 0-1,-52 0 16,17 0 16,35 0 0,0 0 0,-17 0 47,0 0-79,17 0-15,1-18 0,-1 18 16,0 0 0,1-17 15,-1 17-31,0 0 31,-17 0-15,17 0-1,-17-18 1,17 18 15,-17 0 1,18 0-17,-1-18 1,-17 18-1,-1 0 1,19 0 62,-1-35-78,0 35 16,1 0-1,-18 0 1,-36-18 0,53 18-16,1-17 15,-19 17 1,19 0 0,17-18 15,-36 1-16,1 17 157,35-18-156,-17 18 0,17-18-16,0 1 31,-18-1 172,-17 0-187,35 1-1,-18-1 1,18 0-1,-18 18 1,1-17 0,-1-18 109,0 35-125,1-18 15,-1 0 1,18 1 31,-35-1-16,35 0-15,0 1-16,0-1 31,0 0-31,0 1 31,-35-1 16,17 18 31,0-18-31</inkml:trace>
  <inkml:trace contextRef="#ctx0" brushRef="#br0" timeOffset="181514.93">14534 16334 0,'-17'-18'32,"-1"-17"-17,1 35 204,-19 0-219,19 0 16,-1 17 93,36 72-109,-18-72 16,0 1-16,35-1 15,-17 36 1,-1 18 0,18-36-1,-17 0 1,35 18-1,-35-53 1,52 18 0,-35 35-1,1-53 1,-54 0 62,-35-71-78,53 18 16,0-52-1,-17-1 1,17 53 0,-36-18-1,36-17 1,0 70-1,0 1 267,0-1-282,0 1 15,0-1 79,0-53-78,0 36-1,0 0 1,0 0-16,0-1 16,0 1-1,0 17-15,53 124 172,-35-71-156,-1 18-16,-17-17 15,53-1-15,-53 18 16,18 0 0,-18-36-1,0 19 251,18-19-251,-1 19-15,-17-19 16,0 36 0</inkml:trace>
  <inkml:trace contextRef="#ctx0" brushRef="#br0" timeOffset="182009.46">15152 16175 0,'17'0'31,"19"0"-15,-19 0 0,19 0-1,-19 0-15,124 0 32,-35 0-1</inkml:trace>
  <inkml:trace contextRef="#ctx0" brushRef="#br0" timeOffset="182453.59">15399 16387 0,'-18'0'187</inkml:trace>
  <inkml:trace contextRef="#ctx0" brushRef="#br0" timeOffset="183568.57">15258 16475 0,'17'0'109,"19"-18"-109,-1 18 47,-18 0-32,19 0 1,-1 0-16,-17 0 31,-1 0-15,1 0 0,0 0-16,-1 0 15,1 0 1,0-18 62,-1 18-47</inkml:trace>
  <inkml:trace contextRef="#ctx0" brushRef="#br0" timeOffset="184259.01">15893 15787 0,'17'0'62,"-17"70"-62,18-34 16,0-1-16,-1 71 16,-17-53-1,0 52 1,0 37-1,0-37 1,0-34-16,0 0 31,18-19-15,-18-34 0</inkml:trace>
  <inkml:trace contextRef="#ctx0" brushRef="#br0" timeOffset="185474.32">14570 15646 0,'-36'0'16,"36"70"-16,-17 18 15,34 248 16,1-231 16,0-52 31,17-53-46,-17 53-17,35 35 1,-18-35 0,0-35-1,-35 0 1,53 17-1,-18 0 1,-35-17 0,36 17-1,-19-35 32,1 18-47,-1-1 78</inkml:trace>
  <inkml:trace contextRef="#ctx0" brushRef="#br0" timeOffset="192088.96">5450 7302 0,'18'0'125,"-18"36"-109,0-19-16,0 54 15,18 17 16,-18-70 16,0 35 63,53 17-32,-53 54-78,17-89 15,-17 18 1,0-35-16,0-1 16,0 19-1</inkml:trace>
  <inkml:trace contextRef="#ctx0" brushRef="#br0" timeOffset="194358.73">12118 14093 0,'0'18'391,"0"17"-375,18-17-1,-18 0 1,0-1-16,0 1 15,17 17 1,-17-17 47,0 17 327,0 0-390,0-17 0,0 17 31,0-17 1,18 35 15,-18-18-1,0-17-14</inkml:trace>
  <inkml:trace contextRef="#ctx0" brushRef="#br0" timeOffset="196530.78">5838 8590 0,'71'0'141,"-53"0"-141,17 0 31,-17 0 0,17 0-15,0 0-16,18 0 31,71 0-15,-89 0-1,35 18 1,-52 17-1,35-17 1,17 35 0,-52-36-16,88 54 15,-53-1 1,0-17 0,35 88-1,-53-123 1,1 88-1,69 17 1,-69-70 0,-1 0 15,-35-18-15,35 18-1,18 0 1,0 53-1,-18-53 1,-35-35 0,18 35-1,0 35 1,-18 35 0,35 36-1,35-106 1,-70-35-1,0 17 1,0-18 0,36 19 31,-36-1-47,0 36 15,17 17 1,-17-53-1,0-17 1,0 35 0,18 0-1,-18 17 1,0-35 0,0-17-1,0 17 1,0-17 46</inkml:trace>
  <inkml:trace contextRef="#ctx0" brushRef="#br0" timeOffset="197838.86">5962 9931 0,'18'0'31,"17"0"-31,0 0 31,0 0-15,1 0-16,-1 0 15,106 35 17,-88-17-1,18 35 0,-71-1-31,0 1 31,0-17-15,0 17 0,-36 17-1,-34-17 1,-1 0 0,36-18-1,0-17 1,-1 0-1,72-1 79,69-17-78,-16 0-1,-19 0-15,36 0 16,18 0-16,-72 0 31,19 0-15,-89 0 171</inkml:trace>
  <inkml:trace contextRef="#ctx0" brushRef="#br0" timeOffset="200253.7">11994 13441 0,'-52'0'109,"-72"0"-93,1 0-16,87 0 15,-52-18 16,70 18 1,-17-17-17,0-19 1,17 36 0,1-53-1,-1 53 298,0-35-298,-17-18 1,17 18 0,-17-18-1,0 18-15,-177-195 16,53 54-1,54 105 1,87 36 0,-17-53-1,17 53 32,0-36-31,18 53-1,0-70-15,-17 71 16,-1-54 0,18-17-1,-53-71 1,0 89 0,18 17-1,17-18 1,18 18-1,0-17 1,0 34 78,18 1-79,0 17-15,-1 1 125</inkml:trace>
  <inkml:trace contextRef="#ctx0" brushRef="#br0" timeOffset="201648.71">11412 11430 0,'18'0'140,"17"0"-109,-35 35 94,-17-17-109,-1 17-16,0-17 0,18-1 31,-17 1-31,17 17 16,-18-17 0,0 17-1,18 1 1,0-19-1,-17 19 1,17-19 0,0 1-1,-18-1 17,18 1-17,0 0 16,0-1 1,35-17-17,-17 0 1,70 0 0,-70 0-1,17 0 48</inkml:trace>
  <inkml:trace contextRef="#ctx0" brushRef="#br0" timeOffset="203593.83">16545 16633 0,'18'0'78,"0"0"-62,17 0 15,0 36 0,-35-19 32,0 1-63,0 35 31,-18-18 47,18 1-62,-17-1 0,-1-35-1,18 17 1,-17 1-1</inkml:trace>
  <inkml:trace contextRef="#ctx0" brushRef="#br0" timeOffset="205378.87">17074 15769 0,'18'0'172,"0"0"-156,-1 18-1,1-1-15,35 19 32,-35-1-17,-1 0-15,18 53 16,18-17 15,-53-18-15,18 17-1,-18-52 32,0 35-31,0 18 0,-35-36-1,35-17 1,-53 17-1,0-35 1,-18 17 0,54 1 15,34-36 422,1 18-437,17 0-16,-35-17 15,36-1-15,-19 18 16,36 0-16,-18 0 16,1-17-1,-1 17-15,0-18 0,18 18 31,141-35 1,-53 17-17,-105 18 17,-1 0-17,-18 0 1,19 0-1,-1 0 1,-17 0 0,-1 0-16,1 0 125</inkml:trace>
  <inkml:trace contextRef="#ctx0" brushRef="#br0" timeOffset="206158.61">18591 16210 0,'0'35'94,"18"1"-94,0-1 15,17 36 1,-17-19-16,17 1 16,-18 36 31,-17-54-47,0 0 15,-17 0 32,-1-17-31,18 0-1,-17-1 1,-1-17 0</inkml:trace>
  <inkml:trace contextRef="#ctx0" brushRef="#br0" timeOffset="210478.57">7532 10319 0,'0'-18'15,"17"18"-15,54 0 0,88 0 47,388 141 0,-212-105-16,-53 16 1,-229-52-17,-18 0 16,0 0-15,-17 0-16,0 0 31,52 0-15,-52 0 0,-71 18 15,35 0-16</inkml:trace>
  <inkml:trace contextRef="#ctx0" brushRef="#br0" timeOffset="212339.2">8149 9155 0,'35'17'0,"-17"-17"16,106 0-1,52 0 1,-123 0 47,0 0-32,17 0 0,-105 0 47,-18 36-62,18-19-16,0 18 15,-1-35-15,-17 53 16,0-35 15,36-18 16,-1 0-31,-17 18-1,35-1-15,-35-17 16,17 0 0,-17 18-1,17 0 17,0-1-17,54 1 16,34-18-15,71 17 0,-105 1-1,87 0 1,-52-1 0,-54-17-1,1 0 16,0 0-31,-18 36 94,-53-19-94,53 1 31,-53 17-31,35-35 0,-17 18 16,17-18 0,-17 0-1,17 0 48,-35 35-63,36-35 15,-19 0-15,19 0 16,-1 18 0</inkml:trace>
  <inkml:trace contextRef="#ctx0" brushRef="#br0" timeOffset="214378.52">10813 10442 0,'0'-35'47,"0"17"-31,-18 18-16,-88-17 47,53 17-16,-194 0 0,230 0 16,-1 0-31,-17 0-1,17 0 1,-17 0 31,17 0 0,-17 0-47,17 0 31,-17 0-31,17 0 0,-35 0 16,1 0-16,34 0 15,-17 0 17,17 0-17,-17 0 16,-36 0-15,18 0 15</inkml:trace>
  <inkml:trace contextRef="#ctx0" brushRef="#br0" timeOffset="-212847.22">9560 9331 0,'71'-35'0,"-36"17"32,0 0-32,18 1 46,53 17-14,0 17-1,35 19 16,-141-1 31,-18 36-78,-17-71 16,35 17-16,-17 18 15,-19-17 1,19 0-16,-1-1 31,0-17-31,-17 0 31,17 0-15,-87 53 15,87-53-31,0 0 31,-17 18 32,0 0-47,-1-18-16,19 0 0,34 0 109,54 0-93,-36 0 30,36 0-46,-18 0 16,-36 0-16,19 0 47,-1 0-47,0 0 16,18 0-1,-35 0 1,35 0-1,-53 35 267,-53-18-282,35 1 15,18 0 1,-35-18 0,17 0-16,-35 0 31,36 35-16,-19-35-15,1 35 32,0-35-1,-36 36 0,18-36-15</inkml:trace>
  <inkml:trace contextRef="#ctx0" brushRef="#br0" timeOffset="-210307.77">19420 15081 0,'53'0'47,"0"0"-32,-35 0-15,141 0 47,-142 0-16,54 18 1,-54 17 46,-17 18-31,0 35-32,0-35-15,-35 0 16,18 0-16,17-18 0,-36 1 31,1-19-15,-18 19-1,18 16 1,-18-16-16,-18-19 31,71 1-31,-17-18 32,17 18 93,35-18-125,0 0 15,36 0-15,-54 0 16,36 0-1,36 0 1,-37 0-16,19-18 31,-53 18 16,17-18-47,18 18 16,-18 0-1,-17 36 1,35-19 0,-36 1-1,19 17 1,-19 18 15,1 0-15,-18 53-1,0 53-15,-53-71 16,18 18-16,-1-53 0,36-1 31,-17-34-15,-1-18 0,-17 0-1,17 18 1,-17-1-1,0-17 1,-36 18 0,71 0-1,-53-18 17,18 0-17,17 35-15,-17-35 31,17 0-15</inkml:trace>
  <inkml:trace contextRef="#ctx0" brushRef="#br0" timeOffset="-205703.74">9737 8396 0,'0'-18'78,"-18"18"-63,18 18-15,-88 88 47,-18 0-16,53-53-15,53-36 47,-35 1-63,17 17 15,1 1 1</inkml:trace>
  <inkml:trace contextRef="#ctx0" brushRef="#br0" timeOffset="-204873.34">9596 8520 0,'70'0'32,"-35"0"-17,-17 0-15,0 0 16,-1 0-1,1 17 1,176 107 15,-176-107 1</inkml:trace>
  <inkml:trace contextRef="#ctx0" brushRef="#br0" timeOffset="-203887.65">9402 8502 0,'35'0'109,"-18"0"-109,36 0 16,0 0 0,71 0-1,-36 0 32</inkml:trace>
  <inkml:trace contextRef="#ctx0" brushRef="#br0" timeOffset="-198727.94">20249 15681 0,'18'0'125,"0"0"-94,-1 0-15,36 0-1,-17 0-15,16-18 16,-34 18-1,17 0 17,177-88-17,-18-18 17,88-158-1,18 17-16,141 53 1,-70-36 0,-125 89-1,-193 141-15</inkml:trace>
  <inkml:trace contextRef="#ctx0" brushRef="#br0" timeOffset="-197118.17">9260 16316 0,'0'53'94,"-105"141"-79,52-53 1,0 0 0,-18 71-1,71-195 1,0 36-1,-35 0-15,17 0 16,-17 35-16,0-17 31,-1 35-15,-16-18 0,16-17-1,36-36 63</inkml:trace>
  <inkml:trace contextRef="#ctx0" brushRef="#br0" timeOffset="-195213.41">9366 17092 0,'18'0'78,"35"0"-63,0 0-15,53 0 32,-71 0-1,18-18 0,17 18-15,-17 0-1,0 0-15,-18 0 32,-17 0-17,0 0 1,-18 53 46,0-35-46,-36 35 0,1-18-1,0-35-15,-71 71 16,0-18-1,18-18 1,17 0 0,19-35-1,34 18 1,-35-1 0,-18 1-1,19 0 1,34-18-16,-35 0 31,35 35-31,1-35 16,70 0 62,17 0-78,-17 0 15,35 0 1,53 0-16,-35 0 31,-88 0-31,35 0 47,0 0-47,0 0 16,17 0-1,-35 0 17,-17 0-17,0 0 32,-71 88-31,53-35-1,-53 71 1,-18-54 0,18-17-16,-17 0 47,35-53-32,-1 18 1,-52-18-1,70 17 1,-17-17 0</inkml:trace>
  <inkml:trace contextRef="#ctx0" brushRef="#br0" timeOffset="-193827.47">9790 17286 0,'-18'0'47,"0"0"-47,-17 0 16,0 0-16,17 0 31,-35 0-15,36 0 15,-36 0-31,17 0 0,-17 0 31,18 0-15,18 0 0,-1 0 30,36 0-14,17 0-17,-18 0 1,1 0-16,35-18 16,-18 18-1,18 0 16,-18 0-31,18 0 32,-17 0-17,-19 0-15,19 0 16,16 0 0,-16 0-1,-19 0 1,1 36 62,-18 17-78,0 17 16,0-52-1,0 35 95,-18-18-95,1 0 1,-19-35-16,1 0 0,18 0 15,-72 53 1,54-35 0,0 0-16,-89 17 31,19-18-15,34 19-1,-17-19 1,70-17-1,1 0 1,-36 0 15,17 0-15,54 0 15,88 0-15,0 0-16,52 0 15,-52-35 1,123 35 0,-52 0-1,17 0 17,-53 0-17,-35 0 1,-53 0-1</inkml:trace>
  <inkml:trace contextRef="#ctx0" brushRef="#br0" timeOffset="-193358">11465 16651 0</inkml:trace>
  <inkml:trace contextRef="#ctx0" brushRef="#br0" timeOffset="-192987.95">11465 16863 0,'36'0'16,"-19"0"0,36 0-1,-35 0 1,-1 0-16,36 0 16,18 0-1,35 17 1</inkml:trace>
  <inkml:trace contextRef="#ctx0" brushRef="#br0" timeOffset="-191938.24">12136 16863 0,'17'0'125,"-17"17"-110,0 36 1,-17-17 0,-19-19-16,1 1 0,-36 52 15,-70-34 1,88-1-1,36-35 1,-1 18 0,1-18 15,52 17 63,106 1-79,-88-18-15,-18 18 0,-17-18 16,35 0 0,17 17-1,1 18 16,-54-17-31,1-18 141,-106 0-94,35 0-31,35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22E1-3856-48F8-903C-E5755125F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82D3-5AEB-44DA-BB1C-243F30BD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19FA-594D-4940-9C35-4AE42B8D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803B-33A7-4774-8FC1-2D2704B7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5EFE-6EB1-416A-A9BC-833501E9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19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FAFB-67E2-427E-9A37-1CC6D7FC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DA1D-1CF4-4375-9750-D8A7D80E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8FBD-AC23-466F-B5FE-1CFB28BE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919F-C61F-4E83-89B7-99AC50EC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DAF8-AB74-4344-9698-C28AAFCD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649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6939B-4722-4BB7-A05A-BA85560C9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BEEB-3ECE-4201-A472-E57E359AE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EE19-891D-433D-84A4-A5188784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AD72-9607-4499-9EA3-95D9F7B5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1A8D-51D7-4942-9DC9-2E1E1C8F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46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E1F-9B78-4ECC-847B-8E379A68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A634-34DA-4FD8-8EC6-843EE921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F58E-58E3-44E3-9976-6002D7C8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5623-0241-4D5D-8A00-02712FD9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F007-4B36-4271-8F72-B1CC7C3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58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BBE-B17D-4FC3-B621-81A8ED0F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92D3E-9116-4B32-AC8C-D189DA1E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9E8C-AF4F-45DB-BDCE-9DBBC3BD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3539-8037-474A-B2DA-A4DB89D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8783-2660-4B89-A549-FF562781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73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4F0-A7FD-4E7E-83F1-DE7BC21C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05F2-B196-421B-ADAD-57894C8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10A44-E1BB-49B7-B9AD-EECDA4BD8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96CB3-D7A2-456D-B69A-D4C54343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BED3-842C-4676-B8E8-6E6D22E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8CEF-72C3-4664-980E-27D967EA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90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9C9E-ED2C-4CA4-9467-73EDAE6A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4564-ACE3-4484-B083-E5C6E601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9A21-0C76-4A01-8288-71B26D1FB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18944-8970-444A-8E05-69D04F94F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4D38C-660F-44F3-89A0-3DFDCA5B8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187E1-9680-4432-BB59-86986C8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5D80C-4E8D-465D-BF05-E9D18707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B663A-942C-4CE1-926F-FD37CCCC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81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D563-E6C0-4B9E-9699-897BBAAC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4344-F568-40CC-87BE-389A309A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D5A94-1955-41D6-9520-54CAE7DB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E732C-A98A-4233-8A05-96AF1E2F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61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D65DB-73D9-462A-BE40-BD460BFE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847A0-8343-4444-99FC-DA0B5F8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3CDD-5DC0-461F-821E-555EADB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541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1BD-7045-4A26-83DB-4935DBA8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D277-BA0F-4D47-B632-CBDB8679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F468D-1C62-40D8-8CBF-7AA9CA0F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3FC82-A111-443A-99DD-3E3948BF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68AA-1A39-45D4-81D6-24DFE504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7DA2-5289-4174-A00D-1F6FD043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38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0CC7-9540-40A2-A4AD-B2D92018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983B1-10A3-4C93-961B-C15793887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2F491-462A-4D5A-BAE1-938F028F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E824-D0F2-447A-A0C5-E593DC6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6747-24FB-4C63-81E6-7E1B5DE0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89F1-E869-4141-AEDA-E0CEED2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81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C2A7A-A3B1-49ED-BC45-0B18FB77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33A4-FDAC-46C0-9D24-5396C73E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9103-190B-4DA4-B1A3-9608D49BC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7F60-E716-41E8-B7FD-8F9D88EF33AD}" type="datetimeFigureOut">
              <a:rPr lang="en-PK" smtClean="0"/>
              <a:t>02/04/2021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87B2-137E-4944-975B-8194FF333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B175-2E8F-41CC-AAB8-0CBE73BDE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EB55-147B-4C0E-8651-DDE8506512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2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0653-8F01-4DCE-82EE-4DB0EB90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Ch#03 Un-Informed Searches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44B2-1D88-4625-8E89-D27C68116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Artificial Intelligence Lab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334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320-502A-49DB-A2BE-1D2B879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or Binary Tree as CBT 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CF5D4-FC55-495C-B29D-3915E27A46D0}"/>
              </a:ext>
            </a:extLst>
          </p:cNvPr>
          <p:cNvSpPr/>
          <p:nvPr/>
        </p:nvSpPr>
        <p:spPr>
          <a:xfrm>
            <a:off x="5951004" y="1829770"/>
            <a:ext cx="399495" cy="41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2D2-8719-4A7A-B211-0CA8CAD8A57D}"/>
              </a:ext>
            </a:extLst>
          </p:cNvPr>
          <p:cNvSpPr/>
          <p:nvPr/>
        </p:nvSpPr>
        <p:spPr>
          <a:xfrm>
            <a:off x="4820576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108E1-1E4D-429E-98BF-7DC3F1BD6CD0}"/>
              </a:ext>
            </a:extLst>
          </p:cNvPr>
          <p:cNvSpPr/>
          <p:nvPr/>
        </p:nvSpPr>
        <p:spPr>
          <a:xfrm>
            <a:off x="7214613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294ACA-FE86-431C-ACE7-344165357E58}"/>
              </a:ext>
            </a:extLst>
          </p:cNvPr>
          <p:cNvSpPr/>
          <p:nvPr/>
        </p:nvSpPr>
        <p:spPr>
          <a:xfrm>
            <a:off x="5288150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EDD94-D7B5-41C6-A997-2B81B4969942}"/>
              </a:ext>
            </a:extLst>
          </p:cNvPr>
          <p:cNvSpPr/>
          <p:nvPr/>
        </p:nvSpPr>
        <p:spPr>
          <a:xfrm>
            <a:off x="4333041" y="3170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90CE28-46ED-4789-A7C8-6E0742CF9626}"/>
              </a:ext>
            </a:extLst>
          </p:cNvPr>
          <p:cNvSpPr/>
          <p:nvPr/>
        </p:nvSpPr>
        <p:spPr>
          <a:xfrm>
            <a:off x="6686385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B722B-1417-459E-8221-29E5B131F409}"/>
              </a:ext>
            </a:extLst>
          </p:cNvPr>
          <p:cNvSpPr/>
          <p:nvPr/>
        </p:nvSpPr>
        <p:spPr>
          <a:xfrm>
            <a:off x="7874556" y="315008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C95DE8-07CE-4A6A-8C2C-210CDB795CFE}"/>
              </a:ext>
            </a:extLst>
          </p:cNvPr>
          <p:cNvSpPr/>
          <p:nvPr/>
        </p:nvSpPr>
        <p:spPr>
          <a:xfrm>
            <a:off x="463562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3F28A-C14E-4EE5-BC8A-A4E2691FE6BF}"/>
              </a:ext>
            </a:extLst>
          </p:cNvPr>
          <p:cNvSpPr/>
          <p:nvPr/>
        </p:nvSpPr>
        <p:spPr>
          <a:xfrm>
            <a:off x="4014189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3D4C13-48E4-4209-8A17-4DD45BEBE21F}"/>
              </a:ext>
            </a:extLst>
          </p:cNvPr>
          <p:cNvSpPr/>
          <p:nvPr/>
        </p:nvSpPr>
        <p:spPr>
          <a:xfrm>
            <a:off x="5125384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F74D5-B56B-454D-A8DE-1DB9F3B96C36}"/>
              </a:ext>
            </a:extLst>
          </p:cNvPr>
          <p:cNvSpPr/>
          <p:nvPr/>
        </p:nvSpPr>
        <p:spPr>
          <a:xfrm>
            <a:off x="561513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92DEC5-0145-4949-B132-23C4AC0D9CFA}"/>
              </a:ext>
            </a:extLst>
          </p:cNvPr>
          <p:cNvSpPr/>
          <p:nvPr/>
        </p:nvSpPr>
        <p:spPr>
          <a:xfrm>
            <a:off x="6903895" y="3704957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87957-620F-4EE0-9F9F-2B10359428AC}"/>
              </a:ext>
            </a:extLst>
          </p:cNvPr>
          <p:cNvSpPr/>
          <p:nvPr/>
        </p:nvSpPr>
        <p:spPr>
          <a:xfrm>
            <a:off x="6412650" y="368941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09B20-B5F0-44DE-8ED3-CB96F67CD671}"/>
              </a:ext>
            </a:extLst>
          </p:cNvPr>
          <p:cNvSpPr/>
          <p:nvPr/>
        </p:nvSpPr>
        <p:spPr>
          <a:xfrm>
            <a:off x="7642286" y="369533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6AF9B-B5BD-4C56-9575-221E7BEDA54D}"/>
              </a:ext>
            </a:extLst>
          </p:cNvPr>
          <p:cNvSpPr/>
          <p:nvPr/>
        </p:nvSpPr>
        <p:spPr>
          <a:xfrm>
            <a:off x="8253295" y="3682753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PK" dirty="0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8F34B4B-984D-4A6F-B778-18559D9E7EC9}"/>
              </a:ext>
            </a:extLst>
          </p:cNvPr>
          <p:cNvSpPr/>
          <p:nvPr/>
        </p:nvSpPr>
        <p:spPr>
          <a:xfrm>
            <a:off x="3991998" y="40497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2546993-4F27-42BF-AEBB-CA09C73268B1}"/>
              </a:ext>
            </a:extLst>
          </p:cNvPr>
          <p:cNvSpPr/>
          <p:nvPr/>
        </p:nvSpPr>
        <p:spPr>
          <a:xfrm>
            <a:off x="3878070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D8B019C-B05D-4E1F-BCEE-3F8D7BEA59AE}"/>
              </a:ext>
            </a:extLst>
          </p:cNvPr>
          <p:cNvSpPr/>
          <p:nvPr/>
        </p:nvSpPr>
        <p:spPr>
          <a:xfrm>
            <a:off x="3740469" y="46533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D5C32-BE0F-4F81-B6BE-2098BD916617}"/>
              </a:ext>
            </a:extLst>
          </p:cNvPr>
          <p:cNvSpPr/>
          <p:nvPr/>
        </p:nvSpPr>
        <p:spPr>
          <a:xfrm>
            <a:off x="4614911" y="42021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BDB5148-30EA-4410-815E-948C8566EED9}"/>
              </a:ext>
            </a:extLst>
          </p:cNvPr>
          <p:cNvSpPr/>
          <p:nvPr/>
        </p:nvSpPr>
        <p:spPr>
          <a:xfrm>
            <a:off x="4500983" y="45394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DC98AA-66C2-4229-A4EC-7B4788E3B7F9}"/>
              </a:ext>
            </a:extLst>
          </p:cNvPr>
          <p:cNvSpPr/>
          <p:nvPr/>
        </p:nvSpPr>
        <p:spPr>
          <a:xfrm>
            <a:off x="4363382" y="48057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67364852-0374-45B0-A6D5-4742FA61F6CC}"/>
              </a:ext>
            </a:extLst>
          </p:cNvPr>
          <p:cNvSpPr/>
          <p:nvPr/>
        </p:nvSpPr>
        <p:spPr>
          <a:xfrm>
            <a:off x="5120938" y="414882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A6CFAB32-5B51-487A-A03F-489766AA43BA}"/>
              </a:ext>
            </a:extLst>
          </p:cNvPr>
          <p:cNvSpPr/>
          <p:nvPr/>
        </p:nvSpPr>
        <p:spPr>
          <a:xfrm>
            <a:off x="5063239" y="441515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164EE556-B0BA-4A18-A36A-B79325D95F2B}"/>
              </a:ext>
            </a:extLst>
          </p:cNvPr>
          <p:cNvSpPr/>
          <p:nvPr/>
        </p:nvSpPr>
        <p:spPr>
          <a:xfrm>
            <a:off x="5017366" y="4715296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412C2D0E-0241-455D-A7B4-1882B23EEDAE}"/>
              </a:ext>
            </a:extLst>
          </p:cNvPr>
          <p:cNvSpPr/>
          <p:nvPr/>
        </p:nvSpPr>
        <p:spPr>
          <a:xfrm>
            <a:off x="5671357" y="407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900447BA-C4BF-4370-ACF9-4BFABED81C4E}"/>
              </a:ext>
            </a:extLst>
          </p:cNvPr>
          <p:cNvSpPr/>
          <p:nvPr/>
        </p:nvSpPr>
        <p:spPr>
          <a:xfrm>
            <a:off x="5655832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2935316-54FF-473D-BE27-F5D19B79C778}"/>
              </a:ext>
            </a:extLst>
          </p:cNvPr>
          <p:cNvSpPr/>
          <p:nvPr/>
        </p:nvSpPr>
        <p:spPr>
          <a:xfrm>
            <a:off x="5671357" y="4709379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05AA5EB-646B-4D8C-9E81-A4B7F99F009D}"/>
              </a:ext>
            </a:extLst>
          </p:cNvPr>
          <p:cNvSpPr/>
          <p:nvPr/>
        </p:nvSpPr>
        <p:spPr>
          <a:xfrm>
            <a:off x="6408949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94CA062-4C18-497A-91A0-184624B06A47}"/>
              </a:ext>
            </a:extLst>
          </p:cNvPr>
          <p:cNvSpPr/>
          <p:nvPr/>
        </p:nvSpPr>
        <p:spPr>
          <a:xfrm>
            <a:off x="6344959" y="4398877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132CF15-872A-465B-9A4A-BEE87B93D474}"/>
              </a:ext>
            </a:extLst>
          </p:cNvPr>
          <p:cNvSpPr/>
          <p:nvPr/>
        </p:nvSpPr>
        <p:spPr>
          <a:xfrm>
            <a:off x="6271724" y="469332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A188B4CA-9859-4202-878A-114AB6765523}"/>
              </a:ext>
            </a:extLst>
          </p:cNvPr>
          <p:cNvSpPr/>
          <p:nvPr/>
        </p:nvSpPr>
        <p:spPr>
          <a:xfrm>
            <a:off x="7014851" y="409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8784A3DD-CDA1-48BF-9E9C-B103A6B717CC}"/>
              </a:ext>
            </a:extLst>
          </p:cNvPr>
          <p:cNvSpPr/>
          <p:nvPr/>
        </p:nvSpPr>
        <p:spPr>
          <a:xfrm>
            <a:off x="6945326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5F89F741-86B3-4A26-AE26-4BB334CBC3FF}"/>
              </a:ext>
            </a:extLst>
          </p:cNvPr>
          <p:cNvSpPr/>
          <p:nvPr/>
        </p:nvSpPr>
        <p:spPr>
          <a:xfrm>
            <a:off x="691534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4F0A9C5B-3D49-4D5B-BA20-09CEC4B5F495}"/>
              </a:ext>
            </a:extLst>
          </p:cNvPr>
          <p:cNvSpPr/>
          <p:nvPr/>
        </p:nvSpPr>
        <p:spPr>
          <a:xfrm>
            <a:off x="7659232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30AB829B-5656-46A4-96C4-996D1F1FC9E5}"/>
              </a:ext>
            </a:extLst>
          </p:cNvPr>
          <p:cNvSpPr/>
          <p:nvPr/>
        </p:nvSpPr>
        <p:spPr>
          <a:xfrm>
            <a:off x="7631211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05FE0F9-120E-400B-A1DF-45CCFA1185E8}"/>
              </a:ext>
            </a:extLst>
          </p:cNvPr>
          <p:cNvSpPr/>
          <p:nvPr/>
        </p:nvSpPr>
        <p:spPr>
          <a:xfrm>
            <a:off x="758532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07F4F07-0875-4534-812D-5D2AEAAF94C9}"/>
              </a:ext>
            </a:extLst>
          </p:cNvPr>
          <p:cNvSpPr/>
          <p:nvPr/>
        </p:nvSpPr>
        <p:spPr>
          <a:xfrm>
            <a:off x="8418294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8AD4A831-AC97-4D80-BC92-21DF172BDB6D}"/>
              </a:ext>
            </a:extLst>
          </p:cNvPr>
          <p:cNvSpPr/>
          <p:nvPr/>
        </p:nvSpPr>
        <p:spPr>
          <a:xfrm>
            <a:off x="8450085" y="4416644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33BB3B95-7AD9-4E32-B982-4E260BD37052}"/>
              </a:ext>
            </a:extLst>
          </p:cNvPr>
          <p:cNvSpPr/>
          <p:nvPr/>
        </p:nvSpPr>
        <p:spPr>
          <a:xfrm>
            <a:off x="8532222" y="4672615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708B-8E46-4FAC-B8DE-8B5037EA04E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085790" y="2185915"/>
            <a:ext cx="923719" cy="58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D5917-20C2-4ABC-9459-00EA97BE359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6350499" y="2038395"/>
            <a:ext cx="909618" cy="7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92E1D2-80E6-4E63-BE2C-AEE405BD223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4598255" y="2954252"/>
            <a:ext cx="267825" cy="2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2AEBD4-0F12-4D6E-AF30-F31D77CAB6CD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 flipH="1">
            <a:off x="4169548" y="3436389"/>
            <a:ext cx="318852" cy="24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9C80E4-5470-4970-A3C4-741C4633E2C9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085790" y="2954252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F8A589-D10E-46AC-B243-4A780CAFD9BB}"/>
              </a:ext>
            </a:extLst>
          </p:cNvPr>
          <p:cNvCxnSpPr/>
          <p:nvPr/>
        </p:nvCxnSpPr>
        <p:spPr>
          <a:xfrm>
            <a:off x="5496866" y="3418037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069D96-B0EE-4FB6-853D-0D928CDF410A}"/>
              </a:ext>
            </a:extLst>
          </p:cNvPr>
          <p:cNvCxnSpPr/>
          <p:nvPr/>
        </p:nvCxnSpPr>
        <p:spPr>
          <a:xfrm>
            <a:off x="6844259" y="3435495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E564E3-ADC5-465B-BE7E-D479899A0B83}"/>
              </a:ext>
            </a:extLst>
          </p:cNvPr>
          <p:cNvCxnSpPr/>
          <p:nvPr/>
        </p:nvCxnSpPr>
        <p:spPr>
          <a:xfrm>
            <a:off x="8130157" y="3408709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BD07A2-9907-4F72-95B3-CAF9531DED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57877" y="2903201"/>
            <a:ext cx="362183" cy="2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60A5A-1F48-45E8-920A-00B4C97165E4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4598255" y="3397386"/>
            <a:ext cx="192729" cy="2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FCAB4B-6252-45AD-BBFF-2EAF5CE381C3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 flipH="1">
            <a:off x="5280743" y="3406268"/>
            <a:ext cx="52911" cy="2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FF9C54-5F9A-476B-B27D-93585C60098F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flipH="1">
            <a:off x="6568009" y="3445271"/>
            <a:ext cx="273735" cy="2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1E6D2D-493D-494C-B844-DA3868465588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6951599" y="2954252"/>
            <a:ext cx="308518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72E89A-2C70-4F07-A92C-BE81180DF402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 flipH="1">
            <a:off x="7797645" y="3377411"/>
            <a:ext cx="122415" cy="31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A653AF-3042-49D3-AE54-32D26B19652C}"/>
              </a:ext>
            </a:extLst>
          </p:cNvPr>
          <p:cNvSpPr txBox="1"/>
          <p:nvPr/>
        </p:nvSpPr>
        <p:spPr>
          <a:xfrm>
            <a:off x="5984696" y="1853059"/>
            <a:ext cx="221942" cy="37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F267D-085C-4D8A-8EA9-FFB1AE5EB6A7}"/>
              </a:ext>
            </a:extLst>
          </p:cNvPr>
          <p:cNvSpPr txBox="1"/>
          <p:nvPr/>
        </p:nvSpPr>
        <p:spPr>
          <a:xfrm>
            <a:off x="591530" y="5379867"/>
            <a:ext cx="4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maximum depth of tree maybe infinity </a:t>
            </a:r>
            <a:endParaRPr lang="en-PK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9931B0-A31C-4BBA-AEEE-83A49E5D22E6}"/>
              </a:ext>
            </a:extLst>
          </p:cNvPr>
          <p:cNvSpPr txBox="1"/>
          <p:nvPr/>
        </p:nvSpPr>
        <p:spPr>
          <a:xfrm>
            <a:off x="591530" y="5868140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depth of the goal node</a:t>
            </a:r>
            <a:endParaRPr lang="en-P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25A539-02ED-48B5-ABB0-B450C9E762D9}"/>
              </a:ext>
            </a:extLst>
          </p:cNvPr>
          <p:cNvCxnSpPr>
            <a:stCxn id="9" idx="6"/>
          </p:cNvCxnSpPr>
          <p:nvPr/>
        </p:nvCxnSpPr>
        <p:spPr>
          <a:xfrm>
            <a:off x="6350499" y="2038395"/>
            <a:ext cx="909618" cy="20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75E9E-572A-4EB7-8D1F-3320C9D61A16}"/>
              </a:ext>
            </a:extLst>
          </p:cNvPr>
          <p:cNvCxnSpPr>
            <a:stCxn id="9" idx="7"/>
          </p:cNvCxnSpPr>
          <p:nvPr/>
        </p:nvCxnSpPr>
        <p:spPr>
          <a:xfrm>
            <a:off x="6291994" y="1890875"/>
            <a:ext cx="1582562" cy="3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43F23E-6988-4972-9A69-02D7143BD20E}"/>
              </a:ext>
            </a:extLst>
          </p:cNvPr>
          <p:cNvCxnSpPr>
            <a:stCxn id="85" idx="1"/>
          </p:cNvCxnSpPr>
          <p:nvPr/>
        </p:nvCxnSpPr>
        <p:spPr>
          <a:xfrm flipH="1">
            <a:off x="5234866" y="2038486"/>
            <a:ext cx="749830" cy="2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FCE6F6-DEFB-4DC0-B54B-B123E49B7089}"/>
              </a:ext>
            </a:extLst>
          </p:cNvPr>
          <p:cNvCxnSpPr>
            <a:stCxn id="85" idx="2"/>
          </p:cNvCxnSpPr>
          <p:nvPr/>
        </p:nvCxnSpPr>
        <p:spPr>
          <a:xfrm flipH="1">
            <a:off x="5951004" y="2223913"/>
            <a:ext cx="144663" cy="36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45EFA-3391-4CBA-A39A-B70608DAA398}"/>
              </a:ext>
            </a:extLst>
          </p:cNvPr>
          <p:cNvCxnSpPr>
            <a:stCxn id="9" idx="5"/>
          </p:cNvCxnSpPr>
          <p:nvPr/>
        </p:nvCxnSpPr>
        <p:spPr>
          <a:xfrm flipH="1">
            <a:off x="6206638" y="2185915"/>
            <a:ext cx="85356" cy="54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09532B-4744-48B5-8A0B-49B98BF2C514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5333654" y="1890875"/>
            <a:ext cx="617350" cy="14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320-502A-49DB-A2BE-1D2B879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Breadth-First-Search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CF5D4-FC55-495C-B29D-3915E27A46D0}"/>
              </a:ext>
            </a:extLst>
          </p:cNvPr>
          <p:cNvSpPr/>
          <p:nvPr/>
        </p:nvSpPr>
        <p:spPr>
          <a:xfrm>
            <a:off x="5951004" y="1829770"/>
            <a:ext cx="399495" cy="41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2D2-8719-4A7A-B211-0CA8CAD8A57D}"/>
              </a:ext>
            </a:extLst>
          </p:cNvPr>
          <p:cNvSpPr/>
          <p:nvPr/>
        </p:nvSpPr>
        <p:spPr>
          <a:xfrm>
            <a:off x="4820576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108E1-1E4D-429E-98BF-7DC3F1BD6CD0}"/>
              </a:ext>
            </a:extLst>
          </p:cNvPr>
          <p:cNvSpPr/>
          <p:nvPr/>
        </p:nvSpPr>
        <p:spPr>
          <a:xfrm>
            <a:off x="7214613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294ACA-FE86-431C-ACE7-344165357E58}"/>
              </a:ext>
            </a:extLst>
          </p:cNvPr>
          <p:cNvSpPr/>
          <p:nvPr/>
        </p:nvSpPr>
        <p:spPr>
          <a:xfrm>
            <a:off x="5288150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EDD94-D7B5-41C6-A997-2B81B4969942}"/>
              </a:ext>
            </a:extLst>
          </p:cNvPr>
          <p:cNvSpPr/>
          <p:nvPr/>
        </p:nvSpPr>
        <p:spPr>
          <a:xfrm>
            <a:off x="4333041" y="3170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90CE28-46ED-4789-A7C8-6E0742CF9626}"/>
              </a:ext>
            </a:extLst>
          </p:cNvPr>
          <p:cNvSpPr/>
          <p:nvPr/>
        </p:nvSpPr>
        <p:spPr>
          <a:xfrm>
            <a:off x="6686385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B722B-1417-459E-8221-29E5B131F409}"/>
              </a:ext>
            </a:extLst>
          </p:cNvPr>
          <p:cNvSpPr/>
          <p:nvPr/>
        </p:nvSpPr>
        <p:spPr>
          <a:xfrm>
            <a:off x="7874556" y="315008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C95DE8-07CE-4A6A-8C2C-210CDB795CFE}"/>
              </a:ext>
            </a:extLst>
          </p:cNvPr>
          <p:cNvSpPr/>
          <p:nvPr/>
        </p:nvSpPr>
        <p:spPr>
          <a:xfrm>
            <a:off x="463562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3F28A-C14E-4EE5-BC8A-A4E2691FE6BF}"/>
              </a:ext>
            </a:extLst>
          </p:cNvPr>
          <p:cNvSpPr/>
          <p:nvPr/>
        </p:nvSpPr>
        <p:spPr>
          <a:xfrm>
            <a:off x="4014189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3D4C13-48E4-4209-8A17-4DD45BEBE21F}"/>
              </a:ext>
            </a:extLst>
          </p:cNvPr>
          <p:cNvSpPr/>
          <p:nvPr/>
        </p:nvSpPr>
        <p:spPr>
          <a:xfrm>
            <a:off x="5125384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F74D5-B56B-454D-A8DE-1DB9F3B96C36}"/>
              </a:ext>
            </a:extLst>
          </p:cNvPr>
          <p:cNvSpPr/>
          <p:nvPr/>
        </p:nvSpPr>
        <p:spPr>
          <a:xfrm>
            <a:off x="561513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92DEC5-0145-4949-B132-23C4AC0D9CFA}"/>
              </a:ext>
            </a:extLst>
          </p:cNvPr>
          <p:cNvSpPr/>
          <p:nvPr/>
        </p:nvSpPr>
        <p:spPr>
          <a:xfrm>
            <a:off x="6903895" y="3704957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87957-620F-4EE0-9F9F-2B10359428AC}"/>
              </a:ext>
            </a:extLst>
          </p:cNvPr>
          <p:cNvSpPr/>
          <p:nvPr/>
        </p:nvSpPr>
        <p:spPr>
          <a:xfrm>
            <a:off x="6412650" y="368941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09B20-B5F0-44DE-8ED3-CB96F67CD671}"/>
              </a:ext>
            </a:extLst>
          </p:cNvPr>
          <p:cNvSpPr/>
          <p:nvPr/>
        </p:nvSpPr>
        <p:spPr>
          <a:xfrm>
            <a:off x="7642286" y="369533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6AF9B-B5BD-4C56-9575-221E7BEDA54D}"/>
              </a:ext>
            </a:extLst>
          </p:cNvPr>
          <p:cNvSpPr/>
          <p:nvPr/>
        </p:nvSpPr>
        <p:spPr>
          <a:xfrm>
            <a:off x="8253295" y="3682753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PK" dirty="0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8F34B4B-984D-4A6F-B778-18559D9E7EC9}"/>
              </a:ext>
            </a:extLst>
          </p:cNvPr>
          <p:cNvSpPr/>
          <p:nvPr/>
        </p:nvSpPr>
        <p:spPr>
          <a:xfrm>
            <a:off x="3991998" y="40497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2546993-4F27-42BF-AEBB-CA09C73268B1}"/>
              </a:ext>
            </a:extLst>
          </p:cNvPr>
          <p:cNvSpPr/>
          <p:nvPr/>
        </p:nvSpPr>
        <p:spPr>
          <a:xfrm>
            <a:off x="3878070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D8B019C-B05D-4E1F-BCEE-3F8D7BEA59AE}"/>
              </a:ext>
            </a:extLst>
          </p:cNvPr>
          <p:cNvSpPr/>
          <p:nvPr/>
        </p:nvSpPr>
        <p:spPr>
          <a:xfrm>
            <a:off x="3740469" y="46533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D5C32-BE0F-4F81-B6BE-2098BD916617}"/>
              </a:ext>
            </a:extLst>
          </p:cNvPr>
          <p:cNvSpPr/>
          <p:nvPr/>
        </p:nvSpPr>
        <p:spPr>
          <a:xfrm>
            <a:off x="4614911" y="42021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BDB5148-30EA-4410-815E-948C8566EED9}"/>
              </a:ext>
            </a:extLst>
          </p:cNvPr>
          <p:cNvSpPr/>
          <p:nvPr/>
        </p:nvSpPr>
        <p:spPr>
          <a:xfrm>
            <a:off x="4500983" y="45394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DC98AA-66C2-4229-A4EC-7B4788E3B7F9}"/>
              </a:ext>
            </a:extLst>
          </p:cNvPr>
          <p:cNvSpPr/>
          <p:nvPr/>
        </p:nvSpPr>
        <p:spPr>
          <a:xfrm>
            <a:off x="4363382" y="48057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67364852-0374-45B0-A6D5-4742FA61F6CC}"/>
              </a:ext>
            </a:extLst>
          </p:cNvPr>
          <p:cNvSpPr/>
          <p:nvPr/>
        </p:nvSpPr>
        <p:spPr>
          <a:xfrm>
            <a:off x="5120938" y="414882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A6CFAB32-5B51-487A-A03F-489766AA43BA}"/>
              </a:ext>
            </a:extLst>
          </p:cNvPr>
          <p:cNvSpPr/>
          <p:nvPr/>
        </p:nvSpPr>
        <p:spPr>
          <a:xfrm>
            <a:off x="5063239" y="441515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164EE556-B0BA-4A18-A36A-B79325D95F2B}"/>
              </a:ext>
            </a:extLst>
          </p:cNvPr>
          <p:cNvSpPr/>
          <p:nvPr/>
        </p:nvSpPr>
        <p:spPr>
          <a:xfrm>
            <a:off x="5017366" y="4715296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412C2D0E-0241-455D-A7B4-1882B23EEDAE}"/>
              </a:ext>
            </a:extLst>
          </p:cNvPr>
          <p:cNvSpPr/>
          <p:nvPr/>
        </p:nvSpPr>
        <p:spPr>
          <a:xfrm>
            <a:off x="5671357" y="407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900447BA-C4BF-4370-ACF9-4BFABED81C4E}"/>
              </a:ext>
            </a:extLst>
          </p:cNvPr>
          <p:cNvSpPr/>
          <p:nvPr/>
        </p:nvSpPr>
        <p:spPr>
          <a:xfrm>
            <a:off x="5655832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2935316-54FF-473D-BE27-F5D19B79C778}"/>
              </a:ext>
            </a:extLst>
          </p:cNvPr>
          <p:cNvSpPr/>
          <p:nvPr/>
        </p:nvSpPr>
        <p:spPr>
          <a:xfrm>
            <a:off x="5671357" y="4709379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05AA5EB-646B-4D8C-9E81-A4B7F99F009D}"/>
              </a:ext>
            </a:extLst>
          </p:cNvPr>
          <p:cNvSpPr/>
          <p:nvPr/>
        </p:nvSpPr>
        <p:spPr>
          <a:xfrm>
            <a:off x="6408949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94CA062-4C18-497A-91A0-184624B06A47}"/>
              </a:ext>
            </a:extLst>
          </p:cNvPr>
          <p:cNvSpPr/>
          <p:nvPr/>
        </p:nvSpPr>
        <p:spPr>
          <a:xfrm>
            <a:off x="6344959" y="4398877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132CF15-872A-465B-9A4A-BEE87B93D474}"/>
              </a:ext>
            </a:extLst>
          </p:cNvPr>
          <p:cNvSpPr/>
          <p:nvPr/>
        </p:nvSpPr>
        <p:spPr>
          <a:xfrm>
            <a:off x="6271724" y="469332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A188B4CA-9859-4202-878A-114AB6765523}"/>
              </a:ext>
            </a:extLst>
          </p:cNvPr>
          <p:cNvSpPr/>
          <p:nvPr/>
        </p:nvSpPr>
        <p:spPr>
          <a:xfrm>
            <a:off x="7014851" y="409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8784A3DD-CDA1-48BF-9E9C-B103A6B717CC}"/>
              </a:ext>
            </a:extLst>
          </p:cNvPr>
          <p:cNvSpPr/>
          <p:nvPr/>
        </p:nvSpPr>
        <p:spPr>
          <a:xfrm>
            <a:off x="6945326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5F89F741-86B3-4A26-AE26-4BB334CBC3FF}"/>
              </a:ext>
            </a:extLst>
          </p:cNvPr>
          <p:cNvSpPr/>
          <p:nvPr/>
        </p:nvSpPr>
        <p:spPr>
          <a:xfrm>
            <a:off x="691534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4F0A9C5B-3D49-4D5B-BA20-09CEC4B5F495}"/>
              </a:ext>
            </a:extLst>
          </p:cNvPr>
          <p:cNvSpPr/>
          <p:nvPr/>
        </p:nvSpPr>
        <p:spPr>
          <a:xfrm>
            <a:off x="7659232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30AB829B-5656-46A4-96C4-996D1F1FC9E5}"/>
              </a:ext>
            </a:extLst>
          </p:cNvPr>
          <p:cNvSpPr/>
          <p:nvPr/>
        </p:nvSpPr>
        <p:spPr>
          <a:xfrm>
            <a:off x="7631211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05FE0F9-120E-400B-A1DF-45CCFA1185E8}"/>
              </a:ext>
            </a:extLst>
          </p:cNvPr>
          <p:cNvSpPr/>
          <p:nvPr/>
        </p:nvSpPr>
        <p:spPr>
          <a:xfrm>
            <a:off x="758532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07F4F07-0875-4534-812D-5D2AEAAF94C9}"/>
              </a:ext>
            </a:extLst>
          </p:cNvPr>
          <p:cNvSpPr/>
          <p:nvPr/>
        </p:nvSpPr>
        <p:spPr>
          <a:xfrm>
            <a:off x="8418294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8AD4A831-AC97-4D80-BC92-21DF172BDB6D}"/>
              </a:ext>
            </a:extLst>
          </p:cNvPr>
          <p:cNvSpPr/>
          <p:nvPr/>
        </p:nvSpPr>
        <p:spPr>
          <a:xfrm>
            <a:off x="8450085" y="4416644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33BB3B95-7AD9-4E32-B982-4E260BD37052}"/>
              </a:ext>
            </a:extLst>
          </p:cNvPr>
          <p:cNvSpPr/>
          <p:nvPr/>
        </p:nvSpPr>
        <p:spPr>
          <a:xfrm>
            <a:off x="8532222" y="4672615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708B-8E46-4FAC-B8DE-8B5037EA04E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085790" y="2185915"/>
            <a:ext cx="923719" cy="58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D5917-20C2-4ABC-9459-00EA97BE359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6350499" y="2038395"/>
            <a:ext cx="909618" cy="7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92E1D2-80E6-4E63-BE2C-AEE405BD223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4598255" y="2954252"/>
            <a:ext cx="267825" cy="2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2AEBD4-0F12-4D6E-AF30-F31D77CAB6CD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 flipH="1">
            <a:off x="4169548" y="3436389"/>
            <a:ext cx="318852" cy="24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9C80E4-5470-4970-A3C4-741C4633E2C9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085790" y="2954252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F8A589-D10E-46AC-B243-4A780CAFD9BB}"/>
              </a:ext>
            </a:extLst>
          </p:cNvPr>
          <p:cNvCxnSpPr/>
          <p:nvPr/>
        </p:nvCxnSpPr>
        <p:spPr>
          <a:xfrm>
            <a:off x="5496866" y="3418037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069D96-B0EE-4FB6-853D-0D928CDF410A}"/>
              </a:ext>
            </a:extLst>
          </p:cNvPr>
          <p:cNvCxnSpPr/>
          <p:nvPr/>
        </p:nvCxnSpPr>
        <p:spPr>
          <a:xfrm>
            <a:off x="6844259" y="3435495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E564E3-ADC5-465B-BE7E-D479899A0B83}"/>
              </a:ext>
            </a:extLst>
          </p:cNvPr>
          <p:cNvCxnSpPr/>
          <p:nvPr/>
        </p:nvCxnSpPr>
        <p:spPr>
          <a:xfrm>
            <a:off x="8130157" y="3408709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BD07A2-9907-4F72-95B3-CAF9531DED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57877" y="2903201"/>
            <a:ext cx="362183" cy="2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60A5A-1F48-45E8-920A-00B4C97165E4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4598255" y="3397386"/>
            <a:ext cx="192729" cy="2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FCAB4B-6252-45AD-BBFF-2EAF5CE381C3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 flipH="1">
            <a:off x="5280743" y="3406268"/>
            <a:ext cx="52911" cy="2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FF9C54-5F9A-476B-B27D-93585C60098F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flipH="1">
            <a:off x="6568009" y="3445271"/>
            <a:ext cx="273735" cy="2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1E6D2D-493D-494C-B844-DA3868465588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6951599" y="2954252"/>
            <a:ext cx="308518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72E89A-2C70-4F07-A92C-BE81180DF402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 flipH="1">
            <a:off x="7797645" y="3377411"/>
            <a:ext cx="122415" cy="31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A653AF-3042-49D3-AE54-32D26B19652C}"/>
              </a:ext>
            </a:extLst>
          </p:cNvPr>
          <p:cNvSpPr txBox="1"/>
          <p:nvPr/>
        </p:nvSpPr>
        <p:spPr>
          <a:xfrm>
            <a:off x="5984696" y="1853059"/>
            <a:ext cx="221942" cy="37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F267D-085C-4D8A-8EA9-FFB1AE5EB6A7}"/>
              </a:ext>
            </a:extLst>
          </p:cNvPr>
          <p:cNvSpPr txBox="1"/>
          <p:nvPr/>
        </p:nvSpPr>
        <p:spPr>
          <a:xfrm>
            <a:off x="332817" y="5151097"/>
            <a:ext cx="4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maximum depth of tree maybe infinity </a:t>
            </a:r>
            <a:endParaRPr lang="en-PK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9931B0-A31C-4BBA-AEEE-83A49E5D22E6}"/>
              </a:ext>
            </a:extLst>
          </p:cNvPr>
          <p:cNvSpPr txBox="1"/>
          <p:nvPr/>
        </p:nvSpPr>
        <p:spPr>
          <a:xfrm>
            <a:off x="332817" y="5520429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depth of the goal node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595D-CE53-4E1E-9172-E738EF72BA85}"/>
              </a:ext>
            </a:extLst>
          </p:cNvPr>
          <p:cNvSpPr txBox="1"/>
          <p:nvPr/>
        </p:nvSpPr>
        <p:spPr>
          <a:xfrm>
            <a:off x="6997103" y="1270514"/>
            <a:ext cx="45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branches are infinite =&gt; BFS is not complete!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2DAC-540A-482D-9D19-CAF2D64F7E40}"/>
              </a:ext>
            </a:extLst>
          </p:cNvPr>
          <p:cNvSpPr txBox="1"/>
          <p:nvPr/>
        </p:nvSpPr>
        <p:spPr>
          <a:xfrm>
            <a:off x="9724008" y="2800727"/>
            <a:ext cx="1418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(b</a:t>
            </a:r>
            <a:r>
              <a:rPr lang="en-US" baseline="30000" dirty="0"/>
              <a:t>d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E6AF5-F3C9-4BA5-A344-FB15E720F5AB}"/>
              </a:ext>
            </a:extLst>
          </p:cNvPr>
          <p:cNvSpPr txBox="1"/>
          <p:nvPr/>
        </p:nvSpPr>
        <p:spPr>
          <a:xfrm>
            <a:off x="9637445" y="3156240"/>
            <a:ext cx="15055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(b</a:t>
            </a:r>
            <a:r>
              <a:rPr lang="en-US" baseline="30000" dirty="0"/>
              <a:t>d</a:t>
            </a:r>
            <a:r>
              <a:rPr lang="en-US" dirty="0"/>
              <a:t>)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65019A-9264-401F-94E2-EECB88C6D722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2823099" y="1982476"/>
            <a:ext cx="3161597" cy="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165D7-83DD-42E0-A498-DD509F6DBF14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3311371" y="2831977"/>
            <a:ext cx="1509205" cy="2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9D00CE-9823-4368-847D-6A3B6AAF764E}"/>
              </a:ext>
            </a:extLst>
          </p:cNvPr>
          <p:cNvCxnSpPr>
            <a:stCxn id="13" idx="2"/>
          </p:cNvCxnSpPr>
          <p:nvPr/>
        </p:nvCxnSpPr>
        <p:spPr>
          <a:xfrm flipH="1">
            <a:off x="3311371" y="3303224"/>
            <a:ext cx="1021670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EDD9D8-E7E3-4F71-A545-C510F6C0C820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311371" y="3805566"/>
            <a:ext cx="70281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171BE9-4811-4A9F-A00E-7EB480CF0BCE}"/>
              </a:ext>
            </a:extLst>
          </p:cNvPr>
          <p:cNvCxnSpPr/>
          <p:nvPr/>
        </p:nvCxnSpPr>
        <p:spPr>
          <a:xfrm flipH="1">
            <a:off x="2823099" y="4786545"/>
            <a:ext cx="839681" cy="1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29526D-E921-4107-A6C3-6BCBAB873CED}"/>
              </a:ext>
            </a:extLst>
          </p:cNvPr>
          <p:cNvSpPr txBox="1"/>
          <p:nvPr/>
        </p:nvSpPr>
        <p:spPr>
          <a:xfrm>
            <a:off x="6978855" y="1609169"/>
            <a:ext cx="24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on each level = 2</a:t>
            </a:r>
            <a:r>
              <a:rPr lang="en-US" baseline="30000" dirty="0"/>
              <a:t>n</a:t>
            </a:r>
            <a:endParaRPr lang="en-PK" baseline="30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54C858-BCA7-4720-935F-C965E5D9B487}"/>
              </a:ext>
            </a:extLst>
          </p:cNvPr>
          <p:cNvSpPr txBox="1"/>
          <p:nvPr/>
        </p:nvSpPr>
        <p:spPr>
          <a:xfrm>
            <a:off x="1913481" y="1793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P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E18582-5F1E-469B-8746-91DC7211E5B2}"/>
              </a:ext>
            </a:extLst>
          </p:cNvPr>
          <p:cNvSpPr txBox="1"/>
          <p:nvPr/>
        </p:nvSpPr>
        <p:spPr>
          <a:xfrm>
            <a:off x="1839594" y="26527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= 2</a:t>
            </a:r>
            <a:endParaRPr lang="en-PK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49AE4D-FECF-42C6-A999-A6FACD4CC09B}"/>
              </a:ext>
            </a:extLst>
          </p:cNvPr>
          <p:cNvSpPr txBox="1"/>
          <p:nvPr/>
        </p:nvSpPr>
        <p:spPr>
          <a:xfrm>
            <a:off x="1839594" y="30941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= 4</a:t>
            </a:r>
            <a:endParaRPr lang="en-P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21EF02-83AE-4518-82B1-F1781D5B3C95}"/>
              </a:ext>
            </a:extLst>
          </p:cNvPr>
          <p:cNvSpPr txBox="1"/>
          <p:nvPr/>
        </p:nvSpPr>
        <p:spPr>
          <a:xfrm>
            <a:off x="808569" y="3616756"/>
            <a:ext cx="173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8 or 2</a:t>
            </a:r>
            <a:r>
              <a:rPr lang="en-US" baseline="30000" dirty="0"/>
              <a:t>d</a:t>
            </a:r>
            <a:r>
              <a:rPr lang="en-US" dirty="0"/>
              <a:t> </a:t>
            </a:r>
          </a:p>
          <a:p>
            <a:r>
              <a:rPr lang="en-US" dirty="0" err="1"/>
              <a:t>Bcz</a:t>
            </a:r>
            <a:r>
              <a:rPr lang="en-US" dirty="0"/>
              <a:t> goal is on ‘d’</a:t>
            </a:r>
            <a:endParaRPr lang="en-PK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D4B6C3-D914-4CBB-B630-9451DAD6D2A8}"/>
              </a:ext>
            </a:extLst>
          </p:cNvPr>
          <p:cNvSpPr txBox="1"/>
          <p:nvPr/>
        </p:nvSpPr>
        <p:spPr>
          <a:xfrm>
            <a:off x="9619368" y="3580906"/>
            <a:ext cx="16151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Yes</a:t>
            </a:r>
          </a:p>
          <a:p>
            <a:r>
              <a:rPr lang="en-US" dirty="0"/>
              <a:t>Optimal    = Yes</a:t>
            </a:r>
            <a:endParaRPr lang="en-PK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752AE5-4726-497C-BBC9-10FC7E45FDD0}"/>
              </a:ext>
            </a:extLst>
          </p:cNvPr>
          <p:cNvSpPr txBox="1"/>
          <p:nvPr/>
        </p:nvSpPr>
        <p:spPr>
          <a:xfrm>
            <a:off x="1789903" y="459709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m</a:t>
            </a:r>
            <a:r>
              <a:rPr lang="en-US" dirty="0"/>
              <a:t> = ?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F816C-48E6-4E6C-A45A-08C7E0DC0D23}"/>
              </a:ext>
            </a:extLst>
          </p:cNvPr>
          <p:cNvSpPr txBox="1"/>
          <p:nvPr/>
        </p:nvSpPr>
        <p:spPr>
          <a:xfrm>
            <a:off x="3576610" y="3634122"/>
            <a:ext cx="550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7F7711-AD5D-474B-AB9F-3B14C314CB59}"/>
                  </a:ext>
                </a:extLst>
              </p14:cNvPr>
              <p14:cNvContentPartPr/>
              <p14:nvPr/>
            </p14:nvContentPartPr>
            <p14:xfrm>
              <a:off x="1359000" y="679320"/>
              <a:ext cx="10153800" cy="516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7F7711-AD5D-474B-AB9F-3B14C314C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9640" y="669960"/>
                <a:ext cx="10172520" cy="51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17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320-502A-49DB-A2BE-1D2B879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Depth-First-Search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CF5D4-FC55-495C-B29D-3915E27A46D0}"/>
              </a:ext>
            </a:extLst>
          </p:cNvPr>
          <p:cNvSpPr/>
          <p:nvPr/>
        </p:nvSpPr>
        <p:spPr>
          <a:xfrm>
            <a:off x="5951004" y="1829770"/>
            <a:ext cx="399495" cy="41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2D2-8719-4A7A-B211-0CA8CAD8A57D}"/>
              </a:ext>
            </a:extLst>
          </p:cNvPr>
          <p:cNvSpPr/>
          <p:nvPr/>
        </p:nvSpPr>
        <p:spPr>
          <a:xfrm>
            <a:off x="4820576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108E1-1E4D-429E-98BF-7DC3F1BD6CD0}"/>
              </a:ext>
            </a:extLst>
          </p:cNvPr>
          <p:cNvSpPr/>
          <p:nvPr/>
        </p:nvSpPr>
        <p:spPr>
          <a:xfrm>
            <a:off x="7214613" y="2726925"/>
            <a:ext cx="310718" cy="2663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294ACA-FE86-431C-ACE7-344165357E58}"/>
              </a:ext>
            </a:extLst>
          </p:cNvPr>
          <p:cNvSpPr/>
          <p:nvPr/>
        </p:nvSpPr>
        <p:spPr>
          <a:xfrm>
            <a:off x="5288150" y="3178941"/>
            <a:ext cx="310718" cy="2663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EDD94-D7B5-41C6-A997-2B81B4969942}"/>
              </a:ext>
            </a:extLst>
          </p:cNvPr>
          <p:cNvSpPr/>
          <p:nvPr/>
        </p:nvSpPr>
        <p:spPr>
          <a:xfrm>
            <a:off x="4333041" y="3170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90CE28-46ED-4789-A7C8-6E0742CF9626}"/>
              </a:ext>
            </a:extLst>
          </p:cNvPr>
          <p:cNvSpPr/>
          <p:nvPr/>
        </p:nvSpPr>
        <p:spPr>
          <a:xfrm>
            <a:off x="6686385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B722B-1417-459E-8221-29E5B131F409}"/>
              </a:ext>
            </a:extLst>
          </p:cNvPr>
          <p:cNvSpPr/>
          <p:nvPr/>
        </p:nvSpPr>
        <p:spPr>
          <a:xfrm>
            <a:off x="7874556" y="315008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C95DE8-07CE-4A6A-8C2C-210CDB795CFE}"/>
              </a:ext>
            </a:extLst>
          </p:cNvPr>
          <p:cNvSpPr/>
          <p:nvPr/>
        </p:nvSpPr>
        <p:spPr>
          <a:xfrm>
            <a:off x="4635625" y="3672401"/>
            <a:ext cx="310718" cy="2663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3F28A-C14E-4EE5-BC8A-A4E2691FE6BF}"/>
              </a:ext>
            </a:extLst>
          </p:cNvPr>
          <p:cNvSpPr/>
          <p:nvPr/>
        </p:nvSpPr>
        <p:spPr>
          <a:xfrm>
            <a:off x="4014189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3D4C13-48E4-4209-8A17-4DD45BEBE21F}"/>
              </a:ext>
            </a:extLst>
          </p:cNvPr>
          <p:cNvSpPr/>
          <p:nvPr/>
        </p:nvSpPr>
        <p:spPr>
          <a:xfrm>
            <a:off x="5125384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F74D5-B56B-454D-A8DE-1DB9F3B96C36}"/>
              </a:ext>
            </a:extLst>
          </p:cNvPr>
          <p:cNvSpPr/>
          <p:nvPr/>
        </p:nvSpPr>
        <p:spPr>
          <a:xfrm>
            <a:off x="561513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92DEC5-0145-4949-B132-23C4AC0D9CFA}"/>
              </a:ext>
            </a:extLst>
          </p:cNvPr>
          <p:cNvSpPr/>
          <p:nvPr/>
        </p:nvSpPr>
        <p:spPr>
          <a:xfrm>
            <a:off x="6903895" y="3704957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87957-620F-4EE0-9F9F-2B10359428AC}"/>
              </a:ext>
            </a:extLst>
          </p:cNvPr>
          <p:cNvSpPr/>
          <p:nvPr/>
        </p:nvSpPr>
        <p:spPr>
          <a:xfrm>
            <a:off x="6412650" y="368941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09B20-B5F0-44DE-8ED3-CB96F67CD671}"/>
              </a:ext>
            </a:extLst>
          </p:cNvPr>
          <p:cNvSpPr/>
          <p:nvPr/>
        </p:nvSpPr>
        <p:spPr>
          <a:xfrm>
            <a:off x="7642286" y="369533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6AF9B-B5BD-4C56-9575-221E7BEDA54D}"/>
              </a:ext>
            </a:extLst>
          </p:cNvPr>
          <p:cNvSpPr/>
          <p:nvPr/>
        </p:nvSpPr>
        <p:spPr>
          <a:xfrm>
            <a:off x="8253295" y="3682753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PK" dirty="0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8F34B4B-984D-4A6F-B778-18559D9E7EC9}"/>
              </a:ext>
            </a:extLst>
          </p:cNvPr>
          <p:cNvSpPr/>
          <p:nvPr/>
        </p:nvSpPr>
        <p:spPr>
          <a:xfrm>
            <a:off x="3991998" y="40497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2546993-4F27-42BF-AEBB-CA09C73268B1}"/>
              </a:ext>
            </a:extLst>
          </p:cNvPr>
          <p:cNvSpPr/>
          <p:nvPr/>
        </p:nvSpPr>
        <p:spPr>
          <a:xfrm>
            <a:off x="3878070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D8B019C-B05D-4E1F-BCEE-3F8D7BEA59AE}"/>
              </a:ext>
            </a:extLst>
          </p:cNvPr>
          <p:cNvSpPr/>
          <p:nvPr/>
        </p:nvSpPr>
        <p:spPr>
          <a:xfrm>
            <a:off x="3694785" y="477719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D5C32-BE0F-4F81-B6BE-2098BD916617}"/>
              </a:ext>
            </a:extLst>
          </p:cNvPr>
          <p:cNvSpPr/>
          <p:nvPr/>
        </p:nvSpPr>
        <p:spPr>
          <a:xfrm>
            <a:off x="4614911" y="42021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BDB5148-30EA-4410-815E-948C8566EED9}"/>
              </a:ext>
            </a:extLst>
          </p:cNvPr>
          <p:cNvSpPr/>
          <p:nvPr/>
        </p:nvSpPr>
        <p:spPr>
          <a:xfrm>
            <a:off x="4500983" y="45394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DC98AA-66C2-4229-A4EC-7B4788E3B7F9}"/>
              </a:ext>
            </a:extLst>
          </p:cNvPr>
          <p:cNvSpPr/>
          <p:nvPr/>
        </p:nvSpPr>
        <p:spPr>
          <a:xfrm>
            <a:off x="4363382" y="48057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67364852-0374-45B0-A6D5-4742FA61F6CC}"/>
              </a:ext>
            </a:extLst>
          </p:cNvPr>
          <p:cNvSpPr/>
          <p:nvPr/>
        </p:nvSpPr>
        <p:spPr>
          <a:xfrm>
            <a:off x="5120938" y="414882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A6CFAB32-5B51-487A-A03F-489766AA43BA}"/>
              </a:ext>
            </a:extLst>
          </p:cNvPr>
          <p:cNvSpPr/>
          <p:nvPr/>
        </p:nvSpPr>
        <p:spPr>
          <a:xfrm>
            <a:off x="5063239" y="441515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164EE556-B0BA-4A18-A36A-B79325D95F2B}"/>
              </a:ext>
            </a:extLst>
          </p:cNvPr>
          <p:cNvSpPr/>
          <p:nvPr/>
        </p:nvSpPr>
        <p:spPr>
          <a:xfrm>
            <a:off x="5017366" y="4715296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412C2D0E-0241-455D-A7B4-1882B23EEDAE}"/>
              </a:ext>
            </a:extLst>
          </p:cNvPr>
          <p:cNvSpPr/>
          <p:nvPr/>
        </p:nvSpPr>
        <p:spPr>
          <a:xfrm>
            <a:off x="5671357" y="407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900447BA-C4BF-4370-ACF9-4BFABED81C4E}"/>
              </a:ext>
            </a:extLst>
          </p:cNvPr>
          <p:cNvSpPr/>
          <p:nvPr/>
        </p:nvSpPr>
        <p:spPr>
          <a:xfrm>
            <a:off x="5655832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2935316-54FF-473D-BE27-F5D19B79C778}"/>
              </a:ext>
            </a:extLst>
          </p:cNvPr>
          <p:cNvSpPr/>
          <p:nvPr/>
        </p:nvSpPr>
        <p:spPr>
          <a:xfrm>
            <a:off x="5671357" y="4709379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05AA5EB-646B-4D8C-9E81-A4B7F99F009D}"/>
              </a:ext>
            </a:extLst>
          </p:cNvPr>
          <p:cNvSpPr/>
          <p:nvPr/>
        </p:nvSpPr>
        <p:spPr>
          <a:xfrm>
            <a:off x="6408949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94CA062-4C18-497A-91A0-184624B06A47}"/>
              </a:ext>
            </a:extLst>
          </p:cNvPr>
          <p:cNvSpPr/>
          <p:nvPr/>
        </p:nvSpPr>
        <p:spPr>
          <a:xfrm>
            <a:off x="6344959" y="4398877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132CF15-872A-465B-9A4A-BEE87B93D474}"/>
              </a:ext>
            </a:extLst>
          </p:cNvPr>
          <p:cNvSpPr/>
          <p:nvPr/>
        </p:nvSpPr>
        <p:spPr>
          <a:xfrm>
            <a:off x="6271724" y="469332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A188B4CA-9859-4202-878A-114AB6765523}"/>
              </a:ext>
            </a:extLst>
          </p:cNvPr>
          <p:cNvSpPr/>
          <p:nvPr/>
        </p:nvSpPr>
        <p:spPr>
          <a:xfrm>
            <a:off x="7014851" y="409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8784A3DD-CDA1-48BF-9E9C-B103A6B717CC}"/>
              </a:ext>
            </a:extLst>
          </p:cNvPr>
          <p:cNvSpPr/>
          <p:nvPr/>
        </p:nvSpPr>
        <p:spPr>
          <a:xfrm>
            <a:off x="6945326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5F89F741-86B3-4A26-AE26-4BB334CBC3FF}"/>
              </a:ext>
            </a:extLst>
          </p:cNvPr>
          <p:cNvSpPr/>
          <p:nvPr/>
        </p:nvSpPr>
        <p:spPr>
          <a:xfrm>
            <a:off x="691534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4F0A9C5B-3D49-4D5B-BA20-09CEC4B5F495}"/>
              </a:ext>
            </a:extLst>
          </p:cNvPr>
          <p:cNvSpPr/>
          <p:nvPr/>
        </p:nvSpPr>
        <p:spPr>
          <a:xfrm>
            <a:off x="7659232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30AB829B-5656-46A4-96C4-996D1F1FC9E5}"/>
              </a:ext>
            </a:extLst>
          </p:cNvPr>
          <p:cNvSpPr/>
          <p:nvPr/>
        </p:nvSpPr>
        <p:spPr>
          <a:xfrm>
            <a:off x="7631211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05FE0F9-120E-400B-A1DF-45CCFA1185E8}"/>
              </a:ext>
            </a:extLst>
          </p:cNvPr>
          <p:cNvSpPr/>
          <p:nvPr/>
        </p:nvSpPr>
        <p:spPr>
          <a:xfrm>
            <a:off x="758532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07F4F07-0875-4534-812D-5D2AEAAF94C9}"/>
              </a:ext>
            </a:extLst>
          </p:cNvPr>
          <p:cNvSpPr/>
          <p:nvPr/>
        </p:nvSpPr>
        <p:spPr>
          <a:xfrm>
            <a:off x="8418294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8AD4A831-AC97-4D80-BC92-21DF172BDB6D}"/>
              </a:ext>
            </a:extLst>
          </p:cNvPr>
          <p:cNvSpPr/>
          <p:nvPr/>
        </p:nvSpPr>
        <p:spPr>
          <a:xfrm>
            <a:off x="8450085" y="4416644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33BB3B95-7AD9-4E32-B982-4E260BD37052}"/>
              </a:ext>
            </a:extLst>
          </p:cNvPr>
          <p:cNvSpPr/>
          <p:nvPr/>
        </p:nvSpPr>
        <p:spPr>
          <a:xfrm>
            <a:off x="8532222" y="4672615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708B-8E46-4FAC-B8DE-8B5037EA04E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085790" y="2185915"/>
            <a:ext cx="923719" cy="58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D5917-20C2-4ABC-9459-00EA97BE359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6350499" y="2038395"/>
            <a:ext cx="909618" cy="7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92E1D2-80E6-4E63-BE2C-AEE405BD223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4598255" y="2954252"/>
            <a:ext cx="267825" cy="2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2AEBD4-0F12-4D6E-AF30-F31D77CAB6CD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 flipH="1">
            <a:off x="4169548" y="3436389"/>
            <a:ext cx="318852" cy="24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9C80E4-5470-4970-A3C4-741C4633E2C9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085790" y="2954252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F8A589-D10E-46AC-B243-4A780CAFD9BB}"/>
              </a:ext>
            </a:extLst>
          </p:cNvPr>
          <p:cNvCxnSpPr/>
          <p:nvPr/>
        </p:nvCxnSpPr>
        <p:spPr>
          <a:xfrm>
            <a:off x="5496866" y="3418037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069D96-B0EE-4FB6-853D-0D928CDF410A}"/>
              </a:ext>
            </a:extLst>
          </p:cNvPr>
          <p:cNvCxnSpPr/>
          <p:nvPr/>
        </p:nvCxnSpPr>
        <p:spPr>
          <a:xfrm>
            <a:off x="6844259" y="3435495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E564E3-ADC5-465B-BE7E-D479899A0B83}"/>
              </a:ext>
            </a:extLst>
          </p:cNvPr>
          <p:cNvCxnSpPr/>
          <p:nvPr/>
        </p:nvCxnSpPr>
        <p:spPr>
          <a:xfrm>
            <a:off x="8130157" y="3408709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BD07A2-9907-4F72-95B3-CAF9531DED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57877" y="2903201"/>
            <a:ext cx="362183" cy="2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60A5A-1F48-45E8-920A-00B4C97165E4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4598255" y="3397386"/>
            <a:ext cx="192729" cy="2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FCAB4B-6252-45AD-BBFF-2EAF5CE381C3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 flipH="1">
            <a:off x="5280743" y="3406268"/>
            <a:ext cx="52911" cy="2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FF9C54-5F9A-476B-B27D-93585C60098F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flipH="1">
            <a:off x="6568009" y="3445271"/>
            <a:ext cx="273735" cy="2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1E6D2D-493D-494C-B844-DA3868465588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6951599" y="2954252"/>
            <a:ext cx="308518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72E89A-2C70-4F07-A92C-BE81180DF402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 flipH="1">
            <a:off x="7797645" y="3377411"/>
            <a:ext cx="122415" cy="31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A653AF-3042-49D3-AE54-32D26B19652C}"/>
              </a:ext>
            </a:extLst>
          </p:cNvPr>
          <p:cNvSpPr txBox="1"/>
          <p:nvPr/>
        </p:nvSpPr>
        <p:spPr>
          <a:xfrm>
            <a:off x="5984696" y="1853059"/>
            <a:ext cx="221942" cy="37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F267D-085C-4D8A-8EA9-FFB1AE5EB6A7}"/>
              </a:ext>
            </a:extLst>
          </p:cNvPr>
          <p:cNvSpPr txBox="1"/>
          <p:nvPr/>
        </p:nvSpPr>
        <p:spPr>
          <a:xfrm>
            <a:off x="500882" y="5646936"/>
            <a:ext cx="4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maximum depth of tree maybe infinity </a:t>
            </a:r>
            <a:endParaRPr lang="en-PK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9931B0-A31C-4BBA-AEEE-83A49E5D22E6}"/>
              </a:ext>
            </a:extLst>
          </p:cNvPr>
          <p:cNvSpPr txBox="1"/>
          <p:nvPr/>
        </p:nvSpPr>
        <p:spPr>
          <a:xfrm>
            <a:off x="513730" y="5959987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depth of the goal node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595D-CE53-4E1E-9172-E738EF72BA85}"/>
              </a:ext>
            </a:extLst>
          </p:cNvPr>
          <p:cNvSpPr txBox="1"/>
          <p:nvPr/>
        </p:nvSpPr>
        <p:spPr>
          <a:xfrm>
            <a:off x="6997103" y="1270514"/>
            <a:ext cx="45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branches are infinite =&gt; BFS is not complete!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2DAC-540A-482D-9D19-CAF2D64F7E40}"/>
              </a:ext>
            </a:extLst>
          </p:cNvPr>
          <p:cNvSpPr txBox="1"/>
          <p:nvPr/>
        </p:nvSpPr>
        <p:spPr>
          <a:xfrm>
            <a:off x="9959774" y="2593276"/>
            <a:ext cx="14622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(b</a:t>
            </a:r>
            <a:r>
              <a:rPr lang="en-US" baseline="30000" dirty="0"/>
              <a:t>m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E6AF5-F3C9-4BA5-A344-FB15E720F5AB}"/>
              </a:ext>
            </a:extLst>
          </p:cNvPr>
          <p:cNvSpPr txBox="1"/>
          <p:nvPr/>
        </p:nvSpPr>
        <p:spPr>
          <a:xfrm>
            <a:off x="9873211" y="2948789"/>
            <a:ext cx="1609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(bm)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65019A-9264-401F-94E2-EECB88C6D722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2823099" y="1982476"/>
            <a:ext cx="3161597" cy="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165D7-83DD-42E0-A498-DD509F6DBF14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3311371" y="2831977"/>
            <a:ext cx="1509205" cy="2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9D00CE-9823-4368-847D-6A3B6AAF764E}"/>
              </a:ext>
            </a:extLst>
          </p:cNvPr>
          <p:cNvCxnSpPr>
            <a:stCxn id="13" idx="2"/>
          </p:cNvCxnSpPr>
          <p:nvPr/>
        </p:nvCxnSpPr>
        <p:spPr>
          <a:xfrm flipH="1">
            <a:off x="3311371" y="3303224"/>
            <a:ext cx="1021670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EDD9D8-E7E3-4F71-A545-C510F6C0C820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311371" y="3805566"/>
            <a:ext cx="70281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171BE9-4811-4A9F-A00E-7EB480CF0BCE}"/>
              </a:ext>
            </a:extLst>
          </p:cNvPr>
          <p:cNvCxnSpPr/>
          <p:nvPr/>
        </p:nvCxnSpPr>
        <p:spPr>
          <a:xfrm flipH="1">
            <a:off x="2743871" y="4919710"/>
            <a:ext cx="839681" cy="1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29526D-E921-4107-A6C3-6BCBAB873CED}"/>
              </a:ext>
            </a:extLst>
          </p:cNvPr>
          <p:cNvSpPr txBox="1"/>
          <p:nvPr/>
        </p:nvSpPr>
        <p:spPr>
          <a:xfrm>
            <a:off x="6978855" y="1609169"/>
            <a:ext cx="256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on each level = 2</a:t>
            </a:r>
            <a:r>
              <a:rPr lang="en-US" baseline="30000" dirty="0"/>
              <a:t>^n</a:t>
            </a:r>
            <a:endParaRPr lang="en-PK" baseline="30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54C858-BCA7-4720-935F-C965E5D9B487}"/>
              </a:ext>
            </a:extLst>
          </p:cNvPr>
          <p:cNvSpPr txBox="1"/>
          <p:nvPr/>
        </p:nvSpPr>
        <p:spPr>
          <a:xfrm>
            <a:off x="1913481" y="1793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P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E18582-5F1E-469B-8746-91DC7211E5B2}"/>
              </a:ext>
            </a:extLst>
          </p:cNvPr>
          <p:cNvSpPr txBox="1"/>
          <p:nvPr/>
        </p:nvSpPr>
        <p:spPr>
          <a:xfrm>
            <a:off x="1839594" y="26527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= 2</a:t>
            </a:r>
            <a:endParaRPr lang="en-PK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49AE4D-FECF-42C6-A999-A6FACD4CC09B}"/>
              </a:ext>
            </a:extLst>
          </p:cNvPr>
          <p:cNvSpPr txBox="1"/>
          <p:nvPr/>
        </p:nvSpPr>
        <p:spPr>
          <a:xfrm>
            <a:off x="1839594" y="30941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= 4</a:t>
            </a:r>
            <a:endParaRPr lang="en-P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21EF02-83AE-4518-82B1-F1781D5B3C95}"/>
              </a:ext>
            </a:extLst>
          </p:cNvPr>
          <p:cNvSpPr txBox="1"/>
          <p:nvPr/>
        </p:nvSpPr>
        <p:spPr>
          <a:xfrm>
            <a:off x="1810438" y="35645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endParaRPr lang="en-PK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3515EB-F281-47D5-BA92-306FFD1CD7A2}"/>
              </a:ext>
            </a:extLst>
          </p:cNvPr>
          <p:cNvSpPr txBox="1"/>
          <p:nvPr/>
        </p:nvSpPr>
        <p:spPr>
          <a:xfrm>
            <a:off x="1321264" y="4754279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m = b</a:t>
            </a:r>
            <a:r>
              <a:rPr lang="en-US" baseline="30000" dirty="0"/>
              <a:t>m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2055C-87C5-4778-9E7A-C0BEF868F264}"/>
              </a:ext>
            </a:extLst>
          </p:cNvPr>
          <p:cNvSpPr txBox="1"/>
          <p:nvPr/>
        </p:nvSpPr>
        <p:spPr>
          <a:xfrm>
            <a:off x="9883343" y="3447802"/>
            <a:ext cx="163435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No</a:t>
            </a:r>
          </a:p>
          <a:p>
            <a:r>
              <a:rPr lang="en-US" dirty="0"/>
              <a:t>Optimal    = No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0F18A-9D3F-4FFF-B6F4-1898BE8B4CD2}"/>
              </a:ext>
            </a:extLst>
          </p:cNvPr>
          <p:cNvSpPr txBox="1"/>
          <p:nvPr/>
        </p:nvSpPr>
        <p:spPr>
          <a:xfrm rot="3109758">
            <a:off x="4707168" y="1219428"/>
            <a:ext cx="610788" cy="354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9A4B22-556C-422A-8518-AFC0075AF842}"/>
                  </a:ext>
                </a:extLst>
              </p14:cNvPr>
              <p14:cNvContentPartPr/>
              <p14:nvPr/>
            </p14:nvContentPartPr>
            <p14:xfrm>
              <a:off x="2095560" y="2336760"/>
              <a:ext cx="8680680" cy="3683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9A4B22-556C-422A-8518-AFC0075AF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200" y="2327400"/>
                <a:ext cx="869940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7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320-502A-49DB-A2BE-1D2B879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Depth-Limited-First-Search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CF5D4-FC55-495C-B29D-3915E27A46D0}"/>
              </a:ext>
            </a:extLst>
          </p:cNvPr>
          <p:cNvSpPr/>
          <p:nvPr/>
        </p:nvSpPr>
        <p:spPr>
          <a:xfrm>
            <a:off x="5951004" y="1829770"/>
            <a:ext cx="399495" cy="41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2D2-8719-4A7A-B211-0CA8CAD8A57D}"/>
              </a:ext>
            </a:extLst>
          </p:cNvPr>
          <p:cNvSpPr/>
          <p:nvPr/>
        </p:nvSpPr>
        <p:spPr>
          <a:xfrm>
            <a:off x="4820576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108E1-1E4D-429E-98BF-7DC3F1BD6CD0}"/>
              </a:ext>
            </a:extLst>
          </p:cNvPr>
          <p:cNvSpPr/>
          <p:nvPr/>
        </p:nvSpPr>
        <p:spPr>
          <a:xfrm>
            <a:off x="7214613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294ACA-FE86-431C-ACE7-344165357E58}"/>
              </a:ext>
            </a:extLst>
          </p:cNvPr>
          <p:cNvSpPr/>
          <p:nvPr/>
        </p:nvSpPr>
        <p:spPr>
          <a:xfrm>
            <a:off x="5288150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EDD94-D7B5-41C6-A997-2B81B4969942}"/>
              </a:ext>
            </a:extLst>
          </p:cNvPr>
          <p:cNvSpPr/>
          <p:nvPr/>
        </p:nvSpPr>
        <p:spPr>
          <a:xfrm>
            <a:off x="4333041" y="3170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90CE28-46ED-4789-A7C8-6E0742CF9626}"/>
              </a:ext>
            </a:extLst>
          </p:cNvPr>
          <p:cNvSpPr/>
          <p:nvPr/>
        </p:nvSpPr>
        <p:spPr>
          <a:xfrm>
            <a:off x="6686385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B722B-1417-459E-8221-29E5B131F409}"/>
              </a:ext>
            </a:extLst>
          </p:cNvPr>
          <p:cNvSpPr/>
          <p:nvPr/>
        </p:nvSpPr>
        <p:spPr>
          <a:xfrm>
            <a:off x="7874556" y="315008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C95DE8-07CE-4A6A-8C2C-210CDB795CFE}"/>
              </a:ext>
            </a:extLst>
          </p:cNvPr>
          <p:cNvSpPr/>
          <p:nvPr/>
        </p:nvSpPr>
        <p:spPr>
          <a:xfrm>
            <a:off x="463562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3F28A-C14E-4EE5-BC8A-A4E2691FE6BF}"/>
              </a:ext>
            </a:extLst>
          </p:cNvPr>
          <p:cNvSpPr/>
          <p:nvPr/>
        </p:nvSpPr>
        <p:spPr>
          <a:xfrm>
            <a:off x="4014189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3D4C13-48E4-4209-8A17-4DD45BEBE21F}"/>
              </a:ext>
            </a:extLst>
          </p:cNvPr>
          <p:cNvSpPr/>
          <p:nvPr/>
        </p:nvSpPr>
        <p:spPr>
          <a:xfrm>
            <a:off x="5125384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F74D5-B56B-454D-A8DE-1DB9F3B96C36}"/>
              </a:ext>
            </a:extLst>
          </p:cNvPr>
          <p:cNvSpPr/>
          <p:nvPr/>
        </p:nvSpPr>
        <p:spPr>
          <a:xfrm>
            <a:off x="561513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92DEC5-0145-4949-B132-23C4AC0D9CFA}"/>
              </a:ext>
            </a:extLst>
          </p:cNvPr>
          <p:cNvSpPr/>
          <p:nvPr/>
        </p:nvSpPr>
        <p:spPr>
          <a:xfrm>
            <a:off x="6903895" y="3704957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87957-620F-4EE0-9F9F-2B10359428AC}"/>
              </a:ext>
            </a:extLst>
          </p:cNvPr>
          <p:cNvSpPr/>
          <p:nvPr/>
        </p:nvSpPr>
        <p:spPr>
          <a:xfrm>
            <a:off x="6412650" y="368941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09B20-B5F0-44DE-8ED3-CB96F67CD671}"/>
              </a:ext>
            </a:extLst>
          </p:cNvPr>
          <p:cNvSpPr/>
          <p:nvPr/>
        </p:nvSpPr>
        <p:spPr>
          <a:xfrm>
            <a:off x="7642286" y="369533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6AF9B-B5BD-4C56-9575-221E7BEDA54D}"/>
              </a:ext>
            </a:extLst>
          </p:cNvPr>
          <p:cNvSpPr/>
          <p:nvPr/>
        </p:nvSpPr>
        <p:spPr>
          <a:xfrm>
            <a:off x="8253295" y="3682753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8F34B4B-984D-4A6F-B778-18559D9E7EC9}"/>
              </a:ext>
            </a:extLst>
          </p:cNvPr>
          <p:cNvSpPr/>
          <p:nvPr/>
        </p:nvSpPr>
        <p:spPr>
          <a:xfrm>
            <a:off x="3991998" y="40497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2546993-4F27-42BF-AEBB-CA09C73268B1}"/>
              </a:ext>
            </a:extLst>
          </p:cNvPr>
          <p:cNvSpPr/>
          <p:nvPr/>
        </p:nvSpPr>
        <p:spPr>
          <a:xfrm>
            <a:off x="3878070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D8B019C-B05D-4E1F-BCEE-3F8D7BEA59AE}"/>
              </a:ext>
            </a:extLst>
          </p:cNvPr>
          <p:cNvSpPr/>
          <p:nvPr/>
        </p:nvSpPr>
        <p:spPr>
          <a:xfrm>
            <a:off x="3694785" y="477719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D5C32-BE0F-4F81-B6BE-2098BD916617}"/>
              </a:ext>
            </a:extLst>
          </p:cNvPr>
          <p:cNvSpPr/>
          <p:nvPr/>
        </p:nvSpPr>
        <p:spPr>
          <a:xfrm>
            <a:off x="4614911" y="42021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BDB5148-30EA-4410-815E-948C8566EED9}"/>
              </a:ext>
            </a:extLst>
          </p:cNvPr>
          <p:cNvSpPr/>
          <p:nvPr/>
        </p:nvSpPr>
        <p:spPr>
          <a:xfrm>
            <a:off x="4500983" y="45394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DC98AA-66C2-4229-A4EC-7B4788E3B7F9}"/>
              </a:ext>
            </a:extLst>
          </p:cNvPr>
          <p:cNvSpPr/>
          <p:nvPr/>
        </p:nvSpPr>
        <p:spPr>
          <a:xfrm>
            <a:off x="4363382" y="48057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67364852-0374-45B0-A6D5-4742FA61F6CC}"/>
              </a:ext>
            </a:extLst>
          </p:cNvPr>
          <p:cNvSpPr/>
          <p:nvPr/>
        </p:nvSpPr>
        <p:spPr>
          <a:xfrm>
            <a:off x="5120938" y="414882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A6CFAB32-5B51-487A-A03F-489766AA43BA}"/>
              </a:ext>
            </a:extLst>
          </p:cNvPr>
          <p:cNvSpPr/>
          <p:nvPr/>
        </p:nvSpPr>
        <p:spPr>
          <a:xfrm>
            <a:off x="5063239" y="441515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164EE556-B0BA-4A18-A36A-B79325D95F2B}"/>
              </a:ext>
            </a:extLst>
          </p:cNvPr>
          <p:cNvSpPr/>
          <p:nvPr/>
        </p:nvSpPr>
        <p:spPr>
          <a:xfrm>
            <a:off x="5017366" y="4715296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412C2D0E-0241-455D-A7B4-1882B23EEDAE}"/>
              </a:ext>
            </a:extLst>
          </p:cNvPr>
          <p:cNvSpPr/>
          <p:nvPr/>
        </p:nvSpPr>
        <p:spPr>
          <a:xfrm>
            <a:off x="5671357" y="407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900447BA-C4BF-4370-ACF9-4BFABED81C4E}"/>
              </a:ext>
            </a:extLst>
          </p:cNvPr>
          <p:cNvSpPr/>
          <p:nvPr/>
        </p:nvSpPr>
        <p:spPr>
          <a:xfrm>
            <a:off x="5655832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2935316-54FF-473D-BE27-F5D19B79C778}"/>
              </a:ext>
            </a:extLst>
          </p:cNvPr>
          <p:cNvSpPr/>
          <p:nvPr/>
        </p:nvSpPr>
        <p:spPr>
          <a:xfrm>
            <a:off x="5671357" y="4709379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05AA5EB-646B-4D8C-9E81-A4B7F99F009D}"/>
              </a:ext>
            </a:extLst>
          </p:cNvPr>
          <p:cNvSpPr/>
          <p:nvPr/>
        </p:nvSpPr>
        <p:spPr>
          <a:xfrm>
            <a:off x="6408949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94CA062-4C18-497A-91A0-184624B06A47}"/>
              </a:ext>
            </a:extLst>
          </p:cNvPr>
          <p:cNvSpPr/>
          <p:nvPr/>
        </p:nvSpPr>
        <p:spPr>
          <a:xfrm>
            <a:off x="6344959" y="4398877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132CF15-872A-465B-9A4A-BEE87B93D474}"/>
              </a:ext>
            </a:extLst>
          </p:cNvPr>
          <p:cNvSpPr/>
          <p:nvPr/>
        </p:nvSpPr>
        <p:spPr>
          <a:xfrm>
            <a:off x="6271724" y="469332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A188B4CA-9859-4202-878A-114AB6765523}"/>
              </a:ext>
            </a:extLst>
          </p:cNvPr>
          <p:cNvSpPr/>
          <p:nvPr/>
        </p:nvSpPr>
        <p:spPr>
          <a:xfrm>
            <a:off x="7014851" y="409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8784A3DD-CDA1-48BF-9E9C-B103A6B717CC}"/>
              </a:ext>
            </a:extLst>
          </p:cNvPr>
          <p:cNvSpPr/>
          <p:nvPr/>
        </p:nvSpPr>
        <p:spPr>
          <a:xfrm>
            <a:off x="6945326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5F89F741-86B3-4A26-AE26-4BB334CBC3FF}"/>
              </a:ext>
            </a:extLst>
          </p:cNvPr>
          <p:cNvSpPr/>
          <p:nvPr/>
        </p:nvSpPr>
        <p:spPr>
          <a:xfrm>
            <a:off x="691534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4F0A9C5B-3D49-4D5B-BA20-09CEC4B5F495}"/>
              </a:ext>
            </a:extLst>
          </p:cNvPr>
          <p:cNvSpPr/>
          <p:nvPr/>
        </p:nvSpPr>
        <p:spPr>
          <a:xfrm>
            <a:off x="7659232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30AB829B-5656-46A4-96C4-996D1F1FC9E5}"/>
              </a:ext>
            </a:extLst>
          </p:cNvPr>
          <p:cNvSpPr/>
          <p:nvPr/>
        </p:nvSpPr>
        <p:spPr>
          <a:xfrm>
            <a:off x="7631211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05FE0F9-120E-400B-A1DF-45CCFA1185E8}"/>
              </a:ext>
            </a:extLst>
          </p:cNvPr>
          <p:cNvSpPr/>
          <p:nvPr/>
        </p:nvSpPr>
        <p:spPr>
          <a:xfrm>
            <a:off x="758532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07F4F07-0875-4534-812D-5D2AEAAF94C9}"/>
              </a:ext>
            </a:extLst>
          </p:cNvPr>
          <p:cNvSpPr/>
          <p:nvPr/>
        </p:nvSpPr>
        <p:spPr>
          <a:xfrm>
            <a:off x="8418294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8AD4A831-AC97-4D80-BC92-21DF172BDB6D}"/>
              </a:ext>
            </a:extLst>
          </p:cNvPr>
          <p:cNvSpPr/>
          <p:nvPr/>
        </p:nvSpPr>
        <p:spPr>
          <a:xfrm>
            <a:off x="8450085" y="4416644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33BB3B95-7AD9-4E32-B982-4E260BD37052}"/>
              </a:ext>
            </a:extLst>
          </p:cNvPr>
          <p:cNvSpPr/>
          <p:nvPr/>
        </p:nvSpPr>
        <p:spPr>
          <a:xfrm>
            <a:off x="8532222" y="4672615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708B-8E46-4FAC-B8DE-8B5037EA04E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085790" y="2185915"/>
            <a:ext cx="923719" cy="58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D5917-20C2-4ABC-9459-00EA97BE359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6350499" y="2038395"/>
            <a:ext cx="909618" cy="7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92E1D2-80E6-4E63-BE2C-AEE405BD223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4598255" y="2954252"/>
            <a:ext cx="267825" cy="2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2AEBD4-0F12-4D6E-AF30-F31D77CAB6CD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 flipH="1">
            <a:off x="4169548" y="3436389"/>
            <a:ext cx="318852" cy="24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9C80E4-5470-4970-A3C4-741C4633E2C9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085790" y="2954252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F8A589-D10E-46AC-B243-4A780CAFD9BB}"/>
              </a:ext>
            </a:extLst>
          </p:cNvPr>
          <p:cNvCxnSpPr/>
          <p:nvPr/>
        </p:nvCxnSpPr>
        <p:spPr>
          <a:xfrm>
            <a:off x="5496866" y="3418037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069D96-B0EE-4FB6-853D-0D928CDF410A}"/>
              </a:ext>
            </a:extLst>
          </p:cNvPr>
          <p:cNvCxnSpPr/>
          <p:nvPr/>
        </p:nvCxnSpPr>
        <p:spPr>
          <a:xfrm>
            <a:off x="6844259" y="3435495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E564E3-ADC5-465B-BE7E-D479899A0B83}"/>
              </a:ext>
            </a:extLst>
          </p:cNvPr>
          <p:cNvCxnSpPr/>
          <p:nvPr/>
        </p:nvCxnSpPr>
        <p:spPr>
          <a:xfrm>
            <a:off x="8130157" y="3408709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BD07A2-9907-4F72-95B3-CAF9531DED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57877" y="2903201"/>
            <a:ext cx="362183" cy="2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60A5A-1F48-45E8-920A-00B4C97165E4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4598255" y="3397386"/>
            <a:ext cx="192729" cy="2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FCAB4B-6252-45AD-BBFF-2EAF5CE381C3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 flipH="1">
            <a:off x="5280743" y="3406268"/>
            <a:ext cx="52911" cy="2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FF9C54-5F9A-476B-B27D-93585C60098F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flipH="1">
            <a:off x="6568009" y="3445271"/>
            <a:ext cx="273735" cy="2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1E6D2D-493D-494C-B844-DA3868465588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6951599" y="2954252"/>
            <a:ext cx="308518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72E89A-2C70-4F07-A92C-BE81180DF402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 flipH="1">
            <a:off x="7797645" y="3377411"/>
            <a:ext cx="122415" cy="31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A653AF-3042-49D3-AE54-32D26B19652C}"/>
              </a:ext>
            </a:extLst>
          </p:cNvPr>
          <p:cNvSpPr txBox="1"/>
          <p:nvPr/>
        </p:nvSpPr>
        <p:spPr>
          <a:xfrm>
            <a:off x="5984696" y="1853059"/>
            <a:ext cx="221942" cy="37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F267D-085C-4D8A-8EA9-FFB1AE5EB6A7}"/>
              </a:ext>
            </a:extLst>
          </p:cNvPr>
          <p:cNvSpPr txBox="1"/>
          <p:nvPr/>
        </p:nvSpPr>
        <p:spPr>
          <a:xfrm>
            <a:off x="500882" y="5646936"/>
            <a:ext cx="4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maximum depth of tree maybe infinity </a:t>
            </a:r>
            <a:endParaRPr lang="en-PK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9931B0-A31C-4BBA-AEEE-83A49E5D22E6}"/>
              </a:ext>
            </a:extLst>
          </p:cNvPr>
          <p:cNvSpPr txBox="1"/>
          <p:nvPr/>
        </p:nvSpPr>
        <p:spPr>
          <a:xfrm>
            <a:off x="513730" y="5959987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depth of the goal node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595D-CE53-4E1E-9172-E738EF72BA85}"/>
              </a:ext>
            </a:extLst>
          </p:cNvPr>
          <p:cNvSpPr txBox="1"/>
          <p:nvPr/>
        </p:nvSpPr>
        <p:spPr>
          <a:xfrm>
            <a:off x="6997103" y="1270514"/>
            <a:ext cx="291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 = 3 =&gt; DLFS is incomplete!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2DAC-540A-482D-9D19-CAF2D64F7E40}"/>
              </a:ext>
            </a:extLst>
          </p:cNvPr>
          <p:cNvSpPr txBox="1"/>
          <p:nvPr/>
        </p:nvSpPr>
        <p:spPr>
          <a:xfrm>
            <a:off x="9959774" y="2593276"/>
            <a:ext cx="1374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(b</a:t>
            </a:r>
            <a:r>
              <a:rPr lang="en-US" baseline="30000" dirty="0"/>
              <a:t>l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E6AF5-F3C9-4BA5-A344-FB15E720F5AB}"/>
              </a:ext>
            </a:extLst>
          </p:cNvPr>
          <p:cNvSpPr txBox="1"/>
          <p:nvPr/>
        </p:nvSpPr>
        <p:spPr>
          <a:xfrm>
            <a:off x="9873211" y="2948789"/>
            <a:ext cx="1478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(bl)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65019A-9264-401F-94E2-EECB88C6D722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2823099" y="1982476"/>
            <a:ext cx="3161597" cy="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165D7-83DD-42E0-A498-DD509F6DBF14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3311371" y="2831977"/>
            <a:ext cx="1509205" cy="2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9D00CE-9823-4368-847D-6A3B6AAF764E}"/>
              </a:ext>
            </a:extLst>
          </p:cNvPr>
          <p:cNvCxnSpPr>
            <a:stCxn id="13" idx="2"/>
          </p:cNvCxnSpPr>
          <p:nvPr/>
        </p:nvCxnSpPr>
        <p:spPr>
          <a:xfrm flipH="1">
            <a:off x="3311371" y="3303224"/>
            <a:ext cx="1021670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EDD9D8-E7E3-4F71-A545-C510F6C0C820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311371" y="3805566"/>
            <a:ext cx="70281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171BE9-4811-4A9F-A00E-7EB480CF0BCE}"/>
              </a:ext>
            </a:extLst>
          </p:cNvPr>
          <p:cNvCxnSpPr/>
          <p:nvPr/>
        </p:nvCxnSpPr>
        <p:spPr>
          <a:xfrm flipH="1">
            <a:off x="2743871" y="4919710"/>
            <a:ext cx="839681" cy="1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29526D-E921-4107-A6C3-6BCBAB873CED}"/>
              </a:ext>
            </a:extLst>
          </p:cNvPr>
          <p:cNvSpPr txBox="1"/>
          <p:nvPr/>
        </p:nvSpPr>
        <p:spPr>
          <a:xfrm>
            <a:off x="6978855" y="1609169"/>
            <a:ext cx="256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on each level = 2</a:t>
            </a:r>
            <a:r>
              <a:rPr lang="en-US" baseline="30000" dirty="0"/>
              <a:t>^n</a:t>
            </a:r>
            <a:endParaRPr lang="en-PK" baseline="30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54C858-BCA7-4720-935F-C965E5D9B487}"/>
              </a:ext>
            </a:extLst>
          </p:cNvPr>
          <p:cNvSpPr txBox="1"/>
          <p:nvPr/>
        </p:nvSpPr>
        <p:spPr>
          <a:xfrm>
            <a:off x="1913481" y="1793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P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E18582-5F1E-469B-8746-91DC7211E5B2}"/>
              </a:ext>
            </a:extLst>
          </p:cNvPr>
          <p:cNvSpPr txBox="1"/>
          <p:nvPr/>
        </p:nvSpPr>
        <p:spPr>
          <a:xfrm>
            <a:off x="1839594" y="26527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= 2</a:t>
            </a:r>
            <a:endParaRPr lang="en-PK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49AE4D-FECF-42C6-A999-A6FACD4CC09B}"/>
              </a:ext>
            </a:extLst>
          </p:cNvPr>
          <p:cNvSpPr txBox="1"/>
          <p:nvPr/>
        </p:nvSpPr>
        <p:spPr>
          <a:xfrm>
            <a:off x="1839594" y="30941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= 4</a:t>
            </a:r>
            <a:endParaRPr lang="en-P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21EF02-83AE-4518-82B1-F1781D5B3C95}"/>
              </a:ext>
            </a:extLst>
          </p:cNvPr>
          <p:cNvSpPr txBox="1"/>
          <p:nvPr/>
        </p:nvSpPr>
        <p:spPr>
          <a:xfrm>
            <a:off x="1810438" y="35645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endParaRPr lang="en-PK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3515EB-F281-47D5-BA92-306FFD1CD7A2}"/>
              </a:ext>
            </a:extLst>
          </p:cNvPr>
          <p:cNvSpPr txBox="1"/>
          <p:nvPr/>
        </p:nvSpPr>
        <p:spPr>
          <a:xfrm>
            <a:off x="1321264" y="4754279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m = b</a:t>
            </a:r>
            <a:r>
              <a:rPr lang="en-US" baseline="30000" dirty="0"/>
              <a:t>m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E5FE0-0316-4C24-99F0-3156C81E9698}"/>
              </a:ext>
            </a:extLst>
          </p:cNvPr>
          <p:cNvSpPr txBox="1"/>
          <p:nvPr/>
        </p:nvSpPr>
        <p:spPr>
          <a:xfrm>
            <a:off x="8562206" y="43547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PK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9AD81-6259-429A-8992-5FBF5DB68A2D}"/>
              </a:ext>
            </a:extLst>
          </p:cNvPr>
          <p:cNvSpPr txBox="1"/>
          <p:nvPr/>
        </p:nvSpPr>
        <p:spPr>
          <a:xfrm>
            <a:off x="500882" y="627161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limit</a:t>
            </a:r>
            <a:endParaRPr lang="en-PK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767AD5-D382-4632-AA73-E6549F6A6F8B}"/>
              </a:ext>
            </a:extLst>
          </p:cNvPr>
          <p:cNvSpPr txBox="1"/>
          <p:nvPr/>
        </p:nvSpPr>
        <p:spPr>
          <a:xfrm>
            <a:off x="9638979" y="3534893"/>
            <a:ext cx="163435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No</a:t>
            </a:r>
          </a:p>
          <a:p>
            <a:r>
              <a:rPr lang="en-US" dirty="0"/>
              <a:t>Optimal    = No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758A17-C0E4-48CB-AEC7-020A731301AF}"/>
                  </a:ext>
                </a:extLst>
              </p14:cNvPr>
              <p14:cNvContentPartPr/>
              <p14:nvPr/>
            </p14:nvContentPartPr>
            <p14:xfrm>
              <a:off x="1631880" y="857160"/>
              <a:ext cx="9957240" cy="534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758A17-C0E4-48CB-AEC7-020A73130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520" y="847800"/>
                <a:ext cx="997596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5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320-502A-49DB-A2BE-1D2B879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Iterative-Deepening-First-Search</a:t>
            </a:r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9CF5D4-FC55-495C-B29D-3915E27A46D0}"/>
              </a:ext>
            </a:extLst>
          </p:cNvPr>
          <p:cNvSpPr/>
          <p:nvPr/>
        </p:nvSpPr>
        <p:spPr>
          <a:xfrm>
            <a:off x="5951004" y="1829770"/>
            <a:ext cx="399495" cy="41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DF2D2-8719-4A7A-B211-0CA8CAD8A57D}"/>
              </a:ext>
            </a:extLst>
          </p:cNvPr>
          <p:cNvSpPr/>
          <p:nvPr/>
        </p:nvSpPr>
        <p:spPr>
          <a:xfrm>
            <a:off x="4820576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108E1-1E4D-429E-98BF-7DC3F1BD6CD0}"/>
              </a:ext>
            </a:extLst>
          </p:cNvPr>
          <p:cNvSpPr/>
          <p:nvPr/>
        </p:nvSpPr>
        <p:spPr>
          <a:xfrm>
            <a:off x="7214613" y="2726925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294ACA-FE86-431C-ACE7-344165357E58}"/>
              </a:ext>
            </a:extLst>
          </p:cNvPr>
          <p:cNvSpPr/>
          <p:nvPr/>
        </p:nvSpPr>
        <p:spPr>
          <a:xfrm>
            <a:off x="5288150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5EDD94-D7B5-41C6-A997-2B81B4969942}"/>
              </a:ext>
            </a:extLst>
          </p:cNvPr>
          <p:cNvSpPr/>
          <p:nvPr/>
        </p:nvSpPr>
        <p:spPr>
          <a:xfrm>
            <a:off x="4333041" y="3170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90CE28-46ED-4789-A7C8-6E0742CF9626}"/>
              </a:ext>
            </a:extLst>
          </p:cNvPr>
          <p:cNvSpPr/>
          <p:nvPr/>
        </p:nvSpPr>
        <p:spPr>
          <a:xfrm>
            <a:off x="6686385" y="317894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0B722B-1417-459E-8221-29E5B131F409}"/>
              </a:ext>
            </a:extLst>
          </p:cNvPr>
          <p:cNvSpPr/>
          <p:nvPr/>
        </p:nvSpPr>
        <p:spPr>
          <a:xfrm>
            <a:off x="7874556" y="315008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C95DE8-07CE-4A6A-8C2C-210CDB795CFE}"/>
              </a:ext>
            </a:extLst>
          </p:cNvPr>
          <p:cNvSpPr/>
          <p:nvPr/>
        </p:nvSpPr>
        <p:spPr>
          <a:xfrm>
            <a:off x="463562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43F28A-C14E-4EE5-BC8A-A4E2691FE6BF}"/>
              </a:ext>
            </a:extLst>
          </p:cNvPr>
          <p:cNvSpPr/>
          <p:nvPr/>
        </p:nvSpPr>
        <p:spPr>
          <a:xfrm>
            <a:off x="4014189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3D4C13-48E4-4209-8A17-4DD45BEBE21F}"/>
              </a:ext>
            </a:extLst>
          </p:cNvPr>
          <p:cNvSpPr/>
          <p:nvPr/>
        </p:nvSpPr>
        <p:spPr>
          <a:xfrm>
            <a:off x="5125384" y="3679059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9F74D5-B56B-454D-A8DE-1DB9F3B96C36}"/>
              </a:ext>
            </a:extLst>
          </p:cNvPr>
          <p:cNvSpPr/>
          <p:nvPr/>
        </p:nvSpPr>
        <p:spPr>
          <a:xfrm>
            <a:off x="5615135" y="367240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92DEC5-0145-4949-B132-23C4AC0D9CFA}"/>
              </a:ext>
            </a:extLst>
          </p:cNvPr>
          <p:cNvSpPr/>
          <p:nvPr/>
        </p:nvSpPr>
        <p:spPr>
          <a:xfrm>
            <a:off x="6903895" y="3704957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587957-620F-4EE0-9F9F-2B10359428AC}"/>
              </a:ext>
            </a:extLst>
          </p:cNvPr>
          <p:cNvSpPr/>
          <p:nvPr/>
        </p:nvSpPr>
        <p:spPr>
          <a:xfrm>
            <a:off x="6412650" y="3689411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09B20-B5F0-44DE-8ED3-CB96F67CD671}"/>
              </a:ext>
            </a:extLst>
          </p:cNvPr>
          <p:cNvSpPr/>
          <p:nvPr/>
        </p:nvSpPr>
        <p:spPr>
          <a:xfrm>
            <a:off x="7642286" y="3695334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6AF9B-B5BD-4C56-9575-221E7BEDA54D}"/>
              </a:ext>
            </a:extLst>
          </p:cNvPr>
          <p:cNvSpPr/>
          <p:nvPr/>
        </p:nvSpPr>
        <p:spPr>
          <a:xfrm>
            <a:off x="8253295" y="3682753"/>
            <a:ext cx="310718" cy="266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8F34B4B-984D-4A6F-B778-18559D9E7EC9}"/>
              </a:ext>
            </a:extLst>
          </p:cNvPr>
          <p:cNvSpPr/>
          <p:nvPr/>
        </p:nvSpPr>
        <p:spPr>
          <a:xfrm>
            <a:off x="3991998" y="40497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2546993-4F27-42BF-AEBB-CA09C73268B1}"/>
              </a:ext>
            </a:extLst>
          </p:cNvPr>
          <p:cNvSpPr/>
          <p:nvPr/>
        </p:nvSpPr>
        <p:spPr>
          <a:xfrm>
            <a:off x="3878070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D8B019C-B05D-4E1F-BCEE-3F8D7BEA59AE}"/>
              </a:ext>
            </a:extLst>
          </p:cNvPr>
          <p:cNvSpPr/>
          <p:nvPr/>
        </p:nvSpPr>
        <p:spPr>
          <a:xfrm>
            <a:off x="3694785" y="477719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D5C32-BE0F-4F81-B6BE-2098BD916617}"/>
              </a:ext>
            </a:extLst>
          </p:cNvPr>
          <p:cNvSpPr/>
          <p:nvPr/>
        </p:nvSpPr>
        <p:spPr>
          <a:xfrm>
            <a:off x="4614911" y="420210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3BDB5148-30EA-4410-815E-948C8566EED9}"/>
              </a:ext>
            </a:extLst>
          </p:cNvPr>
          <p:cNvSpPr/>
          <p:nvPr/>
        </p:nvSpPr>
        <p:spPr>
          <a:xfrm>
            <a:off x="4500983" y="45394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41DC98AA-66C2-4229-A4EC-7B4788E3B7F9}"/>
              </a:ext>
            </a:extLst>
          </p:cNvPr>
          <p:cNvSpPr/>
          <p:nvPr/>
        </p:nvSpPr>
        <p:spPr>
          <a:xfrm>
            <a:off x="4363382" y="480578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67364852-0374-45B0-A6D5-4742FA61F6CC}"/>
              </a:ext>
            </a:extLst>
          </p:cNvPr>
          <p:cNvSpPr/>
          <p:nvPr/>
        </p:nvSpPr>
        <p:spPr>
          <a:xfrm>
            <a:off x="5120938" y="414882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A6CFAB32-5B51-487A-A03F-489766AA43BA}"/>
              </a:ext>
            </a:extLst>
          </p:cNvPr>
          <p:cNvSpPr/>
          <p:nvPr/>
        </p:nvSpPr>
        <p:spPr>
          <a:xfrm>
            <a:off x="5063239" y="441515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164EE556-B0BA-4A18-A36A-B79325D95F2B}"/>
              </a:ext>
            </a:extLst>
          </p:cNvPr>
          <p:cNvSpPr/>
          <p:nvPr/>
        </p:nvSpPr>
        <p:spPr>
          <a:xfrm>
            <a:off x="5017366" y="4715296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412C2D0E-0241-455D-A7B4-1882B23EEDAE}"/>
              </a:ext>
            </a:extLst>
          </p:cNvPr>
          <p:cNvSpPr/>
          <p:nvPr/>
        </p:nvSpPr>
        <p:spPr>
          <a:xfrm>
            <a:off x="5671357" y="407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900447BA-C4BF-4370-ACF9-4BFABED81C4E}"/>
              </a:ext>
            </a:extLst>
          </p:cNvPr>
          <p:cNvSpPr/>
          <p:nvPr/>
        </p:nvSpPr>
        <p:spPr>
          <a:xfrm>
            <a:off x="5655832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2935316-54FF-473D-BE27-F5D19B79C778}"/>
              </a:ext>
            </a:extLst>
          </p:cNvPr>
          <p:cNvSpPr/>
          <p:nvPr/>
        </p:nvSpPr>
        <p:spPr>
          <a:xfrm>
            <a:off x="5671357" y="4709379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205AA5EB-646B-4D8C-9E81-A4B7F99F009D}"/>
              </a:ext>
            </a:extLst>
          </p:cNvPr>
          <p:cNvSpPr/>
          <p:nvPr/>
        </p:nvSpPr>
        <p:spPr>
          <a:xfrm>
            <a:off x="6408949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94CA062-4C18-497A-91A0-184624B06A47}"/>
              </a:ext>
            </a:extLst>
          </p:cNvPr>
          <p:cNvSpPr/>
          <p:nvPr/>
        </p:nvSpPr>
        <p:spPr>
          <a:xfrm>
            <a:off x="6344959" y="4398877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C132CF15-872A-465B-9A4A-BEE87B93D474}"/>
              </a:ext>
            </a:extLst>
          </p:cNvPr>
          <p:cNvSpPr/>
          <p:nvPr/>
        </p:nvSpPr>
        <p:spPr>
          <a:xfrm>
            <a:off x="6271724" y="4693321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A188B4CA-9859-4202-878A-114AB6765523}"/>
              </a:ext>
            </a:extLst>
          </p:cNvPr>
          <p:cNvSpPr/>
          <p:nvPr/>
        </p:nvSpPr>
        <p:spPr>
          <a:xfrm>
            <a:off x="7014851" y="409780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id="{8784A3DD-CDA1-48BF-9E9C-B103A6B717CC}"/>
              </a:ext>
            </a:extLst>
          </p:cNvPr>
          <p:cNvSpPr/>
          <p:nvPr/>
        </p:nvSpPr>
        <p:spPr>
          <a:xfrm>
            <a:off x="6945326" y="442403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5F89F741-86B3-4A26-AE26-4BB334CBC3FF}"/>
              </a:ext>
            </a:extLst>
          </p:cNvPr>
          <p:cNvSpPr/>
          <p:nvPr/>
        </p:nvSpPr>
        <p:spPr>
          <a:xfrm>
            <a:off x="691534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4F0A9C5B-3D49-4D5B-BA20-09CEC4B5F495}"/>
              </a:ext>
            </a:extLst>
          </p:cNvPr>
          <p:cNvSpPr/>
          <p:nvPr/>
        </p:nvSpPr>
        <p:spPr>
          <a:xfrm>
            <a:off x="7659232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30AB829B-5656-46A4-96C4-996D1F1FC9E5}"/>
              </a:ext>
            </a:extLst>
          </p:cNvPr>
          <p:cNvSpPr/>
          <p:nvPr/>
        </p:nvSpPr>
        <p:spPr>
          <a:xfrm>
            <a:off x="7631211" y="4387050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05FE0F9-120E-400B-A1DF-45CCFA1185E8}"/>
              </a:ext>
            </a:extLst>
          </p:cNvPr>
          <p:cNvSpPr/>
          <p:nvPr/>
        </p:nvSpPr>
        <p:spPr>
          <a:xfrm>
            <a:off x="7585322" y="4703682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07F4F07-0875-4534-812D-5D2AEAAF94C9}"/>
              </a:ext>
            </a:extLst>
          </p:cNvPr>
          <p:cNvSpPr/>
          <p:nvPr/>
        </p:nvSpPr>
        <p:spPr>
          <a:xfrm>
            <a:off x="8418294" y="4116278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8AD4A831-AC97-4D80-BC92-21DF172BDB6D}"/>
              </a:ext>
            </a:extLst>
          </p:cNvPr>
          <p:cNvSpPr/>
          <p:nvPr/>
        </p:nvSpPr>
        <p:spPr>
          <a:xfrm>
            <a:off x="8450085" y="4416644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33BB3B95-7AD9-4E32-B982-4E260BD37052}"/>
              </a:ext>
            </a:extLst>
          </p:cNvPr>
          <p:cNvSpPr/>
          <p:nvPr/>
        </p:nvSpPr>
        <p:spPr>
          <a:xfrm>
            <a:off x="8532222" y="4672615"/>
            <a:ext cx="113928" cy="26633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5708B-8E46-4FAC-B8DE-8B5037EA04E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5085790" y="2185915"/>
            <a:ext cx="923719" cy="58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D5917-20C2-4ABC-9459-00EA97BE359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6350499" y="2038395"/>
            <a:ext cx="909618" cy="72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92E1D2-80E6-4E63-BE2C-AEE405BD223F}"/>
              </a:ext>
            </a:extLst>
          </p:cNvPr>
          <p:cNvCxnSpPr>
            <a:stCxn id="10" idx="3"/>
            <a:endCxn id="13" idx="7"/>
          </p:cNvCxnSpPr>
          <p:nvPr/>
        </p:nvCxnSpPr>
        <p:spPr>
          <a:xfrm flipH="1">
            <a:off x="4598255" y="2954252"/>
            <a:ext cx="267825" cy="2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2AEBD4-0F12-4D6E-AF30-F31D77CAB6CD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 flipH="1">
            <a:off x="4169548" y="3436389"/>
            <a:ext cx="318852" cy="24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9C80E4-5470-4970-A3C4-741C4633E2C9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5085790" y="2954252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F8A589-D10E-46AC-B243-4A780CAFD9BB}"/>
              </a:ext>
            </a:extLst>
          </p:cNvPr>
          <p:cNvCxnSpPr/>
          <p:nvPr/>
        </p:nvCxnSpPr>
        <p:spPr>
          <a:xfrm>
            <a:off x="5496866" y="3418037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069D96-B0EE-4FB6-853D-0D928CDF410A}"/>
              </a:ext>
            </a:extLst>
          </p:cNvPr>
          <p:cNvCxnSpPr/>
          <p:nvPr/>
        </p:nvCxnSpPr>
        <p:spPr>
          <a:xfrm>
            <a:off x="6844259" y="3435495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E564E3-ADC5-465B-BE7E-D479899A0B83}"/>
              </a:ext>
            </a:extLst>
          </p:cNvPr>
          <p:cNvCxnSpPr/>
          <p:nvPr/>
        </p:nvCxnSpPr>
        <p:spPr>
          <a:xfrm>
            <a:off x="8130157" y="3408709"/>
            <a:ext cx="247864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BD07A2-9907-4F72-95B3-CAF9531DED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57877" y="2903201"/>
            <a:ext cx="362183" cy="28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960A5A-1F48-45E8-920A-00B4C97165E4}"/>
              </a:ext>
            </a:extLst>
          </p:cNvPr>
          <p:cNvCxnSpPr>
            <a:stCxn id="13" idx="5"/>
            <a:endCxn id="16" idx="0"/>
          </p:cNvCxnSpPr>
          <p:nvPr/>
        </p:nvCxnSpPr>
        <p:spPr>
          <a:xfrm>
            <a:off x="4598255" y="3397386"/>
            <a:ext cx="192729" cy="27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FCAB4B-6252-45AD-BBFF-2EAF5CE381C3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 flipH="1">
            <a:off x="5280743" y="3406268"/>
            <a:ext cx="52911" cy="27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FF9C54-5F9A-476B-B27D-93585C60098F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flipH="1">
            <a:off x="6568009" y="3445271"/>
            <a:ext cx="273735" cy="24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1E6D2D-493D-494C-B844-DA3868465588}"/>
              </a:ext>
            </a:extLst>
          </p:cNvPr>
          <p:cNvCxnSpPr>
            <a:stCxn id="11" idx="3"/>
            <a:endCxn id="14" idx="7"/>
          </p:cNvCxnSpPr>
          <p:nvPr/>
        </p:nvCxnSpPr>
        <p:spPr>
          <a:xfrm flipH="1">
            <a:off x="6951599" y="2954252"/>
            <a:ext cx="308518" cy="26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72E89A-2C70-4F07-A92C-BE81180DF402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 flipH="1">
            <a:off x="7797645" y="3377411"/>
            <a:ext cx="122415" cy="31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7A653AF-3042-49D3-AE54-32D26B19652C}"/>
              </a:ext>
            </a:extLst>
          </p:cNvPr>
          <p:cNvSpPr txBox="1"/>
          <p:nvPr/>
        </p:nvSpPr>
        <p:spPr>
          <a:xfrm>
            <a:off x="5984696" y="1853059"/>
            <a:ext cx="221942" cy="37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6F267D-085C-4D8A-8EA9-FFB1AE5EB6A7}"/>
              </a:ext>
            </a:extLst>
          </p:cNvPr>
          <p:cNvSpPr txBox="1"/>
          <p:nvPr/>
        </p:nvSpPr>
        <p:spPr>
          <a:xfrm>
            <a:off x="500882" y="5646936"/>
            <a:ext cx="4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maximum depth of tree maybe infinity </a:t>
            </a:r>
            <a:endParaRPr lang="en-PK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9931B0-A31C-4BBA-AEEE-83A49E5D22E6}"/>
              </a:ext>
            </a:extLst>
          </p:cNvPr>
          <p:cNvSpPr txBox="1"/>
          <p:nvPr/>
        </p:nvSpPr>
        <p:spPr>
          <a:xfrm>
            <a:off x="513730" y="5959987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depth of the goal node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595D-CE53-4E1E-9172-E738EF72BA85}"/>
              </a:ext>
            </a:extLst>
          </p:cNvPr>
          <p:cNvSpPr txBox="1"/>
          <p:nvPr/>
        </p:nvSpPr>
        <p:spPr>
          <a:xfrm>
            <a:off x="7525331" y="1456785"/>
            <a:ext cx="436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IDFS expand nodes level-wise i.e. d=0,1,2,3…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2DAC-540A-482D-9D19-CAF2D64F7E40}"/>
              </a:ext>
            </a:extLst>
          </p:cNvPr>
          <p:cNvSpPr txBox="1"/>
          <p:nvPr/>
        </p:nvSpPr>
        <p:spPr>
          <a:xfrm>
            <a:off x="9959774" y="2593276"/>
            <a:ext cx="1418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(b</a:t>
            </a:r>
            <a:r>
              <a:rPr lang="en-US" baseline="30000" dirty="0"/>
              <a:t>d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E6AF5-F3C9-4BA5-A344-FB15E720F5AB}"/>
              </a:ext>
            </a:extLst>
          </p:cNvPr>
          <p:cNvSpPr txBox="1"/>
          <p:nvPr/>
        </p:nvSpPr>
        <p:spPr>
          <a:xfrm>
            <a:off x="9873211" y="2948789"/>
            <a:ext cx="15472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(b</a:t>
            </a:r>
            <a:r>
              <a:rPr lang="en-US" baseline="30000" dirty="0"/>
              <a:t>d</a:t>
            </a:r>
            <a:r>
              <a:rPr lang="en-US" dirty="0"/>
              <a:t>)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65019A-9264-401F-94E2-EECB88C6D722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2823099" y="1982476"/>
            <a:ext cx="3161597" cy="5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165D7-83DD-42E0-A498-DD509F6DBF14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3311371" y="2831977"/>
            <a:ext cx="1509205" cy="2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9D00CE-9823-4368-847D-6A3B6AAF764E}"/>
              </a:ext>
            </a:extLst>
          </p:cNvPr>
          <p:cNvCxnSpPr>
            <a:stCxn id="13" idx="2"/>
          </p:cNvCxnSpPr>
          <p:nvPr/>
        </p:nvCxnSpPr>
        <p:spPr>
          <a:xfrm flipH="1">
            <a:off x="3311371" y="3303224"/>
            <a:ext cx="1021670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EDD9D8-E7E3-4F71-A545-C510F6C0C820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311371" y="3805566"/>
            <a:ext cx="70281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4171BE9-4811-4A9F-A00E-7EB480CF0BCE}"/>
              </a:ext>
            </a:extLst>
          </p:cNvPr>
          <p:cNvCxnSpPr/>
          <p:nvPr/>
        </p:nvCxnSpPr>
        <p:spPr>
          <a:xfrm flipH="1">
            <a:off x="2743871" y="4919710"/>
            <a:ext cx="839681" cy="1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29526D-E921-4107-A6C3-6BCBAB873CED}"/>
              </a:ext>
            </a:extLst>
          </p:cNvPr>
          <p:cNvSpPr txBox="1"/>
          <p:nvPr/>
        </p:nvSpPr>
        <p:spPr>
          <a:xfrm>
            <a:off x="7525331" y="1732808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IDFS works same like BFS!</a:t>
            </a:r>
            <a:endParaRPr lang="en-PK" baseline="30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54C858-BCA7-4720-935F-C965E5D9B487}"/>
              </a:ext>
            </a:extLst>
          </p:cNvPr>
          <p:cNvSpPr txBox="1"/>
          <p:nvPr/>
        </p:nvSpPr>
        <p:spPr>
          <a:xfrm>
            <a:off x="1913481" y="1793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P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E18582-5F1E-469B-8746-91DC7211E5B2}"/>
              </a:ext>
            </a:extLst>
          </p:cNvPr>
          <p:cNvSpPr txBox="1"/>
          <p:nvPr/>
        </p:nvSpPr>
        <p:spPr>
          <a:xfrm>
            <a:off x="1839594" y="26527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= 2</a:t>
            </a:r>
            <a:endParaRPr lang="en-PK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49AE4D-FECF-42C6-A999-A6FACD4CC09B}"/>
              </a:ext>
            </a:extLst>
          </p:cNvPr>
          <p:cNvSpPr txBox="1"/>
          <p:nvPr/>
        </p:nvSpPr>
        <p:spPr>
          <a:xfrm>
            <a:off x="1839594" y="30941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= 4</a:t>
            </a:r>
            <a:endParaRPr lang="en-P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21EF02-83AE-4518-82B1-F1781D5B3C95}"/>
              </a:ext>
            </a:extLst>
          </p:cNvPr>
          <p:cNvSpPr txBox="1"/>
          <p:nvPr/>
        </p:nvSpPr>
        <p:spPr>
          <a:xfrm>
            <a:off x="1810438" y="35645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= 8</a:t>
            </a:r>
            <a:endParaRPr lang="en-PK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3515EB-F281-47D5-BA92-306FFD1CD7A2}"/>
              </a:ext>
            </a:extLst>
          </p:cNvPr>
          <p:cNvSpPr txBox="1"/>
          <p:nvPr/>
        </p:nvSpPr>
        <p:spPr>
          <a:xfrm>
            <a:off x="1321264" y="4754279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m = b</a:t>
            </a:r>
            <a:r>
              <a:rPr lang="en-US" baseline="30000" dirty="0"/>
              <a:t>m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E5FE0-0316-4C24-99F0-3156C81E9698}"/>
              </a:ext>
            </a:extLst>
          </p:cNvPr>
          <p:cNvSpPr txBox="1"/>
          <p:nvPr/>
        </p:nvSpPr>
        <p:spPr>
          <a:xfrm>
            <a:off x="8562206" y="43547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PK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019AD81-6259-429A-8992-5FBF5DB68A2D}"/>
              </a:ext>
            </a:extLst>
          </p:cNvPr>
          <p:cNvSpPr txBox="1"/>
          <p:nvPr/>
        </p:nvSpPr>
        <p:spPr>
          <a:xfrm>
            <a:off x="500882" y="627161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limit</a:t>
            </a:r>
            <a:endParaRPr lang="en-PK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EF5839-732C-4212-BCFD-C36338AF9A13}"/>
              </a:ext>
            </a:extLst>
          </p:cNvPr>
          <p:cNvSpPr txBox="1"/>
          <p:nvPr/>
        </p:nvSpPr>
        <p:spPr>
          <a:xfrm>
            <a:off x="9805307" y="3508414"/>
            <a:ext cx="16151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Yes</a:t>
            </a:r>
          </a:p>
          <a:p>
            <a:r>
              <a:rPr lang="en-US" dirty="0"/>
              <a:t>Optimal    = Yes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90E2C4-30F3-44CF-8673-A8FE19CADA57}"/>
                  </a:ext>
                </a:extLst>
              </p14:cNvPr>
              <p14:cNvContentPartPr/>
              <p14:nvPr/>
            </p14:nvContentPartPr>
            <p14:xfrm>
              <a:off x="1943280" y="1739880"/>
              <a:ext cx="9671400" cy="487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90E2C4-30F3-44CF-8673-A8FE19CAD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1730520"/>
                <a:ext cx="969012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98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8ADA-714A-471F-B71A-986FDA0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87723-63FF-424D-B4A4-62FA5350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34" y="1953088"/>
            <a:ext cx="5299276" cy="2689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E9338-522D-49F8-9E32-3FFB35577CD1}"/>
              </a:ext>
            </a:extLst>
          </p:cNvPr>
          <p:cNvSpPr txBox="1"/>
          <p:nvPr/>
        </p:nvSpPr>
        <p:spPr>
          <a:xfrm>
            <a:off x="7717424" y="1397675"/>
            <a:ext cx="3346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Start state</a:t>
            </a:r>
          </a:p>
          <a:p>
            <a:r>
              <a:rPr lang="en-US" dirty="0"/>
              <a:t>G = Goal state</a:t>
            </a:r>
          </a:p>
          <a:p>
            <a:r>
              <a:rPr lang="en-US" dirty="0"/>
              <a:t>Uniform Cost Search uses BFS and only selects the node with minimum path cost from S--&gt;G!</a:t>
            </a:r>
          </a:p>
          <a:p>
            <a:endParaRPr lang="en-US" dirty="0"/>
          </a:p>
          <a:p>
            <a:r>
              <a:rPr lang="en-US" dirty="0"/>
              <a:t>Usually applied on Graphs!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79076-900D-46F5-990B-852307D1E570}"/>
              </a:ext>
            </a:extLst>
          </p:cNvPr>
          <p:cNvSpPr txBox="1"/>
          <p:nvPr/>
        </p:nvSpPr>
        <p:spPr>
          <a:xfrm>
            <a:off x="7471613" y="3869155"/>
            <a:ext cx="40977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*/e</a:t>
            </a:r>
            <a:r>
              <a:rPr lang="en-US" dirty="0"/>
              <a:t>) </a:t>
            </a:r>
          </a:p>
          <a:p>
            <a:r>
              <a:rPr lang="en-US" dirty="0"/>
              <a:t>OR      = O (b</a:t>
            </a:r>
            <a:r>
              <a:rPr lang="en-US" baseline="30000" dirty="0"/>
              <a:t>d</a:t>
            </a:r>
            <a:r>
              <a:rPr lang="en-US" dirty="0"/>
              <a:t>) if all paths have equal cost!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BDF4C-78C3-4983-BD20-407C9204C0CA}"/>
              </a:ext>
            </a:extLst>
          </p:cNvPr>
          <p:cNvSpPr txBox="1"/>
          <p:nvPr/>
        </p:nvSpPr>
        <p:spPr>
          <a:xfrm>
            <a:off x="7471613" y="4617001"/>
            <a:ext cx="23716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r>
              <a:rPr lang="en-US" baseline="30000" dirty="0"/>
              <a:t>*/e</a:t>
            </a:r>
            <a:r>
              <a:rPr lang="en-US" dirty="0"/>
              <a:t>) O (b</a:t>
            </a:r>
            <a:r>
              <a:rPr lang="en-US" baseline="30000" dirty="0"/>
              <a:t>d</a:t>
            </a:r>
            <a:r>
              <a:rPr lang="en-US" dirty="0"/>
              <a:t>) 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1388B-6329-4A3F-88AA-F8B4C16D0650}"/>
              </a:ext>
            </a:extLst>
          </p:cNvPr>
          <p:cNvSpPr txBox="1"/>
          <p:nvPr/>
        </p:nvSpPr>
        <p:spPr>
          <a:xfrm>
            <a:off x="7554244" y="5137159"/>
            <a:ext cx="16151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Yes</a:t>
            </a:r>
          </a:p>
          <a:p>
            <a:r>
              <a:rPr lang="en-US" dirty="0"/>
              <a:t>Optimal    = Yes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20D246-F418-44D3-846C-D679255FAC99}"/>
                  </a:ext>
                </a:extLst>
              </p14:cNvPr>
              <p14:cNvContentPartPr/>
              <p14:nvPr/>
            </p14:nvContentPartPr>
            <p14:xfrm>
              <a:off x="1346040" y="755640"/>
              <a:ext cx="10325520" cy="499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20D246-F418-44D3-846C-D679255FAC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680" y="746280"/>
                <a:ext cx="103442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05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08C6-5502-4DEB-847D-B119A120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Search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B34EE-01D1-4431-B9FF-F7024C70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454"/>
            <a:ext cx="4763165" cy="3810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CDC78-C8C8-4AD5-8F6C-5109E8954A7C}"/>
              </a:ext>
            </a:extLst>
          </p:cNvPr>
          <p:cNvSpPr txBox="1"/>
          <p:nvPr/>
        </p:nvSpPr>
        <p:spPr>
          <a:xfrm>
            <a:off x="8256233" y="1624614"/>
            <a:ext cx="3321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Moves two steps simultaneously!</a:t>
            </a:r>
          </a:p>
          <a:p>
            <a:r>
              <a:rPr lang="en-US" dirty="0"/>
              <a:t>You have been given a Goal state.</a:t>
            </a:r>
          </a:p>
          <a:p>
            <a:endParaRPr lang="en-US" dirty="0"/>
          </a:p>
          <a:p>
            <a:r>
              <a:rPr lang="en-US" dirty="0"/>
              <a:t>Uses BFS on both sides!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35BB3-BDC5-41E1-8FFF-2210C3787AC9}"/>
              </a:ext>
            </a:extLst>
          </p:cNvPr>
          <p:cNvSpPr txBox="1"/>
          <p:nvPr/>
        </p:nvSpPr>
        <p:spPr>
          <a:xfrm>
            <a:off x="8583735" y="3356757"/>
            <a:ext cx="15568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= O (b</a:t>
            </a:r>
            <a:r>
              <a:rPr lang="en-US" baseline="30000" dirty="0"/>
              <a:t>d/2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5052D-AFF7-4624-935D-443097E8F8FB}"/>
              </a:ext>
            </a:extLst>
          </p:cNvPr>
          <p:cNvSpPr txBox="1"/>
          <p:nvPr/>
        </p:nvSpPr>
        <p:spPr>
          <a:xfrm>
            <a:off x="8497172" y="3712270"/>
            <a:ext cx="16433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Space = O (b</a:t>
            </a:r>
            <a:r>
              <a:rPr lang="en-US" baseline="30000" dirty="0"/>
              <a:t>d/2</a:t>
            </a:r>
            <a:r>
              <a:rPr lang="en-US" dirty="0"/>
              <a:t>)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CB07A-AF75-44DB-828C-45ECE32452B6}"/>
              </a:ext>
            </a:extLst>
          </p:cNvPr>
          <p:cNvSpPr txBox="1"/>
          <p:nvPr/>
        </p:nvSpPr>
        <p:spPr>
          <a:xfrm>
            <a:off x="8554592" y="4257903"/>
            <a:ext cx="16151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Complete = Yes</a:t>
            </a:r>
          </a:p>
          <a:p>
            <a:r>
              <a:rPr lang="en-US" dirty="0"/>
              <a:t>Optimal    = Yes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FE4B78-F521-4D96-B783-376C77C05805}"/>
                  </a:ext>
                </a:extLst>
              </p14:cNvPr>
              <p14:cNvContentPartPr/>
              <p14:nvPr/>
            </p14:nvContentPartPr>
            <p14:xfrm>
              <a:off x="1359000" y="1854360"/>
              <a:ext cx="7918560" cy="46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FE4B78-F521-4D96-B783-376C77C058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640" y="1845000"/>
                <a:ext cx="7937280" cy="46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2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439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Ch#03 Un-Informed Searches</vt:lpstr>
      <vt:lpstr>BST or Binary Tree as CBT </vt:lpstr>
      <vt:lpstr>Breadth-First-Search</vt:lpstr>
      <vt:lpstr>Depth-First-Search</vt:lpstr>
      <vt:lpstr>Depth-Limited-First-Search</vt:lpstr>
      <vt:lpstr>Iterative-Deepening-First-Search</vt:lpstr>
      <vt:lpstr>Uniform Cost Search</vt:lpstr>
      <vt:lpstr>Bidirectional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Ch#03 Un-Informed Searches</dc:title>
  <dc:creator>Administrator</dc:creator>
  <cp:lastModifiedBy>Administrator</cp:lastModifiedBy>
  <cp:revision>41</cp:revision>
  <dcterms:created xsi:type="dcterms:W3CDTF">2021-04-02T04:57:10Z</dcterms:created>
  <dcterms:modified xsi:type="dcterms:W3CDTF">2021-04-02T12:30:36Z</dcterms:modified>
</cp:coreProperties>
</file>