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Abril Fatface" panose="02000503000000020003"/>
      <p:regular r:id="rId29"/>
    </p:embeddedFont>
    <p:embeddedFont>
      <p:font typeface="Inter" panose="02000503000000020004"/>
      <p:regular r:id="rId30"/>
    </p:embeddedFont>
    <p:embeddedFont>
      <p:font typeface="PT Sans" panose="020B0503020203020204"/>
      <p:regular r:id="rId31"/>
    </p:embeddedFont>
    <p:embeddedFont>
      <p:font typeface="Consolas" panose="020B0609020204030204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6" name="Shape 4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7" name="Google Shape;4447;g24bfe427d63_1_6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8" name="Google Shape;4448;g24bfe427d63_1_6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34" name="Shape 4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Google Shape;4835;g24bfe427d63_1_9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6" name="Google Shape;4836;g24bfe427d63_1_9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58" name="Shape 4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9" name="Google Shape;4959;g24bfe427d63_1_9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0" name="Google Shape;4960;g24bfe427d63_1_9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93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g24bfe427d63_1_1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5" name="Google Shape;5395;g24bfe427d63_1_1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10" name="Shape 5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1" name="Google Shape;5511;g1e382c1828d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2" name="Google Shape;5512;g1e382c1828d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93" name="Shape 5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Google Shape;5594;g24bfe427d63_1_10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5" name="Google Shape;5595;g24bfe427d63_1_10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7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" name="Google Shape;6048;g1e382c1828d_1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9" name="Google Shape;6049;g1e382c1828d_1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5" name="Shape 6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6" name="Google Shape;6076;g1e382c1828d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7" name="Google Shape;6077;g1e382c1828d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35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6" name="Google Shape;6136;g24cb9c01aed_5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7" name="Google Shape;6137;g24cb9c01aed_5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09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4cb9c01aed_5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1" name="Google Shape;6211;g24cb9c01aed_5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2259dc70bfb_0_21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2259dc70bfb_0_21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79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" name="Google Shape;6280;g24cb9c01aed_5_47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1" name="Google Shape;6281;g24cb9c01aed_5_47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4" name="Shape 6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5" name="Google Shape;6425;g24cb9c01aed_5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6" name="Google Shape;6426;g24cb9c01aed_5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35" name="Shape 6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6" name="Google Shape;6436;g24bfe427d63_1_12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7" name="Google Shape;6437;g24bfe427d63_1_12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2259dc70bfb_0_23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2259dc70bfb_0_23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2259dc70bfb_0_2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2259dc70bfb_0_2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24bfe427d63_1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24bfe427d63_1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24bfe427d63_1_2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24bfe427d63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g24bfe427d63_1_5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7" name="Google Shape;2777;g24bfe427d63_1_5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69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24bfe427d6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24bfe427d6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g24bfe427d63_1_8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9" name="Google Shape;3869;g24bfe427d63_1_8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type="title" hasCustomPrompt="1"/>
          </p:nvPr>
        </p:nvSpPr>
        <p:spPr>
          <a:xfrm>
            <a:off x="1284000" y="1219025"/>
            <a:ext cx="6576000" cy="13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9" name="Google Shape;329;p11"/>
          <p:cNvSpPr txBox="1"/>
          <p:nvPr>
            <p:ph type="subTitle" idx="1"/>
          </p:nvPr>
        </p:nvSpPr>
        <p:spPr>
          <a:xfrm>
            <a:off x="1284000" y="3679225"/>
            <a:ext cx="65760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0" name="Google Shape;330;p1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31" name="Google Shape;331;p1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4" name="Google Shape;334;p1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35" name="Google Shape;335;p1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36" name="Google Shape;336;p1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7" name="Google Shape;337;p1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39" name="Google Shape;339;p1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49" name="Google Shape;349;p1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50" name="Google Shape;350;p1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53" name="Google Shape;353;p1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54" name="Google Shape;354;p1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55" name="Google Shape;355;p1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7" name="Google Shape;357;p1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58" name="Google Shape;358;p1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2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type="title" hasCustomPrompt="1"/>
          </p:nvPr>
        </p:nvSpPr>
        <p:spPr>
          <a:xfrm>
            <a:off x="402600" y="985650"/>
            <a:ext cx="5080800" cy="13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/>
          <p:nvPr>
            <p:ph type="subTitle" idx="1"/>
          </p:nvPr>
        </p:nvSpPr>
        <p:spPr>
          <a:xfrm>
            <a:off x="793350" y="2467400"/>
            <a:ext cx="42993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63" name="Google Shape;363;p13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7" name="Google Shape;367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72" name="Google Shape;372;p1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2" name="Google Shape;382;p1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83" name="Google Shape;383;p1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86" name="Google Shape;386;p1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7" name="Google Shape;387;p1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88" name="Google Shape;388;p1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91" name="Google Shape;391;p13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>
            <p:ph type="title"/>
          </p:nvPr>
        </p:nvSpPr>
        <p:spPr>
          <a:xfrm>
            <a:off x="685650" y="1992300"/>
            <a:ext cx="3543000" cy="11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14"/>
          <p:cNvSpPr/>
          <p:nvPr/>
        </p:nvSpPr>
        <p:spPr>
          <a:xfrm>
            <a:off x="100" y="247650"/>
            <a:ext cx="274225" cy="4891350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14"/>
          <p:cNvSpPr/>
          <p:nvPr/>
        </p:nvSpPr>
        <p:spPr>
          <a:xfrm>
            <a:off x="14450" y="247294"/>
            <a:ext cx="9120845" cy="206500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14"/>
          <p:cNvSpPr/>
          <p:nvPr/>
        </p:nvSpPr>
        <p:spPr>
          <a:xfrm>
            <a:off x="-134261" y="34637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14"/>
          <p:cNvSpPr/>
          <p:nvPr/>
        </p:nvSpPr>
        <p:spPr>
          <a:xfrm>
            <a:off x="-540125" y="-190500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14"/>
          <p:cNvSpPr/>
          <p:nvPr/>
        </p:nvSpPr>
        <p:spPr>
          <a:xfrm>
            <a:off x="-540125" y="-190500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14"/>
          <p:cNvSpPr/>
          <p:nvPr/>
        </p:nvSpPr>
        <p:spPr>
          <a:xfrm>
            <a:off x="710332" y="194931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14"/>
          <p:cNvSpPr/>
          <p:nvPr/>
        </p:nvSpPr>
        <p:spPr>
          <a:xfrm>
            <a:off x="-340627" y="-59775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4"/>
          <p:cNvSpPr/>
          <p:nvPr/>
        </p:nvSpPr>
        <p:spPr>
          <a:xfrm>
            <a:off x="-10709" y="263403"/>
            <a:ext cx="448838" cy="860619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14"/>
          <p:cNvSpPr/>
          <p:nvPr/>
        </p:nvSpPr>
        <p:spPr>
          <a:xfrm>
            <a:off x="314816" y="409580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14"/>
          <p:cNvSpPr/>
          <p:nvPr/>
        </p:nvSpPr>
        <p:spPr>
          <a:xfrm rot="5400000">
            <a:off x="4432055" y="721429"/>
            <a:ext cx="249250" cy="8633441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14"/>
          <p:cNvSpPr/>
          <p:nvPr/>
        </p:nvSpPr>
        <p:spPr>
          <a:xfrm>
            <a:off x="8868499" y="257687"/>
            <a:ext cx="274226" cy="4881472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14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14"/>
          <p:cNvSpPr/>
          <p:nvPr/>
        </p:nvSpPr>
        <p:spPr>
          <a:xfrm>
            <a:off x="-369550" y="4999626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14"/>
          <p:cNvSpPr/>
          <p:nvPr/>
        </p:nvSpPr>
        <p:spPr>
          <a:xfrm>
            <a:off x="1170769" y="4999626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14"/>
          <p:cNvSpPr/>
          <p:nvPr/>
        </p:nvSpPr>
        <p:spPr>
          <a:xfrm>
            <a:off x="5524907" y="4999626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14"/>
          <p:cNvSpPr/>
          <p:nvPr/>
        </p:nvSpPr>
        <p:spPr>
          <a:xfrm>
            <a:off x="123156" y="557700"/>
            <a:ext cx="187201" cy="204618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4"/>
          <p:cNvSpPr/>
          <p:nvPr/>
        </p:nvSpPr>
        <p:spPr>
          <a:xfrm>
            <a:off x="8694552" y="263386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14"/>
          <p:cNvSpPr/>
          <p:nvPr/>
        </p:nvSpPr>
        <p:spPr>
          <a:xfrm>
            <a:off x="8736599" y="406611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14"/>
          <p:cNvSpPr/>
          <p:nvPr/>
        </p:nvSpPr>
        <p:spPr>
          <a:xfrm>
            <a:off x="8827080" y="556522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>
            <p:ph type="title"/>
          </p:nvPr>
        </p:nvSpPr>
        <p:spPr>
          <a:xfrm>
            <a:off x="2086525" y="3366450"/>
            <a:ext cx="36063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15"/>
          <p:cNvSpPr/>
          <p:nvPr/>
        </p:nvSpPr>
        <p:spPr>
          <a:xfrm>
            <a:off x="100" y="247650"/>
            <a:ext cx="274225" cy="4891350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5"/>
          <p:cNvSpPr/>
          <p:nvPr/>
        </p:nvSpPr>
        <p:spPr>
          <a:xfrm>
            <a:off x="14450" y="247294"/>
            <a:ext cx="9120845" cy="206500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5"/>
          <p:cNvSpPr/>
          <p:nvPr/>
        </p:nvSpPr>
        <p:spPr>
          <a:xfrm>
            <a:off x="-134261" y="34637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15"/>
          <p:cNvSpPr/>
          <p:nvPr/>
        </p:nvSpPr>
        <p:spPr>
          <a:xfrm>
            <a:off x="-540125" y="-190500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5"/>
          <p:cNvSpPr/>
          <p:nvPr/>
        </p:nvSpPr>
        <p:spPr>
          <a:xfrm>
            <a:off x="-540125" y="-190500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15"/>
          <p:cNvSpPr/>
          <p:nvPr/>
        </p:nvSpPr>
        <p:spPr>
          <a:xfrm>
            <a:off x="710332" y="194931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15"/>
          <p:cNvSpPr/>
          <p:nvPr/>
        </p:nvSpPr>
        <p:spPr>
          <a:xfrm>
            <a:off x="-340627" y="-59775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15"/>
          <p:cNvSpPr/>
          <p:nvPr/>
        </p:nvSpPr>
        <p:spPr>
          <a:xfrm>
            <a:off x="-10709" y="263403"/>
            <a:ext cx="448838" cy="860619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15"/>
          <p:cNvSpPr/>
          <p:nvPr/>
        </p:nvSpPr>
        <p:spPr>
          <a:xfrm>
            <a:off x="314816" y="409580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15"/>
          <p:cNvSpPr/>
          <p:nvPr/>
        </p:nvSpPr>
        <p:spPr>
          <a:xfrm rot="5400000">
            <a:off x="4432055" y="721429"/>
            <a:ext cx="249250" cy="8633441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15"/>
          <p:cNvSpPr/>
          <p:nvPr/>
        </p:nvSpPr>
        <p:spPr>
          <a:xfrm>
            <a:off x="8868499" y="257687"/>
            <a:ext cx="274226" cy="4881472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15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15"/>
          <p:cNvSpPr/>
          <p:nvPr/>
        </p:nvSpPr>
        <p:spPr>
          <a:xfrm>
            <a:off x="-369550" y="4999626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15"/>
          <p:cNvSpPr/>
          <p:nvPr/>
        </p:nvSpPr>
        <p:spPr>
          <a:xfrm>
            <a:off x="1170769" y="4999626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15"/>
          <p:cNvSpPr/>
          <p:nvPr/>
        </p:nvSpPr>
        <p:spPr>
          <a:xfrm>
            <a:off x="5524907" y="4999626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15"/>
          <p:cNvSpPr/>
          <p:nvPr/>
        </p:nvSpPr>
        <p:spPr>
          <a:xfrm>
            <a:off x="123156" y="557700"/>
            <a:ext cx="187201" cy="204618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15"/>
          <p:cNvSpPr/>
          <p:nvPr/>
        </p:nvSpPr>
        <p:spPr>
          <a:xfrm>
            <a:off x="8694552" y="263386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15"/>
          <p:cNvSpPr/>
          <p:nvPr/>
        </p:nvSpPr>
        <p:spPr>
          <a:xfrm>
            <a:off x="8736599" y="406611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15"/>
          <p:cNvSpPr/>
          <p:nvPr/>
        </p:nvSpPr>
        <p:spPr>
          <a:xfrm>
            <a:off x="8827080" y="556522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0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36" name="Google Shape;436;p1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437" name="Google Shape;437;p1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1" name="Google Shape;441;p1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442" name="Google Shape;442;p1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8" name="Google Shape;448;p16"/>
          <p:cNvSpPr txBox="1"/>
          <p:nvPr>
            <p:ph type="title"/>
          </p:nvPr>
        </p:nvSpPr>
        <p:spPr>
          <a:xfrm>
            <a:off x="2163200" y="1928225"/>
            <a:ext cx="4373400" cy="20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51" name="Google Shape;451;p1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52" name="Google Shape;452;p1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453" name="Google Shape;453;p1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454" name="Google Shape;454;p1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5" name="Google Shape;455;p1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6" name="Google Shape;456;p1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57" name="Google Shape;457;p1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467" name="Google Shape;467;p1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468" name="Google Shape;468;p1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9" name="Google Shape;469;p1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0" name="Google Shape;470;p1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1" name="Google Shape;471;p1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472" name="Google Shape;472;p1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73" name="Google Shape;473;p1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4" name="Google Shape;474;p1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5" name="Google Shape;475;p1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476" name="Google Shape;476;p1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7" name="Google Shape;477;p1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80" name="Google Shape;480;p17"/>
          <p:cNvSpPr txBox="1"/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17"/>
          <p:cNvSpPr txBox="1"/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7"/>
          <p:cNvSpPr txBox="1"/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7"/>
          <p:cNvSpPr txBox="1"/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7"/>
          <p:cNvSpPr txBox="1"/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5" name="Google Shape;485;p17"/>
          <p:cNvSpPr txBox="1"/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7"/>
          <p:cNvSpPr txBox="1"/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7" name="Google Shape;487;p17"/>
          <p:cNvSpPr txBox="1"/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7"/>
          <p:cNvSpPr txBox="1"/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17"/>
          <p:cNvSpPr txBox="1"/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7"/>
          <p:cNvSpPr txBox="1"/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1" name="Google Shape;491;p17"/>
          <p:cNvSpPr txBox="1"/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7"/>
          <p:cNvSpPr txBox="1"/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17"/>
          <p:cNvSpPr txBox="1"/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17"/>
          <p:cNvSpPr txBox="1"/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7"/>
          <p:cNvSpPr txBox="1"/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7"/>
          <p:cNvSpPr txBox="1"/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7"/>
          <p:cNvSpPr txBox="1"/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/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1_1_1_1_1_1">
    <p:bg>
      <p:bgPr>
        <a:solidFill>
          <a:schemeClr val="dk1"/>
        </a:solidFill>
        <a:effectLst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/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p18"/>
          <p:cNvSpPr txBox="1"/>
          <p:nvPr>
            <p:ph type="subTitle" idx="1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8"/>
          <p:cNvSpPr txBox="1"/>
          <p:nvPr>
            <p:ph type="title" idx="2" hasCustomPrompt="1"/>
          </p:nvPr>
        </p:nvSpPr>
        <p:spPr>
          <a:xfrm>
            <a:off x="7104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8"/>
          <p:cNvSpPr txBox="1"/>
          <p:nvPr>
            <p:ph type="title" idx="3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18"/>
          <p:cNvSpPr txBox="1"/>
          <p:nvPr>
            <p:ph type="subTitle" idx="4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 txBox="1"/>
          <p:nvPr>
            <p:ph type="title" idx="5" hasCustomPrompt="1"/>
          </p:nvPr>
        </p:nvSpPr>
        <p:spPr>
          <a:xfrm>
            <a:off x="7104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8"/>
          <p:cNvSpPr txBox="1"/>
          <p:nvPr>
            <p:ph type="title" idx="6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18"/>
          <p:cNvSpPr txBox="1"/>
          <p:nvPr>
            <p:ph type="subTitle" idx="7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8"/>
          <p:cNvSpPr txBox="1"/>
          <p:nvPr>
            <p:ph type="title" idx="8" hasCustomPrompt="1"/>
          </p:nvPr>
        </p:nvSpPr>
        <p:spPr>
          <a:xfrm>
            <a:off x="7104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8"/>
          <p:cNvSpPr txBox="1"/>
          <p:nvPr>
            <p:ph type="title" idx="9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0" name="Google Shape;510;p18"/>
          <p:cNvSpPr txBox="1"/>
          <p:nvPr>
            <p:ph type="subTitle" idx="13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8"/>
          <p:cNvSpPr txBox="1"/>
          <p:nvPr>
            <p:ph type="title" idx="14" hasCustomPrompt="1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8"/>
          <p:cNvSpPr txBox="1"/>
          <p:nvPr>
            <p:ph type="title" idx="15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18"/>
          <p:cNvSpPr txBox="1"/>
          <p:nvPr>
            <p:ph type="subTitle" idx="16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8"/>
          <p:cNvSpPr txBox="1"/>
          <p:nvPr>
            <p:ph type="title" idx="17" hasCustomPrompt="1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8"/>
          <p:cNvSpPr txBox="1"/>
          <p:nvPr>
            <p:ph type="title" idx="18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18"/>
          <p:cNvSpPr txBox="1"/>
          <p:nvPr>
            <p:ph type="subTitle" idx="19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8"/>
          <p:cNvSpPr txBox="1"/>
          <p:nvPr>
            <p:ph type="title" idx="20" hasCustomPrompt="1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8" name="Google Shape;518;p1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19" name="Google Shape;519;p1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20" name="Google Shape;520;p18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521" name="Google Shape;521;p18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522" name="Google Shape;522;p18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3" name="Google Shape;523;p18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4" name="Google Shape;524;p18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25" name="Google Shape;525;p18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8" name="Google Shape;528;p18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9" name="Google Shape;529;p18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3" name="Google Shape;533;p18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535" name="Google Shape;535;p18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536" name="Google Shape;536;p18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7" name="Google Shape;537;p18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8" name="Google Shape;538;p18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39" name="Google Shape;539;p18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540" name="Google Shape;540;p18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541" name="Google Shape;541;p18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2" name="Google Shape;542;p18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3" name="Google Shape;543;p18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544" name="Google Shape;544;p18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18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48" name="Google Shape;548;p18"/>
          <p:cNvSpPr txBox="1"/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1" name="Google Shape;551;p19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52" name="Google Shape;552;p1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53" name="Google Shape;553;p1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56" name="Google Shape;556;p1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57" name="Google Shape;557;p1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8" name="Google Shape;558;p1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9" name="Google Shape;559;p1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60" name="Google Shape;560;p1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70" name="Google Shape;570;p1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571" name="Google Shape;571;p1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74" name="Google Shape;574;p1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75" name="Google Shape;575;p1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576" name="Google Shape;576;p1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8" name="Google Shape;578;p1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79" name="Google Shape;579;p1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dk1"/>
        </a:solidFill>
        <a:effectLst/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82" name="Google Shape;582;p2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83" name="Google Shape;583;p2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5" name="Google Shape;585;p2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86" name="Google Shape;586;p2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87" name="Google Shape;587;p2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90" name="Google Shape;590;p2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00" name="Google Shape;600;p2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01" name="Google Shape;601;p2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05" name="Google Shape;605;p2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09" name="Google Shape;609;p2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0" name="Google Shape;610;p20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11" name="Google Shape;611;p20"/>
          <p:cNvGrpSpPr/>
          <p:nvPr/>
        </p:nvGrpSpPr>
        <p:grpSpPr>
          <a:xfrm>
            <a:off x="384093" y="4954718"/>
            <a:ext cx="8375813" cy="57966"/>
            <a:chOff x="384093" y="4954718"/>
            <a:chExt cx="8375813" cy="57966"/>
          </a:xfrm>
        </p:grpSpPr>
        <p:sp>
          <p:nvSpPr>
            <p:cNvPr id="612" name="Google Shape;612;p20"/>
            <p:cNvSpPr/>
            <p:nvPr/>
          </p:nvSpPr>
          <p:spPr>
            <a:xfrm>
              <a:off x="38409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854054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9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 txBox="1"/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/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8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1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16" name="Google Shape;616;p21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7" name="Google Shape;617;p21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avLst/>
                <a:gdLst/>
                <a:ahLst/>
                <a:cxnLst/>
                <a:rect l="l" t="t" r="r" b="b"/>
                <a:pathLst>
                  <a:path w="27423" h="1375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4" name="Google Shape;624;p21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625" name="Google Shape;625;p21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5" h="40289" extrusionOk="0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27" name="Google Shape;627;p21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628" name="Google Shape;628;p21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30" name="Google Shape;630;p21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631" name="Google Shape;631;p21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37" name="Google Shape;637;p2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38" name="Google Shape;638;p2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41" name="Google Shape;641;p2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42" name="Google Shape;642;p2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45" name="Google Shape;645;p21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6" name="Google Shape;646;p21"/>
          <p:cNvSpPr txBox="1"/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7" name="Google Shape;647;p21"/>
          <p:cNvSpPr txBox="1"/>
          <p:nvPr>
            <p:ph type="title" idx="2" hasCustomPrompt="1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8" name="Google Shape;648;p21"/>
          <p:cNvSpPr txBox="1"/>
          <p:nvPr>
            <p:ph type="subTitle" idx="1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2">
    <p:bg>
      <p:bgPr>
        <a:solidFill>
          <a:schemeClr val="dk1"/>
        </a:solidFill>
        <a:effectLst/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51" name="Google Shape;651;p2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9" name="Google Shape;659;p2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660" name="Google Shape;660;p2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62" name="Google Shape;662;p2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63" name="Google Shape;663;p2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4" name="Google Shape;664;p2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5" name="Google Shape;665;p2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66" name="Google Shape;666;p2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673" name="Google Shape;673;p2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6" name="Google Shape;676;p2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677" name="Google Shape;677;p2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80" name="Google Shape;680;p22"/>
          <p:cNvSpPr txBox="1"/>
          <p:nvPr>
            <p:ph type="title"/>
          </p:nvPr>
        </p:nvSpPr>
        <p:spPr>
          <a:xfrm>
            <a:off x="3363175" y="2918054"/>
            <a:ext cx="506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1" name="Google Shape;681;p22"/>
          <p:cNvSpPr txBox="1"/>
          <p:nvPr>
            <p:ph type="title" idx="2" hasCustomPrompt="1"/>
          </p:nvPr>
        </p:nvSpPr>
        <p:spPr>
          <a:xfrm>
            <a:off x="7078905" y="1697868"/>
            <a:ext cx="1306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2" name="Google Shape;682;p22"/>
          <p:cNvSpPr txBox="1"/>
          <p:nvPr>
            <p:ph type="subTitle" idx="1"/>
          </p:nvPr>
        </p:nvSpPr>
        <p:spPr>
          <a:xfrm>
            <a:off x="3363175" y="3767078"/>
            <a:ext cx="5067600" cy="3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3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-540119" y="-2575"/>
            <a:ext cx="10224238" cy="5148650"/>
            <a:chOff x="-540119" y="-2575"/>
            <a:chExt cx="10224238" cy="5148650"/>
          </a:xfrm>
        </p:grpSpPr>
        <p:sp>
          <p:nvSpPr>
            <p:cNvPr id="685" name="Google Shape;685;p23"/>
            <p:cNvSpPr/>
            <p:nvPr/>
          </p:nvSpPr>
          <p:spPr>
            <a:xfrm>
              <a:off x="169874" y="46135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9519" y="44532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4458" y="51111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-134255" y="22256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-540119" y="-257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-540119" y="-257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710338" y="38285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-340621" y="12815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-369544" y="254598"/>
              <a:ext cx="9889274" cy="4891477"/>
              <a:chOff x="-369550" y="247648"/>
              <a:chExt cx="9889274" cy="4891477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00" name="Google Shape;700;p23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3"/>
            <p:cNvGrpSpPr/>
            <p:nvPr/>
          </p:nvGrpSpPr>
          <p:grpSpPr>
            <a:xfrm>
              <a:off x="-10703" y="451328"/>
              <a:ext cx="448838" cy="860613"/>
              <a:chOff x="561117" y="628348"/>
              <a:chExt cx="448838" cy="855480"/>
            </a:xfrm>
          </p:grpSpPr>
          <p:sp>
            <p:nvSpPr>
              <p:cNvPr id="707" name="Google Shape;707;p2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0" name="Google Shape;710;p23"/>
            <p:cNvGrpSpPr/>
            <p:nvPr/>
          </p:nvGrpSpPr>
          <p:grpSpPr>
            <a:xfrm>
              <a:off x="8694558" y="451311"/>
              <a:ext cx="448838" cy="855480"/>
              <a:chOff x="4189590" y="628348"/>
              <a:chExt cx="448838" cy="855480"/>
            </a:xfrm>
          </p:grpSpPr>
          <p:sp>
            <p:nvSpPr>
              <p:cNvPr id="711" name="Google Shape;711;p2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14" name="Google Shape;714;p23"/>
          <p:cNvSpPr txBox="1"/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5" name="Google Shape;715;p23"/>
          <p:cNvSpPr txBox="1"/>
          <p:nvPr>
            <p:ph type="title" idx="2" hasCustomPrompt="1"/>
          </p:nvPr>
        </p:nvSpPr>
        <p:spPr>
          <a:xfrm>
            <a:off x="3480300" y="1745575"/>
            <a:ext cx="21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6" name="Google Shape;716;p23"/>
          <p:cNvSpPr txBox="1"/>
          <p:nvPr>
            <p:ph type="subTitle" idx="1"/>
          </p:nvPr>
        </p:nvSpPr>
        <p:spPr>
          <a:xfrm>
            <a:off x="2038200" y="3837511"/>
            <a:ext cx="50676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4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4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19" name="Google Shape;719;p24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6" name="Google Shape;726;p24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29" name="Google Shape;729;p24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30" name="Google Shape;730;p24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9" name="Google Shape;739;p24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43" name="Google Shape;743;p24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44" name="Google Shape;744;p24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45" name="Google Shape;745;p2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48" name="Google Shape;748;p24"/>
          <p:cNvSpPr txBox="1"/>
          <p:nvPr>
            <p:ph type="title"/>
          </p:nvPr>
        </p:nvSpPr>
        <p:spPr>
          <a:xfrm>
            <a:off x="3721925" y="3064450"/>
            <a:ext cx="4676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9" name="Google Shape;749;p24"/>
          <p:cNvSpPr txBox="1"/>
          <p:nvPr>
            <p:ph type="title" idx="2" hasCustomPrompt="1"/>
          </p:nvPr>
        </p:nvSpPr>
        <p:spPr>
          <a:xfrm>
            <a:off x="5434325" y="1855391"/>
            <a:ext cx="12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4"/>
          <p:cNvSpPr txBox="1"/>
          <p:nvPr>
            <p:ph type="subTitle" idx="1"/>
          </p:nvPr>
        </p:nvSpPr>
        <p:spPr>
          <a:xfrm>
            <a:off x="3721925" y="3940676"/>
            <a:ext cx="46764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4_1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 txBox="1"/>
          <p:nvPr>
            <p:ph type="title"/>
          </p:nvPr>
        </p:nvSpPr>
        <p:spPr>
          <a:xfrm>
            <a:off x="2064925" y="2557100"/>
            <a:ext cx="337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3" name="Google Shape;753;p25"/>
          <p:cNvSpPr txBox="1"/>
          <p:nvPr>
            <p:ph type="title" idx="2" hasCustomPrompt="1"/>
          </p:nvPr>
        </p:nvSpPr>
        <p:spPr>
          <a:xfrm>
            <a:off x="692937" y="2557091"/>
            <a:ext cx="12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type="subTitle" idx="1"/>
          </p:nvPr>
        </p:nvSpPr>
        <p:spPr>
          <a:xfrm>
            <a:off x="2064925" y="3457700"/>
            <a:ext cx="2563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5" name="Google Shape;755;p2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56" name="Google Shape;756;p25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63" name="Google Shape;763;p25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64" name="Google Shape;764;p25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66" name="Google Shape;766;p25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67" name="Google Shape;767;p25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70" name="Google Shape;770;p25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6" name="Google Shape;776;p2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77" name="Google Shape;777;p2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80" name="Google Shape;780;p25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81" name="Google Shape;781;p2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82" name="Google Shape;782;p2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4_1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6"/>
          <p:cNvSpPr txBox="1"/>
          <p:nvPr>
            <p:ph type="title"/>
          </p:nvPr>
        </p:nvSpPr>
        <p:spPr>
          <a:xfrm>
            <a:off x="1119025" y="2385600"/>
            <a:ext cx="3141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7" name="Google Shape;787;p26"/>
          <p:cNvSpPr txBox="1"/>
          <p:nvPr>
            <p:ph type="title" idx="2" hasCustomPrompt="1"/>
          </p:nvPr>
        </p:nvSpPr>
        <p:spPr>
          <a:xfrm>
            <a:off x="1098737" y="1438716"/>
            <a:ext cx="12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26"/>
          <p:cNvSpPr txBox="1"/>
          <p:nvPr>
            <p:ph type="subTitle" idx="1"/>
          </p:nvPr>
        </p:nvSpPr>
        <p:spPr>
          <a:xfrm>
            <a:off x="1119025" y="3227400"/>
            <a:ext cx="2644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9" name="Google Shape;789;p26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90" name="Google Shape;790;p26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avLst/>
                <a:gdLst/>
                <a:ahLst/>
                <a:cxnLst/>
                <a:rect l="l" t="t" r="r" b="b"/>
                <a:pathLst>
                  <a:path w="27423" h="1375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98" name="Google Shape;798;p26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799" name="Google Shape;799;p26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5" h="40289" extrusionOk="0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01" name="Google Shape;801;p26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802" name="Google Shape;802;p26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3" name="Google Shape;803;p26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4" name="Google Shape;804;p26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805" name="Google Shape;805;p26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1" name="Google Shape;811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12" name="Google Shape;812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5" name="Google Shape;815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16" name="Google Shape;816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19" name="Google Shape;819;p26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/>
          <p:cNvSpPr txBox="1"/>
          <p:nvPr>
            <p:ph type="title"/>
          </p:nvPr>
        </p:nvSpPr>
        <p:spPr>
          <a:xfrm>
            <a:off x="1719100" y="2141113"/>
            <a:ext cx="5715300" cy="11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type="subTitle" idx="1"/>
          </p:nvPr>
        </p:nvSpPr>
        <p:spPr>
          <a:xfrm>
            <a:off x="2140300" y="3331638"/>
            <a:ext cx="48729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7"/>
          <p:cNvSpPr/>
          <p:nvPr/>
        </p:nvSpPr>
        <p:spPr>
          <a:xfrm>
            <a:off x="169868" y="454400"/>
            <a:ext cx="8807154" cy="855436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4" name="Google Shape;824;p2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25" name="Google Shape;825;p2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26" name="Google Shape;826;p2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827" name="Google Shape;827;p2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828" name="Google Shape;828;p2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9" name="Google Shape;829;p2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0" name="Google Shape;830;p2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831" name="Google Shape;831;p2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5" name="Google Shape;835;p2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41" name="Google Shape;841;p2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842" name="Google Shape;842;p2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43" name="Google Shape;843;p2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44" name="Google Shape;844;p2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845" name="Google Shape;845;p2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46" name="Google Shape;846;p2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49" name="Google Shape;849;p2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850" name="Google Shape;850;p2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51" name="Google Shape;851;p27"/>
            <p:cNvSpPr/>
            <p:nvPr/>
          </p:nvSpPr>
          <p:spPr>
            <a:xfrm>
              <a:off x="38409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854054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55" name="Google Shape;855;p28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856" name="Google Shape;856;p28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28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861" name="Google Shape;861;p28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67" name="Google Shape;867;p28"/>
          <p:cNvSpPr txBox="1"/>
          <p:nvPr>
            <p:ph type="title"/>
          </p:nvPr>
        </p:nvSpPr>
        <p:spPr>
          <a:xfrm>
            <a:off x="2368400" y="1407100"/>
            <a:ext cx="5265000" cy="9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type="subTitle" idx="1"/>
          </p:nvPr>
        </p:nvSpPr>
        <p:spPr>
          <a:xfrm>
            <a:off x="2368475" y="2378200"/>
            <a:ext cx="52650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9"/>
          <p:cNvSpPr txBox="1"/>
          <p:nvPr>
            <p:ph type="title"/>
          </p:nvPr>
        </p:nvSpPr>
        <p:spPr>
          <a:xfrm>
            <a:off x="2391900" y="3425994"/>
            <a:ext cx="4360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1" name="Google Shape;871;p29"/>
          <p:cNvSpPr txBox="1"/>
          <p:nvPr>
            <p:ph type="subTitle" idx="1"/>
          </p:nvPr>
        </p:nvSpPr>
        <p:spPr>
          <a:xfrm>
            <a:off x="895950" y="1947606"/>
            <a:ext cx="7352100" cy="147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72" name="Google Shape;872;p2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73" name="Google Shape;873;p2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74" name="Google Shape;874;p2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6" name="Google Shape;876;p2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77" name="Google Shape;877;p2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78" name="Google Shape;878;p2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0" name="Google Shape;880;p2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81" name="Google Shape;881;p2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91" name="Google Shape;891;p2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92" name="Google Shape;892;p2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95" name="Google Shape;895;p2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96" name="Google Shape;896;p2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97" name="Google Shape;897;p2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8" name="Google Shape;898;p2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9" name="Google Shape;899;p2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900" name="Google Shape;900;p2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solidFill>
          <a:schemeClr val="dk1"/>
        </a:solidFill>
        <a:effectLst/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type="title"/>
          </p:nvPr>
        </p:nvSpPr>
        <p:spPr>
          <a:xfrm>
            <a:off x="1411800" y="2033213"/>
            <a:ext cx="38832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3" name="Google Shape;903;p30"/>
          <p:cNvSpPr txBox="1"/>
          <p:nvPr>
            <p:ph type="subTitle" idx="1"/>
          </p:nvPr>
        </p:nvSpPr>
        <p:spPr>
          <a:xfrm>
            <a:off x="1411728" y="2646838"/>
            <a:ext cx="3883200" cy="85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04" name="Google Shape;904;p3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05" name="Google Shape;905;p3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06" name="Google Shape;906;p3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09" name="Google Shape;909;p3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10" name="Google Shape;910;p3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1" name="Google Shape;911;p3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2" name="Google Shape;912;p3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13" name="Google Shape;913;p3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23" name="Google Shape;923;p3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24" name="Google Shape;924;p3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5" name="Google Shape;925;p3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27" name="Google Shape;927;p3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28" name="Google Shape;928;p3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29" name="Google Shape;929;p3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0" name="Google Shape;930;p3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932" name="Google Shape;932;p3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body" idx="1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0" name="Google Shape;80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" name="Google Shape;81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4" name="Google Shape;84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4" name="Google Shape;94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" name="Google Shape;95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8" name="Google Shape;98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9" name="Google Shape;99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0" name="Google Shape;100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3" name="Google Shape;103;p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8736599" y="406611"/>
              <a:ext cx="274414" cy="353455"/>
              <a:chOff x="4231636" y="771574"/>
              <a:chExt cx="274414" cy="353455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2" name="Google Shape;112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3" name="Google Shape;113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6" name="Google Shape;116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6" name="Google Shape;126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7" name="Google Shape;127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0" name="Google Shape;130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1" name="Google Shape;131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32" name="Google Shape;132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5" name="Google Shape;135;p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409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54054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1"/>
          <p:cNvSpPr txBox="1"/>
          <p:nvPr>
            <p:ph type="title"/>
          </p:nvPr>
        </p:nvSpPr>
        <p:spPr>
          <a:xfrm>
            <a:off x="4078661" y="2114461"/>
            <a:ext cx="37182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5" name="Google Shape;935;p31"/>
          <p:cNvSpPr txBox="1"/>
          <p:nvPr>
            <p:ph type="subTitle" idx="1"/>
          </p:nvPr>
        </p:nvSpPr>
        <p:spPr>
          <a:xfrm>
            <a:off x="4078838" y="2596744"/>
            <a:ext cx="37182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6" name="Google Shape;936;p3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37" name="Google Shape;937;p3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38" name="Google Shape;938;p3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0" name="Google Shape;940;p3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41" name="Google Shape;941;p3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42" name="Google Shape;942;p3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" name="Google Shape;943;p3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45" name="Google Shape;945;p3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55" name="Google Shape;955;p3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6" name="Google Shape;956;p3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59" name="Google Shape;959;p3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60" name="Google Shape;960;p3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61" name="Google Shape;961;p3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964" name="Google Shape;964;p3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2">
    <p:bg>
      <p:bgPr>
        <a:solidFill>
          <a:schemeClr val="dk1"/>
        </a:solidFill>
        <a:effectLst/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type="title"/>
          </p:nvPr>
        </p:nvSpPr>
        <p:spPr>
          <a:xfrm>
            <a:off x="917638" y="2180611"/>
            <a:ext cx="37182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7" name="Google Shape;967;p32"/>
          <p:cNvSpPr txBox="1"/>
          <p:nvPr>
            <p:ph type="subTitle" idx="1"/>
          </p:nvPr>
        </p:nvSpPr>
        <p:spPr>
          <a:xfrm>
            <a:off x="917814" y="2662894"/>
            <a:ext cx="37182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8" name="Google Shape;968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69" name="Google Shape;969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70" name="Google Shape;970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971" name="Google Shape;971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3" name="Google Shape;973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974" name="Google Shape;974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975" name="Google Shape;975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6" name="Google Shape;976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7" name="Google Shape;977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978" name="Google Shape;978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88" name="Google Shape;988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989" name="Google Shape;989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90" name="Google Shape;990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91" name="Google Shape;991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992" name="Google Shape;992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93" name="Google Shape;993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994" name="Google Shape;994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95" name="Google Shape;995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96" name="Google Shape;996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97" name="Google Shape;997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8" name="Google Shape;998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999" name="Google Shape;999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3">
    <p:bg>
      <p:bgPr>
        <a:solidFill>
          <a:schemeClr val="dk1"/>
        </a:solidFill>
        <a:effectLst/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3"/>
          <p:cNvSpPr txBox="1"/>
          <p:nvPr>
            <p:ph type="subTitle" idx="1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03" name="Google Shape;1003;p33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04" name="Google Shape;1004;p3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05" name="Google Shape;1005;p3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07" name="Google Shape;1007;p3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08" name="Google Shape;1008;p3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09" name="Google Shape;1009;p3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0" name="Google Shape;1010;p3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1" name="Google Shape;1011;p3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12" name="Google Shape;1012;p3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22" name="Google Shape;1022;p3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23" name="Google Shape;1023;p3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4" name="Google Shape;1024;p3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5" name="Google Shape;1025;p3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26" name="Google Shape;1026;p3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27" name="Google Shape;1027;p3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28" name="Google Shape;1028;p3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9" name="Google Shape;1029;p3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0" name="Google Shape;1030;p3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31" name="Google Shape;1031;p33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2" name="Google Shape;1032;p3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"/>
          <p:cNvSpPr txBox="1"/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5" name="Google Shape;1035;p3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36" name="Google Shape;1036;p3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37" name="Google Shape;1037;p3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9" name="Google Shape;1039;p3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40" name="Google Shape;1040;p3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41" name="Google Shape;1041;p3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2" name="Google Shape;1042;p3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3" name="Google Shape;1043;p3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44" name="Google Shape;1044;p3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58" name="Google Shape;1058;p3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9" name="Google Shape;1059;p3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60" name="Google Shape;1060;p3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1" name="Google Shape;1061;p3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2" name="Google Shape;1062;p3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63" name="Google Shape;1063;p3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4" name="Google Shape;1064;p3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 txBox="1"/>
          <p:nvPr>
            <p:ph type="subTitle" idx="1"/>
          </p:nvPr>
        </p:nvSpPr>
        <p:spPr>
          <a:xfrm>
            <a:off x="1184900" y="3867400"/>
            <a:ext cx="6774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3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8" name="Google Shape;1068;p35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69" name="Google Shape;1069;p3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73" name="Google Shape;1073;p3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74" name="Google Shape;1074;p3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5" name="Google Shape;1075;p3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6" name="Google Shape;1076;p3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77" name="Google Shape;1077;p3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87" name="Google Shape;1087;p3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88" name="Google Shape;1088;p3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3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3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91" name="Google Shape;1091;p3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92" name="Google Shape;1092;p3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93" name="Google Shape;1093;p3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96" name="Google Shape;1096;p3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7" name="Google Shape;1097;p35"/>
          <p:cNvSpPr txBox="1"/>
          <p:nvPr>
            <p:ph type="title" idx="2"/>
          </p:nvPr>
        </p:nvSpPr>
        <p:spPr>
          <a:xfrm>
            <a:off x="11820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8" name="Google Shape;1098;p35"/>
          <p:cNvSpPr txBox="1"/>
          <p:nvPr>
            <p:ph type="title" idx="3"/>
          </p:nvPr>
        </p:nvSpPr>
        <p:spPr>
          <a:xfrm>
            <a:off x="3406700" y="3346950"/>
            <a:ext cx="23307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9" name="Google Shape;1099;p35"/>
          <p:cNvSpPr txBox="1"/>
          <p:nvPr>
            <p:ph type="title" idx="4"/>
          </p:nvPr>
        </p:nvSpPr>
        <p:spPr>
          <a:xfrm>
            <a:off x="58353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/>
          <p:nvPr>
            <p:ph type="subTitle" idx="1"/>
          </p:nvPr>
        </p:nvSpPr>
        <p:spPr>
          <a:xfrm>
            <a:off x="751986" y="3079788"/>
            <a:ext cx="36111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36"/>
          <p:cNvSpPr txBox="1"/>
          <p:nvPr>
            <p:ph type="title"/>
          </p:nvPr>
        </p:nvSpPr>
        <p:spPr>
          <a:xfrm>
            <a:off x="749150" y="1441813"/>
            <a:ext cx="3611100" cy="16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3" name="Google Shape;1103;p36"/>
          <p:cNvSpPr/>
          <p:nvPr>
            <p:ph type="pic" idx="2"/>
          </p:nvPr>
        </p:nvSpPr>
        <p:spPr>
          <a:xfrm>
            <a:off x="4597700" y="682225"/>
            <a:ext cx="4206300" cy="424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04" name="Google Shape;1104;p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05" name="Google Shape;1105;p3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06" name="Google Shape;1106;p3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0" name="Google Shape;1110;p3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11" name="Google Shape;1111;p3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4_1_1_1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3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19" name="Google Shape;1119;p37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20" name="Google Shape;1120;p37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4" name="Google Shape;1124;p37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25" name="Google Shape;1125;p37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31" name="Google Shape;1131;p37"/>
          <p:cNvSpPr txBox="1"/>
          <p:nvPr>
            <p:ph type="subTitle" idx="1"/>
          </p:nvPr>
        </p:nvSpPr>
        <p:spPr>
          <a:xfrm>
            <a:off x="716061" y="3147675"/>
            <a:ext cx="36111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37"/>
          <p:cNvSpPr txBox="1"/>
          <p:nvPr>
            <p:ph type="title"/>
          </p:nvPr>
        </p:nvSpPr>
        <p:spPr>
          <a:xfrm>
            <a:off x="713225" y="1509700"/>
            <a:ext cx="3611100" cy="16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3" name="Google Shape;1133;p37"/>
          <p:cNvSpPr/>
          <p:nvPr>
            <p:ph type="pic" idx="2"/>
          </p:nvPr>
        </p:nvSpPr>
        <p:spPr>
          <a:xfrm>
            <a:off x="4597700" y="1740550"/>
            <a:ext cx="4206300" cy="28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3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8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37" name="Google Shape;1137;p3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9" name="Google Shape;1139;p3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40" name="Google Shape;1140;p3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41" name="Google Shape;1141;p3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2" name="Google Shape;1142;p3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3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44" name="Google Shape;1144;p3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54" name="Google Shape;1154;p3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55" name="Google Shape;1155;p3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6" name="Google Shape;1156;p3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7" name="Google Shape;1157;p3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58" name="Google Shape;1158;p3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59" name="Google Shape;1159;p3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60" name="Google Shape;1160;p3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1" name="Google Shape;1161;p3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63" name="Google Shape;1163;p38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64" name="Google Shape;1164;p38"/>
          <p:cNvSpPr txBox="1"/>
          <p:nvPr>
            <p:ph type="subTitle" idx="1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5" name="Google Shape;1165;p3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6" name="Google Shape;1166;p38"/>
          <p:cNvSpPr txBox="1"/>
          <p:nvPr>
            <p:ph type="subTitle" idx="2"/>
          </p:nvPr>
        </p:nvSpPr>
        <p:spPr>
          <a:xfrm>
            <a:off x="4572150" y="1095700"/>
            <a:ext cx="38589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3_1">
    <p:bg>
      <p:bgPr>
        <a:solidFill>
          <a:schemeClr val="dk1"/>
        </a:solidFill>
        <a:effectLst/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9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69" name="Google Shape;1169;p3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70" name="Google Shape;1170;p3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72" name="Google Shape;1172;p3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73" name="Google Shape;1173;p3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74" name="Google Shape;1174;p3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5" name="Google Shape;1175;p3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6" name="Google Shape;1176;p3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77" name="Google Shape;1177;p3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87" name="Google Shape;1187;p3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88" name="Google Shape;1188;p3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9" name="Google Shape;1189;p3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0" name="Google Shape;1190;p3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91" name="Google Shape;1191;p3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92" name="Google Shape;1192;p3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93" name="Google Shape;1193;p3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4" name="Google Shape;1194;p3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5" name="Google Shape;1195;p3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96" name="Google Shape;1196;p3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7" name="Google Shape;1197;p39"/>
          <p:cNvSpPr txBox="1"/>
          <p:nvPr>
            <p:ph type="subTitle" idx="1"/>
          </p:nvPr>
        </p:nvSpPr>
        <p:spPr>
          <a:xfrm>
            <a:off x="713250" y="1095700"/>
            <a:ext cx="45147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8" name="Google Shape;1198;p3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0"/>
          <p:cNvSpPr txBox="1"/>
          <p:nvPr>
            <p:ph type="title"/>
          </p:nvPr>
        </p:nvSpPr>
        <p:spPr>
          <a:xfrm>
            <a:off x="1394675" y="3270744"/>
            <a:ext cx="27255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1" name="Google Shape;1201;p40"/>
          <p:cNvSpPr txBox="1"/>
          <p:nvPr>
            <p:ph type="title" idx="2"/>
          </p:nvPr>
        </p:nvSpPr>
        <p:spPr>
          <a:xfrm>
            <a:off x="5023825" y="3270750"/>
            <a:ext cx="27255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2" name="Google Shape;1202;p40"/>
          <p:cNvSpPr txBox="1"/>
          <p:nvPr>
            <p:ph type="subTitle" idx="1"/>
          </p:nvPr>
        </p:nvSpPr>
        <p:spPr>
          <a:xfrm>
            <a:off x="5023825" y="3604650"/>
            <a:ext cx="2725500" cy="55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3" name="Google Shape;1203;p40"/>
          <p:cNvSpPr txBox="1"/>
          <p:nvPr>
            <p:ph type="subTitle" idx="3"/>
          </p:nvPr>
        </p:nvSpPr>
        <p:spPr>
          <a:xfrm>
            <a:off x="1394675" y="3604656"/>
            <a:ext cx="2725500" cy="55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4" name="Google Shape;1204;p40"/>
          <p:cNvSpPr txBox="1"/>
          <p:nvPr>
            <p:ph type="title" idx="4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05" name="Google Shape;1205;p40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06" name="Google Shape;1206;p4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07" name="Google Shape;1207;p4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09" name="Google Shape;1209;p4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10" name="Google Shape;1210;p4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11" name="Google Shape;1211;p4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14" name="Google Shape;1214;p4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24" name="Google Shape;1224;p4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25" name="Google Shape;1225;p4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6" name="Google Shape;1226;p4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28" name="Google Shape;1228;p4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29" name="Google Shape;1229;p4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2" name="Google Shape;1232;p4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233" name="Google Shape;1233;p4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 idx="2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type="title" idx="3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type="subTitle" idx="1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type="subTitle" idx="4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45" name="Google Shape;145;p5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1"/>
          <p:cNvSpPr txBox="1"/>
          <p:nvPr>
            <p:ph type="title"/>
          </p:nvPr>
        </p:nvSpPr>
        <p:spPr>
          <a:xfrm>
            <a:off x="147087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6" name="Google Shape;1236;p41"/>
          <p:cNvSpPr txBox="1"/>
          <p:nvPr>
            <p:ph type="title" idx="2"/>
          </p:nvPr>
        </p:nvSpPr>
        <p:spPr>
          <a:xfrm>
            <a:off x="494762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7" name="Google Shape;1237;p41"/>
          <p:cNvSpPr txBox="1"/>
          <p:nvPr>
            <p:ph type="subTitle" idx="1"/>
          </p:nvPr>
        </p:nvSpPr>
        <p:spPr>
          <a:xfrm>
            <a:off x="494762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8" name="Google Shape;1238;p41"/>
          <p:cNvSpPr txBox="1"/>
          <p:nvPr>
            <p:ph type="subTitle" idx="3"/>
          </p:nvPr>
        </p:nvSpPr>
        <p:spPr>
          <a:xfrm>
            <a:off x="147087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9" name="Google Shape;1239;p41"/>
          <p:cNvSpPr txBox="1"/>
          <p:nvPr>
            <p:ph type="title" idx="4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0" name="Google Shape;1240;p41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41" name="Google Shape;1241;p4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42" name="Google Shape;1242;p4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4" name="Google Shape;1244;p4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45" name="Google Shape;1245;p4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46" name="Google Shape;1246;p4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7" name="Google Shape;1247;p4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4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49" name="Google Shape;1249;p4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59" name="Google Shape;1259;p4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60" name="Google Shape;1260;p4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1" name="Google Shape;1261;p4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2" name="Google Shape;1262;p4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63" name="Google Shape;1263;p4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64" name="Google Shape;1264;p4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65" name="Google Shape;1265;p4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6" name="Google Shape;1266;p4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7" name="Google Shape;1267;p4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268" name="Google Shape;1268;p4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2"/>
          <p:cNvSpPr txBox="1"/>
          <p:nvPr>
            <p:ph type="title"/>
          </p:nvPr>
        </p:nvSpPr>
        <p:spPr>
          <a:xfrm>
            <a:off x="941837" y="2585547"/>
            <a:ext cx="2767200" cy="4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1" name="Google Shape;1271;p42"/>
          <p:cNvSpPr txBox="1"/>
          <p:nvPr>
            <p:ph type="title" idx="2"/>
          </p:nvPr>
        </p:nvSpPr>
        <p:spPr>
          <a:xfrm>
            <a:off x="5432256" y="2585550"/>
            <a:ext cx="2769900" cy="42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2" name="Google Shape;1272;p42"/>
          <p:cNvSpPr txBox="1"/>
          <p:nvPr>
            <p:ph type="subTitle" idx="1"/>
          </p:nvPr>
        </p:nvSpPr>
        <p:spPr>
          <a:xfrm>
            <a:off x="5432256" y="2888703"/>
            <a:ext cx="27699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3" name="Google Shape;1273;p42"/>
          <p:cNvSpPr txBox="1"/>
          <p:nvPr>
            <p:ph type="subTitle" idx="3"/>
          </p:nvPr>
        </p:nvSpPr>
        <p:spPr>
          <a:xfrm>
            <a:off x="941837" y="2888703"/>
            <a:ext cx="27672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4" name="Google Shape;1274;p42"/>
          <p:cNvSpPr txBox="1"/>
          <p:nvPr>
            <p:ph type="title" idx="4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75" name="Google Shape;1275;p4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276" name="Google Shape;1276;p42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78" name="Google Shape;1278;p42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279" name="Google Shape;1279;p4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82" name="Google Shape;1282;p42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92" name="Google Shape;1292;p42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293" name="Google Shape;1293;p4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96" name="Google Shape;1296;p42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297" name="Google Shape;1297;p4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1_1_1_1">
    <p:bg>
      <p:bgPr>
        <a:solidFill>
          <a:schemeClr val="lt1"/>
        </a:solidFill>
        <a:effectLst/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/>
          <p:nvPr>
            <p:ph type="title"/>
          </p:nvPr>
        </p:nvSpPr>
        <p:spPr>
          <a:xfrm>
            <a:off x="3066009" y="1832463"/>
            <a:ext cx="2216400" cy="4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2" name="Google Shape;1302;p43"/>
          <p:cNvSpPr txBox="1"/>
          <p:nvPr>
            <p:ph type="subTitle" idx="1"/>
          </p:nvPr>
        </p:nvSpPr>
        <p:spPr>
          <a:xfrm>
            <a:off x="3066000" y="2090516"/>
            <a:ext cx="22164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3" name="Google Shape;1303;p43"/>
          <p:cNvSpPr txBox="1"/>
          <p:nvPr>
            <p:ph type="title" idx="2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04" name="Google Shape;1304;p4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305" name="Google Shape;1305;p43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07" name="Google Shape;1307;p43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08" name="Google Shape;1308;p4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11" name="Google Shape;1311;p43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21" name="Google Shape;1321;p43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22" name="Google Shape;1322;p4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3" name="Google Shape;1323;p4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25" name="Google Shape;1325;p43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26" name="Google Shape;1326;p4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29" name="Google Shape;1329;p43"/>
          <p:cNvSpPr txBox="1"/>
          <p:nvPr>
            <p:ph type="title" idx="3"/>
          </p:nvPr>
        </p:nvSpPr>
        <p:spPr>
          <a:xfrm>
            <a:off x="3850209" y="3144988"/>
            <a:ext cx="2216400" cy="4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0" name="Google Shape;1330;p43"/>
          <p:cNvSpPr txBox="1"/>
          <p:nvPr>
            <p:ph type="subTitle" idx="4"/>
          </p:nvPr>
        </p:nvSpPr>
        <p:spPr>
          <a:xfrm>
            <a:off x="3850200" y="3403041"/>
            <a:ext cx="22164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4"/>
          <p:cNvSpPr txBox="1"/>
          <p:nvPr>
            <p:ph type="title"/>
          </p:nvPr>
        </p:nvSpPr>
        <p:spPr>
          <a:xfrm>
            <a:off x="711300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3" name="Google Shape;1333;p44"/>
          <p:cNvSpPr txBox="1"/>
          <p:nvPr>
            <p:ph type="subTitle" idx="1"/>
          </p:nvPr>
        </p:nvSpPr>
        <p:spPr>
          <a:xfrm>
            <a:off x="711306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4" name="Google Shape;1334;p44"/>
          <p:cNvSpPr txBox="1"/>
          <p:nvPr>
            <p:ph type="title" idx="2"/>
          </p:nvPr>
        </p:nvSpPr>
        <p:spPr>
          <a:xfrm>
            <a:off x="3298461" y="2686231"/>
            <a:ext cx="25470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5" name="Google Shape;1335;p44"/>
          <p:cNvSpPr txBox="1"/>
          <p:nvPr>
            <p:ph type="subTitle" idx="3"/>
          </p:nvPr>
        </p:nvSpPr>
        <p:spPr>
          <a:xfrm>
            <a:off x="3298464" y="3048831"/>
            <a:ext cx="2547000" cy="8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44"/>
          <p:cNvSpPr txBox="1"/>
          <p:nvPr>
            <p:ph type="title" idx="4"/>
          </p:nvPr>
        </p:nvSpPr>
        <p:spPr>
          <a:xfrm>
            <a:off x="5885622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7" name="Google Shape;1337;p44"/>
          <p:cNvSpPr txBox="1"/>
          <p:nvPr>
            <p:ph type="subTitle" idx="5"/>
          </p:nvPr>
        </p:nvSpPr>
        <p:spPr>
          <a:xfrm>
            <a:off x="5885622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44"/>
          <p:cNvSpPr txBox="1"/>
          <p:nvPr>
            <p:ph type="title" idx="6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9" name="Google Shape;1339;p4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40" name="Google Shape;1340;p44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42" name="Google Shape;1342;p44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43" name="Google Shape;1343;p44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46" name="Google Shape;1346;p4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6" name="Google Shape;1356;p44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57" name="Google Shape;1357;p4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0" name="Google Shape;1360;p44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61" name="Google Shape;1361;p4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948919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6" name="Google Shape;1366;p45"/>
          <p:cNvSpPr txBox="1"/>
          <p:nvPr>
            <p:ph type="subTitle" idx="1"/>
          </p:nvPr>
        </p:nvSpPr>
        <p:spPr>
          <a:xfrm>
            <a:off x="948919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7" name="Google Shape;1367;p45"/>
          <p:cNvSpPr txBox="1"/>
          <p:nvPr>
            <p:ph type="title" idx="2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68" name="Google Shape;1368;p45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69" name="Google Shape;1369;p45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71" name="Google Shape;1371;p4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72" name="Google Shape;1372;p4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75" name="Google Shape;1375;p4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85" name="Google Shape;1385;p4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86" name="Google Shape;1386;p4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9" name="Google Shape;1389;p4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90" name="Google Shape;1390;p4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93" name="Google Shape;1393;p45"/>
          <p:cNvSpPr txBox="1"/>
          <p:nvPr>
            <p:ph type="title" idx="3"/>
          </p:nvPr>
        </p:nvSpPr>
        <p:spPr>
          <a:xfrm>
            <a:off x="3591691" y="3366824"/>
            <a:ext cx="19674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4" name="Google Shape;1394;p45"/>
          <p:cNvSpPr txBox="1"/>
          <p:nvPr>
            <p:ph type="subTitle" idx="4"/>
          </p:nvPr>
        </p:nvSpPr>
        <p:spPr>
          <a:xfrm>
            <a:off x="3591691" y="3663875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45"/>
          <p:cNvSpPr txBox="1"/>
          <p:nvPr>
            <p:ph type="title" idx="5"/>
          </p:nvPr>
        </p:nvSpPr>
        <p:spPr>
          <a:xfrm>
            <a:off x="6225038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6" name="Google Shape;1396;p45"/>
          <p:cNvSpPr txBox="1"/>
          <p:nvPr>
            <p:ph type="subTitle" idx="6"/>
          </p:nvPr>
        </p:nvSpPr>
        <p:spPr>
          <a:xfrm>
            <a:off x="6225038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/>
          <p:nvPr>
            <p:ph type="title"/>
          </p:nvPr>
        </p:nvSpPr>
        <p:spPr>
          <a:xfrm>
            <a:off x="1387608" y="1896510"/>
            <a:ext cx="32466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9" name="Google Shape;1399;p46"/>
          <p:cNvSpPr txBox="1"/>
          <p:nvPr>
            <p:ph type="subTitle" idx="1"/>
          </p:nvPr>
        </p:nvSpPr>
        <p:spPr>
          <a:xfrm>
            <a:off x="1387608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0" name="Google Shape;1400;p46"/>
          <p:cNvSpPr txBox="1"/>
          <p:nvPr>
            <p:ph type="title" idx="2"/>
          </p:nvPr>
        </p:nvSpPr>
        <p:spPr>
          <a:xfrm>
            <a:off x="1387608" y="3705798"/>
            <a:ext cx="32466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1" name="Google Shape;1401;p46"/>
          <p:cNvSpPr txBox="1"/>
          <p:nvPr>
            <p:ph type="subTitle" idx="3"/>
          </p:nvPr>
        </p:nvSpPr>
        <p:spPr>
          <a:xfrm>
            <a:off x="1387608" y="4012776"/>
            <a:ext cx="3246600" cy="5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2" name="Google Shape;1402;p46"/>
          <p:cNvSpPr txBox="1"/>
          <p:nvPr>
            <p:ph type="title" idx="4"/>
          </p:nvPr>
        </p:nvSpPr>
        <p:spPr>
          <a:xfrm>
            <a:off x="4807023" y="1834424"/>
            <a:ext cx="32466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3" name="Google Shape;1403;p46"/>
          <p:cNvSpPr txBox="1"/>
          <p:nvPr>
            <p:ph type="subTitle" idx="5"/>
          </p:nvPr>
        </p:nvSpPr>
        <p:spPr>
          <a:xfrm>
            <a:off x="4807023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46"/>
          <p:cNvSpPr txBox="1"/>
          <p:nvPr>
            <p:ph type="title" idx="6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05" name="Google Shape;1405;p4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06" name="Google Shape;1406;p46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08" name="Google Shape;1408;p46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12" name="Google Shape;1412;p4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22" name="Google Shape;1422;p46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23" name="Google Shape;1423;p46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6" name="Google Shape;1426;p46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27" name="Google Shape;1427;p46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32" name="Google Shape;1432;p47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33" name="Google Shape;1433;p47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35" name="Google Shape;1435;p47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36" name="Google Shape;1436;p47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39" name="Google Shape;1439;p47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9" name="Google Shape;1449;p47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50" name="Google Shape;1450;p47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3" name="Google Shape;1453;p47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54" name="Google Shape;1454;p47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57" name="Google Shape;1457;p47"/>
          <p:cNvSpPr txBox="1"/>
          <p:nvPr>
            <p:ph type="title" idx="2"/>
          </p:nvPr>
        </p:nvSpPr>
        <p:spPr>
          <a:xfrm>
            <a:off x="1406192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8" name="Google Shape;1458;p47"/>
          <p:cNvSpPr txBox="1"/>
          <p:nvPr>
            <p:ph type="subTitle" idx="1"/>
          </p:nvPr>
        </p:nvSpPr>
        <p:spPr>
          <a:xfrm>
            <a:off x="1406187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47"/>
          <p:cNvSpPr txBox="1"/>
          <p:nvPr>
            <p:ph type="title" idx="3"/>
          </p:nvPr>
        </p:nvSpPr>
        <p:spPr>
          <a:xfrm>
            <a:off x="3826070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0" name="Google Shape;1460;p47"/>
          <p:cNvSpPr txBox="1"/>
          <p:nvPr>
            <p:ph type="subTitle" idx="4"/>
          </p:nvPr>
        </p:nvSpPr>
        <p:spPr>
          <a:xfrm>
            <a:off x="3826064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1" name="Google Shape;1461;p47"/>
          <p:cNvSpPr txBox="1"/>
          <p:nvPr>
            <p:ph type="title" idx="5"/>
          </p:nvPr>
        </p:nvSpPr>
        <p:spPr>
          <a:xfrm>
            <a:off x="6245947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2" name="Google Shape;1462;p47"/>
          <p:cNvSpPr txBox="1"/>
          <p:nvPr>
            <p:ph type="subTitle" idx="6"/>
          </p:nvPr>
        </p:nvSpPr>
        <p:spPr>
          <a:xfrm>
            <a:off x="6245941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8"/>
          <p:cNvSpPr txBox="1"/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5" name="Google Shape;1465;p48"/>
          <p:cNvSpPr txBox="1"/>
          <p:nvPr>
            <p:ph type="subTitle" idx="1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48"/>
          <p:cNvSpPr txBox="1"/>
          <p:nvPr>
            <p:ph type="title" idx="2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7" name="Google Shape;1467;p48"/>
          <p:cNvSpPr txBox="1"/>
          <p:nvPr>
            <p:ph type="subTitle" idx="3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8" name="Google Shape;1468;p48"/>
          <p:cNvSpPr txBox="1"/>
          <p:nvPr>
            <p:ph type="title" idx="4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9" name="Google Shape;1469;p48"/>
          <p:cNvSpPr txBox="1"/>
          <p:nvPr>
            <p:ph type="subTitle" idx="5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0" name="Google Shape;1470;p48"/>
          <p:cNvSpPr txBox="1"/>
          <p:nvPr>
            <p:ph type="title" idx="6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1" name="Google Shape;1471;p48"/>
          <p:cNvSpPr txBox="1"/>
          <p:nvPr>
            <p:ph type="subTitle" idx="7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48"/>
          <p:cNvSpPr txBox="1"/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73" name="Google Shape;1473;p4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74" name="Google Shape;1474;p4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78" name="Google Shape;1478;p4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79" name="Google Shape;1479;p4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0" name="Google Shape;1480;p4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1" name="Google Shape;1481;p4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82" name="Google Shape;1482;p4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492" name="Google Shape;1492;p4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93" name="Google Shape;1493;p4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4" name="Google Shape;1494;p4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5" name="Google Shape;1495;p4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96" name="Google Shape;1496;p4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497" name="Google Shape;1497;p4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98" name="Google Shape;1498;p4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9" name="Google Shape;1499;p4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0" name="Google Shape;1500;p4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501" name="Google Shape;1501;p48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9"/>
          <p:cNvSpPr txBox="1"/>
          <p:nvPr>
            <p:ph type="title"/>
          </p:nvPr>
        </p:nvSpPr>
        <p:spPr>
          <a:xfrm>
            <a:off x="720002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4" name="Google Shape;1504;p49"/>
          <p:cNvSpPr txBox="1"/>
          <p:nvPr>
            <p:ph type="subTitle" idx="1"/>
          </p:nvPr>
        </p:nvSpPr>
        <p:spPr>
          <a:xfrm>
            <a:off x="720002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49"/>
          <p:cNvSpPr txBox="1"/>
          <p:nvPr>
            <p:ph type="title" idx="2"/>
          </p:nvPr>
        </p:nvSpPr>
        <p:spPr>
          <a:xfrm>
            <a:off x="3148198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6" name="Google Shape;1506;p49"/>
          <p:cNvSpPr txBox="1"/>
          <p:nvPr>
            <p:ph type="subTitle" idx="3"/>
          </p:nvPr>
        </p:nvSpPr>
        <p:spPr>
          <a:xfrm>
            <a:off x="3148198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49"/>
          <p:cNvSpPr txBox="1"/>
          <p:nvPr>
            <p:ph type="title" idx="4"/>
          </p:nvPr>
        </p:nvSpPr>
        <p:spPr>
          <a:xfrm>
            <a:off x="720002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8" name="Google Shape;1508;p49"/>
          <p:cNvSpPr txBox="1"/>
          <p:nvPr>
            <p:ph type="subTitle" idx="5"/>
          </p:nvPr>
        </p:nvSpPr>
        <p:spPr>
          <a:xfrm>
            <a:off x="720002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49"/>
          <p:cNvSpPr txBox="1"/>
          <p:nvPr>
            <p:ph type="title" idx="6"/>
          </p:nvPr>
        </p:nvSpPr>
        <p:spPr>
          <a:xfrm>
            <a:off x="3148198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0" name="Google Shape;1510;p49"/>
          <p:cNvSpPr txBox="1"/>
          <p:nvPr>
            <p:ph type="subTitle" idx="7"/>
          </p:nvPr>
        </p:nvSpPr>
        <p:spPr>
          <a:xfrm>
            <a:off x="3148198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49"/>
          <p:cNvSpPr txBox="1"/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2" name="Google Shape;1512;p4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13" name="Google Shape;1513;p4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14" name="Google Shape;1514;p4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6" name="Google Shape;1516;p4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17" name="Google Shape;1517;p4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518" name="Google Shape;1518;p4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9" name="Google Shape;1519;p4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0" name="Google Shape;1520;p4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521" name="Google Shape;1521;p4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31" name="Google Shape;1531;p4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532" name="Google Shape;1532;p4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3" name="Google Shape;1533;p4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4" name="Google Shape;1534;p4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535" name="Google Shape;1535;p4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36" name="Google Shape;1536;p4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537" name="Google Shape;1537;p4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540" name="Google Shape;1540;p4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0"/>
          <p:cNvSpPr txBox="1"/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3" name="Google Shape;1543;p50"/>
          <p:cNvSpPr txBox="1"/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50"/>
          <p:cNvSpPr txBox="1"/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5" name="Google Shape;1545;p50"/>
          <p:cNvSpPr txBox="1"/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50"/>
          <p:cNvSpPr txBox="1"/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7" name="Google Shape;1547;p50"/>
          <p:cNvSpPr txBox="1"/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50"/>
          <p:cNvSpPr txBox="1"/>
          <p:nvPr>
            <p:ph type="title" idx="6"/>
          </p:nvPr>
        </p:nvSpPr>
        <p:spPr>
          <a:xfrm>
            <a:off x="3572218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9" name="Google Shape;1549;p50"/>
          <p:cNvSpPr txBox="1"/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50"/>
          <p:cNvSpPr txBox="1"/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1" name="Google Shape;1551;p50"/>
          <p:cNvSpPr txBox="1"/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50"/>
          <p:cNvSpPr txBox="1"/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3" name="Google Shape;1553;p50"/>
          <p:cNvSpPr txBox="1"/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p50"/>
          <p:cNvSpPr txBox="1"/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5" name="Google Shape;1555;p5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56" name="Google Shape;1556;p5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57" name="Google Shape;1557;p50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558" name="Google Shape;1558;p5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9" name="Google Shape;1559;p5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60" name="Google Shape;1560;p50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561" name="Google Shape;1561;p50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562" name="Google Shape;1562;p50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63" name="Google Shape;1563;p50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64" name="Google Shape;1564;p50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565" name="Google Shape;1565;p50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7" name="Google Shape;1567;p50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8" name="Google Shape;1568;p50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9" name="Google Shape;1569;p50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0" name="Google Shape;1570;p50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1" name="Google Shape;1571;p50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2" name="Google Shape;1572;p50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3" name="Google Shape;1573;p50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4" name="Google Shape;1574;p50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575" name="Google Shape;1575;p50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576" name="Google Shape;1576;p50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77" name="Google Shape;1577;p50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78" name="Google Shape;1578;p50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579" name="Google Shape;1579;p50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580" name="Google Shape;1580;p50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581" name="Google Shape;1581;p50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82" name="Google Shape;1582;p50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83" name="Google Shape;1583;p50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584" name="Google Shape;1584;p50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5" name="Google Shape;1585;p50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" name="Google Shape;171;p6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2" name="Google Shape;172;p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75" name="Google Shape;175;p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80" name="Google Shape;180;p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90" name="Google Shape;190;p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3" name="Google Shape;193;p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94" name="Google Shape;194;p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99" name="Google Shape;199;p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03" name="Google Shape;203;p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dk1"/>
        </a:solidFill>
        <a:effectLst/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1"/>
          <p:cNvSpPr txBox="1"/>
          <p:nvPr>
            <p:ph type="title" hasCustomPrompt="1"/>
          </p:nvPr>
        </p:nvSpPr>
        <p:spPr>
          <a:xfrm>
            <a:off x="1900025" y="757596"/>
            <a:ext cx="53439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0" name="Google Shape;1590;p51"/>
          <p:cNvSpPr txBox="1"/>
          <p:nvPr>
            <p:ph type="subTitle" idx="1"/>
          </p:nvPr>
        </p:nvSpPr>
        <p:spPr>
          <a:xfrm>
            <a:off x="1900025" y="1526496"/>
            <a:ext cx="53439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591" name="Google Shape;1591;p51"/>
          <p:cNvSpPr txBox="1"/>
          <p:nvPr>
            <p:ph type="title" idx="2" hasCustomPrompt="1"/>
          </p:nvPr>
        </p:nvSpPr>
        <p:spPr>
          <a:xfrm>
            <a:off x="1900025" y="2055303"/>
            <a:ext cx="53439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51"/>
          <p:cNvSpPr txBox="1"/>
          <p:nvPr>
            <p:ph type="subTitle" idx="3"/>
          </p:nvPr>
        </p:nvSpPr>
        <p:spPr>
          <a:xfrm>
            <a:off x="1900025" y="2825700"/>
            <a:ext cx="53439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593" name="Google Shape;1593;p51"/>
          <p:cNvSpPr txBox="1"/>
          <p:nvPr>
            <p:ph type="title" idx="4" hasCustomPrompt="1"/>
          </p:nvPr>
        </p:nvSpPr>
        <p:spPr>
          <a:xfrm>
            <a:off x="1900025" y="3353011"/>
            <a:ext cx="53439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4" name="Google Shape;1594;p51"/>
          <p:cNvSpPr txBox="1"/>
          <p:nvPr>
            <p:ph type="subTitle" idx="5"/>
          </p:nvPr>
        </p:nvSpPr>
        <p:spPr>
          <a:xfrm>
            <a:off x="1900025" y="4124904"/>
            <a:ext cx="53439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1595" name="Google Shape;1595;p5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96" name="Google Shape;1596;p5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97" name="Google Shape;1597;p5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5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5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00" name="Google Shape;1600;p5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01" name="Google Shape;1601;p5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2" name="Google Shape;1602;p5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3" name="Google Shape;1603;p5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04" name="Google Shape;1604;p5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5" name="Google Shape;1605;p5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6" name="Google Shape;1606;p5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7" name="Google Shape;1607;p5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9" name="Google Shape;1609;p5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0" name="Google Shape;1610;p5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5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5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14" name="Google Shape;1614;p5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15" name="Google Shape;1615;p5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6" name="Google Shape;1616;p5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7" name="Google Shape;1617;p5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18" name="Google Shape;1618;p5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19" name="Google Shape;1619;p5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20" name="Google Shape;1620;p5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1" name="Google Shape;1621;p5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2" name="Google Shape;1622;p5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623" name="Google Shape;1623;p5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/>
          <p:nvPr>
            <p:ph type="title"/>
          </p:nvPr>
        </p:nvSpPr>
        <p:spPr>
          <a:xfrm>
            <a:off x="2424600" y="539500"/>
            <a:ext cx="4294800" cy="9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6" name="Google Shape;1626;p52"/>
          <p:cNvSpPr txBox="1"/>
          <p:nvPr>
            <p:ph type="subTitle" idx="1"/>
          </p:nvPr>
        </p:nvSpPr>
        <p:spPr>
          <a:xfrm>
            <a:off x="2854650" y="2458362"/>
            <a:ext cx="3434700" cy="127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7" name="Google Shape;1627;p52"/>
          <p:cNvSpPr txBox="1"/>
          <p:nvPr/>
        </p:nvSpPr>
        <p:spPr>
          <a:xfrm>
            <a:off x="2685600" y="3731546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0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pSp>
        <p:nvGrpSpPr>
          <p:cNvPr id="1628" name="Google Shape;1628;p52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629" name="Google Shape;1629;p5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630" name="Google Shape;1630;p5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5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5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33" name="Google Shape;1633;p5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34" name="Google Shape;1634;p5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5" name="Google Shape;1635;p5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6" name="Google Shape;1636;p5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37" name="Google Shape;1637;p5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8" name="Google Shape;1638;p5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5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5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5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2" name="Google Shape;1642;p5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3" name="Google Shape;1643;p5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5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5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5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47" name="Google Shape;1647;p5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48" name="Google Shape;1648;p5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9" name="Google Shape;1649;p5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0" name="Google Shape;1650;p5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51" name="Google Shape;1651;p5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52" name="Google Shape;1652;p5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53" name="Google Shape;1653;p5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4" name="Google Shape;1654;p5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5" name="Google Shape;1655;p5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656" name="Google Shape;1656;p52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5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659" name="Google Shape;1659;p5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60" name="Google Shape;1660;p5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661" name="Google Shape;1661;p5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2" name="Google Shape;1662;p5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663" name="Google Shape;1663;p5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664" name="Google Shape;1664;p5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665" name="Google Shape;1665;p5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66" name="Google Shape;1666;p5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67" name="Google Shape;1667;p5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668" name="Google Shape;1668;p5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9" name="Google Shape;1669;p5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0" name="Google Shape;1670;p5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1" name="Google Shape;1671;p5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2" name="Google Shape;1672;p5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3" name="Google Shape;1673;p5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4" name="Google Shape;1674;p5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5" name="Google Shape;1675;p5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6" name="Google Shape;1676;p5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7" name="Google Shape;1677;p5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678" name="Google Shape;1678;p5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679" name="Google Shape;1679;p5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80" name="Google Shape;1680;p5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81" name="Google Shape;1681;p5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682" name="Google Shape;1682;p5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683" name="Google Shape;1683;p5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684" name="Google Shape;1684;p5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85" name="Google Shape;1685;p5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86" name="Google Shape;1686;p5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687" name="Google Shape;1687;p5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8" name="Google Shape;1688;p5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689" name="Google Shape;1689;p5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91" name="Google Shape;1691;p53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692" name="Google Shape;1692;p5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93" name="Google Shape;169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694" name="Google Shape;169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7" name="Google Shape;171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8" name="Google Shape;171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9" name="Google Shape;171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20" name="Google Shape;1720;p53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21" name="Google Shape;1721;p53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722" name="Google Shape;1722;p5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23" name="Google Shape;172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24" name="Google Shape;172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5" name="Google Shape;172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6" name="Google Shape;172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9" name="Google Shape;172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0" name="Google Shape;173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3" name="Google Shape;173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4" name="Google Shape;173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5" name="Google Shape;173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6" name="Google Shape;173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7" name="Google Shape;173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8" name="Google Shape;173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9" name="Google Shape;173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0" name="Google Shape;174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1" name="Google Shape;174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2" name="Google Shape;174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3" name="Google Shape;174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4" name="Google Shape;174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5" name="Google Shape;174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6" name="Google Shape;174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9" name="Google Shape;174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50" name="Google Shape;1750;p53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751" name="Google Shape;1751;p5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5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2" name="Google Shape;1762;p53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763" name="Google Shape;1763;p5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5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77" name="Google Shape;1777;p5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78" name="Google Shape;1778;p54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79" name="Google Shape;1779;p5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0" name="Google Shape;1780;p5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781" name="Google Shape;1781;p54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82" name="Google Shape;1782;p54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83" name="Google Shape;1783;p54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84" name="Google Shape;1784;p54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85" name="Google Shape;1785;p54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786" name="Google Shape;1786;p54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7" name="Google Shape;1787;p54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8" name="Google Shape;1788;p54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9" name="Google Shape;1789;p54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0" name="Google Shape;1790;p54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1" name="Google Shape;1791;p54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2" name="Google Shape;1792;p54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3" name="Google Shape;1793;p54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4" name="Google Shape;1794;p54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5" name="Google Shape;1795;p54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796" name="Google Shape;1796;p54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797" name="Google Shape;1797;p54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98" name="Google Shape;1798;p54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99" name="Google Shape;1799;p54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800" name="Google Shape;1800;p54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801" name="Google Shape;1801;p54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802" name="Google Shape;1802;p54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03" name="Google Shape;1803;p54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04" name="Google Shape;1804;p54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805" name="Google Shape;1805;p54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06" name="Google Shape;1806;p54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807" name="Google Shape;1807;p54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9" name="Google Shape;1809;p54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810" name="Google Shape;1810;p5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11" name="Google Shape;1811;p5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812" name="Google Shape;1812;p5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5" name="Google Shape;1825;p5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6" name="Google Shape;1826;p5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7" name="Google Shape;1827;p5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8" name="Google Shape;1828;p5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9" name="Google Shape;1829;p5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0" name="Google Shape;1830;p5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1" name="Google Shape;1831;p5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5" name="Google Shape;1835;p5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6" name="Google Shape;1836;p5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7" name="Google Shape;1837;p5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38" name="Google Shape;1838;p54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839" name="Google Shape;1839;p5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50" name="Google Shape;1850;p54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851" name="Google Shape;1851;p5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3" name="Google Shape;1863;p54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type="subTitle" idx="1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7" name="Google Shape;207;p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12" name="Google Shape;212;p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13" name="Google Shape;213;p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14" name="Google Shape;214;p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6" name="Google Shape;216;p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217" name="Google Shape;217;p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5" name="Google Shape;225;p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27" name="Google Shape;227;p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28" name="Google Shape;228;p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9" name="Google Shape;229;p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0" name="Google Shape;230;p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231" name="Google Shape;231;p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32" name="Google Shape;232;p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33" name="Google Shape;233;p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4" name="Google Shape;234;p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5" name="Google Shape;235;p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36" name="Google Shape;236;p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9"/>
          <p:cNvSpPr txBox="1"/>
          <p:nvPr>
            <p:ph type="subTitle" idx="1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9"/>
          <p:cNvGrpSpPr/>
          <p:nvPr/>
        </p:nvGrpSpPr>
        <p:grpSpPr>
          <a:xfrm>
            <a:off x="-540119" y="-190500"/>
            <a:ext cx="10224238" cy="5634425"/>
            <a:chOff x="-540119" y="-190500"/>
            <a:chExt cx="10224238" cy="5634425"/>
          </a:xfrm>
        </p:grpSpPr>
        <p:grpSp>
          <p:nvGrpSpPr>
            <p:cNvPr id="275" name="Google Shape;275;p9"/>
            <p:cNvGrpSpPr/>
            <p:nvPr/>
          </p:nvGrpSpPr>
          <p:grpSpPr>
            <a:xfrm flipH="1">
              <a:off x="-540119" y="-190500"/>
              <a:ext cx="10224238" cy="5634425"/>
              <a:chOff x="-540125" y="-190500"/>
              <a:chExt cx="10224238" cy="56344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8868499" y="258010"/>
                <a:ext cx="274226" cy="503874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100" y="247650"/>
                <a:ext cx="274225" cy="5049014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8" name="Google Shape;278;p9"/>
              <p:cNvGrpSpPr/>
              <p:nvPr/>
            </p:nvGrpSpPr>
            <p:grpSpPr>
              <a:xfrm>
                <a:off x="243846" y="4810252"/>
                <a:ext cx="8625625" cy="318713"/>
                <a:chOff x="188112" y="4401147"/>
                <a:chExt cx="8663745" cy="305867"/>
              </a:xfrm>
            </p:grpSpPr>
            <p:sp>
              <p:nvSpPr>
                <p:cNvPr id="279" name="Google Shape;279;p9"/>
                <p:cNvSpPr/>
                <p:nvPr/>
              </p:nvSpPr>
              <p:spPr>
                <a:xfrm>
                  <a:off x="188112" y="4401147"/>
                  <a:ext cx="8663745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81" name="Google Shape;281;p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710332" y="194931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91" name="Google Shape;291;p9"/>
              <p:cNvGrpSpPr/>
              <p:nvPr/>
            </p:nvGrpSpPr>
            <p:grpSpPr>
              <a:xfrm>
                <a:off x="-10709" y="263403"/>
                <a:ext cx="448838" cy="860613"/>
                <a:chOff x="561117" y="628348"/>
                <a:chExt cx="448838" cy="855480"/>
              </a:xfrm>
            </p:grpSpPr>
            <p:sp>
              <p:nvSpPr>
                <p:cNvPr id="292" name="Google Shape;292;p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95" name="Google Shape;295;p9"/>
              <p:cNvGrpSpPr/>
              <p:nvPr/>
            </p:nvGrpSpPr>
            <p:grpSpPr>
              <a:xfrm>
                <a:off x="8694552" y="263386"/>
                <a:ext cx="448838" cy="855480"/>
                <a:chOff x="4189590" y="628348"/>
                <a:chExt cx="448838" cy="855480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99" name="Google Shape;299;p9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0"/>
          <p:cNvGrpSpPr/>
          <p:nvPr/>
        </p:nvGrpSpPr>
        <p:grpSpPr>
          <a:xfrm>
            <a:off x="-540125" y="-190500"/>
            <a:ext cx="10224238" cy="5353274"/>
            <a:chOff x="-540125" y="-190500"/>
            <a:chExt cx="10224238" cy="5353274"/>
          </a:xfrm>
        </p:grpSpPr>
        <p:sp>
          <p:nvSpPr>
            <p:cNvPr id="304" name="Google Shape;304;p10"/>
            <p:cNvSpPr/>
            <p:nvPr/>
          </p:nvSpPr>
          <p:spPr>
            <a:xfrm>
              <a:off x="243850" y="3862077"/>
              <a:ext cx="8625638" cy="1266918"/>
            </a:xfrm>
            <a:custGeom>
              <a:avLst/>
              <a:gdLst/>
              <a:ahLst/>
              <a:cxnLst/>
              <a:rect l="l" t="t" r="r" b="b"/>
              <a:pathLst>
                <a:path w="27171" h="3178" extrusionOk="0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00" y="247650"/>
              <a:ext cx="274225" cy="4891350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-10709" y="263403"/>
              <a:ext cx="448838" cy="860619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14816" y="409580"/>
              <a:ext cx="70572" cy="56946"/>
            </a:xfrm>
            <a:custGeom>
              <a:avLst/>
              <a:gdLst/>
              <a:ahLst/>
              <a:cxnLst/>
              <a:rect l="l" t="t" r="r" b="b"/>
              <a:pathLst>
                <a:path w="475" h="381" extrusionOk="0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432055" y="721429"/>
              <a:ext cx="249250" cy="8633441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868499" y="257687"/>
              <a:ext cx="274226" cy="4881472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-369550" y="4999626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170769" y="4999626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524907" y="4999626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23156" y="557700"/>
              <a:ext cx="187201" cy="204618"/>
            </a:xfrm>
            <a:custGeom>
              <a:avLst/>
              <a:gdLst/>
              <a:ahLst/>
              <a:cxnLst/>
              <a:rect l="l" t="t" r="r" b="b"/>
              <a:pathLst>
                <a:path w="1260" h="1369" extrusionOk="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8694552" y="263386"/>
              <a:ext cx="448838" cy="855480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8736599" y="406611"/>
              <a:ext cx="73395" cy="60172"/>
            </a:xfrm>
            <a:custGeom>
              <a:avLst/>
              <a:gdLst/>
              <a:ahLst/>
              <a:cxnLst/>
              <a:rect l="l" t="t" r="r" b="b"/>
              <a:pathLst>
                <a:path w="494" h="405" extrusionOk="0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8827080" y="556522"/>
              <a:ext cx="183933" cy="203544"/>
            </a:xfrm>
            <a:custGeom>
              <a:avLst/>
              <a:gdLst/>
              <a:ahLst/>
              <a:cxnLst/>
              <a:rect l="l" t="t" r="r" b="b"/>
              <a:pathLst>
                <a:path w="1238" h="1370" extrusionOk="0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84093" y="4254042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8540543" y="4254042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6" name="Google Shape;326;p10"/>
          <p:cNvSpPr txBox="1"/>
          <p:nvPr>
            <p:ph type="title"/>
          </p:nvPr>
        </p:nvSpPr>
        <p:spPr>
          <a:xfrm>
            <a:off x="1209033" y="4092925"/>
            <a:ext cx="67248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4" Type="http://schemas.openxmlformats.org/officeDocument/2006/relationships/theme" Target="../theme/theme1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 panose="02000503000000020003"/>
              <a:buNone/>
              <a:defRPr sz="3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5"/>
          <p:cNvSpPr txBox="1"/>
          <p:nvPr>
            <p:ph type="ctrTitle"/>
          </p:nvPr>
        </p:nvSpPr>
        <p:spPr>
          <a:xfrm>
            <a:off x="1181700" y="130962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Welcome to Section</a:t>
            </a:r>
            <a:endParaRPr sz="19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accent4"/>
                </a:solidFill>
              </a:rPr>
              <a:t>Week 6</a:t>
            </a:r>
            <a:endParaRPr sz="3700">
              <a:solidFill>
                <a:schemeClr val="accent4"/>
              </a:solidFill>
            </a:endParaRPr>
          </a:p>
        </p:txBody>
      </p:sp>
      <p:sp>
        <p:nvSpPr>
          <p:cNvPr id="1869" name="Google Shape;1869;p55"/>
          <p:cNvSpPr txBox="1"/>
          <p:nvPr>
            <p:ph type="subTitle" idx="1"/>
          </p:nvPr>
        </p:nvSpPr>
        <p:spPr>
          <a:xfrm>
            <a:off x="2307600" y="2962704"/>
            <a:ext cx="45288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Introduction to Data Structures</a:t>
            </a:r>
            <a:endParaRPr sz="2000"/>
          </a:p>
        </p:txBody>
      </p:sp>
      <p:grpSp>
        <p:nvGrpSpPr>
          <p:cNvPr id="1871" name="Google Shape;1871;p55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872" name="Google Shape;1872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873" name="Google Shape;1873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8" name="Google Shape;1878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6" name="Google Shape;1886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0" name="Google Shape;1890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1" name="Google Shape;1891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4" name="Google Shape;1894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5" name="Google Shape;1895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8" name="Google Shape;1898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9" name="Google Shape;1899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2" name="Google Shape;1902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3" name="Google Shape;1903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6" name="Google Shape;1906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7" name="Google Shape;1907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0" name="Google Shape;1910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1" name="Google Shape;1911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4" name="Google Shape;1914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5" name="Google Shape;1915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8" name="Google Shape;1918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9" name="Google Shape;1919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2" name="Google Shape;1922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3" name="Google Shape;1923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6" name="Google Shape;1926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7" name="Google Shape;1927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0" name="Google Shape;1930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1" name="Google Shape;1931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2" name="Google Shape;1932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3" name="Google Shape;1933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4" name="Google Shape;1934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7" name="Google Shape;1937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8" name="Google Shape;1938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1" name="Google Shape;1941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2" name="Google Shape;1942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5" name="Google Shape;1945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6" name="Google Shape;1946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9" name="Google Shape;1949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0" name="Google Shape;1950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1" name="Google Shape;1951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2" name="Google Shape;1952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3" name="Google Shape;1953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4" name="Google Shape;1954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5" name="Google Shape;1955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7" name="Google Shape;1957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8" name="Google Shape;1958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9" name="Google Shape;1959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0" name="Google Shape;1960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1" name="Google Shape;1961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2" name="Google Shape;1962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3" name="Google Shape;1963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4" name="Google Shape;1964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5" name="Google Shape;1965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6" name="Google Shape;1966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7" name="Google Shape;1967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8" name="Google Shape;1968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9" name="Google Shape;1969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0" name="Google Shape;1970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1" name="Google Shape;1971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2" name="Google Shape;1972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3" name="Google Shape;1973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4" name="Google Shape;1974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5" name="Google Shape;1975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6" name="Google Shape;1976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7" name="Google Shape;1977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8" name="Google Shape;1978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979" name="Google Shape;1979;p55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55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55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55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55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55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55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55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9" name="Google Shape;1989;p55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990" name="Google Shape;1990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991" name="Google Shape;1991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2" name="Google Shape;1992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3" name="Google Shape;1993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4" name="Google Shape;1994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5" name="Google Shape;1995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6" name="Google Shape;1996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7" name="Google Shape;1997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8" name="Google Shape;1998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9" name="Google Shape;1999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0" name="Google Shape;2000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1" name="Google Shape;2001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2" name="Google Shape;2002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3" name="Google Shape;2003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4" name="Google Shape;2004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5" name="Google Shape;2005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6" name="Google Shape;2006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7" name="Google Shape;2007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8" name="Google Shape;2008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9" name="Google Shape;2009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0" name="Google Shape;2010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1" name="Google Shape;2011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2" name="Google Shape;2012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3" name="Google Shape;2013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4" name="Google Shape;2014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5" name="Google Shape;2015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7" name="Google Shape;2017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8" name="Google Shape;2018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9" name="Google Shape;2019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0" name="Google Shape;2020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1" name="Google Shape;2021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2" name="Google Shape;2022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3" name="Google Shape;2023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4" name="Google Shape;2024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5" name="Google Shape;2025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6" name="Google Shape;2026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7" name="Google Shape;2027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8" name="Google Shape;2028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9" name="Google Shape;2029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0" name="Google Shape;2030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1" name="Google Shape;2031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2" name="Google Shape;2032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3" name="Google Shape;2033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4" name="Google Shape;2034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5" name="Google Shape;2035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6" name="Google Shape;2036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7" name="Google Shape;2037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8" name="Google Shape;2038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9" name="Google Shape;2039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0" name="Google Shape;2040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1" name="Google Shape;2041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2" name="Google Shape;2042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3" name="Google Shape;2043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4" name="Google Shape;2044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5" name="Google Shape;2045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6" name="Google Shape;2046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7" name="Google Shape;2047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8" name="Google Shape;2048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9" name="Google Shape;2049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0" name="Google Shape;2050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1" name="Google Shape;2051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2" name="Google Shape;2052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3" name="Google Shape;2053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4" name="Google Shape;2054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5" name="Google Shape;2055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6" name="Google Shape;2056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7" name="Google Shape;2057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8" name="Google Shape;2058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9" name="Google Shape;2059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0" name="Google Shape;2060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1" name="Google Shape;2061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2" name="Google Shape;2062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3" name="Google Shape;2063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4" name="Google Shape;2064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5" name="Google Shape;2065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6" name="Google Shape;2066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7" name="Google Shape;2067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8" name="Google Shape;2068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9" name="Google Shape;2069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0" name="Google Shape;2070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1" name="Google Shape;2071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2" name="Google Shape;2072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3" name="Google Shape;2073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4" name="Google Shape;2074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5" name="Google Shape;2075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6" name="Google Shape;2076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7" name="Google Shape;2077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8" name="Google Shape;2078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9" name="Google Shape;2079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0" name="Google Shape;2080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1" name="Google Shape;2081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2" name="Google Shape;2082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3" name="Google Shape;2083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4" name="Google Shape;2084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5" name="Google Shape;2085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6" name="Google Shape;2086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7" name="Google Shape;2087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8" name="Google Shape;2088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9" name="Google Shape;2089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0" name="Google Shape;2090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1" name="Google Shape;2091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2" name="Google Shape;2092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3" name="Google Shape;2093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4" name="Google Shape;2094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5" name="Google Shape;2095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97" name="Google Shape;2097;p55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55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55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55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55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55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55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55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55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55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7" name="Google Shape;2107;p55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08" name="Google Shape;2108;p55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2109" name="Google Shape;2109;p55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55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55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55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55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55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55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55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55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55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55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55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35" name="Google Shape;2135;p55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2136" name="Google Shape;2136;p55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37" name="Google Shape;2137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138" name="Google Shape;2138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9" name="Google Shape;2139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0" name="Google Shape;2140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1" name="Google Shape;2141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2" name="Google Shape;2142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3" name="Google Shape;2143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44" name="Google Shape;2144;p55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45" name="Google Shape;2145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146" name="Google Shape;2146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7" name="Google Shape;2147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8" name="Google Shape;2148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9" name="Google Shape;2149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0" name="Google Shape;2150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1" name="Google Shape;2151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2" name="Google Shape;2152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53" name="Google Shape;2153;p55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2154" name="Google Shape;2154;p5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55" name="Google Shape;2155;p5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56" name="Google Shape;2156;p5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7" name="Google Shape;2157;p5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8" name="Google Shape;2158;p5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9" name="Google Shape;2159;p5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0" name="Google Shape;2160;p5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1" name="Google Shape;2161;p5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2" name="Google Shape;2162;p5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3" name="Google Shape;2163;p5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4" name="Google Shape;2164;p5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5" name="Google Shape;2165;p5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6" name="Google Shape;2166;p5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7" name="Google Shape;2167;p5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8" name="Google Shape;2168;p5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9" name="Google Shape;2169;p5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0" name="Google Shape;2170;p5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1" name="Google Shape;2171;p5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2" name="Google Shape;2172;p5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3" name="Google Shape;2173;p5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4" name="Google Shape;2174;p5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5" name="Google Shape;2175;p5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6" name="Google Shape;2176;p5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7" name="Google Shape;2177;p5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8" name="Google Shape;2178;p5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9" name="Google Shape;2179;p5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0" name="Google Shape;2180;p5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1" name="Google Shape;2181;p5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82" name="Google Shape;2182;p55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2183" name="Google Shape;2183;p55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84" name="Google Shape;2184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185" name="Google Shape;2185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6" name="Google Shape;2186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7" name="Google Shape;2187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8" name="Google Shape;2188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9" name="Google Shape;2189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0" name="Google Shape;2190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91" name="Google Shape;2191;p55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92" name="Google Shape;2192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193" name="Google Shape;2193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6" name="Google Shape;2196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7" name="Google Shape;2197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8" name="Google Shape;2198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9" name="Google Shape;2199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49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p64"/>
          <p:cNvSpPr txBox="1"/>
          <p:nvPr/>
        </p:nvSpPr>
        <p:spPr>
          <a:xfrm>
            <a:off x="720000" y="4548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Dictionaries</a:t>
            </a:r>
            <a:endParaRPr sz="3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4451" name="Google Shape;4451;p64"/>
          <p:cNvSpPr txBox="1"/>
          <p:nvPr/>
        </p:nvSpPr>
        <p:spPr>
          <a:xfrm>
            <a:off x="720000" y="1307775"/>
            <a:ext cx="56757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Some basic reminders regarding dictionaries: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Often 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short handed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in writing/speech to dict.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Also mutable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just like lists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Make sure keys are in a dictionary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or have some check to see if they are there before trying to access or delete data.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○"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This is usually needed when trying to use user input in conjunction with dictionaries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Keys have to be unique</a:t>
            </a:r>
            <a:endParaRPr sz="1600" b="1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Keys can be anything that is </a:t>
            </a:r>
            <a:r>
              <a:rPr lang="en-GB" sz="1600" b="1" i="1">
                <a:solidFill>
                  <a:srgbClr val="EA9999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hashable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are often strings, though.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pSp>
        <p:nvGrpSpPr>
          <p:cNvPr id="4452" name="Google Shape;4452;p64"/>
          <p:cNvGrpSpPr/>
          <p:nvPr/>
        </p:nvGrpSpPr>
        <p:grpSpPr>
          <a:xfrm rot="1321491" flipH="1">
            <a:off x="6797581" y="2261558"/>
            <a:ext cx="714934" cy="378491"/>
            <a:chOff x="-1074225" y="4512538"/>
            <a:chExt cx="714950" cy="378500"/>
          </a:xfrm>
        </p:grpSpPr>
        <p:sp>
          <p:nvSpPr>
            <p:cNvPr id="4453" name="Google Shape;4453;p6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4" name="Google Shape;4454;p6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5" name="Google Shape;4455;p6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6" name="Google Shape;4456;p6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7" name="Google Shape;4457;p6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8" name="Google Shape;4458;p6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9" name="Google Shape;4459;p6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0" name="Google Shape;4460;p6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1" name="Google Shape;4461;p6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2" name="Google Shape;4462;p6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3" name="Google Shape;4463;p6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64" name="Google Shape;4464;p64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65" name="Google Shape;4465;p64"/>
          <p:cNvGrpSpPr/>
          <p:nvPr/>
        </p:nvGrpSpPr>
        <p:grpSpPr>
          <a:xfrm>
            <a:off x="7782400" y="1078331"/>
            <a:ext cx="648376" cy="880878"/>
            <a:chOff x="638276" y="3526008"/>
            <a:chExt cx="714936" cy="971200"/>
          </a:xfrm>
        </p:grpSpPr>
        <p:sp>
          <p:nvSpPr>
            <p:cNvPr id="4466" name="Google Shape;4466;p6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67" name="Google Shape;4467;p6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4468" name="Google Shape;4468;p6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9" name="Google Shape;4469;p6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0" name="Google Shape;4470;p6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1" name="Google Shape;4471;p6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2" name="Google Shape;4472;p6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3" name="Google Shape;4473;p6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4" name="Google Shape;4474;p6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5" name="Google Shape;4475;p6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6" name="Google Shape;4476;p6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7" name="Google Shape;4477;p6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8" name="Google Shape;4478;p6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9" name="Google Shape;4479;p6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0" name="Google Shape;4480;p6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1" name="Google Shape;4481;p6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2" name="Google Shape;4482;p6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3" name="Google Shape;4483;p6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4" name="Google Shape;4484;p6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5" name="Google Shape;4485;p6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6" name="Google Shape;4486;p6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7" name="Google Shape;4487;p6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8" name="Google Shape;4488;p6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9" name="Google Shape;4489;p6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0" name="Google Shape;4490;p6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1" name="Google Shape;4491;p6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2" name="Google Shape;4492;p6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3" name="Google Shape;4493;p6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494" name="Google Shape;4494;p64"/>
          <p:cNvGrpSpPr/>
          <p:nvPr/>
        </p:nvGrpSpPr>
        <p:grpSpPr>
          <a:xfrm>
            <a:off x="6842438" y="4099725"/>
            <a:ext cx="714950" cy="378500"/>
            <a:chOff x="-1074225" y="4512538"/>
            <a:chExt cx="714950" cy="378500"/>
          </a:xfrm>
        </p:grpSpPr>
        <p:sp>
          <p:nvSpPr>
            <p:cNvPr id="4495" name="Google Shape;4495;p6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6" name="Google Shape;4496;p6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7" name="Google Shape;4497;p6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8" name="Google Shape;4498;p6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9" name="Google Shape;4499;p6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0" name="Google Shape;4500;p6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1" name="Google Shape;4501;p6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2" name="Google Shape;4502;p6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3" name="Google Shape;4503;p6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6" name="Google Shape;4506;p6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07" name="Google Shape;4507;p64"/>
          <p:cNvGrpSpPr/>
          <p:nvPr/>
        </p:nvGrpSpPr>
        <p:grpSpPr>
          <a:xfrm flipH="1">
            <a:off x="5798740" y="637497"/>
            <a:ext cx="2901037" cy="380199"/>
            <a:chOff x="975489" y="863689"/>
            <a:chExt cx="3268775" cy="380199"/>
          </a:xfrm>
        </p:grpSpPr>
        <p:grpSp>
          <p:nvGrpSpPr>
            <p:cNvPr id="4508" name="Google Shape;4508;p64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509" name="Google Shape;4509;p6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0" name="Google Shape;4510;p6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1" name="Google Shape;4511;p6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2" name="Google Shape;4512;p6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3" name="Google Shape;4513;p6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4" name="Google Shape;4514;p6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5" name="Google Shape;4515;p6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6" name="Google Shape;4516;p6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7" name="Google Shape;4517;p6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8" name="Google Shape;4518;p6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9" name="Google Shape;4519;p6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0" name="Google Shape;4520;p6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1" name="Google Shape;4521;p6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2" name="Google Shape;4522;p6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3" name="Google Shape;4523;p6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4" name="Google Shape;4524;p6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5" name="Google Shape;4525;p6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6" name="Google Shape;4526;p6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7" name="Google Shape;4527;p6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8" name="Google Shape;4528;p6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9" name="Google Shape;4529;p6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0" name="Google Shape;4530;p6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1" name="Google Shape;4531;p6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2" name="Google Shape;4532;p6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3" name="Google Shape;4533;p6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4" name="Google Shape;4534;p6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5" name="Google Shape;4535;p6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6" name="Google Shape;4536;p6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7" name="Google Shape;4537;p6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8" name="Google Shape;4538;p6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9" name="Google Shape;4539;p6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0" name="Google Shape;4540;p6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1" name="Google Shape;4541;p6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2" name="Google Shape;4542;p6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3" name="Google Shape;4543;p6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4" name="Google Shape;4544;p6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5" name="Google Shape;4545;p6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6" name="Google Shape;4546;p6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7" name="Google Shape;4547;p6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8" name="Google Shape;4548;p6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9" name="Google Shape;4549;p6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0" name="Google Shape;4550;p6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1" name="Google Shape;4551;p6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2" name="Google Shape;4552;p6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3" name="Google Shape;4553;p6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4" name="Google Shape;4554;p6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5" name="Google Shape;4555;p6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6" name="Google Shape;4556;p6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7" name="Google Shape;4557;p6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8" name="Google Shape;4558;p6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9" name="Google Shape;4559;p6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0" name="Google Shape;4560;p6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1" name="Google Shape;4561;p6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2" name="Google Shape;4562;p6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3" name="Google Shape;4563;p6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4" name="Google Shape;4564;p6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5" name="Google Shape;4565;p6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6" name="Google Shape;4566;p6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7" name="Google Shape;4567;p6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8" name="Google Shape;4568;p6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9" name="Google Shape;4569;p6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0" name="Google Shape;4570;p6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1" name="Google Shape;4571;p6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2" name="Google Shape;4572;p6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3" name="Google Shape;4573;p6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4" name="Google Shape;4574;p6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5" name="Google Shape;4575;p6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6" name="Google Shape;4576;p6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7" name="Google Shape;4577;p6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8" name="Google Shape;4578;p6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9" name="Google Shape;4579;p6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0" name="Google Shape;4580;p6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1" name="Google Shape;4581;p6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2" name="Google Shape;4582;p6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3" name="Google Shape;4583;p6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4" name="Google Shape;4584;p6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5" name="Google Shape;4585;p6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6" name="Google Shape;4586;p6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7" name="Google Shape;4587;p6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8" name="Google Shape;4588;p6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9" name="Google Shape;4589;p6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0" name="Google Shape;4590;p6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1" name="Google Shape;4591;p6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2" name="Google Shape;4592;p6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3" name="Google Shape;4593;p6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4" name="Google Shape;4594;p6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5" name="Google Shape;4595;p6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6" name="Google Shape;4596;p6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7" name="Google Shape;4597;p6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8" name="Google Shape;4598;p6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9" name="Google Shape;4599;p6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0" name="Google Shape;4600;p6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1" name="Google Shape;4601;p6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2" name="Google Shape;4602;p6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3" name="Google Shape;4603;p6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4" name="Google Shape;4604;p6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5" name="Google Shape;4605;p6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6" name="Google Shape;4606;p6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7" name="Google Shape;4607;p6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8" name="Google Shape;4608;p6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9" name="Google Shape;4609;p6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0" name="Google Shape;4610;p6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1" name="Google Shape;4611;p6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2" name="Google Shape;4612;p6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3" name="Google Shape;4613;p6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4" name="Google Shape;4614;p6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615" name="Google Shape;4615;p64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25" name="Google Shape;4625;p64"/>
          <p:cNvGrpSpPr/>
          <p:nvPr/>
        </p:nvGrpSpPr>
        <p:grpSpPr>
          <a:xfrm>
            <a:off x="586212" y="637497"/>
            <a:ext cx="2770287" cy="380199"/>
            <a:chOff x="975489" y="863689"/>
            <a:chExt cx="3268775" cy="380199"/>
          </a:xfrm>
        </p:grpSpPr>
        <p:grpSp>
          <p:nvGrpSpPr>
            <p:cNvPr id="4626" name="Google Shape;4626;p64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627" name="Google Shape;4627;p6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8" name="Google Shape;4628;p6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9" name="Google Shape;4629;p6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0" name="Google Shape;4630;p6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1" name="Google Shape;4631;p6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2" name="Google Shape;4632;p6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3" name="Google Shape;4633;p6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4" name="Google Shape;4634;p6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5" name="Google Shape;4635;p6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6" name="Google Shape;4636;p6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7" name="Google Shape;4637;p6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8" name="Google Shape;4638;p6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9" name="Google Shape;4639;p6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0" name="Google Shape;4640;p6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1" name="Google Shape;4641;p6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2" name="Google Shape;4642;p6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3" name="Google Shape;4643;p6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4" name="Google Shape;4644;p6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5" name="Google Shape;4645;p6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6" name="Google Shape;4646;p6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7" name="Google Shape;4647;p6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8" name="Google Shape;4648;p6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9" name="Google Shape;4649;p6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0" name="Google Shape;4650;p6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1" name="Google Shape;4651;p6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2" name="Google Shape;4652;p6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3" name="Google Shape;4653;p6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4" name="Google Shape;4654;p6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5" name="Google Shape;4655;p6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6" name="Google Shape;4656;p6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7" name="Google Shape;4657;p6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8" name="Google Shape;4658;p6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9" name="Google Shape;4659;p6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0" name="Google Shape;4660;p6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1" name="Google Shape;4661;p6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2" name="Google Shape;4662;p6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3" name="Google Shape;4663;p6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4" name="Google Shape;4664;p6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5" name="Google Shape;4665;p6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6" name="Google Shape;4666;p6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7" name="Google Shape;4667;p6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8" name="Google Shape;4668;p6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9" name="Google Shape;4669;p6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0" name="Google Shape;4670;p6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1" name="Google Shape;4671;p6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2" name="Google Shape;4672;p6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3" name="Google Shape;4673;p6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4" name="Google Shape;4674;p6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5" name="Google Shape;4675;p6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6" name="Google Shape;4676;p6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7" name="Google Shape;4677;p6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8" name="Google Shape;4678;p6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9" name="Google Shape;4679;p6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0" name="Google Shape;4680;p6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1" name="Google Shape;4681;p6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2" name="Google Shape;4682;p6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3" name="Google Shape;4683;p6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4" name="Google Shape;4684;p6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5" name="Google Shape;4685;p6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6" name="Google Shape;4686;p6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7" name="Google Shape;4687;p6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8" name="Google Shape;4688;p6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9" name="Google Shape;4689;p6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0" name="Google Shape;4690;p6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1" name="Google Shape;4691;p6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2" name="Google Shape;4692;p6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3" name="Google Shape;4693;p6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4" name="Google Shape;4694;p6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5" name="Google Shape;4695;p6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6" name="Google Shape;4696;p6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7" name="Google Shape;4697;p6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8" name="Google Shape;4698;p6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9" name="Google Shape;4699;p6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0" name="Google Shape;4700;p6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1" name="Google Shape;4701;p6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2" name="Google Shape;4702;p6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3" name="Google Shape;4703;p6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4" name="Google Shape;4704;p6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5" name="Google Shape;4705;p6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6" name="Google Shape;4706;p6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7" name="Google Shape;4707;p6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8" name="Google Shape;4708;p6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9" name="Google Shape;4709;p6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0" name="Google Shape;4710;p6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1" name="Google Shape;4711;p6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2" name="Google Shape;4712;p6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3" name="Google Shape;4713;p6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4" name="Google Shape;4714;p6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5" name="Google Shape;4715;p6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6" name="Google Shape;4716;p6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7" name="Google Shape;4717;p6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8" name="Google Shape;4718;p6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9" name="Google Shape;4719;p6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0" name="Google Shape;4720;p6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1" name="Google Shape;4721;p6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2" name="Google Shape;4722;p6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3" name="Google Shape;4723;p6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4" name="Google Shape;4724;p6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5" name="Google Shape;4725;p6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6" name="Google Shape;4726;p6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7" name="Google Shape;4727;p6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8" name="Google Shape;4728;p6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9" name="Google Shape;4729;p6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0" name="Google Shape;4730;p6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1" name="Google Shape;4731;p6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2" name="Google Shape;4732;p6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733" name="Google Shape;4733;p64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43" name="Google Shape;4743;p64"/>
          <p:cNvGrpSpPr/>
          <p:nvPr/>
        </p:nvGrpSpPr>
        <p:grpSpPr>
          <a:xfrm flipH="1">
            <a:off x="6709105" y="3180545"/>
            <a:ext cx="795165" cy="401643"/>
            <a:chOff x="760658" y="4632187"/>
            <a:chExt cx="795165" cy="401643"/>
          </a:xfrm>
        </p:grpSpPr>
        <p:sp>
          <p:nvSpPr>
            <p:cNvPr id="4744" name="Google Shape;4744;p64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45" name="Google Shape;4745;p64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4746" name="Google Shape;4746;p64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7" name="Google Shape;4747;p64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8" name="Google Shape;4748;p64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9" name="Google Shape;4749;p64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0" name="Google Shape;4750;p64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1" name="Google Shape;4751;p64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752" name="Google Shape;4752;p64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53" name="Google Shape;4753;p64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4754" name="Google Shape;4754;p64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5" name="Google Shape;4755;p64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6" name="Google Shape;4756;p64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7" name="Google Shape;4757;p64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8" name="Google Shape;4758;p64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9" name="Google Shape;4759;p64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0" name="Google Shape;4760;p64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761" name="Google Shape;4761;p64"/>
          <p:cNvGrpSpPr/>
          <p:nvPr/>
        </p:nvGrpSpPr>
        <p:grpSpPr>
          <a:xfrm>
            <a:off x="7968255" y="2988712"/>
            <a:ext cx="882090" cy="785318"/>
            <a:chOff x="7191980" y="3720137"/>
            <a:chExt cx="882090" cy="785318"/>
          </a:xfrm>
        </p:grpSpPr>
        <p:grpSp>
          <p:nvGrpSpPr>
            <p:cNvPr id="4762" name="Google Shape;4762;p6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4763" name="Google Shape;4763;p6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64" name="Google Shape;4764;p6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4765" name="Google Shape;4765;p6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6" name="Google Shape;4766;p6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7" name="Google Shape;4767;p6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8" name="Google Shape;4768;p6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9" name="Google Shape;4769;p6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0" name="Google Shape;4770;p6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771" name="Google Shape;4771;p6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72" name="Google Shape;4772;p6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4773" name="Google Shape;4773;p6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4" name="Google Shape;4774;p6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5" name="Google Shape;4775;p6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6" name="Google Shape;4776;p6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7" name="Google Shape;4777;p6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8" name="Google Shape;4778;p6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9" name="Google Shape;4779;p6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780" name="Google Shape;4780;p6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4781" name="Google Shape;4781;p6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82" name="Google Shape;4782;p6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4783" name="Google Shape;4783;p6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4" name="Google Shape;4784;p6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5" name="Google Shape;4785;p6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6" name="Google Shape;4786;p6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7" name="Google Shape;4787;p6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8" name="Google Shape;4788;p6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789" name="Google Shape;4789;p6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90" name="Google Shape;4790;p6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4791" name="Google Shape;4791;p6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2" name="Google Shape;4792;p6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3" name="Google Shape;4793;p6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4" name="Google Shape;4794;p6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5" name="Google Shape;4795;p6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6" name="Google Shape;4796;p6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7" name="Google Shape;4797;p6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4798" name="Google Shape;4798;p64"/>
          <p:cNvGrpSpPr/>
          <p:nvPr/>
        </p:nvGrpSpPr>
        <p:grpSpPr>
          <a:xfrm>
            <a:off x="7890016" y="2187603"/>
            <a:ext cx="882080" cy="572700"/>
            <a:chOff x="2013388" y="2012176"/>
            <a:chExt cx="677793" cy="347512"/>
          </a:xfrm>
        </p:grpSpPr>
        <p:sp>
          <p:nvSpPr>
            <p:cNvPr id="4799" name="Google Shape;4799;p64"/>
            <p:cNvSpPr/>
            <p:nvPr/>
          </p:nvSpPr>
          <p:spPr>
            <a:xfrm>
              <a:off x="2013388" y="2012176"/>
              <a:ext cx="151247" cy="346025"/>
            </a:xfrm>
            <a:custGeom>
              <a:avLst/>
              <a:gdLst/>
              <a:ahLst/>
              <a:cxnLst/>
              <a:rect l="l" t="t" r="r" b="b"/>
              <a:pathLst>
                <a:path w="1018" h="2329" extrusionOk="0">
                  <a:moveTo>
                    <a:pt x="32" y="0"/>
                  </a:moveTo>
                  <a:lnTo>
                    <a:pt x="0" y="2328"/>
                  </a:lnTo>
                  <a:lnTo>
                    <a:pt x="923" y="2328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2423155" y="2107263"/>
              <a:ext cx="109201" cy="250939"/>
            </a:xfrm>
            <a:custGeom>
              <a:avLst/>
              <a:gdLst/>
              <a:ahLst/>
              <a:cxnLst/>
              <a:rect l="l" t="t" r="r" b="b"/>
              <a:pathLst>
                <a:path w="735" h="1689" extrusionOk="0">
                  <a:moveTo>
                    <a:pt x="42" y="0"/>
                  </a:moveTo>
                  <a:lnTo>
                    <a:pt x="0" y="1688"/>
                  </a:lnTo>
                  <a:lnTo>
                    <a:pt x="734" y="168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2318707" y="2012176"/>
              <a:ext cx="88995" cy="346025"/>
            </a:xfrm>
            <a:custGeom>
              <a:avLst/>
              <a:gdLst/>
              <a:ahLst/>
              <a:cxnLst/>
              <a:rect l="l" t="t" r="r" b="b"/>
              <a:pathLst>
                <a:path w="599" h="2329" extrusionOk="0">
                  <a:moveTo>
                    <a:pt x="1" y="0"/>
                  </a:moveTo>
                  <a:lnTo>
                    <a:pt x="64" y="2328"/>
                  </a:lnTo>
                  <a:lnTo>
                    <a:pt x="598" y="232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2164487" y="2044862"/>
              <a:ext cx="146641" cy="313339"/>
            </a:xfrm>
            <a:custGeom>
              <a:avLst/>
              <a:gdLst/>
              <a:ahLst/>
              <a:cxnLst/>
              <a:rect l="l" t="t" r="r" b="b"/>
              <a:pathLst>
                <a:path w="987" h="2109" extrusionOk="0">
                  <a:moveTo>
                    <a:pt x="84" y="1"/>
                  </a:moveTo>
                  <a:lnTo>
                    <a:pt x="1" y="2108"/>
                  </a:lnTo>
                  <a:lnTo>
                    <a:pt x="986" y="2108"/>
                  </a:lnTo>
                  <a:lnTo>
                    <a:pt x="902" y="6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2539934" y="2040256"/>
              <a:ext cx="151247" cy="317945"/>
            </a:xfrm>
            <a:custGeom>
              <a:avLst/>
              <a:gdLst/>
              <a:ahLst/>
              <a:cxnLst/>
              <a:rect l="l" t="t" r="r" b="b"/>
              <a:pathLst>
                <a:path w="1018" h="2140" extrusionOk="0">
                  <a:moveTo>
                    <a:pt x="1" y="0"/>
                  </a:moveTo>
                  <a:lnTo>
                    <a:pt x="32" y="2139"/>
                  </a:lnTo>
                  <a:lnTo>
                    <a:pt x="1018" y="2139"/>
                  </a:lnTo>
                  <a:lnTo>
                    <a:pt x="91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2013388" y="2147675"/>
              <a:ext cx="146641" cy="210527"/>
            </a:xfrm>
            <a:custGeom>
              <a:avLst/>
              <a:gdLst/>
              <a:ahLst/>
              <a:cxnLst/>
              <a:rect l="l" t="t" r="r" b="b"/>
              <a:pathLst>
                <a:path w="987" h="1417" extrusionOk="0">
                  <a:moveTo>
                    <a:pt x="986" y="1"/>
                  </a:moveTo>
                  <a:lnTo>
                    <a:pt x="986" y="1"/>
                  </a:lnTo>
                  <a:cubicBezTo>
                    <a:pt x="651" y="11"/>
                    <a:pt x="325" y="43"/>
                    <a:pt x="21" y="74"/>
                  </a:cubicBezTo>
                  <a:lnTo>
                    <a:pt x="0" y="1416"/>
                  </a:lnTo>
                  <a:lnTo>
                    <a:pt x="923" y="141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2423155" y="2164909"/>
              <a:ext cx="109201" cy="194779"/>
            </a:xfrm>
            <a:custGeom>
              <a:avLst/>
              <a:gdLst/>
              <a:ahLst/>
              <a:cxnLst/>
              <a:rect l="l" t="t" r="r" b="b"/>
              <a:pathLst>
                <a:path w="735" h="1311" extrusionOk="0">
                  <a:moveTo>
                    <a:pt x="32" y="0"/>
                  </a:moveTo>
                  <a:lnTo>
                    <a:pt x="0" y="1311"/>
                  </a:lnTo>
                  <a:lnTo>
                    <a:pt x="734" y="1300"/>
                  </a:lnTo>
                  <a:lnTo>
                    <a:pt x="703" y="115"/>
                  </a:lnTo>
                  <a:cubicBezTo>
                    <a:pt x="483" y="74"/>
                    <a:pt x="262" y="32"/>
                    <a:pt x="32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2321827" y="2152429"/>
              <a:ext cx="85875" cy="205773"/>
            </a:xfrm>
            <a:custGeom>
              <a:avLst/>
              <a:gdLst/>
              <a:ahLst/>
              <a:cxnLst/>
              <a:rect l="l" t="t" r="r" b="b"/>
              <a:pathLst>
                <a:path w="578" h="1385" extrusionOk="0">
                  <a:moveTo>
                    <a:pt x="1" y="0"/>
                  </a:moveTo>
                  <a:lnTo>
                    <a:pt x="43" y="1384"/>
                  </a:lnTo>
                  <a:lnTo>
                    <a:pt x="577" y="1384"/>
                  </a:lnTo>
                  <a:lnTo>
                    <a:pt x="556" y="53"/>
                  </a:lnTo>
                  <a:cubicBezTo>
                    <a:pt x="378" y="32"/>
                    <a:pt x="189" y="11"/>
                    <a:pt x="1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2164487" y="2147675"/>
              <a:ext cx="146641" cy="210527"/>
            </a:xfrm>
            <a:custGeom>
              <a:avLst/>
              <a:gdLst/>
              <a:ahLst/>
              <a:cxnLst/>
              <a:rect l="l" t="t" r="r" b="b"/>
              <a:pathLst>
                <a:path w="987" h="1417" extrusionOk="0">
                  <a:moveTo>
                    <a:pt x="63" y="1"/>
                  </a:moveTo>
                  <a:lnTo>
                    <a:pt x="1" y="1416"/>
                  </a:lnTo>
                  <a:lnTo>
                    <a:pt x="986" y="1416"/>
                  </a:lnTo>
                  <a:lnTo>
                    <a:pt x="934" y="22"/>
                  </a:lnTo>
                  <a:cubicBezTo>
                    <a:pt x="630" y="1"/>
                    <a:pt x="347" y="1"/>
                    <a:pt x="63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2543054" y="2185115"/>
              <a:ext cx="148127" cy="173087"/>
            </a:xfrm>
            <a:custGeom>
              <a:avLst/>
              <a:gdLst/>
              <a:ahLst/>
              <a:cxnLst/>
              <a:rect l="l" t="t" r="r" b="b"/>
              <a:pathLst>
                <a:path w="997" h="1165" extrusionOk="0">
                  <a:moveTo>
                    <a:pt x="1" y="0"/>
                  </a:moveTo>
                  <a:lnTo>
                    <a:pt x="11" y="1164"/>
                  </a:lnTo>
                  <a:lnTo>
                    <a:pt x="997" y="1164"/>
                  </a:lnTo>
                  <a:lnTo>
                    <a:pt x="955" y="263"/>
                  </a:lnTo>
                  <a:cubicBezTo>
                    <a:pt x="640" y="158"/>
                    <a:pt x="326" y="63"/>
                    <a:pt x="1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2033594" y="2319129"/>
              <a:ext cx="90481" cy="23474"/>
            </a:xfrm>
            <a:custGeom>
              <a:avLst/>
              <a:gdLst/>
              <a:ahLst/>
              <a:cxnLst/>
              <a:rect l="l" t="t" r="r" b="b"/>
              <a:pathLst>
                <a:path w="609" h="158" extrusionOk="0">
                  <a:moveTo>
                    <a:pt x="11" y="0"/>
                  </a:moveTo>
                  <a:lnTo>
                    <a:pt x="1" y="158"/>
                  </a:lnTo>
                  <a:lnTo>
                    <a:pt x="609" y="15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2035228" y="2281688"/>
              <a:ext cx="90481" cy="21989"/>
            </a:xfrm>
            <a:custGeom>
              <a:avLst/>
              <a:gdLst/>
              <a:ahLst/>
              <a:cxnLst/>
              <a:rect l="l" t="t" r="r" b="b"/>
              <a:pathLst>
                <a:path w="609" h="148" extrusionOk="0">
                  <a:moveTo>
                    <a:pt x="0" y="1"/>
                  </a:moveTo>
                  <a:lnTo>
                    <a:pt x="0" y="147"/>
                  </a:lnTo>
                  <a:lnTo>
                    <a:pt x="598" y="147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2194054" y="2309769"/>
              <a:ext cx="85875" cy="29715"/>
            </a:xfrm>
            <a:custGeom>
              <a:avLst/>
              <a:gdLst/>
              <a:ahLst/>
              <a:cxnLst/>
              <a:rect l="l" t="t" r="r" b="b"/>
              <a:pathLst>
                <a:path w="578" h="200" extrusionOk="0">
                  <a:moveTo>
                    <a:pt x="1" y="0"/>
                  </a:moveTo>
                  <a:lnTo>
                    <a:pt x="1" y="200"/>
                  </a:lnTo>
                  <a:lnTo>
                    <a:pt x="578" y="20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2027354" y="2026141"/>
              <a:ext cx="99841" cy="20503"/>
            </a:xfrm>
            <a:custGeom>
              <a:avLst/>
              <a:gdLst/>
              <a:ahLst/>
              <a:cxnLst/>
              <a:rect l="l" t="t" r="r" b="b"/>
              <a:pathLst>
                <a:path w="672" h="138" extrusionOk="0">
                  <a:moveTo>
                    <a:pt x="1" y="1"/>
                  </a:moveTo>
                  <a:lnTo>
                    <a:pt x="1" y="137"/>
                  </a:lnTo>
                  <a:lnTo>
                    <a:pt x="672" y="137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2356594" y="2032382"/>
              <a:ext cx="18423" cy="17383"/>
            </a:xfrm>
            <a:custGeom>
              <a:avLst/>
              <a:gdLst/>
              <a:ahLst/>
              <a:cxnLst/>
              <a:rect l="l" t="t" r="r" b="b"/>
              <a:pathLst>
                <a:path w="124" h="117" extrusionOk="0">
                  <a:moveTo>
                    <a:pt x="63" y="0"/>
                  </a:moveTo>
                  <a:cubicBezTo>
                    <a:pt x="0" y="0"/>
                    <a:pt x="0" y="117"/>
                    <a:pt x="63" y="117"/>
                  </a:cubicBezTo>
                  <a:cubicBezTo>
                    <a:pt x="65" y="117"/>
                    <a:pt x="68" y="117"/>
                    <a:pt x="71" y="116"/>
                  </a:cubicBezTo>
                  <a:cubicBezTo>
                    <a:pt x="92" y="116"/>
                    <a:pt x="123" y="95"/>
                    <a:pt x="123" y="64"/>
                  </a:cubicBezTo>
                  <a:cubicBezTo>
                    <a:pt x="123" y="32"/>
                    <a:pt x="92" y="1"/>
                    <a:pt x="71" y="1"/>
                  </a:cubicBezTo>
                  <a:cubicBezTo>
                    <a:pt x="68" y="0"/>
                    <a:pt x="65" y="0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2234020" y="2273963"/>
              <a:ext cx="16343" cy="11292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57" y="0"/>
                  </a:moveTo>
                  <a:cubicBezTo>
                    <a:pt x="0" y="0"/>
                    <a:pt x="56" y="76"/>
                    <a:pt x="90" y="76"/>
                  </a:cubicBezTo>
                  <a:cubicBezTo>
                    <a:pt x="99" y="76"/>
                    <a:pt x="107" y="69"/>
                    <a:pt x="109" y="53"/>
                  </a:cubicBezTo>
                  <a:cubicBezTo>
                    <a:pt x="109" y="21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2443361" y="2323735"/>
              <a:ext cx="67155" cy="18869"/>
            </a:xfrm>
            <a:custGeom>
              <a:avLst/>
              <a:gdLst/>
              <a:ahLst/>
              <a:cxnLst/>
              <a:rect l="l" t="t" r="r" b="b"/>
              <a:pathLst>
                <a:path w="452" h="127" extrusionOk="0">
                  <a:moveTo>
                    <a:pt x="11" y="1"/>
                  </a:moveTo>
                  <a:lnTo>
                    <a:pt x="1" y="127"/>
                  </a:lnTo>
                  <a:lnTo>
                    <a:pt x="452" y="1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2342182" y="2303529"/>
              <a:ext cx="54675" cy="43829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367" y="0"/>
                  </a:moveTo>
                  <a:lnTo>
                    <a:pt x="0" y="11"/>
                  </a:lnTo>
                  <a:lnTo>
                    <a:pt x="0" y="294"/>
                  </a:lnTo>
                  <a:lnTo>
                    <a:pt x="357" y="27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2572620" y="2058976"/>
              <a:ext cx="78149" cy="34320"/>
            </a:xfrm>
            <a:custGeom>
              <a:avLst/>
              <a:gdLst/>
              <a:ahLst/>
              <a:cxnLst/>
              <a:rect l="l" t="t" r="r" b="b"/>
              <a:pathLst>
                <a:path w="526" h="231" extrusionOk="0">
                  <a:moveTo>
                    <a:pt x="11" y="0"/>
                  </a:moveTo>
                  <a:lnTo>
                    <a:pt x="1" y="231"/>
                  </a:lnTo>
                  <a:lnTo>
                    <a:pt x="525" y="23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2561774" y="2316009"/>
              <a:ext cx="104595" cy="28229"/>
            </a:xfrm>
            <a:custGeom>
              <a:avLst/>
              <a:gdLst/>
              <a:ahLst/>
              <a:cxnLst/>
              <a:rect l="l" t="t" r="r" b="b"/>
              <a:pathLst>
                <a:path w="704" h="190" extrusionOk="0">
                  <a:moveTo>
                    <a:pt x="1" y="0"/>
                  </a:moveTo>
                  <a:lnTo>
                    <a:pt x="11" y="189"/>
                  </a:lnTo>
                  <a:lnTo>
                    <a:pt x="703" y="18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2365508" y="2259848"/>
              <a:ext cx="7874" cy="32983"/>
            </a:xfrm>
            <a:custGeom>
              <a:avLst/>
              <a:gdLst/>
              <a:ahLst/>
              <a:cxnLst/>
              <a:rect l="l" t="t" r="r" b="b"/>
              <a:pathLst>
                <a:path w="53" h="222" extrusionOk="0">
                  <a:moveTo>
                    <a:pt x="53" y="1"/>
                  </a:moveTo>
                  <a:lnTo>
                    <a:pt x="0" y="11"/>
                  </a:lnTo>
                  <a:lnTo>
                    <a:pt x="0" y="221"/>
                  </a:lnTo>
                  <a:lnTo>
                    <a:pt x="53" y="22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2462081" y="2124052"/>
              <a:ext cx="26297" cy="21394"/>
            </a:xfrm>
            <a:custGeom>
              <a:avLst/>
              <a:gdLst/>
              <a:ahLst/>
              <a:cxnLst/>
              <a:rect l="l" t="t" r="r" b="b"/>
              <a:pathLst>
                <a:path w="177" h="144" extrusionOk="0">
                  <a:moveTo>
                    <a:pt x="107" y="0"/>
                  </a:moveTo>
                  <a:cubicBezTo>
                    <a:pt x="103" y="0"/>
                    <a:pt x="99" y="1"/>
                    <a:pt x="95" y="2"/>
                  </a:cubicBezTo>
                  <a:cubicBezTo>
                    <a:pt x="32" y="2"/>
                    <a:pt x="0" y="86"/>
                    <a:pt x="53" y="128"/>
                  </a:cubicBezTo>
                  <a:cubicBezTo>
                    <a:pt x="66" y="139"/>
                    <a:pt x="80" y="143"/>
                    <a:pt x="95" y="143"/>
                  </a:cubicBezTo>
                  <a:cubicBezTo>
                    <a:pt x="137" y="143"/>
                    <a:pt x="176" y="102"/>
                    <a:pt x="168" y="55"/>
                  </a:cubicBezTo>
                  <a:cubicBezTo>
                    <a:pt x="159" y="28"/>
                    <a:pt x="134" y="0"/>
                    <a:pt x="10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21" name="Google Shape;4821;p64"/>
          <p:cNvGrpSpPr/>
          <p:nvPr/>
        </p:nvGrpSpPr>
        <p:grpSpPr>
          <a:xfrm>
            <a:off x="8004160" y="4099725"/>
            <a:ext cx="872052" cy="740949"/>
            <a:chOff x="2962181" y="1979489"/>
            <a:chExt cx="445720" cy="378712"/>
          </a:xfrm>
        </p:grpSpPr>
        <p:sp>
          <p:nvSpPr>
            <p:cNvPr id="4822" name="Google Shape;4822;p64"/>
            <p:cNvSpPr/>
            <p:nvPr/>
          </p:nvSpPr>
          <p:spPr>
            <a:xfrm>
              <a:off x="3118035" y="1979489"/>
              <a:ext cx="110687" cy="378711"/>
            </a:xfrm>
            <a:custGeom>
              <a:avLst/>
              <a:gdLst/>
              <a:ahLst/>
              <a:cxnLst/>
              <a:rect l="l" t="t" r="r" b="b"/>
              <a:pathLst>
                <a:path w="745" h="2549" extrusionOk="0">
                  <a:moveTo>
                    <a:pt x="0" y="0"/>
                  </a:moveTo>
                  <a:lnTo>
                    <a:pt x="32" y="2548"/>
                  </a:lnTo>
                  <a:lnTo>
                    <a:pt x="745" y="254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3241054" y="1979489"/>
              <a:ext cx="166847" cy="378711"/>
            </a:xfrm>
            <a:custGeom>
              <a:avLst/>
              <a:gdLst/>
              <a:ahLst/>
              <a:cxnLst/>
              <a:rect l="l" t="t" r="r" b="b"/>
              <a:pathLst>
                <a:path w="1123" h="2549" extrusionOk="0">
                  <a:moveTo>
                    <a:pt x="1" y="0"/>
                  </a:moveTo>
                  <a:lnTo>
                    <a:pt x="43" y="2548"/>
                  </a:lnTo>
                  <a:lnTo>
                    <a:pt x="1123" y="2548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2962181" y="2010541"/>
              <a:ext cx="146641" cy="347660"/>
            </a:xfrm>
            <a:custGeom>
              <a:avLst/>
              <a:gdLst/>
              <a:ahLst/>
              <a:cxnLst/>
              <a:rect l="l" t="t" r="r" b="b"/>
              <a:pathLst>
                <a:path w="987" h="2340" extrusionOk="0">
                  <a:moveTo>
                    <a:pt x="1" y="1"/>
                  </a:moveTo>
                  <a:lnTo>
                    <a:pt x="32" y="2339"/>
                  </a:lnTo>
                  <a:lnTo>
                    <a:pt x="986" y="2339"/>
                  </a:lnTo>
                  <a:lnTo>
                    <a:pt x="88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3118035" y="1979489"/>
              <a:ext cx="104446" cy="266539"/>
            </a:xfrm>
            <a:custGeom>
              <a:avLst/>
              <a:gdLst/>
              <a:ahLst/>
              <a:cxnLst/>
              <a:rect l="l" t="t" r="r" b="b"/>
              <a:pathLst>
                <a:path w="703" h="1794" extrusionOk="0">
                  <a:moveTo>
                    <a:pt x="0" y="0"/>
                  </a:moveTo>
                  <a:lnTo>
                    <a:pt x="21" y="1772"/>
                  </a:lnTo>
                  <a:cubicBezTo>
                    <a:pt x="241" y="1783"/>
                    <a:pt x="472" y="1793"/>
                    <a:pt x="703" y="1793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3241054" y="1979489"/>
              <a:ext cx="156001" cy="268025"/>
            </a:xfrm>
            <a:custGeom>
              <a:avLst/>
              <a:gdLst/>
              <a:ahLst/>
              <a:cxnLst/>
              <a:rect l="l" t="t" r="r" b="b"/>
              <a:pathLst>
                <a:path w="1050" h="1804" extrusionOk="0">
                  <a:moveTo>
                    <a:pt x="1" y="0"/>
                  </a:moveTo>
                  <a:lnTo>
                    <a:pt x="32" y="1804"/>
                  </a:lnTo>
                  <a:lnTo>
                    <a:pt x="105" y="1804"/>
                  </a:lnTo>
                  <a:cubicBezTo>
                    <a:pt x="431" y="1804"/>
                    <a:pt x="745" y="1783"/>
                    <a:pt x="1049" y="1772"/>
                  </a:cubicBezTo>
                  <a:lnTo>
                    <a:pt x="892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2962181" y="2010541"/>
              <a:ext cx="140401" cy="230733"/>
            </a:xfrm>
            <a:custGeom>
              <a:avLst/>
              <a:gdLst/>
              <a:ahLst/>
              <a:cxnLst/>
              <a:rect l="l" t="t" r="r" b="b"/>
              <a:pathLst>
                <a:path w="945" h="1553" extrusionOk="0">
                  <a:moveTo>
                    <a:pt x="1" y="1"/>
                  </a:moveTo>
                  <a:lnTo>
                    <a:pt x="22" y="1448"/>
                  </a:lnTo>
                  <a:cubicBezTo>
                    <a:pt x="315" y="1501"/>
                    <a:pt x="619" y="1532"/>
                    <a:pt x="944" y="1553"/>
                  </a:cubicBezTo>
                  <a:lnTo>
                    <a:pt x="88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2982387" y="2029262"/>
              <a:ext cx="93749" cy="23623"/>
            </a:xfrm>
            <a:custGeom>
              <a:avLst/>
              <a:gdLst/>
              <a:ahLst/>
              <a:cxnLst/>
              <a:rect l="l" t="t" r="r" b="b"/>
              <a:pathLst>
                <a:path w="631" h="159" extrusionOk="0">
                  <a:moveTo>
                    <a:pt x="1" y="1"/>
                  </a:moveTo>
                  <a:lnTo>
                    <a:pt x="1" y="158"/>
                  </a:lnTo>
                  <a:lnTo>
                    <a:pt x="630" y="15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2984021" y="2068188"/>
              <a:ext cx="93601" cy="23623"/>
            </a:xfrm>
            <a:custGeom>
              <a:avLst/>
              <a:gdLst/>
              <a:ahLst/>
              <a:cxnLst/>
              <a:rect l="l" t="t" r="r" b="b"/>
              <a:pathLst>
                <a:path w="630" h="159" extrusionOk="0">
                  <a:moveTo>
                    <a:pt x="0" y="1"/>
                  </a:moveTo>
                  <a:lnTo>
                    <a:pt x="0" y="158"/>
                  </a:lnTo>
                  <a:lnTo>
                    <a:pt x="630" y="15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314301" y="2311255"/>
              <a:ext cx="18869" cy="17383"/>
            </a:xfrm>
            <a:custGeom>
              <a:avLst/>
              <a:gdLst/>
              <a:ahLst/>
              <a:cxnLst/>
              <a:rect l="l" t="t" r="r" b="b"/>
              <a:pathLst>
                <a:path w="127" h="117" extrusionOk="0">
                  <a:moveTo>
                    <a:pt x="56" y="0"/>
                  </a:moveTo>
                  <a:cubicBezTo>
                    <a:pt x="1" y="0"/>
                    <a:pt x="3" y="116"/>
                    <a:pt x="63" y="116"/>
                  </a:cubicBezTo>
                  <a:cubicBezTo>
                    <a:pt x="95" y="116"/>
                    <a:pt x="126" y="85"/>
                    <a:pt x="126" y="53"/>
                  </a:cubicBezTo>
                  <a:cubicBezTo>
                    <a:pt x="126" y="22"/>
                    <a:pt x="95" y="1"/>
                    <a:pt x="63" y="1"/>
                  </a:cubicBezTo>
                  <a:cubicBezTo>
                    <a:pt x="61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298998" y="2054222"/>
              <a:ext cx="18572" cy="12629"/>
            </a:xfrm>
            <a:custGeom>
              <a:avLst/>
              <a:gdLst/>
              <a:ahLst/>
              <a:cxnLst/>
              <a:rect l="l" t="t" r="r" b="b"/>
              <a:pathLst>
                <a:path w="125" h="85" extrusionOk="0">
                  <a:moveTo>
                    <a:pt x="104" y="0"/>
                  </a:moveTo>
                  <a:cubicBezTo>
                    <a:pt x="67" y="0"/>
                    <a:pt x="1" y="84"/>
                    <a:pt x="72" y="84"/>
                  </a:cubicBezTo>
                  <a:cubicBezTo>
                    <a:pt x="103" y="84"/>
                    <a:pt x="124" y="64"/>
                    <a:pt x="124" y="32"/>
                  </a:cubicBezTo>
                  <a:cubicBezTo>
                    <a:pt x="124" y="9"/>
                    <a:pt x="116" y="0"/>
                    <a:pt x="10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133635" y="19982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255169" y="19965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37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8" name="Google Shape;4838;p65"/>
          <p:cNvGrpSpPr/>
          <p:nvPr/>
        </p:nvGrpSpPr>
        <p:grpSpPr>
          <a:xfrm>
            <a:off x="6561367" y="3008087"/>
            <a:ext cx="2448023" cy="1800539"/>
            <a:chOff x="5430806" y="745760"/>
            <a:chExt cx="2957621" cy="2376322"/>
          </a:xfrm>
        </p:grpSpPr>
        <p:sp>
          <p:nvSpPr>
            <p:cNvPr id="4839" name="Google Shape;4839;p65"/>
            <p:cNvSpPr/>
            <p:nvPr/>
          </p:nvSpPr>
          <p:spPr>
            <a:xfrm>
              <a:off x="6616820" y="1111700"/>
              <a:ext cx="761705" cy="649786"/>
            </a:xfrm>
            <a:custGeom>
              <a:avLst/>
              <a:gdLst/>
              <a:ahLst/>
              <a:cxnLst/>
              <a:rect l="l" t="t" r="r" b="b"/>
              <a:pathLst>
                <a:path w="35652" h="30410" extrusionOk="0">
                  <a:moveTo>
                    <a:pt x="13034" y="0"/>
                  </a:moveTo>
                  <a:cubicBezTo>
                    <a:pt x="6864" y="0"/>
                    <a:pt x="1611" y="224"/>
                    <a:pt x="1151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7" y="30410"/>
                  </a:lnTo>
                  <a:cubicBezTo>
                    <a:pt x="34447" y="30410"/>
                    <a:pt x="35652" y="1048"/>
                    <a:pt x="33832" y="673"/>
                  </a:cubicBezTo>
                  <a:cubicBezTo>
                    <a:pt x="32772" y="468"/>
                    <a:pt x="21946" y="0"/>
                    <a:pt x="13034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0" name="Google Shape;4840;p65"/>
            <p:cNvSpPr/>
            <p:nvPr/>
          </p:nvSpPr>
          <p:spPr>
            <a:xfrm>
              <a:off x="6655128" y="1111700"/>
              <a:ext cx="761726" cy="649786"/>
            </a:xfrm>
            <a:custGeom>
              <a:avLst/>
              <a:gdLst/>
              <a:ahLst/>
              <a:cxnLst/>
              <a:rect l="l" t="t" r="r" b="b"/>
              <a:pathLst>
                <a:path w="35653" h="30410" extrusionOk="0">
                  <a:moveTo>
                    <a:pt x="13009" y="0"/>
                  </a:moveTo>
                  <a:cubicBezTo>
                    <a:pt x="6837" y="0"/>
                    <a:pt x="1584" y="224"/>
                    <a:pt x="1125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8" y="30410"/>
                  </a:lnTo>
                  <a:cubicBezTo>
                    <a:pt x="34448" y="30410"/>
                    <a:pt x="35652" y="1048"/>
                    <a:pt x="33832" y="673"/>
                  </a:cubicBezTo>
                  <a:cubicBezTo>
                    <a:pt x="32757" y="468"/>
                    <a:pt x="21924" y="0"/>
                    <a:pt x="13009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1" name="Google Shape;4841;p65"/>
            <p:cNvSpPr/>
            <p:nvPr/>
          </p:nvSpPr>
          <p:spPr>
            <a:xfrm>
              <a:off x="6970795" y="1138922"/>
              <a:ext cx="391727" cy="588824"/>
            </a:xfrm>
            <a:custGeom>
              <a:avLst/>
              <a:gdLst/>
              <a:ahLst/>
              <a:cxnLst/>
              <a:rect l="l" t="t" r="r" b="b"/>
              <a:pathLst>
                <a:path w="18335" h="27557" extrusionOk="0">
                  <a:moveTo>
                    <a:pt x="6072" y="0"/>
                  </a:moveTo>
                  <a:cubicBezTo>
                    <a:pt x="3094" y="0"/>
                    <a:pt x="621" y="109"/>
                    <a:pt x="241" y="229"/>
                  </a:cubicBezTo>
                  <a:cubicBezTo>
                    <a:pt x="161" y="256"/>
                    <a:pt x="80" y="523"/>
                    <a:pt x="0" y="978"/>
                  </a:cubicBezTo>
                  <a:cubicBezTo>
                    <a:pt x="842" y="890"/>
                    <a:pt x="2958" y="816"/>
                    <a:pt x="5430" y="816"/>
                  </a:cubicBezTo>
                  <a:cubicBezTo>
                    <a:pt x="10423" y="816"/>
                    <a:pt x="16870" y="1118"/>
                    <a:pt x="17210" y="2210"/>
                  </a:cubicBezTo>
                  <a:cubicBezTo>
                    <a:pt x="17665" y="3735"/>
                    <a:pt x="16166" y="23462"/>
                    <a:pt x="15845" y="27557"/>
                  </a:cubicBezTo>
                  <a:lnTo>
                    <a:pt x="16407" y="27476"/>
                  </a:lnTo>
                  <a:cubicBezTo>
                    <a:pt x="16407" y="27476"/>
                    <a:pt x="18335" y="3093"/>
                    <a:pt x="17826" y="1380"/>
                  </a:cubicBezTo>
                  <a:cubicBezTo>
                    <a:pt x="17491" y="307"/>
                    <a:pt x="11070" y="0"/>
                    <a:pt x="6072" y="0"/>
                  </a:cubicBezTo>
                  <a:close/>
                </a:path>
              </a:pathLst>
            </a:custGeom>
            <a:solidFill>
              <a:srgbClr val="C66A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2" name="Google Shape;4842;p65"/>
            <p:cNvSpPr/>
            <p:nvPr/>
          </p:nvSpPr>
          <p:spPr>
            <a:xfrm>
              <a:off x="6704887" y="1138580"/>
              <a:ext cx="627896" cy="580021"/>
            </a:xfrm>
            <a:custGeom>
              <a:avLst/>
              <a:gdLst/>
              <a:ahLst/>
              <a:cxnLst/>
              <a:rect l="l" t="t" r="r" b="b"/>
              <a:pathLst>
                <a:path w="29389" h="27145" extrusionOk="0">
                  <a:moveTo>
                    <a:pt x="11168" y="0"/>
                  </a:moveTo>
                  <a:cubicBezTo>
                    <a:pt x="5868" y="0"/>
                    <a:pt x="1358" y="224"/>
                    <a:pt x="964" y="914"/>
                  </a:cubicBezTo>
                  <a:cubicBezTo>
                    <a:pt x="0" y="2600"/>
                    <a:pt x="1044" y="27037"/>
                    <a:pt x="1044" y="27037"/>
                  </a:cubicBezTo>
                  <a:lnTo>
                    <a:pt x="1927" y="27144"/>
                  </a:lnTo>
                  <a:cubicBezTo>
                    <a:pt x="1740" y="23049"/>
                    <a:pt x="1017" y="3270"/>
                    <a:pt x="1874" y="1771"/>
                  </a:cubicBezTo>
                  <a:cubicBezTo>
                    <a:pt x="2272" y="1079"/>
                    <a:pt x="6820" y="855"/>
                    <a:pt x="12148" y="855"/>
                  </a:cubicBezTo>
                  <a:cubicBezTo>
                    <a:pt x="18984" y="855"/>
                    <a:pt x="27102" y="1224"/>
                    <a:pt x="29389" y="1449"/>
                  </a:cubicBezTo>
                  <a:cubicBezTo>
                    <a:pt x="29282" y="994"/>
                    <a:pt x="29175" y="727"/>
                    <a:pt x="29041" y="673"/>
                  </a:cubicBezTo>
                  <a:cubicBezTo>
                    <a:pt x="28123" y="468"/>
                    <a:pt x="18823" y="0"/>
                    <a:pt x="11168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3" name="Google Shape;4843;p65"/>
            <p:cNvSpPr/>
            <p:nvPr/>
          </p:nvSpPr>
          <p:spPr>
            <a:xfrm>
              <a:off x="6923322" y="1555375"/>
              <a:ext cx="610291" cy="139209"/>
            </a:xfrm>
            <a:custGeom>
              <a:avLst/>
              <a:gdLst/>
              <a:ahLst/>
              <a:cxnLst/>
              <a:rect l="l" t="t" r="r" b="b"/>
              <a:pathLst>
                <a:path w="28565" h="6515" extrusionOk="0">
                  <a:moveTo>
                    <a:pt x="20281" y="1"/>
                  </a:moveTo>
                  <a:cubicBezTo>
                    <a:pt x="20150" y="1"/>
                    <a:pt x="20019" y="4"/>
                    <a:pt x="19887" y="10"/>
                  </a:cubicBezTo>
                  <a:cubicBezTo>
                    <a:pt x="15391" y="251"/>
                    <a:pt x="1633" y="3945"/>
                    <a:pt x="803" y="4346"/>
                  </a:cubicBezTo>
                  <a:cubicBezTo>
                    <a:pt x="0" y="4721"/>
                    <a:pt x="375" y="6300"/>
                    <a:pt x="375" y="6300"/>
                  </a:cubicBezTo>
                  <a:lnTo>
                    <a:pt x="26070" y="6514"/>
                  </a:lnTo>
                  <a:cubicBezTo>
                    <a:pt x="28565" y="3396"/>
                    <a:pt x="24627" y="1"/>
                    <a:pt x="2028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4" name="Google Shape;4844;p65"/>
            <p:cNvSpPr/>
            <p:nvPr/>
          </p:nvSpPr>
          <p:spPr>
            <a:xfrm>
              <a:off x="6590498" y="1562148"/>
              <a:ext cx="619905" cy="134145"/>
            </a:xfrm>
            <a:custGeom>
              <a:avLst/>
              <a:gdLst/>
              <a:ahLst/>
              <a:cxnLst/>
              <a:rect l="l" t="t" r="r" b="b"/>
              <a:pathLst>
                <a:path w="29015" h="6278" extrusionOk="0">
                  <a:moveTo>
                    <a:pt x="7665" y="1"/>
                  </a:moveTo>
                  <a:cubicBezTo>
                    <a:pt x="3255" y="1"/>
                    <a:pt x="104" y="2898"/>
                    <a:pt x="1" y="6117"/>
                  </a:cubicBezTo>
                  <a:lnTo>
                    <a:pt x="27944" y="6278"/>
                  </a:lnTo>
                  <a:cubicBezTo>
                    <a:pt x="27944" y="6278"/>
                    <a:pt x="29015" y="4511"/>
                    <a:pt x="28265" y="4083"/>
                  </a:cubicBezTo>
                  <a:cubicBezTo>
                    <a:pt x="27543" y="3655"/>
                    <a:pt x="12875" y="229"/>
                    <a:pt x="8191" y="14"/>
                  </a:cubicBezTo>
                  <a:cubicBezTo>
                    <a:pt x="8014" y="5"/>
                    <a:pt x="7839" y="1"/>
                    <a:pt x="766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5" name="Google Shape;4845;p65"/>
            <p:cNvSpPr/>
            <p:nvPr/>
          </p:nvSpPr>
          <p:spPr>
            <a:xfrm>
              <a:off x="7131482" y="1624050"/>
              <a:ext cx="161284" cy="59658"/>
            </a:xfrm>
            <a:custGeom>
              <a:avLst/>
              <a:gdLst/>
              <a:ahLst/>
              <a:cxnLst/>
              <a:rect l="l" t="t" r="r" b="b"/>
              <a:pathLst>
                <a:path w="7549" h="2792" extrusionOk="0">
                  <a:moveTo>
                    <a:pt x="3711" y="1"/>
                  </a:moveTo>
                  <a:cubicBezTo>
                    <a:pt x="2498" y="1"/>
                    <a:pt x="664" y="1053"/>
                    <a:pt x="0" y="2738"/>
                  </a:cubicBezTo>
                  <a:lnTo>
                    <a:pt x="7548" y="2792"/>
                  </a:lnTo>
                  <a:cubicBezTo>
                    <a:pt x="7548" y="2792"/>
                    <a:pt x="7280" y="1186"/>
                    <a:pt x="6852" y="838"/>
                  </a:cubicBezTo>
                  <a:cubicBezTo>
                    <a:pt x="5915" y="410"/>
                    <a:pt x="4925" y="115"/>
                    <a:pt x="3881" y="8"/>
                  </a:cubicBezTo>
                  <a:cubicBezTo>
                    <a:pt x="3826" y="3"/>
                    <a:pt x="3769" y="1"/>
                    <a:pt x="3711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6" name="Google Shape;4846;p65"/>
            <p:cNvSpPr/>
            <p:nvPr/>
          </p:nvSpPr>
          <p:spPr>
            <a:xfrm>
              <a:off x="6571633" y="1551935"/>
              <a:ext cx="253923" cy="132350"/>
            </a:xfrm>
            <a:custGeom>
              <a:avLst/>
              <a:gdLst/>
              <a:ahLst/>
              <a:cxnLst/>
              <a:rect l="l" t="t" r="r" b="b"/>
              <a:pathLst>
                <a:path w="11885" h="6194" extrusionOk="0">
                  <a:moveTo>
                    <a:pt x="8584" y="0"/>
                  </a:moveTo>
                  <a:cubicBezTo>
                    <a:pt x="5532" y="0"/>
                    <a:pt x="1380" y="993"/>
                    <a:pt x="1" y="6033"/>
                  </a:cubicBezTo>
                  <a:lnTo>
                    <a:pt x="9074" y="6193"/>
                  </a:lnTo>
                  <a:cubicBezTo>
                    <a:pt x="9369" y="4454"/>
                    <a:pt x="10975" y="1991"/>
                    <a:pt x="11724" y="947"/>
                  </a:cubicBezTo>
                  <a:cubicBezTo>
                    <a:pt x="11885" y="680"/>
                    <a:pt x="11751" y="332"/>
                    <a:pt x="11456" y="278"/>
                  </a:cubicBezTo>
                  <a:cubicBezTo>
                    <a:pt x="10833" y="157"/>
                    <a:pt x="9795" y="0"/>
                    <a:pt x="8584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7" name="Google Shape;4847;p65"/>
            <p:cNvSpPr/>
            <p:nvPr/>
          </p:nvSpPr>
          <p:spPr>
            <a:xfrm>
              <a:off x="6623101" y="1552170"/>
              <a:ext cx="184722" cy="97350"/>
            </a:xfrm>
            <a:custGeom>
              <a:avLst/>
              <a:gdLst/>
              <a:ahLst/>
              <a:cxnLst/>
              <a:rect l="l" t="t" r="r" b="b"/>
              <a:pathLst>
                <a:path w="8646" h="4556" extrusionOk="0">
                  <a:moveTo>
                    <a:pt x="6156" y="1"/>
                  </a:moveTo>
                  <a:cubicBezTo>
                    <a:pt x="4212" y="1"/>
                    <a:pt x="1830" y="409"/>
                    <a:pt x="1" y="2007"/>
                  </a:cubicBezTo>
                  <a:cubicBezTo>
                    <a:pt x="81" y="2676"/>
                    <a:pt x="402" y="3292"/>
                    <a:pt x="911" y="3774"/>
                  </a:cubicBezTo>
                  <a:cubicBezTo>
                    <a:pt x="1488" y="4301"/>
                    <a:pt x="2248" y="4555"/>
                    <a:pt x="3074" y="4555"/>
                  </a:cubicBezTo>
                  <a:cubicBezTo>
                    <a:pt x="4469" y="4555"/>
                    <a:pt x="6054" y="3833"/>
                    <a:pt x="7281" y="2489"/>
                  </a:cubicBezTo>
                  <a:cubicBezTo>
                    <a:pt x="7870" y="1820"/>
                    <a:pt x="8351" y="1043"/>
                    <a:pt x="8646" y="214"/>
                  </a:cubicBezTo>
                  <a:cubicBezTo>
                    <a:pt x="8015" y="106"/>
                    <a:pt x="7142" y="1"/>
                    <a:pt x="6156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8" name="Google Shape;4848;p65"/>
            <p:cNvSpPr/>
            <p:nvPr/>
          </p:nvSpPr>
          <p:spPr>
            <a:xfrm>
              <a:off x="7264714" y="1545952"/>
              <a:ext cx="253346" cy="138333"/>
            </a:xfrm>
            <a:custGeom>
              <a:avLst/>
              <a:gdLst/>
              <a:ahLst/>
              <a:cxnLst/>
              <a:rect l="l" t="t" r="r" b="b"/>
              <a:pathLst>
                <a:path w="11858" h="6474" extrusionOk="0">
                  <a:moveTo>
                    <a:pt x="4405" y="1"/>
                  </a:moveTo>
                  <a:cubicBezTo>
                    <a:pt x="2712" y="1"/>
                    <a:pt x="1162" y="379"/>
                    <a:pt x="268" y="612"/>
                  </a:cubicBezTo>
                  <a:cubicBezTo>
                    <a:pt x="81" y="639"/>
                    <a:pt x="1" y="879"/>
                    <a:pt x="108" y="1040"/>
                  </a:cubicBezTo>
                  <a:cubicBezTo>
                    <a:pt x="777" y="1977"/>
                    <a:pt x="2570" y="4627"/>
                    <a:pt x="2865" y="6473"/>
                  </a:cubicBezTo>
                  <a:lnTo>
                    <a:pt x="11858" y="6313"/>
                  </a:lnTo>
                  <a:cubicBezTo>
                    <a:pt x="10784" y="1164"/>
                    <a:pt x="7375" y="1"/>
                    <a:pt x="4405" y="1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9" name="Google Shape;4849;p65"/>
            <p:cNvSpPr/>
            <p:nvPr/>
          </p:nvSpPr>
          <p:spPr>
            <a:xfrm>
              <a:off x="7301312" y="1545952"/>
              <a:ext cx="184166" cy="112671"/>
            </a:xfrm>
            <a:custGeom>
              <a:avLst/>
              <a:gdLst/>
              <a:ahLst/>
              <a:cxnLst/>
              <a:rect l="l" t="t" r="r" b="b"/>
              <a:pathLst>
                <a:path w="8620" h="5273" extrusionOk="0">
                  <a:moveTo>
                    <a:pt x="2640" y="1"/>
                  </a:moveTo>
                  <a:cubicBezTo>
                    <a:pt x="1680" y="1"/>
                    <a:pt x="768" y="120"/>
                    <a:pt x="1" y="264"/>
                  </a:cubicBezTo>
                  <a:cubicBezTo>
                    <a:pt x="54" y="1254"/>
                    <a:pt x="402" y="2191"/>
                    <a:pt x="937" y="2994"/>
                  </a:cubicBezTo>
                  <a:cubicBezTo>
                    <a:pt x="1944" y="4459"/>
                    <a:pt x="3497" y="5272"/>
                    <a:pt x="4991" y="5272"/>
                  </a:cubicBezTo>
                  <a:cubicBezTo>
                    <a:pt x="5762" y="5272"/>
                    <a:pt x="6518" y="5056"/>
                    <a:pt x="7174" y="4600"/>
                  </a:cubicBezTo>
                  <a:cubicBezTo>
                    <a:pt x="7843" y="4145"/>
                    <a:pt x="8351" y="3449"/>
                    <a:pt x="8619" y="2673"/>
                  </a:cubicBezTo>
                  <a:cubicBezTo>
                    <a:pt x="7043" y="565"/>
                    <a:pt x="4726" y="1"/>
                    <a:pt x="2640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0" name="Google Shape;4850;p65"/>
            <p:cNvSpPr/>
            <p:nvPr/>
          </p:nvSpPr>
          <p:spPr>
            <a:xfrm>
              <a:off x="7790806" y="2745160"/>
              <a:ext cx="352864" cy="376923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7174" y="1"/>
                  </a:moveTo>
                  <a:cubicBezTo>
                    <a:pt x="3106" y="1"/>
                    <a:pt x="1" y="13865"/>
                    <a:pt x="1" y="13865"/>
                  </a:cubicBezTo>
                  <a:cubicBezTo>
                    <a:pt x="1" y="13865"/>
                    <a:pt x="3052" y="14079"/>
                    <a:pt x="3052" y="17639"/>
                  </a:cubicBezTo>
                  <a:lnTo>
                    <a:pt x="15686" y="17639"/>
                  </a:lnTo>
                  <a:cubicBezTo>
                    <a:pt x="15686" y="17639"/>
                    <a:pt x="16515" y="13490"/>
                    <a:pt x="11858" y="13490"/>
                  </a:cubicBezTo>
                  <a:cubicBezTo>
                    <a:pt x="11858" y="13490"/>
                    <a:pt x="11778" y="11296"/>
                    <a:pt x="10225" y="11296"/>
                  </a:cubicBezTo>
                  <a:cubicBezTo>
                    <a:pt x="10225" y="11296"/>
                    <a:pt x="11216" y="1"/>
                    <a:pt x="7174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1" name="Google Shape;4851;p65"/>
            <p:cNvSpPr/>
            <p:nvPr/>
          </p:nvSpPr>
          <p:spPr>
            <a:xfrm>
              <a:off x="5685840" y="2745160"/>
              <a:ext cx="352864" cy="376923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9342" y="1"/>
                  </a:moveTo>
                  <a:cubicBezTo>
                    <a:pt x="5300" y="1"/>
                    <a:pt x="6317" y="11296"/>
                    <a:pt x="6317" y="11296"/>
                  </a:cubicBezTo>
                  <a:cubicBezTo>
                    <a:pt x="4738" y="11296"/>
                    <a:pt x="4685" y="13490"/>
                    <a:pt x="4685" y="13490"/>
                  </a:cubicBezTo>
                  <a:cubicBezTo>
                    <a:pt x="1" y="13490"/>
                    <a:pt x="857" y="17639"/>
                    <a:pt x="857" y="17639"/>
                  </a:cubicBezTo>
                  <a:lnTo>
                    <a:pt x="13464" y="17639"/>
                  </a:lnTo>
                  <a:cubicBezTo>
                    <a:pt x="13464" y="14079"/>
                    <a:pt x="16515" y="13865"/>
                    <a:pt x="16515" y="13865"/>
                  </a:cubicBezTo>
                  <a:cubicBezTo>
                    <a:pt x="16515" y="13865"/>
                    <a:pt x="13410" y="1"/>
                    <a:pt x="9342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2" name="Google Shape;4852;p65"/>
            <p:cNvSpPr/>
            <p:nvPr/>
          </p:nvSpPr>
          <p:spPr>
            <a:xfrm>
              <a:off x="7992107" y="1532682"/>
              <a:ext cx="96655" cy="135021"/>
            </a:xfrm>
            <a:custGeom>
              <a:avLst/>
              <a:gdLst/>
              <a:ahLst/>
              <a:cxnLst/>
              <a:rect l="l" t="t" r="r" b="b"/>
              <a:pathLst>
                <a:path w="4524" h="6319" extrusionOk="0">
                  <a:moveTo>
                    <a:pt x="3314" y="1"/>
                  </a:moveTo>
                  <a:cubicBezTo>
                    <a:pt x="3298" y="1"/>
                    <a:pt x="3282" y="1"/>
                    <a:pt x="3266" y="2"/>
                  </a:cubicBezTo>
                  <a:lnTo>
                    <a:pt x="27" y="2"/>
                  </a:lnTo>
                  <a:lnTo>
                    <a:pt x="27" y="1367"/>
                  </a:lnTo>
                  <a:lnTo>
                    <a:pt x="2302" y="1260"/>
                  </a:lnTo>
                  <a:cubicBezTo>
                    <a:pt x="2319" y="1259"/>
                    <a:pt x="2335" y="1258"/>
                    <a:pt x="2351" y="1258"/>
                  </a:cubicBezTo>
                  <a:cubicBezTo>
                    <a:pt x="2786" y="1258"/>
                    <a:pt x="3159" y="1598"/>
                    <a:pt x="3159" y="2063"/>
                  </a:cubicBezTo>
                  <a:lnTo>
                    <a:pt x="3132" y="3990"/>
                  </a:lnTo>
                  <a:cubicBezTo>
                    <a:pt x="3079" y="4445"/>
                    <a:pt x="2731" y="4819"/>
                    <a:pt x="2249" y="4900"/>
                  </a:cubicBezTo>
                  <a:lnTo>
                    <a:pt x="0" y="4846"/>
                  </a:lnTo>
                  <a:lnTo>
                    <a:pt x="0" y="6318"/>
                  </a:lnTo>
                  <a:lnTo>
                    <a:pt x="3159" y="6104"/>
                  </a:lnTo>
                  <a:cubicBezTo>
                    <a:pt x="3855" y="5970"/>
                    <a:pt x="4363" y="5408"/>
                    <a:pt x="4417" y="4686"/>
                  </a:cubicBezTo>
                  <a:lnTo>
                    <a:pt x="4497" y="1233"/>
                  </a:lnTo>
                  <a:cubicBezTo>
                    <a:pt x="4523" y="553"/>
                    <a:pt x="3987" y="1"/>
                    <a:pt x="3314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3" name="Google Shape;4853;p65"/>
            <p:cNvSpPr/>
            <p:nvPr/>
          </p:nvSpPr>
          <p:spPr>
            <a:xfrm>
              <a:off x="7830844" y="1491165"/>
              <a:ext cx="203032" cy="207842"/>
            </a:xfrm>
            <a:custGeom>
              <a:avLst/>
              <a:gdLst/>
              <a:ahLst/>
              <a:cxnLst/>
              <a:rect l="l" t="t" r="r" b="b"/>
              <a:pathLst>
                <a:path w="9503" h="9727" extrusionOk="0">
                  <a:moveTo>
                    <a:pt x="4431" y="0"/>
                  </a:moveTo>
                  <a:cubicBezTo>
                    <a:pt x="2621" y="0"/>
                    <a:pt x="857" y="134"/>
                    <a:pt x="482" y="392"/>
                  </a:cubicBezTo>
                  <a:cubicBezTo>
                    <a:pt x="1" y="687"/>
                    <a:pt x="241" y="8930"/>
                    <a:pt x="402" y="9278"/>
                  </a:cubicBezTo>
                  <a:cubicBezTo>
                    <a:pt x="573" y="9609"/>
                    <a:pt x="2292" y="9726"/>
                    <a:pt x="4134" y="9726"/>
                  </a:cubicBezTo>
                  <a:cubicBezTo>
                    <a:pt x="6324" y="9726"/>
                    <a:pt x="8688" y="9560"/>
                    <a:pt x="8833" y="9385"/>
                  </a:cubicBezTo>
                  <a:cubicBezTo>
                    <a:pt x="9128" y="9064"/>
                    <a:pt x="9502" y="1088"/>
                    <a:pt x="8753" y="473"/>
                  </a:cubicBezTo>
                  <a:cubicBezTo>
                    <a:pt x="8365" y="154"/>
                    <a:pt x="6372" y="0"/>
                    <a:pt x="4431" y="0"/>
                  </a:cubicBezTo>
                  <a:close/>
                </a:path>
              </a:pathLst>
            </a:custGeom>
            <a:solidFill>
              <a:srgbClr val="C12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4" name="Google Shape;4854;p65"/>
            <p:cNvSpPr/>
            <p:nvPr/>
          </p:nvSpPr>
          <p:spPr>
            <a:xfrm>
              <a:off x="7836569" y="1491465"/>
              <a:ext cx="171005" cy="164786"/>
            </a:xfrm>
            <a:custGeom>
              <a:avLst/>
              <a:gdLst/>
              <a:ahLst/>
              <a:cxnLst/>
              <a:rect l="l" t="t" r="r" b="b"/>
              <a:pathLst>
                <a:path w="8004" h="7712" extrusionOk="0">
                  <a:moveTo>
                    <a:pt x="4181" y="1"/>
                  </a:moveTo>
                  <a:cubicBezTo>
                    <a:pt x="2367" y="1"/>
                    <a:pt x="595" y="129"/>
                    <a:pt x="214" y="378"/>
                  </a:cubicBezTo>
                  <a:cubicBezTo>
                    <a:pt x="107" y="432"/>
                    <a:pt x="27" y="887"/>
                    <a:pt x="0" y="1529"/>
                  </a:cubicBezTo>
                  <a:cubicBezTo>
                    <a:pt x="375" y="5062"/>
                    <a:pt x="2008" y="7712"/>
                    <a:pt x="3962" y="7712"/>
                  </a:cubicBezTo>
                  <a:cubicBezTo>
                    <a:pt x="6130" y="7712"/>
                    <a:pt x="7923" y="4420"/>
                    <a:pt x="8003" y="271"/>
                  </a:cubicBezTo>
                  <a:cubicBezTo>
                    <a:pt x="7215" y="89"/>
                    <a:pt x="5684" y="1"/>
                    <a:pt x="4181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5" name="Google Shape;4855;p65"/>
            <p:cNvSpPr/>
            <p:nvPr/>
          </p:nvSpPr>
          <p:spPr>
            <a:xfrm>
              <a:off x="7848576" y="1505824"/>
              <a:ext cx="28031" cy="88098"/>
            </a:xfrm>
            <a:custGeom>
              <a:avLst/>
              <a:gdLst/>
              <a:ahLst/>
              <a:cxnLst/>
              <a:rect l="l" t="t" r="r" b="b"/>
              <a:pathLst>
                <a:path w="1312" h="4123" extrusionOk="0">
                  <a:moveTo>
                    <a:pt x="589" y="1"/>
                  </a:moveTo>
                  <a:cubicBezTo>
                    <a:pt x="214" y="81"/>
                    <a:pt x="0" y="429"/>
                    <a:pt x="81" y="804"/>
                  </a:cubicBezTo>
                  <a:cubicBezTo>
                    <a:pt x="214" y="1981"/>
                    <a:pt x="643" y="3132"/>
                    <a:pt x="1312" y="4123"/>
                  </a:cubicBezTo>
                  <a:lnTo>
                    <a:pt x="1258" y="830"/>
                  </a:lnTo>
                  <a:cubicBezTo>
                    <a:pt x="1312" y="402"/>
                    <a:pt x="1017" y="54"/>
                    <a:pt x="589" y="1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6" name="Google Shape;4856;p65"/>
            <p:cNvSpPr/>
            <p:nvPr/>
          </p:nvSpPr>
          <p:spPr>
            <a:xfrm>
              <a:off x="7881158" y="1505225"/>
              <a:ext cx="28629" cy="24637"/>
            </a:xfrm>
            <a:custGeom>
              <a:avLst/>
              <a:gdLst/>
              <a:ahLst/>
              <a:cxnLst/>
              <a:rect l="l" t="t" r="r" b="b"/>
              <a:pathLst>
                <a:path w="1340" h="1153" extrusionOk="0">
                  <a:moveTo>
                    <a:pt x="766" y="0"/>
                  </a:moveTo>
                  <a:cubicBezTo>
                    <a:pt x="603" y="0"/>
                    <a:pt x="438" y="69"/>
                    <a:pt x="322" y="216"/>
                  </a:cubicBezTo>
                  <a:cubicBezTo>
                    <a:pt x="1" y="591"/>
                    <a:pt x="269" y="1153"/>
                    <a:pt x="750" y="1153"/>
                  </a:cubicBezTo>
                  <a:cubicBezTo>
                    <a:pt x="1098" y="1126"/>
                    <a:pt x="1339" y="805"/>
                    <a:pt x="1312" y="457"/>
                  </a:cubicBezTo>
                  <a:cubicBezTo>
                    <a:pt x="1264" y="164"/>
                    <a:pt x="1018" y="0"/>
                    <a:pt x="766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7" name="Google Shape;4857;p65"/>
            <p:cNvSpPr/>
            <p:nvPr/>
          </p:nvSpPr>
          <p:spPr>
            <a:xfrm>
              <a:off x="7845137" y="912726"/>
              <a:ext cx="236190" cy="550790"/>
            </a:xfrm>
            <a:custGeom>
              <a:avLst/>
              <a:gdLst/>
              <a:ahLst/>
              <a:cxnLst/>
              <a:rect l="l" t="t" r="r" b="b"/>
              <a:pathLst>
                <a:path w="11055" h="25777" extrusionOk="0">
                  <a:moveTo>
                    <a:pt x="7890" y="1"/>
                  </a:moveTo>
                  <a:cubicBezTo>
                    <a:pt x="7865" y="1"/>
                    <a:pt x="7841" y="1"/>
                    <a:pt x="7816" y="2"/>
                  </a:cubicBezTo>
                  <a:cubicBezTo>
                    <a:pt x="8940" y="296"/>
                    <a:pt x="9208" y="1046"/>
                    <a:pt x="9208" y="2304"/>
                  </a:cubicBezTo>
                  <a:cubicBezTo>
                    <a:pt x="9208" y="3562"/>
                    <a:pt x="5461" y="4177"/>
                    <a:pt x="4899" y="7657"/>
                  </a:cubicBezTo>
                  <a:cubicBezTo>
                    <a:pt x="4337" y="11136"/>
                    <a:pt x="6210" y="12260"/>
                    <a:pt x="7281" y="13679"/>
                  </a:cubicBezTo>
                  <a:cubicBezTo>
                    <a:pt x="8378" y="15098"/>
                    <a:pt x="7120" y="20531"/>
                    <a:pt x="4899" y="20825"/>
                  </a:cubicBezTo>
                  <a:cubicBezTo>
                    <a:pt x="2383" y="21173"/>
                    <a:pt x="1" y="22164"/>
                    <a:pt x="3748" y="25643"/>
                  </a:cubicBezTo>
                  <a:lnTo>
                    <a:pt x="4176" y="25777"/>
                  </a:lnTo>
                  <a:cubicBezTo>
                    <a:pt x="5595" y="24920"/>
                    <a:pt x="3427" y="22672"/>
                    <a:pt x="5354" y="21387"/>
                  </a:cubicBezTo>
                  <a:cubicBezTo>
                    <a:pt x="6478" y="20665"/>
                    <a:pt x="8378" y="19086"/>
                    <a:pt x="8887" y="17212"/>
                  </a:cubicBezTo>
                  <a:cubicBezTo>
                    <a:pt x="9395" y="15338"/>
                    <a:pt x="9155" y="15338"/>
                    <a:pt x="8004" y="14295"/>
                  </a:cubicBezTo>
                  <a:cubicBezTo>
                    <a:pt x="6826" y="13277"/>
                    <a:pt x="6210" y="11109"/>
                    <a:pt x="6050" y="8005"/>
                  </a:cubicBezTo>
                  <a:cubicBezTo>
                    <a:pt x="5916" y="4900"/>
                    <a:pt x="8780" y="4846"/>
                    <a:pt x="9931" y="4150"/>
                  </a:cubicBezTo>
                  <a:cubicBezTo>
                    <a:pt x="11055" y="3428"/>
                    <a:pt x="10627" y="2250"/>
                    <a:pt x="9877" y="1099"/>
                  </a:cubicBezTo>
                  <a:cubicBezTo>
                    <a:pt x="9436" y="424"/>
                    <a:pt x="8692" y="1"/>
                    <a:pt x="7890" y="1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8" name="Google Shape;4858;p65"/>
            <p:cNvSpPr/>
            <p:nvPr/>
          </p:nvSpPr>
          <p:spPr>
            <a:xfrm>
              <a:off x="7070292" y="1492640"/>
              <a:ext cx="369422" cy="168205"/>
            </a:xfrm>
            <a:custGeom>
              <a:avLst/>
              <a:gdLst/>
              <a:ahLst/>
              <a:cxnLst/>
              <a:rect l="l" t="t" r="r" b="b"/>
              <a:pathLst>
                <a:path w="17291" h="7872" extrusionOk="0">
                  <a:moveTo>
                    <a:pt x="8455" y="0"/>
                  </a:moveTo>
                  <a:cubicBezTo>
                    <a:pt x="7554" y="0"/>
                    <a:pt x="6614" y="136"/>
                    <a:pt x="5648" y="457"/>
                  </a:cubicBezTo>
                  <a:cubicBezTo>
                    <a:pt x="2436" y="1501"/>
                    <a:pt x="0" y="7871"/>
                    <a:pt x="0" y="7871"/>
                  </a:cubicBezTo>
                  <a:lnTo>
                    <a:pt x="15016" y="6265"/>
                  </a:lnTo>
                  <a:lnTo>
                    <a:pt x="17291" y="4258"/>
                  </a:lnTo>
                  <a:cubicBezTo>
                    <a:pt x="17291" y="4258"/>
                    <a:pt x="13496" y="0"/>
                    <a:pt x="8455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9" name="Google Shape;4859;p65"/>
            <p:cNvSpPr/>
            <p:nvPr/>
          </p:nvSpPr>
          <p:spPr>
            <a:xfrm>
              <a:off x="6755201" y="1442554"/>
              <a:ext cx="324833" cy="205128"/>
            </a:xfrm>
            <a:custGeom>
              <a:avLst/>
              <a:gdLst/>
              <a:ahLst/>
              <a:cxnLst/>
              <a:rect l="l" t="t" r="r" b="b"/>
              <a:pathLst>
                <a:path w="15204" h="9600" extrusionOk="0">
                  <a:moveTo>
                    <a:pt x="5042" y="0"/>
                  </a:moveTo>
                  <a:cubicBezTo>
                    <a:pt x="2304" y="0"/>
                    <a:pt x="0" y="526"/>
                    <a:pt x="0" y="526"/>
                  </a:cubicBezTo>
                  <a:lnTo>
                    <a:pt x="1044" y="7164"/>
                  </a:lnTo>
                  <a:lnTo>
                    <a:pt x="15203" y="9599"/>
                  </a:lnTo>
                  <a:cubicBezTo>
                    <a:pt x="15177" y="7137"/>
                    <a:pt x="14347" y="4782"/>
                    <a:pt x="12848" y="2828"/>
                  </a:cubicBezTo>
                  <a:cubicBezTo>
                    <a:pt x="11150" y="559"/>
                    <a:pt x="7865" y="0"/>
                    <a:pt x="5042" y="0"/>
                  </a:cubicBezTo>
                  <a:close/>
                </a:path>
              </a:pathLst>
            </a:custGeom>
            <a:solidFill>
              <a:srgbClr val="CCA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0" name="Google Shape;4860;p65"/>
            <p:cNvSpPr/>
            <p:nvPr/>
          </p:nvSpPr>
          <p:spPr>
            <a:xfrm>
              <a:off x="6700870" y="1495183"/>
              <a:ext cx="379742" cy="162222"/>
            </a:xfrm>
            <a:custGeom>
              <a:avLst/>
              <a:gdLst/>
              <a:ahLst/>
              <a:cxnLst/>
              <a:rect l="l" t="t" r="r" b="b"/>
              <a:pathLst>
                <a:path w="17774" h="7592" extrusionOk="0">
                  <a:moveTo>
                    <a:pt x="8993" y="1"/>
                  </a:moveTo>
                  <a:cubicBezTo>
                    <a:pt x="4623" y="1"/>
                    <a:pt x="1" y="2533"/>
                    <a:pt x="1" y="2533"/>
                  </a:cubicBezTo>
                  <a:lnTo>
                    <a:pt x="2865" y="6574"/>
                  </a:lnTo>
                  <a:lnTo>
                    <a:pt x="17773" y="7591"/>
                  </a:lnTo>
                  <a:cubicBezTo>
                    <a:pt x="17773" y="6253"/>
                    <a:pt x="16354" y="2292"/>
                    <a:pt x="12206" y="579"/>
                  </a:cubicBezTo>
                  <a:cubicBezTo>
                    <a:pt x="11205" y="166"/>
                    <a:pt x="10107" y="1"/>
                    <a:pt x="899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1" name="Google Shape;4861;p65"/>
            <p:cNvSpPr/>
            <p:nvPr/>
          </p:nvSpPr>
          <p:spPr>
            <a:xfrm>
              <a:off x="6690572" y="1534392"/>
              <a:ext cx="765166" cy="141303"/>
            </a:xfrm>
            <a:custGeom>
              <a:avLst/>
              <a:gdLst/>
              <a:ahLst/>
              <a:cxnLst/>
              <a:rect l="l" t="t" r="r" b="b"/>
              <a:pathLst>
                <a:path w="35814" h="6613" extrusionOk="0">
                  <a:moveTo>
                    <a:pt x="25973" y="1"/>
                  </a:moveTo>
                  <a:cubicBezTo>
                    <a:pt x="22288" y="1"/>
                    <a:pt x="19527" y="3498"/>
                    <a:pt x="18362" y="4927"/>
                  </a:cubicBezTo>
                  <a:cubicBezTo>
                    <a:pt x="18236" y="5078"/>
                    <a:pt x="18069" y="5152"/>
                    <a:pt x="17905" y="5152"/>
                  </a:cubicBezTo>
                  <a:cubicBezTo>
                    <a:pt x="17720" y="5152"/>
                    <a:pt x="17539" y="5058"/>
                    <a:pt x="17425" y="4873"/>
                  </a:cubicBezTo>
                  <a:cubicBezTo>
                    <a:pt x="16729" y="3776"/>
                    <a:pt x="15016" y="832"/>
                    <a:pt x="11831" y="751"/>
                  </a:cubicBezTo>
                  <a:cubicBezTo>
                    <a:pt x="11773" y="750"/>
                    <a:pt x="11715" y="749"/>
                    <a:pt x="11656" y="749"/>
                  </a:cubicBezTo>
                  <a:cubicBezTo>
                    <a:pt x="7196" y="749"/>
                    <a:pt x="1" y="4686"/>
                    <a:pt x="1" y="4686"/>
                  </a:cubicBezTo>
                  <a:lnTo>
                    <a:pt x="322" y="5837"/>
                  </a:lnTo>
                  <a:lnTo>
                    <a:pt x="17746" y="6613"/>
                  </a:lnTo>
                  <a:lnTo>
                    <a:pt x="35010" y="5917"/>
                  </a:lnTo>
                  <a:lnTo>
                    <a:pt x="35813" y="4151"/>
                  </a:lnTo>
                  <a:cubicBezTo>
                    <a:pt x="35813" y="4151"/>
                    <a:pt x="30942" y="109"/>
                    <a:pt x="26097" y="2"/>
                  </a:cubicBezTo>
                  <a:cubicBezTo>
                    <a:pt x="26056" y="1"/>
                    <a:pt x="26014" y="1"/>
                    <a:pt x="25973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2" name="Google Shape;4862;p65"/>
            <p:cNvSpPr/>
            <p:nvPr/>
          </p:nvSpPr>
          <p:spPr>
            <a:xfrm>
              <a:off x="7307038" y="1575033"/>
              <a:ext cx="140689" cy="81795"/>
            </a:xfrm>
            <a:custGeom>
              <a:avLst/>
              <a:gdLst/>
              <a:ahLst/>
              <a:cxnLst/>
              <a:rect l="l" t="t" r="r" b="b"/>
              <a:pathLst>
                <a:path w="6585" h="3828" extrusionOk="0">
                  <a:moveTo>
                    <a:pt x="0" y="0"/>
                  </a:moveTo>
                  <a:cubicBezTo>
                    <a:pt x="0" y="0"/>
                    <a:pt x="1981" y="215"/>
                    <a:pt x="6237" y="3828"/>
                  </a:cubicBezTo>
                  <a:lnTo>
                    <a:pt x="6585" y="3052"/>
                  </a:lnTo>
                  <a:cubicBezTo>
                    <a:pt x="2409" y="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3" name="Google Shape;4863;p65"/>
            <p:cNvSpPr/>
            <p:nvPr/>
          </p:nvSpPr>
          <p:spPr>
            <a:xfrm>
              <a:off x="7113172" y="1593580"/>
              <a:ext cx="184166" cy="60385"/>
            </a:xfrm>
            <a:custGeom>
              <a:avLst/>
              <a:gdLst/>
              <a:ahLst/>
              <a:cxnLst/>
              <a:rect l="l" t="t" r="r" b="b"/>
              <a:pathLst>
                <a:path w="8620" h="2826" extrusionOk="0">
                  <a:moveTo>
                    <a:pt x="6419" y="1"/>
                  </a:moveTo>
                  <a:cubicBezTo>
                    <a:pt x="4470" y="1"/>
                    <a:pt x="1680" y="468"/>
                    <a:pt x="1" y="2826"/>
                  </a:cubicBezTo>
                  <a:cubicBezTo>
                    <a:pt x="2448" y="1133"/>
                    <a:pt x="5378" y="201"/>
                    <a:pt x="8369" y="201"/>
                  </a:cubicBezTo>
                  <a:cubicBezTo>
                    <a:pt x="8452" y="201"/>
                    <a:pt x="8536" y="201"/>
                    <a:pt x="8619" y="203"/>
                  </a:cubicBezTo>
                  <a:cubicBezTo>
                    <a:pt x="8619" y="203"/>
                    <a:pt x="7701" y="1"/>
                    <a:pt x="641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4" name="Google Shape;4864;p65"/>
            <p:cNvSpPr/>
            <p:nvPr/>
          </p:nvSpPr>
          <p:spPr>
            <a:xfrm>
              <a:off x="7208097" y="1627041"/>
              <a:ext cx="180727" cy="26923"/>
            </a:xfrm>
            <a:custGeom>
              <a:avLst/>
              <a:gdLst/>
              <a:ahLst/>
              <a:cxnLst/>
              <a:rect l="l" t="t" r="r" b="b"/>
              <a:pathLst>
                <a:path w="8459" h="1260" extrusionOk="0">
                  <a:moveTo>
                    <a:pt x="4569" y="1"/>
                  </a:moveTo>
                  <a:cubicBezTo>
                    <a:pt x="2910" y="1"/>
                    <a:pt x="1235" y="418"/>
                    <a:pt x="1" y="1260"/>
                  </a:cubicBezTo>
                  <a:cubicBezTo>
                    <a:pt x="1670" y="822"/>
                    <a:pt x="3387" y="601"/>
                    <a:pt x="5107" y="601"/>
                  </a:cubicBezTo>
                  <a:cubicBezTo>
                    <a:pt x="6228" y="601"/>
                    <a:pt x="7349" y="695"/>
                    <a:pt x="8459" y="885"/>
                  </a:cubicBezTo>
                  <a:cubicBezTo>
                    <a:pt x="7357" y="297"/>
                    <a:pt x="5969" y="1"/>
                    <a:pt x="456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5" name="Google Shape;4865;p65"/>
            <p:cNvSpPr/>
            <p:nvPr/>
          </p:nvSpPr>
          <p:spPr>
            <a:xfrm>
              <a:off x="6858693" y="1567512"/>
              <a:ext cx="195597" cy="90470"/>
            </a:xfrm>
            <a:custGeom>
              <a:avLst/>
              <a:gdLst/>
              <a:ahLst/>
              <a:cxnLst/>
              <a:rect l="l" t="t" r="r" b="b"/>
              <a:pathLst>
                <a:path w="9155" h="4234" extrusionOk="0">
                  <a:moveTo>
                    <a:pt x="3064" y="0"/>
                  </a:moveTo>
                  <a:cubicBezTo>
                    <a:pt x="2046" y="0"/>
                    <a:pt x="1014" y="230"/>
                    <a:pt x="1" y="593"/>
                  </a:cubicBezTo>
                  <a:cubicBezTo>
                    <a:pt x="757" y="543"/>
                    <a:pt x="1481" y="469"/>
                    <a:pt x="2211" y="469"/>
                  </a:cubicBezTo>
                  <a:cubicBezTo>
                    <a:pt x="4219" y="469"/>
                    <a:pt x="6269" y="1034"/>
                    <a:pt x="9155" y="4233"/>
                  </a:cubicBezTo>
                  <a:cubicBezTo>
                    <a:pt x="7414" y="1082"/>
                    <a:pt x="5273" y="0"/>
                    <a:pt x="3064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6" name="Google Shape;4866;p65"/>
            <p:cNvSpPr/>
            <p:nvPr/>
          </p:nvSpPr>
          <p:spPr>
            <a:xfrm>
              <a:off x="7054845" y="1645375"/>
              <a:ext cx="50913" cy="44188"/>
            </a:xfrm>
            <a:custGeom>
              <a:avLst/>
              <a:gdLst/>
              <a:ahLst/>
              <a:cxnLst/>
              <a:rect l="l" t="t" r="r" b="b"/>
              <a:pathLst>
                <a:path w="2383" h="2068" extrusionOk="0">
                  <a:moveTo>
                    <a:pt x="1018" y="0"/>
                  </a:moveTo>
                  <a:cubicBezTo>
                    <a:pt x="456" y="0"/>
                    <a:pt x="1" y="455"/>
                    <a:pt x="1" y="1044"/>
                  </a:cubicBezTo>
                  <a:cubicBezTo>
                    <a:pt x="1" y="1660"/>
                    <a:pt x="503" y="2068"/>
                    <a:pt x="1027" y="2068"/>
                  </a:cubicBezTo>
                  <a:cubicBezTo>
                    <a:pt x="1277" y="2068"/>
                    <a:pt x="1533" y="1975"/>
                    <a:pt x="1740" y="1767"/>
                  </a:cubicBezTo>
                  <a:cubicBezTo>
                    <a:pt x="2383" y="1098"/>
                    <a:pt x="1928" y="0"/>
                    <a:pt x="1018" y="0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7" name="Google Shape;4867;p65"/>
            <p:cNvSpPr/>
            <p:nvPr/>
          </p:nvSpPr>
          <p:spPr>
            <a:xfrm>
              <a:off x="7059994" y="1651657"/>
              <a:ext cx="40059" cy="34081"/>
            </a:xfrm>
            <a:custGeom>
              <a:avLst/>
              <a:gdLst/>
              <a:ahLst/>
              <a:cxnLst/>
              <a:rect l="l" t="t" r="r" b="b"/>
              <a:pathLst>
                <a:path w="1875" h="1595" extrusionOk="0">
                  <a:moveTo>
                    <a:pt x="830" y="1"/>
                  </a:moveTo>
                  <a:cubicBezTo>
                    <a:pt x="375" y="1"/>
                    <a:pt x="0" y="376"/>
                    <a:pt x="27" y="804"/>
                  </a:cubicBezTo>
                  <a:cubicBezTo>
                    <a:pt x="27" y="1290"/>
                    <a:pt x="416" y="1595"/>
                    <a:pt x="816" y="1595"/>
                  </a:cubicBezTo>
                  <a:cubicBezTo>
                    <a:pt x="1011" y="1595"/>
                    <a:pt x="1208" y="1523"/>
                    <a:pt x="1366" y="1366"/>
                  </a:cubicBezTo>
                  <a:cubicBezTo>
                    <a:pt x="1874" y="857"/>
                    <a:pt x="1526" y="1"/>
                    <a:pt x="830" y="1"/>
                  </a:cubicBezTo>
                  <a:close/>
                </a:path>
              </a:pathLst>
            </a:custGeom>
            <a:solidFill>
              <a:srgbClr val="492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8" name="Google Shape;4868;p65"/>
            <p:cNvSpPr/>
            <p:nvPr/>
          </p:nvSpPr>
          <p:spPr>
            <a:xfrm>
              <a:off x="6669399" y="1650460"/>
              <a:ext cx="822403" cy="39765"/>
            </a:xfrm>
            <a:custGeom>
              <a:avLst/>
              <a:gdLst/>
              <a:ahLst/>
              <a:cxnLst/>
              <a:rect l="l" t="t" r="r" b="b"/>
              <a:pathLst>
                <a:path w="38493" h="1861" extrusionOk="0">
                  <a:moveTo>
                    <a:pt x="1183" y="1"/>
                  </a:moveTo>
                  <a:cubicBezTo>
                    <a:pt x="0" y="1"/>
                    <a:pt x="0" y="1799"/>
                    <a:pt x="1183" y="1799"/>
                  </a:cubicBezTo>
                  <a:cubicBezTo>
                    <a:pt x="1208" y="1799"/>
                    <a:pt x="1234" y="1798"/>
                    <a:pt x="1260" y="1797"/>
                  </a:cubicBezTo>
                  <a:lnTo>
                    <a:pt x="18015" y="1797"/>
                  </a:lnTo>
                  <a:cubicBezTo>
                    <a:pt x="18063" y="1845"/>
                    <a:pt x="18128" y="1861"/>
                    <a:pt x="18207" y="1861"/>
                  </a:cubicBezTo>
                  <a:cubicBezTo>
                    <a:pt x="18303" y="1861"/>
                    <a:pt x="18418" y="1838"/>
                    <a:pt x="18550" y="1823"/>
                  </a:cubicBezTo>
                  <a:cubicBezTo>
                    <a:pt x="18697" y="1838"/>
                    <a:pt x="18819" y="1861"/>
                    <a:pt x="18913" y="1861"/>
                  </a:cubicBezTo>
                  <a:cubicBezTo>
                    <a:pt x="18991" y="1861"/>
                    <a:pt x="19049" y="1845"/>
                    <a:pt x="19085" y="1797"/>
                  </a:cubicBezTo>
                  <a:lnTo>
                    <a:pt x="37259" y="1797"/>
                  </a:lnTo>
                  <a:cubicBezTo>
                    <a:pt x="37285" y="1798"/>
                    <a:pt x="37309" y="1799"/>
                    <a:pt x="37334" y="1799"/>
                  </a:cubicBezTo>
                  <a:cubicBezTo>
                    <a:pt x="38492" y="1799"/>
                    <a:pt x="38492" y="1"/>
                    <a:pt x="37334" y="1"/>
                  </a:cubicBezTo>
                  <a:cubicBezTo>
                    <a:pt x="37309" y="1"/>
                    <a:pt x="37285" y="2"/>
                    <a:pt x="37259" y="3"/>
                  </a:cubicBezTo>
                  <a:lnTo>
                    <a:pt x="18978" y="672"/>
                  </a:lnTo>
                  <a:lnTo>
                    <a:pt x="1260" y="3"/>
                  </a:lnTo>
                  <a:cubicBezTo>
                    <a:pt x="1234" y="2"/>
                    <a:pt x="1208" y="1"/>
                    <a:pt x="1183" y="1"/>
                  </a:cubicBezTo>
                  <a:close/>
                </a:path>
              </a:pathLst>
            </a:custGeom>
            <a:solidFill>
              <a:srgbClr val="683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9" name="Google Shape;4869;p65"/>
            <p:cNvSpPr/>
            <p:nvPr/>
          </p:nvSpPr>
          <p:spPr>
            <a:xfrm>
              <a:off x="6867859" y="1654520"/>
              <a:ext cx="488383" cy="35705"/>
            </a:xfrm>
            <a:custGeom>
              <a:avLst/>
              <a:gdLst/>
              <a:ahLst/>
              <a:cxnLst/>
              <a:rect l="l" t="t" r="r" b="b"/>
              <a:pathLst>
                <a:path w="22859" h="1671" extrusionOk="0">
                  <a:moveTo>
                    <a:pt x="22858" y="1"/>
                  </a:moveTo>
                  <a:lnTo>
                    <a:pt x="9689" y="482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21" y="723"/>
                    <a:pt x="803" y="1232"/>
                    <a:pt x="1392" y="1607"/>
                  </a:cubicBezTo>
                  <a:lnTo>
                    <a:pt x="8753" y="1607"/>
                  </a:lnTo>
                  <a:cubicBezTo>
                    <a:pt x="8789" y="1655"/>
                    <a:pt x="8847" y="1671"/>
                    <a:pt x="8925" y="1671"/>
                  </a:cubicBezTo>
                  <a:cubicBezTo>
                    <a:pt x="9019" y="1671"/>
                    <a:pt x="9142" y="1648"/>
                    <a:pt x="9288" y="1633"/>
                  </a:cubicBezTo>
                  <a:cubicBezTo>
                    <a:pt x="9420" y="1648"/>
                    <a:pt x="9535" y="1671"/>
                    <a:pt x="9631" y="1671"/>
                  </a:cubicBezTo>
                  <a:cubicBezTo>
                    <a:pt x="9710" y="1671"/>
                    <a:pt x="9775" y="1655"/>
                    <a:pt x="9823" y="1607"/>
                  </a:cubicBezTo>
                  <a:lnTo>
                    <a:pt x="21413" y="1607"/>
                  </a:lnTo>
                  <a:cubicBezTo>
                    <a:pt x="22002" y="1205"/>
                    <a:pt x="22510" y="670"/>
                    <a:pt x="22858" y="1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870" name="Google Shape;4870;p65"/>
            <p:cNvGrpSpPr/>
            <p:nvPr/>
          </p:nvGrpSpPr>
          <p:grpSpPr>
            <a:xfrm>
              <a:off x="5645247" y="745760"/>
              <a:ext cx="705109" cy="946538"/>
              <a:chOff x="6674800" y="914963"/>
              <a:chExt cx="825075" cy="1107450"/>
            </a:xfrm>
          </p:grpSpPr>
          <p:sp>
            <p:nvSpPr>
              <p:cNvPr id="4871" name="Google Shape;4871;p65"/>
              <p:cNvSpPr/>
              <p:nvPr/>
            </p:nvSpPr>
            <p:spPr>
              <a:xfrm>
                <a:off x="7071600" y="1363288"/>
                <a:ext cx="31475" cy="6049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4197" extrusionOk="0">
                    <a:moveTo>
                      <a:pt x="0" y="0"/>
                    </a:moveTo>
                    <a:lnTo>
                      <a:pt x="0" y="24196"/>
                    </a:lnTo>
                    <a:lnTo>
                      <a:pt x="1258" y="2419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2" name="Google Shape;4872;p65"/>
              <p:cNvSpPr/>
              <p:nvPr/>
            </p:nvSpPr>
            <p:spPr>
              <a:xfrm>
                <a:off x="7071600" y="1363288"/>
                <a:ext cx="31475" cy="3787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150" extrusionOk="0">
                    <a:moveTo>
                      <a:pt x="0" y="0"/>
                    </a:moveTo>
                    <a:lnTo>
                      <a:pt x="0" y="14346"/>
                    </a:lnTo>
                    <a:cubicBezTo>
                      <a:pt x="321" y="14748"/>
                      <a:pt x="750" y="15042"/>
                      <a:pt x="1258" y="15149"/>
                    </a:cubicBezTo>
                    <a:lnTo>
                      <a:pt x="125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3" name="Google Shape;4873;p65"/>
              <p:cNvSpPr/>
              <p:nvPr/>
            </p:nvSpPr>
            <p:spPr>
              <a:xfrm>
                <a:off x="6849450" y="1922013"/>
                <a:ext cx="47510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4016" extrusionOk="0">
                    <a:moveTo>
                      <a:pt x="9582" y="0"/>
                    </a:moveTo>
                    <a:lnTo>
                      <a:pt x="0" y="4015"/>
                    </a:lnTo>
                    <a:lnTo>
                      <a:pt x="19004" y="4015"/>
                    </a:lnTo>
                    <a:lnTo>
                      <a:pt x="9582" y="0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4" name="Google Shape;4874;p65"/>
              <p:cNvSpPr/>
              <p:nvPr/>
            </p:nvSpPr>
            <p:spPr>
              <a:xfrm>
                <a:off x="6694200" y="932363"/>
                <a:ext cx="7856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1424" h="17934" extrusionOk="0">
                    <a:moveTo>
                      <a:pt x="3882" y="0"/>
                    </a:moveTo>
                    <a:lnTo>
                      <a:pt x="0" y="17933"/>
                    </a:lnTo>
                    <a:lnTo>
                      <a:pt x="31423" y="17933"/>
                    </a:lnTo>
                    <a:lnTo>
                      <a:pt x="27569" y="0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5" name="Google Shape;4875;p65"/>
              <p:cNvSpPr/>
              <p:nvPr/>
            </p:nvSpPr>
            <p:spPr>
              <a:xfrm>
                <a:off x="6816650" y="961788"/>
                <a:ext cx="586200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23448" h="14834" extrusionOk="0">
                    <a:moveTo>
                      <a:pt x="54" y="1"/>
                    </a:moveTo>
                    <a:cubicBezTo>
                      <a:pt x="1" y="1071"/>
                      <a:pt x="81" y="2142"/>
                      <a:pt x="268" y="3186"/>
                    </a:cubicBezTo>
                    <a:cubicBezTo>
                      <a:pt x="1403" y="9841"/>
                      <a:pt x="6715" y="14833"/>
                      <a:pt x="12382" y="14833"/>
                    </a:cubicBezTo>
                    <a:cubicBezTo>
                      <a:pt x="12733" y="14833"/>
                      <a:pt x="13085" y="14814"/>
                      <a:pt x="13437" y="14775"/>
                    </a:cubicBezTo>
                    <a:cubicBezTo>
                      <a:pt x="19513" y="14106"/>
                      <a:pt x="23447" y="7790"/>
                      <a:pt x="22243" y="723"/>
                    </a:cubicBezTo>
                    <a:cubicBezTo>
                      <a:pt x="22216" y="483"/>
                      <a:pt x="22163" y="242"/>
                      <a:pt x="22109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6" name="Google Shape;4876;p65"/>
              <p:cNvSpPr/>
              <p:nvPr/>
            </p:nvSpPr>
            <p:spPr>
              <a:xfrm>
                <a:off x="6774500" y="914963"/>
                <a:ext cx="625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25027" h="1125" extrusionOk="0">
                    <a:moveTo>
                      <a:pt x="562" y="0"/>
                    </a:moveTo>
                    <a:cubicBezTo>
                      <a:pt x="241" y="0"/>
                      <a:pt x="0" y="268"/>
                      <a:pt x="0" y="589"/>
                    </a:cubicBezTo>
                    <a:cubicBezTo>
                      <a:pt x="0" y="883"/>
                      <a:pt x="241" y="1124"/>
                      <a:pt x="562" y="1124"/>
                    </a:cubicBezTo>
                    <a:lnTo>
                      <a:pt x="24464" y="1124"/>
                    </a:lnTo>
                    <a:cubicBezTo>
                      <a:pt x="24759" y="1124"/>
                      <a:pt x="24999" y="883"/>
                      <a:pt x="24999" y="589"/>
                    </a:cubicBezTo>
                    <a:cubicBezTo>
                      <a:pt x="25026" y="268"/>
                      <a:pt x="24785" y="0"/>
                      <a:pt x="24464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7" name="Google Shape;4877;p65"/>
              <p:cNvSpPr/>
              <p:nvPr/>
            </p:nvSpPr>
            <p:spPr>
              <a:xfrm>
                <a:off x="6681475" y="1384338"/>
                <a:ext cx="81102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441" h="3997" extrusionOk="0">
                    <a:moveTo>
                      <a:pt x="22012" y="0"/>
                    </a:moveTo>
                    <a:cubicBezTo>
                      <a:pt x="21831" y="0"/>
                      <a:pt x="21650" y="76"/>
                      <a:pt x="21521" y="229"/>
                    </a:cubicBezTo>
                    <a:cubicBezTo>
                      <a:pt x="21413" y="95"/>
                      <a:pt x="21253" y="15"/>
                      <a:pt x="21092" y="15"/>
                    </a:cubicBezTo>
                    <a:lnTo>
                      <a:pt x="20851" y="15"/>
                    </a:lnTo>
                    <a:cubicBezTo>
                      <a:pt x="20691" y="15"/>
                      <a:pt x="20557" y="68"/>
                      <a:pt x="20477" y="175"/>
                    </a:cubicBezTo>
                    <a:cubicBezTo>
                      <a:pt x="20370" y="68"/>
                      <a:pt x="20209" y="15"/>
                      <a:pt x="20075" y="15"/>
                    </a:cubicBezTo>
                    <a:lnTo>
                      <a:pt x="19941" y="15"/>
                    </a:lnTo>
                    <a:cubicBezTo>
                      <a:pt x="19674" y="15"/>
                      <a:pt x="19460" y="175"/>
                      <a:pt x="19379" y="416"/>
                    </a:cubicBezTo>
                    <a:cubicBezTo>
                      <a:pt x="19272" y="175"/>
                      <a:pt x="19031" y="15"/>
                      <a:pt x="18764" y="15"/>
                    </a:cubicBezTo>
                    <a:cubicBezTo>
                      <a:pt x="18550" y="15"/>
                      <a:pt x="18335" y="148"/>
                      <a:pt x="18202" y="336"/>
                    </a:cubicBezTo>
                    <a:cubicBezTo>
                      <a:pt x="18121" y="148"/>
                      <a:pt x="17907" y="15"/>
                      <a:pt x="17693" y="15"/>
                    </a:cubicBezTo>
                    <a:lnTo>
                      <a:pt x="17559" y="15"/>
                    </a:lnTo>
                    <a:cubicBezTo>
                      <a:pt x="17399" y="15"/>
                      <a:pt x="17265" y="68"/>
                      <a:pt x="17158" y="175"/>
                    </a:cubicBezTo>
                    <a:cubicBezTo>
                      <a:pt x="17051" y="68"/>
                      <a:pt x="16917" y="15"/>
                      <a:pt x="16783" y="15"/>
                    </a:cubicBezTo>
                    <a:lnTo>
                      <a:pt x="16542" y="15"/>
                    </a:lnTo>
                    <a:cubicBezTo>
                      <a:pt x="16355" y="15"/>
                      <a:pt x="16194" y="95"/>
                      <a:pt x="16114" y="229"/>
                    </a:cubicBezTo>
                    <a:cubicBezTo>
                      <a:pt x="15980" y="95"/>
                      <a:pt x="15819" y="15"/>
                      <a:pt x="15632" y="15"/>
                    </a:cubicBezTo>
                    <a:cubicBezTo>
                      <a:pt x="15498" y="215"/>
                      <a:pt x="15284" y="316"/>
                      <a:pt x="15073" y="316"/>
                    </a:cubicBezTo>
                    <a:cubicBezTo>
                      <a:pt x="14863" y="316"/>
                      <a:pt x="14655" y="215"/>
                      <a:pt x="14535" y="15"/>
                    </a:cubicBezTo>
                    <a:cubicBezTo>
                      <a:pt x="14294" y="15"/>
                      <a:pt x="14080" y="148"/>
                      <a:pt x="13973" y="336"/>
                    </a:cubicBezTo>
                    <a:cubicBezTo>
                      <a:pt x="13866" y="148"/>
                      <a:pt x="13651" y="15"/>
                      <a:pt x="13437" y="15"/>
                    </a:cubicBezTo>
                    <a:lnTo>
                      <a:pt x="13303" y="15"/>
                    </a:lnTo>
                    <a:cubicBezTo>
                      <a:pt x="13170" y="15"/>
                      <a:pt x="13009" y="68"/>
                      <a:pt x="12902" y="175"/>
                    </a:cubicBezTo>
                    <a:cubicBezTo>
                      <a:pt x="12822" y="68"/>
                      <a:pt x="12688" y="15"/>
                      <a:pt x="12527" y="15"/>
                    </a:cubicBezTo>
                    <a:lnTo>
                      <a:pt x="12286" y="15"/>
                    </a:lnTo>
                    <a:cubicBezTo>
                      <a:pt x="12099" y="15"/>
                      <a:pt x="11912" y="122"/>
                      <a:pt x="11831" y="309"/>
                    </a:cubicBezTo>
                    <a:cubicBezTo>
                      <a:pt x="11698" y="122"/>
                      <a:pt x="11510" y="15"/>
                      <a:pt x="11296" y="15"/>
                    </a:cubicBezTo>
                    <a:cubicBezTo>
                      <a:pt x="11109" y="15"/>
                      <a:pt x="10921" y="95"/>
                      <a:pt x="10787" y="229"/>
                    </a:cubicBezTo>
                    <a:cubicBezTo>
                      <a:pt x="10707" y="95"/>
                      <a:pt x="10547" y="15"/>
                      <a:pt x="10359" y="15"/>
                    </a:cubicBezTo>
                    <a:lnTo>
                      <a:pt x="10118" y="15"/>
                    </a:lnTo>
                    <a:cubicBezTo>
                      <a:pt x="9985" y="15"/>
                      <a:pt x="9851" y="68"/>
                      <a:pt x="9744" y="175"/>
                    </a:cubicBezTo>
                    <a:cubicBezTo>
                      <a:pt x="9637" y="68"/>
                      <a:pt x="9503" y="15"/>
                      <a:pt x="9342" y="15"/>
                    </a:cubicBezTo>
                    <a:lnTo>
                      <a:pt x="9235" y="15"/>
                    </a:lnTo>
                    <a:cubicBezTo>
                      <a:pt x="8967" y="15"/>
                      <a:pt x="8753" y="175"/>
                      <a:pt x="8673" y="416"/>
                    </a:cubicBezTo>
                    <a:cubicBezTo>
                      <a:pt x="8560" y="148"/>
                      <a:pt x="8313" y="14"/>
                      <a:pt x="8065" y="14"/>
                    </a:cubicBezTo>
                    <a:cubicBezTo>
                      <a:pt x="7844" y="14"/>
                      <a:pt x="7622" y="121"/>
                      <a:pt x="7495" y="336"/>
                    </a:cubicBezTo>
                    <a:cubicBezTo>
                      <a:pt x="7415" y="148"/>
                      <a:pt x="7201" y="15"/>
                      <a:pt x="6987" y="15"/>
                    </a:cubicBezTo>
                    <a:lnTo>
                      <a:pt x="6853" y="15"/>
                    </a:lnTo>
                    <a:cubicBezTo>
                      <a:pt x="6692" y="15"/>
                      <a:pt x="6559" y="68"/>
                      <a:pt x="6451" y="175"/>
                    </a:cubicBezTo>
                    <a:cubicBezTo>
                      <a:pt x="6344" y="68"/>
                      <a:pt x="6211" y="15"/>
                      <a:pt x="6077" y="15"/>
                    </a:cubicBezTo>
                    <a:lnTo>
                      <a:pt x="5836" y="15"/>
                    </a:lnTo>
                    <a:cubicBezTo>
                      <a:pt x="5648" y="15"/>
                      <a:pt x="5488" y="95"/>
                      <a:pt x="5408" y="256"/>
                    </a:cubicBezTo>
                    <a:cubicBezTo>
                      <a:pt x="5271" y="94"/>
                      <a:pt x="5082" y="13"/>
                      <a:pt x="4898" y="13"/>
                    </a:cubicBezTo>
                    <a:cubicBezTo>
                      <a:pt x="4685" y="13"/>
                      <a:pt x="4478" y="121"/>
                      <a:pt x="4364" y="336"/>
                    </a:cubicBezTo>
                    <a:cubicBezTo>
                      <a:pt x="4257" y="148"/>
                      <a:pt x="4043" y="15"/>
                      <a:pt x="3828" y="15"/>
                    </a:cubicBezTo>
                    <a:cubicBezTo>
                      <a:pt x="3588" y="15"/>
                      <a:pt x="3373" y="148"/>
                      <a:pt x="3266" y="336"/>
                    </a:cubicBezTo>
                    <a:cubicBezTo>
                      <a:pt x="3159" y="148"/>
                      <a:pt x="2945" y="15"/>
                      <a:pt x="2731" y="15"/>
                    </a:cubicBezTo>
                    <a:lnTo>
                      <a:pt x="2597" y="15"/>
                    </a:lnTo>
                    <a:cubicBezTo>
                      <a:pt x="2463" y="15"/>
                      <a:pt x="2303" y="68"/>
                      <a:pt x="2196" y="175"/>
                    </a:cubicBezTo>
                    <a:cubicBezTo>
                      <a:pt x="2115" y="68"/>
                      <a:pt x="1955" y="15"/>
                      <a:pt x="1821" y="15"/>
                    </a:cubicBezTo>
                    <a:lnTo>
                      <a:pt x="1580" y="15"/>
                    </a:lnTo>
                    <a:cubicBezTo>
                      <a:pt x="1393" y="15"/>
                      <a:pt x="1259" y="95"/>
                      <a:pt x="1152" y="256"/>
                    </a:cubicBezTo>
                    <a:cubicBezTo>
                      <a:pt x="1018" y="95"/>
                      <a:pt x="857" y="15"/>
                      <a:pt x="670" y="15"/>
                    </a:cubicBezTo>
                    <a:cubicBezTo>
                      <a:pt x="295" y="15"/>
                      <a:pt x="1" y="309"/>
                      <a:pt x="1" y="684"/>
                    </a:cubicBezTo>
                    <a:lnTo>
                      <a:pt x="1" y="2798"/>
                    </a:lnTo>
                    <a:cubicBezTo>
                      <a:pt x="54" y="3160"/>
                      <a:pt x="349" y="3340"/>
                      <a:pt x="647" y="3340"/>
                    </a:cubicBezTo>
                    <a:cubicBezTo>
                      <a:pt x="944" y="3340"/>
                      <a:pt x="1246" y="3160"/>
                      <a:pt x="1312" y="2798"/>
                    </a:cubicBezTo>
                    <a:lnTo>
                      <a:pt x="1312" y="2209"/>
                    </a:lnTo>
                    <a:cubicBezTo>
                      <a:pt x="1393" y="2236"/>
                      <a:pt x="1473" y="2263"/>
                      <a:pt x="1553" y="2263"/>
                    </a:cubicBezTo>
                    <a:lnTo>
                      <a:pt x="1821" y="2263"/>
                    </a:lnTo>
                    <a:cubicBezTo>
                      <a:pt x="1875" y="2263"/>
                      <a:pt x="1928" y="2263"/>
                      <a:pt x="1982" y="2236"/>
                    </a:cubicBezTo>
                    <a:cubicBezTo>
                      <a:pt x="2008" y="2557"/>
                      <a:pt x="2276" y="2825"/>
                      <a:pt x="2597" y="2825"/>
                    </a:cubicBezTo>
                    <a:lnTo>
                      <a:pt x="2704" y="2825"/>
                    </a:lnTo>
                    <a:cubicBezTo>
                      <a:pt x="2892" y="2825"/>
                      <a:pt x="3025" y="2745"/>
                      <a:pt x="3159" y="2611"/>
                    </a:cubicBezTo>
                    <a:lnTo>
                      <a:pt x="3159" y="3414"/>
                    </a:lnTo>
                    <a:cubicBezTo>
                      <a:pt x="3079" y="3802"/>
                      <a:pt x="3440" y="3996"/>
                      <a:pt x="3805" y="3996"/>
                    </a:cubicBezTo>
                    <a:cubicBezTo>
                      <a:pt x="4170" y="3996"/>
                      <a:pt x="4538" y="3802"/>
                      <a:pt x="4471" y="3414"/>
                    </a:cubicBezTo>
                    <a:lnTo>
                      <a:pt x="4471" y="3280"/>
                    </a:lnTo>
                    <a:cubicBezTo>
                      <a:pt x="4578" y="3387"/>
                      <a:pt x="4738" y="3441"/>
                      <a:pt x="4899" y="3441"/>
                    </a:cubicBezTo>
                    <a:cubicBezTo>
                      <a:pt x="5274" y="3441"/>
                      <a:pt x="5568" y="3146"/>
                      <a:pt x="5568" y="2771"/>
                    </a:cubicBezTo>
                    <a:lnTo>
                      <a:pt x="5568" y="2183"/>
                    </a:lnTo>
                    <a:cubicBezTo>
                      <a:pt x="5648" y="2236"/>
                      <a:pt x="5729" y="2263"/>
                      <a:pt x="5836" y="2263"/>
                    </a:cubicBezTo>
                    <a:lnTo>
                      <a:pt x="6077" y="2263"/>
                    </a:lnTo>
                    <a:cubicBezTo>
                      <a:pt x="6130" y="2263"/>
                      <a:pt x="6211" y="2236"/>
                      <a:pt x="6264" y="2236"/>
                    </a:cubicBezTo>
                    <a:cubicBezTo>
                      <a:pt x="6264" y="2557"/>
                      <a:pt x="6532" y="2798"/>
                      <a:pt x="6853" y="2798"/>
                    </a:cubicBezTo>
                    <a:lnTo>
                      <a:pt x="6960" y="2798"/>
                    </a:lnTo>
                    <a:cubicBezTo>
                      <a:pt x="7147" y="2798"/>
                      <a:pt x="7308" y="2718"/>
                      <a:pt x="7415" y="2611"/>
                    </a:cubicBezTo>
                    <a:lnTo>
                      <a:pt x="7415" y="3414"/>
                    </a:lnTo>
                    <a:cubicBezTo>
                      <a:pt x="7335" y="3789"/>
                      <a:pt x="7696" y="3976"/>
                      <a:pt x="8061" y="3976"/>
                    </a:cubicBezTo>
                    <a:cubicBezTo>
                      <a:pt x="8425" y="3976"/>
                      <a:pt x="8793" y="3789"/>
                      <a:pt x="8727" y="3414"/>
                    </a:cubicBezTo>
                    <a:lnTo>
                      <a:pt x="8727" y="2504"/>
                    </a:lnTo>
                    <a:cubicBezTo>
                      <a:pt x="8834" y="2691"/>
                      <a:pt x="9021" y="2798"/>
                      <a:pt x="9208" y="2798"/>
                    </a:cubicBezTo>
                    <a:lnTo>
                      <a:pt x="9342" y="2798"/>
                    </a:lnTo>
                    <a:cubicBezTo>
                      <a:pt x="9663" y="2798"/>
                      <a:pt x="9931" y="2557"/>
                      <a:pt x="9931" y="2236"/>
                    </a:cubicBezTo>
                    <a:cubicBezTo>
                      <a:pt x="9985" y="2236"/>
                      <a:pt x="10065" y="2263"/>
                      <a:pt x="10118" y="2263"/>
                    </a:cubicBezTo>
                    <a:lnTo>
                      <a:pt x="10359" y="2263"/>
                    </a:lnTo>
                    <a:cubicBezTo>
                      <a:pt x="10466" y="2263"/>
                      <a:pt x="10547" y="2236"/>
                      <a:pt x="10627" y="2183"/>
                    </a:cubicBezTo>
                    <a:lnTo>
                      <a:pt x="10627" y="2771"/>
                    </a:lnTo>
                    <a:cubicBezTo>
                      <a:pt x="10694" y="3133"/>
                      <a:pt x="10988" y="3313"/>
                      <a:pt x="11283" y="3313"/>
                    </a:cubicBezTo>
                    <a:cubicBezTo>
                      <a:pt x="11577" y="3313"/>
                      <a:pt x="11872" y="3133"/>
                      <a:pt x="11938" y="2771"/>
                    </a:cubicBezTo>
                    <a:lnTo>
                      <a:pt x="11938" y="2129"/>
                    </a:lnTo>
                    <a:cubicBezTo>
                      <a:pt x="12045" y="2209"/>
                      <a:pt x="12153" y="2263"/>
                      <a:pt x="12286" y="2263"/>
                    </a:cubicBezTo>
                    <a:lnTo>
                      <a:pt x="12527" y="2263"/>
                    </a:lnTo>
                    <a:cubicBezTo>
                      <a:pt x="12581" y="2263"/>
                      <a:pt x="12634" y="2236"/>
                      <a:pt x="12715" y="2236"/>
                    </a:cubicBezTo>
                    <a:cubicBezTo>
                      <a:pt x="12715" y="2557"/>
                      <a:pt x="12982" y="2798"/>
                      <a:pt x="13303" y="2798"/>
                    </a:cubicBezTo>
                    <a:lnTo>
                      <a:pt x="13411" y="2798"/>
                    </a:lnTo>
                    <a:cubicBezTo>
                      <a:pt x="13598" y="2798"/>
                      <a:pt x="13732" y="2718"/>
                      <a:pt x="13866" y="2611"/>
                    </a:cubicBezTo>
                    <a:lnTo>
                      <a:pt x="13866" y="3414"/>
                    </a:lnTo>
                    <a:cubicBezTo>
                      <a:pt x="13785" y="3789"/>
                      <a:pt x="14147" y="3976"/>
                      <a:pt x="14511" y="3976"/>
                    </a:cubicBezTo>
                    <a:cubicBezTo>
                      <a:pt x="14876" y="3976"/>
                      <a:pt x="15244" y="3789"/>
                      <a:pt x="15177" y="3414"/>
                    </a:cubicBezTo>
                    <a:lnTo>
                      <a:pt x="15177" y="3253"/>
                    </a:lnTo>
                    <a:cubicBezTo>
                      <a:pt x="15284" y="3387"/>
                      <a:pt x="15445" y="3441"/>
                      <a:pt x="15605" y="3441"/>
                    </a:cubicBezTo>
                    <a:cubicBezTo>
                      <a:pt x="15980" y="3441"/>
                      <a:pt x="16274" y="3146"/>
                      <a:pt x="16274" y="2771"/>
                    </a:cubicBezTo>
                    <a:lnTo>
                      <a:pt x="16274" y="2183"/>
                    </a:lnTo>
                    <a:cubicBezTo>
                      <a:pt x="16355" y="2209"/>
                      <a:pt x="16435" y="2236"/>
                      <a:pt x="16542" y="2236"/>
                    </a:cubicBezTo>
                    <a:lnTo>
                      <a:pt x="16783" y="2236"/>
                    </a:lnTo>
                    <a:cubicBezTo>
                      <a:pt x="16837" y="2236"/>
                      <a:pt x="16917" y="2236"/>
                      <a:pt x="16970" y="2209"/>
                    </a:cubicBezTo>
                    <a:cubicBezTo>
                      <a:pt x="16970" y="2531"/>
                      <a:pt x="17238" y="2798"/>
                      <a:pt x="17559" y="2798"/>
                    </a:cubicBezTo>
                    <a:lnTo>
                      <a:pt x="17693" y="2798"/>
                    </a:lnTo>
                    <a:cubicBezTo>
                      <a:pt x="17854" y="2798"/>
                      <a:pt x="18014" y="2718"/>
                      <a:pt x="18121" y="2584"/>
                    </a:cubicBezTo>
                    <a:lnTo>
                      <a:pt x="18121" y="3387"/>
                    </a:lnTo>
                    <a:cubicBezTo>
                      <a:pt x="18054" y="3775"/>
                      <a:pt x="18416" y="3969"/>
                      <a:pt x="18777" y="3969"/>
                    </a:cubicBezTo>
                    <a:cubicBezTo>
                      <a:pt x="19138" y="3969"/>
                      <a:pt x="19500" y="3775"/>
                      <a:pt x="19433" y="3387"/>
                    </a:cubicBezTo>
                    <a:lnTo>
                      <a:pt x="19433" y="2504"/>
                    </a:lnTo>
                    <a:cubicBezTo>
                      <a:pt x="19540" y="2664"/>
                      <a:pt x="19727" y="2798"/>
                      <a:pt x="19941" y="2798"/>
                    </a:cubicBezTo>
                    <a:lnTo>
                      <a:pt x="20048" y="2798"/>
                    </a:lnTo>
                    <a:cubicBezTo>
                      <a:pt x="20370" y="2798"/>
                      <a:pt x="20637" y="2531"/>
                      <a:pt x="20637" y="2209"/>
                    </a:cubicBezTo>
                    <a:cubicBezTo>
                      <a:pt x="20718" y="2236"/>
                      <a:pt x="20771" y="2236"/>
                      <a:pt x="20825" y="2236"/>
                    </a:cubicBezTo>
                    <a:lnTo>
                      <a:pt x="21066" y="2236"/>
                    </a:lnTo>
                    <a:cubicBezTo>
                      <a:pt x="21173" y="2236"/>
                      <a:pt x="21253" y="2209"/>
                      <a:pt x="21333" y="2183"/>
                    </a:cubicBezTo>
                    <a:lnTo>
                      <a:pt x="21333" y="2771"/>
                    </a:lnTo>
                    <a:cubicBezTo>
                      <a:pt x="21400" y="3133"/>
                      <a:pt x="21701" y="3313"/>
                      <a:pt x="21999" y="3313"/>
                    </a:cubicBezTo>
                    <a:cubicBezTo>
                      <a:pt x="22297" y="3313"/>
                      <a:pt x="22591" y="3133"/>
                      <a:pt x="22645" y="2771"/>
                    </a:cubicBezTo>
                    <a:lnTo>
                      <a:pt x="22645" y="2584"/>
                    </a:lnTo>
                    <a:cubicBezTo>
                      <a:pt x="22752" y="2718"/>
                      <a:pt x="22939" y="2798"/>
                      <a:pt x="23100" y="2798"/>
                    </a:cubicBezTo>
                    <a:lnTo>
                      <a:pt x="23234" y="2798"/>
                    </a:lnTo>
                    <a:cubicBezTo>
                      <a:pt x="23394" y="2798"/>
                      <a:pt x="23555" y="2718"/>
                      <a:pt x="23662" y="2584"/>
                    </a:cubicBezTo>
                    <a:lnTo>
                      <a:pt x="23662" y="3387"/>
                    </a:lnTo>
                    <a:cubicBezTo>
                      <a:pt x="23595" y="3775"/>
                      <a:pt x="23963" y="3969"/>
                      <a:pt x="24328" y="3969"/>
                    </a:cubicBezTo>
                    <a:cubicBezTo>
                      <a:pt x="24692" y="3969"/>
                      <a:pt x="25054" y="3775"/>
                      <a:pt x="24973" y="3387"/>
                    </a:cubicBezTo>
                    <a:lnTo>
                      <a:pt x="24973" y="3253"/>
                    </a:lnTo>
                    <a:cubicBezTo>
                      <a:pt x="25107" y="3360"/>
                      <a:pt x="25241" y="3414"/>
                      <a:pt x="25402" y="3414"/>
                    </a:cubicBezTo>
                    <a:cubicBezTo>
                      <a:pt x="25776" y="3414"/>
                      <a:pt x="26071" y="3119"/>
                      <a:pt x="26071" y="2745"/>
                    </a:cubicBezTo>
                    <a:lnTo>
                      <a:pt x="26071" y="2156"/>
                    </a:lnTo>
                    <a:cubicBezTo>
                      <a:pt x="26151" y="2209"/>
                      <a:pt x="26258" y="2236"/>
                      <a:pt x="26338" y="2236"/>
                    </a:cubicBezTo>
                    <a:lnTo>
                      <a:pt x="26579" y="2236"/>
                    </a:lnTo>
                    <a:cubicBezTo>
                      <a:pt x="26660" y="2236"/>
                      <a:pt x="26713" y="2209"/>
                      <a:pt x="26767" y="2209"/>
                    </a:cubicBezTo>
                    <a:cubicBezTo>
                      <a:pt x="26767" y="2531"/>
                      <a:pt x="27034" y="2771"/>
                      <a:pt x="27355" y="2771"/>
                    </a:cubicBezTo>
                    <a:lnTo>
                      <a:pt x="27489" y="2771"/>
                    </a:lnTo>
                    <a:cubicBezTo>
                      <a:pt x="27650" y="2771"/>
                      <a:pt x="27810" y="2691"/>
                      <a:pt x="27918" y="2584"/>
                    </a:cubicBezTo>
                    <a:lnTo>
                      <a:pt x="27918" y="3387"/>
                    </a:lnTo>
                    <a:cubicBezTo>
                      <a:pt x="27851" y="3762"/>
                      <a:pt x="28219" y="3949"/>
                      <a:pt x="28583" y="3949"/>
                    </a:cubicBezTo>
                    <a:cubicBezTo>
                      <a:pt x="28948" y="3949"/>
                      <a:pt x="29309" y="3762"/>
                      <a:pt x="29229" y="3387"/>
                    </a:cubicBezTo>
                    <a:lnTo>
                      <a:pt x="29229" y="2477"/>
                    </a:lnTo>
                    <a:cubicBezTo>
                      <a:pt x="29336" y="2664"/>
                      <a:pt x="29523" y="2771"/>
                      <a:pt x="29738" y="2771"/>
                    </a:cubicBezTo>
                    <a:lnTo>
                      <a:pt x="29871" y="2771"/>
                    </a:lnTo>
                    <a:cubicBezTo>
                      <a:pt x="30193" y="2771"/>
                      <a:pt x="30433" y="2531"/>
                      <a:pt x="30460" y="2209"/>
                    </a:cubicBezTo>
                    <a:cubicBezTo>
                      <a:pt x="30514" y="2209"/>
                      <a:pt x="30567" y="2236"/>
                      <a:pt x="30621" y="2236"/>
                    </a:cubicBezTo>
                    <a:lnTo>
                      <a:pt x="30888" y="2236"/>
                    </a:lnTo>
                    <a:cubicBezTo>
                      <a:pt x="30969" y="2236"/>
                      <a:pt x="31049" y="2209"/>
                      <a:pt x="31129" y="2156"/>
                    </a:cubicBezTo>
                    <a:lnTo>
                      <a:pt x="31129" y="2745"/>
                    </a:lnTo>
                    <a:cubicBezTo>
                      <a:pt x="31210" y="3106"/>
                      <a:pt x="31504" y="3287"/>
                      <a:pt x="31795" y="3287"/>
                    </a:cubicBezTo>
                    <a:cubicBezTo>
                      <a:pt x="32086" y="3287"/>
                      <a:pt x="32374" y="3106"/>
                      <a:pt x="32441" y="2745"/>
                    </a:cubicBezTo>
                    <a:lnTo>
                      <a:pt x="32441" y="630"/>
                    </a:lnTo>
                    <a:cubicBezTo>
                      <a:pt x="32441" y="282"/>
                      <a:pt x="32146" y="15"/>
                      <a:pt x="31799" y="15"/>
                    </a:cubicBezTo>
                    <a:cubicBezTo>
                      <a:pt x="31611" y="15"/>
                      <a:pt x="31424" y="95"/>
                      <a:pt x="31290" y="256"/>
                    </a:cubicBezTo>
                    <a:cubicBezTo>
                      <a:pt x="31210" y="95"/>
                      <a:pt x="31049" y="15"/>
                      <a:pt x="30862" y="15"/>
                    </a:cubicBezTo>
                    <a:lnTo>
                      <a:pt x="30648" y="15"/>
                    </a:lnTo>
                    <a:cubicBezTo>
                      <a:pt x="30487" y="15"/>
                      <a:pt x="30353" y="68"/>
                      <a:pt x="30246" y="175"/>
                    </a:cubicBezTo>
                    <a:cubicBezTo>
                      <a:pt x="30139" y="68"/>
                      <a:pt x="30005" y="15"/>
                      <a:pt x="29871" y="15"/>
                    </a:cubicBezTo>
                    <a:lnTo>
                      <a:pt x="29738" y="15"/>
                    </a:lnTo>
                    <a:cubicBezTo>
                      <a:pt x="29497" y="15"/>
                      <a:pt x="29256" y="175"/>
                      <a:pt x="29175" y="416"/>
                    </a:cubicBezTo>
                    <a:cubicBezTo>
                      <a:pt x="29068" y="175"/>
                      <a:pt x="28828" y="15"/>
                      <a:pt x="28587" y="15"/>
                    </a:cubicBezTo>
                    <a:cubicBezTo>
                      <a:pt x="28346" y="15"/>
                      <a:pt x="28132" y="148"/>
                      <a:pt x="28025" y="363"/>
                    </a:cubicBezTo>
                    <a:cubicBezTo>
                      <a:pt x="27918" y="148"/>
                      <a:pt x="27703" y="15"/>
                      <a:pt x="27489" y="15"/>
                    </a:cubicBezTo>
                    <a:lnTo>
                      <a:pt x="27355" y="15"/>
                    </a:lnTo>
                    <a:cubicBezTo>
                      <a:pt x="27222" y="15"/>
                      <a:pt x="27088" y="68"/>
                      <a:pt x="26981" y="175"/>
                    </a:cubicBezTo>
                    <a:cubicBezTo>
                      <a:pt x="26874" y="68"/>
                      <a:pt x="26740" y="15"/>
                      <a:pt x="26606" y="15"/>
                    </a:cubicBezTo>
                    <a:lnTo>
                      <a:pt x="26338" y="15"/>
                    </a:lnTo>
                    <a:cubicBezTo>
                      <a:pt x="26178" y="15"/>
                      <a:pt x="26017" y="95"/>
                      <a:pt x="25910" y="256"/>
                    </a:cubicBezTo>
                    <a:cubicBezTo>
                      <a:pt x="25789" y="98"/>
                      <a:pt x="25612" y="22"/>
                      <a:pt x="25435" y="22"/>
                    </a:cubicBezTo>
                    <a:cubicBezTo>
                      <a:pt x="25223" y="22"/>
                      <a:pt x="25010" y="131"/>
                      <a:pt x="24893" y="336"/>
                    </a:cubicBezTo>
                    <a:cubicBezTo>
                      <a:pt x="24759" y="148"/>
                      <a:pt x="24545" y="15"/>
                      <a:pt x="24331" y="15"/>
                    </a:cubicBezTo>
                    <a:cubicBezTo>
                      <a:pt x="24090" y="15"/>
                      <a:pt x="23876" y="148"/>
                      <a:pt x="23769" y="363"/>
                    </a:cubicBezTo>
                    <a:cubicBezTo>
                      <a:pt x="23662" y="148"/>
                      <a:pt x="23474" y="15"/>
                      <a:pt x="23234" y="15"/>
                    </a:cubicBezTo>
                    <a:lnTo>
                      <a:pt x="23126" y="15"/>
                    </a:lnTo>
                    <a:cubicBezTo>
                      <a:pt x="22886" y="15"/>
                      <a:pt x="22671" y="148"/>
                      <a:pt x="22591" y="363"/>
                    </a:cubicBezTo>
                    <a:cubicBezTo>
                      <a:pt x="22471" y="123"/>
                      <a:pt x="22242" y="0"/>
                      <a:pt x="22012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8" name="Google Shape;4878;p65"/>
              <p:cNvSpPr/>
              <p:nvPr/>
            </p:nvSpPr>
            <p:spPr>
              <a:xfrm>
                <a:off x="6674800" y="1358588"/>
                <a:ext cx="825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33003" h="1447" extrusionOk="0">
                    <a:moveTo>
                      <a:pt x="723" y="1"/>
                    </a:moveTo>
                    <a:cubicBezTo>
                      <a:pt x="321" y="1"/>
                      <a:pt x="0" y="322"/>
                      <a:pt x="0" y="723"/>
                    </a:cubicBezTo>
                    <a:cubicBezTo>
                      <a:pt x="0" y="1125"/>
                      <a:pt x="321" y="1446"/>
                      <a:pt x="723" y="1446"/>
                    </a:cubicBezTo>
                    <a:lnTo>
                      <a:pt x="32280" y="1446"/>
                    </a:lnTo>
                    <a:cubicBezTo>
                      <a:pt x="32681" y="1446"/>
                      <a:pt x="33002" y="1125"/>
                      <a:pt x="33002" y="723"/>
                    </a:cubicBezTo>
                    <a:cubicBezTo>
                      <a:pt x="33002" y="322"/>
                      <a:pt x="32681" y="1"/>
                      <a:pt x="32280" y="1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9" name="Google Shape;4879;p65"/>
              <p:cNvSpPr/>
              <p:nvPr/>
            </p:nvSpPr>
            <p:spPr>
              <a:xfrm>
                <a:off x="6739025" y="1358588"/>
                <a:ext cx="7013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8052" h="1447" extrusionOk="0">
                    <a:moveTo>
                      <a:pt x="643" y="1"/>
                    </a:moveTo>
                    <a:cubicBezTo>
                      <a:pt x="295" y="1"/>
                      <a:pt x="1" y="295"/>
                      <a:pt x="1" y="670"/>
                    </a:cubicBezTo>
                    <a:lnTo>
                      <a:pt x="1" y="777"/>
                    </a:lnTo>
                    <a:cubicBezTo>
                      <a:pt x="1" y="1152"/>
                      <a:pt x="295" y="1446"/>
                      <a:pt x="643" y="1446"/>
                    </a:cubicBezTo>
                    <a:lnTo>
                      <a:pt x="27382" y="1446"/>
                    </a:lnTo>
                    <a:cubicBezTo>
                      <a:pt x="27757" y="1446"/>
                      <a:pt x="28051" y="1152"/>
                      <a:pt x="28051" y="777"/>
                    </a:cubicBezTo>
                    <a:lnTo>
                      <a:pt x="28051" y="670"/>
                    </a:lnTo>
                    <a:cubicBezTo>
                      <a:pt x="28051" y="295"/>
                      <a:pt x="27757" y="1"/>
                      <a:pt x="27382" y="1"/>
                    </a:cubicBezTo>
                    <a:close/>
                  </a:path>
                </a:pathLst>
              </a:custGeom>
              <a:solidFill>
                <a:srgbClr val="EFA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0" name="Google Shape;4880;p65"/>
              <p:cNvSpPr/>
              <p:nvPr/>
            </p:nvSpPr>
            <p:spPr>
              <a:xfrm>
                <a:off x="6797925" y="1022688"/>
                <a:ext cx="18202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1831" extrusionOk="0">
                    <a:moveTo>
                      <a:pt x="188" y="0"/>
                    </a:moveTo>
                    <a:cubicBezTo>
                      <a:pt x="187" y="1"/>
                      <a:pt x="0" y="4819"/>
                      <a:pt x="1258" y="7896"/>
                    </a:cubicBezTo>
                    <a:cubicBezTo>
                      <a:pt x="2543" y="11055"/>
                      <a:pt x="7280" y="11831"/>
                      <a:pt x="7280" y="11831"/>
                    </a:cubicBezTo>
                    <a:cubicBezTo>
                      <a:pt x="7280" y="11831"/>
                      <a:pt x="1553" y="8887"/>
                      <a:pt x="188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1" name="Google Shape;4881;p65"/>
              <p:cNvSpPr/>
              <p:nvPr/>
            </p:nvSpPr>
            <p:spPr>
              <a:xfrm>
                <a:off x="7236200" y="1093613"/>
                <a:ext cx="16662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10065" extrusionOk="0">
                    <a:moveTo>
                      <a:pt x="6424" y="1"/>
                    </a:moveTo>
                    <a:cubicBezTo>
                      <a:pt x="6424" y="2"/>
                      <a:pt x="6370" y="5568"/>
                      <a:pt x="1" y="10064"/>
                    </a:cubicBezTo>
                    <a:cubicBezTo>
                      <a:pt x="1" y="10064"/>
                      <a:pt x="2998" y="8833"/>
                      <a:pt x="4685" y="6505"/>
                    </a:cubicBezTo>
                    <a:cubicBezTo>
                      <a:pt x="6665" y="3748"/>
                      <a:pt x="6424" y="2"/>
                      <a:pt x="642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2" name="Google Shape;4882;p65"/>
              <p:cNvSpPr/>
              <p:nvPr/>
            </p:nvSpPr>
            <p:spPr>
              <a:xfrm>
                <a:off x="7265650" y="947738"/>
                <a:ext cx="8432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0681" extrusionOk="0">
                    <a:moveTo>
                      <a:pt x="3373" y="1"/>
                    </a:moveTo>
                    <a:lnTo>
                      <a:pt x="1740" y="188"/>
                    </a:lnTo>
                    <a:cubicBezTo>
                      <a:pt x="2677" y="7629"/>
                      <a:pt x="0" y="10680"/>
                      <a:pt x="0" y="10680"/>
                    </a:cubicBezTo>
                    <a:cubicBezTo>
                      <a:pt x="2061" y="8807"/>
                      <a:pt x="2918" y="6558"/>
                      <a:pt x="3373" y="1"/>
                    </a:cubicBez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3" name="Google Shape;4883;p65"/>
              <p:cNvSpPr/>
              <p:nvPr/>
            </p:nvSpPr>
            <p:spPr>
              <a:xfrm>
                <a:off x="6946475" y="947738"/>
                <a:ext cx="5957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06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1" y="6558"/>
                      <a:pt x="937" y="8807"/>
                      <a:pt x="2382" y="10680"/>
                    </a:cubicBezTo>
                    <a:cubicBezTo>
                      <a:pt x="2382" y="10680"/>
                      <a:pt x="482" y="7629"/>
                      <a:pt x="1151" y="1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884" name="Google Shape;4884;p65"/>
            <p:cNvSpPr/>
            <p:nvPr/>
          </p:nvSpPr>
          <p:spPr>
            <a:xfrm>
              <a:off x="6783211" y="1602490"/>
              <a:ext cx="189892" cy="32607"/>
            </a:xfrm>
            <a:custGeom>
              <a:avLst/>
              <a:gdLst/>
              <a:ahLst/>
              <a:cxnLst/>
              <a:rect l="l" t="t" r="r" b="b"/>
              <a:pathLst>
                <a:path w="8888" h="1526" extrusionOk="0">
                  <a:moveTo>
                    <a:pt x="5053" y="1"/>
                  </a:moveTo>
                  <a:cubicBezTo>
                    <a:pt x="3681" y="1"/>
                    <a:pt x="2039" y="413"/>
                    <a:pt x="1" y="1526"/>
                  </a:cubicBezTo>
                  <a:cubicBezTo>
                    <a:pt x="1330" y="1003"/>
                    <a:pt x="2846" y="687"/>
                    <a:pt x="4660" y="687"/>
                  </a:cubicBezTo>
                  <a:cubicBezTo>
                    <a:pt x="5914" y="687"/>
                    <a:pt x="7311" y="838"/>
                    <a:pt x="8887" y="1178"/>
                  </a:cubicBezTo>
                  <a:cubicBezTo>
                    <a:pt x="7832" y="536"/>
                    <a:pt x="6617" y="1"/>
                    <a:pt x="505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5" name="Google Shape;4885;p65"/>
            <p:cNvSpPr/>
            <p:nvPr/>
          </p:nvSpPr>
          <p:spPr>
            <a:xfrm>
              <a:off x="5597197" y="1679691"/>
              <a:ext cx="2620802" cy="1359464"/>
            </a:xfrm>
            <a:custGeom>
              <a:avLst/>
              <a:gdLst/>
              <a:ahLst/>
              <a:cxnLst/>
              <a:rect l="l" t="t" r="r" b="b"/>
              <a:pathLst>
                <a:path w="122668" h="63623" extrusionOk="0">
                  <a:moveTo>
                    <a:pt x="1" y="0"/>
                  </a:moveTo>
                  <a:lnTo>
                    <a:pt x="1098" y="63622"/>
                  </a:lnTo>
                  <a:lnTo>
                    <a:pt x="121704" y="63595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6" name="Google Shape;4886;p65"/>
            <p:cNvSpPr/>
            <p:nvPr/>
          </p:nvSpPr>
          <p:spPr>
            <a:xfrm>
              <a:off x="8089317" y="1679114"/>
              <a:ext cx="299110" cy="192756"/>
            </a:xfrm>
            <a:custGeom>
              <a:avLst/>
              <a:gdLst/>
              <a:ahLst/>
              <a:cxnLst/>
              <a:rect l="l" t="t" r="r" b="b"/>
              <a:pathLst>
                <a:path w="14000" h="9021" extrusionOk="0">
                  <a:moveTo>
                    <a:pt x="1" y="1"/>
                  </a:moveTo>
                  <a:lnTo>
                    <a:pt x="4123" y="9021"/>
                  </a:lnTo>
                  <a:cubicBezTo>
                    <a:pt x="8459" y="9021"/>
                    <a:pt x="7442" y="5327"/>
                    <a:pt x="7441" y="5327"/>
                  </a:cubicBezTo>
                  <a:lnTo>
                    <a:pt x="7441" y="5327"/>
                  </a:lnTo>
                  <a:cubicBezTo>
                    <a:pt x="7783" y="5368"/>
                    <a:pt x="8125" y="5388"/>
                    <a:pt x="8466" y="5388"/>
                  </a:cubicBezTo>
                  <a:cubicBezTo>
                    <a:pt x="9460" y="5388"/>
                    <a:pt x="10446" y="5218"/>
                    <a:pt x="11403" y="4899"/>
                  </a:cubicBezTo>
                  <a:cubicBezTo>
                    <a:pt x="13999" y="3882"/>
                    <a:pt x="13250" y="1"/>
                    <a:pt x="1046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7" name="Google Shape;4887;p65"/>
            <p:cNvSpPr/>
            <p:nvPr/>
          </p:nvSpPr>
          <p:spPr>
            <a:xfrm>
              <a:off x="8171658" y="1679691"/>
              <a:ext cx="207048" cy="105705"/>
            </a:xfrm>
            <a:custGeom>
              <a:avLst/>
              <a:gdLst/>
              <a:ahLst/>
              <a:cxnLst/>
              <a:rect l="l" t="t" r="r" b="b"/>
              <a:pathLst>
                <a:path w="9691" h="4947" extrusionOk="0">
                  <a:moveTo>
                    <a:pt x="1" y="0"/>
                  </a:moveTo>
                  <a:cubicBezTo>
                    <a:pt x="301" y="2998"/>
                    <a:pt x="2830" y="4946"/>
                    <a:pt x="5495" y="4946"/>
                  </a:cubicBezTo>
                  <a:cubicBezTo>
                    <a:pt x="6638" y="4946"/>
                    <a:pt x="7806" y="4588"/>
                    <a:pt x="8834" y="3801"/>
                  </a:cubicBezTo>
                  <a:cubicBezTo>
                    <a:pt x="9690" y="2302"/>
                    <a:pt x="8753" y="0"/>
                    <a:pt x="6612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8" name="Google Shape;4888;p65"/>
            <p:cNvSpPr/>
            <p:nvPr/>
          </p:nvSpPr>
          <p:spPr>
            <a:xfrm>
              <a:off x="5430806" y="1679114"/>
              <a:ext cx="299089" cy="192756"/>
            </a:xfrm>
            <a:custGeom>
              <a:avLst/>
              <a:gdLst/>
              <a:ahLst/>
              <a:cxnLst/>
              <a:rect l="l" t="t" r="r" b="b"/>
              <a:pathLst>
                <a:path w="13999" h="9021" extrusionOk="0">
                  <a:moveTo>
                    <a:pt x="3533" y="1"/>
                  </a:moveTo>
                  <a:cubicBezTo>
                    <a:pt x="750" y="1"/>
                    <a:pt x="0" y="3882"/>
                    <a:pt x="2596" y="4899"/>
                  </a:cubicBezTo>
                  <a:cubicBezTo>
                    <a:pt x="3533" y="5218"/>
                    <a:pt x="4529" y="5388"/>
                    <a:pt x="5529" y="5388"/>
                  </a:cubicBezTo>
                  <a:cubicBezTo>
                    <a:pt x="5872" y="5388"/>
                    <a:pt x="6216" y="5368"/>
                    <a:pt x="6558" y="5327"/>
                  </a:cubicBezTo>
                  <a:lnTo>
                    <a:pt x="6558" y="5327"/>
                  </a:lnTo>
                  <a:cubicBezTo>
                    <a:pt x="6558" y="5327"/>
                    <a:pt x="5541" y="9021"/>
                    <a:pt x="9877" y="9021"/>
                  </a:cubicBezTo>
                  <a:lnTo>
                    <a:pt x="13999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9" name="Google Shape;4889;p65"/>
            <p:cNvSpPr/>
            <p:nvPr/>
          </p:nvSpPr>
          <p:spPr>
            <a:xfrm>
              <a:off x="5597197" y="1679691"/>
              <a:ext cx="2620802" cy="58355"/>
            </a:xfrm>
            <a:custGeom>
              <a:avLst/>
              <a:gdLst/>
              <a:ahLst/>
              <a:cxnLst/>
              <a:rect l="l" t="t" r="r" b="b"/>
              <a:pathLst>
                <a:path w="122668" h="2731" extrusionOk="0">
                  <a:moveTo>
                    <a:pt x="1" y="0"/>
                  </a:moveTo>
                  <a:lnTo>
                    <a:pt x="55" y="2730"/>
                  </a:lnTo>
                  <a:lnTo>
                    <a:pt x="122641" y="2730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0" name="Google Shape;4890;p65"/>
            <p:cNvSpPr/>
            <p:nvPr/>
          </p:nvSpPr>
          <p:spPr>
            <a:xfrm>
              <a:off x="5451381" y="2745160"/>
              <a:ext cx="456933" cy="376923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12126" y="1"/>
                  </a:moveTo>
                  <a:cubicBezTo>
                    <a:pt x="6880" y="1"/>
                    <a:pt x="8164" y="11296"/>
                    <a:pt x="8164" y="11296"/>
                  </a:cubicBezTo>
                  <a:cubicBezTo>
                    <a:pt x="6157" y="11296"/>
                    <a:pt x="6050" y="13490"/>
                    <a:pt x="6050" y="13490"/>
                  </a:cubicBezTo>
                  <a:cubicBezTo>
                    <a:pt x="1" y="13490"/>
                    <a:pt x="1098" y="17639"/>
                    <a:pt x="1098" y="17639"/>
                  </a:cubicBezTo>
                  <a:lnTo>
                    <a:pt x="17425" y="17639"/>
                  </a:lnTo>
                  <a:cubicBezTo>
                    <a:pt x="17425" y="14079"/>
                    <a:pt x="21386" y="13865"/>
                    <a:pt x="21386" y="13865"/>
                  </a:cubicBezTo>
                  <a:cubicBezTo>
                    <a:pt x="21386" y="13865"/>
                    <a:pt x="17345" y="1"/>
                    <a:pt x="1212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1" name="Google Shape;4891;p65"/>
            <p:cNvSpPr/>
            <p:nvPr/>
          </p:nvSpPr>
          <p:spPr>
            <a:xfrm>
              <a:off x="7910898" y="2745160"/>
              <a:ext cx="456933" cy="376923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9262" y="1"/>
                  </a:moveTo>
                  <a:cubicBezTo>
                    <a:pt x="4042" y="1"/>
                    <a:pt x="1" y="13865"/>
                    <a:pt x="1" y="13865"/>
                  </a:cubicBezTo>
                  <a:cubicBezTo>
                    <a:pt x="1" y="13865"/>
                    <a:pt x="3962" y="14079"/>
                    <a:pt x="3962" y="17639"/>
                  </a:cubicBezTo>
                  <a:lnTo>
                    <a:pt x="20289" y="17639"/>
                  </a:lnTo>
                  <a:cubicBezTo>
                    <a:pt x="20289" y="17639"/>
                    <a:pt x="21387" y="13490"/>
                    <a:pt x="15337" y="13490"/>
                  </a:cubicBezTo>
                  <a:cubicBezTo>
                    <a:pt x="15337" y="13490"/>
                    <a:pt x="15230" y="11296"/>
                    <a:pt x="13223" y="11296"/>
                  </a:cubicBezTo>
                  <a:cubicBezTo>
                    <a:pt x="13223" y="11296"/>
                    <a:pt x="14508" y="1"/>
                    <a:pt x="9262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2" name="Google Shape;4892;p65"/>
            <p:cNvSpPr/>
            <p:nvPr/>
          </p:nvSpPr>
          <p:spPr>
            <a:xfrm>
              <a:off x="5663535" y="1771187"/>
              <a:ext cx="2486993" cy="1227349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89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3" name="Google Shape;4893;p65"/>
            <p:cNvSpPr/>
            <p:nvPr/>
          </p:nvSpPr>
          <p:spPr>
            <a:xfrm>
              <a:off x="5663535" y="1771187"/>
              <a:ext cx="2486993" cy="866473"/>
            </a:xfrm>
            <a:custGeom>
              <a:avLst/>
              <a:gdLst/>
              <a:ahLst/>
              <a:cxnLst/>
              <a:rect l="l" t="t" r="r" b="b"/>
              <a:pathLst>
                <a:path w="116405" h="40551" extrusionOk="0">
                  <a:moveTo>
                    <a:pt x="1" y="1"/>
                  </a:moveTo>
                  <a:lnTo>
                    <a:pt x="697" y="37178"/>
                  </a:lnTo>
                  <a:cubicBezTo>
                    <a:pt x="12420" y="23260"/>
                    <a:pt x="33217" y="11804"/>
                    <a:pt x="56931" y="11804"/>
                  </a:cubicBezTo>
                  <a:cubicBezTo>
                    <a:pt x="82492" y="11804"/>
                    <a:pt x="104681" y="24786"/>
                    <a:pt x="115762" y="40551"/>
                  </a:cubicBezTo>
                  <a:lnTo>
                    <a:pt x="116405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4" name="Google Shape;4894;p65"/>
            <p:cNvSpPr/>
            <p:nvPr/>
          </p:nvSpPr>
          <p:spPr>
            <a:xfrm>
              <a:off x="5685263" y="2956762"/>
              <a:ext cx="2446976" cy="41773"/>
            </a:xfrm>
            <a:custGeom>
              <a:avLst/>
              <a:gdLst/>
              <a:ahLst/>
              <a:cxnLst/>
              <a:rect l="l" t="t" r="r" b="b"/>
              <a:pathLst>
                <a:path w="114532" h="1955" extrusionOk="0">
                  <a:moveTo>
                    <a:pt x="1" y="1"/>
                  </a:moveTo>
                  <a:lnTo>
                    <a:pt x="54" y="1955"/>
                  </a:lnTo>
                  <a:lnTo>
                    <a:pt x="114504" y="1955"/>
                  </a:lnTo>
                  <a:lnTo>
                    <a:pt x="114531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5" name="Google Shape;4895;p65"/>
            <p:cNvSpPr/>
            <p:nvPr/>
          </p:nvSpPr>
          <p:spPr>
            <a:xfrm>
              <a:off x="6312583" y="1771187"/>
              <a:ext cx="125840" cy="1227349"/>
            </a:xfrm>
            <a:custGeom>
              <a:avLst/>
              <a:gdLst/>
              <a:ahLst/>
              <a:cxnLst/>
              <a:rect l="l" t="t" r="r" b="b"/>
              <a:pathLst>
                <a:path w="5890" h="57440" extrusionOk="0">
                  <a:moveTo>
                    <a:pt x="1" y="1"/>
                  </a:moveTo>
                  <a:lnTo>
                    <a:pt x="483" y="57440"/>
                  </a:lnTo>
                  <a:lnTo>
                    <a:pt x="5488" y="57440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6" name="Google Shape;4896;p65"/>
            <p:cNvSpPr/>
            <p:nvPr/>
          </p:nvSpPr>
          <p:spPr>
            <a:xfrm>
              <a:off x="7380234" y="1771187"/>
              <a:ext cx="114388" cy="1227349"/>
            </a:xfrm>
            <a:custGeom>
              <a:avLst/>
              <a:gdLst/>
              <a:ahLst/>
              <a:cxnLst/>
              <a:rect l="l" t="t" r="r" b="b"/>
              <a:pathLst>
                <a:path w="5354" h="57440" extrusionOk="0">
                  <a:moveTo>
                    <a:pt x="0" y="1"/>
                  </a:moveTo>
                  <a:lnTo>
                    <a:pt x="455" y="57440"/>
                  </a:lnTo>
                  <a:lnTo>
                    <a:pt x="4979" y="57440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7" name="Google Shape;4897;p65"/>
            <p:cNvSpPr/>
            <p:nvPr/>
          </p:nvSpPr>
          <p:spPr>
            <a:xfrm>
              <a:off x="5663535" y="1771187"/>
              <a:ext cx="2486993" cy="1227349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2383" y="57440"/>
                  </a:lnTo>
                  <a:lnTo>
                    <a:pt x="2410" y="2196"/>
                  </a:lnTo>
                  <a:lnTo>
                    <a:pt x="113273" y="1901"/>
                  </a:lnTo>
                  <a:lnTo>
                    <a:pt x="113674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8" name="Google Shape;4898;p65"/>
            <p:cNvSpPr/>
            <p:nvPr/>
          </p:nvSpPr>
          <p:spPr>
            <a:xfrm>
              <a:off x="8263164" y="1692276"/>
              <a:ext cx="92083" cy="78483"/>
            </a:xfrm>
            <a:custGeom>
              <a:avLst/>
              <a:gdLst/>
              <a:ahLst/>
              <a:cxnLst/>
              <a:rect l="l" t="t" r="r" b="b"/>
              <a:pathLst>
                <a:path w="4310" h="3673" extrusionOk="0">
                  <a:moveTo>
                    <a:pt x="1847" y="0"/>
                  </a:moveTo>
                  <a:cubicBezTo>
                    <a:pt x="830" y="0"/>
                    <a:pt x="0" y="803"/>
                    <a:pt x="0" y="1820"/>
                  </a:cubicBezTo>
                  <a:cubicBezTo>
                    <a:pt x="0" y="2942"/>
                    <a:pt x="906" y="3672"/>
                    <a:pt x="1848" y="3672"/>
                  </a:cubicBezTo>
                  <a:cubicBezTo>
                    <a:pt x="2299" y="3672"/>
                    <a:pt x="2759" y="3505"/>
                    <a:pt x="3132" y="3132"/>
                  </a:cubicBezTo>
                  <a:cubicBezTo>
                    <a:pt x="4310" y="1981"/>
                    <a:pt x="3480" y="0"/>
                    <a:pt x="184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9" name="Google Shape;4899;p65"/>
            <p:cNvSpPr/>
            <p:nvPr/>
          </p:nvSpPr>
          <p:spPr>
            <a:xfrm>
              <a:off x="5437664" y="1679691"/>
              <a:ext cx="252769" cy="101239"/>
            </a:xfrm>
            <a:custGeom>
              <a:avLst/>
              <a:gdLst/>
              <a:ahLst/>
              <a:cxnLst/>
              <a:rect l="l" t="t" r="r" b="b"/>
              <a:pathLst>
                <a:path w="11831" h="4738" extrusionOk="0">
                  <a:moveTo>
                    <a:pt x="3212" y="0"/>
                  </a:moveTo>
                  <a:cubicBezTo>
                    <a:pt x="937" y="0"/>
                    <a:pt x="0" y="2570"/>
                    <a:pt x="1178" y="4069"/>
                  </a:cubicBezTo>
                  <a:cubicBezTo>
                    <a:pt x="2249" y="4524"/>
                    <a:pt x="3400" y="4738"/>
                    <a:pt x="4577" y="4738"/>
                  </a:cubicBezTo>
                  <a:cubicBezTo>
                    <a:pt x="8191" y="4738"/>
                    <a:pt x="11188" y="2704"/>
                    <a:pt x="11831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0" name="Google Shape;4900;p65"/>
            <p:cNvSpPr/>
            <p:nvPr/>
          </p:nvSpPr>
          <p:spPr>
            <a:xfrm>
              <a:off x="5479988" y="1699712"/>
              <a:ext cx="64629" cy="65214"/>
            </a:xfrm>
            <a:custGeom>
              <a:avLst/>
              <a:gdLst/>
              <a:ahLst/>
              <a:cxnLst/>
              <a:rect l="l" t="t" r="r" b="b"/>
              <a:pathLst>
                <a:path w="3025" h="3052" extrusionOk="0">
                  <a:moveTo>
                    <a:pt x="1499" y="0"/>
                  </a:moveTo>
                  <a:cubicBezTo>
                    <a:pt x="669" y="0"/>
                    <a:pt x="0" y="696"/>
                    <a:pt x="0" y="1526"/>
                  </a:cubicBezTo>
                  <a:cubicBezTo>
                    <a:pt x="0" y="2356"/>
                    <a:pt x="669" y="3051"/>
                    <a:pt x="1499" y="3051"/>
                  </a:cubicBezTo>
                  <a:cubicBezTo>
                    <a:pt x="2329" y="3051"/>
                    <a:pt x="3025" y="2356"/>
                    <a:pt x="3025" y="1526"/>
                  </a:cubicBezTo>
                  <a:cubicBezTo>
                    <a:pt x="3025" y="696"/>
                    <a:pt x="2329" y="0"/>
                    <a:pt x="1499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1" name="Google Shape;4901;p65"/>
            <p:cNvSpPr/>
            <p:nvPr/>
          </p:nvSpPr>
          <p:spPr>
            <a:xfrm>
              <a:off x="5473686" y="2985929"/>
              <a:ext cx="229909" cy="114402"/>
            </a:xfrm>
            <a:custGeom>
              <a:avLst/>
              <a:gdLst/>
              <a:ahLst/>
              <a:cxnLst/>
              <a:rect l="l" t="t" r="r" b="b"/>
              <a:pathLst>
                <a:path w="10761" h="5354" extrusionOk="0">
                  <a:moveTo>
                    <a:pt x="7120" y="1"/>
                  </a:moveTo>
                  <a:lnTo>
                    <a:pt x="7120" y="28"/>
                  </a:lnTo>
                  <a:cubicBezTo>
                    <a:pt x="5113" y="28"/>
                    <a:pt x="5006" y="2222"/>
                    <a:pt x="5006" y="2222"/>
                  </a:cubicBezTo>
                  <a:cubicBezTo>
                    <a:pt x="1044" y="2222"/>
                    <a:pt x="161" y="3989"/>
                    <a:pt x="1" y="5220"/>
                  </a:cubicBezTo>
                  <a:cubicBezTo>
                    <a:pt x="804" y="5300"/>
                    <a:pt x="1633" y="5354"/>
                    <a:pt x="2436" y="5354"/>
                  </a:cubicBezTo>
                  <a:cubicBezTo>
                    <a:pt x="7040" y="5354"/>
                    <a:pt x="10760" y="4042"/>
                    <a:pt x="10760" y="2410"/>
                  </a:cubicBezTo>
                  <a:cubicBezTo>
                    <a:pt x="10760" y="1419"/>
                    <a:pt x="9315" y="509"/>
                    <a:pt x="7120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2" name="Google Shape;4902;p65"/>
            <p:cNvSpPr/>
            <p:nvPr/>
          </p:nvSpPr>
          <p:spPr>
            <a:xfrm>
              <a:off x="8121343" y="2986506"/>
              <a:ext cx="246488" cy="135577"/>
            </a:xfrm>
            <a:custGeom>
              <a:avLst/>
              <a:gdLst/>
              <a:ahLst/>
              <a:cxnLst/>
              <a:rect l="l" t="t" r="r" b="b"/>
              <a:pathLst>
                <a:path w="11537" h="6345" extrusionOk="0">
                  <a:moveTo>
                    <a:pt x="3427" y="1"/>
                  </a:moveTo>
                  <a:cubicBezTo>
                    <a:pt x="1366" y="777"/>
                    <a:pt x="1" y="2115"/>
                    <a:pt x="1" y="3614"/>
                  </a:cubicBezTo>
                  <a:cubicBezTo>
                    <a:pt x="1" y="4631"/>
                    <a:pt x="670" y="5595"/>
                    <a:pt x="1714" y="6344"/>
                  </a:cubicBezTo>
                  <a:lnTo>
                    <a:pt x="10412" y="6344"/>
                  </a:lnTo>
                  <a:cubicBezTo>
                    <a:pt x="10412" y="6344"/>
                    <a:pt x="11537" y="2195"/>
                    <a:pt x="5487" y="2195"/>
                  </a:cubicBezTo>
                  <a:cubicBezTo>
                    <a:pt x="5487" y="2195"/>
                    <a:pt x="5380" y="54"/>
                    <a:pt x="3427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3" name="Google Shape;4903;p65"/>
            <p:cNvSpPr/>
            <p:nvPr/>
          </p:nvSpPr>
          <p:spPr>
            <a:xfrm>
              <a:off x="6473846" y="1847255"/>
              <a:ext cx="865240" cy="1073503"/>
            </a:xfrm>
            <a:custGeom>
              <a:avLst/>
              <a:gdLst/>
              <a:ahLst/>
              <a:cxnLst/>
              <a:rect l="l" t="t" r="r" b="b"/>
              <a:pathLst>
                <a:path w="40498" h="50240" extrusionOk="0">
                  <a:moveTo>
                    <a:pt x="39105" y="1098"/>
                  </a:moveTo>
                  <a:lnTo>
                    <a:pt x="38570" y="47884"/>
                  </a:lnTo>
                  <a:lnTo>
                    <a:pt x="1393" y="48580"/>
                  </a:lnTo>
                  <a:lnTo>
                    <a:pt x="1393" y="48580"/>
                  </a:lnTo>
                  <a:lnTo>
                    <a:pt x="1901" y="1767"/>
                  </a:lnTo>
                  <a:lnTo>
                    <a:pt x="39105" y="1098"/>
                  </a:lnTo>
                  <a:close/>
                  <a:moveTo>
                    <a:pt x="1" y="1"/>
                  </a:moveTo>
                  <a:lnTo>
                    <a:pt x="1" y="50240"/>
                  </a:lnTo>
                  <a:lnTo>
                    <a:pt x="40497" y="50240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4" name="Google Shape;4904;p65"/>
            <p:cNvSpPr/>
            <p:nvPr/>
          </p:nvSpPr>
          <p:spPr>
            <a:xfrm>
              <a:off x="5750469" y="1847255"/>
              <a:ext cx="532394" cy="1073503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5" name="Google Shape;4905;p65"/>
            <p:cNvSpPr/>
            <p:nvPr/>
          </p:nvSpPr>
          <p:spPr>
            <a:xfrm>
              <a:off x="7527204" y="1847255"/>
              <a:ext cx="532394" cy="1073503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6" name="Google Shape;4906;p65"/>
            <p:cNvSpPr/>
            <p:nvPr/>
          </p:nvSpPr>
          <p:spPr>
            <a:xfrm>
              <a:off x="6538475" y="2347105"/>
              <a:ext cx="653641" cy="511880"/>
            </a:xfrm>
            <a:custGeom>
              <a:avLst/>
              <a:gdLst/>
              <a:ahLst/>
              <a:cxnLst/>
              <a:rect l="l" t="t" r="r" b="b"/>
              <a:pathLst>
                <a:path w="30594" h="23956" extrusionOk="0">
                  <a:moveTo>
                    <a:pt x="0" y="1"/>
                  </a:moveTo>
                  <a:lnTo>
                    <a:pt x="0" y="23956"/>
                  </a:lnTo>
                  <a:lnTo>
                    <a:pt x="30593" y="23421"/>
                  </a:lnTo>
                  <a:cubicBezTo>
                    <a:pt x="30593" y="23421"/>
                    <a:pt x="7495" y="22377"/>
                    <a:pt x="4979" y="20369"/>
                  </a:cubicBezTo>
                  <a:cubicBezTo>
                    <a:pt x="1017" y="1726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7" name="Google Shape;4907;p65"/>
            <p:cNvSpPr/>
            <p:nvPr/>
          </p:nvSpPr>
          <p:spPr>
            <a:xfrm>
              <a:off x="7576942" y="1899883"/>
              <a:ext cx="447212" cy="694679"/>
            </a:xfrm>
            <a:custGeom>
              <a:avLst/>
              <a:gdLst/>
              <a:ahLst/>
              <a:cxnLst/>
              <a:rect l="l" t="t" r="r" b="b"/>
              <a:pathLst>
                <a:path w="20932" h="32511" extrusionOk="0">
                  <a:moveTo>
                    <a:pt x="20931" y="0"/>
                  </a:moveTo>
                  <a:lnTo>
                    <a:pt x="1" y="134"/>
                  </a:lnTo>
                  <a:lnTo>
                    <a:pt x="1" y="32493"/>
                  </a:lnTo>
                  <a:cubicBezTo>
                    <a:pt x="4" y="32505"/>
                    <a:pt x="7" y="32511"/>
                    <a:pt x="11" y="32511"/>
                  </a:cubicBezTo>
                  <a:cubicBezTo>
                    <a:pt x="271" y="32511"/>
                    <a:pt x="2207" y="5766"/>
                    <a:pt x="3025" y="4684"/>
                  </a:cubicBezTo>
                  <a:cubicBezTo>
                    <a:pt x="5407" y="1526"/>
                    <a:pt x="20931" y="0"/>
                    <a:pt x="20931" y="0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8" name="Google Shape;4908;p65"/>
            <p:cNvSpPr/>
            <p:nvPr/>
          </p:nvSpPr>
          <p:spPr>
            <a:xfrm>
              <a:off x="5836805" y="1904456"/>
              <a:ext cx="391172" cy="694679"/>
            </a:xfrm>
            <a:custGeom>
              <a:avLst/>
              <a:gdLst/>
              <a:ahLst/>
              <a:cxnLst/>
              <a:rect l="l" t="t" r="r" b="b"/>
              <a:pathLst>
                <a:path w="18309" h="32511" extrusionOk="0">
                  <a:moveTo>
                    <a:pt x="1" y="0"/>
                  </a:moveTo>
                  <a:cubicBezTo>
                    <a:pt x="1" y="0"/>
                    <a:pt x="13598" y="1553"/>
                    <a:pt x="15659" y="4684"/>
                  </a:cubicBezTo>
                  <a:cubicBezTo>
                    <a:pt x="16371" y="5792"/>
                    <a:pt x="18097" y="32511"/>
                    <a:pt x="18301" y="32511"/>
                  </a:cubicBezTo>
                  <a:cubicBezTo>
                    <a:pt x="18304" y="32511"/>
                    <a:pt x="18306" y="32505"/>
                    <a:pt x="18308" y="32494"/>
                  </a:cubicBezTo>
                  <a:lnTo>
                    <a:pt x="18308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9" name="Google Shape;4909;p65"/>
            <p:cNvSpPr/>
            <p:nvPr/>
          </p:nvSpPr>
          <p:spPr>
            <a:xfrm>
              <a:off x="6878157" y="1904456"/>
              <a:ext cx="391150" cy="694679"/>
            </a:xfrm>
            <a:custGeom>
              <a:avLst/>
              <a:gdLst/>
              <a:ahLst/>
              <a:cxnLst/>
              <a:rect l="l" t="t" r="r" b="b"/>
              <a:pathLst>
                <a:path w="18308" h="32511" extrusionOk="0">
                  <a:moveTo>
                    <a:pt x="0" y="0"/>
                  </a:moveTo>
                  <a:cubicBezTo>
                    <a:pt x="0" y="0"/>
                    <a:pt x="13597" y="1553"/>
                    <a:pt x="15658" y="4684"/>
                  </a:cubicBezTo>
                  <a:cubicBezTo>
                    <a:pt x="16370" y="5792"/>
                    <a:pt x="18070" y="32511"/>
                    <a:pt x="18299" y="32511"/>
                  </a:cubicBezTo>
                  <a:cubicBezTo>
                    <a:pt x="18302" y="32511"/>
                    <a:pt x="18305" y="32505"/>
                    <a:pt x="18308" y="32494"/>
                  </a:cubicBezTo>
                  <a:lnTo>
                    <a:pt x="18308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0" name="Google Shape;4910;p65"/>
            <p:cNvSpPr/>
            <p:nvPr/>
          </p:nvSpPr>
          <p:spPr>
            <a:xfrm>
              <a:off x="7832553" y="2182981"/>
              <a:ext cx="297379" cy="793247"/>
            </a:xfrm>
            <a:custGeom>
              <a:avLst/>
              <a:gdLst/>
              <a:ahLst/>
              <a:cxnLst/>
              <a:rect l="l" t="t" r="r" b="b"/>
              <a:pathLst>
                <a:path w="13919" h="37124" extrusionOk="0">
                  <a:moveTo>
                    <a:pt x="13919" y="0"/>
                  </a:moveTo>
                  <a:cubicBezTo>
                    <a:pt x="7763" y="6343"/>
                    <a:pt x="5033" y="15497"/>
                    <a:pt x="2651" y="23607"/>
                  </a:cubicBezTo>
                  <a:lnTo>
                    <a:pt x="2597" y="23821"/>
                  </a:lnTo>
                  <a:cubicBezTo>
                    <a:pt x="1125" y="28746"/>
                    <a:pt x="295" y="33055"/>
                    <a:pt x="1" y="37124"/>
                  </a:cubicBezTo>
                  <a:lnTo>
                    <a:pt x="456" y="37124"/>
                  </a:lnTo>
                  <a:cubicBezTo>
                    <a:pt x="750" y="33109"/>
                    <a:pt x="1580" y="28827"/>
                    <a:pt x="3025" y="23955"/>
                  </a:cubicBezTo>
                  <a:lnTo>
                    <a:pt x="3106" y="23714"/>
                  </a:lnTo>
                  <a:cubicBezTo>
                    <a:pt x="5461" y="15818"/>
                    <a:pt x="8084" y="6932"/>
                    <a:pt x="13919" y="669"/>
                  </a:cubicBezTo>
                  <a:lnTo>
                    <a:pt x="13919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1" name="Google Shape;4911;p65"/>
            <p:cNvSpPr/>
            <p:nvPr/>
          </p:nvSpPr>
          <p:spPr>
            <a:xfrm>
              <a:off x="7444265" y="1819114"/>
              <a:ext cx="448943" cy="1081623"/>
            </a:xfrm>
            <a:custGeom>
              <a:avLst/>
              <a:gdLst/>
              <a:ahLst/>
              <a:cxnLst/>
              <a:rect l="l" t="t" r="r" b="b"/>
              <a:pathLst>
                <a:path w="21013" h="50620" extrusionOk="0">
                  <a:moveTo>
                    <a:pt x="18657" y="434"/>
                  </a:moveTo>
                  <a:cubicBezTo>
                    <a:pt x="18790" y="434"/>
                    <a:pt x="18924" y="461"/>
                    <a:pt x="19058" y="515"/>
                  </a:cubicBezTo>
                  <a:cubicBezTo>
                    <a:pt x="20423" y="1264"/>
                    <a:pt x="19299" y="4503"/>
                    <a:pt x="18710" y="6243"/>
                  </a:cubicBezTo>
                  <a:cubicBezTo>
                    <a:pt x="18576" y="6644"/>
                    <a:pt x="18469" y="6965"/>
                    <a:pt x="18389" y="7233"/>
                  </a:cubicBezTo>
                  <a:cubicBezTo>
                    <a:pt x="17693" y="9669"/>
                    <a:pt x="16515" y="11997"/>
                    <a:pt x="15391" y="14245"/>
                  </a:cubicBezTo>
                  <a:cubicBezTo>
                    <a:pt x="14936" y="15209"/>
                    <a:pt x="14428" y="16173"/>
                    <a:pt x="13999" y="17163"/>
                  </a:cubicBezTo>
                  <a:cubicBezTo>
                    <a:pt x="11644" y="22275"/>
                    <a:pt x="9878" y="27789"/>
                    <a:pt x="8165" y="33115"/>
                  </a:cubicBezTo>
                  <a:lnTo>
                    <a:pt x="8004" y="33650"/>
                  </a:lnTo>
                  <a:cubicBezTo>
                    <a:pt x="7549" y="35015"/>
                    <a:pt x="7121" y="36461"/>
                    <a:pt x="6719" y="37826"/>
                  </a:cubicBezTo>
                  <a:cubicBezTo>
                    <a:pt x="5970" y="40449"/>
                    <a:pt x="5167" y="43152"/>
                    <a:pt x="4150" y="45695"/>
                  </a:cubicBezTo>
                  <a:cubicBezTo>
                    <a:pt x="4069" y="45882"/>
                    <a:pt x="3989" y="46070"/>
                    <a:pt x="3909" y="46284"/>
                  </a:cubicBezTo>
                  <a:cubicBezTo>
                    <a:pt x="3400" y="47622"/>
                    <a:pt x="2704" y="49442"/>
                    <a:pt x="1527" y="50058"/>
                  </a:cubicBezTo>
                  <a:cubicBezTo>
                    <a:pt x="510" y="48773"/>
                    <a:pt x="1018" y="45240"/>
                    <a:pt x="1313" y="43313"/>
                  </a:cubicBezTo>
                  <a:cubicBezTo>
                    <a:pt x="1366" y="42911"/>
                    <a:pt x="1420" y="42563"/>
                    <a:pt x="1446" y="42296"/>
                  </a:cubicBezTo>
                  <a:cubicBezTo>
                    <a:pt x="2062" y="37023"/>
                    <a:pt x="3026" y="31777"/>
                    <a:pt x="4391" y="26638"/>
                  </a:cubicBezTo>
                  <a:cubicBezTo>
                    <a:pt x="5996" y="20616"/>
                    <a:pt x="8486" y="14754"/>
                    <a:pt x="10921" y="9321"/>
                  </a:cubicBezTo>
                  <a:cubicBezTo>
                    <a:pt x="11055" y="9053"/>
                    <a:pt x="11189" y="8758"/>
                    <a:pt x="11296" y="8464"/>
                  </a:cubicBezTo>
                  <a:cubicBezTo>
                    <a:pt x="11858" y="7179"/>
                    <a:pt x="12420" y="5868"/>
                    <a:pt x="13384" y="4931"/>
                  </a:cubicBezTo>
                  <a:lnTo>
                    <a:pt x="13411" y="4904"/>
                  </a:lnTo>
                  <a:cubicBezTo>
                    <a:pt x="14802" y="3057"/>
                    <a:pt x="17318" y="434"/>
                    <a:pt x="18657" y="434"/>
                  </a:cubicBezTo>
                  <a:close/>
                  <a:moveTo>
                    <a:pt x="18716" y="1"/>
                  </a:moveTo>
                  <a:cubicBezTo>
                    <a:pt x="16642" y="1"/>
                    <a:pt x="13306" y="4296"/>
                    <a:pt x="13063" y="4637"/>
                  </a:cubicBezTo>
                  <a:cubicBezTo>
                    <a:pt x="12046" y="5627"/>
                    <a:pt x="11457" y="6992"/>
                    <a:pt x="10895" y="8303"/>
                  </a:cubicBezTo>
                  <a:cubicBezTo>
                    <a:pt x="10788" y="8598"/>
                    <a:pt x="10654" y="8892"/>
                    <a:pt x="10547" y="9160"/>
                  </a:cubicBezTo>
                  <a:cubicBezTo>
                    <a:pt x="8084" y="14620"/>
                    <a:pt x="5568" y="20482"/>
                    <a:pt x="3962" y="26558"/>
                  </a:cubicBezTo>
                  <a:cubicBezTo>
                    <a:pt x="2597" y="31723"/>
                    <a:pt x="1634" y="36969"/>
                    <a:pt x="1018" y="42269"/>
                  </a:cubicBezTo>
                  <a:cubicBezTo>
                    <a:pt x="991" y="42537"/>
                    <a:pt x="938" y="42858"/>
                    <a:pt x="884" y="43259"/>
                  </a:cubicBezTo>
                  <a:cubicBezTo>
                    <a:pt x="536" y="45481"/>
                    <a:pt x="1" y="49201"/>
                    <a:pt x="1313" y="50513"/>
                  </a:cubicBezTo>
                  <a:lnTo>
                    <a:pt x="1420" y="50620"/>
                  </a:lnTo>
                  <a:lnTo>
                    <a:pt x="1580" y="50566"/>
                  </a:lnTo>
                  <a:cubicBezTo>
                    <a:pt x="3026" y="49951"/>
                    <a:pt x="3802" y="47943"/>
                    <a:pt x="4364" y="46444"/>
                  </a:cubicBezTo>
                  <a:cubicBezTo>
                    <a:pt x="4444" y="46230"/>
                    <a:pt x="4524" y="46043"/>
                    <a:pt x="4605" y="45882"/>
                  </a:cubicBezTo>
                  <a:cubicBezTo>
                    <a:pt x="5622" y="43313"/>
                    <a:pt x="6425" y="40609"/>
                    <a:pt x="7201" y="37986"/>
                  </a:cubicBezTo>
                  <a:cubicBezTo>
                    <a:pt x="7602" y="36595"/>
                    <a:pt x="8004" y="35176"/>
                    <a:pt x="8459" y="33784"/>
                  </a:cubicBezTo>
                  <a:lnTo>
                    <a:pt x="8620" y="33276"/>
                  </a:lnTo>
                  <a:cubicBezTo>
                    <a:pt x="10333" y="27976"/>
                    <a:pt x="12099" y="22462"/>
                    <a:pt x="14428" y="17377"/>
                  </a:cubicBezTo>
                  <a:cubicBezTo>
                    <a:pt x="14856" y="16413"/>
                    <a:pt x="15338" y="15423"/>
                    <a:pt x="15819" y="14486"/>
                  </a:cubicBezTo>
                  <a:cubicBezTo>
                    <a:pt x="16944" y="12211"/>
                    <a:pt x="18121" y="9856"/>
                    <a:pt x="18817" y="7367"/>
                  </a:cubicBezTo>
                  <a:cubicBezTo>
                    <a:pt x="18898" y="7126"/>
                    <a:pt x="19005" y="6778"/>
                    <a:pt x="19165" y="6403"/>
                  </a:cubicBezTo>
                  <a:cubicBezTo>
                    <a:pt x="19861" y="4396"/>
                    <a:pt x="21012" y="1077"/>
                    <a:pt x="19299" y="140"/>
                  </a:cubicBezTo>
                  <a:cubicBezTo>
                    <a:pt x="19120" y="45"/>
                    <a:pt x="18924" y="1"/>
                    <a:pt x="1871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2" name="Google Shape;4912;p65"/>
            <p:cNvSpPr/>
            <p:nvPr/>
          </p:nvSpPr>
          <p:spPr>
            <a:xfrm>
              <a:off x="7636422" y="1784926"/>
              <a:ext cx="486096" cy="1190747"/>
            </a:xfrm>
            <a:custGeom>
              <a:avLst/>
              <a:gdLst/>
              <a:ahLst/>
              <a:cxnLst/>
              <a:rect l="l" t="t" r="r" b="b"/>
              <a:pathLst>
                <a:path w="22752" h="55727" extrusionOk="0">
                  <a:moveTo>
                    <a:pt x="22189" y="0"/>
                  </a:moveTo>
                  <a:cubicBezTo>
                    <a:pt x="14427" y="10091"/>
                    <a:pt x="10225" y="22269"/>
                    <a:pt x="6130" y="35705"/>
                  </a:cubicBezTo>
                  <a:cubicBezTo>
                    <a:pt x="5568" y="37552"/>
                    <a:pt x="5005" y="39399"/>
                    <a:pt x="4443" y="41246"/>
                  </a:cubicBezTo>
                  <a:cubicBezTo>
                    <a:pt x="3132" y="45555"/>
                    <a:pt x="1767" y="50025"/>
                    <a:pt x="402" y="54388"/>
                  </a:cubicBezTo>
                  <a:cubicBezTo>
                    <a:pt x="268" y="54843"/>
                    <a:pt x="134" y="55298"/>
                    <a:pt x="0" y="55726"/>
                  </a:cubicBezTo>
                  <a:lnTo>
                    <a:pt x="482" y="55726"/>
                  </a:lnTo>
                  <a:cubicBezTo>
                    <a:pt x="589" y="55325"/>
                    <a:pt x="723" y="54923"/>
                    <a:pt x="857" y="54522"/>
                  </a:cubicBezTo>
                  <a:cubicBezTo>
                    <a:pt x="2222" y="50159"/>
                    <a:pt x="3587" y="45689"/>
                    <a:pt x="4872" y="41380"/>
                  </a:cubicBezTo>
                  <a:cubicBezTo>
                    <a:pt x="5434" y="39533"/>
                    <a:pt x="5996" y="37686"/>
                    <a:pt x="6558" y="35839"/>
                  </a:cubicBezTo>
                  <a:cubicBezTo>
                    <a:pt x="10680" y="22323"/>
                    <a:pt x="14909" y="10091"/>
                    <a:pt x="2275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3" name="Google Shape;4913;p65"/>
            <p:cNvSpPr/>
            <p:nvPr/>
          </p:nvSpPr>
          <p:spPr>
            <a:xfrm>
              <a:off x="7301312" y="1785481"/>
              <a:ext cx="351711" cy="1190747"/>
            </a:xfrm>
            <a:custGeom>
              <a:avLst/>
              <a:gdLst/>
              <a:ahLst/>
              <a:cxnLst/>
              <a:rect l="l" t="t" r="r" b="b"/>
              <a:pathLst>
                <a:path w="16462" h="55727" extrusionOk="0">
                  <a:moveTo>
                    <a:pt x="15873" y="1"/>
                  </a:moveTo>
                  <a:cubicBezTo>
                    <a:pt x="12447" y="3989"/>
                    <a:pt x="9369" y="8325"/>
                    <a:pt x="7093" y="13223"/>
                  </a:cubicBezTo>
                  <a:cubicBezTo>
                    <a:pt x="3721" y="20503"/>
                    <a:pt x="1553" y="29711"/>
                    <a:pt x="429" y="41434"/>
                  </a:cubicBezTo>
                  <a:cubicBezTo>
                    <a:pt x="1" y="46198"/>
                    <a:pt x="54" y="50989"/>
                    <a:pt x="589" y="55727"/>
                  </a:cubicBezTo>
                  <a:lnTo>
                    <a:pt x="1044" y="55727"/>
                  </a:lnTo>
                  <a:cubicBezTo>
                    <a:pt x="509" y="50989"/>
                    <a:pt x="456" y="46225"/>
                    <a:pt x="911" y="41488"/>
                  </a:cubicBezTo>
                  <a:cubicBezTo>
                    <a:pt x="2008" y="29818"/>
                    <a:pt x="4176" y="20637"/>
                    <a:pt x="7522" y="13437"/>
                  </a:cubicBezTo>
                  <a:cubicBezTo>
                    <a:pt x="9824" y="8432"/>
                    <a:pt x="12982" y="4043"/>
                    <a:pt x="16461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4" name="Google Shape;4914;p65"/>
            <p:cNvSpPr/>
            <p:nvPr/>
          </p:nvSpPr>
          <p:spPr>
            <a:xfrm>
              <a:off x="6619662" y="2826399"/>
              <a:ext cx="168164" cy="150983"/>
            </a:xfrm>
            <a:custGeom>
              <a:avLst/>
              <a:gdLst/>
              <a:ahLst/>
              <a:cxnLst/>
              <a:rect l="l" t="t" r="r" b="b"/>
              <a:pathLst>
                <a:path w="7871" h="7066" extrusionOk="0">
                  <a:moveTo>
                    <a:pt x="1650" y="1"/>
                  </a:moveTo>
                  <a:cubicBezTo>
                    <a:pt x="1474" y="1"/>
                    <a:pt x="1293" y="48"/>
                    <a:pt x="1125" y="160"/>
                  </a:cubicBezTo>
                  <a:cubicBezTo>
                    <a:pt x="1" y="909"/>
                    <a:pt x="242" y="4335"/>
                    <a:pt x="938" y="7065"/>
                  </a:cubicBezTo>
                  <a:lnTo>
                    <a:pt x="1393" y="7065"/>
                  </a:lnTo>
                  <a:cubicBezTo>
                    <a:pt x="724" y="4362"/>
                    <a:pt x="536" y="1097"/>
                    <a:pt x="1393" y="535"/>
                  </a:cubicBezTo>
                  <a:cubicBezTo>
                    <a:pt x="1479" y="483"/>
                    <a:pt x="1566" y="453"/>
                    <a:pt x="1652" y="453"/>
                  </a:cubicBezTo>
                  <a:cubicBezTo>
                    <a:pt x="1699" y="453"/>
                    <a:pt x="1747" y="462"/>
                    <a:pt x="1794" y="481"/>
                  </a:cubicBezTo>
                  <a:cubicBezTo>
                    <a:pt x="3159" y="749"/>
                    <a:pt x="5622" y="4121"/>
                    <a:pt x="6451" y="5379"/>
                  </a:cubicBezTo>
                  <a:cubicBezTo>
                    <a:pt x="6799" y="5914"/>
                    <a:pt x="7094" y="6477"/>
                    <a:pt x="7361" y="7065"/>
                  </a:cubicBezTo>
                  <a:lnTo>
                    <a:pt x="7870" y="7065"/>
                  </a:lnTo>
                  <a:cubicBezTo>
                    <a:pt x="7576" y="6396"/>
                    <a:pt x="7228" y="5754"/>
                    <a:pt x="6853" y="5165"/>
                  </a:cubicBezTo>
                  <a:cubicBezTo>
                    <a:pt x="6719" y="4951"/>
                    <a:pt x="3721" y="401"/>
                    <a:pt x="1875" y="26"/>
                  </a:cubicBezTo>
                  <a:cubicBezTo>
                    <a:pt x="1802" y="10"/>
                    <a:pt x="1726" y="1"/>
                    <a:pt x="1650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5" name="Google Shape;4915;p65"/>
            <p:cNvSpPr/>
            <p:nvPr/>
          </p:nvSpPr>
          <p:spPr>
            <a:xfrm>
              <a:off x="6988507" y="1786058"/>
              <a:ext cx="368867" cy="372350"/>
            </a:xfrm>
            <a:custGeom>
              <a:avLst/>
              <a:gdLst/>
              <a:ahLst/>
              <a:cxnLst/>
              <a:rect l="l" t="t" r="r" b="b"/>
              <a:pathLst>
                <a:path w="17265" h="17426" extrusionOk="0">
                  <a:moveTo>
                    <a:pt x="16542" y="1"/>
                  </a:moveTo>
                  <a:cubicBezTo>
                    <a:pt x="15471" y="911"/>
                    <a:pt x="14427" y="1821"/>
                    <a:pt x="13384" y="2731"/>
                  </a:cubicBezTo>
                  <a:cubicBezTo>
                    <a:pt x="9208" y="6478"/>
                    <a:pt x="5809" y="9743"/>
                    <a:pt x="2891" y="13491"/>
                  </a:cubicBezTo>
                  <a:cubicBezTo>
                    <a:pt x="2677" y="13758"/>
                    <a:pt x="2463" y="14079"/>
                    <a:pt x="2222" y="14427"/>
                  </a:cubicBezTo>
                  <a:cubicBezTo>
                    <a:pt x="1741" y="15204"/>
                    <a:pt x="1152" y="15926"/>
                    <a:pt x="483" y="16569"/>
                  </a:cubicBezTo>
                  <a:cubicBezTo>
                    <a:pt x="723" y="12259"/>
                    <a:pt x="3025" y="7602"/>
                    <a:pt x="5059" y="3453"/>
                  </a:cubicBezTo>
                  <a:cubicBezTo>
                    <a:pt x="5327" y="2918"/>
                    <a:pt x="5595" y="2383"/>
                    <a:pt x="5862" y="1874"/>
                  </a:cubicBezTo>
                  <a:cubicBezTo>
                    <a:pt x="6077" y="1419"/>
                    <a:pt x="6317" y="857"/>
                    <a:pt x="6585" y="242"/>
                  </a:cubicBezTo>
                  <a:cubicBezTo>
                    <a:pt x="6612" y="161"/>
                    <a:pt x="6665" y="81"/>
                    <a:pt x="6692" y="28"/>
                  </a:cubicBezTo>
                  <a:lnTo>
                    <a:pt x="6184" y="28"/>
                  </a:lnTo>
                  <a:lnTo>
                    <a:pt x="6184" y="54"/>
                  </a:lnTo>
                  <a:cubicBezTo>
                    <a:pt x="5889" y="670"/>
                    <a:pt x="5648" y="1205"/>
                    <a:pt x="5434" y="1660"/>
                  </a:cubicBezTo>
                  <a:cubicBezTo>
                    <a:pt x="5193" y="2169"/>
                    <a:pt x="4926" y="2704"/>
                    <a:pt x="4658" y="3266"/>
                  </a:cubicBezTo>
                  <a:cubicBezTo>
                    <a:pt x="2624" y="7361"/>
                    <a:pt x="81" y="12473"/>
                    <a:pt x="1" y="17024"/>
                  </a:cubicBezTo>
                  <a:lnTo>
                    <a:pt x="1" y="17425"/>
                  </a:lnTo>
                  <a:lnTo>
                    <a:pt x="375" y="17211"/>
                  </a:lnTo>
                  <a:cubicBezTo>
                    <a:pt x="1259" y="16649"/>
                    <a:pt x="1981" y="15605"/>
                    <a:pt x="2624" y="14668"/>
                  </a:cubicBezTo>
                  <a:cubicBezTo>
                    <a:pt x="2838" y="14347"/>
                    <a:pt x="3079" y="13999"/>
                    <a:pt x="3293" y="13758"/>
                  </a:cubicBezTo>
                  <a:cubicBezTo>
                    <a:pt x="6184" y="10038"/>
                    <a:pt x="9529" y="6799"/>
                    <a:pt x="13705" y="3079"/>
                  </a:cubicBezTo>
                  <a:cubicBezTo>
                    <a:pt x="14856" y="2062"/>
                    <a:pt x="16060" y="1018"/>
                    <a:pt x="17265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6" name="Google Shape;4916;p65"/>
            <p:cNvSpPr/>
            <p:nvPr/>
          </p:nvSpPr>
          <p:spPr>
            <a:xfrm>
              <a:off x="6836965" y="2133793"/>
              <a:ext cx="369444" cy="843012"/>
            </a:xfrm>
            <a:custGeom>
              <a:avLst/>
              <a:gdLst/>
              <a:ahLst/>
              <a:cxnLst/>
              <a:rect l="l" t="t" r="r" b="b"/>
              <a:pathLst>
                <a:path w="17292" h="39453" extrusionOk="0">
                  <a:moveTo>
                    <a:pt x="14802" y="0"/>
                  </a:moveTo>
                  <a:lnTo>
                    <a:pt x="14668" y="54"/>
                  </a:lnTo>
                  <a:cubicBezTo>
                    <a:pt x="10948" y="1151"/>
                    <a:pt x="8914" y="4309"/>
                    <a:pt x="7147" y="7441"/>
                  </a:cubicBezTo>
                  <a:cubicBezTo>
                    <a:pt x="3721" y="13517"/>
                    <a:pt x="1714" y="18763"/>
                    <a:pt x="857" y="23955"/>
                  </a:cubicBezTo>
                  <a:cubicBezTo>
                    <a:pt x="1" y="29094"/>
                    <a:pt x="402" y="34073"/>
                    <a:pt x="1098" y="39453"/>
                  </a:cubicBezTo>
                  <a:lnTo>
                    <a:pt x="1580" y="39453"/>
                  </a:lnTo>
                  <a:cubicBezTo>
                    <a:pt x="884" y="34073"/>
                    <a:pt x="483" y="29121"/>
                    <a:pt x="1312" y="24036"/>
                  </a:cubicBezTo>
                  <a:cubicBezTo>
                    <a:pt x="2169" y="18897"/>
                    <a:pt x="4150" y="13704"/>
                    <a:pt x="7549" y="7655"/>
                  </a:cubicBezTo>
                  <a:cubicBezTo>
                    <a:pt x="9262" y="4657"/>
                    <a:pt x="11189" y="1633"/>
                    <a:pt x="14668" y="536"/>
                  </a:cubicBezTo>
                  <a:cubicBezTo>
                    <a:pt x="16810" y="2864"/>
                    <a:pt x="16301" y="8565"/>
                    <a:pt x="15980" y="12339"/>
                  </a:cubicBezTo>
                  <a:cubicBezTo>
                    <a:pt x="15900" y="13222"/>
                    <a:pt x="15846" y="13999"/>
                    <a:pt x="15819" y="14614"/>
                  </a:cubicBezTo>
                  <a:cubicBezTo>
                    <a:pt x="15686" y="17558"/>
                    <a:pt x="15471" y="20556"/>
                    <a:pt x="15257" y="23447"/>
                  </a:cubicBezTo>
                  <a:cubicBezTo>
                    <a:pt x="14909" y="28318"/>
                    <a:pt x="14535" y="33323"/>
                    <a:pt x="14588" y="38275"/>
                  </a:cubicBezTo>
                  <a:lnTo>
                    <a:pt x="14588" y="39453"/>
                  </a:lnTo>
                  <a:lnTo>
                    <a:pt x="15043" y="39453"/>
                  </a:lnTo>
                  <a:cubicBezTo>
                    <a:pt x="15043" y="39051"/>
                    <a:pt x="15043" y="38650"/>
                    <a:pt x="15016" y="38275"/>
                  </a:cubicBezTo>
                  <a:cubicBezTo>
                    <a:pt x="15016" y="33350"/>
                    <a:pt x="15364" y="28345"/>
                    <a:pt x="15739" y="23500"/>
                  </a:cubicBezTo>
                  <a:cubicBezTo>
                    <a:pt x="15953" y="20610"/>
                    <a:pt x="16167" y="17585"/>
                    <a:pt x="16274" y="14641"/>
                  </a:cubicBezTo>
                  <a:cubicBezTo>
                    <a:pt x="16301" y="14025"/>
                    <a:pt x="16381" y="13276"/>
                    <a:pt x="16435" y="12393"/>
                  </a:cubicBezTo>
                  <a:cubicBezTo>
                    <a:pt x="16783" y="8458"/>
                    <a:pt x="17291" y="2543"/>
                    <a:pt x="14909" y="107"/>
                  </a:cubicBezTo>
                  <a:lnTo>
                    <a:pt x="14802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7" name="Google Shape;4917;p65"/>
            <p:cNvSpPr/>
            <p:nvPr/>
          </p:nvSpPr>
          <p:spPr>
            <a:xfrm>
              <a:off x="6466987" y="1786058"/>
              <a:ext cx="511820" cy="946538"/>
            </a:xfrm>
            <a:custGeom>
              <a:avLst/>
              <a:gdLst/>
              <a:ahLst/>
              <a:cxnLst/>
              <a:rect l="l" t="t" r="r" b="b"/>
              <a:pathLst>
                <a:path w="23956" h="44298" extrusionOk="0">
                  <a:moveTo>
                    <a:pt x="23420" y="1"/>
                  </a:moveTo>
                  <a:cubicBezTo>
                    <a:pt x="22162" y="2704"/>
                    <a:pt x="21038" y="5461"/>
                    <a:pt x="20075" y="8271"/>
                  </a:cubicBezTo>
                  <a:cubicBezTo>
                    <a:pt x="17666" y="15391"/>
                    <a:pt x="16087" y="23501"/>
                    <a:pt x="15150" y="33806"/>
                  </a:cubicBezTo>
                  <a:cubicBezTo>
                    <a:pt x="15123" y="34154"/>
                    <a:pt x="15096" y="34716"/>
                    <a:pt x="15096" y="35385"/>
                  </a:cubicBezTo>
                  <a:cubicBezTo>
                    <a:pt x="15070" y="38222"/>
                    <a:pt x="15043" y="43495"/>
                    <a:pt x="12741" y="43843"/>
                  </a:cubicBezTo>
                  <a:cubicBezTo>
                    <a:pt x="12672" y="43854"/>
                    <a:pt x="12600" y="43860"/>
                    <a:pt x="12526" y="43860"/>
                  </a:cubicBezTo>
                  <a:cubicBezTo>
                    <a:pt x="11168" y="43860"/>
                    <a:pt x="8999" y="41865"/>
                    <a:pt x="6157" y="33083"/>
                  </a:cubicBezTo>
                  <a:lnTo>
                    <a:pt x="6050" y="32762"/>
                  </a:lnTo>
                  <a:cubicBezTo>
                    <a:pt x="3641" y="25428"/>
                    <a:pt x="2543" y="17104"/>
                    <a:pt x="1740" y="9877"/>
                  </a:cubicBezTo>
                  <a:cubicBezTo>
                    <a:pt x="1580" y="8378"/>
                    <a:pt x="1339" y="6799"/>
                    <a:pt x="1125" y="5274"/>
                  </a:cubicBezTo>
                  <a:cubicBezTo>
                    <a:pt x="884" y="3561"/>
                    <a:pt x="643" y="1794"/>
                    <a:pt x="456" y="54"/>
                  </a:cubicBezTo>
                  <a:lnTo>
                    <a:pt x="1" y="54"/>
                  </a:lnTo>
                  <a:cubicBezTo>
                    <a:pt x="188" y="1821"/>
                    <a:pt x="429" y="3587"/>
                    <a:pt x="670" y="5327"/>
                  </a:cubicBezTo>
                  <a:cubicBezTo>
                    <a:pt x="911" y="6906"/>
                    <a:pt x="1098" y="8432"/>
                    <a:pt x="1285" y="9904"/>
                  </a:cubicBezTo>
                  <a:cubicBezTo>
                    <a:pt x="2088" y="17184"/>
                    <a:pt x="3186" y="25535"/>
                    <a:pt x="5621" y="32896"/>
                  </a:cubicBezTo>
                  <a:lnTo>
                    <a:pt x="5728" y="33244"/>
                  </a:lnTo>
                  <a:cubicBezTo>
                    <a:pt x="8111" y="40604"/>
                    <a:pt x="10412" y="44298"/>
                    <a:pt x="12554" y="44298"/>
                  </a:cubicBezTo>
                  <a:lnTo>
                    <a:pt x="12821" y="44298"/>
                  </a:lnTo>
                  <a:cubicBezTo>
                    <a:pt x="15498" y="43869"/>
                    <a:pt x="15551" y="38570"/>
                    <a:pt x="15578" y="35385"/>
                  </a:cubicBezTo>
                  <a:cubicBezTo>
                    <a:pt x="15578" y="34742"/>
                    <a:pt x="15578" y="34180"/>
                    <a:pt x="15632" y="33832"/>
                  </a:cubicBezTo>
                  <a:cubicBezTo>
                    <a:pt x="16568" y="23581"/>
                    <a:pt x="18121" y="15498"/>
                    <a:pt x="20530" y="8405"/>
                  </a:cubicBezTo>
                  <a:cubicBezTo>
                    <a:pt x="21520" y="5541"/>
                    <a:pt x="22644" y="2731"/>
                    <a:pt x="2395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8" name="Google Shape;4918;p65"/>
            <p:cNvSpPr/>
            <p:nvPr/>
          </p:nvSpPr>
          <p:spPr>
            <a:xfrm>
              <a:off x="6198793" y="2547852"/>
              <a:ext cx="259649" cy="430106"/>
            </a:xfrm>
            <a:custGeom>
              <a:avLst/>
              <a:gdLst/>
              <a:ahLst/>
              <a:cxnLst/>
              <a:rect l="l" t="t" r="r" b="b"/>
              <a:pathLst>
                <a:path w="12153" h="20129" extrusionOk="0">
                  <a:moveTo>
                    <a:pt x="7682" y="0"/>
                  </a:moveTo>
                  <a:cubicBezTo>
                    <a:pt x="5568" y="134"/>
                    <a:pt x="3052" y="5193"/>
                    <a:pt x="2329" y="6745"/>
                  </a:cubicBezTo>
                  <a:cubicBezTo>
                    <a:pt x="616" y="10412"/>
                    <a:pt x="0" y="14079"/>
                    <a:pt x="375" y="18602"/>
                  </a:cubicBezTo>
                  <a:cubicBezTo>
                    <a:pt x="402" y="19084"/>
                    <a:pt x="455" y="19593"/>
                    <a:pt x="509" y="20128"/>
                  </a:cubicBezTo>
                  <a:lnTo>
                    <a:pt x="964" y="20128"/>
                  </a:lnTo>
                  <a:cubicBezTo>
                    <a:pt x="910" y="19593"/>
                    <a:pt x="884" y="19058"/>
                    <a:pt x="830" y="18549"/>
                  </a:cubicBezTo>
                  <a:cubicBezTo>
                    <a:pt x="482" y="14133"/>
                    <a:pt x="1071" y="10519"/>
                    <a:pt x="2757" y="6933"/>
                  </a:cubicBezTo>
                  <a:cubicBezTo>
                    <a:pt x="3855" y="4577"/>
                    <a:pt x="6157" y="563"/>
                    <a:pt x="7736" y="455"/>
                  </a:cubicBezTo>
                  <a:cubicBezTo>
                    <a:pt x="7977" y="455"/>
                    <a:pt x="8217" y="563"/>
                    <a:pt x="8405" y="723"/>
                  </a:cubicBezTo>
                  <a:cubicBezTo>
                    <a:pt x="9261" y="1499"/>
                    <a:pt x="10814" y="4604"/>
                    <a:pt x="11403" y="16889"/>
                  </a:cubicBezTo>
                  <a:cubicBezTo>
                    <a:pt x="11403" y="17157"/>
                    <a:pt x="11429" y="17345"/>
                    <a:pt x="11456" y="17425"/>
                  </a:cubicBezTo>
                  <a:cubicBezTo>
                    <a:pt x="11536" y="18308"/>
                    <a:pt x="11617" y="19165"/>
                    <a:pt x="11697" y="20048"/>
                  </a:cubicBezTo>
                  <a:lnTo>
                    <a:pt x="11697" y="20128"/>
                  </a:lnTo>
                  <a:lnTo>
                    <a:pt x="12152" y="20128"/>
                  </a:lnTo>
                  <a:lnTo>
                    <a:pt x="12152" y="19994"/>
                  </a:lnTo>
                  <a:cubicBezTo>
                    <a:pt x="12072" y="19138"/>
                    <a:pt x="11991" y="18255"/>
                    <a:pt x="11911" y="17371"/>
                  </a:cubicBezTo>
                  <a:cubicBezTo>
                    <a:pt x="11911" y="17318"/>
                    <a:pt x="11911" y="17130"/>
                    <a:pt x="11884" y="16863"/>
                  </a:cubicBezTo>
                  <a:cubicBezTo>
                    <a:pt x="11403" y="7495"/>
                    <a:pt x="10305" y="1794"/>
                    <a:pt x="8699" y="402"/>
                  </a:cubicBezTo>
                  <a:cubicBezTo>
                    <a:pt x="8432" y="134"/>
                    <a:pt x="8057" y="0"/>
                    <a:pt x="7682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9" name="Google Shape;4919;p65"/>
            <p:cNvSpPr/>
            <p:nvPr/>
          </p:nvSpPr>
          <p:spPr>
            <a:xfrm>
              <a:off x="6091861" y="2066015"/>
              <a:ext cx="502676" cy="911944"/>
            </a:xfrm>
            <a:custGeom>
              <a:avLst/>
              <a:gdLst/>
              <a:ahLst/>
              <a:cxnLst/>
              <a:rect l="l" t="t" r="r" b="b"/>
              <a:pathLst>
                <a:path w="23528" h="42679" extrusionOk="0">
                  <a:moveTo>
                    <a:pt x="13747" y="0"/>
                  </a:moveTo>
                  <a:cubicBezTo>
                    <a:pt x="12096" y="0"/>
                    <a:pt x="10894" y="2203"/>
                    <a:pt x="10305" y="3279"/>
                  </a:cubicBezTo>
                  <a:lnTo>
                    <a:pt x="10198" y="3413"/>
                  </a:lnTo>
                  <a:cubicBezTo>
                    <a:pt x="8672" y="6223"/>
                    <a:pt x="7307" y="9087"/>
                    <a:pt x="6130" y="12058"/>
                  </a:cubicBezTo>
                  <a:cubicBezTo>
                    <a:pt x="3319" y="18830"/>
                    <a:pt x="1312" y="26913"/>
                    <a:pt x="295" y="35398"/>
                  </a:cubicBezTo>
                  <a:cubicBezTo>
                    <a:pt x="27" y="37807"/>
                    <a:pt x="0" y="40269"/>
                    <a:pt x="268" y="42678"/>
                  </a:cubicBezTo>
                  <a:lnTo>
                    <a:pt x="723" y="42678"/>
                  </a:lnTo>
                  <a:cubicBezTo>
                    <a:pt x="482" y="40269"/>
                    <a:pt x="482" y="37860"/>
                    <a:pt x="750" y="35451"/>
                  </a:cubicBezTo>
                  <a:cubicBezTo>
                    <a:pt x="1767" y="27020"/>
                    <a:pt x="3774" y="18991"/>
                    <a:pt x="6558" y="12219"/>
                  </a:cubicBezTo>
                  <a:cubicBezTo>
                    <a:pt x="7736" y="9275"/>
                    <a:pt x="9101" y="6411"/>
                    <a:pt x="10626" y="3627"/>
                  </a:cubicBezTo>
                  <a:lnTo>
                    <a:pt x="10707" y="3493"/>
                  </a:lnTo>
                  <a:cubicBezTo>
                    <a:pt x="11258" y="2495"/>
                    <a:pt x="12377" y="440"/>
                    <a:pt x="13759" y="440"/>
                  </a:cubicBezTo>
                  <a:cubicBezTo>
                    <a:pt x="13786" y="440"/>
                    <a:pt x="13812" y="441"/>
                    <a:pt x="13838" y="442"/>
                  </a:cubicBezTo>
                  <a:cubicBezTo>
                    <a:pt x="15123" y="2021"/>
                    <a:pt x="15498" y="4805"/>
                    <a:pt x="15846" y="7241"/>
                  </a:cubicBezTo>
                  <a:cubicBezTo>
                    <a:pt x="15979" y="8258"/>
                    <a:pt x="16113" y="9248"/>
                    <a:pt x="16301" y="10051"/>
                  </a:cubicBezTo>
                  <a:cubicBezTo>
                    <a:pt x="16889" y="12567"/>
                    <a:pt x="17532" y="15110"/>
                    <a:pt x="18147" y="17599"/>
                  </a:cubicBezTo>
                  <a:cubicBezTo>
                    <a:pt x="19619" y="23541"/>
                    <a:pt x="21145" y="29724"/>
                    <a:pt x="22135" y="35826"/>
                  </a:cubicBezTo>
                  <a:cubicBezTo>
                    <a:pt x="22510" y="38101"/>
                    <a:pt x="22805" y="40376"/>
                    <a:pt x="23072" y="42651"/>
                  </a:cubicBezTo>
                  <a:lnTo>
                    <a:pt x="23527" y="42651"/>
                  </a:lnTo>
                  <a:cubicBezTo>
                    <a:pt x="23260" y="40350"/>
                    <a:pt x="22965" y="38048"/>
                    <a:pt x="22590" y="35773"/>
                  </a:cubicBezTo>
                  <a:cubicBezTo>
                    <a:pt x="21600" y="29617"/>
                    <a:pt x="20074" y="23434"/>
                    <a:pt x="18602" y="17492"/>
                  </a:cubicBezTo>
                  <a:cubicBezTo>
                    <a:pt x="17987" y="15003"/>
                    <a:pt x="17344" y="12460"/>
                    <a:pt x="16756" y="9944"/>
                  </a:cubicBezTo>
                  <a:cubicBezTo>
                    <a:pt x="16568" y="9141"/>
                    <a:pt x="16434" y="8177"/>
                    <a:pt x="16301" y="7160"/>
                  </a:cubicBezTo>
                  <a:cubicBezTo>
                    <a:pt x="15953" y="4618"/>
                    <a:pt x="15551" y="1754"/>
                    <a:pt x="14133" y="67"/>
                  </a:cubicBezTo>
                  <a:lnTo>
                    <a:pt x="14052" y="14"/>
                  </a:lnTo>
                  <a:lnTo>
                    <a:pt x="13972" y="14"/>
                  </a:lnTo>
                  <a:cubicBezTo>
                    <a:pt x="13896" y="5"/>
                    <a:pt x="13821" y="0"/>
                    <a:pt x="13747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0" name="Google Shape;4920;p65"/>
            <p:cNvSpPr/>
            <p:nvPr/>
          </p:nvSpPr>
          <p:spPr>
            <a:xfrm>
              <a:off x="5853961" y="1787212"/>
              <a:ext cx="362585" cy="619401"/>
            </a:xfrm>
            <a:custGeom>
              <a:avLst/>
              <a:gdLst/>
              <a:ahLst/>
              <a:cxnLst/>
              <a:rect l="l" t="t" r="r" b="b"/>
              <a:pathLst>
                <a:path w="16971" h="28988" extrusionOk="0">
                  <a:moveTo>
                    <a:pt x="16462" y="0"/>
                  </a:moveTo>
                  <a:cubicBezTo>
                    <a:pt x="16408" y="81"/>
                    <a:pt x="16381" y="161"/>
                    <a:pt x="16328" y="241"/>
                  </a:cubicBezTo>
                  <a:cubicBezTo>
                    <a:pt x="15337" y="2382"/>
                    <a:pt x="14320" y="4604"/>
                    <a:pt x="13357" y="6772"/>
                  </a:cubicBezTo>
                  <a:cubicBezTo>
                    <a:pt x="12634" y="8458"/>
                    <a:pt x="11938" y="10225"/>
                    <a:pt x="11269" y="11964"/>
                  </a:cubicBezTo>
                  <a:cubicBezTo>
                    <a:pt x="9797" y="15712"/>
                    <a:pt x="8271" y="19566"/>
                    <a:pt x="6237" y="22992"/>
                  </a:cubicBezTo>
                  <a:cubicBezTo>
                    <a:pt x="6210" y="23045"/>
                    <a:pt x="6157" y="23152"/>
                    <a:pt x="6103" y="23260"/>
                  </a:cubicBezTo>
                  <a:cubicBezTo>
                    <a:pt x="3694" y="27526"/>
                    <a:pt x="2202" y="28545"/>
                    <a:pt x="1364" y="28545"/>
                  </a:cubicBezTo>
                  <a:cubicBezTo>
                    <a:pt x="1308" y="28545"/>
                    <a:pt x="1255" y="28541"/>
                    <a:pt x="1205" y="28532"/>
                  </a:cubicBezTo>
                  <a:cubicBezTo>
                    <a:pt x="483" y="25883"/>
                    <a:pt x="830" y="23126"/>
                    <a:pt x="1178" y="20476"/>
                  </a:cubicBezTo>
                  <a:cubicBezTo>
                    <a:pt x="1232" y="20021"/>
                    <a:pt x="1285" y="19566"/>
                    <a:pt x="1339" y="19138"/>
                  </a:cubicBezTo>
                  <a:cubicBezTo>
                    <a:pt x="1821" y="14935"/>
                    <a:pt x="2490" y="10573"/>
                    <a:pt x="3373" y="5755"/>
                  </a:cubicBezTo>
                  <a:cubicBezTo>
                    <a:pt x="3427" y="5407"/>
                    <a:pt x="3480" y="4898"/>
                    <a:pt x="3534" y="4229"/>
                  </a:cubicBezTo>
                  <a:cubicBezTo>
                    <a:pt x="3641" y="2811"/>
                    <a:pt x="3828" y="1392"/>
                    <a:pt x="4123" y="27"/>
                  </a:cubicBezTo>
                  <a:lnTo>
                    <a:pt x="3641" y="27"/>
                  </a:lnTo>
                  <a:cubicBezTo>
                    <a:pt x="3373" y="1392"/>
                    <a:pt x="3186" y="2784"/>
                    <a:pt x="3079" y="4176"/>
                  </a:cubicBezTo>
                  <a:cubicBezTo>
                    <a:pt x="3025" y="4818"/>
                    <a:pt x="2972" y="5380"/>
                    <a:pt x="2918" y="5675"/>
                  </a:cubicBezTo>
                  <a:cubicBezTo>
                    <a:pt x="2035" y="10492"/>
                    <a:pt x="1366" y="14855"/>
                    <a:pt x="884" y="19057"/>
                  </a:cubicBezTo>
                  <a:cubicBezTo>
                    <a:pt x="830" y="19512"/>
                    <a:pt x="777" y="19941"/>
                    <a:pt x="723" y="20396"/>
                  </a:cubicBezTo>
                  <a:cubicBezTo>
                    <a:pt x="375" y="23152"/>
                    <a:pt x="1" y="25990"/>
                    <a:pt x="777" y="28773"/>
                  </a:cubicBezTo>
                  <a:lnTo>
                    <a:pt x="830" y="28880"/>
                  </a:lnTo>
                  <a:lnTo>
                    <a:pt x="938" y="28934"/>
                  </a:lnTo>
                  <a:cubicBezTo>
                    <a:pt x="1071" y="28961"/>
                    <a:pt x="1232" y="28987"/>
                    <a:pt x="1366" y="28987"/>
                  </a:cubicBezTo>
                  <a:cubicBezTo>
                    <a:pt x="2731" y="28987"/>
                    <a:pt x="4417" y="27167"/>
                    <a:pt x="6505" y="23474"/>
                  </a:cubicBezTo>
                  <a:lnTo>
                    <a:pt x="6639" y="23206"/>
                  </a:lnTo>
                  <a:cubicBezTo>
                    <a:pt x="8700" y="19753"/>
                    <a:pt x="10225" y="15872"/>
                    <a:pt x="11697" y="12125"/>
                  </a:cubicBezTo>
                  <a:cubicBezTo>
                    <a:pt x="12366" y="10412"/>
                    <a:pt x="13062" y="8619"/>
                    <a:pt x="13785" y="6933"/>
                  </a:cubicBezTo>
                  <a:cubicBezTo>
                    <a:pt x="14749" y="4765"/>
                    <a:pt x="15766" y="2570"/>
                    <a:pt x="16756" y="429"/>
                  </a:cubicBezTo>
                  <a:lnTo>
                    <a:pt x="16970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1" name="Google Shape;4921;p65"/>
            <p:cNvSpPr/>
            <p:nvPr/>
          </p:nvSpPr>
          <p:spPr>
            <a:xfrm>
              <a:off x="5696715" y="1787212"/>
              <a:ext cx="604459" cy="809273"/>
            </a:xfrm>
            <a:custGeom>
              <a:avLst/>
              <a:gdLst/>
              <a:ahLst/>
              <a:cxnLst/>
              <a:rect l="l" t="t" r="r" b="b"/>
              <a:pathLst>
                <a:path w="28292" h="37874" extrusionOk="0">
                  <a:moveTo>
                    <a:pt x="27836" y="0"/>
                  </a:moveTo>
                  <a:cubicBezTo>
                    <a:pt x="26338" y="3453"/>
                    <a:pt x="24892" y="6959"/>
                    <a:pt x="23581" y="10492"/>
                  </a:cubicBezTo>
                  <a:cubicBezTo>
                    <a:pt x="21868" y="15444"/>
                    <a:pt x="20021" y="20422"/>
                    <a:pt x="18121" y="25294"/>
                  </a:cubicBezTo>
                  <a:cubicBezTo>
                    <a:pt x="16970" y="28345"/>
                    <a:pt x="15551" y="31262"/>
                    <a:pt x="13892" y="34046"/>
                  </a:cubicBezTo>
                  <a:cubicBezTo>
                    <a:pt x="12171" y="36308"/>
                    <a:pt x="10283" y="37439"/>
                    <a:pt x="8258" y="37439"/>
                  </a:cubicBezTo>
                  <a:cubicBezTo>
                    <a:pt x="7479" y="37439"/>
                    <a:pt x="6680" y="37271"/>
                    <a:pt x="5862" y="36937"/>
                  </a:cubicBezTo>
                  <a:cubicBezTo>
                    <a:pt x="2730" y="35625"/>
                    <a:pt x="1312" y="32360"/>
                    <a:pt x="428" y="29683"/>
                  </a:cubicBezTo>
                  <a:cubicBezTo>
                    <a:pt x="268" y="29201"/>
                    <a:pt x="107" y="28693"/>
                    <a:pt x="0" y="28211"/>
                  </a:cubicBezTo>
                  <a:lnTo>
                    <a:pt x="0" y="28211"/>
                  </a:lnTo>
                  <a:lnTo>
                    <a:pt x="27" y="29978"/>
                  </a:lnTo>
                  <a:cubicBezTo>
                    <a:pt x="910" y="32735"/>
                    <a:pt x="2409" y="36000"/>
                    <a:pt x="5675" y="37338"/>
                  </a:cubicBezTo>
                  <a:cubicBezTo>
                    <a:pt x="6477" y="37686"/>
                    <a:pt x="7361" y="37874"/>
                    <a:pt x="8244" y="37874"/>
                  </a:cubicBezTo>
                  <a:cubicBezTo>
                    <a:pt x="10412" y="37874"/>
                    <a:pt x="12446" y="36669"/>
                    <a:pt x="14266" y="34314"/>
                  </a:cubicBezTo>
                  <a:cubicBezTo>
                    <a:pt x="15926" y="31503"/>
                    <a:pt x="17371" y="28532"/>
                    <a:pt x="18522" y="25481"/>
                  </a:cubicBezTo>
                  <a:cubicBezTo>
                    <a:pt x="20422" y="20583"/>
                    <a:pt x="22269" y="15578"/>
                    <a:pt x="23982" y="10653"/>
                  </a:cubicBezTo>
                  <a:cubicBezTo>
                    <a:pt x="25320" y="7066"/>
                    <a:pt x="26793" y="3507"/>
                    <a:pt x="2829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2" name="Google Shape;4922;p65"/>
            <p:cNvSpPr/>
            <p:nvPr/>
          </p:nvSpPr>
          <p:spPr>
            <a:xfrm>
              <a:off x="5689857" y="1787789"/>
              <a:ext cx="95502" cy="327136"/>
            </a:xfrm>
            <a:custGeom>
              <a:avLst/>
              <a:gdLst/>
              <a:ahLst/>
              <a:cxnLst/>
              <a:rect l="l" t="t" r="r" b="b"/>
              <a:pathLst>
                <a:path w="4470" h="15310" extrusionOk="0">
                  <a:moveTo>
                    <a:pt x="3961" y="0"/>
                  </a:moveTo>
                  <a:cubicBezTo>
                    <a:pt x="2837" y="2757"/>
                    <a:pt x="1874" y="5567"/>
                    <a:pt x="1071" y="8431"/>
                  </a:cubicBezTo>
                  <a:cubicBezTo>
                    <a:pt x="696" y="9850"/>
                    <a:pt x="321" y="11375"/>
                    <a:pt x="0" y="12981"/>
                  </a:cubicBezTo>
                  <a:lnTo>
                    <a:pt x="54" y="15310"/>
                  </a:lnTo>
                  <a:cubicBezTo>
                    <a:pt x="428" y="13035"/>
                    <a:pt x="910" y="10760"/>
                    <a:pt x="1526" y="8511"/>
                  </a:cubicBezTo>
                  <a:cubicBezTo>
                    <a:pt x="2329" y="5621"/>
                    <a:pt x="3319" y="2784"/>
                    <a:pt x="447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3" name="Google Shape;4923;p65"/>
            <p:cNvSpPr/>
            <p:nvPr/>
          </p:nvSpPr>
          <p:spPr>
            <a:xfrm>
              <a:off x="5701287" y="2670245"/>
              <a:ext cx="285949" cy="307713"/>
            </a:xfrm>
            <a:custGeom>
              <a:avLst/>
              <a:gdLst/>
              <a:ahLst/>
              <a:cxnLst/>
              <a:rect l="l" t="t" r="r" b="b"/>
              <a:pathLst>
                <a:path w="13384" h="14401" extrusionOk="0">
                  <a:moveTo>
                    <a:pt x="0" y="0"/>
                  </a:moveTo>
                  <a:lnTo>
                    <a:pt x="0" y="803"/>
                  </a:lnTo>
                  <a:cubicBezTo>
                    <a:pt x="669" y="1686"/>
                    <a:pt x="1392" y="2543"/>
                    <a:pt x="2142" y="3373"/>
                  </a:cubicBezTo>
                  <a:cubicBezTo>
                    <a:pt x="3480" y="4791"/>
                    <a:pt x="4925" y="6156"/>
                    <a:pt x="6451" y="7414"/>
                  </a:cubicBezTo>
                  <a:cubicBezTo>
                    <a:pt x="7736" y="8512"/>
                    <a:pt x="9074" y="9663"/>
                    <a:pt x="10252" y="10894"/>
                  </a:cubicBezTo>
                  <a:cubicBezTo>
                    <a:pt x="11269" y="11964"/>
                    <a:pt x="12125" y="13142"/>
                    <a:pt x="12848" y="14400"/>
                  </a:cubicBezTo>
                  <a:lnTo>
                    <a:pt x="13383" y="14400"/>
                  </a:lnTo>
                  <a:cubicBezTo>
                    <a:pt x="12634" y="13008"/>
                    <a:pt x="11697" y="11724"/>
                    <a:pt x="10600" y="10599"/>
                  </a:cubicBezTo>
                  <a:cubicBezTo>
                    <a:pt x="9395" y="9341"/>
                    <a:pt x="8057" y="8217"/>
                    <a:pt x="6772" y="7066"/>
                  </a:cubicBezTo>
                  <a:cubicBezTo>
                    <a:pt x="5273" y="5835"/>
                    <a:pt x="3828" y="4497"/>
                    <a:pt x="2490" y="3052"/>
                  </a:cubicBezTo>
                  <a:cubicBezTo>
                    <a:pt x="1606" y="2088"/>
                    <a:pt x="777" y="1044"/>
                    <a:pt x="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4" name="Google Shape;4924;p65"/>
            <p:cNvSpPr/>
            <p:nvPr/>
          </p:nvSpPr>
          <p:spPr>
            <a:xfrm>
              <a:off x="7415679" y="1758601"/>
              <a:ext cx="44055" cy="1256516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5" name="Google Shape;4925;p65"/>
            <p:cNvSpPr/>
            <p:nvPr/>
          </p:nvSpPr>
          <p:spPr>
            <a:xfrm>
              <a:off x="6353753" y="1758601"/>
              <a:ext cx="44055" cy="1256516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26" name="Google Shape;4926;p65"/>
          <p:cNvSpPr txBox="1"/>
          <p:nvPr/>
        </p:nvSpPr>
        <p:spPr>
          <a:xfrm>
            <a:off x="2021850" y="3856625"/>
            <a:ext cx="51990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Questions?</a:t>
            </a:r>
            <a:endParaRPr sz="6000">
              <a:solidFill>
                <a:schemeClr val="lt1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grpSp>
        <p:nvGrpSpPr>
          <p:cNvPr id="4927" name="Google Shape;4927;p65"/>
          <p:cNvGrpSpPr/>
          <p:nvPr/>
        </p:nvGrpSpPr>
        <p:grpSpPr>
          <a:xfrm>
            <a:off x="-286393" y="157330"/>
            <a:ext cx="2998770" cy="4651294"/>
            <a:chOff x="306879" y="157330"/>
            <a:chExt cx="2998770" cy="4651294"/>
          </a:xfrm>
        </p:grpSpPr>
        <p:sp>
          <p:nvSpPr>
            <p:cNvPr id="4928" name="Google Shape;4928;p65"/>
            <p:cNvSpPr/>
            <p:nvPr/>
          </p:nvSpPr>
          <p:spPr>
            <a:xfrm flipH="1">
              <a:off x="1208688" y="284193"/>
              <a:ext cx="118043" cy="4289977"/>
            </a:xfrm>
            <a:custGeom>
              <a:avLst/>
              <a:gdLst/>
              <a:ahLst/>
              <a:cxnLst/>
              <a:rect l="l" t="t" r="r" b="b"/>
              <a:pathLst>
                <a:path w="222" h="8068" extrusionOk="0">
                  <a:moveTo>
                    <a:pt x="1" y="0"/>
                  </a:moveTo>
                  <a:lnTo>
                    <a:pt x="1" y="8068"/>
                  </a:lnTo>
                  <a:lnTo>
                    <a:pt x="221" y="806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9" name="Google Shape;4929;p65"/>
            <p:cNvSpPr/>
            <p:nvPr/>
          </p:nvSpPr>
          <p:spPr>
            <a:xfrm rot="4656112" flipH="1">
              <a:off x="1146620" y="607141"/>
              <a:ext cx="2237967" cy="1637783"/>
            </a:xfrm>
            <a:custGeom>
              <a:avLst/>
              <a:gdLst/>
              <a:ahLst/>
              <a:cxnLst/>
              <a:rect l="l" t="t" r="r" b="b"/>
              <a:pathLst>
                <a:path w="4209" h="3080" extrusionOk="0">
                  <a:moveTo>
                    <a:pt x="1392" y="0"/>
                  </a:moveTo>
                  <a:lnTo>
                    <a:pt x="238" y="772"/>
                  </a:lnTo>
                  <a:lnTo>
                    <a:pt x="0" y="2358"/>
                  </a:lnTo>
                  <a:lnTo>
                    <a:pt x="4208" y="3079"/>
                  </a:lnTo>
                  <a:lnTo>
                    <a:pt x="4208" y="255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0" name="Google Shape;4930;p65"/>
            <p:cNvSpPr/>
            <p:nvPr/>
          </p:nvSpPr>
          <p:spPr>
            <a:xfrm rot="4656112" flipH="1">
              <a:off x="1473902" y="837801"/>
              <a:ext cx="1989658" cy="1258646"/>
            </a:xfrm>
            <a:custGeom>
              <a:avLst/>
              <a:gdLst/>
              <a:ahLst/>
              <a:cxnLst/>
              <a:rect l="l" t="t" r="r" b="b"/>
              <a:pathLst>
                <a:path w="3742" h="2367" extrusionOk="0">
                  <a:moveTo>
                    <a:pt x="1316" y="0"/>
                  </a:moveTo>
                  <a:lnTo>
                    <a:pt x="162" y="772"/>
                  </a:lnTo>
                  <a:lnTo>
                    <a:pt x="1" y="1841"/>
                  </a:lnTo>
                  <a:cubicBezTo>
                    <a:pt x="561" y="2163"/>
                    <a:pt x="1409" y="2367"/>
                    <a:pt x="2351" y="2367"/>
                  </a:cubicBezTo>
                  <a:cubicBezTo>
                    <a:pt x="2851" y="2367"/>
                    <a:pt x="3326" y="2307"/>
                    <a:pt x="3742" y="2206"/>
                  </a:cubicBezTo>
                  <a:lnTo>
                    <a:pt x="131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1" name="Google Shape;4931;p65"/>
            <p:cNvSpPr/>
            <p:nvPr/>
          </p:nvSpPr>
          <p:spPr>
            <a:xfrm flipH="1">
              <a:off x="306879" y="4384306"/>
              <a:ext cx="1922186" cy="424319"/>
            </a:xfrm>
            <a:custGeom>
              <a:avLst/>
              <a:gdLst/>
              <a:ahLst/>
              <a:cxnLst/>
              <a:rect l="l" t="t" r="r" b="b"/>
              <a:pathLst>
                <a:path w="3615" h="798" extrusionOk="0">
                  <a:moveTo>
                    <a:pt x="1808" y="0"/>
                  </a:moveTo>
                  <a:lnTo>
                    <a:pt x="1" y="586"/>
                  </a:lnTo>
                  <a:lnTo>
                    <a:pt x="1" y="798"/>
                  </a:lnTo>
                  <a:lnTo>
                    <a:pt x="3615" y="798"/>
                  </a:lnTo>
                  <a:lnTo>
                    <a:pt x="3615" y="586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2" name="Google Shape;4932;p65"/>
            <p:cNvSpPr/>
            <p:nvPr/>
          </p:nvSpPr>
          <p:spPr>
            <a:xfrm rot="4656112" flipH="1">
              <a:off x="1201391" y="887916"/>
              <a:ext cx="1998697" cy="1137408"/>
            </a:xfrm>
            <a:custGeom>
              <a:avLst/>
              <a:gdLst/>
              <a:ahLst/>
              <a:cxnLst/>
              <a:rect l="l" t="t" r="r" b="b"/>
              <a:pathLst>
                <a:path w="3759" h="2139" extrusionOk="0">
                  <a:moveTo>
                    <a:pt x="289" y="0"/>
                  </a:moveTo>
                  <a:lnTo>
                    <a:pt x="43" y="170"/>
                  </a:lnTo>
                  <a:lnTo>
                    <a:pt x="1" y="458"/>
                  </a:lnTo>
                  <a:lnTo>
                    <a:pt x="3759" y="2138"/>
                  </a:lnTo>
                  <a:cubicBezTo>
                    <a:pt x="3759" y="2138"/>
                    <a:pt x="1612" y="798"/>
                    <a:pt x="289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3" name="Google Shape;4933;p65"/>
            <p:cNvSpPr/>
            <p:nvPr/>
          </p:nvSpPr>
          <p:spPr>
            <a:xfrm rot="4656112" flipH="1">
              <a:off x="1043755" y="255315"/>
              <a:ext cx="596047" cy="596089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561" y="0"/>
                  </a:moveTo>
                  <a:cubicBezTo>
                    <a:pt x="255" y="0"/>
                    <a:pt x="1" y="246"/>
                    <a:pt x="1" y="560"/>
                  </a:cubicBezTo>
                  <a:cubicBezTo>
                    <a:pt x="1" y="866"/>
                    <a:pt x="255" y="1120"/>
                    <a:pt x="561" y="1120"/>
                  </a:cubicBezTo>
                  <a:cubicBezTo>
                    <a:pt x="875" y="1120"/>
                    <a:pt x="1121" y="866"/>
                    <a:pt x="1121" y="560"/>
                  </a:cubicBezTo>
                  <a:cubicBezTo>
                    <a:pt x="1121" y="246"/>
                    <a:pt x="875" y="0"/>
                    <a:pt x="561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4" name="Google Shape;4934;p65"/>
          <p:cNvGrpSpPr/>
          <p:nvPr/>
        </p:nvGrpSpPr>
        <p:grpSpPr>
          <a:xfrm rot="1321466" flipH="1">
            <a:off x="5328631" y="2036158"/>
            <a:ext cx="1088053" cy="576024"/>
            <a:chOff x="-1074225" y="4512538"/>
            <a:chExt cx="714950" cy="378500"/>
          </a:xfrm>
        </p:grpSpPr>
        <p:sp>
          <p:nvSpPr>
            <p:cNvPr id="4935" name="Google Shape;4935;p6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6" name="Google Shape;4936;p6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7" name="Google Shape;4937;p6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8" name="Google Shape;4938;p6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9" name="Google Shape;4939;p6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0" name="Google Shape;4940;p6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1" name="Google Shape;4941;p6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2" name="Google Shape;4942;p6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3" name="Google Shape;4943;p6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4" name="Google Shape;4944;p6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5" name="Google Shape;4945;p6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46" name="Google Shape;4946;p65"/>
          <p:cNvGrpSpPr/>
          <p:nvPr/>
        </p:nvGrpSpPr>
        <p:grpSpPr>
          <a:xfrm>
            <a:off x="7272608" y="1143628"/>
            <a:ext cx="795310" cy="595688"/>
            <a:chOff x="-2352792" y="2455166"/>
            <a:chExt cx="795310" cy="595688"/>
          </a:xfrm>
        </p:grpSpPr>
        <p:sp>
          <p:nvSpPr>
            <p:cNvPr id="4947" name="Google Shape;4947;p65"/>
            <p:cNvSpPr/>
            <p:nvPr/>
          </p:nvSpPr>
          <p:spPr>
            <a:xfrm rot="-1321491">
              <a:off x="-2229919" y="2651459"/>
              <a:ext cx="188371" cy="120172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8" name="Google Shape;4948;p65"/>
            <p:cNvSpPr/>
            <p:nvPr/>
          </p:nvSpPr>
          <p:spPr>
            <a:xfrm rot="-1321491">
              <a:off x="-2326285" y="2565954"/>
              <a:ext cx="642710" cy="266444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9" name="Google Shape;4949;p65"/>
            <p:cNvSpPr/>
            <p:nvPr/>
          </p:nvSpPr>
          <p:spPr>
            <a:xfrm rot="-1321491">
              <a:off x="-2315562" y="2722948"/>
              <a:ext cx="81048" cy="60774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0" name="Google Shape;4950;p65"/>
            <p:cNvSpPr/>
            <p:nvPr/>
          </p:nvSpPr>
          <p:spPr>
            <a:xfrm rot="-1321491">
              <a:off x="-2268851" y="2705340"/>
              <a:ext cx="98573" cy="24599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1" name="Google Shape;4951;p65"/>
            <p:cNvSpPr/>
            <p:nvPr/>
          </p:nvSpPr>
          <p:spPr>
            <a:xfrm rot="-1321491">
              <a:off x="-2126620" y="2589879"/>
              <a:ext cx="162046" cy="93198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2" name="Google Shape;4952;p65"/>
            <p:cNvSpPr/>
            <p:nvPr/>
          </p:nvSpPr>
          <p:spPr>
            <a:xfrm rot="-1321491">
              <a:off x="-2047019" y="2568457"/>
              <a:ext cx="151922" cy="23849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3" name="Google Shape;4953;p65"/>
            <p:cNvSpPr/>
            <p:nvPr/>
          </p:nvSpPr>
          <p:spPr>
            <a:xfrm rot="-1321491">
              <a:off x="-2141129" y="2704093"/>
              <a:ext cx="40524" cy="25474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4" name="Google Shape;4954;p65"/>
            <p:cNvSpPr/>
            <p:nvPr/>
          </p:nvSpPr>
          <p:spPr>
            <a:xfrm rot="-1321491">
              <a:off x="-2311390" y="2582470"/>
              <a:ext cx="714934" cy="346992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5" name="Google Shape;4955;p65"/>
            <p:cNvSpPr/>
            <p:nvPr/>
          </p:nvSpPr>
          <p:spPr>
            <a:xfrm rot="-1321491">
              <a:off x="-2057698" y="2564157"/>
              <a:ext cx="407766" cy="318643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6" name="Google Shape;4956;p65"/>
            <p:cNvSpPr/>
            <p:nvPr/>
          </p:nvSpPr>
          <p:spPr>
            <a:xfrm rot="-1321491">
              <a:off x="-2260614" y="2735306"/>
              <a:ext cx="346342" cy="230895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57" name="Google Shape;4957;p65"/>
          <p:cNvSpPr/>
          <p:nvPr/>
        </p:nvSpPr>
        <p:spPr>
          <a:xfrm rot="-2370861">
            <a:off x="453071" y="-448977"/>
            <a:ext cx="5924830" cy="8448742"/>
          </a:xfrm>
          <a:prstGeom prst="triangle">
            <a:avLst>
              <a:gd name="adj" fmla="val 50000"/>
            </a:avLst>
          </a:prstGeom>
          <a:solidFill>
            <a:srgbClr val="FFF0D7">
              <a:alpha val="28369"/>
            </a:srgbClr>
          </a:solidFill>
          <a:ln>
            <a:noFill/>
          </a:ln>
          <a:effectLst>
            <a:outerShdw blurRad="928688" dist="361950" dir="5400000" algn="bl" rotWithShape="0">
              <a:srgbClr val="FFF0D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6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2" name="Google Shape;4962;p66"/>
          <p:cNvSpPr txBox="1"/>
          <p:nvPr>
            <p:ph type="title"/>
          </p:nvPr>
        </p:nvSpPr>
        <p:spPr>
          <a:xfrm>
            <a:off x="853800" y="1949697"/>
            <a:ext cx="3718200" cy="12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Index Game</a:t>
            </a:r>
            <a:endParaRPr sz="7200"/>
          </a:p>
        </p:txBody>
      </p:sp>
      <p:grpSp>
        <p:nvGrpSpPr>
          <p:cNvPr id="4963" name="Google Shape;4963;p66"/>
          <p:cNvGrpSpPr/>
          <p:nvPr/>
        </p:nvGrpSpPr>
        <p:grpSpPr>
          <a:xfrm rot="1321491" flipH="1">
            <a:off x="5696081" y="2631133"/>
            <a:ext cx="714934" cy="378491"/>
            <a:chOff x="-1074225" y="4512538"/>
            <a:chExt cx="714950" cy="378500"/>
          </a:xfrm>
        </p:grpSpPr>
        <p:sp>
          <p:nvSpPr>
            <p:cNvPr id="4964" name="Google Shape;4964;p6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5" name="Google Shape;4965;p6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6" name="Google Shape;4966;p6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7" name="Google Shape;4967;p6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8" name="Google Shape;4968;p6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9" name="Google Shape;4969;p6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0" name="Google Shape;4970;p6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1" name="Google Shape;4971;p6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2" name="Google Shape;4972;p6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3" name="Google Shape;4973;p6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4" name="Google Shape;4974;p6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5" name="Google Shape;4975;p66"/>
          <p:cNvGrpSpPr/>
          <p:nvPr/>
        </p:nvGrpSpPr>
        <p:grpSpPr>
          <a:xfrm>
            <a:off x="8132113" y="3729650"/>
            <a:ext cx="714950" cy="378500"/>
            <a:chOff x="-1074225" y="4512538"/>
            <a:chExt cx="714950" cy="378500"/>
          </a:xfrm>
        </p:grpSpPr>
        <p:sp>
          <p:nvSpPr>
            <p:cNvPr id="4976" name="Google Shape;4976;p6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7" name="Google Shape;4977;p6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8" name="Google Shape;4978;p6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9" name="Google Shape;4979;p6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0" name="Google Shape;4980;p6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1" name="Google Shape;4981;p6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2" name="Google Shape;4982;p6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3" name="Google Shape;4983;p6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4" name="Google Shape;4984;p6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5" name="Google Shape;4985;p6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6" name="Google Shape;4986;p6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7" name="Google Shape;4987;p6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88" name="Google Shape;4988;p66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4989" name="Google Shape;4989;p66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990" name="Google Shape;4990;p6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1" name="Google Shape;4991;p6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2" name="Google Shape;4992;p6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3" name="Google Shape;4993;p6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4" name="Google Shape;4994;p6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5" name="Google Shape;4995;p6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6" name="Google Shape;4996;p6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7" name="Google Shape;4997;p6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8" name="Google Shape;4998;p6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9" name="Google Shape;4999;p6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0" name="Google Shape;5000;p6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1" name="Google Shape;5001;p6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2" name="Google Shape;5002;p6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3" name="Google Shape;5003;p6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4" name="Google Shape;5004;p6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5" name="Google Shape;5005;p6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6" name="Google Shape;5006;p6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7" name="Google Shape;5007;p6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8" name="Google Shape;5008;p6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9" name="Google Shape;5009;p6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0" name="Google Shape;5010;p6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1" name="Google Shape;5011;p6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2" name="Google Shape;5012;p6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3" name="Google Shape;5013;p6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4" name="Google Shape;5014;p6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5" name="Google Shape;5015;p6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6" name="Google Shape;5016;p6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7" name="Google Shape;5017;p6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8" name="Google Shape;5018;p6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9" name="Google Shape;5019;p6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0" name="Google Shape;5020;p6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1" name="Google Shape;5021;p6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2" name="Google Shape;5022;p6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3" name="Google Shape;5023;p6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4" name="Google Shape;5024;p6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5" name="Google Shape;5025;p6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6" name="Google Shape;5026;p6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7" name="Google Shape;5027;p6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8" name="Google Shape;5028;p6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9" name="Google Shape;5029;p6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0" name="Google Shape;5030;p6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1" name="Google Shape;5031;p6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2" name="Google Shape;5032;p6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3" name="Google Shape;5033;p6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4" name="Google Shape;5034;p6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5" name="Google Shape;5035;p6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6" name="Google Shape;5036;p6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7" name="Google Shape;5037;p6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8" name="Google Shape;5038;p6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9" name="Google Shape;5039;p6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0" name="Google Shape;5040;p6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1" name="Google Shape;5041;p6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2" name="Google Shape;5042;p6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3" name="Google Shape;5043;p6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4" name="Google Shape;5044;p6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5" name="Google Shape;5045;p6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6" name="Google Shape;5046;p6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7" name="Google Shape;5047;p6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8" name="Google Shape;5048;p6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9" name="Google Shape;5049;p6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0" name="Google Shape;5050;p6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1" name="Google Shape;5051;p6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2" name="Google Shape;5052;p6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3" name="Google Shape;5053;p6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4" name="Google Shape;5054;p6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5" name="Google Shape;5055;p6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6" name="Google Shape;5056;p6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7" name="Google Shape;5057;p6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8" name="Google Shape;5058;p6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9" name="Google Shape;5059;p6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0" name="Google Shape;5060;p6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1" name="Google Shape;5061;p6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2" name="Google Shape;5062;p6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3" name="Google Shape;5063;p6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4" name="Google Shape;5064;p6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5" name="Google Shape;5065;p6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6" name="Google Shape;5066;p6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7" name="Google Shape;5067;p6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8" name="Google Shape;5068;p6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9" name="Google Shape;5069;p6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0" name="Google Shape;5070;p6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1" name="Google Shape;5071;p6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2" name="Google Shape;5072;p6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3" name="Google Shape;5073;p6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4" name="Google Shape;5074;p6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5" name="Google Shape;5075;p6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6" name="Google Shape;5076;p6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7" name="Google Shape;5077;p6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8" name="Google Shape;5078;p6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9" name="Google Shape;5079;p6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0" name="Google Shape;5080;p6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1" name="Google Shape;5081;p6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2" name="Google Shape;5082;p6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3" name="Google Shape;5083;p6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4" name="Google Shape;5084;p6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5" name="Google Shape;5085;p6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6" name="Google Shape;5086;p6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7" name="Google Shape;5087;p6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8" name="Google Shape;5088;p6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9" name="Google Shape;5089;p6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0" name="Google Shape;5090;p6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1" name="Google Shape;5091;p6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2" name="Google Shape;5092;p6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3" name="Google Shape;5093;p6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4" name="Google Shape;5094;p6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5" name="Google Shape;5095;p6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096" name="Google Shape;5096;p66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7" name="Google Shape;5097;p66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8" name="Google Shape;5098;p66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9" name="Google Shape;5099;p66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0" name="Google Shape;5100;p66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1" name="Google Shape;5101;p66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2" name="Google Shape;5102;p66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3" name="Google Shape;5103;p66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4" name="Google Shape;5104;p66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5" name="Google Shape;5105;p66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06" name="Google Shape;5106;p66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5107" name="Google Shape;5107;p66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5108" name="Google Shape;5108;p6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9" name="Google Shape;5109;p6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0" name="Google Shape;5110;p6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1" name="Google Shape;5111;p6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2" name="Google Shape;5112;p6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3" name="Google Shape;5113;p6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4" name="Google Shape;5114;p6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5" name="Google Shape;5115;p6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6" name="Google Shape;5116;p6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7" name="Google Shape;5117;p6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8" name="Google Shape;5118;p6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9" name="Google Shape;5119;p6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0" name="Google Shape;5120;p6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1" name="Google Shape;5121;p6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2" name="Google Shape;5122;p6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3" name="Google Shape;5123;p6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4" name="Google Shape;5124;p6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5" name="Google Shape;5125;p6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6" name="Google Shape;5126;p6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7" name="Google Shape;5127;p6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8" name="Google Shape;5128;p6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9" name="Google Shape;5129;p6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0" name="Google Shape;5130;p6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1" name="Google Shape;5131;p6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2" name="Google Shape;5132;p6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3" name="Google Shape;5133;p6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4" name="Google Shape;5134;p6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5" name="Google Shape;5135;p6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6" name="Google Shape;5136;p6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7" name="Google Shape;5137;p6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8" name="Google Shape;5138;p6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9" name="Google Shape;5139;p6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0" name="Google Shape;5140;p6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1" name="Google Shape;5141;p6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2" name="Google Shape;5142;p6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3" name="Google Shape;5143;p6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4" name="Google Shape;5144;p6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5" name="Google Shape;5145;p6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6" name="Google Shape;5146;p6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7" name="Google Shape;5147;p6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8" name="Google Shape;5148;p6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9" name="Google Shape;5149;p6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0" name="Google Shape;5150;p6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1" name="Google Shape;5151;p6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2" name="Google Shape;5152;p6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3" name="Google Shape;5153;p6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4" name="Google Shape;5154;p6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5" name="Google Shape;5155;p6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6" name="Google Shape;5156;p6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7" name="Google Shape;5157;p6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8" name="Google Shape;5158;p6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9" name="Google Shape;5159;p6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0" name="Google Shape;5160;p6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1" name="Google Shape;5161;p6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2" name="Google Shape;5162;p6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3" name="Google Shape;5163;p6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4" name="Google Shape;5164;p6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5" name="Google Shape;5165;p6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6" name="Google Shape;5166;p6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7" name="Google Shape;5167;p6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8" name="Google Shape;5168;p6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9" name="Google Shape;5169;p6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0" name="Google Shape;5170;p6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1" name="Google Shape;5171;p6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2" name="Google Shape;5172;p6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3" name="Google Shape;5173;p6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4" name="Google Shape;5174;p6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5" name="Google Shape;5175;p6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6" name="Google Shape;5176;p6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7" name="Google Shape;5177;p6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8" name="Google Shape;5178;p6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9" name="Google Shape;5179;p6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0" name="Google Shape;5180;p6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1" name="Google Shape;5181;p6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2" name="Google Shape;5182;p6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3" name="Google Shape;5183;p6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4" name="Google Shape;5184;p6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5" name="Google Shape;5185;p6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6" name="Google Shape;5186;p6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7" name="Google Shape;5187;p6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8" name="Google Shape;5188;p6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9" name="Google Shape;5189;p6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0" name="Google Shape;5190;p6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1" name="Google Shape;5191;p6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2" name="Google Shape;5192;p6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3" name="Google Shape;5193;p6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4" name="Google Shape;5194;p6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5" name="Google Shape;5195;p6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6" name="Google Shape;5196;p6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7" name="Google Shape;5197;p6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8" name="Google Shape;5198;p6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9" name="Google Shape;5199;p6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0" name="Google Shape;5200;p6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1" name="Google Shape;5201;p6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2" name="Google Shape;5202;p6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3" name="Google Shape;5203;p6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4" name="Google Shape;5204;p6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5" name="Google Shape;5205;p6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6" name="Google Shape;5206;p6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7" name="Google Shape;5207;p6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8" name="Google Shape;5208;p6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9" name="Google Shape;5209;p6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0" name="Google Shape;5210;p6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1" name="Google Shape;5211;p6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2" name="Google Shape;5212;p6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3" name="Google Shape;5213;p6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214" name="Google Shape;5214;p66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5" name="Google Shape;5215;p66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6" name="Google Shape;5216;p66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7" name="Google Shape;5217;p66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8" name="Google Shape;5218;p66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9" name="Google Shape;5219;p66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0" name="Google Shape;5220;p66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1" name="Google Shape;5221;p66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2" name="Google Shape;5222;p66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3" name="Google Shape;5223;p66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24" name="Google Shape;5224;p66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25" name="Google Shape;5225;p66"/>
          <p:cNvGrpSpPr/>
          <p:nvPr/>
        </p:nvGrpSpPr>
        <p:grpSpPr>
          <a:xfrm>
            <a:off x="853802" y="4024995"/>
            <a:ext cx="1939065" cy="792125"/>
            <a:chOff x="-2184318" y="2154918"/>
            <a:chExt cx="863803" cy="352871"/>
          </a:xfrm>
        </p:grpSpPr>
        <p:sp>
          <p:nvSpPr>
            <p:cNvPr id="5226" name="Google Shape;5226;p66"/>
            <p:cNvSpPr/>
            <p:nvPr/>
          </p:nvSpPr>
          <p:spPr>
            <a:xfrm>
              <a:off x="-2184318" y="2154918"/>
              <a:ext cx="150279" cy="352871"/>
            </a:xfrm>
            <a:custGeom>
              <a:avLst/>
              <a:gdLst/>
              <a:ahLst/>
              <a:cxnLst/>
              <a:rect l="l" t="t" r="r" b="b"/>
              <a:pathLst>
                <a:path w="1290" h="3029" extrusionOk="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7" name="Google Shape;5227;p66"/>
            <p:cNvSpPr/>
            <p:nvPr/>
          </p:nvSpPr>
          <p:spPr>
            <a:xfrm>
              <a:off x="-1419535" y="2154918"/>
              <a:ext cx="99021" cy="352871"/>
            </a:xfrm>
            <a:custGeom>
              <a:avLst/>
              <a:gdLst/>
              <a:ahLst/>
              <a:cxnLst/>
              <a:rect l="l" t="t" r="r" b="b"/>
              <a:pathLst>
                <a:path w="850" h="3029" extrusionOk="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8" name="Google Shape;5228;p66"/>
            <p:cNvSpPr/>
            <p:nvPr/>
          </p:nvSpPr>
          <p:spPr>
            <a:xfrm>
              <a:off x="-2018314" y="2154918"/>
              <a:ext cx="131523" cy="352871"/>
            </a:xfrm>
            <a:custGeom>
              <a:avLst/>
              <a:gdLst/>
              <a:ahLst/>
              <a:cxnLst/>
              <a:rect l="l" t="t" r="r" b="b"/>
              <a:pathLst>
                <a:path w="1129" h="3029" extrusionOk="0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9" name="Google Shape;5229;p66"/>
            <p:cNvSpPr/>
            <p:nvPr/>
          </p:nvSpPr>
          <p:spPr>
            <a:xfrm>
              <a:off x="-1662542" y="2252660"/>
              <a:ext cx="94943" cy="255130"/>
            </a:xfrm>
            <a:custGeom>
              <a:avLst/>
              <a:gdLst/>
              <a:ahLst/>
              <a:cxnLst/>
              <a:rect l="l" t="t" r="r" b="b"/>
              <a:pathLst>
                <a:path w="815" h="2190" extrusionOk="0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0" name="Google Shape;5230;p66"/>
            <p:cNvSpPr/>
            <p:nvPr/>
          </p:nvSpPr>
          <p:spPr>
            <a:xfrm>
              <a:off x="-1753523" y="2154918"/>
              <a:ext cx="77236" cy="352871"/>
            </a:xfrm>
            <a:custGeom>
              <a:avLst/>
              <a:gdLst/>
              <a:ahLst/>
              <a:cxnLst/>
              <a:rect l="l" t="t" r="r" b="b"/>
              <a:pathLst>
                <a:path w="663" h="3029" extrusionOk="0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1" name="Google Shape;5231;p66"/>
            <p:cNvSpPr/>
            <p:nvPr/>
          </p:nvSpPr>
          <p:spPr>
            <a:xfrm>
              <a:off x="-1886909" y="2189402"/>
              <a:ext cx="127562" cy="318388"/>
            </a:xfrm>
            <a:custGeom>
              <a:avLst/>
              <a:gdLst/>
              <a:ahLst/>
              <a:cxnLst/>
              <a:rect l="l" t="t" r="r" b="b"/>
              <a:pathLst>
                <a:path w="1095" h="2733" extrusionOk="0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2" name="Google Shape;5232;p66"/>
            <p:cNvSpPr/>
            <p:nvPr/>
          </p:nvSpPr>
          <p:spPr>
            <a:xfrm>
              <a:off x="-1560842" y="2183577"/>
              <a:ext cx="131639" cy="324213"/>
            </a:xfrm>
            <a:custGeom>
              <a:avLst/>
              <a:gdLst/>
              <a:ahLst/>
              <a:cxnLst/>
              <a:rect l="l" t="t" r="r" b="b"/>
              <a:pathLst>
                <a:path w="1130" h="2783" extrusionOk="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3" name="Google Shape;5233;p66"/>
            <p:cNvSpPr/>
            <p:nvPr/>
          </p:nvSpPr>
          <p:spPr>
            <a:xfrm>
              <a:off x="-2000607" y="2469111"/>
              <a:ext cx="78168" cy="23882"/>
            </a:xfrm>
            <a:custGeom>
              <a:avLst/>
              <a:gdLst/>
              <a:ahLst/>
              <a:cxnLst/>
              <a:rect l="l" t="t" r="r" b="b"/>
              <a:pathLst>
                <a:path w="671" h="205" extrusionOk="0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4" name="Google Shape;5234;p66"/>
            <p:cNvSpPr/>
            <p:nvPr/>
          </p:nvSpPr>
          <p:spPr>
            <a:xfrm>
              <a:off x="-1999558" y="2429619"/>
              <a:ext cx="78168" cy="23765"/>
            </a:xfrm>
            <a:custGeom>
              <a:avLst/>
              <a:gdLst/>
              <a:ahLst/>
              <a:cxnLst/>
              <a:rect l="l" t="t" r="r" b="b"/>
              <a:pathLst>
                <a:path w="671" h="204" extrusionOk="0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5" name="Google Shape;5235;p66"/>
            <p:cNvSpPr/>
            <p:nvPr/>
          </p:nvSpPr>
          <p:spPr>
            <a:xfrm>
              <a:off x="-1862212" y="2459209"/>
              <a:ext cx="76188" cy="30755"/>
            </a:xfrm>
            <a:custGeom>
              <a:avLst/>
              <a:gdLst/>
              <a:ahLst/>
              <a:cxnLst/>
              <a:rect l="l" t="t" r="r" b="b"/>
              <a:pathLst>
                <a:path w="654" h="264" extrusionOk="0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6" name="Google Shape;5236;p66"/>
            <p:cNvSpPr/>
            <p:nvPr/>
          </p:nvSpPr>
          <p:spPr>
            <a:xfrm>
              <a:off x="-2006548" y="2169713"/>
              <a:ext cx="87138" cy="20853"/>
            </a:xfrm>
            <a:custGeom>
              <a:avLst/>
              <a:gdLst/>
              <a:ahLst/>
              <a:cxnLst/>
              <a:rect l="l" t="t" r="r" b="b"/>
              <a:pathLst>
                <a:path w="7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7" name="Google Shape;5237;p66"/>
            <p:cNvSpPr/>
            <p:nvPr/>
          </p:nvSpPr>
          <p:spPr>
            <a:xfrm>
              <a:off x="-1644834" y="2473072"/>
              <a:ext cx="58480" cy="18873"/>
            </a:xfrm>
            <a:custGeom>
              <a:avLst/>
              <a:gdLst/>
              <a:ahLst/>
              <a:cxnLst/>
              <a:rect l="l" t="t" r="r" b="b"/>
              <a:pathLst>
                <a:path w="502" h="162" extrusionOk="0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8" name="Google Shape;5238;p66"/>
            <p:cNvSpPr/>
            <p:nvPr/>
          </p:nvSpPr>
          <p:spPr>
            <a:xfrm>
              <a:off x="-1732787" y="2452336"/>
              <a:ext cx="46598" cy="4461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9" name="Google Shape;5239;p66"/>
            <p:cNvSpPr/>
            <p:nvPr/>
          </p:nvSpPr>
          <p:spPr>
            <a:xfrm>
              <a:off x="-1533117" y="2202333"/>
              <a:ext cx="68266" cy="36697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0" name="Google Shape;5240;p66"/>
            <p:cNvSpPr/>
            <p:nvPr/>
          </p:nvSpPr>
          <p:spPr>
            <a:xfrm>
              <a:off x="-1412546" y="2173674"/>
              <a:ext cx="55452" cy="38677"/>
            </a:xfrm>
            <a:custGeom>
              <a:avLst/>
              <a:gdLst/>
              <a:ahLst/>
              <a:cxnLst/>
              <a:rect l="l" t="t" r="r" b="b"/>
              <a:pathLst>
                <a:path w="476" h="332" extrusionOk="0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1" name="Google Shape;5241;p66"/>
            <p:cNvSpPr/>
            <p:nvPr/>
          </p:nvSpPr>
          <p:spPr>
            <a:xfrm>
              <a:off x="-2153796" y="2449307"/>
              <a:ext cx="68383" cy="38677"/>
            </a:xfrm>
            <a:custGeom>
              <a:avLst/>
              <a:gdLst/>
              <a:ahLst/>
              <a:cxnLst/>
              <a:rect l="l" t="t" r="r" b="b"/>
              <a:pathLst>
                <a:path w="587" h="332" extrusionOk="0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2" name="Google Shape;5242;p66"/>
            <p:cNvSpPr/>
            <p:nvPr/>
          </p:nvSpPr>
          <p:spPr>
            <a:xfrm>
              <a:off x="-2172552" y="2174606"/>
              <a:ext cx="87138" cy="37745"/>
            </a:xfrm>
            <a:custGeom>
              <a:avLst/>
              <a:gdLst/>
              <a:ahLst/>
              <a:cxnLst/>
              <a:rect l="l" t="t" r="r" b="b"/>
              <a:pathLst>
                <a:path w="748" h="324" extrusionOk="0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3" name="Google Shape;5243;p66"/>
            <p:cNvSpPr/>
            <p:nvPr/>
          </p:nvSpPr>
          <p:spPr>
            <a:xfrm>
              <a:off x="-1542087" y="2466199"/>
              <a:ext cx="90051" cy="27726"/>
            </a:xfrm>
            <a:custGeom>
              <a:avLst/>
              <a:gdLst/>
              <a:ahLst/>
              <a:cxnLst/>
              <a:rect l="l" t="t" r="r" b="b"/>
              <a:pathLst>
                <a:path w="773" h="238" extrusionOk="0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4" name="Google Shape;5244;p66"/>
            <p:cNvSpPr/>
            <p:nvPr/>
          </p:nvSpPr>
          <p:spPr>
            <a:xfrm>
              <a:off x="-1407653" y="2425658"/>
              <a:ext cx="68266" cy="73277"/>
            </a:xfrm>
            <a:custGeom>
              <a:avLst/>
              <a:gdLst/>
              <a:ahLst/>
              <a:cxnLst/>
              <a:rect l="l" t="t" r="r" b="b"/>
              <a:pathLst>
                <a:path w="586" h="629" extrusionOk="0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45" name="Google Shape;5245;p66"/>
          <p:cNvGrpSpPr/>
          <p:nvPr/>
        </p:nvGrpSpPr>
        <p:grpSpPr>
          <a:xfrm>
            <a:off x="2802654" y="4025003"/>
            <a:ext cx="1692686" cy="792130"/>
            <a:chOff x="-1294235" y="2130167"/>
            <a:chExt cx="859843" cy="402382"/>
          </a:xfrm>
        </p:grpSpPr>
        <p:sp>
          <p:nvSpPr>
            <p:cNvPr id="5246" name="Google Shape;5246;p66"/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7" name="Google Shape;5247;p66"/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8" name="Google Shape;5248;p66"/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9" name="Google Shape;5249;p66"/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0" name="Google Shape;5250;p66"/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1" name="Google Shape;5251;p66"/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2" name="Google Shape;5252;p66"/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3" name="Google Shape;5253;p66"/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4" name="Google Shape;5254;p66"/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5" name="Google Shape;5255;p66"/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6" name="Google Shape;5256;p66"/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7" name="Google Shape;5257;p66"/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8" name="Google Shape;5258;p66"/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9" name="Google Shape;5259;p66"/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0" name="Google Shape;5260;p66"/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1" name="Google Shape;5261;p66"/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2" name="Google Shape;5262;p66"/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63" name="Google Shape;5263;p66"/>
          <p:cNvGrpSpPr/>
          <p:nvPr/>
        </p:nvGrpSpPr>
        <p:grpSpPr>
          <a:xfrm>
            <a:off x="6591945" y="1660524"/>
            <a:ext cx="1393674" cy="3156593"/>
            <a:chOff x="11317416" y="448182"/>
            <a:chExt cx="1916494" cy="5028825"/>
          </a:xfrm>
        </p:grpSpPr>
        <p:sp>
          <p:nvSpPr>
            <p:cNvPr id="5264" name="Google Shape;5264;p66"/>
            <p:cNvSpPr/>
            <p:nvPr/>
          </p:nvSpPr>
          <p:spPr>
            <a:xfrm>
              <a:off x="12055208" y="448182"/>
              <a:ext cx="440921" cy="398781"/>
            </a:xfrm>
            <a:custGeom>
              <a:avLst/>
              <a:gdLst/>
              <a:ahLst/>
              <a:cxnLst/>
              <a:rect l="l" t="t" r="r" b="b"/>
              <a:pathLst>
                <a:path w="3275" h="2962" extrusionOk="0">
                  <a:moveTo>
                    <a:pt x="1641" y="0"/>
                  </a:moveTo>
                  <a:cubicBezTo>
                    <a:pt x="1514" y="0"/>
                    <a:pt x="1384" y="17"/>
                    <a:pt x="1256" y="51"/>
                  </a:cubicBezTo>
                  <a:cubicBezTo>
                    <a:pt x="467" y="264"/>
                    <a:pt x="0" y="1078"/>
                    <a:pt x="212" y="1867"/>
                  </a:cubicBezTo>
                  <a:cubicBezTo>
                    <a:pt x="390" y="2527"/>
                    <a:pt x="983" y="2961"/>
                    <a:pt x="1634" y="2961"/>
                  </a:cubicBezTo>
                  <a:cubicBezTo>
                    <a:pt x="1761" y="2961"/>
                    <a:pt x="1890" y="2945"/>
                    <a:pt x="2019" y="2910"/>
                  </a:cubicBezTo>
                  <a:cubicBezTo>
                    <a:pt x="2808" y="2698"/>
                    <a:pt x="3275" y="1884"/>
                    <a:pt x="3062" y="1095"/>
                  </a:cubicBezTo>
                  <a:cubicBezTo>
                    <a:pt x="2885" y="435"/>
                    <a:pt x="2292" y="0"/>
                    <a:pt x="1641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5" name="Google Shape;5265;p66"/>
            <p:cNvSpPr/>
            <p:nvPr/>
          </p:nvSpPr>
          <p:spPr>
            <a:xfrm>
              <a:off x="12092905" y="472416"/>
              <a:ext cx="365527" cy="330119"/>
            </a:xfrm>
            <a:custGeom>
              <a:avLst/>
              <a:gdLst/>
              <a:ahLst/>
              <a:cxnLst/>
              <a:rect l="l" t="t" r="r" b="b"/>
              <a:pathLst>
                <a:path w="2715" h="2452" extrusionOk="0">
                  <a:moveTo>
                    <a:pt x="1357" y="1"/>
                  </a:moveTo>
                  <a:cubicBezTo>
                    <a:pt x="1253" y="1"/>
                    <a:pt x="1148" y="14"/>
                    <a:pt x="1043" y="41"/>
                  </a:cubicBezTo>
                  <a:cubicBezTo>
                    <a:pt x="390" y="219"/>
                    <a:pt x="0" y="889"/>
                    <a:pt x="178" y="1543"/>
                  </a:cubicBezTo>
                  <a:cubicBezTo>
                    <a:pt x="327" y="2089"/>
                    <a:pt x="820" y="2451"/>
                    <a:pt x="1354" y="2451"/>
                  </a:cubicBezTo>
                  <a:cubicBezTo>
                    <a:pt x="1459" y="2451"/>
                    <a:pt x="1566" y="2437"/>
                    <a:pt x="1671" y="2408"/>
                  </a:cubicBezTo>
                  <a:cubicBezTo>
                    <a:pt x="2324" y="2230"/>
                    <a:pt x="2715" y="1560"/>
                    <a:pt x="2536" y="906"/>
                  </a:cubicBezTo>
                  <a:cubicBezTo>
                    <a:pt x="2394" y="358"/>
                    <a:pt x="1899" y="1"/>
                    <a:pt x="1357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6" name="Google Shape;5266;p66"/>
            <p:cNvSpPr/>
            <p:nvPr/>
          </p:nvSpPr>
          <p:spPr>
            <a:xfrm>
              <a:off x="12154567" y="501900"/>
              <a:ext cx="242204" cy="241127"/>
            </a:xfrm>
            <a:custGeom>
              <a:avLst/>
              <a:gdLst/>
              <a:ahLst/>
              <a:cxnLst/>
              <a:rect l="l" t="t" r="r" b="b"/>
              <a:pathLst>
                <a:path w="1799" h="1791" extrusionOk="0">
                  <a:moveTo>
                    <a:pt x="899" y="0"/>
                  </a:moveTo>
                  <a:cubicBezTo>
                    <a:pt x="407" y="0"/>
                    <a:pt x="0" y="399"/>
                    <a:pt x="0" y="891"/>
                  </a:cubicBezTo>
                  <a:cubicBezTo>
                    <a:pt x="0" y="1391"/>
                    <a:pt x="407" y="1790"/>
                    <a:pt x="899" y="1790"/>
                  </a:cubicBezTo>
                  <a:cubicBezTo>
                    <a:pt x="1400" y="1790"/>
                    <a:pt x="1799" y="1391"/>
                    <a:pt x="1799" y="891"/>
                  </a:cubicBezTo>
                  <a:cubicBezTo>
                    <a:pt x="1799" y="399"/>
                    <a:pt x="1400" y="0"/>
                    <a:pt x="899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7" name="Google Shape;5267;p66"/>
            <p:cNvSpPr/>
            <p:nvPr/>
          </p:nvSpPr>
          <p:spPr>
            <a:xfrm>
              <a:off x="12219595" y="523576"/>
              <a:ext cx="112149" cy="112014"/>
            </a:xfrm>
            <a:custGeom>
              <a:avLst/>
              <a:gdLst/>
              <a:ahLst/>
              <a:cxnLst/>
              <a:rect l="l" t="t" r="r" b="b"/>
              <a:pathLst>
                <a:path w="833" h="832" extrusionOk="0">
                  <a:moveTo>
                    <a:pt x="416" y="0"/>
                  </a:moveTo>
                  <a:cubicBezTo>
                    <a:pt x="187" y="0"/>
                    <a:pt x="1" y="187"/>
                    <a:pt x="1" y="416"/>
                  </a:cubicBezTo>
                  <a:cubicBezTo>
                    <a:pt x="1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8" name="Google Shape;5268;p66"/>
            <p:cNvSpPr/>
            <p:nvPr/>
          </p:nvSpPr>
          <p:spPr>
            <a:xfrm>
              <a:off x="11382444" y="627244"/>
              <a:ext cx="1787516" cy="781542"/>
            </a:xfrm>
            <a:custGeom>
              <a:avLst/>
              <a:gdLst/>
              <a:ahLst/>
              <a:cxnLst/>
              <a:rect l="l" t="t" r="r" b="b"/>
              <a:pathLst>
                <a:path w="13277" h="5805" extrusionOk="0">
                  <a:moveTo>
                    <a:pt x="9" y="5804"/>
                  </a:moveTo>
                  <a:lnTo>
                    <a:pt x="1" y="5805"/>
                  </a:lnTo>
                  <a:lnTo>
                    <a:pt x="9" y="5805"/>
                  </a:lnTo>
                  <a:cubicBezTo>
                    <a:pt x="9" y="5804"/>
                    <a:pt x="9" y="5804"/>
                    <a:pt x="9" y="5804"/>
                  </a:cubicBezTo>
                  <a:close/>
                  <a:moveTo>
                    <a:pt x="5303" y="1"/>
                  </a:moveTo>
                  <a:cubicBezTo>
                    <a:pt x="4677" y="1"/>
                    <a:pt x="4007" y="259"/>
                    <a:pt x="3725" y="774"/>
                  </a:cubicBezTo>
                  <a:cubicBezTo>
                    <a:pt x="3614" y="978"/>
                    <a:pt x="3538" y="1190"/>
                    <a:pt x="3496" y="1385"/>
                  </a:cubicBezTo>
                  <a:cubicBezTo>
                    <a:pt x="3402" y="1775"/>
                    <a:pt x="3428" y="2098"/>
                    <a:pt x="3436" y="2216"/>
                  </a:cubicBezTo>
                  <a:lnTo>
                    <a:pt x="3436" y="2225"/>
                  </a:lnTo>
                  <a:cubicBezTo>
                    <a:pt x="3436" y="2233"/>
                    <a:pt x="3436" y="2233"/>
                    <a:pt x="3436" y="2242"/>
                  </a:cubicBezTo>
                  <a:cubicBezTo>
                    <a:pt x="3436" y="2242"/>
                    <a:pt x="3436" y="2250"/>
                    <a:pt x="3445" y="2250"/>
                  </a:cubicBezTo>
                  <a:cubicBezTo>
                    <a:pt x="3445" y="2250"/>
                    <a:pt x="3445" y="2259"/>
                    <a:pt x="3445" y="2259"/>
                  </a:cubicBezTo>
                  <a:lnTo>
                    <a:pt x="3445" y="2267"/>
                  </a:lnTo>
                  <a:cubicBezTo>
                    <a:pt x="3445" y="2267"/>
                    <a:pt x="3203" y="1704"/>
                    <a:pt x="2582" y="1704"/>
                  </a:cubicBezTo>
                  <a:cubicBezTo>
                    <a:pt x="2449" y="1704"/>
                    <a:pt x="2299" y="1729"/>
                    <a:pt x="2130" y="1792"/>
                  </a:cubicBezTo>
                  <a:cubicBezTo>
                    <a:pt x="1595" y="1987"/>
                    <a:pt x="1383" y="2369"/>
                    <a:pt x="1307" y="2658"/>
                  </a:cubicBezTo>
                  <a:cubicBezTo>
                    <a:pt x="1299" y="2692"/>
                    <a:pt x="1299" y="2717"/>
                    <a:pt x="1290" y="2751"/>
                  </a:cubicBezTo>
                  <a:cubicBezTo>
                    <a:pt x="1290" y="2751"/>
                    <a:pt x="1290" y="2759"/>
                    <a:pt x="1290" y="2768"/>
                  </a:cubicBezTo>
                  <a:cubicBezTo>
                    <a:pt x="1282" y="2785"/>
                    <a:pt x="1282" y="2810"/>
                    <a:pt x="1282" y="2827"/>
                  </a:cubicBezTo>
                  <a:cubicBezTo>
                    <a:pt x="1282" y="2836"/>
                    <a:pt x="1282" y="2844"/>
                    <a:pt x="1282" y="2853"/>
                  </a:cubicBezTo>
                  <a:cubicBezTo>
                    <a:pt x="1282" y="2870"/>
                    <a:pt x="1282" y="2887"/>
                    <a:pt x="1282" y="2904"/>
                  </a:cubicBezTo>
                  <a:lnTo>
                    <a:pt x="1282" y="2921"/>
                  </a:lnTo>
                  <a:cubicBezTo>
                    <a:pt x="1282" y="2938"/>
                    <a:pt x="1282" y="2954"/>
                    <a:pt x="1282" y="2971"/>
                  </a:cubicBezTo>
                  <a:cubicBezTo>
                    <a:pt x="1282" y="2954"/>
                    <a:pt x="1273" y="2929"/>
                    <a:pt x="1273" y="2904"/>
                  </a:cubicBezTo>
                  <a:cubicBezTo>
                    <a:pt x="1273" y="2904"/>
                    <a:pt x="1265" y="2895"/>
                    <a:pt x="1265" y="2895"/>
                  </a:cubicBezTo>
                  <a:cubicBezTo>
                    <a:pt x="1265" y="2870"/>
                    <a:pt x="1256" y="2844"/>
                    <a:pt x="1248" y="2819"/>
                  </a:cubicBezTo>
                  <a:cubicBezTo>
                    <a:pt x="1248" y="2819"/>
                    <a:pt x="1248" y="2810"/>
                    <a:pt x="1248" y="2810"/>
                  </a:cubicBezTo>
                  <a:cubicBezTo>
                    <a:pt x="1239" y="2785"/>
                    <a:pt x="1231" y="2751"/>
                    <a:pt x="1222" y="2725"/>
                  </a:cubicBezTo>
                  <a:cubicBezTo>
                    <a:pt x="1222" y="2717"/>
                    <a:pt x="1222" y="2717"/>
                    <a:pt x="1222" y="2717"/>
                  </a:cubicBezTo>
                  <a:cubicBezTo>
                    <a:pt x="1129" y="2335"/>
                    <a:pt x="925" y="1767"/>
                    <a:pt x="603" y="1767"/>
                  </a:cubicBezTo>
                  <a:cubicBezTo>
                    <a:pt x="145" y="1767"/>
                    <a:pt x="18" y="3090"/>
                    <a:pt x="9" y="5304"/>
                  </a:cubicBezTo>
                  <a:lnTo>
                    <a:pt x="9" y="5338"/>
                  </a:lnTo>
                  <a:cubicBezTo>
                    <a:pt x="9" y="5491"/>
                    <a:pt x="9" y="5643"/>
                    <a:pt x="9" y="5804"/>
                  </a:cubicBezTo>
                  <a:lnTo>
                    <a:pt x="9" y="5804"/>
                  </a:lnTo>
                  <a:lnTo>
                    <a:pt x="6626" y="5050"/>
                  </a:lnTo>
                  <a:lnTo>
                    <a:pt x="13277" y="5805"/>
                  </a:lnTo>
                  <a:cubicBezTo>
                    <a:pt x="13277" y="5644"/>
                    <a:pt x="13277" y="5491"/>
                    <a:pt x="13277" y="5338"/>
                  </a:cubicBezTo>
                  <a:lnTo>
                    <a:pt x="13277" y="5296"/>
                  </a:lnTo>
                  <a:cubicBezTo>
                    <a:pt x="13277" y="5160"/>
                    <a:pt x="13268" y="5024"/>
                    <a:pt x="13268" y="4889"/>
                  </a:cubicBezTo>
                  <a:lnTo>
                    <a:pt x="13268" y="4872"/>
                  </a:lnTo>
                  <a:cubicBezTo>
                    <a:pt x="13243" y="2921"/>
                    <a:pt x="13107" y="1767"/>
                    <a:pt x="12674" y="1767"/>
                  </a:cubicBezTo>
                  <a:cubicBezTo>
                    <a:pt x="12377" y="1767"/>
                    <a:pt x="12191" y="2233"/>
                    <a:pt x="12080" y="2607"/>
                  </a:cubicBezTo>
                  <a:cubicBezTo>
                    <a:pt x="12072" y="2641"/>
                    <a:pt x="12063" y="2675"/>
                    <a:pt x="12055" y="2708"/>
                  </a:cubicBezTo>
                  <a:cubicBezTo>
                    <a:pt x="12055" y="2717"/>
                    <a:pt x="12047" y="2717"/>
                    <a:pt x="12047" y="2725"/>
                  </a:cubicBezTo>
                  <a:cubicBezTo>
                    <a:pt x="12038" y="2751"/>
                    <a:pt x="12038" y="2785"/>
                    <a:pt x="12030" y="2810"/>
                  </a:cubicBezTo>
                  <a:lnTo>
                    <a:pt x="12021" y="2827"/>
                  </a:lnTo>
                  <a:cubicBezTo>
                    <a:pt x="12021" y="2853"/>
                    <a:pt x="12013" y="2870"/>
                    <a:pt x="12013" y="2895"/>
                  </a:cubicBezTo>
                  <a:cubicBezTo>
                    <a:pt x="12013" y="2904"/>
                    <a:pt x="12004" y="2904"/>
                    <a:pt x="12004" y="2912"/>
                  </a:cubicBezTo>
                  <a:cubicBezTo>
                    <a:pt x="12004" y="2932"/>
                    <a:pt x="11999" y="2947"/>
                    <a:pt x="11993" y="2960"/>
                  </a:cubicBezTo>
                  <a:lnTo>
                    <a:pt x="11993" y="2960"/>
                  </a:lnTo>
                  <a:cubicBezTo>
                    <a:pt x="11996" y="2949"/>
                    <a:pt x="11996" y="2933"/>
                    <a:pt x="11996" y="2921"/>
                  </a:cubicBezTo>
                  <a:lnTo>
                    <a:pt x="11996" y="2904"/>
                  </a:lnTo>
                  <a:cubicBezTo>
                    <a:pt x="11996" y="2887"/>
                    <a:pt x="11996" y="2870"/>
                    <a:pt x="11996" y="2853"/>
                  </a:cubicBezTo>
                  <a:cubicBezTo>
                    <a:pt x="11996" y="2844"/>
                    <a:pt x="11996" y="2836"/>
                    <a:pt x="11996" y="2827"/>
                  </a:cubicBezTo>
                  <a:cubicBezTo>
                    <a:pt x="11996" y="2810"/>
                    <a:pt x="11987" y="2785"/>
                    <a:pt x="11987" y="2768"/>
                  </a:cubicBezTo>
                  <a:cubicBezTo>
                    <a:pt x="11987" y="2759"/>
                    <a:pt x="11987" y="2751"/>
                    <a:pt x="11987" y="2751"/>
                  </a:cubicBezTo>
                  <a:cubicBezTo>
                    <a:pt x="11979" y="2717"/>
                    <a:pt x="11970" y="2692"/>
                    <a:pt x="11962" y="2658"/>
                  </a:cubicBezTo>
                  <a:cubicBezTo>
                    <a:pt x="11894" y="2361"/>
                    <a:pt x="11682" y="1987"/>
                    <a:pt x="11139" y="1792"/>
                  </a:cubicBezTo>
                  <a:cubicBezTo>
                    <a:pt x="10970" y="1729"/>
                    <a:pt x="10819" y="1704"/>
                    <a:pt x="10686" y="1704"/>
                  </a:cubicBezTo>
                  <a:cubicBezTo>
                    <a:pt x="10066" y="1704"/>
                    <a:pt x="9824" y="2267"/>
                    <a:pt x="9824" y="2267"/>
                  </a:cubicBezTo>
                  <a:lnTo>
                    <a:pt x="9824" y="2259"/>
                  </a:lnTo>
                  <a:cubicBezTo>
                    <a:pt x="9824" y="2259"/>
                    <a:pt x="9824" y="2250"/>
                    <a:pt x="9824" y="2250"/>
                  </a:cubicBezTo>
                  <a:cubicBezTo>
                    <a:pt x="9824" y="2250"/>
                    <a:pt x="9824" y="2242"/>
                    <a:pt x="9824" y="2242"/>
                  </a:cubicBezTo>
                  <a:cubicBezTo>
                    <a:pt x="9824" y="2233"/>
                    <a:pt x="9832" y="2233"/>
                    <a:pt x="9832" y="2225"/>
                  </a:cubicBezTo>
                  <a:lnTo>
                    <a:pt x="9832" y="2216"/>
                  </a:lnTo>
                  <a:cubicBezTo>
                    <a:pt x="9841" y="2098"/>
                    <a:pt x="9866" y="1775"/>
                    <a:pt x="9773" y="1385"/>
                  </a:cubicBezTo>
                  <a:cubicBezTo>
                    <a:pt x="9731" y="1190"/>
                    <a:pt x="9654" y="978"/>
                    <a:pt x="9536" y="774"/>
                  </a:cubicBezTo>
                  <a:cubicBezTo>
                    <a:pt x="9254" y="259"/>
                    <a:pt x="8584" y="1"/>
                    <a:pt x="7957" y="1"/>
                  </a:cubicBezTo>
                  <a:cubicBezTo>
                    <a:pt x="7604" y="1"/>
                    <a:pt x="7264" y="83"/>
                    <a:pt x="7016" y="248"/>
                  </a:cubicBezTo>
                  <a:cubicBezTo>
                    <a:pt x="6982" y="274"/>
                    <a:pt x="6957" y="291"/>
                    <a:pt x="6931" y="316"/>
                  </a:cubicBezTo>
                  <a:cubicBezTo>
                    <a:pt x="6906" y="342"/>
                    <a:pt x="6880" y="359"/>
                    <a:pt x="6855" y="384"/>
                  </a:cubicBezTo>
                  <a:lnTo>
                    <a:pt x="6855" y="393"/>
                  </a:lnTo>
                  <a:cubicBezTo>
                    <a:pt x="6829" y="410"/>
                    <a:pt x="6804" y="435"/>
                    <a:pt x="6787" y="460"/>
                  </a:cubicBezTo>
                  <a:cubicBezTo>
                    <a:pt x="6787" y="460"/>
                    <a:pt x="6787" y="469"/>
                    <a:pt x="6787" y="469"/>
                  </a:cubicBezTo>
                  <a:cubicBezTo>
                    <a:pt x="6770" y="494"/>
                    <a:pt x="6753" y="520"/>
                    <a:pt x="6736" y="545"/>
                  </a:cubicBezTo>
                  <a:cubicBezTo>
                    <a:pt x="6736" y="545"/>
                    <a:pt x="6728" y="554"/>
                    <a:pt x="6728" y="554"/>
                  </a:cubicBezTo>
                  <a:cubicBezTo>
                    <a:pt x="6711" y="579"/>
                    <a:pt x="6702" y="605"/>
                    <a:pt x="6694" y="630"/>
                  </a:cubicBezTo>
                  <a:cubicBezTo>
                    <a:pt x="6685" y="639"/>
                    <a:pt x="6685" y="647"/>
                    <a:pt x="6685" y="656"/>
                  </a:cubicBezTo>
                  <a:cubicBezTo>
                    <a:pt x="6668" y="673"/>
                    <a:pt x="6660" y="707"/>
                    <a:pt x="6660" y="732"/>
                  </a:cubicBezTo>
                  <a:cubicBezTo>
                    <a:pt x="6651" y="740"/>
                    <a:pt x="6651" y="740"/>
                    <a:pt x="6651" y="749"/>
                  </a:cubicBezTo>
                  <a:cubicBezTo>
                    <a:pt x="6643" y="783"/>
                    <a:pt x="6634" y="808"/>
                    <a:pt x="6634" y="834"/>
                  </a:cubicBezTo>
                  <a:cubicBezTo>
                    <a:pt x="6634" y="842"/>
                    <a:pt x="6626" y="842"/>
                    <a:pt x="6626" y="851"/>
                  </a:cubicBezTo>
                  <a:cubicBezTo>
                    <a:pt x="6626" y="842"/>
                    <a:pt x="6626" y="842"/>
                    <a:pt x="6626" y="834"/>
                  </a:cubicBezTo>
                  <a:cubicBezTo>
                    <a:pt x="6626" y="808"/>
                    <a:pt x="6617" y="783"/>
                    <a:pt x="6609" y="749"/>
                  </a:cubicBezTo>
                  <a:cubicBezTo>
                    <a:pt x="6609" y="740"/>
                    <a:pt x="6609" y="740"/>
                    <a:pt x="6600" y="732"/>
                  </a:cubicBezTo>
                  <a:cubicBezTo>
                    <a:pt x="6592" y="698"/>
                    <a:pt x="6583" y="673"/>
                    <a:pt x="6575" y="647"/>
                  </a:cubicBezTo>
                  <a:cubicBezTo>
                    <a:pt x="6575" y="647"/>
                    <a:pt x="6575" y="639"/>
                    <a:pt x="6566" y="630"/>
                  </a:cubicBezTo>
                  <a:cubicBezTo>
                    <a:pt x="6558" y="605"/>
                    <a:pt x="6550" y="579"/>
                    <a:pt x="6533" y="554"/>
                  </a:cubicBezTo>
                  <a:cubicBezTo>
                    <a:pt x="6533" y="554"/>
                    <a:pt x="6524" y="545"/>
                    <a:pt x="6524" y="545"/>
                  </a:cubicBezTo>
                  <a:cubicBezTo>
                    <a:pt x="6507" y="520"/>
                    <a:pt x="6490" y="494"/>
                    <a:pt x="6473" y="469"/>
                  </a:cubicBezTo>
                  <a:cubicBezTo>
                    <a:pt x="6473" y="469"/>
                    <a:pt x="6473" y="460"/>
                    <a:pt x="6473" y="460"/>
                  </a:cubicBezTo>
                  <a:cubicBezTo>
                    <a:pt x="6448" y="435"/>
                    <a:pt x="6431" y="410"/>
                    <a:pt x="6405" y="384"/>
                  </a:cubicBezTo>
                  <a:cubicBezTo>
                    <a:pt x="6380" y="359"/>
                    <a:pt x="6354" y="342"/>
                    <a:pt x="6329" y="316"/>
                  </a:cubicBezTo>
                  <a:cubicBezTo>
                    <a:pt x="6304" y="291"/>
                    <a:pt x="6270" y="274"/>
                    <a:pt x="6244" y="248"/>
                  </a:cubicBezTo>
                  <a:cubicBezTo>
                    <a:pt x="5996" y="83"/>
                    <a:pt x="5657" y="1"/>
                    <a:pt x="5303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9" name="Google Shape;5269;p66"/>
            <p:cNvSpPr/>
            <p:nvPr/>
          </p:nvSpPr>
          <p:spPr>
            <a:xfrm>
              <a:off x="11382444" y="648786"/>
              <a:ext cx="893287" cy="781676"/>
            </a:xfrm>
            <a:custGeom>
              <a:avLst/>
              <a:gdLst/>
              <a:ahLst/>
              <a:cxnLst/>
              <a:rect l="l" t="t" r="r" b="b"/>
              <a:pathLst>
                <a:path w="6635" h="5806" extrusionOk="0">
                  <a:moveTo>
                    <a:pt x="5298" y="0"/>
                  </a:moveTo>
                  <a:cubicBezTo>
                    <a:pt x="4673" y="0"/>
                    <a:pt x="4006" y="261"/>
                    <a:pt x="3725" y="776"/>
                  </a:cubicBezTo>
                  <a:cubicBezTo>
                    <a:pt x="3309" y="1522"/>
                    <a:pt x="3436" y="2269"/>
                    <a:pt x="3436" y="2269"/>
                  </a:cubicBezTo>
                  <a:cubicBezTo>
                    <a:pt x="3436" y="2269"/>
                    <a:pt x="3193" y="1700"/>
                    <a:pt x="2571" y="1700"/>
                  </a:cubicBezTo>
                  <a:cubicBezTo>
                    <a:pt x="2441" y="1700"/>
                    <a:pt x="2294" y="1725"/>
                    <a:pt x="2130" y="1785"/>
                  </a:cubicBezTo>
                  <a:cubicBezTo>
                    <a:pt x="1341" y="2073"/>
                    <a:pt x="1248" y="2752"/>
                    <a:pt x="1282" y="2973"/>
                  </a:cubicBezTo>
                  <a:cubicBezTo>
                    <a:pt x="1222" y="2701"/>
                    <a:pt x="1019" y="1768"/>
                    <a:pt x="594" y="1768"/>
                  </a:cubicBezTo>
                  <a:cubicBezTo>
                    <a:pt x="102" y="1768"/>
                    <a:pt x="1" y="3287"/>
                    <a:pt x="1" y="5806"/>
                  </a:cubicBezTo>
                  <a:lnTo>
                    <a:pt x="6634" y="5042"/>
                  </a:lnTo>
                  <a:lnTo>
                    <a:pt x="6634" y="979"/>
                  </a:lnTo>
                  <a:cubicBezTo>
                    <a:pt x="6634" y="323"/>
                    <a:pt x="5993" y="0"/>
                    <a:pt x="529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0" name="Google Shape;5270;p66"/>
            <p:cNvSpPr/>
            <p:nvPr/>
          </p:nvSpPr>
          <p:spPr>
            <a:xfrm>
              <a:off x="11382444" y="667500"/>
              <a:ext cx="903519" cy="762962"/>
            </a:xfrm>
            <a:custGeom>
              <a:avLst/>
              <a:gdLst/>
              <a:ahLst/>
              <a:cxnLst/>
              <a:rect l="l" t="t" r="r" b="b"/>
              <a:pathLst>
                <a:path w="6711" h="5667" extrusionOk="0">
                  <a:moveTo>
                    <a:pt x="6236" y="0"/>
                  </a:moveTo>
                  <a:cubicBezTo>
                    <a:pt x="6651" y="492"/>
                    <a:pt x="6711" y="1349"/>
                    <a:pt x="6346" y="1960"/>
                  </a:cubicBezTo>
                  <a:cubicBezTo>
                    <a:pt x="6037" y="2475"/>
                    <a:pt x="5501" y="2762"/>
                    <a:pt x="4966" y="2762"/>
                  </a:cubicBezTo>
                  <a:cubicBezTo>
                    <a:pt x="4707" y="2762"/>
                    <a:pt x="4449" y="2695"/>
                    <a:pt x="4217" y="2554"/>
                  </a:cubicBezTo>
                  <a:cubicBezTo>
                    <a:pt x="3725" y="2257"/>
                    <a:pt x="3470" y="1705"/>
                    <a:pt x="3513" y="1146"/>
                  </a:cubicBezTo>
                  <a:lnTo>
                    <a:pt x="3513" y="1146"/>
                  </a:lnTo>
                  <a:cubicBezTo>
                    <a:pt x="3360" y="1688"/>
                    <a:pt x="3436" y="2121"/>
                    <a:pt x="3436" y="2121"/>
                  </a:cubicBezTo>
                  <a:cubicBezTo>
                    <a:pt x="3436" y="2121"/>
                    <a:pt x="3402" y="2036"/>
                    <a:pt x="3317" y="1926"/>
                  </a:cubicBezTo>
                  <a:lnTo>
                    <a:pt x="3317" y="1926"/>
                  </a:lnTo>
                  <a:cubicBezTo>
                    <a:pt x="3377" y="2070"/>
                    <a:pt x="3419" y="2223"/>
                    <a:pt x="3419" y="2393"/>
                  </a:cubicBezTo>
                  <a:cubicBezTo>
                    <a:pt x="3419" y="2978"/>
                    <a:pt x="2944" y="3453"/>
                    <a:pt x="2359" y="3453"/>
                  </a:cubicBezTo>
                  <a:cubicBezTo>
                    <a:pt x="1816" y="3453"/>
                    <a:pt x="1366" y="3046"/>
                    <a:pt x="1307" y="2520"/>
                  </a:cubicBezTo>
                  <a:cubicBezTo>
                    <a:pt x="1273" y="2655"/>
                    <a:pt x="1273" y="2766"/>
                    <a:pt x="1282" y="2834"/>
                  </a:cubicBezTo>
                  <a:cubicBezTo>
                    <a:pt x="1248" y="2672"/>
                    <a:pt x="1163" y="2299"/>
                    <a:pt x="1019" y="2002"/>
                  </a:cubicBezTo>
                  <a:lnTo>
                    <a:pt x="1019" y="2002"/>
                  </a:lnTo>
                  <a:cubicBezTo>
                    <a:pt x="1086" y="2214"/>
                    <a:pt x="1129" y="2486"/>
                    <a:pt x="1129" y="2783"/>
                  </a:cubicBezTo>
                  <a:cubicBezTo>
                    <a:pt x="1129" y="3470"/>
                    <a:pt x="900" y="4030"/>
                    <a:pt x="620" y="4030"/>
                  </a:cubicBezTo>
                  <a:cubicBezTo>
                    <a:pt x="348" y="4030"/>
                    <a:pt x="119" y="3470"/>
                    <a:pt x="119" y="2783"/>
                  </a:cubicBezTo>
                  <a:cubicBezTo>
                    <a:pt x="119" y="2740"/>
                    <a:pt x="119" y="2698"/>
                    <a:pt x="119" y="2655"/>
                  </a:cubicBezTo>
                  <a:cubicBezTo>
                    <a:pt x="26" y="3351"/>
                    <a:pt x="1" y="4378"/>
                    <a:pt x="1" y="5667"/>
                  </a:cubicBezTo>
                  <a:lnTo>
                    <a:pt x="6600" y="4912"/>
                  </a:lnTo>
                  <a:lnTo>
                    <a:pt x="662" y="5158"/>
                  </a:lnTo>
                  <a:cubicBezTo>
                    <a:pt x="162" y="4742"/>
                    <a:pt x="247" y="4216"/>
                    <a:pt x="247" y="4216"/>
                  </a:cubicBezTo>
                  <a:lnTo>
                    <a:pt x="247" y="4216"/>
                  </a:lnTo>
                  <a:cubicBezTo>
                    <a:pt x="393" y="4310"/>
                    <a:pt x="531" y="4347"/>
                    <a:pt x="656" y="4347"/>
                  </a:cubicBezTo>
                  <a:cubicBezTo>
                    <a:pt x="1099" y="4347"/>
                    <a:pt x="1392" y="3894"/>
                    <a:pt x="1392" y="3894"/>
                  </a:cubicBezTo>
                  <a:cubicBezTo>
                    <a:pt x="1231" y="3648"/>
                    <a:pt x="1349" y="3266"/>
                    <a:pt x="1349" y="3266"/>
                  </a:cubicBezTo>
                  <a:lnTo>
                    <a:pt x="1349" y="3266"/>
                  </a:lnTo>
                  <a:cubicBezTo>
                    <a:pt x="1349" y="3266"/>
                    <a:pt x="1392" y="3538"/>
                    <a:pt x="2020" y="3784"/>
                  </a:cubicBezTo>
                  <a:cubicBezTo>
                    <a:pt x="2186" y="3849"/>
                    <a:pt x="2351" y="3875"/>
                    <a:pt x="2509" y="3875"/>
                  </a:cubicBezTo>
                  <a:cubicBezTo>
                    <a:pt x="3171" y="3875"/>
                    <a:pt x="3708" y="3410"/>
                    <a:pt x="3708" y="3410"/>
                  </a:cubicBezTo>
                  <a:cubicBezTo>
                    <a:pt x="3606" y="3207"/>
                    <a:pt x="3716" y="2664"/>
                    <a:pt x="3716" y="2664"/>
                  </a:cubicBezTo>
                  <a:cubicBezTo>
                    <a:pt x="3716" y="2664"/>
                    <a:pt x="3954" y="3046"/>
                    <a:pt x="4921" y="3148"/>
                  </a:cubicBezTo>
                  <a:cubicBezTo>
                    <a:pt x="4964" y="3152"/>
                    <a:pt x="5007" y="3154"/>
                    <a:pt x="5049" y="3154"/>
                  </a:cubicBezTo>
                  <a:cubicBezTo>
                    <a:pt x="5812" y="3154"/>
                    <a:pt x="6483" y="2466"/>
                    <a:pt x="6668" y="2257"/>
                  </a:cubicBezTo>
                  <a:cubicBezTo>
                    <a:pt x="6668" y="1799"/>
                    <a:pt x="6634" y="1256"/>
                    <a:pt x="6634" y="755"/>
                  </a:cubicBezTo>
                  <a:cubicBezTo>
                    <a:pt x="6634" y="433"/>
                    <a:pt x="6482" y="161"/>
                    <a:pt x="6236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1" name="Google Shape;5271;p66"/>
            <p:cNvSpPr/>
            <p:nvPr/>
          </p:nvSpPr>
          <p:spPr>
            <a:xfrm>
              <a:off x="12273314" y="648786"/>
              <a:ext cx="896652" cy="781676"/>
            </a:xfrm>
            <a:custGeom>
              <a:avLst/>
              <a:gdLst/>
              <a:ahLst/>
              <a:cxnLst/>
              <a:rect l="l" t="t" r="r" b="b"/>
              <a:pathLst>
                <a:path w="6660" h="5806" extrusionOk="0">
                  <a:moveTo>
                    <a:pt x="1342" y="0"/>
                  </a:moveTo>
                  <a:cubicBezTo>
                    <a:pt x="644" y="0"/>
                    <a:pt x="0" y="323"/>
                    <a:pt x="0" y="979"/>
                  </a:cubicBezTo>
                  <a:lnTo>
                    <a:pt x="0" y="5042"/>
                  </a:lnTo>
                  <a:lnTo>
                    <a:pt x="6660" y="5806"/>
                  </a:lnTo>
                  <a:cubicBezTo>
                    <a:pt x="6660" y="3287"/>
                    <a:pt x="6558" y="1768"/>
                    <a:pt x="6057" y="1768"/>
                  </a:cubicBezTo>
                  <a:cubicBezTo>
                    <a:pt x="5642" y="1768"/>
                    <a:pt x="5430" y="2701"/>
                    <a:pt x="5379" y="2973"/>
                  </a:cubicBezTo>
                  <a:cubicBezTo>
                    <a:pt x="5404" y="2752"/>
                    <a:pt x="5311" y="2073"/>
                    <a:pt x="4522" y="1785"/>
                  </a:cubicBezTo>
                  <a:cubicBezTo>
                    <a:pt x="4356" y="1725"/>
                    <a:pt x="4208" y="1700"/>
                    <a:pt x="4077" y="1700"/>
                  </a:cubicBezTo>
                  <a:cubicBezTo>
                    <a:pt x="3451" y="1700"/>
                    <a:pt x="3207" y="2269"/>
                    <a:pt x="3207" y="2269"/>
                  </a:cubicBezTo>
                  <a:cubicBezTo>
                    <a:pt x="3207" y="2269"/>
                    <a:pt x="3334" y="1522"/>
                    <a:pt x="2927" y="776"/>
                  </a:cubicBezTo>
                  <a:cubicBezTo>
                    <a:pt x="2642" y="261"/>
                    <a:pt x="1970" y="0"/>
                    <a:pt x="1342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2" name="Google Shape;5272;p66"/>
            <p:cNvSpPr/>
            <p:nvPr/>
          </p:nvSpPr>
          <p:spPr>
            <a:xfrm>
              <a:off x="12263082" y="661710"/>
              <a:ext cx="905807" cy="768752"/>
            </a:xfrm>
            <a:custGeom>
              <a:avLst/>
              <a:gdLst/>
              <a:ahLst/>
              <a:cxnLst/>
              <a:rect l="l" t="t" r="r" b="b"/>
              <a:pathLst>
                <a:path w="6728" h="5710" extrusionOk="0">
                  <a:moveTo>
                    <a:pt x="6608" y="2698"/>
                  </a:moveTo>
                  <a:lnTo>
                    <a:pt x="6608" y="2698"/>
                  </a:lnTo>
                  <a:cubicBezTo>
                    <a:pt x="6611" y="2715"/>
                    <a:pt x="6613" y="2732"/>
                    <a:pt x="6615" y="2750"/>
                  </a:cubicBezTo>
                  <a:lnTo>
                    <a:pt x="6615" y="2750"/>
                  </a:lnTo>
                  <a:cubicBezTo>
                    <a:pt x="6614" y="2733"/>
                    <a:pt x="6612" y="2716"/>
                    <a:pt x="6608" y="2698"/>
                  </a:cubicBezTo>
                  <a:close/>
                  <a:moveTo>
                    <a:pt x="475" y="1"/>
                  </a:moveTo>
                  <a:cubicBezTo>
                    <a:pt x="229" y="171"/>
                    <a:pt x="76" y="476"/>
                    <a:pt x="76" y="798"/>
                  </a:cubicBezTo>
                  <a:cubicBezTo>
                    <a:pt x="76" y="1299"/>
                    <a:pt x="34" y="1876"/>
                    <a:pt x="34" y="2334"/>
                  </a:cubicBezTo>
                  <a:cubicBezTo>
                    <a:pt x="218" y="2542"/>
                    <a:pt x="903" y="3197"/>
                    <a:pt x="1664" y="3197"/>
                  </a:cubicBezTo>
                  <a:cubicBezTo>
                    <a:pt x="1709" y="3197"/>
                    <a:pt x="1754" y="3195"/>
                    <a:pt x="1798" y="3191"/>
                  </a:cubicBezTo>
                  <a:cubicBezTo>
                    <a:pt x="2766" y="3089"/>
                    <a:pt x="3003" y="2707"/>
                    <a:pt x="3003" y="2707"/>
                  </a:cubicBezTo>
                  <a:cubicBezTo>
                    <a:pt x="3003" y="2707"/>
                    <a:pt x="3122" y="3250"/>
                    <a:pt x="3020" y="3453"/>
                  </a:cubicBezTo>
                  <a:cubicBezTo>
                    <a:pt x="3020" y="3453"/>
                    <a:pt x="3557" y="3918"/>
                    <a:pt x="4219" y="3918"/>
                  </a:cubicBezTo>
                  <a:cubicBezTo>
                    <a:pt x="4377" y="3918"/>
                    <a:pt x="4542" y="3892"/>
                    <a:pt x="4708" y="3827"/>
                  </a:cubicBezTo>
                  <a:cubicBezTo>
                    <a:pt x="5336" y="3581"/>
                    <a:pt x="5378" y="3309"/>
                    <a:pt x="5378" y="3309"/>
                  </a:cubicBezTo>
                  <a:lnTo>
                    <a:pt x="5378" y="3309"/>
                  </a:lnTo>
                  <a:cubicBezTo>
                    <a:pt x="5378" y="3309"/>
                    <a:pt x="5497" y="3691"/>
                    <a:pt x="5336" y="3937"/>
                  </a:cubicBezTo>
                  <a:cubicBezTo>
                    <a:pt x="5336" y="3937"/>
                    <a:pt x="5629" y="4390"/>
                    <a:pt x="6071" y="4390"/>
                  </a:cubicBezTo>
                  <a:cubicBezTo>
                    <a:pt x="6197" y="4390"/>
                    <a:pt x="6335" y="4353"/>
                    <a:pt x="6481" y="4259"/>
                  </a:cubicBezTo>
                  <a:lnTo>
                    <a:pt x="6481" y="4259"/>
                  </a:lnTo>
                  <a:cubicBezTo>
                    <a:pt x="6481" y="4259"/>
                    <a:pt x="6566" y="4785"/>
                    <a:pt x="6074" y="5201"/>
                  </a:cubicBezTo>
                  <a:lnTo>
                    <a:pt x="110" y="4955"/>
                  </a:lnTo>
                  <a:lnTo>
                    <a:pt x="6727" y="5710"/>
                  </a:lnTo>
                  <a:cubicBezTo>
                    <a:pt x="6727" y="4452"/>
                    <a:pt x="6703" y="3444"/>
                    <a:pt x="6615" y="2750"/>
                  </a:cubicBezTo>
                  <a:lnTo>
                    <a:pt x="6615" y="2750"/>
                  </a:lnTo>
                  <a:cubicBezTo>
                    <a:pt x="6617" y="2775"/>
                    <a:pt x="6617" y="2800"/>
                    <a:pt x="6617" y="2826"/>
                  </a:cubicBezTo>
                  <a:cubicBezTo>
                    <a:pt x="6617" y="3513"/>
                    <a:pt x="6388" y="4073"/>
                    <a:pt x="6108" y="4073"/>
                  </a:cubicBezTo>
                  <a:cubicBezTo>
                    <a:pt x="5828" y="4073"/>
                    <a:pt x="5599" y="3513"/>
                    <a:pt x="5599" y="2826"/>
                  </a:cubicBezTo>
                  <a:cubicBezTo>
                    <a:pt x="5599" y="2529"/>
                    <a:pt x="5641" y="2257"/>
                    <a:pt x="5709" y="2045"/>
                  </a:cubicBezTo>
                  <a:lnTo>
                    <a:pt x="5709" y="2045"/>
                  </a:lnTo>
                  <a:cubicBezTo>
                    <a:pt x="5565" y="2342"/>
                    <a:pt x="5480" y="2715"/>
                    <a:pt x="5446" y="2877"/>
                  </a:cubicBezTo>
                  <a:cubicBezTo>
                    <a:pt x="5455" y="2809"/>
                    <a:pt x="5455" y="2698"/>
                    <a:pt x="5421" y="2563"/>
                  </a:cubicBezTo>
                  <a:cubicBezTo>
                    <a:pt x="5361" y="3089"/>
                    <a:pt x="4912" y="3496"/>
                    <a:pt x="4369" y="3496"/>
                  </a:cubicBezTo>
                  <a:cubicBezTo>
                    <a:pt x="3775" y="3496"/>
                    <a:pt x="3300" y="3021"/>
                    <a:pt x="3300" y="2436"/>
                  </a:cubicBezTo>
                  <a:cubicBezTo>
                    <a:pt x="3300" y="2266"/>
                    <a:pt x="3342" y="2113"/>
                    <a:pt x="3410" y="1969"/>
                  </a:cubicBezTo>
                  <a:lnTo>
                    <a:pt x="3410" y="1969"/>
                  </a:lnTo>
                  <a:cubicBezTo>
                    <a:pt x="3325" y="2079"/>
                    <a:pt x="3283" y="2164"/>
                    <a:pt x="3283" y="2164"/>
                  </a:cubicBezTo>
                  <a:cubicBezTo>
                    <a:pt x="3283" y="2164"/>
                    <a:pt x="3359" y="1731"/>
                    <a:pt x="3207" y="1189"/>
                  </a:cubicBezTo>
                  <a:lnTo>
                    <a:pt x="3207" y="1189"/>
                  </a:lnTo>
                  <a:cubicBezTo>
                    <a:pt x="3249" y="1748"/>
                    <a:pt x="2995" y="2300"/>
                    <a:pt x="2503" y="2597"/>
                  </a:cubicBezTo>
                  <a:cubicBezTo>
                    <a:pt x="2268" y="2738"/>
                    <a:pt x="2008" y="2805"/>
                    <a:pt x="1750" y="2805"/>
                  </a:cubicBezTo>
                  <a:cubicBezTo>
                    <a:pt x="1215" y="2805"/>
                    <a:pt x="682" y="2518"/>
                    <a:pt x="373" y="2003"/>
                  </a:cubicBezTo>
                  <a:cubicBezTo>
                    <a:pt x="0" y="1392"/>
                    <a:pt x="59" y="493"/>
                    <a:pt x="475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3" name="Google Shape;5273;p66"/>
            <p:cNvSpPr/>
            <p:nvPr/>
          </p:nvSpPr>
          <p:spPr>
            <a:xfrm>
              <a:off x="12320166" y="1180318"/>
              <a:ext cx="199929" cy="150788"/>
            </a:xfrm>
            <a:custGeom>
              <a:avLst/>
              <a:gdLst/>
              <a:ahLst/>
              <a:cxnLst/>
              <a:rect l="l" t="t" r="r" b="b"/>
              <a:pathLst>
                <a:path w="1485" h="1120" extrusionOk="0">
                  <a:moveTo>
                    <a:pt x="450" y="0"/>
                  </a:moveTo>
                  <a:cubicBezTo>
                    <a:pt x="450" y="0"/>
                    <a:pt x="1061" y="602"/>
                    <a:pt x="0" y="1120"/>
                  </a:cubicBezTo>
                  <a:lnTo>
                    <a:pt x="967" y="1120"/>
                  </a:lnTo>
                  <a:cubicBezTo>
                    <a:pt x="1485" y="509"/>
                    <a:pt x="832" y="0"/>
                    <a:pt x="450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4" name="Google Shape;5274;p66"/>
            <p:cNvSpPr/>
            <p:nvPr/>
          </p:nvSpPr>
          <p:spPr>
            <a:xfrm>
              <a:off x="12762168" y="1165374"/>
              <a:ext cx="162232" cy="123593"/>
            </a:xfrm>
            <a:custGeom>
              <a:avLst/>
              <a:gdLst/>
              <a:ahLst/>
              <a:cxnLst/>
              <a:rect l="l" t="t" r="r" b="b"/>
              <a:pathLst>
                <a:path w="1205" h="918" extrusionOk="0">
                  <a:moveTo>
                    <a:pt x="416" y="1"/>
                  </a:moveTo>
                  <a:cubicBezTo>
                    <a:pt x="0" y="493"/>
                    <a:pt x="526" y="917"/>
                    <a:pt x="840" y="917"/>
                  </a:cubicBezTo>
                  <a:cubicBezTo>
                    <a:pt x="840" y="917"/>
                    <a:pt x="339" y="417"/>
                    <a:pt x="1205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5" name="Google Shape;5275;p66"/>
            <p:cNvSpPr/>
            <p:nvPr/>
          </p:nvSpPr>
          <p:spPr>
            <a:xfrm>
              <a:off x="12464089" y="1060360"/>
              <a:ext cx="163444" cy="123458"/>
            </a:xfrm>
            <a:custGeom>
              <a:avLst/>
              <a:gdLst/>
              <a:ahLst/>
              <a:cxnLst/>
              <a:rect l="l" t="t" r="r" b="b"/>
              <a:pathLst>
                <a:path w="1214" h="917" extrusionOk="0">
                  <a:moveTo>
                    <a:pt x="424" y="0"/>
                  </a:moveTo>
                  <a:cubicBezTo>
                    <a:pt x="0" y="492"/>
                    <a:pt x="534" y="917"/>
                    <a:pt x="848" y="917"/>
                  </a:cubicBezTo>
                  <a:cubicBezTo>
                    <a:pt x="848" y="917"/>
                    <a:pt x="348" y="416"/>
                    <a:pt x="1213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6" name="Google Shape;5276;p66"/>
            <p:cNvSpPr/>
            <p:nvPr/>
          </p:nvSpPr>
          <p:spPr>
            <a:xfrm>
              <a:off x="11628016" y="1165374"/>
              <a:ext cx="163444" cy="123593"/>
            </a:xfrm>
            <a:custGeom>
              <a:avLst/>
              <a:gdLst/>
              <a:ahLst/>
              <a:cxnLst/>
              <a:rect l="l" t="t" r="r" b="b"/>
              <a:pathLst>
                <a:path w="1214" h="918" extrusionOk="0">
                  <a:moveTo>
                    <a:pt x="0" y="1"/>
                  </a:moveTo>
                  <a:cubicBezTo>
                    <a:pt x="874" y="417"/>
                    <a:pt x="374" y="917"/>
                    <a:pt x="374" y="917"/>
                  </a:cubicBezTo>
                  <a:cubicBezTo>
                    <a:pt x="688" y="917"/>
                    <a:pt x="1214" y="493"/>
                    <a:pt x="789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7" name="Google Shape;5277;p66"/>
            <p:cNvSpPr/>
            <p:nvPr/>
          </p:nvSpPr>
          <p:spPr>
            <a:xfrm>
              <a:off x="11927306" y="1060360"/>
              <a:ext cx="162232" cy="123458"/>
            </a:xfrm>
            <a:custGeom>
              <a:avLst/>
              <a:gdLst/>
              <a:ahLst/>
              <a:cxnLst/>
              <a:rect l="l" t="t" r="r" b="b"/>
              <a:pathLst>
                <a:path w="1205" h="917" extrusionOk="0">
                  <a:moveTo>
                    <a:pt x="0" y="0"/>
                  </a:moveTo>
                  <a:cubicBezTo>
                    <a:pt x="865" y="416"/>
                    <a:pt x="365" y="917"/>
                    <a:pt x="365" y="917"/>
                  </a:cubicBezTo>
                  <a:cubicBezTo>
                    <a:pt x="679" y="917"/>
                    <a:pt x="1205" y="492"/>
                    <a:pt x="789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8" name="Google Shape;5278;p66"/>
            <p:cNvSpPr/>
            <p:nvPr/>
          </p:nvSpPr>
          <p:spPr>
            <a:xfrm>
              <a:off x="12032320" y="1180318"/>
              <a:ext cx="198852" cy="150788"/>
            </a:xfrm>
            <a:custGeom>
              <a:avLst/>
              <a:gdLst/>
              <a:ahLst/>
              <a:cxnLst/>
              <a:rect l="l" t="t" r="r" b="b"/>
              <a:pathLst>
                <a:path w="1477" h="1120" extrusionOk="0">
                  <a:moveTo>
                    <a:pt x="1027" y="0"/>
                  </a:moveTo>
                  <a:cubicBezTo>
                    <a:pt x="645" y="0"/>
                    <a:pt x="0" y="509"/>
                    <a:pt x="509" y="1120"/>
                  </a:cubicBezTo>
                  <a:lnTo>
                    <a:pt x="1477" y="1120"/>
                  </a:lnTo>
                  <a:cubicBezTo>
                    <a:pt x="416" y="602"/>
                    <a:pt x="1027" y="0"/>
                    <a:pt x="1027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9" name="Google Shape;5279;p66"/>
            <p:cNvSpPr/>
            <p:nvPr/>
          </p:nvSpPr>
          <p:spPr>
            <a:xfrm>
              <a:off x="12258504" y="627513"/>
              <a:ext cx="247858" cy="324464"/>
            </a:xfrm>
            <a:custGeom>
              <a:avLst/>
              <a:gdLst/>
              <a:ahLst/>
              <a:cxnLst/>
              <a:rect l="l" t="t" r="r" b="b"/>
              <a:pathLst>
                <a:path w="1841" h="2410" extrusionOk="0">
                  <a:moveTo>
                    <a:pt x="1205" y="0"/>
                  </a:moveTo>
                  <a:cubicBezTo>
                    <a:pt x="543" y="0"/>
                    <a:pt x="0" y="543"/>
                    <a:pt x="0" y="1213"/>
                  </a:cubicBezTo>
                  <a:cubicBezTo>
                    <a:pt x="0" y="1824"/>
                    <a:pt x="450" y="2333"/>
                    <a:pt x="1035" y="2410"/>
                  </a:cubicBezTo>
                  <a:cubicBezTo>
                    <a:pt x="696" y="2198"/>
                    <a:pt x="458" y="1816"/>
                    <a:pt x="458" y="1383"/>
                  </a:cubicBezTo>
                  <a:cubicBezTo>
                    <a:pt x="458" y="713"/>
                    <a:pt x="1001" y="170"/>
                    <a:pt x="1671" y="170"/>
                  </a:cubicBezTo>
                  <a:cubicBezTo>
                    <a:pt x="1731" y="170"/>
                    <a:pt x="1790" y="179"/>
                    <a:pt x="1841" y="179"/>
                  </a:cubicBezTo>
                  <a:cubicBezTo>
                    <a:pt x="1654" y="68"/>
                    <a:pt x="1442" y="0"/>
                    <a:pt x="1205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0" name="Google Shape;5280;p66"/>
            <p:cNvSpPr/>
            <p:nvPr/>
          </p:nvSpPr>
          <p:spPr>
            <a:xfrm>
              <a:off x="12044841" y="627513"/>
              <a:ext cx="249205" cy="324464"/>
            </a:xfrm>
            <a:custGeom>
              <a:avLst/>
              <a:gdLst/>
              <a:ahLst/>
              <a:cxnLst/>
              <a:rect l="l" t="t" r="r" b="b"/>
              <a:pathLst>
                <a:path w="1851" h="2410" extrusionOk="0">
                  <a:moveTo>
                    <a:pt x="637" y="0"/>
                  </a:moveTo>
                  <a:cubicBezTo>
                    <a:pt x="408" y="0"/>
                    <a:pt x="187" y="68"/>
                    <a:pt x="1" y="179"/>
                  </a:cubicBezTo>
                  <a:cubicBezTo>
                    <a:pt x="60" y="179"/>
                    <a:pt x="111" y="170"/>
                    <a:pt x="170" y="170"/>
                  </a:cubicBezTo>
                  <a:cubicBezTo>
                    <a:pt x="841" y="170"/>
                    <a:pt x="1384" y="713"/>
                    <a:pt x="1384" y="1383"/>
                  </a:cubicBezTo>
                  <a:cubicBezTo>
                    <a:pt x="1384" y="1816"/>
                    <a:pt x="1154" y="2198"/>
                    <a:pt x="807" y="2410"/>
                  </a:cubicBezTo>
                  <a:cubicBezTo>
                    <a:pt x="1392" y="2333"/>
                    <a:pt x="1850" y="1824"/>
                    <a:pt x="1850" y="1213"/>
                  </a:cubicBezTo>
                  <a:cubicBezTo>
                    <a:pt x="1850" y="543"/>
                    <a:pt x="1307" y="0"/>
                    <a:pt x="637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1" name="Google Shape;5281;p66"/>
            <p:cNvSpPr/>
            <p:nvPr/>
          </p:nvSpPr>
          <p:spPr>
            <a:xfrm>
              <a:off x="11931749" y="700619"/>
              <a:ext cx="242338" cy="244493"/>
            </a:xfrm>
            <a:custGeom>
              <a:avLst/>
              <a:gdLst/>
              <a:ahLst/>
              <a:cxnLst/>
              <a:rect l="l" t="t" r="r" b="b"/>
              <a:pathLst>
                <a:path w="1800" h="1816" extrusionOk="0">
                  <a:moveTo>
                    <a:pt x="612" y="0"/>
                  </a:moveTo>
                  <a:lnTo>
                    <a:pt x="612" y="0"/>
                  </a:lnTo>
                  <a:cubicBezTo>
                    <a:pt x="255" y="128"/>
                    <a:pt x="1" y="467"/>
                    <a:pt x="1" y="874"/>
                  </a:cubicBezTo>
                  <a:cubicBezTo>
                    <a:pt x="1" y="1392"/>
                    <a:pt x="425" y="1816"/>
                    <a:pt x="943" y="1816"/>
                  </a:cubicBezTo>
                  <a:cubicBezTo>
                    <a:pt x="1324" y="1816"/>
                    <a:pt x="1647" y="1587"/>
                    <a:pt x="1799" y="1256"/>
                  </a:cubicBezTo>
                  <a:lnTo>
                    <a:pt x="1799" y="1256"/>
                  </a:lnTo>
                  <a:cubicBezTo>
                    <a:pt x="1638" y="1468"/>
                    <a:pt x="1384" y="1612"/>
                    <a:pt x="1095" y="1612"/>
                  </a:cubicBezTo>
                  <a:cubicBezTo>
                    <a:pt x="612" y="1612"/>
                    <a:pt x="213" y="1222"/>
                    <a:pt x="213" y="730"/>
                  </a:cubicBezTo>
                  <a:cubicBezTo>
                    <a:pt x="213" y="424"/>
                    <a:pt x="374" y="153"/>
                    <a:pt x="612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2" name="Google Shape;5282;p66"/>
            <p:cNvSpPr/>
            <p:nvPr/>
          </p:nvSpPr>
          <p:spPr>
            <a:xfrm>
              <a:off x="12003778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03" y="0"/>
                  </a:moveTo>
                  <a:cubicBezTo>
                    <a:pt x="552" y="0"/>
                    <a:pt x="501" y="7"/>
                    <a:pt x="450" y="20"/>
                  </a:cubicBezTo>
                  <a:cubicBezTo>
                    <a:pt x="212" y="88"/>
                    <a:pt x="43" y="283"/>
                    <a:pt x="0" y="521"/>
                  </a:cubicBezTo>
                  <a:cubicBezTo>
                    <a:pt x="68" y="351"/>
                    <a:pt x="204" y="224"/>
                    <a:pt x="391" y="173"/>
                  </a:cubicBezTo>
                  <a:cubicBezTo>
                    <a:pt x="438" y="161"/>
                    <a:pt x="486" y="155"/>
                    <a:pt x="533" y="155"/>
                  </a:cubicBezTo>
                  <a:cubicBezTo>
                    <a:pt x="788" y="155"/>
                    <a:pt x="1022" y="322"/>
                    <a:pt x="1086" y="580"/>
                  </a:cubicBezTo>
                  <a:cubicBezTo>
                    <a:pt x="1137" y="775"/>
                    <a:pt x="1086" y="970"/>
                    <a:pt x="959" y="1115"/>
                  </a:cubicBezTo>
                  <a:cubicBezTo>
                    <a:pt x="1163" y="970"/>
                    <a:pt x="1264" y="707"/>
                    <a:pt x="1197" y="461"/>
                  </a:cubicBezTo>
                  <a:cubicBezTo>
                    <a:pt x="1125" y="183"/>
                    <a:pt x="873" y="0"/>
                    <a:pt x="603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3" name="Google Shape;5283;p66"/>
            <p:cNvSpPr/>
            <p:nvPr/>
          </p:nvSpPr>
          <p:spPr>
            <a:xfrm>
              <a:off x="11618860" y="943902"/>
              <a:ext cx="162367" cy="135710"/>
            </a:xfrm>
            <a:custGeom>
              <a:avLst/>
              <a:gdLst/>
              <a:ahLst/>
              <a:cxnLst/>
              <a:rect l="l" t="t" r="r" b="b"/>
              <a:pathLst>
                <a:path w="1206" h="1008" extrusionOk="0">
                  <a:moveTo>
                    <a:pt x="985" y="0"/>
                  </a:moveTo>
                  <a:lnTo>
                    <a:pt x="985" y="0"/>
                  </a:lnTo>
                  <a:cubicBezTo>
                    <a:pt x="1078" y="144"/>
                    <a:pt x="1103" y="323"/>
                    <a:pt x="1044" y="484"/>
                  </a:cubicBezTo>
                  <a:cubicBezTo>
                    <a:pt x="964" y="710"/>
                    <a:pt x="754" y="847"/>
                    <a:pt x="533" y="847"/>
                  </a:cubicBezTo>
                  <a:cubicBezTo>
                    <a:pt x="471" y="847"/>
                    <a:pt x="409" y="837"/>
                    <a:pt x="348" y="815"/>
                  </a:cubicBezTo>
                  <a:cubicBezTo>
                    <a:pt x="162" y="755"/>
                    <a:pt x="43" y="602"/>
                    <a:pt x="1" y="433"/>
                  </a:cubicBezTo>
                  <a:lnTo>
                    <a:pt x="1" y="433"/>
                  </a:lnTo>
                  <a:cubicBezTo>
                    <a:pt x="1" y="670"/>
                    <a:pt x="145" y="891"/>
                    <a:pt x="382" y="976"/>
                  </a:cubicBezTo>
                  <a:cubicBezTo>
                    <a:pt x="446" y="997"/>
                    <a:pt x="511" y="1007"/>
                    <a:pt x="575" y="1007"/>
                  </a:cubicBezTo>
                  <a:cubicBezTo>
                    <a:pt x="816" y="1007"/>
                    <a:pt x="1042" y="861"/>
                    <a:pt x="1129" y="619"/>
                  </a:cubicBezTo>
                  <a:cubicBezTo>
                    <a:pt x="1205" y="399"/>
                    <a:pt x="1146" y="153"/>
                    <a:pt x="985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4" name="Google Shape;5284;p66"/>
            <p:cNvSpPr/>
            <p:nvPr/>
          </p:nvSpPr>
          <p:spPr>
            <a:xfrm>
              <a:off x="11631381" y="927746"/>
              <a:ext cx="102994" cy="96262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749" y="249"/>
                  </a:moveTo>
                  <a:lnTo>
                    <a:pt x="749" y="249"/>
                  </a:lnTo>
                  <a:cubicBezTo>
                    <a:pt x="752" y="257"/>
                    <a:pt x="754" y="265"/>
                    <a:pt x="756" y="273"/>
                  </a:cubicBezTo>
                  <a:lnTo>
                    <a:pt x="764" y="273"/>
                  </a:lnTo>
                  <a:cubicBezTo>
                    <a:pt x="760" y="265"/>
                    <a:pt x="755" y="257"/>
                    <a:pt x="749" y="249"/>
                  </a:cubicBezTo>
                  <a:close/>
                  <a:moveTo>
                    <a:pt x="394" y="0"/>
                  </a:moveTo>
                  <a:cubicBezTo>
                    <a:pt x="203" y="0"/>
                    <a:pt x="34" y="148"/>
                    <a:pt x="18" y="349"/>
                  </a:cubicBezTo>
                  <a:cubicBezTo>
                    <a:pt x="1" y="502"/>
                    <a:pt x="86" y="638"/>
                    <a:pt x="213" y="714"/>
                  </a:cubicBezTo>
                  <a:cubicBezTo>
                    <a:pt x="128" y="638"/>
                    <a:pt x="86" y="527"/>
                    <a:pt x="94" y="417"/>
                  </a:cubicBezTo>
                  <a:cubicBezTo>
                    <a:pt x="110" y="232"/>
                    <a:pt x="264" y="85"/>
                    <a:pt x="446" y="85"/>
                  </a:cubicBezTo>
                  <a:cubicBezTo>
                    <a:pt x="456" y="85"/>
                    <a:pt x="466" y="85"/>
                    <a:pt x="476" y="86"/>
                  </a:cubicBezTo>
                  <a:cubicBezTo>
                    <a:pt x="593" y="102"/>
                    <a:pt x="689" y="161"/>
                    <a:pt x="749" y="249"/>
                  </a:cubicBezTo>
                  <a:lnTo>
                    <a:pt x="749" y="249"/>
                  </a:lnTo>
                  <a:cubicBezTo>
                    <a:pt x="707" y="116"/>
                    <a:pt x="577" y="9"/>
                    <a:pt x="425" y="1"/>
                  </a:cubicBezTo>
                  <a:cubicBezTo>
                    <a:pt x="415" y="1"/>
                    <a:pt x="404" y="0"/>
                    <a:pt x="394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5" name="Google Shape;5285;p66"/>
            <p:cNvSpPr/>
            <p:nvPr/>
          </p:nvSpPr>
          <p:spPr>
            <a:xfrm>
              <a:off x="12759879" y="943902"/>
              <a:ext cx="162232" cy="135710"/>
            </a:xfrm>
            <a:custGeom>
              <a:avLst/>
              <a:gdLst/>
              <a:ahLst/>
              <a:cxnLst/>
              <a:rect l="l" t="t" r="r" b="b"/>
              <a:pathLst>
                <a:path w="1205" h="1008" extrusionOk="0">
                  <a:moveTo>
                    <a:pt x="221" y="0"/>
                  </a:moveTo>
                  <a:lnTo>
                    <a:pt x="221" y="0"/>
                  </a:lnTo>
                  <a:cubicBezTo>
                    <a:pt x="68" y="153"/>
                    <a:pt x="0" y="399"/>
                    <a:pt x="76" y="619"/>
                  </a:cubicBezTo>
                  <a:cubicBezTo>
                    <a:pt x="164" y="861"/>
                    <a:pt x="389" y="1007"/>
                    <a:pt x="631" y="1007"/>
                  </a:cubicBezTo>
                  <a:cubicBezTo>
                    <a:pt x="694" y="1007"/>
                    <a:pt x="759" y="997"/>
                    <a:pt x="823" y="976"/>
                  </a:cubicBezTo>
                  <a:cubicBezTo>
                    <a:pt x="1061" y="891"/>
                    <a:pt x="1205" y="670"/>
                    <a:pt x="1205" y="433"/>
                  </a:cubicBezTo>
                  <a:lnTo>
                    <a:pt x="1205" y="433"/>
                  </a:lnTo>
                  <a:cubicBezTo>
                    <a:pt x="1171" y="602"/>
                    <a:pt x="1044" y="755"/>
                    <a:pt x="865" y="815"/>
                  </a:cubicBezTo>
                  <a:cubicBezTo>
                    <a:pt x="803" y="837"/>
                    <a:pt x="739" y="847"/>
                    <a:pt x="677" y="847"/>
                  </a:cubicBezTo>
                  <a:cubicBezTo>
                    <a:pt x="451" y="847"/>
                    <a:pt x="241" y="710"/>
                    <a:pt x="161" y="484"/>
                  </a:cubicBezTo>
                  <a:cubicBezTo>
                    <a:pt x="102" y="323"/>
                    <a:pt x="136" y="144"/>
                    <a:pt x="221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6" name="Google Shape;5286;p66"/>
            <p:cNvSpPr/>
            <p:nvPr/>
          </p:nvSpPr>
          <p:spPr>
            <a:xfrm>
              <a:off x="12807809" y="927746"/>
              <a:ext cx="101782" cy="96262"/>
            </a:xfrm>
            <a:custGeom>
              <a:avLst/>
              <a:gdLst/>
              <a:ahLst/>
              <a:cxnLst/>
              <a:rect l="l" t="t" r="r" b="b"/>
              <a:pathLst>
                <a:path w="756" h="715" extrusionOk="0">
                  <a:moveTo>
                    <a:pt x="363" y="0"/>
                  </a:moveTo>
                  <a:cubicBezTo>
                    <a:pt x="353" y="0"/>
                    <a:pt x="342" y="1"/>
                    <a:pt x="331" y="1"/>
                  </a:cubicBezTo>
                  <a:cubicBezTo>
                    <a:pt x="170" y="10"/>
                    <a:pt x="43" y="129"/>
                    <a:pt x="0" y="273"/>
                  </a:cubicBezTo>
                  <a:cubicBezTo>
                    <a:pt x="51" y="171"/>
                    <a:pt x="153" y="103"/>
                    <a:pt x="280" y="86"/>
                  </a:cubicBezTo>
                  <a:cubicBezTo>
                    <a:pt x="290" y="85"/>
                    <a:pt x="300" y="85"/>
                    <a:pt x="310" y="85"/>
                  </a:cubicBezTo>
                  <a:cubicBezTo>
                    <a:pt x="492" y="85"/>
                    <a:pt x="646" y="232"/>
                    <a:pt x="662" y="417"/>
                  </a:cubicBezTo>
                  <a:cubicBezTo>
                    <a:pt x="671" y="527"/>
                    <a:pt x="628" y="638"/>
                    <a:pt x="543" y="714"/>
                  </a:cubicBezTo>
                  <a:cubicBezTo>
                    <a:pt x="671" y="638"/>
                    <a:pt x="755" y="502"/>
                    <a:pt x="738" y="349"/>
                  </a:cubicBezTo>
                  <a:cubicBezTo>
                    <a:pt x="722" y="148"/>
                    <a:pt x="561" y="0"/>
                    <a:pt x="363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7" name="Google Shape;5287;p66"/>
            <p:cNvSpPr/>
            <p:nvPr/>
          </p:nvSpPr>
          <p:spPr>
            <a:xfrm>
              <a:off x="12390983" y="700619"/>
              <a:ext cx="242204" cy="244493"/>
            </a:xfrm>
            <a:custGeom>
              <a:avLst/>
              <a:gdLst/>
              <a:ahLst/>
              <a:cxnLst/>
              <a:rect l="l" t="t" r="r" b="b"/>
              <a:pathLst>
                <a:path w="1799" h="1816" extrusionOk="0">
                  <a:moveTo>
                    <a:pt x="1188" y="0"/>
                  </a:moveTo>
                  <a:cubicBezTo>
                    <a:pt x="1425" y="153"/>
                    <a:pt x="1586" y="424"/>
                    <a:pt x="1586" y="730"/>
                  </a:cubicBezTo>
                  <a:cubicBezTo>
                    <a:pt x="1586" y="1222"/>
                    <a:pt x="1188" y="1612"/>
                    <a:pt x="704" y="1612"/>
                  </a:cubicBezTo>
                  <a:cubicBezTo>
                    <a:pt x="416" y="1612"/>
                    <a:pt x="161" y="1468"/>
                    <a:pt x="0" y="1256"/>
                  </a:cubicBezTo>
                  <a:lnTo>
                    <a:pt x="0" y="1256"/>
                  </a:lnTo>
                  <a:cubicBezTo>
                    <a:pt x="153" y="1587"/>
                    <a:pt x="475" y="1816"/>
                    <a:pt x="857" y="1816"/>
                  </a:cubicBezTo>
                  <a:cubicBezTo>
                    <a:pt x="1374" y="1816"/>
                    <a:pt x="1799" y="1392"/>
                    <a:pt x="1799" y="874"/>
                  </a:cubicBezTo>
                  <a:cubicBezTo>
                    <a:pt x="1799" y="467"/>
                    <a:pt x="1544" y="128"/>
                    <a:pt x="1188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8" name="Google Shape;5288;p66"/>
            <p:cNvSpPr/>
            <p:nvPr/>
          </p:nvSpPr>
          <p:spPr>
            <a:xfrm>
              <a:off x="12390983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62" y="0"/>
                  </a:moveTo>
                  <a:cubicBezTo>
                    <a:pt x="391" y="0"/>
                    <a:pt x="139" y="183"/>
                    <a:pt x="68" y="461"/>
                  </a:cubicBezTo>
                  <a:cubicBezTo>
                    <a:pt x="0" y="707"/>
                    <a:pt x="102" y="970"/>
                    <a:pt x="306" y="1115"/>
                  </a:cubicBezTo>
                  <a:cubicBezTo>
                    <a:pt x="178" y="970"/>
                    <a:pt x="127" y="775"/>
                    <a:pt x="178" y="580"/>
                  </a:cubicBezTo>
                  <a:cubicBezTo>
                    <a:pt x="243" y="322"/>
                    <a:pt x="476" y="155"/>
                    <a:pt x="731" y="155"/>
                  </a:cubicBezTo>
                  <a:cubicBezTo>
                    <a:pt x="778" y="155"/>
                    <a:pt x="826" y="161"/>
                    <a:pt x="874" y="173"/>
                  </a:cubicBezTo>
                  <a:cubicBezTo>
                    <a:pt x="1061" y="224"/>
                    <a:pt x="1196" y="351"/>
                    <a:pt x="1264" y="521"/>
                  </a:cubicBezTo>
                  <a:cubicBezTo>
                    <a:pt x="1222" y="283"/>
                    <a:pt x="1052" y="88"/>
                    <a:pt x="815" y="20"/>
                  </a:cubicBezTo>
                  <a:cubicBezTo>
                    <a:pt x="764" y="7"/>
                    <a:pt x="712" y="0"/>
                    <a:pt x="662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9" name="Google Shape;5289;p66"/>
            <p:cNvSpPr/>
            <p:nvPr/>
          </p:nvSpPr>
          <p:spPr>
            <a:xfrm>
              <a:off x="11425796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81" y="1"/>
                  </a:moveTo>
                  <a:cubicBezTo>
                    <a:pt x="128" y="1"/>
                    <a:pt x="1" y="323"/>
                    <a:pt x="1" y="722"/>
                  </a:cubicBezTo>
                  <a:cubicBezTo>
                    <a:pt x="1" y="1112"/>
                    <a:pt x="128" y="1434"/>
                    <a:pt x="281" y="1434"/>
                  </a:cubicBezTo>
                  <a:cubicBezTo>
                    <a:pt x="425" y="1434"/>
                    <a:pt x="552" y="1112"/>
                    <a:pt x="552" y="722"/>
                  </a:cubicBezTo>
                  <a:cubicBezTo>
                    <a:pt x="552" y="323"/>
                    <a:pt x="425" y="1"/>
                    <a:pt x="281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0" name="Google Shape;5290;p66"/>
            <p:cNvSpPr/>
            <p:nvPr/>
          </p:nvSpPr>
          <p:spPr>
            <a:xfrm>
              <a:off x="13052168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72" y="1"/>
                  </a:moveTo>
                  <a:cubicBezTo>
                    <a:pt x="120" y="1"/>
                    <a:pt x="1" y="323"/>
                    <a:pt x="1" y="713"/>
                  </a:cubicBezTo>
                  <a:cubicBezTo>
                    <a:pt x="1" y="1112"/>
                    <a:pt x="120" y="1434"/>
                    <a:pt x="272" y="1434"/>
                  </a:cubicBezTo>
                  <a:cubicBezTo>
                    <a:pt x="425" y="1434"/>
                    <a:pt x="552" y="1112"/>
                    <a:pt x="552" y="713"/>
                  </a:cubicBezTo>
                  <a:cubicBezTo>
                    <a:pt x="552" y="323"/>
                    <a:pt x="425" y="1"/>
                    <a:pt x="272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1" name="Google Shape;5291;p66"/>
            <p:cNvSpPr/>
            <p:nvPr/>
          </p:nvSpPr>
          <p:spPr>
            <a:xfrm>
              <a:off x="11510346" y="1457798"/>
              <a:ext cx="1544235" cy="3087258"/>
            </a:xfrm>
            <a:custGeom>
              <a:avLst/>
              <a:gdLst/>
              <a:ahLst/>
              <a:cxnLst/>
              <a:rect l="l" t="t" r="r" b="b"/>
              <a:pathLst>
                <a:path w="11470" h="22931" extrusionOk="0">
                  <a:moveTo>
                    <a:pt x="1" y="1"/>
                  </a:moveTo>
                  <a:lnTo>
                    <a:pt x="1" y="22930"/>
                  </a:lnTo>
                  <a:lnTo>
                    <a:pt x="11470" y="22930"/>
                  </a:lnTo>
                  <a:lnTo>
                    <a:pt x="11470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2" name="Google Shape;5292;p66"/>
            <p:cNvSpPr/>
            <p:nvPr/>
          </p:nvSpPr>
          <p:spPr>
            <a:xfrm>
              <a:off x="12583913" y="4624781"/>
              <a:ext cx="582689" cy="852224"/>
            </a:xfrm>
            <a:custGeom>
              <a:avLst/>
              <a:gdLst/>
              <a:ahLst/>
              <a:cxnLst/>
              <a:rect l="l" t="t" r="r" b="b"/>
              <a:pathLst>
                <a:path w="4328" h="6330" extrusionOk="0">
                  <a:moveTo>
                    <a:pt x="1" y="1"/>
                  </a:moveTo>
                  <a:cubicBezTo>
                    <a:pt x="1" y="417"/>
                    <a:pt x="340" y="747"/>
                    <a:pt x="747" y="747"/>
                  </a:cubicBezTo>
                  <a:lnTo>
                    <a:pt x="2045" y="747"/>
                  </a:lnTo>
                  <a:cubicBezTo>
                    <a:pt x="2045" y="747"/>
                    <a:pt x="1850" y="1808"/>
                    <a:pt x="3080" y="1808"/>
                  </a:cubicBezTo>
                  <a:cubicBezTo>
                    <a:pt x="3080" y="1808"/>
                    <a:pt x="3402" y="6329"/>
                    <a:pt x="4107" y="6329"/>
                  </a:cubicBezTo>
                  <a:lnTo>
                    <a:pt x="4327" y="6329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3" name="Google Shape;5293;p66"/>
            <p:cNvSpPr/>
            <p:nvPr/>
          </p:nvSpPr>
          <p:spPr>
            <a:xfrm>
              <a:off x="12834062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2" y="0"/>
                  </a:moveTo>
                  <a:cubicBezTo>
                    <a:pt x="510" y="0"/>
                    <a:pt x="314" y="94"/>
                    <a:pt x="187" y="246"/>
                  </a:cubicBezTo>
                  <a:cubicBezTo>
                    <a:pt x="187" y="246"/>
                    <a:pt x="1" y="1256"/>
                    <a:pt x="1146" y="1298"/>
                  </a:cubicBezTo>
                  <a:cubicBezTo>
                    <a:pt x="1324" y="1171"/>
                    <a:pt x="1443" y="95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4" name="Google Shape;5294;p66"/>
            <p:cNvSpPr/>
            <p:nvPr/>
          </p:nvSpPr>
          <p:spPr>
            <a:xfrm>
              <a:off x="1283635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62" y="0"/>
                  </a:moveTo>
                  <a:cubicBezTo>
                    <a:pt x="467" y="0"/>
                    <a:pt x="289" y="93"/>
                    <a:pt x="170" y="238"/>
                  </a:cubicBezTo>
                  <a:cubicBezTo>
                    <a:pt x="170" y="238"/>
                    <a:pt x="1" y="1205"/>
                    <a:pt x="1044" y="1247"/>
                  </a:cubicBezTo>
                  <a:cubicBezTo>
                    <a:pt x="1205" y="1120"/>
                    <a:pt x="1315" y="916"/>
                    <a:pt x="1315" y="687"/>
                  </a:cubicBezTo>
                  <a:cubicBezTo>
                    <a:pt x="1315" y="305"/>
                    <a:pt x="1018" y="0"/>
                    <a:pt x="662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5" name="Google Shape;5295;p66"/>
            <p:cNvSpPr/>
            <p:nvPr/>
          </p:nvSpPr>
          <p:spPr>
            <a:xfrm>
              <a:off x="12870548" y="4722255"/>
              <a:ext cx="130459" cy="102590"/>
            </a:xfrm>
            <a:custGeom>
              <a:avLst/>
              <a:gdLst/>
              <a:ahLst/>
              <a:cxnLst/>
              <a:rect l="l" t="t" r="r" b="b"/>
              <a:pathLst>
                <a:path w="969" h="762" extrusionOk="0">
                  <a:moveTo>
                    <a:pt x="432" y="1"/>
                  </a:moveTo>
                  <a:cubicBezTo>
                    <a:pt x="405" y="1"/>
                    <a:pt x="377" y="3"/>
                    <a:pt x="349" y="6"/>
                  </a:cubicBezTo>
                  <a:cubicBezTo>
                    <a:pt x="179" y="23"/>
                    <a:pt x="60" y="108"/>
                    <a:pt x="1" y="219"/>
                  </a:cubicBezTo>
                  <a:cubicBezTo>
                    <a:pt x="1" y="219"/>
                    <a:pt x="59" y="762"/>
                    <a:pt x="741" y="762"/>
                  </a:cubicBezTo>
                  <a:cubicBezTo>
                    <a:pt x="752" y="762"/>
                    <a:pt x="762" y="762"/>
                    <a:pt x="773" y="761"/>
                  </a:cubicBezTo>
                  <a:cubicBezTo>
                    <a:pt x="883" y="694"/>
                    <a:pt x="968" y="575"/>
                    <a:pt x="960" y="431"/>
                  </a:cubicBezTo>
                  <a:cubicBezTo>
                    <a:pt x="944" y="191"/>
                    <a:pt x="711" y="1"/>
                    <a:pt x="432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6" name="Google Shape;5296;p66"/>
            <p:cNvSpPr/>
            <p:nvPr/>
          </p:nvSpPr>
          <p:spPr>
            <a:xfrm>
              <a:off x="1288670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381" y="0"/>
                  </a:moveTo>
                  <a:cubicBezTo>
                    <a:pt x="375" y="0"/>
                    <a:pt x="370" y="1"/>
                    <a:pt x="365" y="1"/>
                  </a:cubicBezTo>
                  <a:cubicBezTo>
                    <a:pt x="246" y="1"/>
                    <a:pt x="144" y="60"/>
                    <a:pt x="76" y="145"/>
                  </a:cubicBezTo>
                  <a:cubicBezTo>
                    <a:pt x="76" y="145"/>
                    <a:pt x="1" y="688"/>
                    <a:pt x="605" y="688"/>
                  </a:cubicBezTo>
                  <a:cubicBezTo>
                    <a:pt x="610" y="688"/>
                    <a:pt x="614" y="688"/>
                    <a:pt x="619" y="688"/>
                  </a:cubicBezTo>
                  <a:cubicBezTo>
                    <a:pt x="712" y="612"/>
                    <a:pt x="772" y="501"/>
                    <a:pt x="763" y="366"/>
                  </a:cubicBezTo>
                  <a:cubicBezTo>
                    <a:pt x="755" y="159"/>
                    <a:pt x="585" y="0"/>
                    <a:pt x="38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7" name="Google Shape;5297;p66"/>
            <p:cNvSpPr/>
            <p:nvPr/>
          </p:nvSpPr>
          <p:spPr>
            <a:xfrm>
              <a:off x="12999661" y="4892028"/>
              <a:ext cx="158866" cy="584978"/>
            </a:xfrm>
            <a:custGeom>
              <a:avLst/>
              <a:gdLst/>
              <a:ahLst/>
              <a:cxnLst/>
              <a:rect l="l" t="t" r="r" b="b"/>
              <a:pathLst>
                <a:path w="1180" h="4345" extrusionOk="0">
                  <a:moveTo>
                    <a:pt x="1" y="1"/>
                  </a:moveTo>
                  <a:cubicBezTo>
                    <a:pt x="68" y="832"/>
                    <a:pt x="399" y="4344"/>
                    <a:pt x="1019" y="4344"/>
                  </a:cubicBezTo>
                  <a:lnTo>
                    <a:pt x="1171" y="4344"/>
                  </a:lnTo>
                  <a:cubicBezTo>
                    <a:pt x="1171" y="4217"/>
                    <a:pt x="1180" y="4090"/>
                    <a:pt x="1180" y="3963"/>
                  </a:cubicBezTo>
                  <a:cubicBezTo>
                    <a:pt x="1180" y="2300"/>
                    <a:pt x="866" y="883"/>
                    <a:pt x="433" y="289"/>
                  </a:cubicBezTo>
                  <a:lnTo>
                    <a:pt x="433" y="289"/>
                  </a:lnTo>
                  <a:cubicBezTo>
                    <a:pt x="527" y="1952"/>
                    <a:pt x="866" y="3538"/>
                    <a:pt x="866" y="3538"/>
                  </a:cubicBezTo>
                  <a:cubicBezTo>
                    <a:pt x="560" y="2851"/>
                    <a:pt x="281" y="1443"/>
                    <a:pt x="179" y="52"/>
                  </a:cubicBezTo>
                  <a:cubicBezTo>
                    <a:pt x="119" y="18"/>
                    <a:pt x="60" y="1"/>
                    <a:pt x="1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8" name="Google Shape;5298;p66"/>
            <p:cNvSpPr/>
            <p:nvPr/>
          </p:nvSpPr>
          <p:spPr>
            <a:xfrm>
              <a:off x="12788421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411" y="0"/>
                  </a:moveTo>
                  <a:cubicBezTo>
                    <a:pt x="374" y="0"/>
                    <a:pt x="330" y="21"/>
                    <a:pt x="280" y="75"/>
                  </a:cubicBezTo>
                  <a:cubicBezTo>
                    <a:pt x="0" y="372"/>
                    <a:pt x="323" y="754"/>
                    <a:pt x="323" y="754"/>
                  </a:cubicBezTo>
                  <a:cubicBezTo>
                    <a:pt x="323" y="754"/>
                    <a:pt x="348" y="457"/>
                    <a:pt x="603" y="296"/>
                  </a:cubicBezTo>
                  <a:cubicBezTo>
                    <a:pt x="603" y="296"/>
                    <a:pt x="550" y="0"/>
                    <a:pt x="41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9" name="Google Shape;5299;p66"/>
            <p:cNvSpPr/>
            <p:nvPr/>
          </p:nvSpPr>
          <p:spPr>
            <a:xfrm>
              <a:off x="11384733" y="4624781"/>
              <a:ext cx="582555" cy="852224"/>
            </a:xfrm>
            <a:custGeom>
              <a:avLst/>
              <a:gdLst/>
              <a:ahLst/>
              <a:cxnLst/>
              <a:rect l="l" t="t" r="r" b="b"/>
              <a:pathLst>
                <a:path w="4327" h="6330" extrusionOk="0">
                  <a:moveTo>
                    <a:pt x="1" y="1"/>
                  </a:moveTo>
                  <a:lnTo>
                    <a:pt x="1" y="6329"/>
                  </a:lnTo>
                  <a:lnTo>
                    <a:pt x="221" y="6329"/>
                  </a:lnTo>
                  <a:cubicBezTo>
                    <a:pt x="925" y="6329"/>
                    <a:pt x="1256" y="1808"/>
                    <a:pt x="1256" y="1808"/>
                  </a:cubicBezTo>
                  <a:cubicBezTo>
                    <a:pt x="2486" y="1808"/>
                    <a:pt x="2283" y="747"/>
                    <a:pt x="2283" y="747"/>
                  </a:cubicBezTo>
                  <a:lnTo>
                    <a:pt x="3580" y="747"/>
                  </a:lnTo>
                  <a:cubicBezTo>
                    <a:pt x="3996" y="747"/>
                    <a:pt x="4327" y="417"/>
                    <a:pt x="4327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0" name="Google Shape;5300;p66"/>
            <p:cNvSpPr/>
            <p:nvPr/>
          </p:nvSpPr>
          <p:spPr>
            <a:xfrm>
              <a:off x="11523001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1" y="0"/>
                  </a:moveTo>
                  <a:cubicBezTo>
                    <a:pt x="322" y="0"/>
                    <a:pt x="0" y="323"/>
                    <a:pt x="0" y="721"/>
                  </a:cubicBezTo>
                  <a:cubicBezTo>
                    <a:pt x="0" y="959"/>
                    <a:pt x="119" y="1171"/>
                    <a:pt x="305" y="1298"/>
                  </a:cubicBezTo>
                  <a:cubicBezTo>
                    <a:pt x="1442" y="1256"/>
                    <a:pt x="1256" y="246"/>
                    <a:pt x="1256" y="246"/>
                  </a:cubicBezTo>
                  <a:cubicBezTo>
                    <a:pt x="1128" y="94"/>
                    <a:pt x="933" y="0"/>
                    <a:pt x="721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1" name="Google Shape;5301;p66"/>
            <p:cNvSpPr/>
            <p:nvPr/>
          </p:nvSpPr>
          <p:spPr>
            <a:xfrm>
              <a:off x="1153781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54" y="0"/>
                  </a:moveTo>
                  <a:cubicBezTo>
                    <a:pt x="297" y="0"/>
                    <a:pt x="0" y="305"/>
                    <a:pt x="0" y="687"/>
                  </a:cubicBezTo>
                  <a:cubicBezTo>
                    <a:pt x="0" y="916"/>
                    <a:pt x="111" y="1120"/>
                    <a:pt x="280" y="1247"/>
                  </a:cubicBezTo>
                  <a:cubicBezTo>
                    <a:pt x="1315" y="1205"/>
                    <a:pt x="1146" y="238"/>
                    <a:pt x="1146" y="238"/>
                  </a:cubicBezTo>
                  <a:cubicBezTo>
                    <a:pt x="1027" y="93"/>
                    <a:pt x="849" y="0"/>
                    <a:pt x="654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2" name="Google Shape;5302;p66"/>
            <p:cNvSpPr/>
            <p:nvPr/>
          </p:nvSpPr>
          <p:spPr>
            <a:xfrm>
              <a:off x="11550332" y="4722255"/>
              <a:ext cx="131536" cy="102590"/>
            </a:xfrm>
            <a:custGeom>
              <a:avLst/>
              <a:gdLst/>
              <a:ahLst/>
              <a:cxnLst/>
              <a:rect l="l" t="t" r="r" b="b"/>
              <a:pathLst>
                <a:path w="977" h="762" extrusionOk="0">
                  <a:moveTo>
                    <a:pt x="543" y="1"/>
                  </a:moveTo>
                  <a:cubicBezTo>
                    <a:pt x="258" y="1"/>
                    <a:pt x="25" y="191"/>
                    <a:pt x="9" y="431"/>
                  </a:cubicBezTo>
                  <a:cubicBezTo>
                    <a:pt x="1" y="575"/>
                    <a:pt x="85" y="694"/>
                    <a:pt x="196" y="761"/>
                  </a:cubicBezTo>
                  <a:cubicBezTo>
                    <a:pt x="206" y="762"/>
                    <a:pt x="217" y="762"/>
                    <a:pt x="227" y="762"/>
                  </a:cubicBezTo>
                  <a:cubicBezTo>
                    <a:pt x="910" y="762"/>
                    <a:pt x="976" y="219"/>
                    <a:pt x="976" y="219"/>
                  </a:cubicBezTo>
                  <a:cubicBezTo>
                    <a:pt x="908" y="108"/>
                    <a:pt x="790" y="23"/>
                    <a:pt x="620" y="6"/>
                  </a:cubicBezTo>
                  <a:lnTo>
                    <a:pt x="628" y="6"/>
                  </a:lnTo>
                  <a:cubicBezTo>
                    <a:pt x="600" y="3"/>
                    <a:pt x="571" y="1"/>
                    <a:pt x="543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3" name="Google Shape;5303;p66"/>
            <p:cNvSpPr/>
            <p:nvPr/>
          </p:nvSpPr>
          <p:spPr>
            <a:xfrm>
              <a:off x="1156056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400" y="0"/>
                  </a:moveTo>
                  <a:cubicBezTo>
                    <a:pt x="187" y="0"/>
                    <a:pt x="18" y="159"/>
                    <a:pt x="9" y="366"/>
                  </a:cubicBezTo>
                  <a:cubicBezTo>
                    <a:pt x="1" y="501"/>
                    <a:pt x="60" y="612"/>
                    <a:pt x="154" y="688"/>
                  </a:cubicBezTo>
                  <a:cubicBezTo>
                    <a:pt x="158" y="688"/>
                    <a:pt x="163" y="688"/>
                    <a:pt x="168" y="688"/>
                  </a:cubicBezTo>
                  <a:cubicBezTo>
                    <a:pt x="772" y="688"/>
                    <a:pt x="697" y="145"/>
                    <a:pt x="697" y="145"/>
                  </a:cubicBezTo>
                  <a:cubicBezTo>
                    <a:pt x="629" y="60"/>
                    <a:pt x="527" y="1"/>
                    <a:pt x="408" y="1"/>
                  </a:cubicBezTo>
                  <a:lnTo>
                    <a:pt x="417" y="1"/>
                  </a:lnTo>
                  <a:cubicBezTo>
                    <a:pt x="411" y="1"/>
                    <a:pt x="406" y="0"/>
                    <a:pt x="40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4" name="Google Shape;5304;p66"/>
            <p:cNvSpPr/>
            <p:nvPr/>
          </p:nvSpPr>
          <p:spPr>
            <a:xfrm>
              <a:off x="11392676" y="4892028"/>
              <a:ext cx="159001" cy="584978"/>
            </a:xfrm>
            <a:custGeom>
              <a:avLst/>
              <a:gdLst/>
              <a:ahLst/>
              <a:cxnLst/>
              <a:rect l="l" t="t" r="r" b="b"/>
              <a:pathLst>
                <a:path w="1181" h="4345" extrusionOk="0">
                  <a:moveTo>
                    <a:pt x="1180" y="1"/>
                  </a:moveTo>
                  <a:cubicBezTo>
                    <a:pt x="1121" y="1"/>
                    <a:pt x="1061" y="18"/>
                    <a:pt x="1002" y="52"/>
                  </a:cubicBezTo>
                  <a:cubicBezTo>
                    <a:pt x="900" y="1443"/>
                    <a:pt x="620" y="2851"/>
                    <a:pt x="323" y="3538"/>
                  </a:cubicBezTo>
                  <a:cubicBezTo>
                    <a:pt x="323" y="3538"/>
                    <a:pt x="654" y="1952"/>
                    <a:pt x="756" y="289"/>
                  </a:cubicBezTo>
                  <a:lnTo>
                    <a:pt x="756" y="289"/>
                  </a:lnTo>
                  <a:cubicBezTo>
                    <a:pt x="315" y="883"/>
                    <a:pt x="1" y="2300"/>
                    <a:pt x="1" y="3963"/>
                  </a:cubicBezTo>
                  <a:cubicBezTo>
                    <a:pt x="1" y="4090"/>
                    <a:pt x="9" y="4217"/>
                    <a:pt x="9" y="4344"/>
                  </a:cubicBezTo>
                  <a:lnTo>
                    <a:pt x="162" y="4344"/>
                  </a:lnTo>
                  <a:cubicBezTo>
                    <a:pt x="781" y="4344"/>
                    <a:pt x="1112" y="832"/>
                    <a:pt x="1180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5" name="Google Shape;5305;p66"/>
            <p:cNvSpPr/>
            <p:nvPr/>
          </p:nvSpPr>
          <p:spPr>
            <a:xfrm>
              <a:off x="11681734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192" y="0"/>
                  </a:moveTo>
                  <a:cubicBezTo>
                    <a:pt x="53" y="0"/>
                    <a:pt x="0" y="296"/>
                    <a:pt x="0" y="296"/>
                  </a:cubicBezTo>
                  <a:cubicBezTo>
                    <a:pt x="255" y="457"/>
                    <a:pt x="280" y="754"/>
                    <a:pt x="280" y="754"/>
                  </a:cubicBezTo>
                  <a:cubicBezTo>
                    <a:pt x="280" y="754"/>
                    <a:pt x="602" y="372"/>
                    <a:pt x="323" y="75"/>
                  </a:cubicBezTo>
                  <a:cubicBezTo>
                    <a:pt x="272" y="21"/>
                    <a:pt x="229" y="0"/>
                    <a:pt x="192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6" name="Google Shape;5306;p66"/>
            <p:cNvSpPr/>
            <p:nvPr/>
          </p:nvSpPr>
          <p:spPr>
            <a:xfrm>
              <a:off x="11384733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1" y="1"/>
                  </a:moveTo>
                  <a:lnTo>
                    <a:pt x="1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7" name="Google Shape;5307;p66"/>
            <p:cNvSpPr/>
            <p:nvPr/>
          </p:nvSpPr>
          <p:spPr>
            <a:xfrm>
              <a:off x="12973408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0" y="1"/>
                  </a:moveTo>
                  <a:lnTo>
                    <a:pt x="0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8" name="Google Shape;5308;p66"/>
            <p:cNvSpPr/>
            <p:nvPr/>
          </p:nvSpPr>
          <p:spPr>
            <a:xfrm>
              <a:off x="11384733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1" y="1"/>
                  </a:moveTo>
                  <a:lnTo>
                    <a:pt x="1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9" name="Google Shape;5309;p66"/>
            <p:cNvSpPr/>
            <p:nvPr/>
          </p:nvSpPr>
          <p:spPr>
            <a:xfrm>
              <a:off x="12973408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0" name="Google Shape;5310;p66"/>
            <p:cNvSpPr/>
            <p:nvPr/>
          </p:nvSpPr>
          <p:spPr>
            <a:xfrm>
              <a:off x="11384733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1" y="0"/>
                  </a:moveTo>
                  <a:lnTo>
                    <a:pt x="1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1" name="Google Shape;5311;p66"/>
            <p:cNvSpPr/>
            <p:nvPr/>
          </p:nvSpPr>
          <p:spPr>
            <a:xfrm>
              <a:off x="12973408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0" y="0"/>
                  </a:moveTo>
                  <a:lnTo>
                    <a:pt x="0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2" name="Google Shape;5312;p66"/>
            <p:cNvSpPr/>
            <p:nvPr/>
          </p:nvSpPr>
          <p:spPr>
            <a:xfrm>
              <a:off x="11487587" y="144803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3" name="Google Shape;5313;p66"/>
            <p:cNvSpPr/>
            <p:nvPr/>
          </p:nvSpPr>
          <p:spPr>
            <a:xfrm>
              <a:off x="12992795" y="143841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4" name="Google Shape;5314;p66"/>
            <p:cNvSpPr/>
            <p:nvPr/>
          </p:nvSpPr>
          <p:spPr>
            <a:xfrm>
              <a:off x="11534311" y="1438411"/>
              <a:ext cx="56142" cy="3137476"/>
            </a:xfrm>
            <a:custGeom>
              <a:avLst/>
              <a:gdLst/>
              <a:ahLst/>
              <a:cxnLst/>
              <a:rect l="l" t="t" r="r" b="b"/>
              <a:pathLst>
                <a:path w="417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17" y="2330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5" name="Google Shape;5315;p66"/>
            <p:cNvSpPr/>
            <p:nvPr/>
          </p:nvSpPr>
          <p:spPr>
            <a:xfrm>
              <a:off x="12960887" y="1438411"/>
              <a:ext cx="56007" cy="3137476"/>
            </a:xfrm>
            <a:custGeom>
              <a:avLst/>
              <a:gdLst/>
              <a:ahLst/>
              <a:cxnLst/>
              <a:rect l="l" t="t" r="r" b="b"/>
              <a:pathLst>
                <a:path w="416" h="23304" extrusionOk="0">
                  <a:moveTo>
                    <a:pt x="0" y="0"/>
                  </a:moveTo>
                  <a:lnTo>
                    <a:pt x="0" y="23303"/>
                  </a:lnTo>
                  <a:lnTo>
                    <a:pt x="416" y="2330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6" name="Google Shape;5316;p66"/>
            <p:cNvSpPr/>
            <p:nvPr/>
          </p:nvSpPr>
          <p:spPr>
            <a:xfrm>
              <a:off x="11335592" y="4501457"/>
              <a:ext cx="1880008" cy="141768"/>
            </a:xfrm>
            <a:custGeom>
              <a:avLst/>
              <a:gdLst/>
              <a:ahLst/>
              <a:cxnLst/>
              <a:rect l="l" t="t" r="r" b="b"/>
              <a:pathLst>
                <a:path w="13964" h="1053" extrusionOk="0">
                  <a:moveTo>
                    <a:pt x="383" y="1"/>
                  </a:moveTo>
                  <a:cubicBezTo>
                    <a:pt x="171" y="1"/>
                    <a:pt x="1" y="170"/>
                    <a:pt x="1" y="382"/>
                  </a:cubicBezTo>
                  <a:lnTo>
                    <a:pt x="1" y="671"/>
                  </a:lnTo>
                  <a:cubicBezTo>
                    <a:pt x="1" y="883"/>
                    <a:pt x="171" y="1053"/>
                    <a:pt x="383" y="1053"/>
                  </a:cubicBezTo>
                  <a:lnTo>
                    <a:pt x="13582" y="1053"/>
                  </a:lnTo>
                  <a:cubicBezTo>
                    <a:pt x="13794" y="1053"/>
                    <a:pt x="13964" y="883"/>
                    <a:pt x="13964" y="671"/>
                  </a:cubicBezTo>
                  <a:lnTo>
                    <a:pt x="13964" y="382"/>
                  </a:lnTo>
                  <a:cubicBezTo>
                    <a:pt x="13964" y="170"/>
                    <a:pt x="13794" y="1"/>
                    <a:pt x="13582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7" name="Google Shape;5317;p66"/>
            <p:cNvSpPr/>
            <p:nvPr/>
          </p:nvSpPr>
          <p:spPr>
            <a:xfrm>
              <a:off x="11503480" y="3704292"/>
              <a:ext cx="1545446" cy="77818"/>
            </a:xfrm>
            <a:custGeom>
              <a:avLst/>
              <a:gdLst/>
              <a:ahLst/>
              <a:cxnLst/>
              <a:rect l="l" t="t" r="r" b="b"/>
              <a:pathLst>
                <a:path w="11479" h="578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77"/>
                    <a:pt x="289" y="577"/>
                  </a:cubicBezTo>
                  <a:lnTo>
                    <a:pt x="11181" y="577"/>
                  </a:lnTo>
                  <a:cubicBezTo>
                    <a:pt x="11343" y="577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8" name="Google Shape;5318;p66"/>
            <p:cNvSpPr/>
            <p:nvPr/>
          </p:nvSpPr>
          <p:spPr>
            <a:xfrm>
              <a:off x="11503480" y="2928803"/>
              <a:ext cx="1545446" cy="78895"/>
            </a:xfrm>
            <a:custGeom>
              <a:avLst/>
              <a:gdLst/>
              <a:ahLst/>
              <a:cxnLst/>
              <a:rect l="l" t="t" r="r" b="b"/>
              <a:pathLst>
                <a:path w="11479" h="586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9" name="Google Shape;5319;p66"/>
            <p:cNvSpPr/>
            <p:nvPr/>
          </p:nvSpPr>
          <p:spPr>
            <a:xfrm>
              <a:off x="11503480" y="2153314"/>
              <a:ext cx="1545446" cy="79029"/>
            </a:xfrm>
            <a:custGeom>
              <a:avLst/>
              <a:gdLst/>
              <a:ahLst/>
              <a:cxnLst/>
              <a:rect l="l" t="t" r="r" b="b"/>
              <a:pathLst>
                <a:path w="11479" h="587" extrusionOk="0">
                  <a:moveTo>
                    <a:pt x="289" y="1"/>
                  </a:moveTo>
                  <a:cubicBezTo>
                    <a:pt x="128" y="1"/>
                    <a:pt x="1" y="136"/>
                    <a:pt x="1" y="298"/>
                  </a:cubicBezTo>
                  <a:cubicBezTo>
                    <a:pt x="1" y="459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9"/>
                    <a:pt x="11478" y="298"/>
                  </a:cubicBezTo>
                  <a:cubicBezTo>
                    <a:pt x="11478" y="136"/>
                    <a:pt x="11343" y="1"/>
                    <a:pt x="11181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0" name="Google Shape;5320;p66"/>
            <p:cNvSpPr/>
            <p:nvPr/>
          </p:nvSpPr>
          <p:spPr>
            <a:xfrm>
              <a:off x="11317416" y="1313875"/>
              <a:ext cx="1916494" cy="213796"/>
            </a:xfrm>
            <a:custGeom>
              <a:avLst/>
              <a:gdLst/>
              <a:ahLst/>
              <a:cxnLst/>
              <a:rect l="l" t="t" r="r" b="b"/>
              <a:pathLst>
                <a:path w="14235" h="1588" extrusionOk="0">
                  <a:moveTo>
                    <a:pt x="484" y="1"/>
                  </a:moveTo>
                  <a:cubicBezTo>
                    <a:pt x="212" y="1"/>
                    <a:pt x="0" y="213"/>
                    <a:pt x="0" y="476"/>
                  </a:cubicBezTo>
                  <a:lnTo>
                    <a:pt x="0" y="1103"/>
                  </a:lnTo>
                  <a:cubicBezTo>
                    <a:pt x="0" y="1375"/>
                    <a:pt x="212" y="1587"/>
                    <a:pt x="484" y="1587"/>
                  </a:cubicBezTo>
                  <a:lnTo>
                    <a:pt x="13760" y="1587"/>
                  </a:lnTo>
                  <a:cubicBezTo>
                    <a:pt x="14023" y="1587"/>
                    <a:pt x="14235" y="1375"/>
                    <a:pt x="14235" y="1103"/>
                  </a:cubicBezTo>
                  <a:lnTo>
                    <a:pt x="14235" y="476"/>
                  </a:lnTo>
                  <a:cubicBezTo>
                    <a:pt x="14235" y="213"/>
                    <a:pt x="14023" y="1"/>
                    <a:pt x="13760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1" name="Google Shape;5321;p66"/>
            <p:cNvSpPr/>
            <p:nvPr/>
          </p:nvSpPr>
          <p:spPr>
            <a:xfrm>
              <a:off x="11599473" y="2381787"/>
              <a:ext cx="228606" cy="540280"/>
            </a:xfrm>
            <a:custGeom>
              <a:avLst/>
              <a:gdLst/>
              <a:ahLst/>
              <a:cxnLst/>
              <a:rect l="l" t="t" r="r" b="b"/>
              <a:pathLst>
                <a:path w="1698" h="4013" extrusionOk="0">
                  <a:moveTo>
                    <a:pt x="145" y="0"/>
                  </a:moveTo>
                  <a:lnTo>
                    <a:pt x="0" y="4013"/>
                  </a:lnTo>
                  <a:lnTo>
                    <a:pt x="1697" y="4013"/>
                  </a:lnTo>
                  <a:lnTo>
                    <a:pt x="1544" y="1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2" name="Google Shape;5322;p66"/>
            <p:cNvSpPr/>
            <p:nvPr/>
          </p:nvSpPr>
          <p:spPr>
            <a:xfrm>
              <a:off x="12532618" y="2297238"/>
              <a:ext cx="153077" cy="624829"/>
            </a:xfrm>
            <a:custGeom>
              <a:avLst/>
              <a:gdLst/>
              <a:ahLst/>
              <a:cxnLst/>
              <a:rect l="l" t="t" r="r" b="b"/>
              <a:pathLst>
                <a:path w="1137" h="4641" extrusionOk="0">
                  <a:moveTo>
                    <a:pt x="0" y="1"/>
                  </a:moveTo>
                  <a:lnTo>
                    <a:pt x="42" y="4641"/>
                  </a:lnTo>
                  <a:lnTo>
                    <a:pt x="1137" y="464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3" name="Google Shape;5323;p66"/>
            <p:cNvSpPr/>
            <p:nvPr/>
          </p:nvSpPr>
          <p:spPr>
            <a:xfrm>
              <a:off x="12702660" y="2297238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1"/>
                  </a:moveTo>
                  <a:lnTo>
                    <a:pt x="69" y="4641"/>
                  </a:lnTo>
                  <a:lnTo>
                    <a:pt x="1732" y="464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4" name="Google Shape;5324;p66"/>
            <p:cNvSpPr/>
            <p:nvPr/>
          </p:nvSpPr>
          <p:spPr>
            <a:xfrm>
              <a:off x="12314377" y="2347456"/>
              <a:ext cx="203430" cy="574612"/>
            </a:xfrm>
            <a:custGeom>
              <a:avLst/>
              <a:gdLst/>
              <a:ahLst/>
              <a:cxnLst/>
              <a:rect l="l" t="t" r="r" b="b"/>
              <a:pathLst>
                <a:path w="1511" h="4268" extrusionOk="0">
                  <a:moveTo>
                    <a:pt x="1" y="1"/>
                  </a:moveTo>
                  <a:lnTo>
                    <a:pt x="43" y="4268"/>
                  </a:lnTo>
                  <a:lnTo>
                    <a:pt x="1511" y="4268"/>
                  </a:lnTo>
                  <a:lnTo>
                    <a:pt x="135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5" name="Google Shape;5325;p66"/>
            <p:cNvSpPr/>
            <p:nvPr/>
          </p:nvSpPr>
          <p:spPr>
            <a:xfrm>
              <a:off x="12187687" y="2339513"/>
              <a:ext cx="101782" cy="582555"/>
            </a:xfrm>
            <a:custGeom>
              <a:avLst/>
              <a:gdLst/>
              <a:ahLst/>
              <a:cxnLst/>
              <a:rect l="l" t="t" r="r" b="b"/>
              <a:pathLst>
                <a:path w="756" h="4327" extrusionOk="0">
                  <a:moveTo>
                    <a:pt x="0" y="0"/>
                  </a:moveTo>
                  <a:lnTo>
                    <a:pt x="34" y="4327"/>
                  </a:lnTo>
                  <a:lnTo>
                    <a:pt x="755" y="4327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6" name="Google Shape;5326;p66"/>
            <p:cNvSpPr/>
            <p:nvPr/>
          </p:nvSpPr>
          <p:spPr>
            <a:xfrm>
              <a:off x="11829023" y="2526788"/>
              <a:ext cx="190909" cy="395281"/>
            </a:xfrm>
            <a:custGeom>
              <a:avLst/>
              <a:gdLst/>
              <a:ahLst/>
              <a:cxnLst/>
              <a:rect l="l" t="t" r="r" b="b"/>
              <a:pathLst>
                <a:path w="1418" h="2936" extrusionOk="0">
                  <a:moveTo>
                    <a:pt x="0" y="1"/>
                  </a:moveTo>
                  <a:lnTo>
                    <a:pt x="145" y="2936"/>
                  </a:lnTo>
                  <a:lnTo>
                    <a:pt x="1417" y="2936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7" name="Google Shape;5327;p66"/>
            <p:cNvSpPr/>
            <p:nvPr/>
          </p:nvSpPr>
          <p:spPr>
            <a:xfrm>
              <a:off x="12044841" y="2387442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1"/>
                  </a:moveTo>
                  <a:lnTo>
                    <a:pt x="26" y="3971"/>
                  </a:lnTo>
                  <a:lnTo>
                    <a:pt x="993" y="3971"/>
                  </a:lnTo>
                  <a:lnTo>
                    <a:pt x="883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8" name="Google Shape;5328;p66"/>
            <p:cNvSpPr/>
            <p:nvPr/>
          </p:nvSpPr>
          <p:spPr>
            <a:xfrm>
              <a:off x="12566815" y="2864852"/>
              <a:ext cx="93839" cy="36755"/>
            </a:xfrm>
            <a:custGeom>
              <a:avLst/>
              <a:gdLst/>
              <a:ahLst/>
              <a:cxnLst/>
              <a:rect l="l" t="t" r="r" b="b"/>
              <a:pathLst>
                <a:path w="697" h="273" extrusionOk="0">
                  <a:moveTo>
                    <a:pt x="1" y="1"/>
                  </a:moveTo>
                  <a:lnTo>
                    <a:pt x="9" y="272"/>
                  </a:lnTo>
                  <a:lnTo>
                    <a:pt x="696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9" name="Google Shape;5329;p66"/>
            <p:cNvSpPr/>
            <p:nvPr/>
          </p:nvSpPr>
          <p:spPr>
            <a:xfrm>
              <a:off x="12564526" y="280440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1" y="0"/>
                  </a:moveTo>
                  <a:lnTo>
                    <a:pt x="9" y="271"/>
                  </a:lnTo>
                  <a:lnTo>
                    <a:pt x="705" y="27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0" name="Google Shape;5330;p66"/>
            <p:cNvSpPr/>
            <p:nvPr/>
          </p:nvSpPr>
          <p:spPr>
            <a:xfrm>
              <a:off x="12365807" y="284775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1" y="0"/>
                  </a:moveTo>
                  <a:lnTo>
                    <a:pt x="9" y="348"/>
                  </a:lnTo>
                  <a:lnTo>
                    <a:pt x="772" y="3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1" name="Google Shape;5331;p66"/>
            <p:cNvSpPr/>
            <p:nvPr/>
          </p:nvSpPr>
          <p:spPr>
            <a:xfrm>
              <a:off x="12556583" y="2334935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2" name="Google Shape;5332;p66"/>
            <p:cNvSpPr/>
            <p:nvPr/>
          </p:nvSpPr>
          <p:spPr>
            <a:xfrm>
              <a:off x="12203574" y="2872796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3" name="Google Shape;5333;p66"/>
            <p:cNvSpPr/>
            <p:nvPr/>
          </p:nvSpPr>
          <p:spPr>
            <a:xfrm>
              <a:off x="12070017" y="2831732"/>
              <a:ext cx="73240" cy="65297"/>
            </a:xfrm>
            <a:custGeom>
              <a:avLst/>
              <a:gdLst/>
              <a:ahLst/>
              <a:cxnLst/>
              <a:rect l="l" t="t" r="r" b="b"/>
              <a:pathLst>
                <a:path w="544" h="485" extrusionOk="0">
                  <a:moveTo>
                    <a:pt x="0" y="1"/>
                  </a:moveTo>
                  <a:lnTo>
                    <a:pt x="9" y="484"/>
                  </a:lnTo>
                  <a:lnTo>
                    <a:pt x="543" y="484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4" name="Google Shape;5334;p66"/>
            <p:cNvSpPr/>
            <p:nvPr/>
          </p:nvSpPr>
          <p:spPr>
            <a:xfrm>
              <a:off x="11657770" y="2410330"/>
              <a:ext cx="89127" cy="60585"/>
            </a:xfrm>
            <a:custGeom>
              <a:avLst/>
              <a:gdLst/>
              <a:ahLst/>
              <a:cxnLst/>
              <a:rect l="l" t="t" r="r" b="b"/>
              <a:pathLst>
                <a:path w="662" h="450" extrusionOk="0">
                  <a:moveTo>
                    <a:pt x="0" y="0"/>
                  </a:moveTo>
                  <a:lnTo>
                    <a:pt x="0" y="425"/>
                  </a:lnTo>
                  <a:lnTo>
                    <a:pt x="662" y="450"/>
                  </a:lnTo>
                  <a:lnTo>
                    <a:pt x="662" y="450"/>
                  </a:lnTo>
                  <a:lnTo>
                    <a:pt x="6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5" name="Google Shape;5335;p66"/>
            <p:cNvSpPr/>
            <p:nvPr/>
          </p:nvSpPr>
          <p:spPr>
            <a:xfrm>
              <a:off x="12730125" y="2841965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" y="1"/>
                  </a:moveTo>
                  <a:lnTo>
                    <a:pt x="18" y="425"/>
                  </a:lnTo>
                  <a:lnTo>
                    <a:pt x="1290" y="451"/>
                  </a:lnTo>
                  <a:lnTo>
                    <a:pt x="1290" y="451"/>
                  </a:lnTo>
                  <a:lnTo>
                    <a:pt x="1282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6" name="Google Shape;5336;p66"/>
            <p:cNvSpPr/>
            <p:nvPr/>
          </p:nvSpPr>
          <p:spPr>
            <a:xfrm>
              <a:off x="12727836" y="2322414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1" y="43"/>
                  </a:lnTo>
                  <a:lnTo>
                    <a:pt x="9" y="458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7" name="Google Shape;5337;p66"/>
            <p:cNvSpPr/>
            <p:nvPr/>
          </p:nvSpPr>
          <p:spPr>
            <a:xfrm>
              <a:off x="11861066" y="2862563"/>
              <a:ext cx="131401" cy="35543"/>
            </a:xfrm>
            <a:custGeom>
              <a:avLst/>
              <a:gdLst/>
              <a:ahLst/>
              <a:cxnLst/>
              <a:rect l="l" t="t" r="r" b="b"/>
              <a:pathLst>
                <a:path w="976" h="264" extrusionOk="0">
                  <a:moveTo>
                    <a:pt x="0" y="1"/>
                  </a:moveTo>
                  <a:lnTo>
                    <a:pt x="9" y="264"/>
                  </a:lnTo>
                  <a:lnTo>
                    <a:pt x="976" y="26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8" name="Google Shape;5338;p66"/>
            <p:cNvSpPr/>
            <p:nvPr/>
          </p:nvSpPr>
          <p:spPr>
            <a:xfrm>
              <a:off x="11610917" y="3172086"/>
              <a:ext cx="228471" cy="539203"/>
            </a:xfrm>
            <a:custGeom>
              <a:avLst/>
              <a:gdLst/>
              <a:ahLst/>
              <a:cxnLst/>
              <a:rect l="l" t="t" r="r" b="b"/>
              <a:pathLst>
                <a:path w="1697" h="4005" extrusionOk="0">
                  <a:moveTo>
                    <a:pt x="144" y="1"/>
                  </a:moveTo>
                  <a:lnTo>
                    <a:pt x="0" y="4005"/>
                  </a:lnTo>
                  <a:lnTo>
                    <a:pt x="1697" y="4005"/>
                  </a:lnTo>
                  <a:lnTo>
                    <a:pt x="1544" y="1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9" name="Google Shape;5339;p66"/>
            <p:cNvSpPr/>
            <p:nvPr/>
          </p:nvSpPr>
          <p:spPr>
            <a:xfrm>
              <a:off x="12543927" y="3086459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1" y="0"/>
                  </a:moveTo>
                  <a:lnTo>
                    <a:pt x="43" y="4641"/>
                  </a:lnTo>
                  <a:lnTo>
                    <a:pt x="1138" y="46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0" name="Google Shape;5340;p66"/>
            <p:cNvSpPr/>
            <p:nvPr/>
          </p:nvSpPr>
          <p:spPr>
            <a:xfrm>
              <a:off x="12714104" y="3086459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0"/>
                  </a:moveTo>
                  <a:lnTo>
                    <a:pt x="69" y="4641"/>
                  </a:lnTo>
                  <a:lnTo>
                    <a:pt x="1731" y="4641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1" name="Google Shape;5341;p66"/>
            <p:cNvSpPr/>
            <p:nvPr/>
          </p:nvSpPr>
          <p:spPr>
            <a:xfrm>
              <a:off x="12325821" y="3137889"/>
              <a:ext cx="203430" cy="573400"/>
            </a:xfrm>
            <a:custGeom>
              <a:avLst/>
              <a:gdLst/>
              <a:ahLst/>
              <a:cxnLst/>
              <a:rect l="l" t="t" r="r" b="b"/>
              <a:pathLst>
                <a:path w="1511" h="4259" extrusionOk="0">
                  <a:moveTo>
                    <a:pt x="1" y="0"/>
                  </a:moveTo>
                  <a:lnTo>
                    <a:pt x="43" y="4259"/>
                  </a:lnTo>
                  <a:lnTo>
                    <a:pt x="1511" y="4259"/>
                  </a:lnTo>
                  <a:lnTo>
                    <a:pt x="1349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2" name="Google Shape;5342;p66"/>
            <p:cNvSpPr/>
            <p:nvPr/>
          </p:nvSpPr>
          <p:spPr>
            <a:xfrm>
              <a:off x="12200208" y="3129811"/>
              <a:ext cx="100570" cy="581478"/>
            </a:xfrm>
            <a:custGeom>
              <a:avLst/>
              <a:gdLst/>
              <a:ahLst/>
              <a:cxnLst/>
              <a:rect l="l" t="t" r="r" b="b"/>
              <a:pathLst>
                <a:path w="747" h="4319" extrusionOk="0">
                  <a:moveTo>
                    <a:pt x="0" y="1"/>
                  </a:moveTo>
                  <a:lnTo>
                    <a:pt x="26" y="4319"/>
                  </a:lnTo>
                  <a:lnTo>
                    <a:pt x="747" y="4319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3" name="Google Shape;5343;p66"/>
            <p:cNvSpPr/>
            <p:nvPr/>
          </p:nvSpPr>
          <p:spPr>
            <a:xfrm>
              <a:off x="11840467" y="3317086"/>
              <a:ext cx="190774" cy="394204"/>
            </a:xfrm>
            <a:custGeom>
              <a:avLst/>
              <a:gdLst/>
              <a:ahLst/>
              <a:cxnLst/>
              <a:rect l="l" t="t" r="r" b="b"/>
              <a:pathLst>
                <a:path w="1417" h="2928" extrusionOk="0">
                  <a:moveTo>
                    <a:pt x="0" y="1"/>
                  </a:moveTo>
                  <a:lnTo>
                    <a:pt x="145" y="2928"/>
                  </a:lnTo>
                  <a:lnTo>
                    <a:pt x="1417" y="29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4" name="Google Shape;5344;p66"/>
            <p:cNvSpPr/>
            <p:nvPr/>
          </p:nvSpPr>
          <p:spPr>
            <a:xfrm>
              <a:off x="12056285" y="3176663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0"/>
                  </a:moveTo>
                  <a:lnTo>
                    <a:pt x="35" y="3971"/>
                  </a:lnTo>
                  <a:lnTo>
                    <a:pt x="993" y="3971"/>
                  </a:lnTo>
                  <a:lnTo>
                    <a:pt x="88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5" name="Google Shape;5345;p66"/>
            <p:cNvSpPr/>
            <p:nvPr/>
          </p:nvSpPr>
          <p:spPr>
            <a:xfrm>
              <a:off x="12578259" y="3655151"/>
              <a:ext cx="94916" cy="36755"/>
            </a:xfrm>
            <a:custGeom>
              <a:avLst/>
              <a:gdLst/>
              <a:ahLst/>
              <a:cxnLst/>
              <a:rect l="l" t="t" r="r" b="b"/>
              <a:pathLst>
                <a:path w="705" h="273" extrusionOk="0">
                  <a:moveTo>
                    <a:pt x="0" y="1"/>
                  </a:moveTo>
                  <a:lnTo>
                    <a:pt x="9" y="272"/>
                  </a:lnTo>
                  <a:lnTo>
                    <a:pt x="704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6" name="Google Shape;5346;p66"/>
            <p:cNvSpPr/>
            <p:nvPr/>
          </p:nvSpPr>
          <p:spPr>
            <a:xfrm>
              <a:off x="12577047" y="3594700"/>
              <a:ext cx="93839" cy="35543"/>
            </a:xfrm>
            <a:custGeom>
              <a:avLst/>
              <a:gdLst/>
              <a:ahLst/>
              <a:cxnLst/>
              <a:rect l="l" t="t" r="r" b="b"/>
              <a:pathLst>
                <a:path w="697" h="264" extrusionOk="0">
                  <a:moveTo>
                    <a:pt x="1" y="0"/>
                  </a:moveTo>
                  <a:lnTo>
                    <a:pt x="1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7" name="Google Shape;5347;p66"/>
            <p:cNvSpPr/>
            <p:nvPr/>
          </p:nvSpPr>
          <p:spPr>
            <a:xfrm>
              <a:off x="12378328" y="3638052"/>
              <a:ext cx="102994" cy="46987"/>
            </a:xfrm>
            <a:custGeom>
              <a:avLst/>
              <a:gdLst/>
              <a:ahLst/>
              <a:cxnLst/>
              <a:rect l="l" t="t" r="r" b="b"/>
              <a:pathLst>
                <a:path w="765" h="349" extrusionOk="0">
                  <a:moveTo>
                    <a:pt x="1" y="1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8" name="Google Shape;5348;p66"/>
            <p:cNvSpPr/>
            <p:nvPr/>
          </p:nvSpPr>
          <p:spPr>
            <a:xfrm>
              <a:off x="12568026" y="3125233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9" name="Google Shape;5349;p66"/>
            <p:cNvSpPr/>
            <p:nvPr/>
          </p:nvSpPr>
          <p:spPr>
            <a:xfrm>
              <a:off x="12215017" y="3662017"/>
              <a:ext cx="64085" cy="28677"/>
            </a:xfrm>
            <a:custGeom>
              <a:avLst/>
              <a:gdLst/>
              <a:ahLst/>
              <a:cxnLst/>
              <a:rect l="l" t="t" r="r" b="b"/>
              <a:pathLst>
                <a:path w="476" h="213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0" name="Google Shape;5350;p66"/>
            <p:cNvSpPr/>
            <p:nvPr/>
          </p:nvSpPr>
          <p:spPr>
            <a:xfrm>
              <a:off x="12081461" y="3620954"/>
              <a:ext cx="73240" cy="66374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0" y="0"/>
                  </a:moveTo>
                  <a:lnTo>
                    <a:pt x="9" y="492"/>
                  </a:lnTo>
                  <a:lnTo>
                    <a:pt x="543" y="49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1" name="Google Shape;5351;p66"/>
            <p:cNvSpPr/>
            <p:nvPr/>
          </p:nvSpPr>
          <p:spPr>
            <a:xfrm>
              <a:off x="11669079" y="3200628"/>
              <a:ext cx="89261" cy="60719"/>
            </a:xfrm>
            <a:custGeom>
              <a:avLst/>
              <a:gdLst/>
              <a:ahLst/>
              <a:cxnLst/>
              <a:rect l="l" t="t" r="r" b="b"/>
              <a:pathLst>
                <a:path w="663" h="451" extrusionOk="0">
                  <a:moveTo>
                    <a:pt x="1" y="1"/>
                  </a:moveTo>
                  <a:lnTo>
                    <a:pt x="9" y="416"/>
                  </a:lnTo>
                  <a:lnTo>
                    <a:pt x="663" y="450"/>
                  </a:lnTo>
                  <a:lnTo>
                    <a:pt x="663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2" name="Google Shape;5352;p66"/>
            <p:cNvSpPr/>
            <p:nvPr/>
          </p:nvSpPr>
          <p:spPr>
            <a:xfrm>
              <a:off x="12742646" y="3632398"/>
              <a:ext cx="172599" cy="60585"/>
            </a:xfrm>
            <a:custGeom>
              <a:avLst/>
              <a:gdLst/>
              <a:ahLst/>
              <a:cxnLst/>
              <a:rect l="l" t="t" r="r" b="b"/>
              <a:pathLst>
                <a:path w="1282" h="450" extrusionOk="0">
                  <a:moveTo>
                    <a:pt x="1" y="0"/>
                  </a:moveTo>
                  <a:lnTo>
                    <a:pt x="9" y="416"/>
                  </a:lnTo>
                  <a:lnTo>
                    <a:pt x="1282" y="450"/>
                  </a:lnTo>
                  <a:lnTo>
                    <a:pt x="1273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3" name="Google Shape;5353;p66"/>
            <p:cNvSpPr/>
            <p:nvPr/>
          </p:nvSpPr>
          <p:spPr>
            <a:xfrm>
              <a:off x="12739280" y="3112712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0" y="34"/>
                  </a:lnTo>
                  <a:lnTo>
                    <a:pt x="9" y="459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4" name="Google Shape;5354;p66"/>
            <p:cNvSpPr/>
            <p:nvPr/>
          </p:nvSpPr>
          <p:spPr>
            <a:xfrm>
              <a:off x="11872375" y="3651785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1" y="0"/>
                  </a:moveTo>
                  <a:lnTo>
                    <a:pt x="9" y="263"/>
                  </a:lnTo>
                  <a:lnTo>
                    <a:pt x="976" y="26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5" name="Google Shape;5355;p66"/>
            <p:cNvSpPr/>
            <p:nvPr/>
          </p:nvSpPr>
          <p:spPr>
            <a:xfrm>
              <a:off x="12716392" y="3961307"/>
              <a:ext cx="227394" cy="540280"/>
            </a:xfrm>
            <a:custGeom>
              <a:avLst/>
              <a:gdLst/>
              <a:ahLst/>
              <a:cxnLst/>
              <a:rect l="l" t="t" r="r" b="b"/>
              <a:pathLst>
                <a:path w="1689" h="4013" extrusionOk="0">
                  <a:moveTo>
                    <a:pt x="1545" y="0"/>
                  </a:moveTo>
                  <a:lnTo>
                    <a:pt x="145" y="119"/>
                  </a:lnTo>
                  <a:lnTo>
                    <a:pt x="1" y="4013"/>
                  </a:lnTo>
                  <a:lnTo>
                    <a:pt x="1689" y="4013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6" name="Google Shape;5356;p66"/>
            <p:cNvSpPr/>
            <p:nvPr/>
          </p:nvSpPr>
          <p:spPr>
            <a:xfrm>
              <a:off x="11857566" y="3876757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238" y="1"/>
                  </a:moveTo>
                  <a:lnTo>
                    <a:pt x="1" y="4641"/>
                  </a:lnTo>
                  <a:lnTo>
                    <a:pt x="1095" y="4641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7" name="Google Shape;5357;p66"/>
            <p:cNvSpPr/>
            <p:nvPr/>
          </p:nvSpPr>
          <p:spPr>
            <a:xfrm>
              <a:off x="11607417" y="3876757"/>
              <a:ext cx="234261" cy="624829"/>
            </a:xfrm>
            <a:custGeom>
              <a:avLst/>
              <a:gdLst/>
              <a:ahLst/>
              <a:cxnLst/>
              <a:rect l="l" t="t" r="r" b="b"/>
              <a:pathLst>
                <a:path w="1740" h="4641" extrusionOk="0">
                  <a:moveTo>
                    <a:pt x="366" y="1"/>
                  </a:moveTo>
                  <a:lnTo>
                    <a:pt x="1" y="4641"/>
                  </a:lnTo>
                  <a:lnTo>
                    <a:pt x="1672" y="4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8" name="Google Shape;5358;p66"/>
            <p:cNvSpPr/>
            <p:nvPr/>
          </p:nvSpPr>
          <p:spPr>
            <a:xfrm>
              <a:off x="12026665" y="3926976"/>
              <a:ext cx="202218" cy="574612"/>
            </a:xfrm>
            <a:custGeom>
              <a:avLst/>
              <a:gdLst/>
              <a:ahLst/>
              <a:cxnLst/>
              <a:rect l="l" t="t" r="r" b="b"/>
              <a:pathLst>
                <a:path w="1502" h="4268" extrusionOk="0">
                  <a:moveTo>
                    <a:pt x="1502" y="1"/>
                  </a:moveTo>
                  <a:lnTo>
                    <a:pt x="161" y="60"/>
                  </a:lnTo>
                  <a:lnTo>
                    <a:pt x="0" y="4268"/>
                  </a:lnTo>
                  <a:lnTo>
                    <a:pt x="1459" y="4268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9" name="Google Shape;5359;p66"/>
            <p:cNvSpPr/>
            <p:nvPr/>
          </p:nvSpPr>
          <p:spPr>
            <a:xfrm>
              <a:off x="12255004" y="3919032"/>
              <a:ext cx="100705" cy="582555"/>
            </a:xfrm>
            <a:custGeom>
              <a:avLst/>
              <a:gdLst/>
              <a:ahLst/>
              <a:cxnLst/>
              <a:rect l="l" t="t" r="r" b="b"/>
              <a:pathLst>
                <a:path w="748" h="4327" extrusionOk="0">
                  <a:moveTo>
                    <a:pt x="153" y="0"/>
                  </a:moveTo>
                  <a:lnTo>
                    <a:pt x="1" y="4327"/>
                  </a:lnTo>
                  <a:lnTo>
                    <a:pt x="713" y="432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0" name="Google Shape;5360;p66"/>
            <p:cNvSpPr/>
            <p:nvPr/>
          </p:nvSpPr>
          <p:spPr>
            <a:xfrm>
              <a:off x="12523463" y="4106307"/>
              <a:ext cx="191986" cy="395281"/>
            </a:xfrm>
            <a:custGeom>
              <a:avLst/>
              <a:gdLst/>
              <a:ahLst/>
              <a:cxnLst/>
              <a:rect l="l" t="t" r="r" b="b"/>
              <a:pathLst>
                <a:path w="1426" h="2936" extrusionOk="0">
                  <a:moveTo>
                    <a:pt x="68" y="1"/>
                  </a:moveTo>
                  <a:lnTo>
                    <a:pt x="0" y="2936"/>
                  </a:lnTo>
                  <a:lnTo>
                    <a:pt x="1273" y="2936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1" name="Google Shape;5361;p66"/>
            <p:cNvSpPr/>
            <p:nvPr/>
          </p:nvSpPr>
          <p:spPr>
            <a:xfrm>
              <a:off x="12364680" y="3956647"/>
              <a:ext cx="133690" cy="534626"/>
            </a:xfrm>
            <a:custGeom>
              <a:avLst/>
              <a:gdLst/>
              <a:ahLst/>
              <a:cxnLst/>
              <a:rect l="l" t="t" r="r" b="b"/>
              <a:pathLst>
                <a:path w="993" h="3971" extrusionOk="0">
                  <a:moveTo>
                    <a:pt x="993" y="1"/>
                  </a:moveTo>
                  <a:lnTo>
                    <a:pt x="110" y="60"/>
                  </a:lnTo>
                  <a:lnTo>
                    <a:pt x="0" y="3971"/>
                  </a:lnTo>
                  <a:lnTo>
                    <a:pt x="967" y="3971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2" name="Google Shape;5362;p66"/>
            <p:cNvSpPr/>
            <p:nvPr/>
          </p:nvSpPr>
          <p:spPr>
            <a:xfrm>
              <a:off x="11882742" y="4445584"/>
              <a:ext cx="93704" cy="35543"/>
            </a:xfrm>
            <a:custGeom>
              <a:avLst/>
              <a:gdLst/>
              <a:ahLst/>
              <a:cxnLst/>
              <a:rect l="l" t="t" r="r" b="b"/>
              <a:pathLst>
                <a:path w="696" h="264" extrusionOk="0">
                  <a:moveTo>
                    <a:pt x="9" y="0"/>
                  </a:moveTo>
                  <a:lnTo>
                    <a:pt x="0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3" name="Google Shape;5363;p66"/>
            <p:cNvSpPr/>
            <p:nvPr/>
          </p:nvSpPr>
          <p:spPr>
            <a:xfrm>
              <a:off x="11883819" y="438392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9" y="0"/>
                  </a:moveTo>
                  <a:lnTo>
                    <a:pt x="1" y="271"/>
                  </a:lnTo>
                  <a:lnTo>
                    <a:pt x="696" y="27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4" name="Google Shape;5364;p66"/>
            <p:cNvSpPr/>
            <p:nvPr/>
          </p:nvSpPr>
          <p:spPr>
            <a:xfrm>
              <a:off x="12073383" y="442727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9" y="0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5" name="Google Shape;5365;p66"/>
            <p:cNvSpPr/>
            <p:nvPr/>
          </p:nvSpPr>
          <p:spPr>
            <a:xfrm>
              <a:off x="11919228" y="3915532"/>
              <a:ext cx="67586" cy="32177"/>
            </a:xfrm>
            <a:custGeom>
              <a:avLst/>
              <a:gdLst/>
              <a:ahLst/>
              <a:cxnLst/>
              <a:rect l="l" t="t" r="r" b="b"/>
              <a:pathLst>
                <a:path w="502" h="239" extrusionOk="0">
                  <a:moveTo>
                    <a:pt x="1" y="1"/>
                  </a:moveTo>
                  <a:lnTo>
                    <a:pt x="1" y="239"/>
                  </a:lnTo>
                  <a:lnTo>
                    <a:pt x="501" y="2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6" name="Google Shape;5366;p66"/>
            <p:cNvSpPr/>
            <p:nvPr/>
          </p:nvSpPr>
          <p:spPr>
            <a:xfrm>
              <a:off x="12275602" y="4452315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9" y="1"/>
                  </a:moveTo>
                  <a:lnTo>
                    <a:pt x="0" y="213"/>
                  </a:lnTo>
                  <a:lnTo>
                    <a:pt x="475" y="21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7" name="Google Shape;5367;p66"/>
            <p:cNvSpPr/>
            <p:nvPr/>
          </p:nvSpPr>
          <p:spPr>
            <a:xfrm>
              <a:off x="12400138" y="4411252"/>
              <a:ext cx="73105" cy="65297"/>
            </a:xfrm>
            <a:custGeom>
              <a:avLst/>
              <a:gdLst/>
              <a:ahLst/>
              <a:cxnLst/>
              <a:rect l="l" t="t" r="r" b="b"/>
              <a:pathLst>
                <a:path w="543" h="485" extrusionOk="0">
                  <a:moveTo>
                    <a:pt x="8" y="1"/>
                  </a:moveTo>
                  <a:lnTo>
                    <a:pt x="0" y="484"/>
                  </a:lnTo>
                  <a:lnTo>
                    <a:pt x="543" y="48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8" name="Google Shape;5368;p66"/>
            <p:cNvSpPr/>
            <p:nvPr/>
          </p:nvSpPr>
          <p:spPr>
            <a:xfrm>
              <a:off x="12796365" y="3990926"/>
              <a:ext cx="90338" cy="60719"/>
            </a:xfrm>
            <a:custGeom>
              <a:avLst/>
              <a:gdLst/>
              <a:ahLst/>
              <a:cxnLst/>
              <a:rect l="l" t="t" r="r" b="b"/>
              <a:pathLst>
                <a:path w="671" h="451" extrusionOk="0">
                  <a:moveTo>
                    <a:pt x="671" y="1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662" y="41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9" name="Google Shape;5369;p66"/>
            <p:cNvSpPr/>
            <p:nvPr/>
          </p:nvSpPr>
          <p:spPr>
            <a:xfrm>
              <a:off x="11639459" y="4422696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290" y="0"/>
                  </a:moveTo>
                  <a:lnTo>
                    <a:pt x="17" y="26"/>
                  </a:lnTo>
                  <a:lnTo>
                    <a:pt x="0" y="450"/>
                  </a:lnTo>
                  <a:lnTo>
                    <a:pt x="1273" y="41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0" name="Google Shape;5370;p66"/>
            <p:cNvSpPr/>
            <p:nvPr/>
          </p:nvSpPr>
          <p:spPr>
            <a:xfrm>
              <a:off x="11696544" y="3901934"/>
              <a:ext cx="120092" cy="61796"/>
            </a:xfrm>
            <a:custGeom>
              <a:avLst/>
              <a:gdLst/>
              <a:ahLst/>
              <a:cxnLst/>
              <a:rect l="l" t="t" r="r" b="b"/>
              <a:pathLst>
                <a:path w="892" h="459" extrusionOk="0">
                  <a:moveTo>
                    <a:pt x="9" y="0"/>
                  </a:moveTo>
                  <a:lnTo>
                    <a:pt x="0" y="424"/>
                  </a:lnTo>
                  <a:lnTo>
                    <a:pt x="883" y="458"/>
                  </a:lnTo>
                  <a:lnTo>
                    <a:pt x="891" y="4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1" name="Google Shape;5371;p66"/>
            <p:cNvSpPr/>
            <p:nvPr/>
          </p:nvSpPr>
          <p:spPr>
            <a:xfrm>
              <a:off x="12550793" y="4442083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9" y="1"/>
                  </a:moveTo>
                  <a:lnTo>
                    <a:pt x="1" y="264"/>
                  </a:lnTo>
                  <a:lnTo>
                    <a:pt x="968" y="26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2" name="Google Shape;5372;p66"/>
            <p:cNvSpPr/>
            <p:nvPr/>
          </p:nvSpPr>
          <p:spPr>
            <a:xfrm>
              <a:off x="11597185" y="1601721"/>
              <a:ext cx="234261" cy="548358"/>
            </a:xfrm>
            <a:custGeom>
              <a:avLst/>
              <a:gdLst/>
              <a:ahLst/>
              <a:cxnLst/>
              <a:rect l="l" t="t" r="r" b="b"/>
              <a:pathLst>
                <a:path w="1740" h="4073" extrusionOk="0">
                  <a:moveTo>
                    <a:pt x="0" y="0"/>
                  </a:moveTo>
                  <a:lnTo>
                    <a:pt x="68" y="4072"/>
                  </a:lnTo>
                  <a:lnTo>
                    <a:pt x="1739" y="4072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3" name="Google Shape;5373;p66"/>
            <p:cNvSpPr/>
            <p:nvPr/>
          </p:nvSpPr>
          <p:spPr>
            <a:xfrm>
              <a:off x="12784921" y="1601721"/>
              <a:ext cx="153212" cy="548358"/>
            </a:xfrm>
            <a:custGeom>
              <a:avLst/>
              <a:gdLst/>
              <a:ahLst/>
              <a:cxnLst/>
              <a:rect l="l" t="t" r="r" b="b"/>
              <a:pathLst>
                <a:path w="1138" h="4073" extrusionOk="0">
                  <a:moveTo>
                    <a:pt x="1" y="0"/>
                  </a:moveTo>
                  <a:lnTo>
                    <a:pt x="43" y="4072"/>
                  </a:lnTo>
                  <a:lnTo>
                    <a:pt x="1137" y="4072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4" name="Google Shape;5374;p66"/>
            <p:cNvSpPr/>
            <p:nvPr/>
          </p:nvSpPr>
          <p:spPr>
            <a:xfrm>
              <a:off x="11855277" y="1601721"/>
              <a:ext cx="203430" cy="548358"/>
            </a:xfrm>
            <a:custGeom>
              <a:avLst/>
              <a:gdLst/>
              <a:ahLst/>
              <a:cxnLst/>
              <a:rect l="l" t="t" r="r" b="b"/>
              <a:pathLst>
                <a:path w="1511" h="4073" extrusionOk="0">
                  <a:moveTo>
                    <a:pt x="43" y="0"/>
                  </a:moveTo>
                  <a:lnTo>
                    <a:pt x="1" y="4072"/>
                  </a:lnTo>
                  <a:lnTo>
                    <a:pt x="1375" y="4072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5" name="Google Shape;5375;p66"/>
            <p:cNvSpPr/>
            <p:nvPr/>
          </p:nvSpPr>
          <p:spPr>
            <a:xfrm>
              <a:off x="12406870" y="1753588"/>
              <a:ext cx="147557" cy="396493"/>
            </a:xfrm>
            <a:custGeom>
              <a:avLst/>
              <a:gdLst/>
              <a:ahLst/>
              <a:cxnLst/>
              <a:rect l="l" t="t" r="r" b="b"/>
              <a:pathLst>
                <a:path w="1096" h="2945" extrusionOk="0">
                  <a:moveTo>
                    <a:pt x="69" y="1"/>
                  </a:moveTo>
                  <a:lnTo>
                    <a:pt x="1" y="2944"/>
                  </a:lnTo>
                  <a:lnTo>
                    <a:pt x="1095" y="2944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6" name="Google Shape;5376;p66"/>
            <p:cNvSpPr/>
            <p:nvPr/>
          </p:nvSpPr>
          <p:spPr>
            <a:xfrm>
              <a:off x="12266447" y="1601721"/>
              <a:ext cx="120092" cy="548358"/>
            </a:xfrm>
            <a:custGeom>
              <a:avLst/>
              <a:gdLst/>
              <a:ahLst/>
              <a:cxnLst/>
              <a:rect l="l" t="t" r="r" b="b"/>
              <a:pathLst>
                <a:path w="892" h="4073" extrusionOk="0">
                  <a:moveTo>
                    <a:pt x="0" y="0"/>
                  </a:moveTo>
                  <a:lnTo>
                    <a:pt x="94" y="4072"/>
                  </a:lnTo>
                  <a:lnTo>
                    <a:pt x="891" y="407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7" name="Google Shape;5377;p66"/>
            <p:cNvSpPr/>
            <p:nvPr/>
          </p:nvSpPr>
          <p:spPr>
            <a:xfrm>
              <a:off x="12059785" y="1655440"/>
              <a:ext cx="197641" cy="494640"/>
            </a:xfrm>
            <a:custGeom>
              <a:avLst/>
              <a:gdLst/>
              <a:ahLst/>
              <a:cxnLst/>
              <a:rect l="l" t="t" r="r" b="b"/>
              <a:pathLst>
                <a:path w="1468" h="3674" extrusionOk="0">
                  <a:moveTo>
                    <a:pt x="127" y="0"/>
                  </a:moveTo>
                  <a:lnTo>
                    <a:pt x="0" y="3673"/>
                  </a:lnTo>
                  <a:lnTo>
                    <a:pt x="1468" y="3673"/>
                  </a:lnTo>
                  <a:lnTo>
                    <a:pt x="1332" y="10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8" name="Google Shape;5378;p66"/>
            <p:cNvSpPr/>
            <p:nvPr/>
          </p:nvSpPr>
          <p:spPr>
            <a:xfrm>
              <a:off x="12573707" y="1641624"/>
              <a:ext cx="203430" cy="503795"/>
            </a:xfrm>
            <a:custGeom>
              <a:avLst/>
              <a:gdLst/>
              <a:ahLst/>
              <a:cxnLst/>
              <a:rect l="l" t="t" r="r" b="b"/>
              <a:pathLst>
                <a:path w="1511" h="3742" extrusionOk="0">
                  <a:moveTo>
                    <a:pt x="1" y="0"/>
                  </a:moveTo>
                  <a:lnTo>
                    <a:pt x="43" y="3741"/>
                  </a:lnTo>
                  <a:lnTo>
                    <a:pt x="1510" y="3741"/>
                  </a:lnTo>
                  <a:lnTo>
                    <a:pt x="134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9" name="Google Shape;5379;p66"/>
            <p:cNvSpPr/>
            <p:nvPr/>
          </p:nvSpPr>
          <p:spPr>
            <a:xfrm>
              <a:off x="11881530" y="2090575"/>
              <a:ext cx="122381" cy="35543"/>
            </a:xfrm>
            <a:custGeom>
              <a:avLst/>
              <a:gdLst/>
              <a:ahLst/>
              <a:cxnLst/>
              <a:rect l="l" t="t" r="r" b="b"/>
              <a:pathLst>
                <a:path w="909" h="264" extrusionOk="0">
                  <a:moveTo>
                    <a:pt x="9" y="0"/>
                  </a:moveTo>
                  <a:lnTo>
                    <a:pt x="1" y="263"/>
                  </a:lnTo>
                  <a:lnTo>
                    <a:pt x="900" y="263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0" name="Google Shape;5380;p66"/>
            <p:cNvSpPr/>
            <p:nvPr/>
          </p:nvSpPr>
          <p:spPr>
            <a:xfrm>
              <a:off x="11883819" y="2028913"/>
              <a:ext cx="122381" cy="36620"/>
            </a:xfrm>
            <a:custGeom>
              <a:avLst/>
              <a:gdLst/>
              <a:ahLst/>
              <a:cxnLst/>
              <a:rect l="l" t="t" r="r" b="b"/>
              <a:pathLst>
                <a:path w="909" h="272" extrusionOk="0">
                  <a:moveTo>
                    <a:pt x="9" y="0"/>
                  </a:moveTo>
                  <a:lnTo>
                    <a:pt x="1" y="272"/>
                  </a:lnTo>
                  <a:lnTo>
                    <a:pt x="900" y="272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1" name="Google Shape;5381;p66"/>
            <p:cNvSpPr/>
            <p:nvPr/>
          </p:nvSpPr>
          <p:spPr>
            <a:xfrm>
              <a:off x="12098559" y="2075631"/>
              <a:ext cx="116592" cy="46987"/>
            </a:xfrm>
            <a:custGeom>
              <a:avLst/>
              <a:gdLst/>
              <a:ahLst/>
              <a:cxnLst/>
              <a:rect l="l" t="t" r="r" b="b"/>
              <a:pathLst>
                <a:path w="866" h="349" extrusionOk="0">
                  <a:moveTo>
                    <a:pt x="9" y="1"/>
                  </a:moveTo>
                  <a:lnTo>
                    <a:pt x="0" y="349"/>
                  </a:lnTo>
                  <a:lnTo>
                    <a:pt x="857" y="3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2" name="Google Shape;5382;p66"/>
            <p:cNvSpPr/>
            <p:nvPr/>
          </p:nvSpPr>
          <p:spPr>
            <a:xfrm>
              <a:off x="11873587" y="1625686"/>
              <a:ext cx="135979" cy="33254"/>
            </a:xfrm>
            <a:custGeom>
              <a:avLst/>
              <a:gdLst/>
              <a:ahLst/>
              <a:cxnLst/>
              <a:rect l="l" t="t" r="r" b="b"/>
              <a:pathLst>
                <a:path w="1010" h="247" extrusionOk="0">
                  <a:moveTo>
                    <a:pt x="0" y="1"/>
                  </a:moveTo>
                  <a:lnTo>
                    <a:pt x="0" y="247"/>
                  </a:lnTo>
                  <a:lnTo>
                    <a:pt x="1010" y="247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3" name="Google Shape;5383;p66"/>
            <p:cNvSpPr/>
            <p:nvPr/>
          </p:nvSpPr>
          <p:spPr>
            <a:xfrm>
              <a:off x="12435412" y="2096230"/>
              <a:ext cx="90473" cy="29888"/>
            </a:xfrm>
            <a:custGeom>
              <a:avLst/>
              <a:gdLst/>
              <a:ahLst/>
              <a:cxnLst/>
              <a:rect l="l" t="t" r="r" b="b"/>
              <a:pathLst>
                <a:path w="672" h="222" extrusionOk="0">
                  <a:moveTo>
                    <a:pt x="9" y="1"/>
                  </a:moveTo>
                  <a:lnTo>
                    <a:pt x="1" y="221"/>
                  </a:lnTo>
                  <a:lnTo>
                    <a:pt x="663" y="221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4" name="Google Shape;5384;p66"/>
            <p:cNvSpPr/>
            <p:nvPr/>
          </p:nvSpPr>
          <p:spPr>
            <a:xfrm>
              <a:off x="12298490" y="2063110"/>
              <a:ext cx="73105" cy="69874"/>
            </a:xfrm>
            <a:custGeom>
              <a:avLst/>
              <a:gdLst/>
              <a:ahLst/>
              <a:cxnLst/>
              <a:rect l="l" t="t" r="r" b="b"/>
              <a:pathLst>
                <a:path w="543" h="519" extrusionOk="0">
                  <a:moveTo>
                    <a:pt x="543" y="1"/>
                  </a:moveTo>
                  <a:lnTo>
                    <a:pt x="8" y="26"/>
                  </a:lnTo>
                  <a:lnTo>
                    <a:pt x="0" y="518"/>
                  </a:lnTo>
                  <a:lnTo>
                    <a:pt x="534" y="49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5" name="Google Shape;5385;p66"/>
            <p:cNvSpPr/>
            <p:nvPr/>
          </p:nvSpPr>
          <p:spPr>
            <a:xfrm>
              <a:off x="12609090" y="1677116"/>
              <a:ext cx="106360" cy="56007"/>
            </a:xfrm>
            <a:custGeom>
              <a:avLst/>
              <a:gdLst/>
              <a:ahLst/>
              <a:cxnLst/>
              <a:rect l="l" t="t" r="r" b="b"/>
              <a:pathLst>
                <a:path w="790" h="416" extrusionOk="0">
                  <a:moveTo>
                    <a:pt x="9" y="0"/>
                  </a:moveTo>
                  <a:lnTo>
                    <a:pt x="0" y="416"/>
                  </a:lnTo>
                  <a:lnTo>
                    <a:pt x="781" y="416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6" name="Google Shape;5386;p66"/>
            <p:cNvSpPr/>
            <p:nvPr/>
          </p:nvSpPr>
          <p:spPr>
            <a:xfrm>
              <a:off x="12796365" y="1631341"/>
              <a:ext cx="85761" cy="59642"/>
            </a:xfrm>
            <a:custGeom>
              <a:avLst/>
              <a:gdLst/>
              <a:ahLst/>
              <a:cxnLst/>
              <a:rect l="l" t="t" r="r" b="b"/>
              <a:pathLst>
                <a:path w="637" h="443" extrusionOk="0">
                  <a:moveTo>
                    <a:pt x="9" y="1"/>
                  </a:moveTo>
                  <a:lnTo>
                    <a:pt x="1" y="417"/>
                  </a:lnTo>
                  <a:lnTo>
                    <a:pt x="628" y="442"/>
                  </a:lnTo>
                  <a:lnTo>
                    <a:pt x="637" y="2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7" name="Google Shape;5387;p66"/>
            <p:cNvSpPr/>
            <p:nvPr/>
          </p:nvSpPr>
          <p:spPr>
            <a:xfrm>
              <a:off x="11645114" y="2059744"/>
              <a:ext cx="105283" cy="60585"/>
            </a:xfrm>
            <a:custGeom>
              <a:avLst/>
              <a:gdLst/>
              <a:ahLst/>
              <a:cxnLst/>
              <a:rect l="l" t="t" r="r" b="b"/>
              <a:pathLst>
                <a:path w="782" h="450" extrusionOk="0">
                  <a:moveTo>
                    <a:pt x="781" y="0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73" y="416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8" name="Google Shape;5388;p66"/>
            <p:cNvSpPr/>
            <p:nvPr/>
          </p:nvSpPr>
          <p:spPr>
            <a:xfrm>
              <a:off x="11615495" y="1632552"/>
              <a:ext cx="134902" cy="59508"/>
            </a:xfrm>
            <a:custGeom>
              <a:avLst/>
              <a:gdLst/>
              <a:ahLst/>
              <a:cxnLst/>
              <a:rect l="l" t="t" r="r" b="b"/>
              <a:pathLst>
                <a:path w="1002" h="442" extrusionOk="0">
                  <a:moveTo>
                    <a:pt x="1001" y="0"/>
                  </a:moveTo>
                  <a:lnTo>
                    <a:pt x="17" y="26"/>
                  </a:lnTo>
                  <a:lnTo>
                    <a:pt x="0" y="442"/>
                  </a:lnTo>
                  <a:lnTo>
                    <a:pt x="993" y="42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9" name="Google Shape;5389;p66"/>
            <p:cNvSpPr/>
            <p:nvPr/>
          </p:nvSpPr>
          <p:spPr>
            <a:xfrm>
              <a:off x="12595357" y="2085998"/>
              <a:ext cx="139479" cy="42409"/>
            </a:xfrm>
            <a:custGeom>
              <a:avLst/>
              <a:gdLst/>
              <a:ahLst/>
              <a:cxnLst/>
              <a:rect l="l" t="t" r="r" b="b"/>
              <a:pathLst>
                <a:path w="1036" h="315" extrusionOk="0">
                  <a:moveTo>
                    <a:pt x="1" y="0"/>
                  </a:moveTo>
                  <a:lnTo>
                    <a:pt x="18" y="314"/>
                  </a:lnTo>
                  <a:lnTo>
                    <a:pt x="1036" y="314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0" name="Google Shape;5390;p66"/>
            <p:cNvSpPr/>
            <p:nvPr/>
          </p:nvSpPr>
          <p:spPr>
            <a:xfrm>
              <a:off x="12804308" y="2022047"/>
              <a:ext cx="105283" cy="114303"/>
            </a:xfrm>
            <a:custGeom>
              <a:avLst/>
              <a:gdLst/>
              <a:ahLst/>
              <a:cxnLst/>
              <a:rect l="l" t="t" r="r" b="b"/>
              <a:pathLst>
                <a:path w="782" h="849" extrusionOk="0">
                  <a:moveTo>
                    <a:pt x="1" y="0"/>
                  </a:moveTo>
                  <a:lnTo>
                    <a:pt x="9" y="848"/>
                  </a:lnTo>
                  <a:lnTo>
                    <a:pt x="781" y="8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1" name="Google Shape;5391;p66"/>
            <p:cNvSpPr/>
            <p:nvPr/>
          </p:nvSpPr>
          <p:spPr>
            <a:xfrm>
              <a:off x="11318493" y="1313875"/>
              <a:ext cx="1914340" cy="114303"/>
            </a:xfrm>
            <a:custGeom>
              <a:avLst/>
              <a:gdLst/>
              <a:ahLst/>
              <a:cxnLst/>
              <a:rect l="l" t="t" r="r" b="b"/>
              <a:pathLst>
                <a:path w="14219" h="849" extrusionOk="0">
                  <a:moveTo>
                    <a:pt x="467" y="1"/>
                  </a:moveTo>
                  <a:cubicBezTo>
                    <a:pt x="230" y="1"/>
                    <a:pt x="26" y="187"/>
                    <a:pt x="1" y="425"/>
                  </a:cubicBezTo>
                  <a:cubicBezTo>
                    <a:pt x="26" y="662"/>
                    <a:pt x="230" y="849"/>
                    <a:pt x="467" y="849"/>
                  </a:cubicBezTo>
                  <a:lnTo>
                    <a:pt x="13752" y="849"/>
                  </a:lnTo>
                  <a:cubicBezTo>
                    <a:pt x="13989" y="849"/>
                    <a:pt x="14193" y="662"/>
                    <a:pt x="14218" y="425"/>
                  </a:cubicBezTo>
                  <a:cubicBezTo>
                    <a:pt x="14193" y="187"/>
                    <a:pt x="13989" y="1"/>
                    <a:pt x="13752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2" name="Google Shape;5392;p66"/>
            <p:cNvSpPr/>
            <p:nvPr/>
          </p:nvSpPr>
          <p:spPr>
            <a:xfrm>
              <a:off x="11337880" y="4501457"/>
              <a:ext cx="1875431" cy="74452"/>
            </a:xfrm>
            <a:custGeom>
              <a:avLst/>
              <a:gdLst/>
              <a:ahLst/>
              <a:cxnLst/>
              <a:rect l="l" t="t" r="r" b="b"/>
              <a:pathLst>
                <a:path w="13930" h="553" extrusionOk="0">
                  <a:moveTo>
                    <a:pt x="366" y="1"/>
                  </a:moveTo>
                  <a:cubicBezTo>
                    <a:pt x="187" y="1"/>
                    <a:pt x="43" y="120"/>
                    <a:pt x="1" y="272"/>
                  </a:cubicBezTo>
                  <a:cubicBezTo>
                    <a:pt x="43" y="433"/>
                    <a:pt x="187" y="552"/>
                    <a:pt x="366" y="552"/>
                  </a:cubicBezTo>
                  <a:lnTo>
                    <a:pt x="13565" y="552"/>
                  </a:lnTo>
                  <a:cubicBezTo>
                    <a:pt x="13743" y="552"/>
                    <a:pt x="13887" y="433"/>
                    <a:pt x="13930" y="272"/>
                  </a:cubicBezTo>
                  <a:cubicBezTo>
                    <a:pt x="13887" y="120"/>
                    <a:pt x="13743" y="1"/>
                    <a:pt x="13565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96" name="Shape 5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7" name="Google Shape;5397;p67"/>
          <p:cNvSpPr txBox="1"/>
          <p:nvPr>
            <p:ph type="title"/>
          </p:nvPr>
        </p:nvSpPr>
        <p:spPr>
          <a:xfrm>
            <a:off x="854075" y="1949450"/>
            <a:ext cx="4354830" cy="1243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List Practice</a:t>
            </a:r>
            <a:endParaRPr sz="7200"/>
          </a:p>
        </p:txBody>
      </p:sp>
      <p:grpSp>
        <p:nvGrpSpPr>
          <p:cNvPr id="5398" name="Google Shape;5398;p67"/>
          <p:cNvGrpSpPr/>
          <p:nvPr/>
        </p:nvGrpSpPr>
        <p:grpSpPr>
          <a:xfrm>
            <a:off x="5672277" y="2645501"/>
            <a:ext cx="3132947" cy="2167450"/>
            <a:chOff x="77034" y="1742486"/>
            <a:chExt cx="843550" cy="583589"/>
          </a:xfrm>
        </p:grpSpPr>
        <p:sp>
          <p:nvSpPr>
            <p:cNvPr id="5399" name="Google Shape;5399;p67"/>
            <p:cNvSpPr/>
            <p:nvPr/>
          </p:nvSpPr>
          <p:spPr>
            <a:xfrm>
              <a:off x="121662" y="2176038"/>
              <a:ext cx="72592" cy="150038"/>
            </a:xfrm>
            <a:custGeom>
              <a:avLst/>
              <a:gdLst/>
              <a:ahLst/>
              <a:cxnLst/>
              <a:rect l="l" t="t" r="r" b="b"/>
              <a:pathLst>
                <a:path w="2139" h="4421" extrusionOk="0">
                  <a:moveTo>
                    <a:pt x="1" y="1"/>
                  </a:moveTo>
                  <a:lnTo>
                    <a:pt x="77" y="4420"/>
                  </a:lnTo>
                  <a:cubicBezTo>
                    <a:pt x="204" y="4420"/>
                    <a:pt x="314" y="4319"/>
                    <a:pt x="314" y="4191"/>
                  </a:cubicBezTo>
                  <a:lnTo>
                    <a:pt x="314" y="4166"/>
                  </a:lnTo>
                  <a:cubicBezTo>
                    <a:pt x="1035" y="4166"/>
                    <a:pt x="917" y="3029"/>
                    <a:pt x="535" y="3029"/>
                  </a:cubicBezTo>
                  <a:lnTo>
                    <a:pt x="535" y="2859"/>
                  </a:lnTo>
                  <a:cubicBezTo>
                    <a:pt x="730" y="2707"/>
                    <a:pt x="1248" y="2401"/>
                    <a:pt x="1256" y="1935"/>
                  </a:cubicBezTo>
                  <a:cubicBezTo>
                    <a:pt x="1264" y="1697"/>
                    <a:pt x="1205" y="1570"/>
                    <a:pt x="1146" y="1502"/>
                  </a:cubicBezTo>
                  <a:cubicBezTo>
                    <a:pt x="1018" y="1383"/>
                    <a:pt x="1112" y="1171"/>
                    <a:pt x="1264" y="1171"/>
                  </a:cubicBezTo>
                  <a:cubicBezTo>
                    <a:pt x="1292" y="1171"/>
                    <a:pt x="1324" y="1173"/>
                    <a:pt x="1359" y="1173"/>
                  </a:cubicBezTo>
                  <a:cubicBezTo>
                    <a:pt x="1485" y="1173"/>
                    <a:pt x="1643" y="1152"/>
                    <a:pt x="1723" y="959"/>
                  </a:cubicBezTo>
                  <a:cubicBezTo>
                    <a:pt x="1773" y="857"/>
                    <a:pt x="1731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84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0" name="Google Shape;5400;p67"/>
            <p:cNvSpPr/>
            <p:nvPr/>
          </p:nvSpPr>
          <p:spPr>
            <a:xfrm>
              <a:off x="121662" y="2176038"/>
              <a:ext cx="72592" cy="54436"/>
            </a:xfrm>
            <a:custGeom>
              <a:avLst/>
              <a:gdLst/>
              <a:ahLst/>
              <a:cxnLst/>
              <a:rect l="l" t="t" r="r" b="b"/>
              <a:pathLst>
                <a:path w="2139" h="1604" extrusionOk="0">
                  <a:moveTo>
                    <a:pt x="1" y="1"/>
                  </a:moveTo>
                  <a:lnTo>
                    <a:pt x="26" y="1604"/>
                  </a:lnTo>
                  <a:cubicBezTo>
                    <a:pt x="374" y="1103"/>
                    <a:pt x="874" y="781"/>
                    <a:pt x="1443" y="781"/>
                  </a:cubicBezTo>
                  <a:cubicBezTo>
                    <a:pt x="1544" y="781"/>
                    <a:pt x="1646" y="798"/>
                    <a:pt x="1740" y="815"/>
                  </a:cubicBezTo>
                  <a:cubicBezTo>
                    <a:pt x="1723" y="713"/>
                    <a:pt x="1663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92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1" name="Google Shape;5401;p67"/>
            <p:cNvSpPr/>
            <p:nvPr/>
          </p:nvSpPr>
          <p:spPr>
            <a:xfrm>
              <a:off x="131741" y="2227181"/>
              <a:ext cx="26505" cy="29288"/>
            </a:xfrm>
            <a:custGeom>
              <a:avLst/>
              <a:gdLst/>
              <a:ahLst/>
              <a:cxnLst/>
              <a:rect l="l" t="t" r="r" b="b"/>
              <a:pathLst>
                <a:path w="781" h="863" extrusionOk="0">
                  <a:moveTo>
                    <a:pt x="511" y="1"/>
                  </a:moveTo>
                  <a:cubicBezTo>
                    <a:pt x="380" y="1"/>
                    <a:pt x="226" y="107"/>
                    <a:pt x="128" y="284"/>
                  </a:cubicBezTo>
                  <a:cubicBezTo>
                    <a:pt x="0" y="504"/>
                    <a:pt x="17" y="750"/>
                    <a:pt x="162" y="835"/>
                  </a:cubicBezTo>
                  <a:cubicBezTo>
                    <a:pt x="193" y="854"/>
                    <a:pt x="229" y="862"/>
                    <a:pt x="266" y="862"/>
                  </a:cubicBezTo>
                  <a:cubicBezTo>
                    <a:pt x="399" y="862"/>
                    <a:pt x="554" y="752"/>
                    <a:pt x="654" y="580"/>
                  </a:cubicBezTo>
                  <a:cubicBezTo>
                    <a:pt x="781" y="360"/>
                    <a:pt x="764" y="105"/>
                    <a:pt x="620" y="29"/>
                  </a:cubicBezTo>
                  <a:cubicBezTo>
                    <a:pt x="587" y="10"/>
                    <a:pt x="550" y="1"/>
                    <a:pt x="511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2" name="Google Shape;5402;p67"/>
            <p:cNvSpPr/>
            <p:nvPr/>
          </p:nvSpPr>
          <p:spPr>
            <a:xfrm>
              <a:off x="128857" y="2282262"/>
              <a:ext cx="18734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97" y="1"/>
                  </a:moveTo>
                  <a:cubicBezTo>
                    <a:pt x="145" y="1"/>
                    <a:pt x="18" y="171"/>
                    <a:pt x="9" y="400"/>
                  </a:cubicBezTo>
                  <a:cubicBezTo>
                    <a:pt x="1" y="620"/>
                    <a:pt x="111" y="807"/>
                    <a:pt x="264" y="815"/>
                  </a:cubicBezTo>
                  <a:cubicBezTo>
                    <a:pt x="267" y="815"/>
                    <a:pt x="270" y="816"/>
                    <a:pt x="273" y="816"/>
                  </a:cubicBezTo>
                  <a:cubicBezTo>
                    <a:pt x="414" y="816"/>
                    <a:pt x="535" y="641"/>
                    <a:pt x="544" y="425"/>
                  </a:cubicBezTo>
                  <a:cubicBezTo>
                    <a:pt x="552" y="196"/>
                    <a:pt x="442" y="9"/>
                    <a:pt x="297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3" name="Google Shape;5403;p67"/>
            <p:cNvSpPr/>
            <p:nvPr/>
          </p:nvSpPr>
          <p:spPr>
            <a:xfrm>
              <a:off x="12712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36" y="1"/>
                  </a:moveTo>
                  <a:cubicBezTo>
                    <a:pt x="71" y="1"/>
                    <a:pt x="9" y="91"/>
                    <a:pt x="9" y="197"/>
                  </a:cubicBezTo>
                  <a:cubicBezTo>
                    <a:pt x="1" y="307"/>
                    <a:pt x="60" y="400"/>
                    <a:pt x="128" y="400"/>
                  </a:cubicBezTo>
                  <a:cubicBezTo>
                    <a:pt x="131" y="400"/>
                    <a:pt x="134" y="401"/>
                    <a:pt x="138" y="401"/>
                  </a:cubicBezTo>
                  <a:cubicBezTo>
                    <a:pt x="209" y="401"/>
                    <a:pt x="264" y="311"/>
                    <a:pt x="272" y="205"/>
                  </a:cubicBezTo>
                  <a:cubicBezTo>
                    <a:pt x="281" y="95"/>
                    <a:pt x="221" y="1"/>
                    <a:pt x="145" y="1"/>
                  </a:cubicBezTo>
                  <a:cubicBezTo>
                    <a:pt x="142" y="1"/>
                    <a:pt x="139" y="1"/>
                    <a:pt x="136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4" name="Google Shape;5404;p67"/>
            <p:cNvSpPr/>
            <p:nvPr/>
          </p:nvSpPr>
          <p:spPr>
            <a:xfrm>
              <a:off x="803398" y="2176038"/>
              <a:ext cx="72558" cy="150038"/>
            </a:xfrm>
            <a:custGeom>
              <a:avLst/>
              <a:gdLst/>
              <a:ahLst/>
              <a:cxnLst/>
              <a:rect l="l" t="t" r="r" b="b"/>
              <a:pathLst>
                <a:path w="2138" h="4421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07" y="603"/>
                    <a:pt x="365" y="857"/>
                    <a:pt x="407" y="959"/>
                  </a:cubicBezTo>
                  <a:cubicBezTo>
                    <a:pt x="494" y="1152"/>
                    <a:pt x="653" y="1173"/>
                    <a:pt x="779" y="1173"/>
                  </a:cubicBezTo>
                  <a:cubicBezTo>
                    <a:pt x="814" y="1173"/>
                    <a:pt x="847" y="1171"/>
                    <a:pt x="874" y="1171"/>
                  </a:cubicBezTo>
                  <a:cubicBezTo>
                    <a:pt x="1027" y="1171"/>
                    <a:pt x="1120" y="1383"/>
                    <a:pt x="993" y="1502"/>
                  </a:cubicBezTo>
                  <a:cubicBezTo>
                    <a:pt x="933" y="1570"/>
                    <a:pt x="874" y="1697"/>
                    <a:pt x="883" y="1935"/>
                  </a:cubicBezTo>
                  <a:cubicBezTo>
                    <a:pt x="891" y="2401"/>
                    <a:pt x="1408" y="2707"/>
                    <a:pt x="1604" y="2859"/>
                  </a:cubicBezTo>
                  <a:lnTo>
                    <a:pt x="1604" y="3029"/>
                  </a:lnTo>
                  <a:cubicBezTo>
                    <a:pt x="1222" y="3029"/>
                    <a:pt x="1103" y="4166"/>
                    <a:pt x="1824" y="4166"/>
                  </a:cubicBezTo>
                  <a:lnTo>
                    <a:pt x="1824" y="4191"/>
                  </a:lnTo>
                  <a:cubicBezTo>
                    <a:pt x="1824" y="4319"/>
                    <a:pt x="1934" y="4420"/>
                    <a:pt x="2062" y="4420"/>
                  </a:cubicBezTo>
                  <a:lnTo>
                    <a:pt x="2138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5" name="Google Shape;5405;p67"/>
            <p:cNvSpPr/>
            <p:nvPr/>
          </p:nvSpPr>
          <p:spPr>
            <a:xfrm>
              <a:off x="803398" y="2176038"/>
              <a:ext cx="72287" cy="54436"/>
            </a:xfrm>
            <a:custGeom>
              <a:avLst/>
              <a:gdLst/>
              <a:ahLst/>
              <a:cxnLst/>
              <a:rect l="l" t="t" r="r" b="b"/>
              <a:pathLst>
                <a:path w="2130" h="1604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75" y="603"/>
                    <a:pt x="416" y="713"/>
                    <a:pt x="399" y="815"/>
                  </a:cubicBezTo>
                  <a:cubicBezTo>
                    <a:pt x="492" y="798"/>
                    <a:pt x="594" y="781"/>
                    <a:pt x="696" y="781"/>
                  </a:cubicBezTo>
                  <a:cubicBezTo>
                    <a:pt x="1264" y="781"/>
                    <a:pt x="1765" y="1103"/>
                    <a:pt x="2104" y="1604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6" name="Google Shape;5406;p67"/>
            <p:cNvSpPr/>
            <p:nvPr/>
          </p:nvSpPr>
          <p:spPr>
            <a:xfrm>
              <a:off x="839372" y="2227181"/>
              <a:ext cx="26539" cy="29288"/>
            </a:xfrm>
            <a:custGeom>
              <a:avLst/>
              <a:gdLst/>
              <a:ahLst/>
              <a:cxnLst/>
              <a:rect l="l" t="t" r="r" b="b"/>
              <a:pathLst>
                <a:path w="782" h="863" extrusionOk="0">
                  <a:moveTo>
                    <a:pt x="270" y="1"/>
                  </a:moveTo>
                  <a:cubicBezTo>
                    <a:pt x="231" y="1"/>
                    <a:pt x="195" y="10"/>
                    <a:pt x="162" y="29"/>
                  </a:cubicBezTo>
                  <a:cubicBezTo>
                    <a:pt x="9" y="105"/>
                    <a:pt x="1" y="360"/>
                    <a:pt x="128" y="580"/>
                  </a:cubicBezTo>
                  <a:cubicBezTo>
                    <a:pt x="227" y="752"/>
                    <a:pt x="383" y="862"/>
                    <a:pt x="515" y="862"/>
                  </a:cubicBezTo>
                  <a:cubicBezTo>
                    <a:pt x="553" y="862"/>
                    <a:pt x="588" y="854"/>
                    <a:pt x="620" y="835"/>
                  </a:cubicBezTo>
                  <a:cubicBezTo>
                    <a:pt x="764" y="750"/>
                    <a:pt x="781" y="504"/>
                    <a:pt x="654" y="284"/>
                  </a:cubicBezTo>
                  <a:cubicBezTo>
                    <a:pt x="556" y="107"/>
                    <a:pt x="402" y="1"/>
                    <a:pt x="270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7" name="Google Shape;5407;p67"/>
            <p:cNvSpPr/>
            <p:nvPr/>
          </p:nvSpPr>
          <p:spPr>
            <a:xfrm>
              <a:off x="850028" y="2282262"/>
              <a:ext cx="18733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55" y="1"/>
                  </a:moveTo>
                  <a:cubicBezTo>
                    <a:pt x="111" y="9"/>
                    <a:pt x="1" y="196"/>
                    <a:pt x="9" y="425"/>
                  </a:cubicBezTo>
                  <a:cubicBezTo>
                    <a:pt x="17" y="641"/>
                    <a:pt x="139" y="816"/>
                    <a:pt x="287" y="816"/>
                  </a:cubicBezTo>
                  <a:cubicBezTo>
                    <a:pt x="290" y="816"/>
                    <a:pt x="294" y="815"/>
                    <a:pt x="297" y="815"/>
                  </a:cubicBezTo>
                  <a:cubicBezTo>
                    <a:pt x="442" y="807"/>
                    <a:pt x="552" y="620"/>
                    <a:pt x="543" y="400"/>
                  </a:cubicBezTo>
                  <a:cubicBezTo>
                    <a:pt x="535" y="171"/>
                    <a:pt x="408" y="1"/>
                    <a:pt x="25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8" name="Google Shape;5408;p67"/>
            <p:cNvSpPr/>
            <p:nvPr/>
          </p:nvSpPr>
          <p:spPr>
            <a:xfrm>
              <a:off x="86095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45" y="1"/>
                  </a:moveTo>
                  <a:cubicBezTo>
                    <a:pt x="142" y="1"/>
                    <a:pt x="139" y="1"/>
                    <a:pt x="137" y="1"/>
                  </a:cubicBezTo>
                  <a:cubicBezTo>
                    <a:pt x="60" y="1"/>
                    <a:pt x="1" y="95"/>
                    <a:pt x="9" y="205"/>
                  </a:cubicBezTo>
                  <a:cubicBezTo>
                    <a:pt x="9" y="311"/>
                    <a:pt x="72" y="401"/>
                    <a:pt x="136" y="401"/>
                  </a:cubicBezTo>
                  <a:cubicBezTo>
                    <a:pt x="139" y="401"/>
                    <a:pt x="142" y="400"/>
                    <a:pt x="145" y="400"/>
                  </a:cubicBezTo>
                  <a:cubicBezTo>
                    <a:pt x="221" y="400"/>
                    <a:pt x="281" y="307"/>
                    <a:pt x="272" y="197"/>
                  </a:cubicBezTo>
                  <a:cubicBezTo>
                    <a:pt x="272" y="91"/>
                    <a:pt x="210" y="1"/>
                    <a:pt x="14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9" name="Google Shape;5409;p67"/>
            <p:cNvSpPr/>
            <p:nvPr/>
          </p:nvSpPr>
          <p:spPr>
            <a:xfrm>
              <a:off x="121662" y="1756875"/>
              <a:ext cx="754023" cy="424083"/>
            </a:xfrm>
            <a:custGeom>
              <a:avLst/>
              <a:gdLst/>
              <a:ahLst/>
              <a:cxnLst/>
              <a:rect l="l" t="t" r="r" b="b"/>
              <a:pathLst>
                <a:path w="22218" h="12496" extrusionOk="0">
                  <a:moveTo>
                    <a:pt x="1" y="0"/>
                  </a:moveTo>
                  <a:lnTo>
                    <a:pt x="1" y="12496"/>
                  </a:lnTo>
                  <a:lnTo>
                    <a:pt x="22218" y="12496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0" name="Google Shape;5410;p67"/>
            <p:cNvSpPr/>
            <p:nvPr/>
          </p:nvSpPr>
          <p:spPr>
            <a:xfrm>
              <a:off x="121662" y="1896223"/>
              <a:ext cx="754295" cy="216793"/>
            </a:xfrm>
            <a:custGeom>
              <a:avLst/>
              <a:gdLst/>
              <a:ahLst/>
              <a:cxnLst/>
              <a:rect l="l" t="t" r="r" b="b"/>
              <a:pathLst>
                <a:path w="22226" h="6388" extrusionOk="0">
                  <a:moveTo>
                    <a:pt x="1" y="0"/>
                  </a:moveTo>
                  <a:lnTo>
                    <a:pt x="1" y="3580"/>
                  </a:lnTo>
                  <a:lnTo>
                    <a:pt x="22226" y="6388"/>
                  </a:lnTo>
                  <a:lnTo>
                    <a:pt x="22226" y="2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1" name="Google Shape;5411;p67"/>
            <p:cNvSpPr/>
            <p:nvPr/>
          </p:nvSpPr>
          <p:spPr>
            <a:xfrm>
              <a:off x="121662" y="1782193"/>
              <a:ext cx="754023" cy="22229"/>
            </a:xfrm>
            <a:custGeom>
              <a:avLst/>
              <a:gdLst/>
              <a:ahLst/>
              <a:cxnLst/>
              <a:rect l="l" t="t" r="r" b="b"/>
              <a:pathLst>
                <a:path w="22218" h="655" extrusionOk="0">
                  <a:moveTo>
                    <a:pt x="1" y="1"/>
                  </a:moveTo>
                  <a:lnTo>
                    <a:pt x="1" y="654"/>
                  </a:lnTo>
                  <a:lnTo>
                    <a:pt x="22218" y="654"/>
                  </a:lnTo>
                  <a:lnTo>
                    <a:pt x="22218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2" name="Google Shape;5412;p67"/>
            <p:cNvSpPr/>
            <p:nvPr/>
          </p:nvSpPr>
          <p:spPr>
            <a:xfrm>
              <a:off x="151026" y="1817625"/>
              <a:ext cx="695114" cy="321897"/>
            </a:xfrm>
            <a:custGeom>
              <a:avLst/>
              <a:gdLst/>
              <a:ahLst/>
              <a:cxnLst/>
              <a:rect l="l" t="t" r="r" b="b"/>
              <a:pathLst>
                <a:path w="20428" h="9485" extrusionOk="0">
                  <a:moveTo>
                    <a:pt x="1" y="0"/>
                  </a:moveTo>
                  <a:lnTo>
                    <a:pt x="1" y="9484"/>
                  </a:lnTo>
                  <a:lnTo>
                    <a:pt x="20428" y="9484"/>
                  </a:lnTo>
                  <a:lnTo>
                    <a:pt x="2042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3" name="Google Shape;5413;p67"/>
            <p:cNvSpPr/>
            <p:nvPr/>
          </p:nvSpPr>
          <p:spPr>
            <a:xfrm>
              <a:off x="77034" y="1742486"/>
              <a:ext cx="843550" cy="48972"/>
            </a:xfrm>
            <a:custGeom>
              <a:avLst/>
              <a:gdLst/>
              <a:ahLst/>
              <a:cxnLst/>
              <a:rect l="l" t="t" r="r" b="b"/>
              <a:pathLst>
                <a:path w="24856" h="1443" extrusionOk="0">
                  <a:moveTo>
                    <a:pt x="1" y="0"/>
                  </a:moveTo>
                  <a:lnTo>
                    <a:pt x="1" y="238"/>
                  </a:lnTo>
                  <a:cubicBezTo>
                    <a:pt x="340" y="340"/>
                    <a:pt x="586" y="577"/>
                    <a:pt x="730" y="976"/>
                  </a:cubicBezTo>
                  <a:cubicBezTo>
                    <a:pt x="840" y="1256"/>
                    <a:pt x="1103" y="1442"/>
                    <a:pt x="1409" y="1442"/>
                  </a:cubicBezTo>
                  <a:lnTo>
                    <a:pt x="23414" y="1442"/>
                  </a:lnTo>
                  <a:cubicBezTo>
                    <a:pt x="23728" y="1442"/>
                    <a:pt x="24008" y="1247"/>
                    <a:pt x="24092" y="950"/>
                  </a:cubicBezTo>
                  <a:cubicBezTo>
                    <a:pt x="24220" y="543"/>
                    <a:pt x="24466" y="289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4" name="Google Shape;5414;p67"/>
            <p:cNvSpPr/>
            <p:nvPr/>
          </p:nvSpPr>
          <p:spPr>
            <a:xfrm>
              <a:off x="146131" y="1965320"/>
              <a:ext cx="337169" cy="13847"/>
            </a:xfrm>
            <a:custGeom>
              <a:avLst/>
              <a:gdLst/>
              <a:ahLst/>
              <a:cxnLst/>
              <a:rect l="l" t="t" r="r" b="b"/>
              <a:pathLst>
                <a:path w="993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5" name="Google Shape;5415;p67"/>
            <p:cNvSpPr/>
            <p:nvPr/>
          </p:nvSpPr>
          <p:spPr>
            <a:xfrm>
              <a:off x="513776" y="1965320"/>
              <a:ext cx="337135" cy="13847"/>
            </a:xfrm>
            <a:custGeom>
              <a:avLst/>
              <a:gdLst/>
              <a:ahLst/>
              <a:cxnLst/>
              <a:rect l="l" t="t" r="r" b="b"/>
              <a:pathLst>
                <a:path w="993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6" name="Google Shape;5416;p67"/>
            <p:cNvSpPr/>
            <p:nvPr/>
          </p:nvSpPr>
          <p:spPr>
            <a:xfrm>
              <a:off x="474350" y="1817625"/>
              <a:ext cx="19302" cy="321907"/>
            </a:xfrm>
            <a:custGeom>
              <a:avLst/>
              <a:gdLst/>
              <a:ahLst/>
              <a:cxnLst/>
              <a:rect l="l" t="t" r="r" b="b"/>
              <a:pathLst>
                <a:path w="569" h="9740" extrusionOk="0">
                  <a:moveTo>
                    <a:pt x="0" y="1"/>
                  </a:moveTo>
                  <a:lnTo>
                    <a:pt x="0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7" name="Google Shape;5417;p67"/>
            <p:cNvSpPr/>
            <p:nvPr/>
          </p:nvSpPr>
          <p:spPr>
            <a:xfrm>
              <a:off x="503964" y="1817625"/>
              <a:ext cx="19336" cy="321907"/>
            </a:xfrm>
            <a:custGeom>
              <a:avLst/>
              <a:gdLst/>
              <a:ahLst/>
              <a:cxnLst/>
              <a:rect l="l" t="t" r="r" b="b"/>
              <a:pathLst>
                <a:path w="570" h="9740" extrusionOk="0">
                  <a:moveTo>
                    <a:pt x="1" y="1"/>
                  </a:moveTo>
                  <a:lnTo>
                    <a:pt x="1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8" name="Google Shape;5418;p67"/>
            <p:cNvSpPr/>
            <p:nvPr/>
          </p:nvSpPr>
          <p:spPr>
            <a:xfrm>
              <a:off x="77034" y="1742486"/>
              <a:ext cx="843550" cy="7500"/>
            </a:xfrm>
            <a:custGeom>
              <a:avLst/>
              <a:gdLst/>
              <a:ahLst/>
              <a:cxnLst/>
              <a:rect l="l" t="t" r="r" b="b"/>
              <a:pathLst>
                <a:path w="24856" h="221" extrusionOk="0">
                  <a:moveTo>
                    <a:pt x="1" y="0"/>
                  </a:moveTo>
                  <a:lnTo>
                    <a:pt x="1" y="221"/>
                  </a:lnTo>
                  <a:lnTo>
                    <a:pt x="24822" y="221"/>
                  </a:lnTo>
                  <a:cubicBezTo>
                    <a:pt x="24830" y="221"/>
                    <a:pt x="24847" y="221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9" name="Google Shape;5419;p67"/>
            <p:cNvSpPr/>
            <p:nvPr/>
          </p:nvSpPr>
          <p:spPr>
            <a:xfrm>
              <a:off x="121662" y="2169148"/>
              <a:ext cx="754023" cy="15000"/>
            </a:xfrm>
            <a:custGeom>
              <a:avLst/>
              <a:gdLst/>
              <a:ahLst/>
              <a:cxnLst/>
              <a:rect l="l" t="t" r="r" b="b"/>
              <a:pathLst>
                <a:path w="22218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2218" y="441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0" name="Google Shape;5420;p67"/>
            <p:cNvSpPr/>
            <p:nvPr/>
          </p:nvSpPr>
          <p:spPr>
            <a:xfrm>
              <a:off x="99772" y="1770417"/>
              <a:ext cx="796649" cy="21041"/>
            </a:xfrm>
            <a:custGeom>
              <a:avLst/>
              <a:gdLst/>
              <a:ahLst/>
              <a:cxnLst/>
              <a:rect l="l" t="t" r="r" b="b"/>
              <a:pathLst>
                <a:path w="23474" h="620" extrusionOk="0">
                  <a:moveTo>
                    <a:pt x="1" y="0"/>
                  </a:moveTo>
                  <a:cubicBezTo>
                    <a:pt x="18" y="43"/>
                    <a:pt x="43" y="93"/>
                    <a:pt x="60" y="153"/>
                  </a:cubicBezTo>
                  <a:cubicBezTo>
                    <a:pt x="170" y="433"/>
                    <a:pt x="433" y="619"/>
                    <a:pt x="739" y="619"/>
                  </a:cubicBezTo>
                  <a:lnTo>
                    <a:pt x="22744" y="619"/>
                  </a:lnTo>
                  <a:cubicBezTo>
                    <a:pt x="23058" y="619"/>
                    <a:pt x="23338" y="424"/>
                    <a:pt x="23422" y="127"/>
                  </a:cubicBezTo>
                  <a:cubicBezTo>
                    <a:pt x="23439" y="76"/>
                    <a:pt x="23456" y="34"/>
                    <a:pt x="23473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1" name="Google Shape;5421;p67"/>
            <p:cNvSpPr/>
            <p:nvPr/>
          </p:nvSpPr>
          <p:spPr>
            <a:xfrm>
              <a:off x="269358" y="2169148"/>
              <a:ext cx="253649" cy="15000"/>
            </a:xfrm>
            <a:custGeom>
              <a:avLst/>
              <a:gdLst/>
              <a:ahLst/>
              <a:cxnLst/>
              <a:rect l="l" t="t" r="r" b="b"/>
              <a:pathLst>
                <a:path w="7474" h="442" extrusionOk="0">
                  <a:moveTo>
                    <a:pt x="399" y="0"/>
                  </a:moveTo>
                  <a:lnTo>
                    <a:pt x="0" y="441"/>
                  </a:lnTo>
                  <a:lnTo>
                    <a:pt x="7075" y="441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2" name="Google Shape;5422;p67"/>
            <p:cNvSpPr/>
            <p:nvPr/>
          </p:nvSpPr>
          <p:spPr>
            <a:xfrm>
              <a:off x="535937" y="2169148"/>
              <a:ext cx="125263" cy="15000"/>
            </a:xfrm>
            <a:custGeom>
              <a:avLst/>
              <a:gdLst/>
              <a:ahLst/>
              <a:cxnLst/>
              <a:rect l="l" t="t" r="r" b="b"/>
              <a:pathLst>
                <a:path w="3691" h="442" extrusionOk="0">
                  <a:moveTo>
                    <a:pt x="399" y="0"/>
                  </a:moveTo>
                  <a:lnTo>
                    <a:pt x="1" y="441"/>
                  </a:lnTo>
                  <a:lnTo>
                    <a:pt x="3292" y="441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23" name="Google Shape;5423;p67"/>
            <p:cNvGrpSpPr/>
            <p:nvPr/>
          </p:nvGrpSpPr>
          <p:grpSpPr>
            <a:xfrm>
              <a:off x="531295" y="1998649"/>
              <a:ext cx="299655" cy="140230"/>
              <a:chOff x="-1294235" y="2130167"/>
              <a:chExt cx="859843" cy="402382"/>
            </a:xfrm>
          </p:grpSpPr>
          <p:sp>
            <p:nvSpPr>
              <p:cNvPr id="5424" name="Google Shape;5424;p67"/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5" name="Google Shape;5425;p67"/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41" extrusionOk="0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6" name="Google Shape;5426;p67"/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979" extrusionOk="0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7" name="Google Shape;5427;p67"/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454" extrusionOk="0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8" name="Google Shape;5428;p67"/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54" extrusionOk="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9" name="Google Shape;5429;p67"/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165" extrusionOk="0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0" name="Google Shape;5430;p67"/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208" extrusionOk="0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1" name="Google Shape;5431;p67"/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173" extrusionOk="0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2" name="Google Shape;5432;p67"/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953" extrusionOk="0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3" name="Google Shape;5433;p67"/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96" extrusionOk="0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4" name="Google Shape;5434;p67"/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5" name="Google Shape;5435;p67"/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64" extrusionOk="0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6" name="Google Shape;5436;p67"/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3" extrusionOk="0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7" name="Google Shape;5437;p67"/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65" extrusionOk="0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8" name="Google Shape;5438;p67"/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32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9" name="Google Shape;5439;p67"/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32" extrusionOk="0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0" name="Google Shape;5440;p67"/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6" extrusionOk="0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41" name="Google Shape;5441;p67"/>
            <p:cNvGrpSpPr/>
            <p:nvPr/>
          </p:nvGrpSpPr>
          <p:grpSpPr>
            <a:xfrm>
              <a:off x="169304" y="1844958"/>
              <a:ext cx="294730" cy="120364"/>
              <a:chOff x="-2184318" y="2154918"/>
              <a:chExt cx="863803" cy="352871"/>
            </a:xfrm>
          </p:grpSpPr>
          <p:sp>
            <p:nvSpPr>
              <p:cNvPr id="5442" name="Google Shape;5442;p67"/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029" extrusionOk="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3" name="Google Shape;5443;p67"/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029" extrusionOk="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 </a:t>
                </a:r>
                <a:endParaRPr lang="en-GB"/>
              </a:p>
            </p:txBody>
          </p:sp>
          <p:sp>
            <p:nvSpPr>
              <p:cNvPr id="5444" name="Google Shape;5444;p67"/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029" extrusionOk="0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5" name="Google Shape;5445;p67"/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190" extrusionOk="0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6" name="Google Shape;5446;p67"/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029" extrusionOk="0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7" name="Google Shape;5447;p67"/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733" extrusionOk="0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8" name="Google Shape;5448;p67"/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783" extrusionOk="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9" name="Google Shape;5449;p67"/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5" extrusionOk="0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0" name="Google Shape;5450;p67"/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4" extrusionOk="0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1" name="Google Shape;5451;p67"/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64" extrusionOk="0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2" name="Google Shape;5452;p67"/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3" name="Google Shape;5453;p67"/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62" extrusionOk="0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4" name="Google Shape;5454;p67"/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83" extrusionOk="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5" name="Google Shape;5455;p67"/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15" extrusionOk="0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6" name="Google Shape;5456;p67"/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32" extrusionOk="0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7" name="Google Shape;5457;p67"/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32" extrusionOk="0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8" name="Google Shape;5458;p67"/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24" extrusionOk="0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9" name="Google Shape;5459;p67"/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38" extrusionOk="0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0" name="Google Shape;5460;p67"/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9" extrusionOk="0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61" name="Google Shape;5461;p67"/>
            <p:cNvGrpSpPr/>
            <p:nvPr/>
          </p:nvGrpSpPr>
          <p:grpSpPr>
            <a:xfrm>
              <a:off x="541809" y="1838240"/>
              <a:ext cx="220265" cy="126588"/>
              <a:chOff x="3220874" y="332628"/>
              <a:chExt cx="237277" cy="136395"/>
            </a:xfrm>
          </p:grpSpPr>
          <p:sp>
            <p:nvSpPr>
              <p:cNvPr id="5462" name="Google Shape;5462;p67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3" name="Google Shape;5463;p67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4" name="Google Shape;5464;p67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5" name="Google Shape;5465;p67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6" name="Google Shape;5466;p67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7" name="Google Shape;5467;p67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8" name="Google Shape;5468;p67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9" name="Google Shape;5469;p67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0" name="Google Shape;5470;p67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1" name="Google Shape;5471;p67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2" name="Google Shape;5472;p67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3" name="Google Shape;5473;p67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4" name="Google Shape;5474;p67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5" name="Google Shape;5475;p67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76" name="Google Shape;5476;p67"/>
            <p:cNvGrpSpPr/>
            <p:nvPr/>
          </p:nvGrpSpPr>
          <p:grpSpPr>
            <a:xfrm>
              <a:off x="217059" y="2006648"/>
              <a:ext cx="227777" cy="135039"/>
              <a:chOff x="217059" y="1148285"/>
              <a:chExt cx="227777" cy="135039"/>
            </a:xfrm>
          </p:grpSpPr>
          <p:sp>
            <p:nvSpPr>
              <p:cNvPr id="5477" name="Google Shape;5477;p67"/>
              <p:cNvSpPr/>
              <p:nvPr/>
            </p:nvSpPr>
            <p:spPr>
              <a:xfrm>
                <a:off x="409321" y="1148285"/>
                <a:ext cx="35514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8" name="Google Shape;5478;p67"/>
              <p:cNvSpPr/>
              <p:nvPr/>
            </p:nvSpPr>
            <p:spPr>
              <a:xfrm>
                <a:off x="382014" y="1161594"/>
                <a:ext cx="34172" cy="12173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9" name="Google Shape;5479;p67"/>
              <p:cNvSpPr/>
              <p:nvPr/>
            </p:nvSpPr>
            <p:spPr>
              <a:xfrm>
                <a:off x="288318" y="1148285"/>
                <a:ext cx="75823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0" name="Google Shape;5480;p67"/>
              <p:cNvSpPr/>
              <p:nvPr/>
            </p:nvSpPr>
            <p:spPr>
              <a:xfrm>
                <a:off x="238537" y="1158679"/>
                <a:ext cx="7290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1" name="Google Shape;5481;p67"/>
              <p:cNvSpPr/>
              <p:nvPr/>
            </p:nvSpPr>
            <p:spPr>
              <a:xfrm>
                <a:off x="343623" y="1148285"/>
                <a:ext cx="40040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2" name="Google Shape;5482;p67"/>
              <p:cNvSpPr/>
              <p:nvPr/>
            </p:nvSpPr>
            <p:spPr>
              <a:xfrm>
                <a:off x="304235" y="1158679"/>
                <a:ext cx="3194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3" name="Google Shape;5483;p67"/>
              <p:cNvSpPr/>
              <p:nvPr/>
            </p:nvSpPr>
            <p:spPr>
              <a:xfrm>
                <a:off x="217059" y="1189591"/>
                <a:ext cx="73867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4" name="Google Shape;5484;p67"/>
              <p:cNvSpPr/>
              <p:nvPr/>
            </p:nvSpPr>
            <p:spPr>
              <a:xfrm>
                <a:off x="349453" y="1161592"/>
                <a:ext cx="28994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5" name="Google Shape;5485;p67"/>
              <p:cNvSpPr/>
              <p:nvPr/>
            </p:nvSpPr>
            <p:spPr>
              <a:xfrm>
                <a:off x="349465" y="1251430"/>
                <a:ext cx="25428" cy="139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486" name="Google Shape;5486;p67"/>
          <p:cNvGrpSpPr/>
          <p:nvPr/>
        </p:nvGrpSpPr>
        <p:grpSpPr>
          <a:xfrm flipH="1">
            <a:off x="6643623" y="869275"/>
            <a:ext cx="1190254" cy="1775134"/>
            <a:chOff x="-769675" y="2880248"/>
            <a:chExt cx="703626" cy="1049381"/>
          </a:xfrm>
        </p:grpSpPr>
        <p:sp>
          <p:nvSpPr>
            <p:cNvPr id="5487" name="Google Shape;5487;p67"/>
            <p:cNvSpPr/>
            <p:nvPr/>
          </p:nvSpPr>
          <p:spPr>
            <a:xfrm>
              <a:off x="-374405" y="2880248"/>
              <a:ext cx="272382" cy="884140"/>
            </a:xfrm>
            <a:custGeom>
              <a:avLst/>
              <a:gdLst/>
              <a:ahLst/>
              <a:cxnLst/>
              <a:rect l="l" t="t" r="r" b="b"/>
              <a:pathLst>
                <a:path w="8026" h="26052" extrusionOk="0">
                  <a:moveTo>
                    <a:pt x="2520" y="0"/>
                  </a:moveTo>
                  <a:cubicBezTo>
                    <a:pt x="1561" y="0"/>
                    <a:pt x="755" y="823"/>
                    <a:pt x="704" y="1841"/>
                  </a:cubicBezTo>
                  <a:cubicBezTo>
                    <a:pt x="687" y="2155"/>
                    <a:pt x="747" y="2460"/>
                    <a:pt x="874" y="2723"/>
                  </a:cubicBezTo>
                  <a:cubicBezTo>
                    <a:pt x="670" y="2842"/>
                    <a:pt x="543" y="3054"/>
                    <a:pt x="543" y="3300"/>
                  </a:cubicBezTo>
                  <a:cubicBezTo>
                    <a:pt x="543" y="3665"/>
                    <a:pt x="823" y="3953"/>
                    <a:pt x="1188" y="3970"/>
                  </a:cubicBezTo>
                  <a:lnTo>
                    <a:pt x="1188" y="3987"/>
                  </a:lnTo>
                  <a:cubicBezTo>
                    <a:pt x="4819" y="5480"/>
                    <a:pt x="7355" y="10053"/>
                    <a:pt x="7194" y="15473"/>
                  </a:cubicBezTo>
                  <a:cubicBezTo>
                    <a:pt x="7092" y="18739"/>
                    <a:pt x="3631" y="25398"/>
                    <a:pt x="0" y="26052"/>
                  </a:cubicBezTo>
                  <a:cubicBezTo>
                    <a:pt x="1900" y="25941"/>
                    <a:pt x="3351" y="24567"/>
                    <a:pt x="3529" y="24414"/>
                  </a:cubicBezTo>
                  <a:cubicBezTo>
                    <a:pt x="5574" y="22616"/>
                    <a:pt x="7745" y="18994"/>
                    <a:pt x="7873" y="14829"/>
                  </a:cubicBezTo>
                  <a:cubicBezTo>
                    <a:pt x="8025" y="9730"/>
                    <a:pt x="5777" y="4513"/>
                    <a:pt x="2486" y="2613"/>
                  </a:cubicBezTo>
                  <a:cubicBezTo>
                    <a:pt x="2231" y="2299"/>
                    <a:pt x="2070" y="1900"/>
                    <a:pt x="2053" y="1459"/>
                  </a:cubicBezTo>
                  <a:cubicBezTo>
                    <a:pt x="2028" y="866"/>
                    <a:pt x="2274" y="340"/>
                    <a:pt x="2672" y="9"/>
                  </a:cubicBezTo>
                  <a:cubicBezTo>
                    <a:pt x="2622" y="0"/>
                    <a:pt x="2571" y="0"/>
                    <a:pt x="2520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8" name="Google Shape;5488;p67"/>
            <p:cNvSpPr/>
            <p:nvPr/>
          </p:nvSpPr>
          <p:spPr>
            <a:xfrm>
              <a:off x="-292649" y="3037413"/>
              <a:ext cx="187437" cy="420655"/>
            </a:xfrm>
            <a:custGeom>
              <a:avLst/>
              <a:gdLst/>
              <a:ahLst/>
              <a:cxnLst/>
              <a:rect l="l" t="t" r="r" b="b"/>
              <a:pathLst>
                <a:path w="5523" h="12395" extrusionOk="0">
                  <a:moveTo>
                    <a:pt x="0" y="1"/>
                  </a:moveTo>
                  <a:cubicBezTo>
                    <a:pt x="2961" y="1935"/>
                    <a:pt x="4929" y="6058"/>
                    <a:pt x="4785" y="10834"/>
                  </a:cubicBezTo>
                  <a:cubicBezTo>
                    <a:pt x="4768" y="11300"/>
                    <a:pt x="4692" y="11826"/>
                    <a:pt x="4547" y="12395"/>
                  </a:cubicBezTo>
                  <a:cubicBezTo>
                    <a:pt x="4946" y="11979"/>
                    <a:pt x="5243" y="11411"/>
                    <a:pt x="5430" y="10749"/>
                  </a:cubicBezTo>
                  <a:cubicBezTo>
                    <a:pt x="5447" y="10562"/>
                    <a:pt x="5455" y="10384"/>
                    <a:pt x="5464" y="10198"/>
                  </a:cubicBezTo>
                  <a:cubicBezTo>
                    <a:pt x="5523" y="8187"/>
                    <a:pt x="5209" y="6168"/>
                    <a:pt x="4607" y="4327"/>
                  </a:cubicBezTo>
                  <a:cubicBezTo>
                    <a:pt x="3470" y="1876"/>
                    <a:pt x="1655" y="205"/>
                    <a:pt x="0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9" name="Google Shape;5489;p67"/>
            <p:cNvSpPr/>
            <p:nvPr/>
          </p:nvSpPr>
          <p:spPr>
            <a:xfrm>
              <a:off x="-356282" y="2880248"/>
              <a:ext cx="72592" cy="121530"/>
            </a:xfrm>
            <a:custGeom>
              <a:avLst/>
              <a:gdLst/>
              <a:ahLst/>
              <a:cxnLst/>
              <a:rect l="l" t="t" r="r" b="b"/>
              <a:pathLst>
                <a:path w="2139" h="3581" extrusionOk="0">
                  <a:moveTo>
                    <a:pt x="1986" y="0"/>
                  </a:moveTo>
                  <a:cubicBezTo>
                    <a:pt x="1027" y="0"/>
                    <a:pt x="221" y="823"/>
                    <a:pt x="170" y="1841"/>
                  </a:cubicBezTo>
                  <a:cubicBezTo>
                    <a:pt x="153" y="2155"/>
                    <a:pt x="213" y="2460"/>
                    <a:pt x="332" y="2723"/>
                  </a:cubicBezTo>
                  <a:cubicBezTo>
                    <a:pt x="136" y="2842"/>
                    <a:pt x="1" y="3054"/>
                    <a:pt x="1" y="3300"/>
                  </a:cubicBezTo>
                  <a:cubicBezTo>
                    <a:pt x="1" y="3385"/>
                    <a:pt x="18" y="3461"/>
                    <a:pt x="43" y="3529"/>
                  </a:cubicBezTo>
                  <a:cubicBezTo>
                    <a:pt x="179" y="3563"/>
                    <a:pt x="323" y="3580"/>
                    <a:pt x="459" y="3580"/>
                  </a:cubicBezTo>
                  <a:cubicBezTo>
                    <a:pt x="1078" y="3580"/>
                    <a:pt x="1638" y="3232"/>
                    <a:pt x="2037" y="2664"/>
                  </a:cubicBezTo>
                  <a:cubicBezTo>
                    <a:pt x="2011" y="2647"/>
                    <a:pt x="1986" y="2630"/>
                    <a:pt x="1952" y="2613"/>
                  </a:cubicBezTo>
                  <a:cubicBezTo>
                    <a:pt x="1697" y="2299"/>
                    <a:pt x="1536" y="1900"/>
                    <a:pt x="1519" y="1459"/>
                  </a:cubicBezTo>
                  <a:cubicBezTo>
                    <a:pt x="1494" y="866"/>
                    <a:pt x="1740" y="340"/>
                    <a:pt x="2138" y="9"/>
                  </a:cubicBezTo>
                  <a:cubicBezTo>
                    <a:pt x="2088" y="0"/>
                    <a:pt x="2037" y="0"/>
                    <a:pt x="1986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0" name="Google Shape;5490;p67"/>
            <p:cNvSpPr/>
            <p:nvPr/>
          </p:nvSpPr>
          <p:spPr>
            <a:xfrm>
              <a:off x="-632092" y="3763200"/>
              <a:ext cx="428732" cy="166429"/>
            </a:xfrm>
            <a:custGeom>
              <a:avLst/>
              <a:gdLst/>
              <a:ahLst/>
              <a:cxnLst/>
              <a:rect l="l" t="t" r="r" b="b"/>
              <a:pathLst>
                <a:path w="12633" h="4904" extrusionOk="0">
                  <a:moveTo>
                    <a:pt x="5303" y="1"/>
                  </a:moveTo>
                  <a:cubicBezTo>
                    <a:pt x="5303" y="9"/>
                    <a:pt x="5303" y="26"/>
                    <a:pt x="5303" y="35"/>
                  </a:cubicBezTo>
                  <a:cubicBezTo>
                    <a:pt x="5303" y="179"/>
                    <a:pt x="5354" y="315"/>
                    <a:pt x="5430" y="425"/>
                  </a:cubicBezTo>
                  <a:cubicBezTo>
                    <a:pt x="5515" y="654"/>
                    <a:pt x="5557" y="900"/>
                    <a:pt x="5557" y="1154"/>
                  </a:cubicBezTo>
                  <a:cubicBezTo>
                    <a:pt x="5557" y="2333"/>
                    <a:pt x="4641" y="3292"/>
                    <a:pt x="3504" y="3292"/>
                  </a:cubicBezTo>
                  <a:cubicBezTo>
                    <a:pt x="3309" y="3292"/>
                    <a:pt x="3114" y="3258"/>
                    <a:pt x="2936" y="3207"/>
                  </a:cubicBezTo>
                  <a:cubicBezTo>
                    <a:pt x="2877" y="3182"/>
                    <a:pt x="2809" y="3173"/>
                    <a:pt x="2741" y="3173"/>
                  </a:cubicBezTo>
                  <a:cubicBezTo>
                    <a:pt x="2410" y="3173"/>
                    <a:pt x="2130" y="3462"/>
                    <a:pt x="2130" y="3810"/>
                  </a:cubicBezTo>
                  <a:cubicBezTo>
                    <a:pt x="2130" y="3886"/>
                    <a:pt x="2147" y="3962"/>
                    <a:pt x="2173" y="4030"/>
                  </a:cubicBezTo>
                  <a:lnTo>
                    <a:pt x="1494" y="4285"/>
                  </a:lnTo>
                  <a:lnTo>
                    <a:pt x="612" y="4285"/>
                  </a:lnTo>
                  <a:cubicBezTo>
                    <a:pt x="272" y="4285"/>
                    <a:pt x="1" y="4556"/>
                    <a:pt x="1" y="4895"/>
                  </a:cubicBezTo>
                  <a:lnTo>
                    <a:pt x="1" y="4904"/>
                  </a:lnTo>
                  <a:lnTo>
                    <a:pt x="12632" y="4904"/>
                  </a:lnTo>
                  <a:lnTo>
                    <a:pt x="12632" y="4895"/>
                  </a:lnTo>
                  <a:cubicBezTo>
                    <a:pt x="12632" y="4556"/>
                    <a:pt x="12361" y="4285"/>
                    <a:pt x="12021" y="4285"/>
                  </a:cubicBezTo>
                  <a:lnTo>
                    <a:pt x="11139" y="4285"/>
                  </a:lnTo>
                  <a:lnTo>
                    <a:pt x="10461" y="4022"/>
                  </a:lnTo>
                  <a:cubicBezTo>
                    <a:pt x="10486" y="3954"/>
                    <a:pt x="10503" y="3886"/>
                    <a:pt x="10503" y="3810"/>
                  </a:cubicBezTo>
                  <a:cubicBezTo>
                    <a:pt x="10503" y="3453"/>
                    <a:pt x="10223" y="3173"/>
                    <a:pt x="9884" y="3173"/>
                  </a:cubicBezTo>
                  <a:cubicBezTo>
                    <a:pt x="9824" y="3173"/>
                    <a:pt x="9756" y="3182"/>
                    <a:pt x="9697" y="3207"/>
                  </a:cubicBezTo>
                  <a:cubicBezTo>
                    <a:pt x="9519" y="3258"/>
                    <a:pt x="9324" y="3292"/>
                    <a:pt x="9129" y="3292"/>
                  </a:cubicBezTo>
                  <a:cubicBezTo>
                    <a:pt x="7992" y="3292"/>
                    <a:pt x="7076" y="2333"/>
                    <a:pt x="7076" y="1154"/>
                  </a:cubicBezTo>
                  <a:cubicBezTo>
                    <a:pt x="7076" y="900"/>
                    <a:pt x="7118" y="654"/>
                    <a:pt x="7203" y="425"/>
                  </a:cubicBezTo>
                  <a:cubicBezTo>
                    <a:pt x="7245" y="365"/>
                    <a:pt x="7279" y="289"/>
                    <a:pt x="7305" y="213"/>
                  </a:cubicBezTo>
                  <a:lnTo>
                    <a:pt x="7305" y="213"/>
                  </a:lnTo>
                  <a:cubicBezTo>
                    <a:pt x="7144" y="230"/>
                    <a:pt x="6991" y="238"/>
                    <a:pt x="6821" y="238"/>
                  </a:cubicBezTo>
                  <a:cubicBezTo>
                    <a:pt x="6270" y="238"/>
                    <a:pt x="5752" y="153"/>
                    <a:pt x="5303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1" name="Google Shape;5491;p67"/>
            <p:cNvSpPr/>
            <p:nvPr/>
          </p:nvSpPr>
          <p:spPr>
            <a:xfrm>
              <a:off x="-452155" y="3763200"/>
              <a:ext cx="67977" cy="53010"/>
            </a:xfrm>
            <a:custGeom>
              <a:avLst/>
              <a:gdLst/>
              <a:ahLst/>
              <a:cxnLst/>
              <a:rect l="l" t="t" r="r" b="b"/>
              <a:pathLst>
                <a:path w="2003" h="1562" extrusionOk="0">
                  <a:moveTo>
                    <a:pt x="1" y="1"/>
                  </a:moveTo>
                  <a:cubicBezTo>
                    <a:pt x="1" y="9"/>
                    <a:pt x="1" y="18"/>
                    <a:pt x="1" y="35"/>
                  </a:cubicBezTo>
                  <a:cubicBezTo>
                    <a:pt x="1" y="179"/>
                    <a:pt x="52" y="315"/>
                    <a:pt x="128" y="425"/>
                  </a:cubicBezTo>
                  <a:cubicBezTo>
                    <a:pt x="196" y="611"/>
                    <a:pt x="238" y="807"/>
                    <a:pt x="247" y="1010"/>
                  </a:cubicBezTo>
                  <a:cubicBezTo>
                    <a:pt x="612" y="1180"/>
                    <a:pt x="1002" y="1324"/>
                    <a:pt x="1426" y="1460"/>
                  </a:cubicBezTo>
                  <a:cubicBezTo>
                    <a:pt x="1553" y="1494"/>
                    <a:pt x="1681" y="1536"/>
                    <a:pt x="1808" y="1562"/>
                  </a:cubicBezTo>
                  <a:cubicBezTo>
                    <a:pt x="1782" y="1434"/>
                    <a:pt x="1774" y="1290"/>
                    <a:pt x="1774" y="1154"/>
                  </a:cubicBezTo>
                  <a:cubicBezTo>
                    <a:pt x="1774" y="900"/>
                    <a:pt x="1816" y="654"/>
                    <a:pt x="1893" y="425"/>
                  </a:cubicBezTo>
                  <a:cubicBezTo>
                    <a:pt x="1943" y="365"/>
                    <a:pt x="1977" y="289"/>
                    <a:pt x="2003" y="213"/>
                  </a:cubicBezTo>
                  <a:lnTo>
                    <a:pt x="2003" y="213"/>
                  </a:lnTo>
                  <a:cubicBezTo>
                    <a:pt x="1842" y="230"/>
                    <a:pt x="1681" y="238"/>
                    <a:pt x="1519" y="238"/>
                  </a:cubicBezTo>
                  <a:cubicBezTo>
                    <a:pt x="968" y="238"/>
                    <a:pt x="450" y="153"/>
                    <a:pt x="1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2" name="Google Shape;5492;p67"/>
            <p:cNvSpPr/>
            <p:nvPr/>
          </p:nvSpPr>
          <p:spPr>
            <a:xfrm>
              <a:off x="-769675" y="3036293"/>
              <a:ext cx="703626" cy="703626"/>
            </a:xfrm>
            <a:custGeom>
              <a:avLst/>
              <a:gdLst/>
              <a:ahLst/>
              <a:cxnLst/>
              <a:rect l="l" t="t" r="r" b="b"/>
              <a:pathLst>
                <a:path w="20733" h="20733" extrusionOk="0">
                  <a:moveTo>
                    <a:pt x="10366" y="0"/>
                  </a:moveTo>
                  <a:cubicBezTo>
                    <a:pt x="4640" y="0"/>
                    <a:pt x="0" y="4640"/>
                    <a:pt x="0" y="10366"/>
                  </a:cubicBezTo>
                  <a:cubicBezTo>
                    <a:pt x="0" y="16084"/>
                    <a:pt x="4640" y="20733"/>
                    <a:pt x="10366" y="20733"/>
                  </a:cubicBezTo>
                  <a:cubicBezTo>
                    <a:pt x="16092" y="20733"/>
                    <a:pt x="20733" y="16084"/>
                    <a:pt x="20733" y="10366"/>
                  </a:cubicBezTo>
                  <a:cubicBezTo>
                    <a:pt x="20733" y="4640"/>
                    <a:pt x="16092" y="0"/>
                    <a:pt x="10366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3" name="Google Shape;5493;p67"/>
            <p:cNvSpPr/>
            <p:nvPr/>
          </p:nvSpPr>
          <p:spPr>
            <a:xfrm>
              <a:off x="-769675" y="3036293"/>
              <a:ext cx="589630" cy="585592"/>
            </a:xfrm>
            <a:custGeom>
              <a:avLst/>
              <a:gdLst/>
              <a:ahLst/>
              <a:cxnLst/>
              <a:rect l="l" t="t" r="r" b="b"/>
              <a:pathLst>
                <a:path w="17374" h="17255" extrusionOk="0">
                  <a:moveTo>
                    <a:pt x="10366" y="0"/>
                  </a:moveTo>
                  <a:cubicBezTo>
                    <a:pt x="4649" y="0"/>
                    <a:pt x="0" y="4640"/>
                    <a:pt x="0" y="10366"/>
                  </a:cubicBezTo>
                  <a:cubicBezTo>
                    <a:pt x="0" y="11520"/>
                    <a:pt x="195" y="12631"/>
                    <a:pt x="543" y="13675"/>
                  </a:cubicBezTo>
                  <a:cubicBezTo>
                    <a:pt x="2274" y="15855"/>
                    <a:pt x="4946" y="17255"/>
                    <a:pt x="7940" y="17255"/>
                  </a:cubicBezTo>
                  <a:cubicBezTo>
                    <a:pt x="13149" y="17255"/>
                    <a:pt x="17373" y="13030"/>
                    <a:pt x="17373" y="7821"/>
                  </a:cubicBezTo>
                  <a:cubicBezTo>
                    <a:pt x="17373" y="4971"/>
                    <a:pt x="16118" y="2426"/>
                    <a:pt x="14124" y="696"/>
                  </a:cubicBezTo>
                  <a:cubicBezTo>
                    <a:pt x="12962" y="246"/>
                    <a:pt x="11690" y="0"/>
                    <a:pt x="10366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4" name="Google Shape;5494;p67"/>
            <p:cNvSpPr/>
            <p:nvPr/>
          </p:nvSpPr>
          <p:spPr>
            <a:xfrm>
              <a:off x="-187002" y="3190573"/>
              <a:ext cx="118646" cy="259215"/>
            </a:xfrm>
            <a:custGeom>
              <a:avLst/>
              <a:gdLst/>
              <a:ahLst/>
              <a:cxnLst/>
              <a:rect l="l" t="t" r="r" b="b"/>
              <a:pathLst>
                <a:path w="3496" h="7638" extrusionOk="0">
                  <a:moveTo>
                    <a:pt x="1782" y="1"/>
                  </a:moveTo>
                  <a:lnTo>
                    <a:pt x="1782" y="1"/>
                  </a:lnTo>
                  <a:cubicBezTo>
                    <a:pt x="1833" y="247"/>
                    <a:pt x="1892" y="476"/>
                    <a:pt x="1816" y="756"/>
                  </a:cubicBezTo>
                  <a:lnTo>
                    <a:pt x="1825" y="756"/>
                  </a:lnTo>
                  <a:cubicBezTo>
                    <a:pt x="1791" y="875"/>
                    <a:pt x="1646" y="1027"/>
                    <a:pt x="1663" y="1146"/>
                  </a:cubicBezTo>
                  <a:cubicBezTo>
                    <a:pt x="1689" y="1290"/>
                    <a:pt x="1850" y="1299"/>
                    <a:pt x="1935" y="1418"/>
                  </a:cubicBezTo>
                  <a:cubicBezTo>
                    <a:pt x="2206" y="1791"/>
                    <a:pt x="1926" y="1893"/>
                    <a:pt x="1808" y="2300"/>
                  </a:cubicBezTo>
                  <a:cubicBezTo>
                    <a:pt x="1706" y="2682"/>
                    <a:pt x="1689" y="2877"/>
                    <a:pt x="1205" y="2928"/>
                  </a:cubicBezTo>
                  <a:cubicBezTo>
                    <a:pt x="1231" y="3080"/>
                    <a:pt x="1273" y="3191"/>
                    <a:pt x="1273" y="3343"/>
                  </a:cubicBezTo>
                  <a:cubicBezTo>
                    <a:pt x="1190" y="3313"/>
                    <a:pt x="1131" y="3300"/>
                    <a:pt x="1080" y="3300"/>
                  </a:cubicBezTo>
                  <a:cubicBezTo>
                    <a:pt x="975" y="3300"/>
                    <a:pt x="907" y="3357"/>
                    <a:pt x="747" y="3437"/>
                  </a:cubicBezTo>
                  <a:cubicBezTo>
                    <a:pt x="586" y="3521"/>
                    <a:pt x="315" y="3640"/>
                    <a:pt x="230" y="3733"/>
                  </a:cubicBezTo>
                  <a:cubicBezTo>
                    <a:pt x="1" y="3996"/>
                    <a:pt x="196" y="4819"/>
                    <a:pt x="340" y="5091"/>
                  </a:cubicBezTo>
                  <a:cubicBezTo>
                    <a:pt x="501" y="5388"/>
                    <a:pt x="637" y="5523"/>
                    <a:pt x="739" y="5863"/>
                  </a:cubicBezTo>
                  <a:cubicBezTo>
                    <a:pt x="807" y="6109"/>
                    <a:pt x="756" y="6363"/>
                    <a:pt x="815" y="6601"/>
                  </a:cubicBezTo>
                  <a:cubicBezTo>
                    <a:pt x="856" y="6775"/>
                    <a:pt x="939" y="6841"/>
                    <a:pt x="1040" y="6841"/>
                  </a:cubicBezTo>
                  <a:cubicBezTo>
                    <a:pt x="1151" y="6841"/>
                    <a:pt x="1285" y="6762"/>
                    <a:pt x="1409" y="6660"/>
                  </a:cubicBezTo>
                  <a:lnTo>
                    <a:pt x="1409" y="6660"/>
                  </a:lnTo>
                  <a:lnTo>
                    <a:pt x="1316" y="6753"/>
                  </a:lnTo>
                  <a:cubicBezTo>
                    <a:pt x="1519" y="6932"/>
                    <a:pt x="1417" y="7585"/>
                    <a:pt x="1858" y="7636"/>
                  </a:cubicBezTo>
                  <a:cubicBezTo>
                    <a:pt x="1871" y="7637"/>
                    <a:pt x="1883" y="7638"/>
                    <a:pt x="1895" y="7638"/>
                  </a:cubicBezTo>
                  <a:cubicBezTo>
                    <a:pt x="2042" y="7638"/>
                    <a:pt x="2126" y="7540"/>
                    <a:pt x="2181" y="7407"/>
                  </a:cubicBezTo>
                  <a:cubicBezTo>
                    <a:pt x="2317" y="7245"/>
                    <a:pt x="2435" y="6999"/>
                    <a:pt x="2461" y="6906"/>
                  </a:cubicBezTo>
                  <a:cubicBezTo>
                    <a:pt x="2503" y="6762"/>
                    <a:pt x="2529" y="6643"/>
                    <a:pt x="2588" y="6499"/>
                  </a:cubicBezTo>
                  <a:cubicBezTo>
                    <a:pt x="2656" y="6346"/>
                    <a:pt x="2724" y="6219"/>
                    <a:pt x="2800" y="6075"/>
                  </a:cubicBezTo>
                  <a:cubicBezTo>
                    <a:pt x="2910" y="5880"/>
                    <a:pt x="2843" y="5854"/>
                    <a:pt x="2868" y="5651"/>
                  </a:cubicBezTo>
                  <a:cubicBezTo>
                    <a:pt x="2876" y="5523"/>
                    <a:pt x="2936" y="5320"/>
                    <a:pt x="2995" y="5201"/>
                  </a:cubicBezTo>
                  <a:cubicBezTo>
                    <a:pt x="3063" y="5048"/>
                    <a:pt x="3267" y="4921"/>
                    <a:pt x="3368" y="4777"/>
                  </a:cubicBezTo>
                  <a:cubicBezTo>
                    <a:pt x="3411" y="4718"/>
                    <a:pt x="3453" y="4667"/>
                    <a:pt x="3496" y="4616"/>
                  </a:cubicBezTo>
                  <a:cubicBezTo>
                    <a:pt x="3301" y="2919"/>
                    <a:pt x="2698" y="1350"/>
                    <a:pt x="1782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5" name="Google Shape;5495;p67"/>
            <p:cNvSpPr/>
            <p:nvPr/>
          </p:nvSpPr>
          <p:spPr>
            <a:xfrm>
              <a:off x="-125371" y="3422332"/>
              <a:ext cx="57592" cy="156079"/>
            </a:xfrm>
            <a:custGeom>
              <a:avLst/>
              <a:gdLst/>
              <a:ahLst/>
              <a:cxnLst/>
              <a:rect l="l" t="t" r="r" b="b"/>
              <a:pathLst>
                <a:path w="1697" h="4599" extrusionOk="0">
                  <a:moveTo>
                    <a:pt x="1697" y="1"/>
                  </a:moveTo>
                  <a:cubicBezTo>
                    <a:pt x="1400" y="272"/>
                    <a:pt x="1154" y="875"/>
                    <a:pt x="933" y="1197"/>
                  </a:cubicBezTo>
                  <a:cubicBezTo>
                    <a:pt x="730" y="1485"/>
                    <a:pt x="93" y="1867"/>
                    <a:pt x="26" y="2240"/>
                  </a:cubicBezTo>
                  <a:cubicBezTo>
                    <a:pt x="0" y="2376"/>
                    <a:pt x="161" y="2588"/>
                    <a:pt x="170" y="2724"/>
                  </a:cubicBezTo>
                  <a:cubicBezTo>
                    <a:pt x="178" y="2919"/>
                    <a:pt x="110" y="3131"/>
                    <a:pt x="136" y="3360"/>
                  </a:cubicBezTo>
                  <a:cubicBezTo>
                    <a:pt x="178" y="3598"/>
                    <a:pt x="178" y="3827"/>
                    <a:pt x="170" y="4064"/>
                  </a:cubicBezTo>
                  <a:cubicBezTo>
                    <a:pt x="110" y="4217"/>
                    <a:pt x="119" y="4412"/>
                    <a:pt x="102" y="4599"/>
                  </a:cubicBezTo>
                  <a:cubicBezTo>
                    <a:pt x="976" y="3250"/>
                    <a:pt x="1536" y="1680"/>
                    <a:pt x="1697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6" name="Google Shape;5496;p67"/>
            <p:cNvSpPr/>
            <p:nvPr/>
          </p:nvSpPr>
          <p:spPr>
            <a:xfrm>
              <a:off x="-749821" y="3035987"/>
              <a:ext cx="459514" cy="703660"/>
            </a:xfrm>
            <a:custGeom>
              <a:avLst/>
              <a:gdLst/>
              <a:ahLst/>
              <a:cxnLst/>
              <a:rect l="l" t="t" r="r" b="b"/>
              <a:pathLst>
                <a:path w="13540" h="20734" extrusionOk="0">
                  <a:moveTo>
                    <a:pt x="9781" y="1"/>
                  </a:moveTo>
                  <a:cubicBezTo>
                    <a:pt x="6074" y="1"/>
                    <a:pt x="2825" y="1943"/>
                    <a:pt x="993" y="4870"/>
                  </a:cubicBezTo>
                  <a:cubicBezTo>
                    <a:pt x="993" y="4938"/>
                    <a:pt x="993" y="4997"/>
                    <a:pt x="959" y="5056"/>
                  </a:cubicBezTo>
                  <a:cubicBezTo>
                    <a:pt x="908" y="5141"/>
                    <a:pt x="857" y="5150"/>
                    <a:pt x="806" y="5184"/>
                  </a:cubicBezTo>
                  <a:cubicBezTo>
                    <a:pt x="764" y="5260"/>
                    <a:pt x="721" y="5328"/>
                    <a:pt x="679" y="5404"/>
                  </a:cubicBezTo>
                  <a:cubicBezTo>
                    <a:pt x="679" y="5404"/>
                    <a:pt x="679" y="5413"/>
                    <a:pt x="679" y="5421"/>
                  </a:cubicBezTo>
                  <a:cubicBezTo>
                    <a:pt x="637" y="5540"/>
                    <a:pt x="603" y="5684"/>
                    <a:pt x="526" y="5803"/>
                  </a:cubicBezTo>
                  <a:cubicBezTo>
                    <a:pt x="501" y="5820"/>
                    <a:pt x="475" y="5837"/>
                    <a:pt x="450" y="5854"/>
                  </a:cubicBezTo>
                  <a:cubicBezTo>
                    <a:pt x="365" y="6024"/>
                    <a:pt x="289" y="6202"/>
                    <a:pt x="213" y="6380"/>
                  </a:cubicBezTo>
                  <a:cubicBezTo>
                    <a:pt x="221" y="6405"/>
                    <a:pt x="213" y="6431"/>
                    <a:pt x="213" y="6456"/>
                  </a:cubicBezTo>
                  <a:cubicBezTo>
                    <a:pt x="196" y="6566"/>
                    <a:pt x="111" y="6558"/>
                    <a:pt x="111" y="6694"/>
                  </a:cubicBezTo>
                  <a:cubicBezTo>
                    <a:pt x="111" y="6685"/>
                    <a:pt x="102" y="6685"/>
                    <a:pt x="94" y="6685"/>
                  </a:cubicBezTo>
                  <a:cubicBezTo>
                    <a:pt x="60" y="6770"/>
                    <a:pt x="26" y="6855"/>
                    <a:pt x="0" y="6940"/>
                  </a:cubicBezTo>
                  <a:cubicBezTo>
                    <a:pt x="68" y="7084"/>
                    <a:pt x="153" y="7228"/>
                    <a:pt x="51" y="7313"/>
                  </a:cubicBezTo>
                  <a:cubicBezTo>
                    <a:pt x="68" y="7381"/>
                    <a:pt x="68" y="7432"/>
                    <a:pt x="77" y="7491"/>
                  </a:cubicBezTo>
                  <a:cubicBezTo>
                    <a:pt x="238" y="7559"/>
                    <a:pt x="179" y="7729"/>
                    <a:pt x="187" y="7873"/>
                  </a:cubicBezTo>
                  <a:cubicBezTo>
                    <a:pt x="204" y="8051"/>
                    <a:pt x="263" y="8110"/>
                    <a:pt x="306" y="8255"/>
                  </a:cubicBezTo>
                  <a:cubicBezTo>
                    <a:pt x="348" y="8390"/>
                    <a:pt x="314" y="8551"/>
                    <a:pt x="357" y="8679"/>
                  </a:cubicBezTo>
                  <a:cubicBezTo>
                    <a:pt x="382" y="8789"/>
                    <a:pt x="492" y="8882"/>
                    <a:pt x="518" y="8993"/>
                  </a:cubicBezTo>
                  <a:cubicBezTo>
                    <a:pt x="543" y="9128"/>
                    <a:pt x="459" y="9306"/>
                    <a:pt x="518" y="9417"/>
                  </a:cubicBezTo>
                  <a:cubicBezTo>
                    <a:pt x="560" y="9527"/>
                    <a:pt x="721" y="9586"/>
                    <a:pt x="806" y="9671"/>
                  </a:cubicBezTo>
                  <a:cubicBezTo>
                    <a:pt x="883" y="9748"/>
                    <a:pt x="993" y="9807"/>
                    <a:pt x="1044" y="9934"/>
                  </a:cubicBezTo>
                  <a:cubicBezTo>
                    <a:pt x="1103" y="10087"/>
                    <a:pt x="1052" y="10180"/>
                    <a:pt x="1222" y="10274"/>
                  </a:cubicBezTo>
                  <a:cubicBezTo>
                    <a:pt x="1188" y="10392"/>
                    <a:pt x="1180" y="10613"/>
                    <a:pt x="1180" y="10740"/>
                  </a:cubicBezTo>
                  <a:cubicBezTo>
                    <a:pt x="1188" y="10833"/>
                    <a:pt x="1146" y="10825"/>
                    <a:pt x="1180" y="10910"/>
                  </a:cubicBezTo>
                  <a:cubicBezTo>
                    <a:pt x="1205" y="10995"/>
                    <a:pt x="1307" y="10978"/>
                    <a:pt x="1324" y="11088"/>
                  </a:cubicBezTo>
                  <a:cubicBezTo>
                    <a:pt x="1460" y="11198"/>
                    <a:pt x="1748" y="11300"/>
                    <a:pt x="1629" y="11512"/>
                  </a:cubicBezTo>
                  <a:cubicBezTo>
                    <a:pt x="1589" y="11485"/>
                    <a:pt x="1553" y="11475"/>
                    <a:pt x="1517" y="11475"/>
                  </a:cubicBezTo>
                  <a:cubicBezTo>
                    <a:pt x="1485" y="11475"/>
                    <a:pt x="1453" y="11483"/>
                    <a:pt x="1417" y="11495"/>
                  </a:cubicBezTo>
                  <a:cubicBezTo>
                    <a:pt x="1519" y="11648"/>
                    <a:pt x="1756" y="11682"/>
                    <a:pt x="1680" y="11894"/>
                  </a:cubicBezTo>
                  <a:cubicBezTo>
                    <a:pt x="1765" y="11919"/>
                    <a:pt x="1901" y="11936"/>
                    <a:pt x="1943" y="12021"/>
                  </a:cubicBezTo>
                  <a:cubicBezTo>
                    <a:pt x="1960" y="12055"/>
                    <a:pt x="1884" y="12165"/>
                    <a:pt x="1918" y="12250"/>
                  </a:cubicBezTo>
                  <a:cubicBezTo>
                    <a:pt x="1985" y="12386"/>
                    <a:pt x="2316" y="12420"/>
                    <a:pt x="2452" y="12445"/>
                  </a:cubicBezTo>
                  <a:cubicBezTo>
                    <a:pt x="2435" y="12547"/>
                    <a:pt x="2511" y="12632"/>
                    <a:pt x="2511" y="12708"/>
                  </a:cubicBezTo>
                  <a:cubicBezTo>
                    <a:pt x="2511" y="12801"/>
                    <a:pt x="2452" y="12852"/>
                    <a:pt x="2461" y="12963"/>
                  </a:cubicBezTo>
                  <a:cubicBezTo>
                    <a:pt x="2622" y="13014"/>
                    <a:pt x="2825" y="13149"/>
                    <a:pt x="2944" y="13302"/>
                  </a:cubicBezTo>
                  <a:cubicBezTo>
                    <a:pt x="3122" y="13735"/>
                    <a:pt x="2995" y="14150"/>
                    <a:pt x="3131" y="14659"/>
                  </a:cubicBezTo>
                  <a:cubicBezTo>
                    <a:pt x="3139" y="14693"/>
                    <a:pt x="3148" y="14761"/>
                    <a:pt x="3148" y="14829"/>
                  </a:cubicBezTo>
                  <a:cubicBezTo>
                    <a:pt x="3131" y="14897"/>
                    <a:pt x="3122" y="14965"/>
                    <a:pt x="3122" y="15049"/>
                  </a:cubicBezTo>
                  <a:cubicBezTo>
                    <a:pt x="3131" y="15287"/>
                    <a:pt x="3097" y="15499"/>
                    <a:pt x="3071" y="15728"/>
                  </a:cubicBezTo>
                  <a:cubicBezTo>
                    <a:pt x="3054" y="15923"/>
                    <a:pt x="3071" y="16229"/>
                    <a:pt x="3122" y="16424"/>
                  </a:cubicBezTo>
                  <a:cubicBezTo>
                    <a:pt x="3165" y="16576"/>
                    <a:pt x="3275" y="16704"/>
                    <a:pt x="3292" y="16865"/>
                  </a:cubicBezTo>
                  <a:cubicBezTo>
                    <a:pt x="3309" y="17060"/>
                    <a:pt x="3317" y="17238"/>
                    <a:pt x="3385" y="17408"/>
                  </a:cubicBezTo>
                  <a:cubicBezTo>
                    <a:pt x="3453" y="17569"/>
                    <a:pt x="3580" y="17705"/>
                    <a:pt x="3648" y="17866"/>
                  </a:cubicBezTo>
                  <a:cubicBezTo>
                    <a:pt x="3708" y="18010"/>
                    <a:pt x="3724" y="18180"/>
                    <a:pt x="3792" y="18332"/>
                  </a:cubicBezTo>
                  <a:cubicBezTo>
                    <a:pt x="3869" y="18511"/>
                    <a:pt x="3886" y="18680"/>
                    <a:pt x="3954" y="18850"/>
                  </a:cubicBezTo>
                  <a:cubicBezTo>
                    <a:pt x="3999" y="18822"/>
                    <a:pt x="4029" y="18812"/>
                    <a:pt x="4051" y="18812"/>
                  </a:cubicBezTo>
                  <a:cubicBezTo>
                    <a:pt x="4104" y="18812"/>
                    <a:pt x="4112" y="18871"/>
                    <a:pt x="4166" y="18901"/>
                  </a:cubicBezTo>
                  <a:cubicBezTo>
                    <a:pt x="4191" y="18918"/>
                    <a:pt x="4259" y="19019"/>
                    <a:pt x="4284" y="19036"/>
                  </a:cubicBezTo>
                  <a:cubicBezTo>
                    <a:pt x="4310" y="19062"/>
                    <a:pt x="4378" y="19045"/>
                    <a:pt x="4420" y="19070"/>
                  </a:cubicBezTo>
                  <a:cubicBezTo>
                    <a:pt x="4463" y="19113"/>
                    <a:pt x="4564" y="19240"/>
                    <a:pt x="4607" y="19291"/>
                  </a:cubicBezTo>
                  <a:cubicBezTo>
                    <a:pt x="4649" y="19333"/>
                    <a:pt x="4692" y="19367"/>
                    <a:pt x="4725" y="19410"/>
                  </a:cubicBezTo>
                  <a:cubicBezTo>
                    <a:pt x="6218" y="20250"/>
                    <a:pt x="7949" y="20733"/>
                    <a:pt x="9781" y="20733"/>
                  </a:cubicBezTo>
                  <a:cubicBezTo>
                    <a:pt x="10519" y="20733"/>
                    <a:pt x="11232" y="20657"/>
                    <a:pt x="11919" y="20512"/>
                  </a:cubicBezTo>
                  <a:cubicBezTo>
                    <a:pt x="11843" y="20504"/>
                    <a:pt x="11783" y="20487"/>
                    <a:pt x="11749" y="20470"/>
                  </a:cubicBezTo>
                  <a:cubicBezTo>
                    <a:pt x="11809" y="20300"/>
                    <a:pt x="11732" y="20131"/>
                    <a:pt x="11478" y="19953"/>
                  </a:cubicBezTo>
                  <a:cubicBezTo>
                    <a:pt x="11215" y="19774"/>
                    <a:pt x="11113" y="19749"/>
                    <a:pt x="10986" y="19478"/>
                  </a:cubicBezTo>
                  <a:cubicBezTo>
                    <a:pt x="10935" y="19376"/>
                    <a:pt x="10901" y="19274"/>
                    <a:pt x="10859" y="19172"/>
                  </a:cubicBezTo>
                  <a:cubicBezTo>
                    <a:pt x="10808" y="19036"/>
                    <a:pt x="10816" y="19045"/>
                    <a:pt x="10748" y="18952"/>
                  </a:cubicBezTo>
                  <a:cubicBezTo>
                    <a:pt x="10613" y="18790"/>
                    <a:pt x="10545" y="18697"/>
                    <a:pt x="10460" y="18502"/>
                  </a:cubicBezTo>
                  <a:cubicBezTo>
                    <a:pt x="10392" y="18324"/>
                    <a:pt x="10256" y="18222"/>
                    <a:pt x="10197" y="18052"/>
                  </a:cubicBezTo>
                  <a:cubicBezTo>
                    <a:pt x="10112" y="17815"/>
                    <a:pt x="10307" y="17569"/>
                    <a:pt x="10290" y="17340"/>
                  </a:cubicBezTo>
                  <a:cubicBezTo>
                    <a:pt x="10282" y="17187"/>
                    <a:pt x="10189" y="17153"/>
                    <a:pt x="10146" y="17034"/>
                  </a:cubicBezTo>
                  <a:cubicBezTo>
                    <a:pt x="10121" y="16933"/>
                    <a:pt x="10155" y="16788"/>
                    <a:pt x="10146" y="16687"/>
                  </a:cubicBezTo>
                  <a:cubicBezTo>
                    <a:pt x="10138" y="16483"/>
                    <a:pt x="10163" y="16296"/>
                    <a:pt x="10172" y="16093"/>
                  </a:cubicBezTo>
                  <a:cubicBezTo>
                    <a:pt x="10180" y="15991"/>
                    <a:pt x="10129" y="15915"/>
                    <a:pt x="10146" y="15813"/>
                  </a:cubicBezTo>
                  <a:cubicBezTo>
                    <a:pt x="10172" y="15686"/>
                    <a:pt x="10273" y="15635"/>
                    <a:pt x="10239" y="15482"/>
                  </a:cubicBezTo>
                  <a:cubicBezTo>
                    <a:pt x="10180" y="15465"/>
                    <a:pt x="10138" y="15440"/>
                    <a:pt x="10104" y="15406"/>
                  </a:cubicBezTo>
                  <a:cubicBezTo>
                    <a:pt x="10155" y="15321"/>
                    <a:pt x="10155" y="15245"/>
                    <a:pt x="10053" y="15143"/>
                  </a:cubicBezTo>
                  <a:cubicBezTo>
                    <a:pt x="10019" y="15109"/>
                    <a:pt x="9976" y="15083"/>
                    <a:pt x="9943" y="15058"/>
                  </a:cubicBezTo>
                  <a:cubicBezTo>
                    <a:pt x="9943" y="15049"/>
                    <a:pt x="9943" y="15049"/>
                    <a:pt x="9943" y="15049"/>
                  </a:cubicBezTo>
                  <a:cubicBezTo>
                    <a:pt x="9832" y="14871"/>
                    <a:pt x="9705" y="14702"/>
                    <a:pt x="9552" y="14583"/>
                  </a:cubicBezTo>
                  <a:cubicBezTo>
                    <a:pt x="9408" y="14473"/>
                    <a:pt x="9493" y="14490"/>
                    <a:pt x="9298" y="14481"/>
                  </a:cubicBezTo>
                  <a:cubicBezTo>
                    <a:pt x="9275" y="14479"/>
                    <a:pt x="9251" y="14479"/>
                    <a:pt x="9228" y="14479"/>
                  </a:cubicBezTo>
                  <a:cubicBezTo>
                    <a:pt x="9164" y="14479"/>
                    <a:pt x="9101" y="14484"/>
                    <a:pt x="9037" y="14484"/>
                  </a:cubicBezTo>
                  <a:cubicBezTo>
                    <a:pt x="9014" y="14484"/>
                    <a:pt x="8990" y="14483"/>
                    <a:pt x="8967" y="14481"/>
                  </a:cubicBezTo>
                  <a:cubicBezTo>
                    <a:pt x="8932" y="14481"/>
                    <a:pt x="8899" y="14481"/>
                    <a:pt x="8867" y="14481"/>
                  </a:cubicBezTo>
                  <a:cubicBezTo>
                    <a:pt x="8710" y="14481"/>
                    <a:pt x="8594" y="14475"/>
                    <a:pt x="8424" y="14405"/>
                  </a:cubicBezTo>
                  <a:cubicBezTo>
                    <a:pt x="8293" y="14349"/>
                    <a:pt x="8216" y="14319"/>
                    <a:pt x="8145" y="14319"/>
                  </a:cubicBezTo>
                  <a:cubicBezTo>
                    <a:pt x="8066" y="14319"/>
                    <a:pt x="7995" y="14358"/>
                    <a:pt x="7864" y="14439"/>
                  </a:cubicBezTo>
                  <a:cubicBezTo>
                    <a:pt x="7757" y="14507"/>
                    <a:pt x="7687" y="14518"/>
                    <a:pt x="7612" y="14518"/>
                  </a:cubicBezTo>
                  <a:cubicBezTo>
                    <a:pt x="7575" y="14518"/>
                    <a:pt x="7536" y="14515"/>
                    <a:pt x="7491" y="14515"/>
                  </a:cubicBezTo>
                  <a:cubicBezTo>
                    <a:pt x="7423" y="14515"/>
                    <a:pt x="7304" y="14515"/>
                    <a:pt x="7211" y="14507"/>
                  </a:cubicBezTo>
                  <a:cubicBezTo>
                    <a:pt x="7143" y="14504"/>
                    <a:pt x="7085" y="14502"/>
                    <a:pt x="7029" y="14502"/>
                  </a:cubicBezTo>
                  <a:cubicBezTo>
                    <a:pt x="6917" y="14502"/>
                    <a:pt x="6815" y="14509"/>
                    <a:pt x="6668" y="14532"/>
                  </a:cubicBezTo>
                  <a:cubicBezTo>
                    <a:pt x="6566" y="14540"/>
                    <a:pt x="6498" y="14591"/>
                    <a:pt x="6388" y="14591"/>
                  </a:cubicBezTo>
                  <a:cubicBezTo>
                    <a:pt x="6383" y="14592"/>
                    <a:pt x="6377" y="14592"/>
                    <a:pt x="6371" y="14592"/>
                  </a:cubicBezTo>
                  <a:cubicBezTo>
                    <a:pt x="6318" y="14592"/>
                    <a:pt x="6246" y="14567"/>
                    <a:pt x="6180" y="14567"/>
                  </a:cubicBezTo>
                  <a:cubicBezTo>
                    <a:pt x="6161" y="14567"/>
                    <a:pt x="6142" y="14569"/>
                    <a:pt x="6125" y="14574"/>
                  </a:cubicBezTo>
                  <a:cubicBezTo>
                    <a:pt x="6066" y="14591"/>
                    <a:pt x="6074" y="14668"/>
                    <a:pt x="6040" y="14676"/>
                  </a:cubicBezTo>
                  <a:cubicBezTo>
                    <a:pt x="6032" y="14679"/>
                    <a:pt x="6017" y="14680"/>
                    <a:pt x="6000" y="14680"/>
                  </a:cubicBezTo>
                  <a:cubicBezTo>
                    <a:pt x="5968" y="14680"/>
                    <a:pt x="5930" y="14676"/>
                    <a:pt x="5930" y="14676"/>
                  </a:cubicBezTo>
                  <a:cubicBezTo>
                    <a:pt x="5854" y="14710"/>
                    <a:pt x="5735" y="14727"/>
                    <a:pt x="5650" y="14744"/>
                  </a:cubicBezTo>
                  <a:cubicBezTo>
                    <a:pt x="5413" y="14786"/>
                    <a:pt x="5175" y="14863"/>
                    <a:pt x="4946" y="14905"/>
                  </a:cubicBezTo>
                  <a:cubicBezTo>
                    <a:pt x="4919" y="14908"/>
                    <a:pt x="4893" y="14910"/>
                    <a:pt x="4867" y="14910"/>
                  </a:cubicBezTo>
                  <a:cubicBezTo>
                    <a:pt x="4755" y="14910"/>
                    <a:pt x="4652" y="14883"/>
                    <a:pt x="4556" y="14863"/>
                  </a:cubicBezTo>
                  <a:cubicBezTo>
                    <a:pt x="4259" y="14651"/>
                    <a:pt x="3860" y="14244"/>
                    <a:pt x="3648" y="14235"/>
                  </a:cubicBezTo>
                  <a:cubicBezTo>
                    <a:pt x="2732" y="14193"/>
                    <a:pt x="3784" y="12581"/>
                    <a:pt x="4166" y="12182"/>
                  </a:cubicBezTo>
                  <a:cubicBezTo>
                    <a:pt x="4471" y="11868"/>
                    <a:pt x="4513" y="11571"/>
                    <a:pt x="4776" y="11274"/>
                  </a:cubicBezTo>
                  <a:cubicBezTo>
                    <a:pt x="4870" y="11164"/>
                    <a:pt x="5201" y="10978"/>
                    <a:pt x="5336" y="10944"/>
                  </a:cubicBezTo>
                  <a:cubicBezTo>
                    <a:pt x="5367" y="10935"/>
                    <a:pt x="5400" y="10931"/>
                    <a:pt x="5434" y="10931"/>
                  </a:cubicBezTo>
                  <a:cubicBezTo>
                    <a:pt x="5604" y="10931"/>
                    <a:pt x="5805" y="11021"/>
                    <a:pt x="5941" y="11021"/>
                  </a:cubicBezTo>
                  <a:cubicBezTo>
                    <a:pt x="5965" y="11021"/>
                    <a:pt x="5987" y="11018"/>
                    <a:pt x="6006" y="11012"/>
                  </a:cubicBezTo>
                  <a:cubicBezTo>
                    <a:pt x="6252" y="10927"/>
                    <a:pt x="6303" y="10570"/>
                    <a:pt x="6397" y="10375"/>
                  </a:cubicBezTo>
                  <a:cubicBezTo>
                    <a:pt x="6566" y="10002"/>
                    <a:pt x="6804" y="9705"/>
                    <a:pt x="6999" y="9349"/>
                  </a:cubicBezTo>
                  <a:cubicBezTo>
                    <a:pt x="7219" y="8950"/>
                    <a:pt x="7270" y="8526"/>
                    <a:pt x="7474" y="8153"/>
                  </a:cubicBezTo>
                  <a:cubicBezTo>
                    <a:pt x="7525" y="8149"/>
                    <a:pt x="7578" y="8143"/>
                    <a:pt x="7628" y="8143"/>
                  </a:cubicBezTo>
                  <a:cubicBezTo>
                    <a:pt x="7687" y="8143"/>
                    <a:pt x="7742" y="8151"/>
                    <a:pt x="7788" y="8178"/>
                  </a:cubicBezTo>
                  <a:cubicBezTo>
                    <a:pt x="8017" y="8331"/>
                    <a:pt x="7627" y="8755"/>
                    <a:pt x="7847" y="8780"/>
                  </a:cubicBezTo>
                  <a:cubicBezTo>
                    <a:pt x="7864" y="8806"/>
                    <a:pt x="7856" y="8831"/>
                    <a:pt x="7881" y="8848"/>
                  </a:cubicBezTo>
                  <a:cubicBezTo>
                    <a:pt x="8017" y="8789"/>
                    <a:pt x="8144" y="8577"/>
                    <a:pt x="8246" y="8467"/>
                  </a:cubicBezTo>
                  <a:cubicBezTo>
                    <a:pt x="8424" y="8272"/>
                    <a:pt x="8390" y="8212"/>
                    <a:pt x="8441" y="7975"/>
                  </a:cubicBezTo>
                  <a:cubicBezTo>
                    <a:pt x="8509" y="7712"/>
                    <a:pt x="8908" y="6889"/>
                    <a:pt x="8636" y="6575"/>
                  </a:cubicBezTo>
                  <a:cubicBezTo>
                    <a:pt x="8729" y="6473"/>
                    <a:pt x="8755" y="6516"/>
                    <a:pt x="8874" y="6465"/>
                  </a:cubicBezTo>
                  <a:cubicBezTo>
                    <a:pt x="8942" y="6431"/>
                    <a:pt x="9128" y="6388"/>
                    <a:pt x="9238" y="6346"/>
                  </a:cubicBezTo>
                  <a:cubicBezTo>
                    <a:pt x="9264" y="6431"/>
                    <a:pt x="9272" y="6524"/>
                    <a:pt x="9281" y="6651"/>
                  </a:cubicBezTo>
                  <a:cubicBezTo>
                    <a:pt x="9292" y="6648"/>
                    <a:pt x="9303" y="6646"/>
                    <a:pt x="9316" y="6646"/>
                  </a:cubicBezTo>
                  <a:cubicBezTo>
                    <a:pt x="9350" y="6646"/>
                    <a:pt x="9390" y="6656"/>
                    <a:pt x="9424" y="6656"/>
                  </a:cubicBezTo>
                  <a:cubicBezTo>
                    <a:pt x="9436" y="6656"/>
                    <a:pt x="9448" y="6655"/>
                    <a:pt x="9459" y="6651"/>
                  </a:cubicBezTo>
                  <a:cubicBezTo>
                    <a:pt x="9459" y="6694"/>
                    <a:pt x="9484" y="6719"/>
                    <a:pt x="9493" y="6762"/>
                  </a:cubicBezTo>
                  <a:cubicBezTo>
                    <a:pt x="9516" y="6766"/>
                    <a:pt x="9535" y="6768"/>
                    <a:pt x="9550" y="6768"/>
                  </a:cubicBezTo>
                  <a:cubicBezTo>
                    <a:pt x="9674" y="6768"/>
                    <a:pt x="9591" y="6630"/>
                    <a:pt x="9629" y="6533"/>
                  </a:cubicBezTo>
                  <a:cubicBezTo>
                    <a:pt x="9680" y="6388"/>
                    <a:pt x="9790" y="6337"/>
                    <a:pt x="9892" y="6227"/>
                  </a:cubicBezTo>
                  <a:cubicBezTo>
                    <a:pt x="10078" y="6007"/>
                    <a:pt x="10138" y="5845"/>
                    <a:pt x="10121" y="5565"/>
                  </a:cubicBezTo>
                  <a:cubicBezTo>
                    <a:pt x="10112" y="5430"/>
                    <a:pt x="10172" y="5260"/>
                    <a:pt x="10146" y="5133"/>
                  </a:cubicBezTo>
                  <a:cubicBezTo>
                    <a:pt x="10138" y="5056"/>
                    <a:pt x="10112" y="5006"/>
                    <a:pt x="10095" y="4938"/>
                  </a:cubicBezTo>
                  <a:cubicBezTo>
                    <a:pt x="10087" y="4878"/>
                    <a:pt x="10087" y="4819"/>
                    <a:pt x="10078" y="4768"/>
                  </a:cubicBezTo>
                  <a:cubicBezTo>
                    <a:pt x="10087" y="4675"/>
                    <a:pt x="10129" y="4573"/>
                    <a:pt x="10095" y="4471"/>
                  </a:cubicBezTo>
                  <a:cubicBezTo>
                    <a:pt x="10095" y="4463"/>
                    <a:pt x="10087" y="4446"/>
                    <a:pt x="10078" y="4437"/>
                  </a:cubicBezTo>
                  <a:cubicBezTo>
                    <a:pt x="10078" y="4429"/>
                    <a:pt x="10070" y="4412"/>
                    <a:pt x="10070" y="4403"/>
                  </a:cubicBezTo>
                  <a:cubicBezTo>
                    <a:pt x="10053" y="4361"/>
                    <a:pt x="10019" y="4327"/>
                    <a:pt x="9985" y="4285"/>
                  </a:cubicBezTo>
                  <a:cubicBezTo>
                    <a:pt x="9951" y="4132"/>
                    <a:pt x="9909" y="3979"/>
                    <a:pt x="9875" y="3826"/>
                  </a:cubicBezTo>
                  <a:cubicBezTo>
                    <a:pt x="9883" y="3792"/>
                    <a:pt x="9883" y="3759"/>
                    <a:pt x="9883" y="3716"/>
                  </a:cubicBezTo>
                  <a:cubicBezTo>
                    <a:pt x="10061" y="3792"/>
                    <a:pt x="10256" y="3826"/>
                    <a:pt x="10443" y="3869"/>
                  </a:cubicBezTo>
                  <a:cubicBezTo>
                    <a:pt x="10358" y="4030"/>
                    <a:pt x="10867" y="4157"/>
                    <a:pt x="10994" y="4157"/>
                  </a:cubicBezTo>
                  <a:cubicBezTo>
                    <a:pt x="10994" y="4174"/>
                    <a:pt x="10994" y="4200"/>
                    <a:pt x="10994" y="4217"/>
                  </a:cubicBezTo>
                  <a:cubicBezTo>
                    <a:pt x="11016" y="4222"/>
                    <a:pt x="11037" y="4225"/>
                    <a:pt x="11058" y="4225"/>
                  </a:cubicBezTo>
                  <a:cubicBezTo>
                    <a:pt x="11095" y="4225"/>
                    <a:pt x="11131" y="4216"/>
                    <a:pt x="11161" y="4197"/>
                  </a:cubicBezTo>
                  <a:lnTo>
                    <a:pt x="11161" y="4197"/>
                  </a:lnTo>
                  <a:cubicBezTo>
                    <a:pt x="11060" y="4279"/>
                    <a:pt x="11048" y="4438"/>
                    <a:pt x="11223" y="4454"/>
                  </a:cubicBezTo>
                  <a:cubicBezTo>
                    <a:pt x="11173" y="4658"/>
                    <a:pt x="11156" y="4641"/>
                    <a:pt x="11317" y="4734"/>
                  </a:cubicBezTo>
                  <a:cubicBezTo>
                    <a:pt x="11393" y="4785"/>
                    <a:pt x="11512" y="4878"/>
                    <a:pt x="11597" y="4895"/>
                  </a:cubicBezTo>
                  <a:cubicBezTo>
                    <a:pt x="11597" y="4955"/>
                    <a:pt x="11588" y="5006"/>
                    <a:pt x="11597" y="5065"/>
                  </a:cubicBezTo>
                  <a:cubicBezTo>
                    <a:pt x="11724" y="5107"/>
                    <a:pt x="11885" y="5209"/>
                    <a:pt x="11978" y="5319"/>
                  </a:cubicBezTo>
                  <a:cubicBezTo>
                    <a:pt x="12063" y="5413"/>
                    <a:pt x="12072" y="5548"/>
                    <a:pt x="12157" y="5650"/>
                  </a:cubicBezTo>
                  <a:cubicBezTo>
                    <a:pt x="12250" y="5761"/>
                    <a:pt x="12377" y="5845"/>
                    <a:pt x="12462" y="5939"/>
                  </a:cubicBezTo>
                  <a:cubicBezTo>
                    <a:pt x="12487" y="5973"/>
                    <a:pt x="12513" y="6066"/>
                    <a:pt x="12547" y="6108"/>
                  </a:cubicBezTo>
                  <a:cubicBezTo>
                    <a:pt x="12598" y="6159"/>
                    <a:pt x="12640" y="6117"/>
                    <a:pt x="12691" y="6219"/>
                  </a:cubicBezTo>
                  <a:cubicBezTo>
                    <a:pt x="12698" y="6219"/>
                    <a:pt x="12705" y="6220"/>
                    <a:pt x="12712" y="6220"/>
                  </a:cubicBezTo>
                  <a:cubicBezTo>
                    <a:pt x="13137" y="6220"/>
                    <a:pt x="13302" y="4941"/>
                    <a:pt x="13319" y="4632"/>
                  </a:cubicBezTo>
                  <a:cubicBezTo>
                    <a:pt x="13327" y="4369"/>
                    <a:pt x="13471" y="4234"/>
                    <a:pt x="13505" y="3988"/>
                  </a:cubicBezTo>
                  <a:cubicBezTo>
                    <a:pt x="13531" y="3784"/>
                    <a:pt x="13539" y="3445"/>
                    <a:pt x="13522" y="3241"/>
                  </a:cubicBezTo>
                  <a:cubicBezTo>
                    <a:pt x="13488" y="2893"/>
                    <a:pt x="13166" y="2690"/>
                    <a:pt x="13192" y="2325"/>
                  </a:cubicBezTo>
                  <a:cubicBezTo>
                    <a:pt x="13208" y="2087"/>
                    <a:pt x="13378" y="1875"/>
                    <a:pt x="13285" y="1621"/>
                  </a:cubicBezTo>
                  <a:cubicBezTo>
                    <a:pt x="13192" y="1383"/>
                    <a:pt x="13039" y="1315"/>
                    <a:pt x="13056" y="1010"/>
                  </a:cubicBezTo>
                  <a:cubicBezTo>
                    <a:pt x="13073" y="773"/>
                    <a:pt x="13098" y="679"/>
                    <a:pt x="13005" y="510"/>
                  </a:cubicBezTo>
                  <a:cubicBezTo>
                    <a:pt x="11995" y="179"/>
                    <a:pt x="10910" y="1"/>
                    <a:pt x="9781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7" name="Google Shape;5497;p67"/>
            <p:cNvSpPr/>
            <p:nvPr/>
          </p:nvSpPr>
          <p:spPr>
            <a:xfrm>
              <a:off x="-189004" y="3189453"/>
              <a:ext cx="121225" cy="262303"/>
            </a:xfrm>
            <a:custGeom>
              <a:avLst/>
              <a:gdLst/>
              <a:ahLst/>
              <a:cxnLst/>
              <a:rect l="l" t="t" r="r" b="b"/>
              <a:pathLst>
                <a:path w="3572" h="7729" extrusionOk="0">
                  <a:moveTo>
                    <a:pt x="1816" y="0"/>
                  </a:moveTo>
                  <a:lnTo>
                    <a:pt x="1799" y="76"/>
                  </a:lnTo>
                  <a:cubicBezTo>
                    <a:pt x="1850" y="305"/>
                    <a:pt x="1901" y="526"/>
                    <a:pt x="1833" y="780"/>
                  </a:cubicBezTo>
                  <a:cubicBezTo>
                    <a:pt x="1816" y="814"/>
                    <a:pt x="1790" y="865"/>
                    <a:pt x="1765" y="916"/>
                  </a:cubicBezTo>
                  <a:cubicBezTo>
                    <a:pt x="1714" y="1001"/>
                    <a:pt x="1655" y="1094"/>
                    <a:pt x="1671" y="1188"/>
                  </a:cubicBezTo>
                  <a:cubicBezTo>
                    <a:pt x="1688" y="1298"/>
                    <a:pt x="1765" y="1349"/>
                    <a:pt x="1841" y="1391"/>
                  </a:cubicBezTo>
                  <a:cubicBezTo>
                    <a:pt x="1884" y="1417"/>
                    <a:pt x="1926" y="1442"/>
                    <a:pt x="1951" y="1485"/>
                  </a:cubicBezTo>
                  <a:cubicBezTo>
                    <a:pt x="2121" y="1714"/>
                    <a:pt x="2062" y="1807"/>
                    <a:pt x="1968" y="1985"/>
                  </a:cubicBezTo>
                  <a:cubicBezTo>
                    <a:pt x="1917" y="2078"/>
                    <a:pt x="1858" y="2180"/>
                    <a:pt x="1816" y="2316"/>
                  </a:cubicBezTo>
                  <a:lnTo>
                    <a:pt x="1799" y="2409"/>
                  </a:lnTo>
                  <a:cubicBezTo>
                    <a:pt x="1705" y="2732"/>
                    <a:pt x="1671" y="2867"/>
                    <a:pt x="1264" y="2910"/>
                  </a:cubicBezTo>
                  <a:lnTo>
                    <a:pt x="1205" y="2918"/>
                  </a:lnTo>
                  <a:lnTo>
                    <a:pt x="1213" y="2978"/>
                  </a:lnTo>
                  <a:cubicBezTo>
                    <a:pt x="1222" y="3028"/>
                    <a:pt x="1230" y="3088"/>
                    <a:pt x="1247" y="3139"/>
                  </a:cubicBezTo>
                  <a:cubicBezTo>
                    <a:pt x="1256" y="3190"/>
                    <a:pt x="1264" y="3241"/>
                    <a:pt x="1273" y="3300"/>
                  </a:cubicBezTo>
                  <a:cubicBezTo>
                    <a:pt x="1219" y="3285"/>
                    <a:pt x="1175" y="3278"/>
                    <a:pt x="1135" y="3278"/>
                  </a:cubicBezTo>
                  <a:cubicBezTo>
                    <a:pt x="1043" y="3278"/>
                    <a:pt x="977" y="3314"/>
                    <a:pt x="883" y="3368"/>
                  </a:cubicBezTo>
                  <a:cubicBezTo>
                    <a:pt x="857" y="3385"/>
                    <a:pt x="823" y="3402"/>
                    <a:pt x="781" y="3419"/>
                  </a:cubicBezTo>
                  <a:cubicBezTo>
                    <a:pt x="747" y="3444"/>
                    <a:pt x="704" y="3461"/>
                    <a:pt x="662" y="3487"/>
                  </a:cubicBezTo>
                  <a:cubicBezTo>
                    <a:pt x="501" y="3563"/>
                    <a:pt x="323" y="3648"/>
                    <a:pt x="246" y="3733"/>
                  </a:cubicBezTo>
                  <a:cubicBezTo>
                    <a:pt x="0" y="4012"/>
                    <a:pt x="204" y="4869"/>
                    <a:pt x="357" y="5149"/>
                  </a:cubicBezTo>
                  <a:cubicBezTo>
                    <a:pt x="408" y="5243"/>
                    <a:pt x="458" y="5319"/>
                    <a:pt x="501" y="5395"/>
                  </a:cubicBezTo>
                  <a:cubicBezTo>
                    <a:pt x="603" y="5556"/>
                    <a:pt x="679" y="5684"/>
                    <a:pt x="747" y="5913"/>
                  </a:cubicBezTo>
                  <a:cubicBezTo>
                    <a:pt x="781" y="6040"/>
                    <a:pt x="789" y="6167"/>
                    <a:pt x="789" y="6294"/>
                  </a:cubicBezTo>
                  <a:cubicBezTo>
                    <a:pt x="789" y="6413"/>
                    <a:pt x="798" y="6532"/>
                    <a:pt x="823" y="6642"/>
                  </a:cubicBezTo>
                  <a:cubicBezTo>
                    <a:pt x="857" y="6795"/>
                    <a:pt x="925" y="6880"/>
                    <a:pt x="1018" y="6914"/>
                  </a:cubicBezTo>
                  <a:cubicBezTo>
                    <a:pt x="1045" y="6923"/>
                    <a:pt x="1074" y="6928"/>
                    <a:pt x="1104" y="6928"/>
                  </a:cubicBezTo>
                  <a:cubicBezTo>
                    <a:pt x="1180" y="6928"/>
                    <a:pt x="1267" y="6898"/>
                    <a:pt x="1358" y="6837"/>
                  </a:cubicBezTo>
                  <a:cubicBezTo>
                    <a:pt x="1409" y="6905"/>
                    <a:pt x="1442" y="7024"/>
                    <a:pt x="1468" y="7151"/>
                  </a:cubicBezTo>
                  <a:cubicBezTo>
                    <a:pt x="1527" y="7389"/>
                    <a:pt x="1604" y="7694"/>
                    <a:pt x="1917" y="7720"/>
                  </a:cubicBezTo>
                  <a:cubicBezTo>
                    <a:pt x="1926" y="7728"/>
                    <a:pt x="1943" y="7728"/>
                    <a:pt x="1960" y="7728"/>
                  </a:cubicBezTo>
                  <a:cubicBezTo>
                    <a:pt x="2113" y="7728"/>
                    <a:pt x="2223" y="7643"/>
                    <a:pt x="2291" y="7474"/>
                  </a:cubicBezTo>
                  <a:cubicBezTo>
                    <a:pt x="2435" y="7295"/>
                    <a:pt x="2545" y="7049"/>
                    <a:pt x="2571" y="6956"/>
                  </a:cubicBezTo>
                  <a:lnTo>
                    <a:pt x="2596" y="6880"/>
                  </a:lnTo>
                  <a:cubicBezTo>
                    <a:pt x="2630" y="6769"/>
                    <a:pt x="2656" y="6668"/>
                    <a:pt x="2698" y="6557"/>
                  </a:cubicBezTo>
                  <a:cubicBezTo>
                    <a:pt x="2766" y="6405"/>
                    <a:pt x="2834" y="6277"/>
                    <a:pt x="2910" y="6133"/>
                  </a:cubicBezTo>
                  <a:cubicBezTo>
                    <a:pt x="2986" y="5998"/>
                    <a:pt x="2986" y="5930"/>
                    <a:pt x="2978" y="5845"/>
                  </a:cubicBezTo>
                  <a:cubicBezTo>
                    <a:pt x="2978" y="5802"/>
                    <a:pt x="2969" y="5760"/>
                    <a:pt x="2978" y="5692"/>
                  </a:cubicBezTo>
                  <a:cubicBezTo>
                    <a:pt x="2995" y="5573"/>
                    <a:pt x="3054" y="5378"/>
                    <a:pt x="3105" y="5259"/>
                  </a:cubicBezTo>
                  <a:cubicBezTo>
                    <a:pt x="3139" y="5183"/>
                    <a:pt x="3215" y="5115"/>
                    <a:pt x="3292" y="5039"/>
                  </a:cubicBezTo>
                  <a:cubicBezTo>
                    <a:pt x="3360" y="4980"/>
                    <a:pt x="3427" y="4912"/>
                    <a:pt x="3478" y="4835"/>
                  </a:cubicBezTo>
                  <a:cubicBezTo>
                    <a:pt x="3504" y="4810"/>
                    <a:pt x="3546" y="4784"/>
                    <a:pt x="3572" y="4751"/>
                  </a:cubicBezTo>
                  <a:lnTo>
                    <a:pt x="3555" y="4589"/>
                  </a:lnTo>
                  <a:lnTo>
                    <a:pt x="3555" y="4598"/>
                  </a:lnTo>
                  <a:cubicBezTo>
                    <a:pt x="3521" y="4632"/>
                    <a:pt x="3419" y="4725"/>
                    <a:pt x="3385" y="4776"/>
                  </a:cubicBezTo>
                  <a:cubicBezTo>
                    <a:pt x="3343" y="4844"/>
                    <a:pt x="3283" y="4903"/>
                    <a:pt x="3215" y="4963"/>
                  </a:cubicBezTo>
                  <a:cubicBezTo>
                    <a:pt x="3139" y="5039"/>
                    <a:pt x="3054" y="5124"/>
                    <a:pt x="3003" y="5217"/>
                  </a:cubicBezTo>
                  <a:cubicBezTo>
                    <a:pt x="2944" y="5336"/>
                    <a:pt x="2885" y="5548"/>
                    <a:pt x="2868" y="5675"/>
                  </a:cubicBezTo>
                  <a:cubicBezTo>
                    <a:pt x="2859" y="5760"/>
                    <a:pt x="2868" y="5811"/>
                    <a:pt x="2868" y="5853"/>
                  </a:cubicBezTo>
                  <a:cubicBezTo>
                    <a:pt x="2876" y="5930"/>
                    <a:pt x="2876" y="5972"/>
                    <a:pt x="2817" y="6082"/>
                  </a:cubicBezTo>
                  <a:cubicBezTo>
                    <a:pt x="2740" y="6218"/>
                    <a:pt x="2664" y="6354"/>
                    <a:pt x="2596" y="6515"/>
                  </a:cubicBezTo>
                  <a:cubicBezTo>
                    <a:pt x="2554" y="6634"/>
                    <a:pt x="2520" y="6736"/>
                    <a:pt x="2486" y="6846"/>
                  </a:cubicBezTo>
                  <a:lnTo>
                    <a:pt x="2469" y="6922"/>
                  </a:lnTo>
                  <a:cubicBezTo>
                    <a:pt x="2443" y="7015"/>
                    <a:pt x="2333" y="7253"/>
                    <a:pt x="2206" y="7406"/>
                  </a:cubicBezTo>
                  <a:lnTo>
                    <a:pt x="2197" y="7423"/>
                  </a:lnTo>
                  <a:cubicBezTo>
                    <a:pt x="2145" y="7551"/>
                    <a:pt x="2072" y="7612"/>
                    <a:pt x="1967" y="7612"/>
                  </a:cubicBezTo>
                  <a:cubicBezTo>
                    <a:pt x="1954" y="7612"/>
                    <a:pt x="1940" y="7611"/>
                    <a:pt x="1926" y="7609"/>
                  </a:cubicBezTo>
                  <a:cubicBezTo>
                    <a:pt x="1688" y="7584"/>
                    <a:pt x="1629" y="7346"/>
                    <a:pt x="1578" y="7117"/>
                  </a:cubicBezTo>
                  <a:cubicBezTo>
                    <a:pt x="1544" y="6990"/>
                    <a:pt x="1519" y="6871"/>
                    <a:pt x="1451" y="6786"/>
                  </a:cubicBezTo>
                  <a:lnTo>
                    <a:pt x="1510" y="6727"/>
                  </a:lnTo>
                  <a:lnTo>
                    <a:pt x="1434" y="6651"/>
                  </a:lnTo>
                  <a:cubicBezTo>
                    <a:pt x="1297" y="6759"/>
                    <a:pt x="1179" y="6818"/>
                    <a:pt x="1094" y="6818"/>
                  </a:cubicBezTo>
                  <a:cubicBezTo>
                    <a:pt x="1079" y="6818"/>
                    <a:pt x="1065" y="6816"/>
                    <a:pt x="1052" y="6812"/>
                  </a:cubicBezTo>
                  <a:cubicBezTo>
                    <a:pt x="993" y="6795"/>
                    <a:pt x="950" y="6727"/>
                    <a:pt x="925" y="6617"/>
                  </a:cubicBezTo>
                  <a:cubicBezTo>
                    <a:pt x="908" y="6515"/>
                    <a:pt x="900" y="6405"/>
                    <a:pt x="900" y="6294"/>
                  </a:cubicBezTo>
                  <a:cubicBezTo>
                    <a:pt x="900" y="6159"/>
                    <a:pt x="891" y="6014"/>
                    <a:pt x="857" y="5879"/>
                  </a:cubicBezTo>
                  <a:cubicBezTo>
                    <a:pt x="781" y="5641"/>
                    <a:pt x="696" y="5497"/>
                    <a:pt x="594" y="5336"/>
                  </a:cubicBezTo>
                  <a:cubicBezTo>
                    <a:pt x="552" y="5259"/>
                    <a:pt x="501" y="5192"/>
                    <a:pt x="450" y="5098"/>
                  </a:cubicBezTo>
                  <a:cubicBezTo>
                    <a:pt x="306" y="4835"/>
                    <a:pt x="128" y="4038"/>
                    <a:pt x="331" y="3809"/>
                  </a:cubicBezTo>
                  <a:cubicBezTo>
                    <a:pt x="391" y="3741"/>
                    <a:pt x="569" y="3648"/>
                    <a:pt x="713" y="3580"/>
                  </a:cubicBezTo>
                  <a:cubicBezTo>
                    <a:pt x="755" y="3563"/>
                    <a:pt x="798" y="3537"/>
                    <a:pt x="832" y="3520"/>
                  </a:cubicBezTo>
                  <a:cubicBezTo>
                    <a:pt x="874" y="3495"/>
                    <a:pt x="908" y="3478"/>
                    <a:pt x="942" y="3461"/>
                  </a:cubicBezTo>
                  <a:cubicBezTo>
                    <a:pt x="1028" y="3415"/>
                    <a:pt x="1078" y="3388"/>
                    <a:pt x="1145" y="3388"/>
                  </a:cubicBezTo>
                  <a:cubicBezTo>
                    <a:pt x="1189" y="3388"/>
                    <a:pt x="1241" y="3400"/>
                    <a:pt x="1315" y="3427"/>
                  </a:cubicBezTo>
                  <a:lnTo>
                    <a:pt x="1392" y="3461"/>
                  </a:lnTo>
                  <a:lnTo>
                    <a:pt x="1392" y="3376"/>
                  </a:lnTo>
                  <a:cubicBezTo>
                    <a:pt x="1392" y="3274"/>
                    <a:pt x="1375" y="3190"/>
                    <a:pt x="1349" y="3113"/>
                  </a:cubicBezTo>
                  <a:cubicBezTo>
                    <a:pt x="1349" y="3079"/>
                    <a:pt x="1341" y="3045"/>
                    <a:pt x="1332" y="3011"/>
                  </a:cubicBezTo>
                  <a:cubicBezTo>
                    <a:pt x="1756" y="2952"/>
                    <a:pt x="1816" y="2749"/>
                    <a:pt x="1901" y="2435"/>
                  </a:cubicBezTo>
                  <a:lnTo>
                    <a:pt x="1926" y="2341"/>
                  </a:lnTo>
                  <a:cubicBezTo>
                    <a:pt x="1960" y="2223"/>
                    <a:pt x="2011" y="2121"/>
                    <a:pt x="2062" y="2036"/>
                  </a:cubicBezTo>
                  <a:cubicBezTo>
                    <a:pt x="2164" y="1858"/>
                    <a:pt x="2248" y="1697"/>
                    <a:pt x="2045" y="1417"/>
                  </a:cubicBezTo>
                  <a:cubicBezTo>
                    <a:pt x="2002" y="1357"/>
                    <a:pt x="1943" y="1323"/>
                    <a:pt x="1892" y="1289"/>
                  </a:cubicBezTo>
                  <a:cubicBezTo>
                    <a:pt x="1824" y="1256"/>
                    <a:pt x="1790" y="1230"/>
                    <a:pt x="1782" y="1171"/>
                  </a:cubicBezTo>
                  <a:cubicBezTo>
                    <a:pt x="1773" y="1120"/>
                    <a:pt x="1816" y="1043"/>
                    <a:pt x="1858" y="967"/>
                  </a:cubicBezTo>
                  <a:cubicBezTo>
                    <a:pt x="1892" y="916"/>
                    <a:pt x="1917" y="857"/>
                    <a:pt x="1934" y="806"/>
                  </a:cubicBezTo>
                  <a:cubicBezTo>
                    <a:pt x="1985" y="636"/>
                    <a:pt x="2002" y="382"/>
                    <a:pt x="1977" y="229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8" name="Google Shape;5498;p67"/>
            <p:cNvSpPr/>
            <p:nvPr/>
          </p:nvSpPr>
          <p:spPr>
            <a:xfrm>
              <a:off x="-127102" y="3418599"/>
              <a:ext cx="59900" cy="162391"/>
            </a:xfrm>
            <a:custGeom>
              <a:avLst/>
              <a:gdLst/>
              <a:ahLst/>
              <a:cxnLst/>
              <a:rect l="l" t="t" r="r" b="b"/>
              <a:pathLst>
                <a:path w="1765" h="4785" extrusionOk="0">
                  <a:moveTo>
                    <a:pt x="1765" y="0"/>
                  </a:moveTo>
                  <a:lnTo>
                    <a:pt x="1714" y="68"/>
                  </a:lnTo>
                  <a:cubicBezTo>
                    <a:pt x="1510" y="247"/>
                    <a:pt x="1332" y="569"/>
                    <a:pt x="1179" y="857"/>
                  </a:cubicBezTo>
                  <a:cubicBezTo>
                    <a:pt x="1094" y="1010"/>
                    <a:pt x="1010" y="1163"/>
                    <a:pt x="933" y="1273"/>
                  </a:cubicBezTo>
                  <a:cubicBezTo>
                    <a:pt x="865" y="1375"/>
                    <a:pt x="730" y="1494"/>
                    <a:pt x="586" y="1621"/>
                  </a:cubicBezTo>
                  <a:cubicBezTo>
                    <a:pt x="331" y="1850"/>
                    <a:pt x="68" y="2087"/>
                    <a:pt x="17" y="2333"/>
                  </a:cubicBezTo>
                  <a:cubicBezTo>
                    <a:pt x="0" y="2427"/>
                    <a:pt x="51" y="2537"/>
                    <a:pt x="93" y="2639"/>
                  </a:cubicBezTo>
                  <a:cubicBezTo>
                    <a:pt x="127" y="2715"/>
                    <a:pt x="161" y="2783"/>
                    <a:pt x="161" y="2834"/>
                  </a:cubicBezTo>
                  <a:cubicBezTo>
                    <a:pt x="170" y="2910"/>
                    <a:pt x="161" y="2995"/>
                    <a:pt x="144" y="3088"/>
                  </a:cubicBezTo>
                  <a:cubicBezTo>
                    <a:pt x="127" y="3207"/>
                    <a:pt x="119" y="3334"/>
                    <a:pt x="136" y="3470"/>
                  </a:cubicBezTo>
                  <a:cubicBezTo>
                    <a:pt x="170" y="3674"/>
                    <a:pt x="178" y="3894"/>
                    <a:pt x="161" y="4157"/>
                  </a:cubicBezTo>
                  <a:cubicBezTo>
                    <a:pt x="119" y="4276"/>
                    <a:pt x="119" y="4412"/>
                    <a:pt x="110" y="4547"/>
                  </a:cubicBezTo>
                  <a:cubicBezTo>
                    <a:pt x="102" y="4598"/>
                    <a:pt x="102" y="4649"/>
                    <a:pt x="102" y="4700"/>
                  </a:cubicBezTo>
                  <a:lnTo>
                    <a:pt x="102" y="4785"/>
                  </a:lnTo>
                  <a:lnTo>
                    <a:pt x="238" y="4573"/>
                  </a:lnTo>
                  <a:cubicBezTo>
                    <a:pt x="246" y="4471"/>
                    <a:pt x="238" y="4267"/>
                    <a:pt x="272" y="4191"/>
                  </a:cubicBezTo>
                  <a:lnTo>
                    <a:pt x="272" y="4174"/>
                  </a:lnTo>
                  <a:cubicBezTo>
                    <a:pt x="289" y="3903"/>
                    <a:pt x="280" y="3674"/>
                    <a:pt x="246" y="3462"/>
                  </a:cubicBezTo>
                  <a:cubicBezTo>
                    <a:pt x="229" y="3334"/>
                    <a:pt x="246" y="3216"/>
                    <a:pt x="255" y="3097"/>
                  </a:cubicBezTo>
                  <a:cubicBezTo>
                    <a:pt x="263" y="3003"/>
                    <a:pt x="280" y="2919"/>
                    <a:pt x="272" y="2825"/>
                  </a:cubicBezTo>
                  <a:cubicBezTo>
                    <a:pt x="272" y="2757"/>
                    <a:pt x="238" y="2681"/>
                    <a:pt x="195" y="2596"/>
                  </a:cubicBezTo>
                  <a:cubicBezTo>
                    <a:pt x="161" y="2511"/>
                    <a:pt x="119" y="2418"/>
                    <a:pt x="127" y="2359"/>
                  </a:cubicBezTo>
                  <a:cubicBezTo>
                    <a:pt x="170" y="2147"/>
                    <a:pt x="424" y="1918"/>
                    <a:pt x="653" y="1706"/>
                  </a:cubicBezTo>
                  <a:cubicBezTo>
                    <a:pt x="806" y="1578"/>
                    <a:pt x="942" y="1451"/>
                    <a:pt x="1027" y="1332"/>
                  </a:cubicBezTo>
                  <a:cubicBezTo>
                    <a:pt x="1103" y="1222"/>
                    <a:pt x="1188" y="1069"/>
                    <a:pt x="1273" y="908"/>
                  </a:cubicBezTo>
                  <a:cubicBezTo>
                    <a:pt x="1400" y="688"/>
                    <a:pt x="1536" y="442"/>
                    <a:pt x="1680" y="263"/>
                  </a:cubicBezTo>
                  <a:cubicBezTo>
                    <a:pt x="1680" y="264"/>
                    <a:pt x="1680" y="265"/>
                    <a:pt x="1681" y="265"/>
                  </a:cubicBezTo>
                  <a:cubicBezTo>
                    <a:pt x="1689" y="265"/>
                    <a:pt x="1730" y="237"/>
                    <a:pt x="1738" y="237"/>
                  </a:cubicBezTo>
                  <a:cubicBezTo>
                    <a:pt x="1739" y="237"/>
                    <a:pt x="1739" y="237"/>
                    <a:pt x="1739" y="238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9" name="Google Shape;5499;p67"/>
            <p:cNvSpPr/>
            <p:nvPr/>
          </p:nvSpPr>
          <p:spPr>
            <a:xfrm>
              <a:off x="-750975" y="3268595"/>
              <a:ext cx="137651" cy="411730"/>
            </a:xfrm>
            <a:custGeom>
              <a:avLst/>
              <a:gdLst/>
              <a:ahLst/>
              <a:cxnLst/>
              <a:rect l="l" t="t" r="r" b="b"/>
              <a:pathLst>
                <a:path w="4056" h="12132" extrusionOk="0">
                  <a:moveTo>
                    <a:pt x="68" y="1"/>
                  </a:moveTo>
                  <a:lnTo>
                    <a:pt x="1" y="171"/>
                  </a:lnTo>
                  <a:cubicBezTo>
                    <a:pt x="1" y="171"/>
                    <a:pt x="111" y="374"/>
                    <a:pt x="51" y="425"/>
                  </a:cubicBezTo>
                  <a:lnTo>
                    <a:pt x="26" y="442"/>
                  </a:lnTo>
                  <a:lnTo>
                    <a:pt x="34" y="476"/>
                  </a:lnTo>
                  <a:cubicBezTo>
                    <a:pt x="43" y="544"/>
                    <a:pt x="51" y="586"/>
                    <a:pt x="51" y="646"/>
                  </a:cubicBezTo>
                  <a:lnTo>
                    <a:pt x="60" y="679"/>
                  </a:lnTo>
                  <a:lnTo>
                    <a:pt x="85" y="696"/>
                  </a:lnTo>
                  <a:cubicBezTo>
                    <a:pt x="170" y="730"/>
                    <a:pt x="170" y="798"/>
                    <a:pt x="170" y="917"/>
                  </a:cubicBezTo>
                  <a:cubicBezTo>
                    <a:pt x="170" y="959"/>
                    <a:pt x="162" y="993"/>
                    <a:pt x="170" y="1036"/>
                  </a:cubicBezTo>
                  <a:cubicBezTo>
                    <a:pt x="179" y="1155"/>
                    <a:pt x="204" y="1222"/>
                    <a:pt x="238" y="1299"/>
                  </a:cubicBezTo>
                  <a:cubicBezTo>
                    <a:pt x="255" y="1333"/>
                    <a:pt x="272" y="1375"/>
                    <a:pt x="289" y="1426"/>
                  </a:cubicBezTo>
                  <a:cubicBezTo>
                    <a:pt x="306" y="1485"/>
                    <a:pt x="306" y="1553"/>
                    <a:pt x="306" y="1621"/>
                  </a:cubicBezTo>
                  <a:cubicBezTo>
                    <a:pt x="314" y="1697"/>
                    <a:pt x="314" y="1774"/>
                    <a:pt x="340" y="1850"/>
                  </a:cubicBezTo>
                  <a:cubicBezTo>
                    <a:pt x="357" y="1901"/>
                    <a:pt x="391" y="1952"/>
                    <a:pt x="416" y="2003"/>
                  </a:cubicBezTo>
                  <a:cubicBezTo>
                    <a:pt x="450" y="2054"/>
                    <a:pt x="484" y="2105"/>
                    <a:pt x="501" y="2156"/>
                  </a:cubicBezTo>
                  <a:cubicBezTo>
                    <a:pt x="509" y="2206"/>
                    <a:pt x="501" y="2274"/>
                    <a:pt x="493" y="2342"/>
                  </a:cubicBezTo>
                  <a:cubicBezTo>
                    <a:pt x="476" y="2427"/>
                    <a:pt x="467" y="2520"/>
                    <a:pt x="501" y="2597"/>
                  </a:cubicBezTo>
                  <a:cubicBezTo>
                    <a:pt x="535" y="2673"/>
                    <a:pt x="620" y="2732"/>
                    <a:pt x="696" y="2783"/>
                  </a:cubicBezTo>
                  <a:cubicBezTo>
                    <a:pt x="739" y="2809"/>
                    <a:pt x="772" y="2834"/>
                    <a:pt x="798" y="2860"/>
                  </a:cubicBezTo>
                  <a:cubicBezTo>
                    <a:pt x="823" y="2885"/>
                    <a:pt x="849" y="2902"/>
                    <a:pt x="874" y="2927"/>
                  </a:cubicBezTo>
                  <a:cubicBezTo>
                    <a:pt x="942" y="2978"/>
                    <a:pt x="1002" y="3021"/>
                    <a:pt x="1035" y="3106"/>
                  </a:cubicBezTo>
                  <a:cubicBezTo>
                    <a:pt x="1044" y="3148"/>
                    <a:pt x="1052" y="3182"/>
                    <a:pt x="1061" y="3224"/>
                  </a:cubicBezTo>
                  <a:cubicBezTo>
                    <a:pt x="1078" y="3301"/>
                    <a:pt x="1095" y="3377"/>
                    <a:pt x="1197" y="3453"/>
                  </a:cubicBezTo>
                  <a:cubicBezTo>
                    <a:pt x="1163" y="3581"/>
                    <a:pt x="1163" y="3784"/>
                    <a:pt x="1163" y="3895"/>
                  </a:cubicBezTo>
                  <a:cubicBezTo>
                    <a:pt x="1163" y="3920"/>
                    <a:pt x="1163" y="3937"/>
                    <a:pt x="1154" y="3954"/>
                  </a:cubicBezTo>
                  <a:cubicBezTo>
                    <a:pt x="1146" y="3988"/>
                    <a:pt x="1137" y="4022"/>
                    <a:pt x="1163" y="4081"/>
                  </a:cubicBezTo>
                  <a:cubicBezTo>
                    <a:pt x="1180" y="4132"/>
                    <a:pt x="1222" y="4158"/>
                    <a:pt x="1256" y="4183"/>
                  </a:cubicBezTo>
                  <a:cubicBezTo>
                    <a:pt x="1290" y="4208"/>
                    <a:pt x="1307" y="4217"/>
                    <a:pt x="1307" y="4251"/>
                  </a:cubicBezTo>
                  <a:lnTo>
                    <a:pt x="1315" y="4276"/>
                  </a:lnTo>
                  <a:lnTo>
                    <a:pt x="1332" y="4285"/>
                  </a:lnTo>
                  <a:cubicBezTo>
                    <a:pt x="1358" y="4310"/>
                    <a:pt x="1400" y="4336"/>
                    <a:pt x="1443" y="4361"/>
                  </a:cubicBezTo>
                  <a:cubicBezTo>
                    <a:pt x="1578" y="4454"/>
                    <a:pt x="1646" y="4505"/>
                    <a:pt x="1638" y="4590"/>
                  </a:cubicBezTo>
                  <a:cubicBezTo>
                    <a:pt x="1607" y="4577"/>
                    <a:pt x="1578" y="4571"/>
                    <a:pt x="1550" y="4571"/>
                  </a:cubicBezTo>
                  <a:cubicBezTo>
                    <a:pt x="1508" y="4571"/>
                    <a:pt x="1470" y="4583"/>
                    <a:pt x="1434" y="4599"/>
                  </a:cubicBezTo>
                  <a:lnTo>
                    <a:pt x="1375" y="4624"/>
                  </a:lnTo>
                  <a:lnTo>
                    <a:pt x="1409" y="4683"/>
                  </a:lnTo>
                  <a:cubicBezTo>
                    <a:pt x="1451" y="4743"/>
                    <a:pt x="1510" y="4777"/>
                    <a:pt x="1553" y="4819"/>
                  </a:cubicBezTo>
                  <a:cubicBezTo>
                    <a:pt x="1655" y="4896"/>
                    <a:pt x="1697" y="4929"/>
                    <a:pt x="1663" y="5031"/>
                  </a:cubicBezTo>
                  <a:lnTo>
                    <a:pt x="1646" y="5082"/>
                  </a:lnTo>
                  <a:lnTo>
                    <a:pt x="1706" y="5099"/>
                  </a:lnTo>
                  <a:cubicBezTo>
                    <a:pt x="1723" y="5108"/>
                    <a:pt x="1740" y="5116"/>
                    <a:pt x="1765" y="5116"/>
                  </a:cubicBezTo>
                  <a:cubicBezTo>
                    <a:pt x="1824" y="5133"/>
                    <a:pt x="1901" y="5150"/>
                    <a:pt x="1926" y="5192"/>
                  </a:cubicBezTo>
                  <a:cubicBezTo>
                    <a:pt x="1926" y="5201"/>
                    <a:pt x="1918" y="5218"/>
                    <a:pt x="1918" y="5226"/>
                  </a:cubicBezTo>
                  <a:cubicBezTo>
                    <a:pt x="1901" y="5286"/>
                    <a:pt x="1875" y="5354"/>
                    <a:pt x="1909" y="5421"/>
                  </a:cubicBezTo>
                  <a:cubicBezTo>
                    <a:pt x="1977" y="5566"/>
                    <a:pt x="2232" y="5608"/>
                    <a:pt x="2418" y="5642"/>
                  </a:cubicBezTo>
                  <a:lnTo>
                    <a:pt x="2435" y="5642"/>
                  </a:lnTo>
                  <a:cubicBezTo>
                    <a:pt x="2444" y="5693"/>
                    <a:pt x="2461" y="5744"/>
                    <a:pt x="2469" y="5778"/>
                  </a:cubicBezTo>
                  <a:cubicBezTo>
                    <a:pt x="2478" y="5812"/>
                    <a:pt x="2495" y="5837"/>
                    <a:pt x="2495" y="5854"/>
                  </a:cubicBezTo>
                  <a:cubicBezTo>
                    <a:pt x="2495" y="5888"/>
                    <a:pt x="2478" y="5922"/>
                    <a:pt x="2469" y="5956"/>
                  </a:cubicBezTo>
                  <a:cubicBezTo>
                    <a:pt x="2452" y="5998"/>
                    <a:pt x="2444" y="6049"/>
                    <a:pt x="2444" y="6117"/>
                  </a:cubicBezTo>
                  <a:lnTo>
                    <a:pt x="2452" y="6151"/>
                  </a:lnTo>
                  <a:lnTo>
                    <a:pt x="2486" y="6168"/>
                  </a:lnTo>
                  <a:cubicBezTo>
                    <a:pt x="2639" y="6219"/>
                    <a:pt x="2825" y="6346"/>
                    <a:pt x="2936" y="6482"/>
                  </a:cubicBezTo>
                  <a:cubicBezTo>
                    <a:pt x="3020" y="6702"/>
                    <a:pt x="3029" y="6923"/>
                    <a:pt x="3037" y="7161"/>
                  </a:cubicBezTo>
                  <a:cubicBezTo>
                    <a:pt x="3046" y="7364"/>
                    <a:pt x="3054" y="7585"/>
                    <a:pt x="3114" y="7822"/>
                  </a:cubicBezTo>
                  <a:cubicBezTo>
                    <a:pt x="3122" y="7856"/>
                    <a:pt x="3131" y="7907"/>
                    <a:pt x="3131" y="7975"/>
                  </a:cubicBezTo>
                  <a:cubicBezTo>
                    <a:pt x="3114" y="8043"/>
                    <a:pt x="3105" y="8119"/>
                    <a:pt x="3105" y="8195"/>
                  </a:cubicBezTo>
                  <a:cubicBezTo>
                    <a:pt x="3114" y="8382"/>
                    <a:pt x="3097" y="8543"/>
                    <a:pt x="3071" y="8721"/>
                  </a:cubicBezTo>
                  <a:cubicBezTo>
                    <a:pt x="3071" y="8772"/>
                    <a:pt x="3063" y="8823"/>
                    <a:pt x="3054" y="8874"/>
                  </a:cubicBezTo>
                  <a:cubicBezTo>
                    <a:pt x="3037" y="9061"/>
                    <a:pt x="3054" y="9375"/>
                    <a:pt x="3105" y="9587"/>
                  </a:cubicBezTo>
                  <a:cubicBezTo>
                    <a:pt x="3122" y="9655"/>
                    <a:pt x="3156" y="9722"/>
                    <a:pt x="3190" y="9790"/>
                  </a:cubicBezTo>
                  <a:cubicBezTo>
                    <a:pt x="3224" y="9867"/>
                    <a:pt x="3266" y="9943"/>
                    <a:pt x="3275" y="10028"/>
                  </a:cubicBezTo>
                  <a:lnTo>
                    <a:pt x="3283" y="10113"/>
                  </a:lnTo>
                  <a:cubicBezTo>
                    <a:pt x="3292" y="10274"/>
                    <a:pt x="3309" y="10426"/>
                    <a:pt x="3377" y="10588"/>
                  </a:cubicBezTo>
                  <a:cubicBezTo>
                    <a:pt x="3411" y="10664"/>
                    <a:pt x="3462" y="10740"/>
                    <a:pt x="3504" y="10817"/>
                  </a:cubicBezTo>
                  <a:cubicBezTo>
                    <a:pt x="3555" y="10893"/>
                    <a:pt x="3606" y="10961"/>
                    <a:pt x="3631" y="11037"/>
                  </a:cubicBezTo>
                  <a:cubicBezTo>
                    <a:pt x="3657" y="11105"/>
                    <a:pt x="3674" y="11173"/>
                    <a:pt x="3699" y="11249"/>
                  </a:cubicBezTo>
                  <a:cubicBezTo>
                    <a:pt x="3716" y="11334"/>
                    <a:pt x="3742" y="11427"/>
                    <a:pt x="3775" y="11512"/>
                  </a:cubicBezTo>
                  <a:cubicBezTo>
                    <a:pt x="3818" y="11597"/>
                    <a:pt x="3843" y="11690"/>
                    <a:pt x="3869" y="11775"/>
                  </a:cubicBezTo>
                  <a:lnTo>
                    <a:pt x="3860" y="11775"/>
                  </a:lnTo>
                  <a:cubicBezTo>
                    <a:pt x="3869" y="11801"/>
                    <a:pt x="3886" y="11996"/>
                    <a:pt x="3894" y="12021"/>
                  </a:cubicBezTo>
                  <a:lnTo>
                    <a:pt x="4055" y="12132"/>
                  </a:lnTo>
                  <a:cubicBezTo>
                    <a:pt x="4047" y="12106"/>
                    <a:pt x="3971" y="11775"/>
                    <a:pt x="3962" y="11750"/>
                  </a:cubicBezTo>
                  <a:cubicBezTo>
                    <a:pt x="3945" y="11657"/>
                    <a:pt x="3920" y="11563"/>
                    <a:pt x="3869" y="11461"/>
                  </a:cubicBezTo>
                  <a:cubicBezTo>
                    <a:pt x="3835" y="11385"/>
                    <a:pt x="3818" y="11300"/>
                    <a:pt x="3792" y="11215"/>
                  </a:cubicBezTo>
                  <a:cubicBezTo>
                    <a:pt x="3775" y="11139"/>
                    <a:pt x="3758" y="11063"/>
                    <a:pt x="3725" y="10986"/>
                  </a:cubicBezTo>
                  <a:cubicBezTo>
                    <a:pt x="3691" y="10910"/>
                    <a:pt x="3640" y="10825"/>
                    <a:pt x="3597" y="10749"/>
                  </a:cubicBezTo>
                  <a:cubicBezTo>
                    <a:pt x="3546" y="10681"/>
                    <a:pt x="3504" y="10613"/>
                    <a:pt x="3470" y="10537"/>
                  </a:cubicBezTo>
                  <a:cubicBezTo>
                    <a:pt x="3411" y="10401"/>
                    <a:pt x="3402" y="10257"/>
                    <a:pt x="3385" y="10104"/>
                  </a:cubicBezTo>
                  <a:lnTo>
                    <a:pt x="3377" y="10011"/>
                  </a:lnTo>
                  <a:cubicBezTo>
                    <a:pt x="3368" y="9909"/>
                    <a:pt x="3326" y="9816"/>
                    <a:pt x="3283" y="9731"/>
                  </a:cubicBezTo>
                  <a:cubicBezTo>
                    <a:pt x="3250" y="9671"/>
                    <a:pt x="3224" y="9612"/>
                    <a:pt x="3207" y="9553"/>
                  </a:cubicBezTo>
                  <a:cubicBezTo>
                    <a:pt x="3165" y="9383"/>
                    <a:pt x="3139" y="9078"/>
                    <a:pt x="3165" y="8883"/>
                  </a:cubicBezTo>
                  <a:cubicBezTo>
                    <a:pt x="3165" y="8832"/>
                    <a:pt x="3173" y="8781"/>
                    <a:pt x="3182" y="8730"/>
                  </a:cubicBezTo>
                  <a:cubicBezTo>
                    <a:pt x="3199" y="8560"/>
                    <a:pt x="3224" y="8382"/>
                    <a:pt x="3207" y="8195"/>
                  </a:cubicBezTo>
                  <a:cubicBezTo>
                    <a:pt x="3207" y="8119"/>
                    <a:pt x="3216" y="8060"/>
                    <a:pt x="3233" y="7992"/>
                  </a:cubicBezTo>
                  <a:lnTo>
                    <a:pt x="3241" y="7983"/>
                  </a:lnTo>
                  <a:lnTo>
                    <a:pt x="3241" y="7975"/>
                  </a:lnTo>
                  <a:cubicBezTo>
                    <a:pt x="3241" y="7890"/>
                    <a:pt x="3233" y="7831"/>
                    <a:pt x="3216" y="7788"/>
                  </a:cubicBezTo>
                  <a:cubicBezTo>
                    <a:pt x="3156" y="7568"/>
                    <a:pt x="3148" y="7356"/>
                    <a:pt x="3148" y="7152"/>
                  </a:cubicBezTo>
                  <a:cubicBezTo>
                    <a:pt x="3139" y="6906"/>
                    <a:pt x="3131" y="6677"/>
                    <a:pt x="3029" y="6431"/>
                  </a:cubicBezTo>
                  <a:lnTo>
                    <a:pt x="3020" y="6422"/>
                  </a:lnTo>
                  <a:cubicBezTo>
                    <a:pt x="2902" y="6278"/>
                    <a:pt x="2724" y="6143"/>
                    <a:pt x="2554" y="6075"/>
                  </a:cubicBezTo>
                  <a:cubicBezTo>
                    <a:pt x="2554" y="6041"/>
                    <a:pt x="2562" y="6015"/>
                    <a:pt x="2571" y="5990"/>
                  </a:cubicBezTo>
                  <a:cubicBezTo>
                    <a:pt x="2579" y="5947"/>
                    <a:pt x="2596" y="5905"/>
                    <a:pt x="2596" y="5854"/>
                  </a:cubicBezTo>
                  <a:cubicBezTo>
                    <a:pt x="2596" y="5820"/>
                    <a:pt x="2588" y="5778"/>
                    <a:pt x="2571" y="5744"/>
                  </a:cubicBezTo>
                  <a:cubicBezTo>
                    <a:pt x="2554" y="5701"/>
                    <a:pt x="2537" y="5651"/>
                    <a:pt x="2545" y="5608"/>
                  </a:cubicBezTo>
                  <a:lnTo>
                    <a:pt x="2554" y="5557"/>
                  </a:lnTo>
                  <a:lnTo>
                    <a:pt x="2503" y="5540"/>
                  </a:lnTo>
                  <a:cubicBezTo>
                    <a:pt x="2478" y="5540"/>
                    <a:pt x="2452" y="5532"/>
                    <a:pt x="2427" y="5532"/>
                  </a:cubicBezTo>
                  <a:cubicBezTo>
                    <a:pt x="2299" y="5506"/>
                    <a:pt x="2045" y="5464"/>
                    <a:pt x="2003" y="5379"/>
                  </a:cubicBezTo>
                  <a:cubicBezTo>
                    <a:pt x="1994" y="5345"/>
                    <a:pt x="2003" y="5303"/>
                    <a:pt x="2019" y="5260"/>
                  </a:cubicBezTo>
                  <a:cubicBezTo>
                    <a:pt x="2028" y="5218"/>
                    <a:pt x="2045" y="5175"/>
                    <a:pt x="2028" y="5142"/>
                  </a:cubicBezTo>
                  <a:cubicBezTo>
                    <a:pt x="1977" y="5065"/>
                    <a:pt x="1875" y="5031"/>
                    <a:pt x="1790" y="5006"/>
                  </a:cubicBezTo>
                  <a:lnTo>
                    <a:pt x="1782" y="5006"/>
                  </a:lnTo>
                  <a:cubicBezTo>
                    <a:pt x="1807" y="4862"/>
                    <a:pt x="1706" y="4794"/>
                    <a:pt x="1621" y="4726"/>
                  </a:cubicBezTo>
                  <a:cubicBezTo>
                    <a:pt x="1604" y="4717"/>
                    <a:pt x="1578" y="4700"/>
                    <a:pt x="1561" y="4683"/>
                  </a:cubicBezTo>
                  <a:cubicBezTo>
                    <a:pt x="1587" y="4683"/>
                    <a:pt x="1604" y="4692"/>
                    <a:pt x="1629" y="4709"/>
                  </a:cubicBezTo>
                  <a:lnTo>
                    <a:pt x="1680" y="4743"/>
                  </a:lnTo>
                  <a:lnTo>
                    <a:pt x="1714" y="4692"/>
                  </a:lnTo>
                  <a:cubicBezTo>
                    <a:pt x="1833" y="4480"/>
                    <a:pt x="1629" y="4353"/>
                    <a:pt x="1502" y="4268"/>
                  </a:cubicBezTo>
                  <a:cubicBezTo>
                    <a:pt x="1468" y="4251"/>
                    <a:pt x="1434" y="4234"/>
                    <a:pt x="1417" y="4208"/>
                  </a:cubicBezTo>
                  <a:cubicBezTo>
                    <a:pt x="1392" y="4141"/>
                    <a:pt x="1349" y="4115"/>
                    <a:pt x="1315" y="4090"/>
                  </a:cubicBezTo>
                  <a:cubicBezTo>
                    <a:pt x="1290" y="4073"/>
                    <a:pt x="1273" y="4064"/>
                    <a:pt x="1264" y="4047"/>
                  </a:cubicBezTo>
                  <a:cubicBezTo>
                    <a:pt x="1256" y="4005"/>
                    <a:pt x="1256" y="4005"/>
                    <a:pt x="1264" y="3979"/>
                  </a:cubicBezTo>
                  <a:cubicBezTo>
                    <a:pt x="1264" y="3962"/>
                    <a:pt x="1273" y="3937"/>
                    <a:pt x="1273" y="3886"/>
                  </a:cubicBezTo>
                  <a:cubicBezTo>
                    <a:pt x="1273" y="3776"/>
                    <a:pt x="1281" y="3547"/>
                    <a:pt x="1315" y="3445"/>
                  </a:cubicBezTo>
                  <a:lnTo>
                    <a:pt x="1332" y="3394"/>
                  </a:lnTo>
                  <a:lnTo>
                    <a:pt x="1290" y="3377"/>
                  </a:lnTo>
                  <a:cubicBezTo>
                    <a:pt x="1197" y="3326"/>
                    <a:pt x="1188" y="3284"/>
                    <a:pt x="1171" y="3199"/>
                  </a:cubicBezTo>
                  <a:cubicBezTo>
                    <a:pt x="1163" y="3165"/>
                    <a:pt x="1154" y="3114"/>
                    <a:pt x="1137" y="3063"/>
                  </a:cubicBezTo>
                  <a:cubicBezTo>
                    <a:pt x="1095" y="2953"/>
                    <a:pt x="1010" y="2894"/>
                    <a:pt x="942" y="2834"/>
                  </a:cubicBezTo>
                  <a:cubicBezTo>
                    <a:pt x="925" y="2817"/>
                    <a:pt x="900" y="2800"/>
                    <a:pt x="874" y="2783"/>
                  </a:cubicBezTo>
                  <a:cubicBezTo>
                    <a:pt x="840" y="2749"/>
                    <a:pt x="798" y="2715"/>
                    <a:pt x="755" y="2690"/>
                  </a:cubicBezTo>
                  <a:cubicBezTo>
                    <a:pt x="696" y="2648"/>
                    <a:pt x="628" y="2597"/>
                    <a:pt x="603" y="2546"/>
                  </a:cubicBezTo>
                  <a:cubicBezTo>
                    <a:pt x="577" y="2503"/>
                    <a:pt x="586" y="2435"/>
                    <a:pt x="603" y="2359"/>
                  </a:cubicBezTo>
                  <a:cubicBezTo>
                    <a:pt x="611" y="2283"/>
                    <a:pt x="620" y="2206"/>
                    <a:pt x="603" y="2139"/>
                  </a:cubicBezTo>
                  <a:cubicBezTo>
                    <a:pt x="586" y="2062"/>
                    <a:pt x="552" y="2003"/>
                    <a:pt x="509" y="1943"/>
                  </a:cubicBezTo>
                  <a:cubicBezTo>
                    <a:pt x="484" y="1901"/>
                    <a:pt x="459" y="1859"/>
                    <a:pt x="442" y="1816"/>
                  </a:cubicBezTo>
                  <a:cubicBezTo>
                    <a:pt x="425" y="1757"/>
                    <a:pt x="425" y="1689"/>
                    <a:pt x="425" y="1621"/>
                  </a:cubicBezTo>
                  <a:cubicBezTo>
                    <a:pt x="416" y="1545"/>
                    <a:pt x="416" y="1468"/>
                    <a:pt x="399" y="1392"/>
                  </a:cubicBezTo>
                  <a:cubicBezTo>
                    <a:pt x="382" y="1333"/>
                    <a:pt x="357" y="1290"/>
                    <a:pt x="340" y="1248"/>
                  </a:cubicBezTo>
                  <a:cubicBezTo>
                    <a:pt x="314" y="1188"/>
                    <a:pt x="289" y="1129"/>
                    <a:pt x="280" y="1027"/>
                  </a:cubicBezTo>
                  <a:cubicBezTo>
                    <a:pt x="280" y="993"/>
                    <a:pt x="280" y="959"/>
                    <a:pt x="280" y="926"/>
                  </a:cubicBezTo>
                  <a:cubicBezTo>
                    <a:pt x="280" y="815"/>
                    <a:pt x="289" y="679"/>
                    <a:pt x="162" y="612"/>
                  </a:cubicBezTo>
                  <a:cubicBezTo>
                    <a:pt x="162" y="569"/>
                    <a:pt x="153" y="527"/>
                    <a:pt x="145" y="484"/>
                  </a:cubicBezTo>
                  <a:cubicBezTo>
                    <a:pt x="221" y="400"/>
                    <a:pt x="187" y="281"/>
                    <a:pt x="128" y="162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0" name="Google Shape;5500;p67"/>
            <p:cNvSpPr/>
            <p:nvPr/>
          </p:nvSpPr>
          <p:spPr>
            <a:xfrm>
              <a:off x="-646176" y="3053262"/>
              <a:ext cx="357871" cy="680888"/>
            </a:xfrm>
            <a:custGeom>
              <a:avLst/>
              <a:gdLst/>
              <a:ahLst/>
              <a:cxnLst/>
              <a:rect l="l" t="t" r="r" b="b"/>
              <a:pathLst>
                <a:path w="10545" h="20063" extrusionOk="0">
                  <a:moveTo>
                    <a:pt x="9917" y="1"/>
                  </a:moveTo>
                  <a:cubicBezTo>
                    <a:pt x="9959" y="85"/>
                    <a:pt x="9968" y="264"/>
                    <a:pt x="9959" y="391"/>
                  </a:cubicBezTo>
                  <a:cubicBezTo>
                    <a:pt x="9951" y="425"/>
                    <a:pt x="9951" y="459"/>
                    <a:pt x="9951" y="501"/>
                  </a:cubicBezTo>
                  <a:cubicBezTo>
                    <a:pt x="9934" y="713"/>
                    <a:pt x="10002" y="823"/>
                    <a:pt x="10078" y="942"/>
                  </a:cubicBezTo>
                  <a:cubicBezTo>
                    <a:pt x="10112" y="1002"/>
                    <a:pt x="10146" y="1061"/>
                    <a:pt x="10180" y="1137"/>
                  </a:cubicBezTo>
                  <a:cubicBezTo>
                    <a:pt x="10231" y="1281"/>
                    <a:pt x="10188" y="1409"/>
                    <a:pt x="10146" y="1553"/>
                  </a:cubicBezTo>
                  <a:cubicBezTo>
                    <a:pt x="10121" y="1638"/>
                    <a:pt x="10087" y="1723"/>
                    <a:pt x="10087" y="1816"/>
                  </a:cubicBezTo>
                  <a:cubicBezTo>
                    <a:pt x="10070" y="2028"/>
                    <a:pt x="10163" y="2189"/>
                    <a:pt x="10256" y="2342"/>
                  </a:cubicBezTo>
                  <a:cubicBezTo>
                    <a:pt x="10333" y="2469"/>
                    <a:pt x="10400" y="2596"/>
                    <a:pt x="10417" y="2741"/>
                  </a:cubicBezTo>
                  <a:cubicBezTo>
                    <a:pt x="10434" y="2936"/>
                    <a:pt x="10426" y="3267"/>
                    <a:pt x="10400" y="3479"/>
                  </a:cubicBezTo>
                  <a:cubicBezTo>
                    <a:pt x="10384" y="3580"/>
                    <a:pt x="10350" y="3665"/>
                    <a:pt x="10307" y="3759"/>
                  </a:cubicBezTo>
                  <a:cubicBezTo>
                    <a:pt x="10265" y="3860"/>
                    <a:pt x="10214" y="3979"/>
                    <a:pt x="10205" y="4132"/>
                  </a:cubicBezTo>
                  <a:cubicBezTo>
                    <a:pt x="10197" y="4386"/>
                    <a:pt x="10078" y="5353"/>
                    <a:pt x="9781" y="5608"/>
                  </a:cubicBezTo>
                  <a:cubicBezTo>
                    <a:pt x="9747" y="5642"/>
                    <a:pt x="9713" y="5659"/>
                    <a:pt x="9671" y="5659"/>
                  </a:cubicBezTo>
                  <a:cubicBezTo>
                    <a:pt x="9637" y="5608"/>
                    <a:pt x="9603" y="5599"/>
                    <a:pt x="9569" y="5582"/>
                  </a:cubicBezTo>
                  <a:cubicBezTo>
                    <a:pt x="9552" y="5582"/>
                    <a:pt x="9544" y="5574"/>
                    <a:pt x="9535" y="5565"/>
                  </a:cubicBezTo>
                  <a:cubicBezTo>
                    <a:pt x="9527" y="5548"/>
                    <a:pt x="9510" y="5523"/>
                    <a:pt x="9501" y="5489"/>
                  </a:cubicBezTo>
                  <a:cubicBezTo>
                    <a:pt x="9484" y="5455"/>
                    <a:pt x="9467" y="5421"/>
                    <a:pt x="9450" y="5396"/>
                  </a:cubicBezTo>
                  <a:cubicBezTo>
                    <a:pt x="9408" y="5353"/>
                    <a:pt x="9366" y="5311"/>
                    <a:pt x="9315" y="5269"/>
                  </a:cubicBezTo>
                  <a:cubicBezTo>
                    <a:pt x="9264" y="5218"/>
                    <a:pt x="9204" y="5167"/>
                    <a:pt x="9153" y="5107"/>
                  </a:cubicBezTo>
                  <a:cubicBezTo>
                    <a:pt x="9111" y="5065"/>
                    <a:pt x="9094" y="5014"/>
                    <a:pt x="9069" y="4963"/>
                  </a:cubicBezTo>
                  <a:cubicBezTo>
                    <a:pt x="9043" y="4895"/>
                    <a:pt x="9018" y="4836"/>
                    <a:pt x="8967" y="4785"/>
                  </a:cubicBezTo>
                  <a:cubicBezTo>
                    <a:pt x="8874" y="4666"/>
                    <a:pt x="8721" y="4573"/>
                    <a:pt x="8594" y="4522"/>
                  </a:cubicBezTo>
                  <a:lnTo>
                    <a:pt x="8594" y="4471"/>
                  </a:lnTo>
                  <a:lnTo>
                    <a:pt x="8594" y="4395"/>
                  </a:lnTo>
                  <a:lnTo>
                    <a:pt x="8594" y="4352"/>
                  </a:lnTo>
                  <a:lnTo>
                    <a:pt x="8551" y="4344"/>
                  </a:lnTo>
                  <a:cubicBezTo>
                    <a:pt x="8509" y="4335"/>
                    <a:pt x="8441" y="4284"/>
                    <a:pt x="8382" y="4242"/>
                  </a:cubicBezTo>
                  <a:cubicBezTo>
                    <a:pt x="8348" y="4225"/>
                    <a:pt x="8314" y="4200"/>
                    <a:pt x="8288" y="4183"/>
                  </a:cubicBezTo>
                  <a:cubicBezTo>
                    <a:pt x="8220" y="4140"/>
                    <a:pt x="8186" y="4089"/>
                    <a:pt x="8212" y="4022"/>
                  </a:cubicBezTo>
                  <a:lnTo>
                    <a:pt x="8237" y="3903"/>
                  </a:lnTo>
                  <a:lnTo>
                    <a:pt x="8178" y="3894"/>
                  </a:lnTo>
                  <a:cubicBezTo>
                    <a:pt x="8144" y="3894"/>
                    <a:pt x="8102" y="3886"/>
                    <a:pt x="8093" y="3852"/>
                  </a:cubicBezTo>
                  <a:cubicBezTo>
                    <a:pt x="8085" y="3818"/>
                    <a:pt x="8102" y="3767"/>
                    <a:pt x="8152" y="3733"/>
                  </a:cubicBezTo>
                  <a:cubicBezTo>
                    <a:pt x="8152" y="3733"/>
                    <a:pt x="8161" y="3733"/>
                    <a:pt x="8161" y="3725"/>
                  </a:cubicBezTo>
                  <a:lnTo>
                    <a:pt x="8102" y="3631"/>
                  </a:lnTo>
                  <a:cubicBezTo>
                    <a:pt x="8102" y="3631"/>
                    <a:pt x="8093" y="3640"/>
                    <a:pt x="8085" y="3648"/>
                  </a:cubicBezTo>
                  <a:cubicBezTo>
                    <a:pt x="8066" y="3661"/>
                    <a:pt x="8047" y="3669"/>
                    <a:pt x="8022" y="3669"/>
                  </a:cubicBezTo>
                  <a:cubicBezTo>
                    <a:pt x="8013" y="3669"/>
                    <a:pt x="8003" y="3667"/>
                    <a:pt x="7991" y="3665"/>
                  </a:cubicBezTo>
                  <a:cubicBezTo>
                    <a:pt x="7991" y="3665"/>
                    <a:pt x="7991" y="3657"/>
                    <a:pt x="7991" y="3648"/>
                  </a:cubicBezTo>
                  <a:lnTo>
                    <a:pt x="7991" y="3589"/>
                  </a:lnTo>
                  <a:lnTo>
                    <a:pt x="7932" y="3597"/>
                  </a:lnTo>
                  <a:cubicBezTo>
                    <a:pt x="7928" y="3598"/>
                    <a:pt x="7924" y="3598"/>
                    <a:pt x="7919" y="3598"/>
                  </a:cubicBezTo>
                  <a:cubicBezTo>
                    <a:pt x="7810" y="3598"/>
                    <a:pt x="7497" y="3509"/>
                    <a:pt x="7440" y="3419"/>
                  </a:cubicBezTo>
                  <a:cubicBezTo>
                    <a:pt x="7431" y="3402"/>
                    <a:pt x="7431" y="3402"/>
                    <a:pt x="7440" y="3394"/>
                  </a:cubicBezTo>
                  <a:lnTo>
                    <a:pt x="7474" y="3334"/>
                  </a:lnTo>
                  <a:lnTo>
                    <a:pt x="7406" y="3317"/>
                  </a:lnTo>
                  <a:cubicBezTo>
                    <a:pt x="7347" y="3300"/>
                    <a:pt x="7279" y="3283"/>
                    <a:pt x="7219" y="3267"/>
                  </a:cubicBezTo>
                  <a:cubicBezTo>
                    <a:pt x="7092" y="3241"/>
                    <a:pt x="6965" y="3216"/>
                    <a:pt x="6855" y="3165"/>
                  </a:cubicBezTo>
                  <a:lnTo>
                    <a:pt x="6787" y="3131"/>
                  </a:lnTo>
                  <a:lnTo>
                    <a:pt x="6778" y="3207"/>
                  </a:lnTo>
                  <a:cubicBezTo>
                    <a:pt x="6778" y="3241"/>
                    <a:pt x="6770" y="3275"/>
                    <a:pt x="6770" y="3300"/>
                  </a:cubicBezTo>
                  <a:lnTo>
                    <a:pt x="6770" y="3326"/>
                  </a:lnTo>
                  <a:lnTo>
                    <a:pt x="6770" y="3334"/>
                  </a:lnTo>
                  <a:cubicBezTo>
                    <a:pt x="6787" y="3419"/>
                    <a:pt x="6812" y="3504"/>
                    <a:pt x="6829" y="3589"/>
                  </a:cubicBezTo>
                  <a:cubicBezTo>
                    <a:pt x="6838" y="3614"/>
                    <a:pt x="6846" y="3648"/>
                    <a:pt x="6855" y="3674"/>
                  </a:cubicBezTo>
                  <a:lnTo>
                    <a:pt x="6804" y="3631"/>
                  </a:lnTo>
                  <a:lnTo>
                    <a:pt x="6863" y="3750"/>
                  </a:lnTo>
                  <a:cubicBezTo>
                    <a:pt x="6872" y="3767"/>
                    <a:pt x="6872" y="3784"/>
                    <a:pt x="6880" y="3792"/>
                  </a:cubicBezTo>
                  <a:lnTo>
                    <a:pt x="6880" y="3809"/>
                  </a:lnTo>
                  <a:lnTo>
                    <a:pt x="6889" y="3818"/>
                  </a:lnTo>
                  <a:cubicBezTo>
                    <a:pt x="6905" y="3835"/>
                    <a:pt x="6914" y="3843"/>
                    <a:pt x="6922" y="3852"/>
                  </a:cubicBezTo>
                  <a:lnTo>
                    <a:pt x="6973" y="3954"/>
                  </a:lnTo>
                  <a:cubicBezTo>
                    <a:pt x="6982" y="3962"/>
                    <a:pt x="6982" y="3971"/>
                    <a:pt x="6990" y="3979"/>
                  </a:cubicBezTo>
                  <a:cubicBezTo>
                    <a:pt x="7007" y="4047"/>
                    <a:pt x="6990" y="4106"/>
                    <a:pt x="6982" y="4174"/>
                  </a:cubicBezTo>
                  <a:cubicBezTo>
                    <a:pt x="6973" y="4200"/>
                    <a:pt x="6973" y="4225"/>
                    <a:pt x="6965" y="4251"/>
                  </a:cubicBezTo>
                  <a:lnTo>
                    <a:pt x="6965" y="4259"/>
                  </a:lnTo>
                  <a:lnTo>
                    <a:pt x="6965" y="4268"/>
                  </a:lnTo>
                  <a:cubicBezTo>
                    <a:pt x="6973" y="4318"/>
                    <a:pt x="6982" y="4378"/>
                    <a:pt x="6982" y="4437"/>
                  </a:cubicBezTo>
                  <a:lnTo>
                    <a:pt x="6982" y="4446"/>
                  </a:lnTo>
                  <a:cubicBezTo>
                    <a:pt x="6990" y="4471"/>
                    <a:pt x="6999" y="4488"/>
                    <a:pt x="7007" y="4514"/>
                  </a:cubicBezTo>
                  <a:cubicBezTo>
                    <a:pt x="7016" y="4556"/>
                    <a:pt x="7033" y="4590"/>
                    <a:pt x="7041" y="4641"/>
                  </a:cubicBezTo>
                  <a:cubicBezTo>
                    <a:pt x="7050" y="4700"/>
                    <a:pt x="7041" y="4776"/>
                    <a:pt x="7024" y="4853"/>
                  </a:cubicBezTo>
                  <a:cubicBezTo>
                    <a:pt x="7016" y="4921"/>
                    <a:pt x="7007" y="4997"/>
                    <a:pt x="7016" y="5065"/>
                  </a:cubicBezTo>
                  <a:cubicBezTo>
                    <a:pt x="7024" y="5328"/>
                    <a:pt x="6973" y="5481"/>
                    <a:pt x="6795" y="5684"/>
                  </a:cubicBezTo>
                  <a:cubicBezTo>
                    <a:pt x="6761" y="5718"/>
                    <a:pt x="6727" y="5744"/>
                    <a:pt x="6702" y="5777"/>
                  </a:cubicBezTo>
                  <a:cubicBezTo>
                    <a:pt x="6634" y="5837"/>
                    <a:pt x="6566" y="5896"/>
                    <a:pt x="6524" y="6007"/>
                  </a:cubicBezTo>
                  <a:cubicBezTo>
                    <a:pt x="6498" y="6057"/>
                    <a:pt x="6507" y="6108"/>
                    <a:pt x="6507" y="6151"/>
                  </a:cubicBezTo>
                  <a:cubicBezTo>
                    <a:pt x="6507" y="6168"/>
                    <a:pt x="6515" y="6202"/>
                    <a:pt x="6507" y="6210"/>
                  </a:cubicBezTo>
                  <a:lnTo>
                    <a:pt x="6481" y="6210"/>
                  </a:lnTo>
                  <a:cubicBezTo>
                    <a:pt x="6481" y="6202"/>
                    <a:pt x="6473" y="6185"/>
                    <a:pt x="6473" y="6176"/>
                  </a:cubicBezTo>
                  <a:cubicBezTo>
                    <a:pt x="6464" y="6168"/>
                    <a:pt x="6464" y="6159"/>
                    <a:pt x="6456" y="6142"/>
                  </a:cubicBezTo>
                  <a:lnTo>
                    <a:pt x="6456" y="6083"/>
                  </a:lnTo>
                  <a:lnTo>
                    <a:pt x="6397" y="6091"/>
                  </a:lnTo>
                  <a:cubicBezTo>
                    <a:pt x="6388" y="6094"/>
                    <a:pt x="6380" y="6095"/>
                    <a:pt x="6371" y="6095"/>
                  </a:cubicBezTo>
                  <a:cubicBezTo>
                    <a:pt x="6354" y="6095"/>
                    <a:pt x="6337" y="6091"/>
                    <a:pt x="6320" y="6091"/>
                  </a:cubicBezTo>
                  <a:cubicBezTo>
                    <a:pt x="6303" y="6091"/>
                    <a:pt x="6295" y="6083"/>
                    <a:pt x="6278" y="6083"/>
                  </a:cubicBezTo>
                  <a:cubicBezTo>
                    <a:pt x="6269" y="5981"/>
                    <a:pt x="6261" y="5896"/>
                    <a:pt x="6244" y="5828"/>
                  </a:cubicBezTo>
                  <a:lnTo>
                    <a:pt x="6227" y="5769"/>
                  </a:lnTo>
                  <a:lnTo>
                    <a:pt x="6167" y="5786"/>
                  </a:lnTo>
                  <a:cubicBezTo>
                    <a:pt x="6117" y="5811"/>
                    <a:pt x="6049" y="5828"/>
                    <a:pt x="5981" y="5845"/>
                  </a:cubicBezTo>
                  <a:cubicBezTo>
                    <a:pt x="5904" y="5871"/>
                    <a:pt x="5837" y="5888"/>
                    <a:pt x="5794" y="5905"/>
                  </a:cubicBezTo>
                  <a:cubicBezTo>
                    <a:pt x="5752" y="5930"/>
                    <a:pt x="5726" y="5930"/>
                    <a:pt x="5701" y="5939"/>
                  </a:cubicBezTo>
                  <a:cubicBezTo>
                    <a:pt x="5650" y="5947"/>
                    <a:pt x="5608" y="5964"/>
                    <a:pt x="5548" y="6032"/>
                  </a:cubicBezTo>
                  <a:lnTo>
                    <a:pt x="5506" y="6066"/>
                  </a:lnTo>
                  <a:lnTo>
                    <a:pt x="5540" y="6100"/>
                  </a:lnTo>
                  <a:cubicBezTo>
                    <a:pt x="5726" y="6320"/>
                    <a:pt x="5531" y="6872"/>
                    <a:pt x="5421" y="7203"/>
                  </a:cubicBezTo>
                  <a:cubicBezTo>
                    <a:pt x="5379" y="7304"/>
                    <a:pt x="5353" y="7398"/>
                    <a:pt x="5336" y="7457"/>
                  </a:cubicBezTo>
                  <a:cubicBezTo>
                    <a:pt x="5319" y="7517"/>
                    <a:pt x="5311" y="7567"/>
                    <a:pt x="5311" y="7610"/>
                  </a:cubicBezTo>
                  <a:cubicBezTo>
                    <a:pt x="5285" y="7737"/>
                    <a:pt x="5277" y="7788"/>
                    <a:pt x="5158" y="7924"/>
                  </a:cubicBezTo>
                  <a:cubicBezTo>
                    <a:pt x="5124" y="7958"/>
                    <a:pt x="5090" y="8000"/>
                    <a:pt x="5056" y="8042"/>
                  </a:cubicBezTo>
                  <a:cubicBezTo>
                    <a:pt x="4997" y="8127"/>
                    <a:pt x="4920" y="8212"/>
                    <a:pt x="4853" y="8263"/>
                  </a:cubicBezTo>
                  <a:cubicBezTo>
                    <a:pt x="4844" y="8263"/>
                    <a:pt x="4844" y="8255"/>
                    <a:pt x="4844" y="8255"/>
                  </a:cubicBezTo>
                  <a:lnTo>
                    <a:pt x="4827" y="8229"/>
                  </a:lnTo>
                  <a:lnTo>
                    <a:pt x="4802" y="8221"/>
                  </a:lnTo>
                  <a:lnTo>
                    <a:pt x="4785" y="8221"/>
                  </a:lnTo>
                  <a:cubicBezTo>
                    <a:pt x="4768" y="8195"/>
                    <a:pt x="4793" y="8110"/>
                    <a:pt x="4810" y="8051"/>
                  </a:cubicBezTo>
                  <a:cubicBezTo>
                    <a:pt x="4853" y="7915"/>
                    <a:pt x="4912" y="7729"/>
                    <a:pt x="4759" y="7627"/>
                  </a:cubicBezTo>
                  <a:cubicBezTo>
                    <a:pt x="4705" y="7595"/>
                    <a:pt x="4645" y="7585"/>
                    <a:pt x="4582" y="7585"/>
                  </a:cubicBezTo>
                  <a:cubicBezTo>
                    <a:pt x="4525" y="7585"/>
                    <a:pt x="4467" y="7593"/>
                    <a:pt x="4411" y="7601"/>
                  </a:cubicBezTo>
                  <a:lnTo>
                    <a:pt x="4386" y="7601"/>
                  </a:lnTo>
                  <a:lnTo>
                    <a:pt x="4369" y="7627"/>
                  </a:lnTo>
                  <a:cubicBezTo>
                    <a:pt x="4267" y="7813"/>
                    <a:pt x="4208" y="8017"/>
                    <a:pt x="4140" y="8212"/>
                  </a:cubicBezTo>
                  <a:cubicBezTo>
                    <a:pt x="4072" y="8407"/>
                    <a:pt x="4004" y="8619"/>
                    <a:pt x="3894" y="8814"/>
                  </a:cubicBezTo>
                  <a:cubicBezTo>
                    <a:pt x="3818" y="8967"/>
                    <a:pt x="3724" y="9103"/>
                    <a:pt x="3640" y="9239"/>
                  </a:cubicBezTo>
                  <a:cubicBezTo>
                    <a:pt x="3521" y="9425"/>
                    <a:pt x="3394" y="9629"/>
                    <a:pt x="3292" y="9849"/>
                  </a:cubicBezTo>
                  <a:cubicBezTo>
                    <a:pt x="3266" y="9900"/>
                    <a:pt x="3241" y="9960"/>
                    <a:pt x="3224" y="10019"/>
                  </a:cubicBezTo>
                  <a:cubicBezTo>
                    <a:pt x="3164" y="10197"/>
                    <a:pt x="3088" y="10401"/>
                    <a:pt x="2935" y="10452"/>
                  </a:cubicBezTo>
                  <a:cubicBezTo>
                    <a:pt x="2922" y="10455"/>
                    <a:pt x="2907" y="10457"/>
                    <a:pt x="2889" y="10457"/>
                  </a:cubicBezTo>
                  <a:cubicBezTo>
                    <a:pt x="2830" y="10457"/>
                    <a:pt x="2751" y="10437"/>
                    <a:pt x="2672" y="10418"/>
                  </a:cubicBezTo>
                  <a:cubicBezTo>
                    <a:pt x="2576" y="10394"/>
                    <a:pt x="2476" y="10370"/>
                    <a:pt x="2381" y="10370"/>
                  </a:cubicBezTo>
                  <a:cubicBezTo>
                    <a:pt x="2341" y="10370"/>
                    <a:pt x="2303" y="10374"/>
                    <a:pt x="2265" y="10384"/>
                  </a:cubicBezTo>
                  <a:cubicBezTo>
                    <a:pt x="2130" y="10426"/>
                    <a:pt x="1782" y="10613"/>
                    <a:pt x="1680" y="10732"/>
                  </a:cubicBezTo>
                  <a:cubicBezTo>
                    <a:pt x="1553" y="10876"/>
                    <a:pt x="1476" y="11020"/>
                    <a:pt x="1400" y="11156"/>
                  </a:cubicBezTo>
                  <a:cubicBezTo>
                    <a:pt x="1315" y="11317"/>
                    <a:pt x="1222" y="11478"/>
                    <a:pt x="1069" y="11648"/>
                  </a:cubicBezTo>
                  <a:cubicBezTo>
                    <a:pt x="789" y="11936"/>
                    <a:pt x="0" y="13056"/>
                    <a:pt x="204" y="13556"/>
                  </a:cubicBezTo>
                  <a:cubicBezTo>
                    <a:pt x="263" y="13701"/>
                    <a:pt x="391" y="13777"/>
                    <a:pt x="586" y="13785"/>
                  </a:cubicBezTo>
                  <a:cubicBezTo>
                    <a:pt x="713" y="13794"/>
                    <a:pt x="950" y="13989"/>
                    <a:pt x="1154" y="14159"/>
                  </a:cubicBezTo>
                  <a:cubicBezTo>
                    <a:pt x="1264" y="14244"/>
                    <a:pt x="1366" y="14337"/>
                    <a:pt x="1468" y="14405"/>
                  </a:cubicBezTo>
                  <a:lnTo>
                    <a:pt x="1510" y="14422"/>
                  </a:lnTo>
                  <a:cubicBezTo>
                    <a:pt x="1602" y="14441"/>
                    <a:pt x="1699" y="14461"/>
                    <a:pt x="1802" y="14461"/>
                  </a:cubicBezTo>
                  <a:cubicBezTo>
                    <a:pt x="1831" y="14461"/>
                    <a:pt x="1861" y="14459"/>
                    <a:pt x="1892" y="14456"/>
                  </a:cubicBezTo>
                  <a:cubicBezTo>
                    <a:pt x="2028" y="14430"/>
                    <a:pt x="2163" y="14396"/>
                    <a:pt x="2299" y="14362"/>
                  </a:cubicBezTo>
                  <a:cubicBezTo>
                    <a:pt x="2401" y="14337"/>
                    <a:pt x="2503" y="14311"/>
                    <a:pt x="2605" y="14294"/>
                  </a:cubicBezTo>
                  <a:lnTo>
                    <a:pt x="2664" y="14286"/>
                  </a:lnTo>
                  <a:cubicBezTo>
                    <a:pt x="2732" y="14269"/>
                    <a:pt x="2817" y="14252"/>
                    <a:pt x="2885" y="14227"/>
                  </a:cubicBezTo>
                  <a:cubicBezTo>
                    <a:pt x="2918" y="14231"/>
                    <a:pt x="2942" y="14233"/>
                    <a:pt x="2959" y="14233"/>
                  </a:cubicBezTo>
                  <a:cubicBezTo>
                    <a:pt x="2976" y="14233"/>
                    <a:pt x="2986" y="14231"/>
                    <a:pt x="2995" y="14227"/>
                  </a:cubicBezTo>
                  <a:cubicBezTo>
                    <a:pt x="3037" y="14218"/>
                    <a:pt x="3054" y="14184"/>
                    <a:pt x="3063" y="14159"/>
                  </a:cubicBezTo>
                  <a:cubicBezTo>
                    <a:pt x="3071" y="14133"/>
                    <a:pt x="3080" y="14125"/>
                    <a:pt x="3088" y="14125"/>
                  </a:cubicBezTo>
                  <a:cubicBezTo>
                    <a:pt x="3098" y="14122"/>
                    <a:pt x="3109" y="14121"/>
                    <a:pt x="3122" y="14121"/>
                  </a:cubicBezTo>
                  <a:cubicBezTo>
                    <a:pt x="3152" y="14121"/>
                    <a:pt x="3188" y="14127"/>
                    <a:pt x="3224" y="14133"/>
                  </a:cubicBezTo>
                  <a:cubicBezTo>
                    <a:pt x="3266" y="14142"/>
                    <a:pt x="3300" y="14150"/>
                    <a:pt x="3334" y="14150"/>
                  </a:cubicBezTo>
                  <a:cubicBezTo>
                    <a:pt x="3402" y="14142"/>
                    <a:pt x="3461" y="14125"/>
                    <a:pt x="3512" y="14108"/>
                  </a:cubicBezTo>
                  <a:cubicBezTo>
                    <a:pt x="3546" y="14099"/>
                    <a:pt x="3580" y="14082"/>
                    <a:pt x="3623" y="14082"/>
                  </a:cubicBezTo>
                  <a:cubicBezTo>
                    <a:pt x="3764" y="14060"/>
                    <a:pt x="3860" y="14052"/>
                    <a:pt x="3971" y="14052"/>
                  </a:cubicBezTo>
                  <a:cubicBezTo>
                    <a:pt x="4027" y="14052"/>
                    <a:pt x="4086" y="14054"/>
                    <a:pt x="4157" y="14057"/>
                  </a:cubicBezTo>
                  <a:cubicBezTo>
                    <a:pt x="4242" y="14057"/>
                    <a:pt x="4361" y="14065"/>
                    <a:pt x="4437" y="14065"/>
                  </a:cubicBezTo>
                  <a:lnTo>
                    <a:pt x="4505" y="14065"/>
                  </a:lnTo>
                  <a:cubicBezTo>
                    <a:pt x="4526" y="14067"/>
                    <a:pt x="4548" y="14069"/>
                    <a:pt x="4569" y="14069"/>
                  </a:cubicBezTo>
                  <a:cubicBezTo>
                    <a:pt x="4641" y="14069"/>
                    <a:pt x="4718" y="14052"/>
                    <a:pt x="4836" y="13981"/>
                  </a:cubicBezTo>
                  <a:cubicBezTo>
                    <a:pt x="4956" y="13909"/>
                    <a:pt x="5016" y="13875"/>
                    <a:pt x="5084" y="13875"/>
                  </a:cubicBezTo>
                  <a:cubicBezTo>
                    <a:pt x="5146" y="13875"/>
                    <a:pt x="5216" y="13903"/>
                    <a:pt x="5345" y="13955"/>
                  </a:cubicBezTo>
                  <a:cubicBezTo>
                    <a:pt x="5531" y="14031"/>
                    <a:pt x="5667" y="14031"/>
                    <a:pt x="5837" y="14031"/>
                  </a:cubicBezTo>
                  <a:lnTo>
                    <a:pt x="6057" y="14031"/>
                  </a:lnTo>
                  <a:cubicBezTo>
                    <a:pt x="6097" y="14031"/>
                    <a:pt x="6136" y="14028"/>
                    <a:pt x="6176" y="14028"/>
                  </a:cubicBezTo>
                  <a:cubicBezTo>
                    <a:pt x="6196" y="14028"/>
                    <a:pt x="6216" y="14029"/>
                    <a:pt x="6235" y="14031"/>
                  </a:cubicBezTo>
                  <a:lnTo>
                    <a:pt x="6286" y="14031"/>
                  </a:lnTo>
                  <a:cubicBezTo>
                    <a:pt x="6337" y="14031"/>
                    <a:pt x="6363" y="14040"/>
                    <a:pt x="6380" y="14057"/>
                  </a:cubicBezTo>
                  <a:cubicBezTo>
                    <a:pt x="6397" y="14065"/>
                    <a:pt x="6422" y="14091"/>
                    <a:pt x="6456" y="14125"/>
                  </a:cubicBezTo>
                  <a:cubicBezTo>
                    <a:pt x="6592" y="14227"/>
                    <a:pt x="6719" y="14371"/>
                    <a:pt x="6838" y="14574"/>
                  </a:cubicBezTo>
                  <a:lnTo>
                    <a:pt x="6855" y="14591"/>
                  </a:lnTo>
                  <a:cubicBezTo>
                    <a:pt x="6889" y="14617"/>
                    <a:pt x="6922" y="14651"/>
                    <a:pt x="6956" y="14685"/>
                  </a:cubicBezTo>
                  <a:cubicBezTo>
                    <a:pt x="7041" y="14761"/>
                    <a:pt x="7033" y="14812"/>
                    <a:pt x="6999" y="14871"/>
                  </a:cubicBezTo>
                  <a:lnTo>
                    <a:pt x="6982" y="14905"/>
                  </a:lnTo>
                  <a:lnTo>
                    <a:pt x="7007" y="14931"/>
                  </a:lnTo>
                  <a:cubicBezTo>
                    <a:pt x="7041" y="14973"/>
                    <a:pt x="7084" y="14999"/>
                    <a:pt x="7135" y="15015"/>
                  </a:cubicBezTo>
                  <a:cubicBezTo>
                    <a:pt x="7135" y="15066"/>
                    <a:pt x="7118" y="15109"/>
                    <a:pt x="7092" y="15151"/>
                  </a:cubicBezTo>
                  <a:cubicBezTo>
                    <a:pt x="7067" y="15194"/>
                    <a:pt x="7041" y="15236"/>
                    <a:pt x="7033" y="15295"/>
                  </a:cubicBezTo>
                  <a:cubicBezTo>
                    <a:pt x="7024" y="15363"/>
                    <a:pt x="7033" y="15423"/>
                    <a:pt x="7041" y="15474"/>
                  </a:cubicBezTo>
                  <a:cubicBezTo>
                    <a:pt x="7050" y="15507"/>
                    <a:pt x="7058" y="15541"/>
                    <a:pt x="7058" y="15584"/>
                  </a:cubicBezTo>
                  <a:cubicBezTo>
                    <a:pt x="7050" y="15643"/>
                    <a:pt x="7050" y="15694"/>
                    <a:pt x="7050" y="15754"/>
                  </a:cubicBezTo>
                  <a:cubicBezTo>
                    <a:pt x="7033" y="15898"/>
                    <a:pt x="7024" y="16033"/>
                    <a:pt x="7033" y="16178"/>
                  </a:cubicBezTo>
                  <a:cubicBezTo>
                    <a:pt x="7033" y="16220"/>
                    <a:pt x="7033" y="16262"/>
                    <a:pt x="7024" y="16305"/>
                  </a:cubicBezTo>
                  <a:cubicBezTo>
                    <a:pt x="7024" y="16390"/>
                    <a:pt x="7016" y="16475"/>
                    <a:pt x="7033" y="16542"/>
                  </a:cubicBezTo>
                  <a:cubicBezTo>
                    <a:pt x="7050" y="16602"/>
                    <a:pt x="7084" y="16644"/>
                    <a:pt x="7109" y="16678"/>
                  </a:cubicBezTo>
                  <a:cubicBezTo>
                    <a:pt x="7143" y="16729"/>
                    <a:pt x="7168" y="16763"/>
                    <a:pt x="7177" y="16839"/>
                  </a:cubicBezTo>
                  <a:cubicBezTo>
                    <a:pt x="7185" y="16924"/>
                    <a:pt x="7151" y="17017"/>
                    <a:pt x="7126" y="17119"/>
                  </a:cubicBezTo>
                  <a:cubicBezTo>
                    <a:pt x="7075" y="17263"/>
                    <a:pt x="7033" y="17408"/>
                    <a:pt x="7084" y="17569"/>
                  </a:cubicBezTo>
                  <a:cubicBezTo>
                    <a:pt x="7118" y="17662"/>
                    <a:pt x="7168" y="17739"/>
                    <a:pt x="7228" y="17806"/>
                  </a:cubicBezTo>
                  <a:cubicBezTo>
                    <a:pt x="7270" y="17874"/>
                    <a:pt x="7321" y="17942"/>
                    <a:pt x="7355" y="18018"/>
                  </a:cubicBezTo>
                  <a:cubicBezTo>
                    <a:pt x="7431" y="18222"/>
                    <a:pt x="7516" y="18315"/>
                    <a:pt x="7644" y="18477"/>
                  </a:cubicBezTo>
                  <a:cubicBezTo>
                    <a:pt x="7703" y="18553"/>
                    <a:pt x="7703" y="18553"/>
                    <a:pt x="7728" y="18638"/>
                  </a:cubicBezTo>
                  <a:lnTo>
                    <a:pt x="7745" y="18680"/>
                  </a:lnTo>
                  <a:cubicBezTo>
                    <a:pt x="7788" y="18782"/>
                    <a:pt x="7822" y="18884"/>
                    <a:pt x="7873" y="18994"/>
                  </a:cubicBezTo>
                  <a:cubicBezTo>
                    <a:pt x="7983" y="19232"/>
                    <a:pt x="8085" y="19299"/>
                    <a:pt x="8246" y="19401"/>
                  </a:cubicBezTo>
                  <a:cubicBezTo>
                    <a:pt x="8288" y="19427"/>
                    <a:pt x="8331" y="19461"/>
                    <a:pt x="8382" y="19495"/>
                  </a:cubicBezTo>
                  <a:cubicBezTo>
                    <a:pt x="8678" y="19698"/>
                    <a:pt x="8661" y="19961"/>
                    <a:pt x="8628" y="20063"/>
                  </a:cubicBezTo>
                  <a:lnTo>
                    <a:pt x="8797" y="20029"/>
                  </a:lnTo>
                  <a:cubicBezTo>
                    <a:pt x="8780" y="20029"/>
                    <a:pt x="8763" y="19936"/>
                    <a:pt x="8755" y="19936"/>
                  </a:cubicBezTo>
                  <a:cubicBezTo>
                    <a:pt x="8789" y="19749"/>
                    <a:pt x="8687" y="19571"/>
                    <a:pt x="8441" y="19401"/>
                  </a:cubicBezTo>
                  <a:cubicBezTo>
                    <a:pt x="8390" y="19367"/>
                    <a:pt x="8348" y="19333"/>
                    <a:pt x="8305" y="19308"/>
                  </a:cubicBezTo>
                  <a:cubicBezTo>
                    <a:pt x="8144" y="19206"/>
                    <a:pt x="8068" y="19155"/>
                    <a:pt x="7974" y="18943"/>
                  </a:cubicBezTo>
                  <a:cubicBezTo>
                    <a:pt x="7923" y="18841"/>
                    <a:pt x="7890" y="18748"/>
                    <a:pt x="7847" y="18646"/>
                  </a:cubicBezTo>
                  <a:lnTo>
                    <a:pt x="7830" y="18595"/>
                  </a:lnTo>
                  <a:cubicBezTo>
                    <a:pt x="7796" y="18510"/>
                    <a:pt x="7796" y="18494"/>
                    <a:pt x="7728" y="18409"/>
                  </a:cubicBezTo>
                  <a:cubicBezTo>
                    <a:pt x="7601" y="18256"/>
                    <a:pt x="7525" y="18163"/>
                    <a:pt x="7457" y="17976"/>
                  </a:cubicBezTo>
                  <a:cubicBezTo>
                    <a:pt x="7414" y="17883"/>
                    <a:pt x="7364" y="17815"/>
                    <a:pt x="7313" y="17739"/>
                  </a:cubicBezTo>
                  <a:cubicBezTo>
                    <a:pt x="7262" y="17671"/>
                    <a:pt x="7211" y="17611"/>
                    <a:pt x="7185" y="17535"/>
                  </a:cubicBezTo>
                  <a:cubicBezTo>
                    <a:pt x="7143" y="17408"/>
                    <a:pt x="7185" y="17280"/>
                    <a:pt x="7228" y="17153"/>
                  </a:cubicBezTo>
                  <a:cubicBezTo>
                    <a:pt x="7262" y="17043"/>
                    <a:pt x="7296" y="16941"/>
                    <a:pt x="7287" y="16831"/>
                  </a:cubicBezTo>
                  <a:cubicBezTo>
                    <a:pt x="7279" y="16729"/>
                    <a:pt x="7236" y="16670"/>
                    <a:pt x="7202" y="16619"/>
                  </a:cubicBezTo>
                  <a:cubicBezTo>
                    <a:pt x="7177" y="16585"/>
                    <a:pt x="7151" y="16551"/>
                    <a:pt x="7143" y="16508"/>
                  </a:cubicBezTo>
                  <a:cubicBezTo>
                    <a:pt x="7126" y="16458"/>
                    <a:pt x="7135" y="16390"/>
                    <a:pt x="7135" y="16313"/>
                  </a:cubicBezTo>
                  <a:cubicBezTo>
                    <a:pt x="7143" y="16271"/>
                    <a:pt x="7143" y="16220"/>
                    <a:pt x="7143" y="16178"/>
                  </a:cubicBezTo>
                  <a:cubicBezTo>
                    <a:pt x="7135" y="16033"/>
                    <a:pt x="7143" y="15898"/>
                    <a:pt x="7160" y="15762"/>
                  </a:cubicBezTo>
                  <a:cubicBezTo>
                    <a:pt x="7160" y="15703"/>
                    <a:pt x="7168" y="15652"/>
                    <a:pt x="7168" y="15592"/>
                  </a:cubicBezTo>
                  <a:cubicBezTo>
                    <a:pt x="7168" y="15541"/>
                    <a:pt x="7160" y="15491"/>
                    <a:pt x="7151" y="15448"/>
                  </a:cubicBezTo>
                  <a:cubicBezTo>
                    <a:pt x="7143" y="15406"/>
                    <a:pt x="7135" y="15363"/>
                    <a:pt x="7143" y="15312"/>
                  </a:cubicBezTo>
                  <a:cubicBezTo>
                    <a:pt x="7151" y="15270"/>
                    <a:pt x="7168" y="15236"/>
                    <a:pt x="7185" y="15202"/>
                  </a:cubicBezTo>
                  <a:cubicBezTo>
                    <a:pt x="7219" y="15143"/>
                    <a:pt x="7262" y="15075"/>
                    <a:pt x="7236" y="14965"/>
                  </a:cubicBezTo>
                  <a:lnTo>
                    <a:pt x="7228" y="14931"/>
                  </a:lnTo>
                  <a:lnTo>
                    <a:pt x="7194" y="14922"/>
                  </a:lnTo>
                  <a:cubicBezTo>
                    <a:pt x="7160" y="14914"/>
                    <a:pt x="7135" y="14905"/>
                    <a:pt x="7118" y="14888"/>
                  </a:cubicBezTo>
                  <a:cubicBezTo>
                    <a:pt x="7160" y="14786"/>
                    <a:pt x="7135" y="14693"/>
                    <a:pt x="7033" y="14600"/>
                  </a:cubicBezTo>
                  <a:cubicBezTo>
                    <a:pt x="6999" y="14566"/>
                    <a:pt x="6965" y="14540"/>
                    <a:pt x="6931" y="14515"/>
                  </a:cubicBezTo>
                  <a:cubicBezTo>
                    <a:pt x="6804" y="14303"/>
                    <a:pt x="6668" y="14142"/>
                    <a:pt x="6524" y="14031"/>
                  </a:cubicBezTo>
                  <a:cubicBezTo>
                    <a:pt x="6490" y="14006"/>
                    <a:pt x="6464" y="13989"/>
                    <a:pt x="6456" y="13972"/>
                  </a:cubicBezTo>
                  <a:cubicBezTo>
                    <a:pt x="6405" y="13921"/>
                    <a:pt x="6388" y="13921"/>
                    <a:pt x="6286" y="13921"/>
                  </a:cubicBezTo>
                  <a:lnTo>
                    <a:pt x="6235" y="13921"/>
                  </a:lnTo>
                  <a:cubicBezTo>
                    <a:pt x="6216" y="13918"/>
                    <a:pt x="6195" y="13917"/>
                    <a:pt x="6174" y="13917"/>
                  </a:cubicBezTo>
                  <a:cubicBezTo>
                    <a:pt x="6132" y="13917"/>
                    <a:pt x="6088" y="13921"/>
                    <a:pt x="6049" y="13921"/>
                  </a:cubicBezTo>
                  <a:lnTo>
                    <a:pt x="5837" y="13921"/>
                  </a:lnTo>
                  <a:cubicBezTo>
                    <a:pt x="5667" y="13921"/>
                    <a:pt x="5557" y="13921"/>
                    <a:pt x="5379" y="13853"/>
                  </a:cubicBezTo>
                  <a:cubicBezTo>
                    <a:pt x="5239" y="13793"/>
                    <a:pt x="5154" y="13762"/>
                    <a:pt x="5076" y="13762"/>
                  </a:cubicBezTo>
                  <a:cubicBezTo>
                    <a:pt x="4989" y="13762"/>
                    <a:pt x="4911" y="13802"/>
                    <a:pt x="4776" y="13887"/>
                  </a:cubicBezTo>
                  <a:cubicBezTo>
                    <a:pt x="4687" y="13945"/>
                    <a:pt x="4632" y="13959"/>
                    <a:pt x="4570" y="13959"/>
                  </a:cubicBezTo>
                  <a:cubicBezTo>
                    <a:pt x="4549" y="13959"/>
                    <a:pt x="4528" y="13957"/>
                    <a:pt x="4505" y="13955"/>
                  </a:cubicBezTo>
                  <a:lnTo>
                    <a:pt x="4437" y="13955"/>
                  </a:lnTo>
                  <a:cubicBezTo>
                    <a:pt x="4361" y="13955"/>
                    <a:pt x="4242" y="13947"/>
                    <a:pt x="4157" y="13947"/>
                  </a:cubicBezTo>
                  <a:cubicBezTo>
                    <a:pt x="4086" y="13944"/>
                    <a:pt x="4026" y="13942"/>
                    <a:pt x="3968" y="13942"/>
                  </a:cubicBezTo>
                  <a:cubicBezTo>
                    <a:pt x="3853" y="13942"/>
                    <a:pt x="3750" y="13949"/>
                    <a:pt x="3597" y="13972"/>
                  </a:cubicBezTo>
                  <a:cubicBezTo>
                    <a:pt x="3555" y="13972"/>
                    <a:pt x="3512" y="13989"/>
                    <a:pt x="3470" y="13998"/>
                  </a:cubicBezTo>
                  <a:cubicBezTo>
                    <a:pt x="3427" y="14014"/>
                    <a:pt x="3385" y="14031"/>
                    <a:pt x="3326" y="14031"/>
                  </a:cubicBezTo>
                  <a:cubicBezTo>
                    <a:pt x="3321" y="14034"/>
                    <a:pt x="3314" y="14035"/>
                    <a:pt x="3307" y="14035"/>
                  </a:cubicBezTo>
                  <a:cubicBezTo>
                    <a:pt x="3289" y="14035"/>
                    <a:pt x="3265" y="14029"/>
                    <a:pt x="3241" y="14023"/>
                  </a:cubicBezTo>
                  <a:cubicBezTo>
                    <a:pt x="3200" y="14017"/>
                    <a:pt x="3155" y="14007"/>
                    <a:pt x="3109" y="14007"/>
                  </a:cubicBezTo>
                  <a:cubicBezTo>
                    <a:pt x="3088" y="14007"/>
                    <a:pt x="3067" y="14009"/>
                    <a:pt x="3046" y="14014"/>
                  </a:cubicBezTo>
                  <a:cubicBezTo>
                    <a:pt x="2995" y="14031"/>
                    <a:pt x="2969" y="14082"/>
                    <a:pt x="2961" y="14108"/>
                  </a:cubicBezTo>
                  <a:cubicBezTo>
                    <a:pt x="2961" y="14116"/>
                    <a:pt x="2961" y="14116"/>
                    <a:pt x="2952" y="14116"/>
                  </a:cubicBezTo>
                  <a:lnTo>
                    <a:pt x="2859" y="14116"/>
                  </a:lnTo>
                  <a:lnTo>
                    <a:pt x="2851" y="14125"/>
                  </a:lnTo>
                  <a:cubicBezTo>
                    <a:pt x="2791" y="14142"/>
                    <a:pt x="2706" y="14159"/>
                    <a:pt x="2639" y="14176"/>
                  </a:cubicBezTo>
                  <a:lnTo>
                    <a:pt x="2579" y="14184"/>
                  </a:lnTo>
                  <a:cubicBezTo>
                    <a:pt x="2477" y="14201"/>
                    <a:pt x="2376" y="14227"/>
                    <a:pt x="2274" y="14260"/>
                  </a:cubicBezTo>
                  <a:cubicBezTo>
                    <a:pt x="2138" y="14286"/>
                    <a:pt x="2002" y="14320"/>
                    <a:pt x="1875" y="14345"/>
                  </a:cubicBezTo>
                  <a:cubicBezTo>
                    <a:pt x="1848" y="14349"/>
                    <a:pt x="1822" y="14351"/>
                    <a:pt x="1796" y="14351"/>
                  </a:cubicBezTo>
                  <a:cubicBezTo>
                    <a:pt x="1707" y="14351"/>
                    <a:pt x="1621" y="14331"/>
                    <a:pt x="1536" y="14311"/>
                  </a:cubicBezTo>
                  <a:lnTo>
                    <a:pt x="1519" y="14303"/>
                  </a:lnTo>
                  <a:cubicBezTo>
                    <a:pt x="1425" y="14244"/>
                    <a:pt x="1332" y="14159"/>
                    <a:pt x="1222" y="14074"/>
                  </a:cubicBezTo>
                  <a:cubicBezTo>
                    <a:pt x="984" y="13870"/>
                    <a:pt x="755" y="13684"/>
                    <a:pt x="594" y="13675"/>
                  </a:cubicBezTo>
                  <a:cubicBezTo>
                    <a:pt x="441" y="13667"/>
                    <a:pt x="348" y="13616"/>
                    <a:pt x="306" y="13514"/>
                  </a:cubicBezTo>
                  <a:cubicBezTo>
                    <a:pt x="145" y="13115"/>
                    <a:pt x="806" y="12072"/>
                    <a:pt x="1146" y="11724"/>
                  </a:cubicBezTo>
                  <a:cubicBezTo>
                    <a:pt x="1315" y="11546"/>
                    <a:pt x="1400" y="11376"/>
                    <a:pt x="1493" y="11215"/>
                  </a:cubicBezTo>
                  <a:cubicBezTo>
                    <a:pt x="1570" y="11071"/>
                    <a:pt x="1638" y="10944"/>
                    <a:pt x="1756" y="10808"/>
                  </a:cubicBezTo>
                  <a:cubicBezTo>
                    <a:pt x="1841" y="10715"/>
                    <a:pt x="2163" y="10528"/>
                    <a:pt x="2291" y="10494"/>
                  </a:cubicBezTo>
                  <a:cubicBezTo>
                    <a:pt x="2320" y="10487"/>
                    <a:pt x="2350" y="10484"/>
                    <a:pt x="2383" y="10484"/>
                  </a:cubicBezTo>
                  <a:cubicBezTo>
                    <a:pt x="2464" y="10484"/>
                    <a:pt x="2553" y="10504"/>
                    <a:pt x="2639" y="10528"/>
                  </a:cubicBezTo>
                  <a:cubicBezTo>
                    <a:pt x="2730" y="10552"/>
                    <a:pt x="2812" y="10572"/>
                    <a:pt x="2886" y="10572"/>
                  </a:cubicBezTo>
                  <a:cubicBezTo>
                    <a:pt x="2915" y="10572"/>
                    <a:pt x="2943" y="10569"/>
                    <a:pt x="2969" y="10562"/>
                  </a:cubicBezTo>
                  <a:cubicBezTo>
                    <a:pt x="3173" y="10486"/>
                    <a:pt x="3258" y="10248"/>
                    <a:pt x="3326" y="10061"/>
                  </a:cubicBezTo>
                  <a:cubicBezTo>
                    <a:pt x="3343" y="10002"/>
                    <a:pt x="3368" y="9943"/>
                    <a:pt x="3385" y="9900"/>
                  </a:cubicBezTo>
                  <a:cubicBezTo>
                    <a:pt x="3487" y="9680"/>
                    <a:pt x="3606" y="9493"/>
                    <a:pt x="3733" y="9298"/>
                  </a:cubicBezTo>
                  <a:cubicBezTo>
                    <a:pt x="3818" y="9162"/>
                    <a:pt x="3911" y="9018"/>
                    <a:pt x="3987" y="8874"/>
                  </a:cubicBezTo>
                  <a:cubicBezTo>
                    <a:pt x="4106" y="8662"/>
                    <a:pt x="4174" y="8450"/>
                    <a:pt x="4242" y="8246"/>
                  </a:cubicBezTo>
                  <a:cubicBezTo>
                    <a:pt x="4301" y="8051"/>
                    <a:pt x="4361" y="7873"/>
                    <a:pt x="4454" y="7703"/>
                  </a:cubicBezTo>
                  <a:cubicBezTo>
                    <a:pt x="4492" y="7700"/>
                    <a:pt x="4529" y="7696"/>
                    <a:pt x="4563" y="7696"/>
                  </a:cubicBezTo>
                  <a:cubicBezTo>
                    <a:pt x="4614" y="7696"/>
                    <a:pt x="4660" y="7703"/>
                    <a:pt x="4700" y="7729"/>
                  </a:cubicBezTo>
                  <a:cubicBezTo>
                    <a:pt x="4776" y="7771"/>
                    <a:pt x="4751" y="7881"/>
                    <a:pt x="4700" y="8025"/>
                  </a:cubicBezTo>
                  <a:cubicBezTo>
                    <a:pt x="4674" y="8127"/>
                    <a:pt x="4641" y="8212"/>
                    <a:pt x="4683" y="8280"/>
                  </a:cubicBezTo>
                  <a:cubicBezTo>
                    <a:pt x="4700" y="8297"/>
                    <a:pt x="4717" y="8314"/>
                    <a:pt x="4751" y="8331"/>
                  </a:cubicBezTo>
                  <a:cubicBezTo>
                    <a:pt x="4751" y="8348"/>
                    <a:pt x="4759" y="8373"/>
                    <a:pt x="4793" y="8390"/>
                  </a:cubicBezTo>
                  <a:lnTo>
                    <a:pt x="4819" y="8407"/>
                  </a:lnTo>
                  <a:lnTo>
                    <a:pt x="4844" y="8399"/>
                  </a:lnTo>
                  <a:cubicBezTo>
                    <a:pt x="4954" y="8348"/>
                    <a:pt x="5056" y="8221"/>
                    <a:pt x="5141" y="8110"/>
                  </a:cubicBezTo>
                  <a:cubicBezTo>
                    <a:pt x="5175" y="8068"/>
                    <a:pt x="5200" y="8034"/>
                    <a:pt x="5234" y="8000"/>
                  </a:cubicBezTo>
                  <a:cubicBezTo>
                    <a:pt x="5370" y="7839"/>
                    <a:pt x="5387" y="7763"/>
                    <a:pt x="5412" y="7627"/>
                  </a:cubicBezTo>
                  <a:cubicBezTo>
                    <a:pt x="5421" y="7584"/>
                    <a:pt x="5429" y="7542"/>
                    <a:pt x="5438" y="7483"/>
                  </a:cubicBezTo>
                  <a:cubicBezTo>
                    <a:pt x="5455" y="7432"/>
                    <a:pt x="5480" y="7338"/>
                    <a:pt x="5514" y="7237"/>
                  </a:cubicBezTo>
                  <a:cubicBezTo>
                    <a:pt x="5642" y="6889"/>
                    <a:pt x="5828" y="6354"/>
                    <a:pt x="5650" y="6074"/>
                  </a:cubicBezTo>
                  <a:cubicBezTo>
                    <a:pt x="5675" y="6057"/>
                    <a:pt x="5692" y="6057"/>
                    <a:pt x="5718" y="6049"/>
                  </a:cubicBezTo>
                  <a:cubicBezTo>
                    <a:pt x="5752" y="6040"/>
                    <a:pt x="5786" y="6032"/>
                    <a:pt x="5837" y="6007"/>
                  </a:cubicBezTo>
                  <a:cubicBezTo>
                    <a:pt x="5871" y="5990"/>
                    <a:pt x="5938" y="5973"/>
                    <a:pt x="6006" y="5956"/>
                  </a:cubicBezTo>
                  <a:cubicBezTo>
                    <a:pt x="6057" y="5939"/>
                    <a:pt x="6100" y="5930"/>
                    <a:pt x="6142" y="5913"/>
                  </a:cubicBezTo>
                  <a:cubicBezTo>
                    <a:pt x="6151" y="5981"/>
                    <a:pt x="6159" y="6057"/>
                    <a:pt x="6159" y="6142"/>
                  </a:cubicBezTo>
                  <a:lnTo>
                    <a:pt x="6167" y="6210"/>
                  </a:lnTo>
                  <a:lnTo>
                    <a:pt x="6227" y="6202"/>
                  </a:lnTo>
                  <a:cubicBezTo>
                    <a:pt x="6233" y="6199"/>
                    <a:pt x="6239" y="6198"/>
                    <a:pt x="6246" y="6198"/>
                  </a:cubicBezTo>
                  <a:cubicBezTo>
                    <a:pt x="6261" y="6198"/>
                    <a:pt x="6278" y="6202"/>
                    <a:pt x="6295" y="6202"/>
                  </a:cubicBezTo>
                  <a:cubicBezTo>
                    <a:pt x="6320" y="6202"/>
                    <a:pt x="6337" y="6210"/>
                    <a:pt x="6354" y="6210"/>
                  </a:cubicBezTo>
                  <a:cubicBezTo>
                    <a:pt x="6354" y="6210"/>
                    <a:pt x="6363" y="6219"/>
                    <a:pt x="6363" y="6227"/>
                  </a:cubicBezTo>
                  <a:cubicBezTo>
                    <a:pt x="6371" y="6236"/>
                    <a:pt x="6371" y="6253"/>
                    <a:pt x="6371" y="6261"/>
                  </a:cubicBezTo>
                  <a:lnTo>
                    <a:pt x="6380" y="6303"/>
                  </a:lnTo>
                  <a:lnTo>
                    <a:pt x="6422" y="6312"/>
                  </a:lnTo>
                  <a:cubicBezTo>
                    <a:pt x="6442" y="6320"/>
                    <a:pt x="6467" y="6326"/>
                    <a:pt x="6492" y="6326"/>
                  </a:cubicBezTo>
                  <a:cubicBezTo>
                    <a:pt x="6522" y="6326"/>
                    <a:pt x="6552" y="6318"/>
                    <a:pt x="6575" y="6295"/>
                  </a:cubicBezTo>
                  <a:cubicBezTo>
                    <a:pt x="6617" y="6253"/>
                    <a:pt x="6617" y="6193"/>
                    <a:pt x="6617" y="6142"/>
                  </a:cubicBezTo>
                  <a:cubicBezTo>
                    <a:pt x="6609" y="6108"/>
                    <a:pt x="6609" y="6074"/>
                    <a:pt x="6617" y="6049"/>
                  </a:cubicBezTo>
                  <a:cubicBezTo>
                    <a:pt x="6651" y="5964"/>
                    <a:pt x="6702" y="5913"/>
                    <a:pt x="6770" y="5862"/>
                  </a:cubicBezTo>
                  <a:cubicBezTo>
                    <a:pt x="6804" y="5828"/>
                    <a:pt x="6838" y="5794"/>
                    <a:pt x="6872" y="5761"/>
                  </a:cubicBezTo>
                  <a:cubicBezTo>
                    <a:pt x="7075" y="5531"/>
                    <a:pt x="7135" y="5353"/>
                    <a:pt x="7118" y="5056"/>
                  </a:cubicBezTo>
                  <a:cubicBezTo>
                    <a:pt x="7118" y="4997"/>
                    <a:pt x="7126" y="4938"/>
                    <a:pt x="7135" y="4870"/>
                  </a:cubicBezTo>
                  <a:cubicBezTo>
                    <a:pt x="7143" y="4785"/>
                    <a:pt x="7160" y="4700"/>
                    <a:pt x="7143" y="4624"/>
                  </a:cubicBezTo>
                  <a:cubicBezTo>
                    <a:pt x="7135" y="4564"/>
                    <a:pt x="7118" y="4522"/>
                    <a:pt x="7109" y="4480"/>
                  </a:cubicBezTo>
                  <a:cubicBezTo>
                    <a:pt x="7101" y="4463"/>
                    <a:pt x="7092" y="4446"/>
                    <a:pt x="7092" y="4420"/>
                  </a:cubicBezTo>
                  <a:cubicBezTo>
                    <a:pt x="7084" y="4369"/>
                    <a:pt x="7084" y="4318"/>
                    <a:pt x="7075" y="4259"/>
                  </a:cubicBezTo>
                  <a:cubicBezTo>
                    <a:pt x="7075" y="4242"/>
                    <a:pt x="7084" y="4217"/>
                    <a:pt x="7084" y="4191"/>
                  </a:cubicBezTo>
                  <a:cubicBezTo>
                    <a:pt x="7092" y="4166"/>
                    <a:pt x="7101" y="4123"/>
                    <a:pt x="7101" y="4089"/>
                  </a:cubicBezTo>
                  <a:lnTo>
                    <a:pt x="7126" y="4115"/>
                  </a:lnTo>
                  <a:lnTo>
                    <a:pt x="7126" y="4115"/>
                  </a:lnTo>
                  <a:lnTo>
                    <a:pt x="7101" y="4022"/>
                  </a:lnTo>
                  <a:cubicBezTo>
                    <a:pt x="7101" y="4005"/>
                    <a:pt x="7101" y="3979"/>
                    <a:pt x="7092" y="3954"/>
                  </a:cubicBezTo>
                  <a:cubicBezTo>
                    <a:pt x="7084" y="3937"/>
                    <a:pt x="7084" y="3928"/>
                    <a:pt x="7075" y="3911"/>
                  </a:cubicBezTo>
                  <a:cubicBezTo>
                    <a:pt x="7075" y="3903"/>
                    <a:pt x="7067" y="3886"/>
                    <a:pt x="7067" y="3877"/>
                  </a:cubicBezTo>
                  <a:cubicBezTo>
                    <a:pt x="7050" y="3826"/>
                    <a:pt x="7016" y="3792"/>
                    <a:pt x="6982" y="3759"/>
                  </a:cubicBezTo>
                  <a:cubicBezTo>
                    <a:pt x="6965" y="3691"/>
                    <a:pt x="6948" y="3631"/>
                    <a:pt x="6931" y="3563"/>
                  </a:cubicBezTo>
                  <a:cubicBezTo>
                    <a:pt x="6914" y="3479"/>
                    <a:pt x="6897" y="3402"/>
                    <a:pt x="6872" y="3317"/>
                  </a:cubicBezTo>
                  <a:cubicBezTo>
                    <a:pt x="6872" y="3309"/>
                    <a:pt x="6880" y="3300"/>
                    <a:pt x="6880" y="3292"/>
                  </a:cubicBezTo>
                  <a:cubicBezTo>
                    <a:pt x="6982" y="3334"/>
                    <a:pt x="7084" y="3351"/>
                    <a:pt x="7194" y="3377"/>
                  </a:cubicBezTo>
                  <a:cubicBezTo>
                    <a:pt x="7236" y="3385"/>
                    <a:pt x="7279" y="3402"/>
                    <a:pt x="7321" y="3411"/>
                  </a:cubicBezTo>
                  <a:cubicBezTo>
                    <a:pt x="7321" y="3436"/>
                    <a:pt x="7330" y="3453"/>
                    <a:pt x="7347" y="3479"/>
                  </a:cubicBezTo>
                  <a:cubicBezTo>
                    <a:pt x="7423" y="3606"/>
                    <a:pt x="7737" y="3691"/>
                    <a:pt x="7881" y="3708"/>
                  </a:cubicBezTo>
                  <a:lnTo>
                    <a:pt x="7881" y="3716"/>
                  </a:lnTo>
                  <a:lnTo>
                    <a:pt x="7881" y="3759"/>
                  </a:lnTo>
                  <a:lnTo>
                    <a:pt x="7923" y="3776"/>
                  </a:lnTo>
                  <a:cubicBezTo>
                    <a:pt x="7949" y="3776"/>
                    <a:pt x="7966" y="3776"/>
                    <a:pt x="7983" y="3784"/>
                  </a:cubicBezTo>
                  <a:cubicBezTo>
                    <a:pt x="7974" y="3809"/>
                    <a:pt x="7974" y="3843"/>
                    <a:pt x="7983" y="3877"/>
                  </a:cubicBezTo>
                  <a:cubicBezTo>
                    <a:pt x="7983" y="3911"/>
                    <a:pt x="8008" y="3971"/>
                    <a:pt x="8093" y="3996"/>
                  </a:cubicBezTo>
                  <a:cubicBezTo>
                    <a:pt x="8051" y="4166"/>
                    <a:pt x="8059" y="4191"/>
                    <a:pt x="8229" y="4284"/>
                  </a:cubicBezTo>
                  <a:cubicBezTo>
                    <a:pt x="8254" y="4301"/>
                    <a:pt x="8280" y="4318"/>
                    <a:pt x="8314" y="4335"/>
                  </a:cubicBezTo>
                  <a:cubicBezTo>
                    <a:pt x="8373" y="4378"/>
                    <a:pt x="8424" y="4420"/>
                    <a:pt x="8483" y="4437"/>
                  </a:cubicBezTo>
                  <a:lnTo>
                    <a:pt x="8483" y="4471"/>
                  </a:lnTo>
                  <a:cubicBezTo>
                    <a:pt x="8483" y="4505"/>
                    <a:pt x="8483" y="4539"/>
                    <a:pt x="8483" y="4564"/>
                  </a:cubicBezTo>
                  <a:lnTo>
                    <a:pt x="8483" y="4598"/>
                  </a:lnTo>
                  <a:lnTo>
                    <a:pt x="8517" y="4615"/>
                  </a:lnTo>
                  <a:cubicBezTo>
                    <a:pt x="8653" y="4666"/>
                    <a:pt x="8797" y="4760"/>
                    <a:pt x="8882" y="4853"/>
                  </a:cubicBezTo>
                  <a:cubicBezTo>
                    <a:pt x="8916" y="4895"/>
                    <a:pt x="8933" y="4946"/>
                    <a:pt x="8958" y="5006"/>
                  </a:cubicBezTo>
                  <a:cubicBezTo>
                    <a:pt x="8984" y="5065"/>
                    <a:pt x="9009" y="5124"/>
                    <a:pt x="9060" y="5184"/>
                  </a:cubicBezTo>
                  <a:cubicBezTo>
                    <a:pt x="9111" y="5243"/>
                    <a:pt x="9179" y="5302"/>
                    <a:pt x="9238" y="5353"/>
                  </a:cubicBezTo>
                  <a:cubicBezTo>
                    <a:pt x="9281" y="5396"/>
                    <a:pt x="9323" y="5438"/>
                    <a:pt x="9366" y="5472"/>
                  </a:cubicBezTo>
                  <a:cubicBezTo>
                    <a:pt x="9374" y="5481"/>
                    <a:pt x="9383" y="5506"/>
                    <a:pt x="9391" y="5531"/>
                  </a:cubicBezTo>
                  <a:cubicBezTo>
                    <a:pt x="9408" y="5574"/>
                    <a:pt x="9425" y="5616"/>
                    <a:pt x="9450" y="5642"/>
                  </a:cubicBezTo>
                  <a:cubicBezTo>
                    <a:pt x="9484" y="5676"/>
                    <a:pt x="9510" y="5684"/>
                    <a:pt x="9535" y="5693"/>
                  </a:cubicBezTo>
                  <a:cubicBezTo>
                    <a:pt x="9552" y="5701"/>
                    <a:pt x="9569" y="5701"/>
                    <a:pt x="9586" y="5744"/>
                  </a:cubicBezTo>
                  <a:lnTo>
                    <a:pt x="9603" y="5769"/>
                  </a:lnTo>
                  <a:lnTo>
                    <a:pt x="9629" y="5769"/>
                  </a:lnTo>
                  <a:cubicBezTo>
                    <a:pt x="9639" y="5770"/>
                    <a:pt x="9649" y="5771"/>
                    <a:pt x="9660" y="5771"/>
                  </a:cubicBezTo>
                  <a:cubicBezTo>
                    <a:pt x="9730" y="5771"/>
                    <a:pt x="9791" y="5745"/>
                    <a:pt x="9858" y="5693"/>
                  </a:cubicBezTo>
                  <a:cubicBezTo>
                    <a:pt x="10197" y="5396"/>
                    <a:pt x="10307" y="4318"/>
                    <a:pt x="10316" y="4140"/>
                  </a:cubicBezTo>
                  <a:cubicBezTo>
                    <a:pt x="10316" y="4005"/>
                    <a:pt x="10358" y="3903"/>
                    <a:pt x="10409" y="3801"/>
                  </a:cubicBezTo>
                  <a:cubicBezTo>
                    <a:pt x="10443" y="3708"/>
                    <a:pt x="10485" y="3614"/>
                    <a:pt x="10502" y="3496"/>
                  </a:cubicBezTo>
                  <a:cubicBezTo>
                    <a:pt x="10536" y="3275"/>
                    <a:pt x="10545" y="2936"/>
                    <a:pt x="10519" y="2732"/>
                  </a:cubicBezTo>
                  <a:lnTo>
                    <a:pt x="10528" y="2732"/>
                  </a:lnTo>
                  <a:cubicBezTo>
                    <a:pt x="10511" y="2562"/>
                    <a:pt x="10426" y="2418"/>
                    <a:pt x="10350" y="2291"/>
                  </a:cubicBezTo>
                  <a:cubicBezTo>
                    <a:pt x="10265" y="2138"/>
                    <a:pt x="10180" y="2003"/>
                    <a:pt x="10197" y="1824"/>
                  </a:cubicBezTo>
                  <a:cubicBezTo>
                    <a:pt x="10197" y="1740"/>
                    <a:pt x="10222" y="1663"/>
                    <a:pt x="10248" y="1578"/>
                  </a:cubicBezTo>
                  <a:cubicBezTo>
                    <a:pt x="10299" y="1434"/>
                    <a:pt x="10350" y="1281"/>
                    <a:pt x="10282" y="1095"/>
                  </a:cubicBezTo>
                  <a:cubicBezTo>
                    <a:pt x="10248" y="1010"/>
                    <a:pt x="10205" y="942"/>
                    <a:pt x="10171" y="883"/>
                  </a:cubicBezTo>
                  <a:cubicBezTo>
                    <a:pt x="10104" y="773"/>
                    <a:pt x="10053" y="688"/>
                    <a:pt x="10061" y="510"/>
                  </a:cubicBezTo>
                  <a:cubicBezTo>
                    <a:pt x="10061" y="467"/>
                    <a:pt x="10061" y="433"/>
                    <a:pt x="10070" y="399"/>
                  </a:cubicBezTo>
                  <a:cubicBezTo>
                    <a:pt x="10078" y="247"/>
                    <a:pt x="10104" y="170"/>
                    <a:pt x="10036" y="34"/>
                  </a:cubicBezTo>
                  <a:lnTo>
                    <a:pt x="9917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1" name="Google Shape;5501;p67"/>
            <p:cNvSpPr/>
            <p:nvPr/>
          </p:nvSpPr>
          <p:spPr>
            <a:xfrm>
              <a:off x="-726778" y="3310644"/>
              <a:ext cx="540115" cy="427850"/>
            </a:xfrm>
            <a:custGeom>
              <a:avLst/>
              <a:gdLst/>
              <a:ahLst/>
              <a:cxnLst/>
              <a:rect l="l" t="t" r="r" b="b"/>
              <a:pathLst>
                <a:path w="15915" h="12607" extrusionOk="0">
                  <a:moveTo>
                    <a:pt x="1366" y="0"/>
                  </a:moveTo>
                  <a:cubicBezTo>
                    <a:pt x="560" y="0"/>
                    <a:pt x="0" y="993"/>
                    <a:pt x="119" y="2214"/>
                  </a:cubicBezTo>
                  <a:cubicBezTo>
                    <a:pt x="229" y="3351"/>
                    <a:pt x="882" y="4284"/>
                    <a:pt x="1620" y="4420"/>
                  </a:cubicBezTo>
                  <a:cubicBezTo>
                    <a:pt x="2307" y="8763"/>
                    <a:pt x="5616" y="12089"/>
                    <a:pt x="9951" y="12606"/>
                  </a:cubicBezTo>
                  <a:cubicBezTo>
                    <a:pt x="12190" y="12428"/>
                    <a:pt x="14260" y="11546"/>
                    <a:pt x="15914" y="10180"/>
                  </a:cubicBezTo>
                  <a:lnTo>
                    <a:pt x="15914" y="10180"/>
                  </a:lnTo>
                  <a:cubicBezTo>
                    <a:pt x="14608" y="10799"/>
                    <a:pt x="13191" y="11147"/>
                    <a:pt x="11724" y="11147"/>
                  </a:cubicBezTo>
                  <a:cubicBezTo>
                    <a:pt x="7346" y="11147"/>
                    <a:pt x="3784" y="8153"/>
                    <a:pt x="2545" y="4089"/>
                  </a:cubicBezTo>
                  <a:cubicBezTo>
                    <a:pt x="2910" y="3699"/>
                    <a:pt x="3113" y="3003"/>
                    <a:pt x="3037" y="2214"/>
                  </a:cubicBezTo>
                  <a:cubicBezTo>
                    <a:pt x="2918" y="993"/>
                    <a:pt x="2172" y="0"/>
                    <a:pt x="1366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2" name="Google Shape;5502;p67"/>
            <p:cNvSpPr/>
            <p:nvPr/>
          </p:nvSpPr>
          <p:spPr>
            <a:xfrm>
              <a:off x="-704345" y="3340577"/>
              <a:ext cx="464401" cy="434739"/>
            </a:xfrm>
            <a:custGeom>
              <a:avLst/>
              <a:gdLst/>
              <a:ahLst/>
              <a:cxnLst/>
              <a:rect l="l" t="t" r="r" b="b"/>
              <a:pathLst>
                <a:path w="13684" h="12810" extrusionOk="0">
                  <a:moveTo>
                    <a:pt x="1" y="1"/>
                  </a:moveTo>
                  <a:cubicBezTo>
                    <a:pt x="1" y="6270"/>
                    <a:pt x="3598" y="12810"/>
                    <a:pt x="8543" y="12810"/>
                  </a:cubicBezTo>
                  <a:cubicBezTo>
                    <a:pt x="10426" y="12810"/>
                    <a:pt x="12208" y="12021"/>
                    <a:pt x="13684" y="10681"/>
                  </a:cubicBezTo>
                  <a:lnTo>
                    <a:pt x="13684" y="10681"/>
                  </a:lnTo>
                  <a:cubicBezTo>
                    <a:pt x="12411" y="11580"/>
                    <a:pt x="10588" y="12428"/>
                    <a:pt x="9069" y="12428"/>
                  </a:cubicBezTo>
                  <a:cubicBezTo>
                    <a:pt x="4471" y="12428"/>
                    <a:pt x="2045" y="7143"/>
                    <a:pt x="1748" y="1265"/>
                  </a:cubicBezTo>
                  <a:cubicBezTo>
                    <a:pt x="1714" y="552"/>
                    <a:pt x="1121" y="1"/>
                    <a:pt x="408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3" name="Google Shape;5503;p67"/>
            <p:cNvSpPr/>
            <p:nvPr/>
          </p:nvSpPr>
          <p:spPr>
            <a:xfrm>
              <a:off x="-712965" y="3340577"/>
              <a:ext cx="464672" cy="434739"/>
            </a:xfrm>
            <a:custGeom>
              <a:avLst/>
              <a:gdLst/>
              <a:ahLst/>
              <a:cxnLst/>
              <a:rect l="l" t="t" r="r" b="b"/>
              <a:pathLst>
                <a:path w="13692" h="12810" extrusionOk="0">
                  <a:moveTo>
                    <a:pt x="0" y="1"/>
                  </a:moveTo>
                  <a:cubicBezTo>
                    <a:pt x="0" y="6270"/>
                    <a:pt x="3606" y="12810"/>
                    <a:pt x="8543" y="12810"/>
                  </a:cubicBezTo>
                  <a:cubicBezTo>
                    <a:pt x="10434" y="12810"/>
                    <a:pt x="12207" y="12021"/>
                    <a:pt x="13692" y="10681"/>
                  </a:cubicBezTo>
                  <a:lnTo>
                    <a:pt x="13692" y="10681"/>
                  </a:lnTo>
                  <a:cubicBezTo>
                    <a:pt x="12411" y="11580"/>
                    <a:pt x="10587" y="12428"/>
                    <a:pt x="9069" y="12428"/>
                  </a:cubicBezTo>
                  <a:cubicBezTo>
                    <a:pt x="4148" y="12428"/>
                    <a:pt x="1714" y="6363"/>
                    <a:pt x="1714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4" name="Google Shape;5504;p67"/>
            <p:cNvSpPr/>
            <p:nvPr/>
          </p:nvSpPr>
          <p:spPr>
            <a:xfrm>
              <a:off x="-712965" y="3340577"/>
              <a:ext cx="72558" cy="138804"/>
            </a:xfrm>
            <a:custGeom>
              <a:avLst/>
              <a:gdLst/>
              <a:ahLst/>
              <a:cxnLst/>
              <a:rect l="l" t="t" r="r" b="b"/>
              <a:pathLst>
                <a:path w="2138" h="4090" extrusionOk="0">
                  <a:moveTo>
                    <a:pt x="0" y="1"/>
                  </a:moveTo>
                  <a:cubicBezTo>
                    <a:pt x="0" y="1375"/>
                    <a:pt x="170" y="2766"/>
                    <a:pt x="492" y="4089"/>
                  </a:cubicBezTo>
                  <a:cubicBezTo>
                    <a:pt x="569" y="4047"/>
                    <a:pt x="653" y="4005"/>
                    <a:pt x="738" y="3971"/>
                  </a:cubicBezTo>
                  <a:cubicBezTo>
                    <a:pt x="990" y="3858"/>
                    <a:pt x="1306" y="3820"/>
                    <a:pt x="1616" y="3820"/>
                  </a:cubicBezTo>
                  <a:cubicBezTo>
                    <a:pt x="1796" y="3820"/>
                    <a:pt x="1975" y="3833"/>
                    <a:pt x="2138" y="3852"/>
                  </a:cubicBezTo>
                  <a:cubicBezTo>
                    <a:pt x="1934" y="2630"/>
                    <a:pt x="1714" y="1290"/>
                    <a:pt x="1714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5" name="Google Shape;5505;p67"/>
            <p:cNvSpPr/>
            <p:nvPr/>
          </p:nvSpPr>
          <p:spPr>
            <a:xfrm>
              <a:off x="-486704" y="3703029"/>
              <a:ext cx="238411" cy="74900"/>
            </a:xfrm>
            <a:custGeom>
              <a:avLst/>
              <a:gdLst/>
              <a:ahLst/>
              <a:cxnLst/>
              <a:rect l="l" t="t" r="r" b="b"/>
              <a:pathLst>
                <a:path w="7025" h="2207" extrusionOk="0">
                  <a:moveTo>
                    <a:pt x="7025" y="1"/>
                  </a:moveTo>
                  <a:cubicBezTo>
                    <a:pt x="5744" y="900"/>
                    <a:pt x="3920" y="1748"/>
                    <a:pt x="2402" y="1748"/>
                  </a:cubicBezTo>
                  <a:cubicBezTo>
                    <a:pt x="1579" y="1748"/>
                    <a:pt x="832" y="1579"/>
                    <a:pt x="145" y="1273"/>
                  </a:cubicBezTo>
                  <a:cubicBezTo>
                    <a:pt x="103" y="1460"/>
                    <a:pt x="60" y="1638"/>
                    <a:pt x="1" y="1808"/>
                  </a:cubicBezTo>
                  <a:cubicBezTo>
                    <a:pt x="595" y="2011"/>
                    <a:pt x="1205" y="2206"/>
                    <a:pt x="1859" y="2206"/>
                  </a:cubicBezTo>
                  <a:cubicBezTo>
                    <a:pt x="3742" y="2206"/>
                    <a:pt x="5540" y="1341"/>
                    <a:pt x="7025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6" name="Google Shape;5506;p67"/>
            <p:cNvSpPr/>
            <p:nvPr/>
          </p:nvSpPr>
          <p:spPr>
            <a:xfrm>
              <a:off x="-731699" y="3308607"/>
              <a:ext cx="85556" cy="134494"/>
            </a:xfrm>
            <a:custGeom>
              <a:avLst/>
              <a:gdLst/>
              <a:ahLst/>
              <a:cxnLst/>
              <a:rect l="l" t="t" r="r" b="b"/>
              <a:pathLst>
                <a:path w="2521" h="3963" extrusionOk="0">
                  <a:moveTo>
                    <a:pt x="1256" y="1"/>
                  </a:moveTo>
                  <a:cubicBezTo>
                    <a:pt x="561" y="1"/>
                    <a:pt x="1" y="892"/>
                    <a:pt x="1" y="1978"/>
                  </a:cubicBezTo>
                  <a:cubicBezTo>
                    <a:pt x="1" y="3072"/>
                    <a:pt x="561" y="3963"/>
                    <a:pt x="1256" y="3963"/>
                  </a:cubicBezTo>
                  <a:cubicBezTo>
                    <a:pt x="1960" y="3963"/>
                    <a:pt x="2520" y="3072"/>
                    <a:pt x="2520" y="1978"/>
                  </a:cubicBezTo>
                  <a:cubicBezTo>
                    <a:pt x="2520" y="892"/>
                    <a:pt x="1960" y="1"/>
                    <a:pt x="1256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7" name="Google Shape;5507;p67"/>
            <p:cNvSpPr/>
            <p:nvPr/>
          </p:nvSpPr>
          <p:spPr>
            <a:xfrm>
              <a:off x="-632092" y="3815905"/>
              <a:ext cx="248219" cy="113725"/>
            </a:xfrm>
            <a:custGeom>
              <a:avLst/>
              <a:gdLst/>
              <a:ahLst/>
              <a:cxnLst/>
              <a:rect l="l" t="t" r="r" b="b"/>
              <a:pathLst>
                <a:path w="7314" h="3351" extrusionOk="0">
                  <a:moveTo>
                    <a:pt x="5523" y="0"/>
                  </a:moveTo>
                  <a:cubicBezTo>
                    <a:pt x="5345" y="984"/>
                    <a:pt x="4505" y="1739"/>
                    <a:pt x="3504" y="1739"/>
                  </a:cubicBezTo>
                  <a:cubicBezTo>
                    <a:pt x="3309" y="1739"/>
                    <a:pt x="3114" y="1705"/>
                    <a:pt x="2936" y="1646"/>
                  </a:cubicBezTo>
                  <a:cubicBezTo>
                    <a:pt x="2877" y="1629"/>
                    <a:pt x="2809" y="1620"/>
                    <a:pt x="2741" y="1620"/>
                  </a:cubicBezTo>
                  <a:cubicBezTo>
                    <a:pt x="2402" y="1620"/>
                    <a:pt x="2130" y="1900"/>
                    <a:pt x="2130" y="2257"/>
                  </a:cubicBezTo>
                  <a:cubicBezTo>
                    <a:pt x="2130" y="2333"/>
                    <a:pt x="2147" y="2401"/>
                    <a:pt x="2173" y="2469"/>
                  </a:cubicBezTo>
                  <a:lnTo>
                    <a:pt x="1494" y="2732"/>
                  </a:lnTo>
                  <a:lnTo>
                    <a:pt x="603" y="2732"/>
                  </a:lnTo>
                  <a:cubicBezTo>
                    <a:pt x="272" y="2732"/>
                    <a:pt x="1" y="3003"/>
                    <a:pt x="1" y="3342"/>
                  </a:cubicBezTo>
                  <a:lnTo>
                    <a:pt x="1" y="3351"/>
                  </a:lnTo>
                  <a:lnTo>
                    <a:pt x="6567" y="3351"/>
                  </a:lnTo>
                  <a:cubicBezTo>
                    <a:pt x="6974" y="3012"/>
                    <a:pt x="7220" y="2621"/>
                    <a:pt x="7254" y="2180"/>
                  </a:cubicBezTo>
                  <a:cubicBezTo>
                    <a:pt x="7313" y="1366"/>
                    <a:pt x="6643" y="577"/>
                    <a:pt x="5523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8" name="Google Shape;5508;p67"/>
            <p:cNvSpPr/>
            <p:nvPr/>
          </p:nvSpPr>
          <p:spPr>
            <a:xfrm>
              <a:off x="-734278" y="3308064"/>
              <a:ext cx="74900" cy="122073"/>
            </a:xfrm>
            <a:custGeom>
              <a:avLst/>
              <a:gdLst/>
              <a:ahLst/>
              <a:cxnLst/>
              <a:rect l="l" t="t" r="r" b="b"/>
              <a:pathLst>
                <a:path w="2207" h="3597" extrusionOk="0">
                  <a:moveTo>
                    <a:pt x="1103" y="0"/>
                  </a:moveTo>
                  <a:cubicBezTo>
                    <a:pt x="493" y="0"/>
                    <a:pt x="1" y="806"/>
                    <a:pt x="1" y="1798"/>
                  </a:cubicBezTo>
                  <a:cubicBezTo>
                    <a:pt x="1" y="2791"/>
                    <a:pt x="493" y="3597"/>
                    <a:pt x="1103" y="3597"/>
                  </a:cubicBezTo>
                  <a:cubicBezTo>
                    <a:pt x="1706" y="3597"/>
                    <a:pt x="2206" y="2791"/>
                    <a:pt x="2206" y="1798"/>
                  </a:cubicBezTo>
                  <a:cubicBezTo>
                    <a:pt x="2206" y="806"/>
                    <a:pt x="1706" y="0"/>
                    <a:pt x="1103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9" name="Google Shape;5509;p67"/>
            <p:cNvSpPr/>
            <p:nvPr/>
          </p:nvSpPr>
          <p:spPr>
            <a:xfrm>
              <a:off x="-355977" y="2939537"/>
              <a:ext cx="45510" cy="49277"/>
            </a:xfrm>
            <a:custGeom>
              <a:avLst/>
              <a:gdLst/>
              <a:ahLst/>
              <a:cxnLst/>
              <a:rect l="l" t="t" r="r" b="b"/>
              <a:pathLst>
                <a:path w="1341" h="1452" extrusionOk="0">
                  <a:moveTo>
                    <a:pt x="170" y="1"/>
                  </a:moveTo>
                  <a:cubicBezTo>
                    <a:pt x="161" y="35"/>
                    <a:pt x="161" y="60"/>
                    <a:pt x="161" y="86"/>
                  </a:cubicBezTo>
                  <a:cubicBezTo>
                    <a:pt x="144" y="408"/>
                    <a:pt x="204" y="713"/>
                    <a:pt x="331" y="976"/>
                  </a:cubicBezTo>
                  <a:cubicBezTo>
                    <a:pt x="153" y="1078"/>
                    <a:pt x="34" y="1248"/>
                    <a:pt x="0" y="1451"/>
                  </a:cubicBezTo>
                  <a:lnTo>
                    <a:pt x="1341" y="925"/>
                  </a:lnTo>
                  <a:cubicBezTo>
                    <a:pt x="1341" y="925"/>
                    <a:pt x="772" y="713"/>
                    <a:pt x="170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13" name="Shape 5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4" name="Google Shape;5514;p68"/>
          <p:cNvGrpSpPr/>
          <p:nvPr/>
        </p:nvGrpSpPr>
        <p:grpSpPr>
          <a:xfrm>
            <a:off x="6574658" y="1366552"/>
            <a:ext cx="2307964" cy="3442076"/>
            <a:chOff x="-769675" y="2880248"/>
            <a:chExt cx="703626" cy="1049381"/>
          </a:xfrm>
        </p:grpSpPr>
        <p:sp>
          <p:nvSpPr>
            <p:cNvPr id="5515" name="Google Shape;5515;p68"/>
            <p:cNvSpPr/>
            <p:nvPr/>
          </p:nvSpPr>
          <p:spPr>
            <a:xfrm>
              <a:off x="-374405" y="2880248"/>
              <a:ext cx="272382" cy="884140"/>
            </a:xfrm>
            <a:custGeom>
              <a:avLst/>
              <a:gdLst/>
              <a:ahLst/>
              <a:cxnLst/>
              <a:rect l="l" t="t" r="r" b="b"/>
              <a:pathLst>
                <a:path w="8026" h="26052" extrusionOk="0">
                  <a:moveTo>
                    <a:pt x="2520" y="0"/>
                  </a:moveTo>
                  <a:cubicBezTo>
                    <a:pt x="1561" y="0"/>
                    <a:pt x="755" y="823"/>
                    <a:pt x="704" y="1841"/>
                  </a:cubicBezTo>
                  <a:cubicBezTo>
                    <a:pt x="687" y="2155"/>
                    <a:pt x="747" y="2460"/>
                    <a:pt x="874" y="2723"/>
                  </a:cubicBezTo>
                  <a:cubicBezTo>
                    <a:pt x="670" y="2842"/>
                    <a:pt x="543" y="3054"/>
                    <a:pt x="543" y="3300"/>
                  </a:cubicBezTo>
                  <a:cubicBezTo>
                    <a:pt x="543" y="3665"/>
                    <a:pt x="823" y="3953"/>
                    <a:pt x="1188" y="3970"/>
                  </a:cubicBezTo>
                  <a:lnTo>
                    <a:pt x="1188" y="3987"/>
                  </a:lnTo>
                  <a:cubicBezTo>
                    <a:pt x="4819" y="5480"/>
                    <a:pt x="7355" y="10053"/>
                    <a:pt x="7194" y="15473"/>
                  </a:cubicBezTo>
                  <a:cubicBezTo>
                    <a:pt x="7092" y="18739"/>
                    <a:pt x="3631" y="25398"/>
                    <a:pt x="0" y="26052"/>
                  </a:cubicBezTo>
                  <a:cubicBezTo>
                    <a:pt x="1900" y="25941"/>
                    <a:pt x="3351" y="24567"/>
                    <a:pt x="3529" y="24414"/>
                  </a:cubicBezTo>
                  <a:cubicBezTo>
                    <a:pt x="5574" y="22616"/>
                    <a:pt x="7745" y="18994"/>
                    <a:pt x="7873" y="14829"/>
                  </a:cubicBezTo>
                  <a:cubicBezTo>
                    <a:pt x="8025" y="9730"/>
                    <a:pt x="5777" y="4513"/>
                    <a:pt x="2486" y="2613"/>
                  </a:cubicBezTo>
                  <a:cubicBezTo>
                    <a:pt x="2231" y="2299"/>
                    <a:pt x="2070" y="1900"/>
                    <a:pt x="2053" y="1459"/>
                  </a:cubicBezTo>
                  <a:cubicBezTo>
                    <a:pt x="2028" y="866"/>
                    <a:pt x="2274" y="340"/>
                    <a:pt x="2672" y="9"/>
                  </a:cubicBezTo>
                  <a:cubicBezTo>
                    <a:pt x="2622" y="0"/>
                    <a:pt x="2571" y="0"/>
                    <a:pt x="2520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6" name="Google Shape;5516;p68"/>
            <p:cNvSpPr/>
            <p:nvPr/>
          </p:nvSpPr>
          <p:spPr>
            <a:xfrm>
              <a:off x="-292649" y="3037413"/>
              <a:ext cx="187437" cy="420655"/>
            </a:xfrm>
            <a:custGeom>
              <a:avLst/>
              <a:gdLst/>
              <a:ahLst/>
              <a:cxnLst/>
              <a:rect l="l" t="t" r="r" b="b"/>
              <a:pathLst>
                <a:path w="5523" h="12395" extrusionOk="0">
                  <a:moveTo>
                    <a:pt x="0" y="1"/>
                  </a:moveTo>
                  <a:cubicBezTo>
                    <a:pt x="2961" y="1935"/>
                    <a:pt x="4929" y="6058"/>
                    <a:pt x="4785" y="10834"/>
                  </a:cubicBezTo>
                  <a:cubicBezTo>
                    <a:pt x="4768" y="11300"/>
                    <a:pt x="4692" y="11826"/>
                    <a:pt x="4547" y="12395"/>
                  </a:cubicBezTo>
                  <a:cubicBezTo>
                    <a:pt x="4946" y="11979"/>
                    <a:pt x="5243" y="11411"/>
                    <a:pt x="5430" y="10749"/>
                  </a:cubicBezTo>
                  <a:cubicBezTo>
                    <a:pt x="5447" y="10562"/>
                    <a:pt x="5455" y="10384"/>
                    <a:pt x="5464" y="10198"/>
                  </a:cubicBezTo>
                  <a:cubicBezTo>
                    <a:pt x="5523" y="8187"/>
                    <a:pt x="5209" y="6168"/>
                    <a:pt x="4607" y="4327"/>
                  </a:cubicBezTo>
                  <a:cubicBezTo>
                    <a:pt x="3470" y="1876"/>
                    <a:pt x="1655" y="205"/>
                    <a:pt x="0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7" name="Google Shape;5517;p68"/>
            <p:cNvSpPr/>
            <p:nvPr/>
          </p:nvSpPr>
          <p:spPr>
            <a:xfrm>
              <a:off x="-356282" y="2880248"/>
              <a:ext cx="72592" cy="121530"/>
            </a:xfrm>
            <a:custGeom>
              <a:avLst/>
              <a:gdLst/>
              <a:ahLst/>
              <a:cxnLst/>
              <a:rect l="l" t="t" r="r" b="b"/>
              <a:pathLst>
                <a:path w="2139" h="3581" extrusionOk="0">
                  <a:moveTo>
                    <a:pt x="1986" y="0"/>
                  </a:moveTo>
                  <a:cubicBezTo>
                    <a:pt x="1027" y="0"/>
                    <a:pt x="221" y="823"/>
                    <a:pt x="170" y="1841"/>
                  </a:cubicBezTo>
                  <a:cubicBezTo>
                    <a:pt x="153" y="2155"/>
                    <a:pt x="213" y="2460"/>
                    <a:pt x="332" y="2723"/>
                  </a:cubicBezTo>
                  <a:cubicBezTo>
                    <a:pt x="136" y="2842"/>
                    <a:pt x="1" y="3054"/>
                    <a:pt x="1" y="3300"/>
                  </a:cubicBezTo>
                  <a:cubicBezTo>
                    <a:pt x="1" y="3385"/>
                    <a:pt x="18" y="3461"/>
                    <a:pt x="43" y="3529"/>
                  </a:cubicBezTo>
                  <a:cubicBezTo>
                    <a:pt x="179" y="3563"/>
                    <a:pt x="323" y="3580"/>
                    <a:pt x="459" y="3580"/>
                  </a:cubicBezTo>
                  <a:cubicBezTo>
                    <a:pt x="1078" y="3580"/>
                    <a:pt x="1638" y="3232"/>
                    <a:pt x="2037" y="2664"/>
                  </a:cubicBezTo>
                  <a:cubicBezTo>
                    <a:pt x="2011" y="2647"/>
                    <a:pt x="1986" y="2630"/>
                    <a:pt x="1952" y="2613"/>
                  </a:cubicBezTo>
                  <a:cubicBezTo>
                    <a:pt x="1697" y="2299"/>
                    <a:pt x="1536" y="1900"/>
                    <a:pt x="1519" y="1459"/>
                  </a:cubicBezTo>
                  <a:cubicBezTo>
                    <a:pt x="1494" y="866"/>
                    <a:pt x="1740" y="340"/>
                    <a:pt x="2138" y="9"/>
                  </a:cubicBezTo>
                  <a:cubicBezTo>
                    <a:pt x="2088" y="0"/>
                    <a:pt x="2037" y="0"/>
                    <a:pt x="1986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8" name="Google Shape;5518;p68"/>
            <p:cNvSpPr/>
            <p:nvPr/>
          </p:nvSpPr>
          <p:spPr>
            <a:xfrm>
              <a:off x="-632092" y="3763200"/>
              <a:ext cx="428732" cy="166429"/>
            </a:xfrm>
            <a:custGeom>
              <a:avLst/>
              <a:gdLst/>
              <a:ahLst/>
              <a:cxnLst/>
              <a:rect l="l" t="t" r="r" b="b"/>
              <a:pathLst>
                <a:path w="12633" h="4904" extrusionOk="0">
                  <a:moveTo>
                    <a:pt x="5303" y="1"/>
                  </a:moveTo>
                  <a:cubicBezTo>
                    <a:pt x="5303" y="9"/>
                    <a:pt x="5303" y="26"/>
                    <a:pt x="5303" y="35"/>
                  </a:cubicBezTo>
                  <a:cubicBezTo>
                    <a:pt x="5303" y="179"/>
                    <a:pt x="5354" y="315"/>
                    <a:pt x="5430" y="425"/>
                  </a:cubicBezTo>
                  <a:cubicBezTo>
                    <a:pt x="5515" y="654"/>
                    <a:pt x="5557" y="900"/>
                    <a:pt x="5557" y="1154"/>
                  </a:cubicBezTo>
                  <a:cubicBezTo>
                    <a:pt x="5557" y="2333"/>
                    <a:pt x="4641" y="3292"/>
                    <a:pt x="3504" y="3292"/>
                  </a:cubicBezTo>
                  <a:cubicBezTo>
                    <a:pt x="3309" y="3292"/>
                    <a:pt x="3114" y="3258"/>
                    <a:pt x="2936" y="3207"/>
                  </a:cubicBezTo>
                  <a:cubicBezTo>
                    <a:pt x="2877" y="3182"/>
                    <a:pt x="2809" y="3173"/>
                    <a:pt x="2741" y="3173"/>
                  </a:cubicBezTo>
                  <a:cubicBezTo>
                    <a:pt x="2410" y="3173"/>
                    <a:pt x="2130" y="3462"/>
                    <a:pt x="2130" y="3810"/>
                  </a:cubicBezTo>
                  <a:cubicBezTo>
                    <a:pt x="2130" y="3886"/>
                    <a:pt x="2147" y="3962"/>
                    <a:pt x="2173" y="4030"/>
                  </a:cubicBezTo>
                  <a:lnTo>
                    <a:pt x="1494" y="4285"/>
                  </a:lnTo>
                  <a:lnTo>
                    <a:pt x="612" y="4285"/>
                  </a:lnTo>
                  <a:cubicBezTo>
                    <a:pt x="272" y="4285"/>
                    <a:pt x="1" y="4556"/>
                    <a:pt x="1" y="4895"/>
                  </a:cubicBezTo>
                  <a:lnTo>
                    <a:pt x="1" y="4904"/>
                  </a:lnTo>
                  <a:lnTo>
                    <a:pt x="12632" y="4904"/>
                  </a:lnTo>
                  <a:lnTo>
                    <a:pt x="12632" y="4895"/>
                  </a:lnTo>
                  <a:cubicBezTo>
                    <a:pt x="12632" y="4556"/>
                    <a:pt x="12361" y="4285"/>
                    <a:pt x="12021" y="4285"/>
                  </a:cubicBezTo>
                  <a:lnTo>
                    <a:pt x="11139" y="4285"/>
                  </a:lnTo>
                  <a:lnTo>
                    <a:pt x="10461" y="4022"/>
                  </a:lnTo>
                  <a:cubicBezTo>
                    <a:pt x="10486" y="3954"/>
                    <a:pt x="10503" y="3886"/>
                    <a:pt x="10503" y="3810"/>
                  </a:cubicBezTo>
                  <a:cubicBezTo>
                    <a:pt x="10503" y="3453"/>
                    <a:pt x="10223" y="3173"/>
                    <a:pt x="9884" y="3173"/>
                  </a:cubicBezTo>
                  <a:cubicBezTo>
                    <a:pt x="9824" y="3173"/>
                    <a:pt x="9756" y="3182"/>
                    <a:pt x="9697" y="3207"/>
                  </a:cubicBezTo>
                  <a:cubicBezTo>
                    <a:pt x="9519" y="3258"/>
                    <a:pt x="9324" y="3292"/>
                    <a:pt x="9129" y="3292"/>
                  </a:cubicBezTo>
                  <a:cubicBezTo>
                    <a:pt x="7992" y="3292"/>
                    <a:pt x="7076" y="2333"/>
                    <a:pt x="7076" y="1154"/>
                  </a:cubicBezTo>
                  <a:cubicBezTo>
                    <a:pt x="7076" y="900"/>
                    <a:pt x="7118" y="654"/>
                    <a:pt x="7203" y="425"/>
                  </a:cubicBezTo>
                  <a:cubicBezTo>
                    <a:pt x="7245" y="365"/>
                    <a:pt x="7279" y="289"/>
                    <a:pt x="7305" y="213"/>
                  </a:cubicBezTo>
                  <a:lnTo>
                    <a:pt x="7305" y="213"/>
                  </a:lnTo>
                  <a:cubicBezTo>
                    <a:pt x="7144" y="230"/>
                    <a:pt x="6991" y="238"/>
                    <a:pt x="6821" y="238"/>
                  </a:cubicBezTo>
                  <a:cubicBezTo>
                    <a:pt x="6270" y="238"/>
                    <a:pt x="5752" y="153"/>
                    <a:pt x="5303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9" name="Google Shape;5519;p68"/>
            <p:cNvSpPr/>
            <p:nvPr/>
          </p:nvSpPr>
          <p:spPr>
            <a:xfrm>
              <a:off x="-452155" y="3763200"/>
              <a:ext cx="67977" cy="53010"/>
            </a:xfrm>
            <a:custGeom>
              <a:avLst/>
              <a:gdLst/>
              <a:ahLst/>
              <a:cxnLst/>
              <a:rect l="l" t="t" r="r" b="b"/>
              <a:pathLst>
                <a:path w="2003" h="1562" extrusionOk="0">
                  <a:moveTo>
                    <a:pt x="1" y="1"/>
                  </a:moveTo>
                  <a:cubicBezTo>
                    <a:pt x="1" y="9"/>
                    <a:pt x="1" y="18"/>
                    <a:pt x="1" y="35"/>
                  </a:cubicBezTo>
                  <a:cubicBezTo>
                    <a:pt x="1" y="179"/>
                    <a:pt x="52" y="315"/>
                    <a:pt x="128" y="425"/>
                  </a:cubicBezTo>
                  <a:cubicBezTo>
                    <a:pt x="196" y="611"/>
                    <a:pt x="238" y="807"/>
                    <a:pt x="247" y="1010"/>
                  </a:cubicBezTo>
                  <a:cubicBezTo>
                    <a:pt x="612" y="1180"/>
                    <a:pt x="1002" y="1324"/>
                    <a:pt x="1426" y="1460"/>
                  </a:cubicBezTo>
                  <a:cubicBezTo>
                    <a:pt x="1553" y="1494"/>
                    <a:pt x="1681" y="1536"/>
                    <a:pt x="1808" y="1562"/>
                  </a:cubicBezTo>
                  <a:cubicBezTo>
                    <a:pt x="1782" y="1434"/>
                    <a:pt x="1774" y="1290"/>
                    <a:pt x="1774" y="1154"/>
                  </a:cubicBezTo>
                  <a:cubicBezTo>
                    <a:pt x="1774" y="900"/>
                    <a:pt x="1816" y="654"/>
                    <a:pt x="1893" y="425"/>
                  </a:cubicBezTo>
                  <a:cubicBezTo>
                    <a:pt x="1943" y="365"/>
                    <a:pt x="1977" y="289"/>
                    <a:pt x="2003" y="213"/>
                  </a:cubicBezTo>
                  <a:lnTo>
                    <a:pt x="2003" y="213"/>
                  </a:lnTo>
                  <a:cubicBezTo>
                    <a:pt x="1842" y="230"/>
                    <a:pt x="1681" y="238"/>
                    <a:pt x="1519" y="238"/>
                  </a:cubicBezTo>
                  <a:cubicBezTo>
                    <a:pt x="968" y="238"/>
                    <a:pt x="450" y="153"/>
                    <a:pt x="1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0" name="Google Shape;5520;p68"/>
            <p:cNvSpPr/>
            <p:nvPr/>
          </p:nvSpPr>
          <p:spPr>
            <a:xfrm>
              <a:off x="-769675" y="3036293"/>
              <a:ext cx="703626" cy="703626"/>
            </a:xfrm>
            <a:custGeom>
              <a:avLst/>
              <a:gdLst/>
              <a:ahLst/>
              <a:cxnLst/>
              <a:rect l="l" t="t" r="r" b="b"/>
              <a:pathLst>
                <a:path w="20733" h="20733" extrusionOk="0">
                  <a:moveTo>
                    <a:pt x="10366" y="0"/>
                  </a:moveTo>
                  <a:cubicBezTo>
                    <a:pt x="4640" y="0"/>
                    <a:pt x="0" y="4640"/>
                    <a:pt x="0" y="10366"/>
                  </a:cubicBezTo>
                  <a:cubicBezTo>
                    <a:pt x="0" y="16084"/>
                    <a:pt x="4640" y="20733"/>
                    <a:pt x="10366" y="20733"/>
                  </a:cubicBezTo>
                  <a:cubicBezTo>
                    <a:pt x="16092" y="20733"/>
                    <a:pt x="20733" y="16084"/>
                    <a:pt x="20733" y="10366"/>
                  </a:cubicBezTo>
                  <a:cubicBezTo>
                    <a:pt x="20733" y="4640"/>
                    <a:pt x="16092" y="0"/>
                    <a:pt x="10366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1" name="Google Shape;5521;p68"/>
            <p:cNvSpPr/>
            <p:nvPr/>
          </p:nvSpPr>
          <p:spPr>
            <a:xfrm>
              <a:off x="-769675" y="3036293"/>
              <a:ext cx="589630" cy="585592"/>
            </a:xfrm>
            <a:custGeom>
              <a:avLst/>
              <a:gdLst/>
              <a:ahLst/>
              <a:cxnLst/>
              <a:rect l="l" t="t" r="r" b="b"/>
              <a:pathLst>
                <a:path w="17374" h="17255" extrusionOk="0">
                  <a:moveTo>
                    <a:pt x="10366" y="0"/>
                  </a:moveTo>
                  <a:cubicBezTo>
                    <a:pt x="4649" y="0"/>
                    <a:pt x="0" y="4640"/>
                    <a:pt x="0" y="10366"/>
                  </a:cubicBezTo>
                  <a:cubicBezTo>
                    <a:pt x="0" y="11520"/>
                    <a:pt x="195" y="12631"/>
                    <a:pt x="543" y="13675"/>
                  </a:cubicBezTo>
                  <a:cubicBezTo>
                    <a:pt x="2274" y="15855"/>
                    <a:pt x="4946" y="17255"/>
                    <a:pt x="7940" y="17255"/>
                  </a:cubicBezTo>
                  <a:cubicBezTo>
                    <a:pt x="13149" y="17255"/>
                    <a:pt x="17373" y="13030"/>
                    <a:pt x="17373" y="7821"/>
                  </a:cubicBezTo>
                  <a:cubicBezTo>
                    <a:pt x="17373" y="4971"/>
                    <a:pt x="16118" y="2426"/>
                    <a:pt x="14124" y="696"/>
                  </a:cubicBezTo>
                  <a:cubicBezTo>
                    <a:pt x="12962" y="246"/>
                    <a:pt x="11690" y="0"/>
                    <a:pt x="10366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2" name="Google Shape;5522;p68"/>
            <p:cNvSpPr/>
            <p:nvPr/>
          </p:nvSpPr>
          <p:spPr>
            <a:xfrm>
              <a:off x="-187002" y="3190573"/>
              <a:ext cx="118646" cy="259215"/>
            </a:xfrm>
            <a:custGeom>
              <a:avLst/>
              <a:gdLst/>
              <a:ahLst/>
              <a:cxnLst/>
              <a:rect l="l" t="t" r="r" b="b"/>
              <a:pathLst>
                <a:path w="3496" h="7638" extrusionOk="0">
                  <a:moveTo>
                    <a:pt x="1782" y="1"/>
                  </a:moveTo>
                  <a:lnTo>
                    <a:pt x="1782" y="1"/>
                  </a:lnTo>
                  <a:cubicBezTo>
                    <a:pt x="1833" y="247"/>
                    <a:pt x="1892" y="476"/>
                    <a:pt x="1816" y="756"/>
                  </a:cubicBezTo>
                  <a:lnTo>
                    <a:pt x="1825" y="756"/>
                  </a:lnTo>
                  <a:cubicBezTo>
                    <a:pt x="1791" y="875"/>
                    <a:pt x="1646" y="1027"/>
                    <a:pt x="1663" y="1146"/>
                  </a:cubicBezTo>
                  <a:cubicBezTo>
                    <a:pt x="1689" y="1290"/>
                    <a:pt x="1850" y="1299"/>
                    <a:pt x="1935" y="1418"/>
                  </a:cubicBezTo>
                  <a:cubicBezTo>
                    <a:pt x="2206" y="1791"/>
                    <a:pt x="1926" y="1893"/>
                    <a:pt x="1808" y="2300"/>
                  </a:cubicBezTo>
                  <a:cubicBezTo>
                    <a:pt x="1706" y="2682"/>
                    <a:pt x="1689" y="2877"/>
                    <a:pt x="1205" y="2928"/>
                  </a:cubicBezTo>
                  <a:cubicBezTo>
                    <a:pt x="1231" y="3080"/>
                    <a:pt x="1273" y="3191"/>
                    <a:pt x="1273" y="3343"/>
                  </a:cubicBezTo>
                  <a:cubicBezTo>
                    <a:pt x="1190" y="3313"/>
                    <a:pt x="1131" y="3300"/>
                    <a:pt x="1080" y="3300"/>
                  </a:cubicBezTo>
                  <a:cubicBezTo>
                    <a:pt x="975" y="3300"/>
                    <a:pt x="907" y="3357"/>
                    <a:pt x="747" y="3437"/>
                  </a:cubicBezTo>
                  <a:cubicBezTo>
                    <a:pt x="586" y="3521"/>
                    <a:pt x="315" y="3640"/>
                    <a:pt x="230" y="3733"/>
                  </a:cubicBezTo>
                  <a:cubicBezTo>
                    <a:pt x="1" y="3996"/>
                    <a:pt x="196" y="4819"/>
                    <a:pt x="340" y="5091"/>
                  </a:cubicBezTo>
                  <a:cubicBezTo>
                    <a:pt x="501" y="5388"/>
                    <a:pt x="637" y="5523"/>
                    <a:pt x="739" y="5863"/>
                  </a:cubicBezTo>
                  <a:cubicBezTo>
                    <a:pt x="807" y="6109"/>
                    <a:pt x="756" y="6363"/>
                    <a:pt x="815" y="6601"/>
                  </a:cubicBezTo>
                  <a:cubicBezTo>
                    <a:pt x="856" y="6775"/>
                    <a:pt x="939" y="6841"/>
                    <a:pt x="1040" y="6841"/>
                  </a:cubicBezTo>
                  <a:cubicBezTo>
                    <a:pt x="1151" y="6841"/>
                    <a:pt x="1285" y="6762"/>
                    <a:pt x="1409" y="6660"/>
                  </a:cubicBezTo>
                  <a:lnTo>
                    <a:pt x="1409" y="6660"/>
                  </a:lnTo>
                  <a:lnTo>
                    <a:pt x="1316" y="6753"/>
                  </a:lnTo>
                  <a:cubicBezTo>
                    <a:pt x="1519" y="6932"/>
                    <a:pt x="1417" y="7585"/>
                    <a:pt x="1858" y="7636"/>
                  </a:cubicBezTo>
                  <a:cubicBezTo>
                    <a:pt x="1871" y="7637"/>
                    <a:pt x="1883" y="7638"/>
                    <a:pt x="1895" y="7638"/>
                  </a:cubicBezTo>
                  <a:cubicBezTo>
                    <a:pt x="2042" y="7638"/>
                    <a:pt x="2126" y="7540"/>
                    <a:pt x="2181" y="7407"/>
                  </a:cubicBezTo>
                  <a:cubicBezTo>
                    <a:pt x="2317" y="7245"/>
                    <a:pt x="2435" y="6999"/>
                    <a:pt x="2461" y="6906"/>
                  </a:cubicBezTo>
                  <a:cubicBezTo>
                    <a:pt x="2503" y="6762"/>
                    <a:pt x="2529" y="6643"/>
                    <a:pt x="2588" y="6499"/>
                  </a:cubicBezTo>
                  <a:cubicBezTo>
                    <a:pt x="2656" y="6346"/>
                    <a:pt x="2724" y="6219"/>
                    <a:pt x="2800" y="6075"/>
                  </a:cubicBezTo>
                  <a:cubicBezTo>
                    <a:pt x="2910" y="5880"/>
                    <a:pt x="2843" y="5854"/>
                    <a:pt x="2868" y="5651"/>
                  </a:cubicBezTo>
                  <a:cubicBezTo>
                    <a:pt x="2876" y="5523"/>
                    <a:pt x="2936" y="5320"/>
                    <a:pt x="2995" y="5201"/>
                  </a:cubicBezTo>
                  <a:cubicBezTo>
                    <a:pt x="3063" y="5048"/>
                    <a:pt x="3267" y="4921"/>
                    <a:pt x="3368" y="4777"/>
                  </a:cubicBezTo>
                  <a:cubicBezTo>
                    <a:pt x="3411" y="4718"/>
                    <a:pt x="3453" y="4667"/>
                    <a:pt x="3496" y="4616"/>
                  </a:cubicBezTo>
                  <a:cubicBezTo>
                    <a:pt x="3301" y="2919"/>
                    <a:pt x="2698" y="1350"/>
                    <a:pt x="1782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3" name="Google Shape;5523;p68"/>
            <p:cNvSpPr/>
            <p:nvPr/>
          </p:nvSpPr>
          <p:spPr>
            <a:xfrm>
              <a:off x="-125371" y="3422332"/>
              <a:ext cx="57592" cy="156079"/>
            </a:xfrm>
            <a:custGeom>
              <a:avLst/>
              <a:gdLst/>
              <a:ahLst/>
              <a:cxnLst/>
              <a:rect l="l" t="t" r="r" b="b"/>
              <a:pathLst>
                <a:path w="1697" h="4599" extrusionOk="0">
                  <a:moveTo>
                    <a:pt x="1697" y="1"/>
                  </a:moveTo>
                  <a:cubicBezTo>
                    <a:pt x="1400" y="272"/>
                    <a:pt x="1154" y="875"/>
                    <a:pt x="933" y="1197"/>
                  </a:cubicBezTo>
                  <a:cubicBezTo>
                    <a:pt x="730" y="1485"/>
                    <a:pt x="93" y="1867"/>
                    <a:pt x="26" y="2240"/>
                  </a:cubicBezTo>
                  <a:cubicBezTo>
                    <a:pt x="0" y="2376"/>
                    <a:pt x="161" y="2588"/>
                    <a:pt x="170" y="2724"/>
                  </a:cubicBezTo>
                  <a:cubicBezTo>
                    <a:pt x="178" y="2919"/>
                    <a:pt x="110" y="3131"/>
                    <a:pt x="136" y="3360"/>
                  </a:cubicBezTo>
                  <a:cubicBezTo>
                    <a:pt x="178" y="3598"/>
                    <a:pt x="178" y="3827"/>
                    <a:pt x="170" y="4064"/>
                  </a:cubicBezTo>
                  <a:cubicBezTo>
                    <a:pt x="110" y="4217"/>
                    <a:pt x="119" y="4412"/>
                    <a:pt x="102" y="4599"/>
                  </a:cubicBezTo>
                  <a:cubicBezTo>
                    <a:pt x="976" y="3250"/>
                    <a:pt x="1536" y="1680"/>
                    <a:pt x="1697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4" name="Google Shape;5524;p68"/>
            <p:cNvSpPr/>
            <p:nvPr/>
          </p:nvSpPr>
          <p:spPr>
            <a:xfrm>
              <a:off x="-749821" y="3035987"/>
              <a:ext cx="459514" cy="703660"/>
            </a:xfrm>
            <a:custGeom>
              <a:avLst/>
              <a:gdLst/>
              <a:ahLst/>
              <a:cxnLst/>
              <a:rect l="l" t="t" r="r" b="b"/>
              <a:pathLst>
                <a:path w="13540" h="20734" extrusionOk="0">
                  <a:moveTo>
                    <a:pt x="9781" y="1"/>
                  </a:moveTo>
                  <a:cubicBezTo>
                    <a:pt x="6074" y="1"/>
                    <a:pt x="2825" y="1943"/>
                    <a:pt x="993" y="4870"/>
                  </a:cubicBezTo>
                  <a:cubicBezTo>
                    <a:pt x="993" y="4938"/>
                    <a:pt x="993" y="4997"/>
                    <a:pt x="959" y="5056"/>
                  </a:cubicBezTo>
                  <a:cubicBezTo>
                    <a:pt x="908" y="5141"/>
                    <a:pt x="857" y="5150"/>
                    <a:pt x="806" y="5184"/>
                  </a:cubicBezTo>
                  <a:cubicBezTo>
                    <a:pt x="764" y="5260"/>
                    <a:pt x="721" y="5328"/>
                    <a:pt x="679" y="5404"/>
                  </a:cubicBezTo>
                  <a:cubicBezTo>
                    <a:pt x="679" y="5404"/>
                    <a:pt x="679" y="5413"/>
                    <a:pt x="679" y="5421"/>
                  </a:cubicBezTo>
                  <a:cubicBezTo>
                    <a:pt x="637" y="5540"/>
                    <a:pt x="603" y="5684"/>
                    <a:pt x="526" y="5803"/>
                  </a:cubicBezTo>
                  <a:cubicBezTo>
                    <a:pt x="501" y="5820"/>
                    <a:pt x="475" y="5837"/>
                    <a:pt x="450" y="5854"/>
                  </a:cubicBezTo>
                  <a:cubicBezTo>
                    <a:pt x="365" y="6024"/>
                    <a:pt x="289" y="6202"/>
                    <a:pt x="213" y="6380"/>
                  </a:cubicBezTo>
                  <a:cubicBezTo>
                    <a:pt x="221" y="6405"/>
                    <a:pt x="213" y="6431"/>
                    <a:pt x="213" y="6456"/>
                  </a:cubicBezTo>
                  <a:cubicBezTo>
                    <a:pt x="196" y="6566"/>
                    <a:pt x="111" y="6558"/>
                    <a:pt x="111" y="6694"/>
                  </a:cubicBezTo>
                  <a:cubicBezTo>
                    <a:pt x="111" y="6685"/>
                    <a:pt x="102" y="6685"/>
                    <a:pt x="94" y="6685"/>
                  </a:cubicBezTo>
                  <a:cubicBezTo>
                    <a:pt x="60" y="6770"/>
                    <a:pt x="26" y="6855"/>
                    <a:pt x="0" y="6940"/>
                  </a:cubicBezTo>
                  <a:cubicBezTo>
                    <a:pt x="68" y="7084"/>
                    <a:pt x="153" y="7228"/>
                    <a:pt x="51" y="7313"/>
                  </a:cubicBezTo>
                  <a:cubicBezTo>
                    <a:pt x="68" y="7381"/>
                    <a:pt x="68" y="7432"/>
                    <a:pt x="77" y="7491"/>
                  </a:cubicBezTo>
                  <a:cubicBezTo>
                    <a:pt x="238" y="7559"/>
                    <a:pt x="179" y="7729"/>
                    <a:pt x="187" y="7873"/>
                  </a:cubicBezTo>
                  <a:cubicBezTo>
                    <a:pt x="204" y="8051"/>
                    <a:pt x="263" y="8110"/>
                    <a:pt x="306" y="8255"/>
                  </a:cubicBezTo>
                  <a:cubicBezTo>
                    <a:pt x="348" y="8390"/>
                    <a:pt x="314" y="8551"/>
                    <a:pt x="357" y="8679"/>
                  </a:cubicBezTo>
                  <a:cubicBezTo>
                    <a:pt x="382" y="8789"/>
                    <a:pt x="492" y="8882"/>
                    <a:pt x="518" y="8993"/>
                  </a:cubicBezTo>
                  <a:cubicBezTo>
                    <a:pt x="543" y="9128"/>
                    <a:pt x="459" y="9306"/>
                    <a:pt x="518" y="9417"/>
                  </a:cubicBezTo>
                  <a:cubicBezTo>
                    <a:pt x="560" y="9527"/>
                    <a:pt x="721" y="9586"/>
                    <a:pt x="806" y="9671"/>
                  </a:cubicBezTo>
                  <a:cubicBezTo>
                    <a:pt x="883" y="9748"/>
                    <a:pt x="993" y="9807"/>
                    <a:pt x="1044" y="9934"/>
                  </a:cubicBezTo>
                  <a:cubicBezTo>
                    <a:pt x="1103" y="10087"/>
                    <a:pt x="1052" y="10180"/>
                    <a:pt x="1222" y="10274"/>
                  </a:cubicBezTo>
                  <a:cubicBezTo>
                    <a:pt x="1188" y="10392"/>
                    <a:pt x="1180" y="10613"/>
                    <a:pt x="1180" y="10740"/>
                  </a:cubicBezTo>
                  <a:cubicBezTo>
                    <a:pt x="1188" y="10833"/>
                    <a:pt x="1146" y="10825"/>
                    <a:pt x="1180" y="10910"/>
                  </a:cubicBezTo>
                  <a:cubicBezTo>
                    <a:pt x="1205" y="10995"/>
                    <a:pt x="1307" y="10978"/>
                    <a:pt x="1324" y="11088"/>
                  </a:cubicBezTo>
                  <a:cubicBezTo>
                    <a:pt x="1460" y="11198"/>
                    <a:pt x="1748" y="11300"/>
                    <a:pt x="1629" y="11512"/>
                  </a:cubicBezTo>
                  <a:cubicBezTo>
                    <a:pt x="1589" y="11485"/>
                    <a:pt x="1553" y="11475"/>
                    <a:pt x="1517" y="11475"/>
                  </a:cubicBezTo>
                  <a:cubicBezTo>
                    <a:pt x="1485" y="11475"/>
                    <a:pt x="1453" y="11483"/>
                    <a:pt x="1417" y="11495"/>
                  </a:cubicBezTo>
                  <a:cubicBezTo>
                    <a:pt x="1519" y="11648"/>
                    <a:pt x="1756" y="11682"/>
                    <a:pt x="1680" y="11894"/>
                  </a:cubicBezTo>
                  <a:cubicBezTo>
                    <a:pt x="1765" y="11919"/>
                    <a:pt x="1901" y="11936"/>
                    <a:pt x="1943" y="12021"/>
                  </a:cubicBezTo>
                  <a:cubicBezTo>
                    <a:pt x="1960" y="12055"/>
                    <a:pt x="1884" y="12165"/>
                    <a:pt x="1918" y="12250"/>
                  </a:cubicBezTo>
                  <a:cubicBezTo>
                    <a:pt x="1985" y="12386"/>
                    <a:pt x="2316" y="12420"/>
                    <a:pt x="2452" y="12445"/>
                  </a:cubicBezTo>
                  <a:cubicBezTo>
                    <a:pt x="2435" y="12547"/>
                    <a:pt x="2511" y="12632"/>
                    <a:pt x="2511" y="12708"/>
                  </a:cubicBezTo>
                  <a:cubicBezTo>
                    <a:pt x="2511" y="12801"/>
                    <a:pt x="2452" y="12852"/>
                    <a:pt x="2461" y="12963"/>
                  </a:cubicBezTo>
                  <a:cubicBezTo>
                    <a:pt x="2622" y="13014"/>
                    <a:pt x="2825" y="13149"/>
                    <a:pt x="2944" y="13302"/>
                  </a:cubicBezTo>
                  <a:cubicBezTo>
                    <a:pt x="3122" y="13735"/>
                    <a:pt x="2995" y="14150"/>
                    <a:pt x="3131" y="14659"/>
                  </a:cubicBezTo>
                  <a:cubicBezTo>
                    <a:pt x="3139" y="14693"/>
                    <a:pt x="3148" y="14761"/>
                    <a:pt x="3148" y="14829"/>
                  </a:cubicBezTo>
                  <a:cubicBezTo>
                    <a:pt x="3131" y="14897"/>
                    <a:pt x="3122" y="14965"/>
                    <a:pt x="3122" y="15049"/>
                  </a:cubicBezTo>
                  <a:cubicBezTo>
                    <a:pt x="3131" y="15287"/>
                    <a:pt x="3097" y="15499"/>
                    <a:pt x="3071" y="15728"/>
                  </a:cubicBezTo>
                  <a:cubicBezTo>
                    <a:pt x="3054" y="15923"/>
                    <a:pt x="3071" y="16229"/>
                    <a:pt x="3122" y="16424"/>
                  </a:cubicBezTo>
                  <a:cubicBezTo>
                    <a:pt x="3165" y="16576"/>
                    <a:pt x="3275" y="16704"/>
                    <a:pt x="3292" y="16865"/>
                  </a:cubicBezTo>
                  <a:cubicBezTo>
                    <a:pt x="3309" y="17060"/>
                    <a:pt x="3317" y="17238"/>
                    <a:pt x="3385" y="17408"/>
                  </a:cubicBezTo>
                  <a:cubicBezTo>
                    <a:pt x="3453" y="17569"/>
                    <a:pt x="3580" y="17705"/>
                    <a:pt x="3648" y="17866"/>
                  </a:cubicBezTo>
                  <a:cubicBezTo>
                    <a:pt x="3708" y="18010"/>
                    <a:pt x="3724" y="18180"/>
                    <a:pt x="3792" y="18332"/>
                  </a:cubicBezTo>
                  <a:cubicBezTo>
                    <a:pt x="3869" y="18511"/>
                    <a:pt x="3886" y="18680"/>
                    <a:pt x="3954" y="18850"/>
                  </a:cubicBezTo>
                  <a:cubicBezTo>
                    <a:pt x="3999" y="18822"/>
                    <a:pt x="4029" y="18812"/>
                    <a:pt x="4051" y="18812"/>
                  </a:cubicBezTo>
                  <a:cubicBezTo>
                    <a:pt x="4104" y="18812"/>
                    <a:pt x="4112" y="18871"/>
                    <a:pt x="4166" y="18901"/>
                  </a:cubicBezTo>
                  <a:cubicBezTo>
                    <a:pt x="4191" y="18918"/>
                    <a:pt x="4259" y="19019"/>
                    <a:pt x="4284" y="19036"/>
                  </a:cubicBezTo>
                  <a:cubicBezTo>
                    <a:pt x="4310" y="19062"/>
                    <a:pt x="4378" y="19045"/>
                    <a:pt x="4420" y="19070"/>
                  </a:cubicBezTo>
                  <a:cubicBezTo>
                    <a:pt x="4463" y="19113"/>
                    <a:pt x="4564" y="19240"/>
                    <a:pt x="4607" y="19291"/>
                  </a:cubicBezTo>
                  <a:cubicBezTo>
                    <a:pt x="4649" y="19333"/>
                    <a:pt x="4692" y="19367"/>
                    <a:pt x="4725" y="19410"/>
                  </a:cubicBezTo>
                  <a:cubicBezTo>
                    <a:pt x="6218" y="20250"/>
                    <a:pt x="7949" y="20733"/>
                    <a:pt x="9781" y="20733"/>
                  </a:cubicBezTo>
                  <a:cubicBezTo>
                    <a:pt x="10519" y="20733"/>
                    <a:pt x="11232" y="20657"/>
                    <a:pt x="11919" y="20512"/>
                  </a:cubicBezTo>
                  <a:cubicBezTo>
                    <a:pt x="11843" y="20504"/>
                    <a:pt x="11783" y="20487"/>
                    <a:pt x="11749" y="20470"/>
                  </a:cubicBezTo>
                  <a:cubicBezTo>
                    <a:pt x="11809" y="20300"/>
                    <a:pt x="11732" y="20131"/>
                    <a:pt x="11478" y="19953"/>
                  </a:cubicBezTo>
                  <a:cubicBezTo>
                    <a:pt x="11215" y="19774"/>
                    <a:pt x="11113" y="19749"/>
                    <a:pt x="10986" y="19478"/>
                  </a:cubicBezTo>
                  <a:cubicBezTo>
                    <a:pt x="10935" y="19376"/>
                    <a:pt x="10901" y="19274"/>
                    <a:pt x="10859" y="19172"/>
                  </a:cubicBezTo>
                  <a:cubicBezTo>
                    <a:pt x="10808" y="19036"/>
                    <a:pt x="10816" y="19045"/>
                    <a:pt x="10748" y="18952"/>
                  </a:cubicBezTo>
                  <a:cubicBezTo>
                    <a:pt x="10613" y="18790"/>
                    <a:pt x="10545" y="18697"/>
                    <a:pt x="10460" y="18502"/>
                  </a:cubicBezTo>
                  <a:cubicBezTo>
                    <a:pt x="10392" y="18324"/>
                    <a:pt x="10256" y="18222"/>
                    <a:pt x="10197" y="18052"/>
                  </a:cubicBezTo>
                  <a:cubicBezTo>
                    <a:pt x="10112" y="17815"/>
                    <a:pt x="10307" y="17569"/>
                    <a:pt x="10290" y="17340"/>
                  </a:cubicBezTo>
                  <a:cubicBezTo>
                    <a:pt x="10282" y="17187"/>
                    <a:pt x="10189" y="17153"/>
                    <a:pt x="10146" y="17034"/>
                  </a:cubicBezTo>
                  <a:cubicBezTo>
                    <a:pt x="10121" y="16933"/>
                    <a:pt x="10155" y="16788"/>
                    <a:pt x="10146" y="16687"/>
                  </a:cubicBezTo>
                  <a:cubicBezTo>
                    <a:pt x="10138" y="16483"/>
                    <a:pt x="10163" y="16296"/>
                    <a:pt x="10172" y="16093"/>
                  </a:cubicBezTo>
                  <a:cubicBezTo>
                    <a:pt x="10180" y="15991"/>
                    <a:pt x="10129" y="15915"/>
                    <a:pt x="10146" y="15813"/>
                  </a:cubicBezTo>
                  <a:cubicBezTo>
                    <a:pt x="10172" y="15686"/>
                    <a:pt x="10273" y="15635"/>
                    <a:pt x="10239" y="15482"/>
                  </a:cubicBezTo>
                  <a:cubicBezTo>
                    <a:pt x="10180" y="15465"/>
                    <a:pt x="10138" y="15440"/>
                    <a:pt x="10104" y="15406"/>
                  </a:cubicBezTo>
                  <a:cubicBezTo>
                    <a:pt x="10155" y="15321"/>
                    <a:pt x="10155" y="15245"/>
                    <a:pt x="10053" y="15143"/>
                  </a:cubicBezTo>
                  <a:cubicBezTo>
                    <a:pt x="10019" y="15109"/>
                    <a:pt x="9976" y="15083"/>
                    <a:pt x="9943" y="15058"/>
                  </a:cubicBezTo>
                  <a:cubicBezTo>
                    <a:pt x="9943" y="15049"/>
                    <a:pt x="9943" y="15049"/>
                    <a:pt x="9943" y="15049"/>
                  </a:cubicBezTo>
                  <a:cubicBezTo>
                    <a:pt x="9832" y="14871"/>
                    <a:pt x="9705" y="14702"/>
                    <a:pt x="9552" y="14583"/>
                  </a:cubicBezTo>
                  <a:cubicBezTo>
                    <a:pt x="9408" y="14473"/>
                    <a:pt x="9493" y="14490"/>
                    <a:pt x="9298" y="14481"/>
                  </a:cubicBezTo>
                  <a:cubicBezTo>
                    <a:pt x="9275" y="14479"/>
                    <a:pt x="9251" y="14479"/>
                    <a:pt x="9228" y="14479"/>
                  </a:cubicBezTo>
                  <a:cubicBezTo>
                    <a:pt x="9164" y="14479"/>
                    <a:pt x="9101" y="14484"/>
                    <a:pt x="9037" y="14484"/>
                  </a:cubicBezTo>
                  <a:cubicBezTo>
                    <a:pt x="9014" y="14484"/>
                    <a:pt x="8990" y="14483"/>
                    <a:pt x="8967" y="14481"/>
                  </a:cubicBezTo>
                  <a:cubicBezTo>
                    <a:pt x="8932" y="14481"/>
                    <a:pt x="8899" y="14481"/>
                    <a:pt x="8867" y="14481"/>
                  </a:cubicBezTo>
                  <a:cubicBezTo>
                    <a:pt x="8710" y="14481"/>
                    <a:pt x="8594" y="14475"/>
                    <a:pt x="8424" y="14405"/>
                  </a:cubicBezTo>
                  <a:cubicBezTo>
                    <a:pt x="8293" y="14349"/>
                    <a:pt x="8216" y="14319"/>
                    <a:pt x="8145" y="14319"/>
                  </a:cubicBezTo>
                  <a:cubicBezTo>
                    <a:pt x="8066" y="14319"/>
                    <a:pt x="7995" y="14358"/>
                    <a:pt x="7864" y="14439"/>
                  </a:cubicBezTo>
                  <a:cubicBezTo>
                    <a:pt x="7757" y="14507"/>
                    <a:pt x="7687" y="14518"/>
                    <a:pt x="7612" y="14518"/>
                  </a:cubicBezTo>
                  <a:cubicBezTo>
                    <a:pt x="7575" y="14518"/>
                    <a:pt x="7536" y="14515"/>
                    <a:pt x="7491" y="14515"/>
                  </a:cubicBezTo>
                  <a:cubicBezTo>
                    <a:pt x="7423" y="14515"/>
                    <a:pt x="7304" y="14515"/>
                    <a:pt x="7211" y="14507"/>
                  </a:cubicBezTo>
                  <a:cubicBezTo>
                    <a:pt x="7143" y="14504"/>
                    <a:pt x="7085" y="14502"/>
                    <a:pt x="7029" y="14502"/>
                  </a:cubicBezTo>
                  <a:cubicBezTo>
                    <a:pt x="6917" y="14502"/>
                    <a:pt x="6815" y="14509"/>
                    <a:pt x="6668" y="14532"/>
                  </a:cubicBezTo>
                  <a:cubicBezTo>
                    <a:pt x="6566" y="14540"/>
                    <a:pt x="6498" y="14591"/>
                    <a:pt x="6388" y="14591"/>
                  </a:cubicBezTo>
                  <a:cubicBezTo>
                    <a:pt x="6383" y="14592"/>
                    <a:pt x="6377" y="14592"/>
                    <a:pt x="6371" y="14592"/>
                  </a:cubicBezTo>
                  <a:cubicBezTo>
                    <a:pt x="6318" y="14592"/>
                    <a:pt x="6246" y="14567"/>
                    <a:pt x="6180" y="14567"/>
                  </a:cubicBezTo>
                  <a:cubicBezTo>
                    <a:pt x="6161" y="14567"/>
                    <a:pt x="6142" y="14569"/>
                    <a:pt x="6125" y="14574"/>
                  </a:cubicBezTo>
                  <a:cubicBezTo>
                    <a:pt x="6066" y="14591"/>
                    <a:pt x="6074" y="14668"/>
                    <a:pt x="6040" y="14676"/>
                  </a:cubicBezTo>
                  <a:cubicBezTo>
                    <a:pt x="6032" y="14679"/>
                    <a:pt x="6017" y="14680"/>
                    <a:pt x="6000" y="14680"/>
                  </a:cubicBezTo>
                  <a:cubicBezTo>
                    <a:pt x="5968" y="14680"/>
                    <a:pt x="5930" y="14676"/>
                    <a:pt x="5930" y="14676"/>
                  </a:cubicBezTo>
                  <a:cubicBezTo>
                    <a:pt x="5854" y="14710"/>
                    <a:pt x="5735" y="14727"/>
                    <a:pt x="5650" y="14744"/>
                  </a:cubicBezTo>
                  <a:cubicBezTo>
                    <a:pt x="5413" y="14786"/>
                    <a:pt x="5175" y="14863"/>
                    <a:pt x="4946" y="14905"/>
                  </a:cubicBezTo>
                  <a:cubicBezTo>
                    <a:pt x="4919" y="14908"/>
                    <a:pt x="4893" y="14910"/>
                    <a:pt x="4867" y="14910"/>
                  </a:cubicBezTo>
                  <a:cubicBezTo>
                    <a:pt x="4755" y="14910"/>
                    <a:pt x="4652" y="14883"/>
                    <a:pt x="4556" y="14863"/>
                  </a:cubicBezTo>
                  <a:cubicBezTo>
                    <a:pt x="4259" y="14651"/>
                    <a:pt x="3860" y="14244"/>
                    <a:pt x="3648" y="14235"/>
                  </a:cubicBezTo>
                  <a:cubicBezTo>
                    <a:pt x="2732" y="14193"/>
                    <a:pt x="3784" y="12581"/>
                    <a:pt x="4166" y="12182"/>
                  </a:cubicBezTo>
                  <a:cubicBezTo>
                    <a:pt x="4471" y="11868"/>
                    <a:pt x="4513" y="11571"/>
                    <a:pt x="4776" y="11274"/>
                  </a:cubicBezTo>
                  <a:cubicBezTo>
                    <a:pt x="4870" y="11164"/>
                    <a:pt x="5201" y="10978"/>
                    <a:pt x="5336" y="10944"/>
                  </a:cubicBezTo>
                  <a:cubicBezTo>
                    <a:pt x="5367" y="10935"/>
                    <a:pt x="5400" y="10931"/>
                    <a:pt x="5434" y="10931"/>
                  </a:cubicBezTo>
                  <a:cubicBezTo>
                    <a:pt x="5604" y="10931"/>
                    <a:pt x="5805" y="11021"/>
                    <a:pt x="5941" y="11021"/>
                  </a:cubicBezTo>
                  <a:cubicBezTo>
                    <a:pt x="5965" y="11021"/>
                    <a:pt x="5987" y="11018"/>
                    <a:pt x="6006" y="11012"/>
                  </a:cubicBezTo>
                  <a:cubicBezTo>
                    <a:pt x="6252" y="10927"/>
                    <a:pt x="6303" y="10570"/>
                    <a:pt x="6397" y="10375"/>
                  </a:cubicBezTo>
                  <a:cubicBezTo>
                    <a:pt x="6566" y="10002"/>
                    <a:pt x="6804" y="9705"/>
                    <a:pt x="6999" y="9349"/>
                  </a:cubicBezTo>
                  <a:cubicBezTo>
                    <a:pt x="7219" y="8950"/>
                    <a:pt x="7270" y="8526"/>
                    <a:pt x="7474" y="8153"/>
                  </a:cubicBezTo>
                  <a:cubicBezTo>
                    <a:pt x="7525" y="8149"/>
                    <a:pt x="7578" y="8143"/>
                    <a:pt x="7628" y="8143"/>
                  </a:cubicBezTo>
                  <a:cubicBezTo>
                    <a:pt x="7687" y="8143"/>
                    <a:pt x="7742" y="8151"/>
                    <a:pt x="7788" y="8178"/>
                  </a:cubicBezTo>
                  <a:cubicBezTo>
                    <a:pt x="8017" y="8331"/>
                    <a:pt x="7627" y="8755"/>
                    <a:pt x="7847" y="8780"/>
                  </a:cubicBezTo>
                  <a:cubicBezTo>
                    <a:pt x="7864" y="8806"/>
                    <a:pt x="7856" y="8831"/>
                    <a:pt x="7881" y="8848"/>
                  </a:cubicBezTo>
                  <a:cubicBezTo>
                    <a:pt x="8017" y="8789"/>
                    <a:pt x="8144" y="8577"/>
                    <a:pt x="8246" y="8467"/>
                  </a:cubicBezTo>
                  <a:cubicBezTo>
                    <a:pt x="8424" y="8272"/>
                    <a:pt x="8390" y="8212"/>
                    <a:pt x="8441" y="7975"/>
                  </a:cubicBezTo>
                  <a:cubicBezTo>
                    <a:pt x="8509" y="7712"/>
                    <a:pt x="8908" y="6889"/>
                    <a:pt x="8636" y="6575"/>
                  </a:cubicBezTo>
                  <a:cubicBezTo>
                    <a:pt x="8729" y="6473"/>
                    <a:pt x="8755" y="6516"/>
                    <a:pt x="8874" y="6465"/>
                  </a:cubicBezTo>
                  <a:cubicBezTo>
                    <a:pt x="8942" y="6431"/>
                    <a:pt x="9128" y="6388"/>
                    <a:pt x="9238" y="6346"/>
                  </a:cubicBezTo>
                  <a:cubicBezTo>
                    <a:pt x="9264" y="6431"/>
                    <a:pt x="9272" y="6524"/>
                    <a:pt x="9281" y="6651"/>
                  </a:cubicBezTo>
                  <a:cubicBezTo>
                    <a:pt x="9292" y="6648"/>
                    <a:pt x="9303" y="6646"/>
                    <a:pt x="9316" y="6646"/>
                  </a:cubicBezTo>
                  <a:cubicBezTo>
                    <a:pt x="9350" y="6646"/>
                    <a:pt x="9390" y="6656"/>
                    <a:pt x="9424" y="6656"/>
                  </a:cubicBezTo>
                  <a:cubicBezTo>
                    <a:pt x="9436" y="6656"/>
                    <a:pt x="9448" y="6655"/>
                    <a:pt x="9459" y="6651"/>
                  </a:cubicBezTo>
                  <a:cubicBezTo>
                    <a:pt x="9459" y="6694"/>
                    <a:pt x="9484" y="6719"/>
                    <a:pt x="9493" y="6762"/>
                  </a:cubicBezTo>
                  <a:cubicBezTo>
                    <a:pt x="9516" y="6766"/>
                    <a:pt x="9535" y="6768"/>
                    <a:pt x="9550" y="6768"/>
                  </a:cubicBezTo>
                  <a:cubicBezTo>
                    <a:pt x="9674" y="6768"/>
                    <a:pt x="9591" y="6630"/>
                    <a:pt x="9629" y="6533"/>
                  </a:cubicBezTo>
                  <a:cubicBezTo>
                    <a:pt x="9680" y="6388"/>
                    <a:pt x="9790" y="6337"/>
                    <a:pt x="9892" y="6227"/>
                  </a:cubicBezTo>
                  <a:cubicBezTo>
                    <a:pt x="10078" y="6007"/>
                    <a:pt x="10138" y="5845"/>
                    <a:pt x="10121" y="5565"/>
                  </a:cubicBezTo>
                  <a:cubicBezTo>
                    <a:pt x="10112" y="5430"/>
                    <a:pt x="10172" y="5260"/>
                    <a:pt x="10146" y="5133"/>
                  </a:cubicBezTo>
                  <a:cubicBezTo>
                    <a:pt x="10138" y="5056"/>
                    <a:pt x="10112" y="5006"/>
                    <a:pt x="10095" y="4938"/>
                  </a:cubicBezTo>
                  <a:cubicBezTo>
                    <a:pt x="10087" y="4878"/>
                    <a:pt x="10087" y="4819"/>
                    <a:pt x="10078" y="4768"/>
                  </a:cubicBezTo>
                  <a:cubicBezTo>
                    <a:pt x="10087" y="4675"/>
                    <a:pt x="10129" y="4573"/>
                    <a:pt x="10095" y="4471"/>
                  </a:cubicBezTo>
                  <a:cubicBezTo>
                    <a:pt x="10095" y="4463"/>
                    <a:pt x="10087" y="4446"/>
                    <a:pt x="10078" y="4437"/>
                  </a:cubicBezTo>
                  <a:cubicBezTo>
                    <a:pt x="10078" y="4429"/>
                    <a:pt x="10070" y="4412"/>
                    <a:pt x="10070" y="4403"/>
                  </a:cubicBezTo>
                  <a:cubicBezTo>
                    <a:pt x="10053" y="4361"/>
                    <a:pt x="10019" y="4327"/>
                    <a:pt x="9985" y="4285"/>
                  </a:cubicBezTo>
                  <a:cubicBezTo>
                    <a:pt x="9951" y="4132"/>
                    <a:pt x="9909" y="3979"/>
                    <a:pt x="9875" y="3826"/>
                  </a:cubicBezTo>
                  <a:cubicBezTo>
                    <a:pt x="9883" y="3792"/>
                    <a:pt x="9883" y="3759"/>
                    <a:pt x="9883" y="3716"/>
                  </a:cubicBezTo>
                  <a:cubicBezTo>
                    <a:pt x="10061" y="3792"/>
                    <a:pt x="10256" y="3826"/>
                    <a:pt x="10443" y="3869"/>
                  </a:cubicBezTo>
                  <a:cubicBezTo>
                    <a:pt x="10358" y="4030"/>
                    <a:pt x="10867" y="4157"/>
                    <a:pt x="10994" y="4157"/>
                  </a:cubicBezTo>
                  <a:cubicBezTo>
                    <a:pt x="10994" y="4174"/>
                    <a:pt x="10994" y="4200"/>
                    <a:pt x="10994" y="4217"/>
                  </a:cubicBezTo>
                  <a:cubicBezTo>
                    <a:pt x="11016" y="4222"/>
                    <a:pt x="11037" y="4225"/>
                    <a:pt x="11058" y="4225"/>
                  </a:cubicBezTo>
                  <a:cubicBezTo>
                    <a:pt x="11095" y="4225"/>
                    <a:pt x="11131" y="4216"/>
                    <a:pt x="11161" y="4197"/>
                  </a:cubicBezTo>
                  <a:lnTo>
                    <a:pt x="11161" y="4197"/>
                  </a:lnTo>
                  <a:cubicBezTo>
                    <a:pt x="11060" y="4279"/>
                    <a:pt x="11048" y="4438"/>
                    <a:pt x="11223" y="4454"/>
                  </a:cubicBezTo>
                  <a:cubicBezTo>
                    <a:pt x="11173" y="4658"/>
                    <a:pt x="11156" y="4641"/>
                    <a:pt x="11317" y="4734"/>
                  </a:cubicBezTo>
                  <a:cubicBezTo>
                    <a:pt x="11393" y="4785"/>
                    <a:pt x="11512" y="4878"/>
                    <a:pt x="11597" y="4895"/>
                  </a:cubicBezTo>
                  <a:cubicBezTo>
                    <a:pt x="11597" y="4955"/>
                    <a:pt x="11588" y="5006"/>
                    <a:pt x="11597" y="5065"/>
                  </a:cubicBezTo>
                  <a:cubicBezTo>
                    <a:pt x="11724" y="5107"/>
                    <a:pt x="11885" y="5209"/>
                    <a:pt x="11978" y="5319"/>
                  </a:cubicBezTo>
                  <a:cubicBezTo>
                    <a:pt x="12063" y="5413"/>
                    <a:pt x="12072" y="5548"/>
                    <a:pt x="12157" y="5650"/>
                  </a:cubicBezTo>
                  <a:cubicBezTo>
                    <a:pt x="12250" y="5761"/>
                    <a:pt x="12377" y="5845"/>
                    <a:pt x="12462" y="5939"/>
                  </a:cubicBezTo>
                  <a:cubicBezTo>
                    <a:pt x="12487" y="5973"/>
                    <a:pt x="12513" y="6066"/>
                    <a:pt x="12547" y="6108"/>
                  </a:cubicBezTo>
                  <a:cubicBezTo>
                    <a:pt x="12598" y="6159"/>
                    <a:pt x="12640" y="6117"/>
                    <a:pt x="12691" y="6219"/>
                  </a:cubicBezTo>
                  <a:cubicBezTo>
                    <a:pt x="12698" y="6219"/>
                    <a:pt x="12705" y="6220"/>
                    <a:pt x="12712" y="6220"/>
                  </a:cubicBezTo>
                  <a:cubicBezTo>
                    <a:pt x="13137" y="6220"/>
                    <a:pt x="13302" y="4941"/>
                    <a:pt x="13319" y="4632"/>
                  </a:cubicBezTo>
                  <a:cubicBezTo>
                    <a:pt x="13327" y="4369"/>
                    <a:pt x="13471" y="4234"/>
                    <a:pt x="13505" y="3988"/>
                  </a:cubicBezTo>
                  <a:cubicBezTo>
                    <a:pt x="13531" y="3784"/>
                    <a:pt x="13539" y="3445"/>
                    <a:pt x="13522" y="3241"/>
                  </a:cubicBezTo>
                  <a:cubicBezTo>
                    <a:pt x="13488" y="2893"/>
                    <a:pt x="13166" y="2690"/>
                    <a:pt x="13192" y="2325"/>
                  </a:cubicBezTo>
                  <a:cubicBezTo>
                    <a:pt x="13208" y="2087"/>
                    <a:pt x="13378" y="1875"/>
                    <a:pt x="13285" y="1621"/>
                  </a:cubicBezTo>
                  <a:cubicBezTo>
                    <a:pt x="13192" y="1383"/>
                    <a:pt x="13039" y="1315"/>
                    <a:pt x="13056" y="1010"/>
                  </a:cubicBezTo>
                  <a:cubicBezTo>
                    <a:pt x="13073" y="773"/>
                    <a:pt x="13098" y="679"/>
                    <a:pt x="13005" y="510"/>
                  </a:cubicBezTo>
                  <a:cubicBezTo>
                    <a:pt x="11995" y="179"/>
                    <a:pt x="10910" y="1"/>
                    <a:pt x="9781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5" name="Google Shape;5525;p68"/>
            <p:cNvSpPr/>
            <p:nvPr/>
          </p:nvSpPr>
          <p:spPr>
            <a:xfrm>
              <a:off x="-189004" y="3189453"/>
              <a:ext cx="121225" cy="262303"/>
            </a:xfrm>
            <a:custGeom>
              <a:avLst/>
              <a:gdLst/>
              <a:ahLst/>
              <a:cxnLst/>
              <a:rect l="l" t="t" r="r" b="b"/>
              <a:pathLst>
                <a:path w="3572" h="7729" extrusionOk="0">
                  <a:moveTo>
                    <a:pt x="1816" y="0"/>
                  </a:moveTo>
                  <a:lnTo>
                    <a:pt x="1799" y="76"/>
                  </a:lnTo>
                  <a:cubicBezTo>
                    <a:pt x="1850" y="305"/>
                    <a:pt x="1901" y="526"/>
                    <a:pt x="1833" y="780"/>
                  </a:cubicBezTo>
                  <a:cubicBezTo>
                    <a:pt x="1816" y="814"/>
                    <a:pt x="1790" y="865"/>
                    <a:pt x="1765" y="916"/>
                  </a:cubicBezTo>
                  <a:cubicBezTo>
                    <a:pt x="1714" y="1001"/>
                    <a:pt x="1655" y="1094"/>
                    <a:pt x="1671" y="1188"/>
                  </a:cubicBezTo>
                  <a:cubicBezTo>
                    <a:pt x="1688" y="1298"/>
                    <a:pt x="1765" y="1349"/>
                    <a:pt x="1841" y="1391"/>
                  </a:cubicBezTo>
                  <a:cubicBezTo>
                    <a:pt x="1884" y="1417"/>
                    <a:pt x="1926" y="1442"/>
                    <a:pt x="1951" y="1485"/>
                  </a:cubicBezTo>
                  <a:cubicBezTo>
                    <a:pt x="2121" y="1714"/>
                    <a:pt x="2062" y="1807"/>
                    <a:pt x="1968" y="1985"/>
                  </a:cubicBezTo>
                  <a:cubicBezTo>
                    <a:pt x="1917" y="2078"/>
                    <a:pt x="1858" y="2180"/>
                    <a:pt x="1816" y="2316"/>
                  </a:cubicBezTo>
                  <a:lnTo>
                    <a:pt x="1799" y="2409"/>
                  </a:lnTo>
                  <a:cubicBezTo>
                    <a:pt x="1705" y="2732"/>
                    <a:pt x="1671" y="2867"/>
                    <a:pt x="1264" y="2910"/>
                  </a:cubicBezTo>
                  <a:lnTo>
                    <a:pt x="1205" y="2918"/>
                  </a:lnTo>
                  <a:lnTo>
                    <a:pt x="1213" y="2978"/>
                  </a:lnTo>
                  <a:cubicBezTo>
                    <a:pt x="1222" y="3028"/>
                    <a:pt x="1230" y="3088"/>
                    <a:pt x="1247" y="3139"/>
                  </a:cubicBezTo>
                  <a:cubicBezTo>
                    <a:pt x="1256" y="3190"/>
                    <a:pt x="1264" y="3241"/>
                    <a:pt x="1273" y="3300"/>
                  </a:cubicBezTo>
                  <a:cubicBezTo>
                    <a:pt x="1219" y="3285"/>
                    <a:pt x="1175" y="3278"/>
                    <a:pt x="1135" y="3278"/>
                  </a:cubicBezTo>
                  <a:cubicBezTo>
                    <a:pt x="1043" y="3278"/>
                    <a:pt x="977" y="3314"/>
                    <a:pt x="883" y="3368"/>
                  </a:cubicBezTo>
                  <a:cubicBezTo>
                    <a:pt x="857" y="3385"/>
                    <a:pt x="823" y="3402"/>
                    <a:pt x="781" y="3419"/>
                  </a:cubicBezTo>
                  <a:cubicBezTo>
                    <a:pt x="747" y="3444"/>
                    <a:pt x="704" y="3461"/>
                    <a:pt x="662" y="3487"/>
                  </a:cubicBezTo>
                  <a:cubicBezTo>
                    <a:pt x="501" y="3563"/>
                    <a:pt x="323" y="3648"/>
                    <a:pt x="246" y="3733"/>
                  </a:cubicBezTo>
                  <a:cubicBezTo>
                    <a:pt x="0" y="4012"/>
                    <a:pt x="204" y="4869"/>
                    <a:pt x="357" y="5149"/>
                  </a:cubicBezTo>
                  <a:cubicBezTo>
                    <a:pt x="408" y="5243"/>
                    <a:pt x="458" y="5319"/>
                    <a:pt x="501" y="5395"/>
                  </a:cubicBezTo>
                  <a:cubicBezTo>
                    <a:pt x="603" y="5556"/>
                    <a:pt x="679" y="5684"/>
                    <a:pt x="747" y="5913"/>
                  </a:cubicBezTo>
                  <a:cubicBezTo>
                    <a:pt x="781" y="6040"/>
                    <a:pt x="789" y="6167"/>
                    <a:pt x="789" y="6294"/>
                  </a:cubicBezTo>
                  <a:cubicBezTo>
                    <a:pt x="789" y="6413"/>
                    <a:pt x="798" y="6532"/>
                    <a:pt x="823" y="6642"/>
                  </a:cubicBezTo>
                  <a:cubicBezTo>
                    <a:pt x="857" y="6795"/>
                    <a:pt x="925" y="6880"/>
                    <a:pt x="1018" y="6914"/>
                  </a:cubicBezTo>
                  <a:cubicBezTo>
                    <a:pt x="1045" y="6923"/>
                    <a:pt x="1074" y="6928"/>
                    <a:pt x="1104" y="6928"/>
                  </a:cubicBezTo>
                  <a:cubicBezTo>
                    <a:pt x="1180" y="6928"/>
                    <a:pt x="1267" y="6898"/>
                    <a:pt x="1358" y="6837"/>
                  </a:cubicBezTo>
                  <a:cubicBezTo>
                    <a:pt x="1409" y="6905"/>
                    <a:pt x="1442" y="7024"/>
                    <a:pt x="1468" y="7151"/>
                  </a:cubicBezTo>
                  <a:cubicBezTo>
                    <a:pt x="1527" y="7389"/>
                    <a:pt x="1604" y="7694"/>
                    <a:pt x="1917" y="7720"/>
                  </a:cubicBezTo>
                  <a:cubicBezTo>
                    <a:pt x="1926" y="7728"/>
                    <a:pt x="1943" y="7728"/>
                    <a:pt x="1960" y="7728"/>
                  </a:cubicBezTo>
                  <a:cubicBezTo>
                    <a:pt x="2113" y="7728"/>
                    <a:pt x="2223" y="7643"/>
                    <a:pt x="2291" y="7474"/>
                  </a:cubicBezTo>
                  <a:cubicBezTo>
                    <a:pt x="2435" y="7295"/>
                    <a:pt x="2545" y="7049"/>
                    <a:pt x="2571" y="6956"/>
                  </a:cubicBezTo>
                  <a:lnTo>
                    <a:pt x="2596" y="6880"/>
                  </a:lnTo>
                  <a:cubicBezTo>
                    <a:pt x="2630" y="6769"/>
                    <a:pt x="2656" y="6668"/>
                    <a:pt x="2698" y="6557"/>
                  </a:cubicBezTo>
                  <a:cubicBezTo>
                    <a:pt x="2766" y="6405"/>
                    <a:pt x="2834" y="6277"/>
                    <a:pt x="2910" y="6133"/>
                  </a:cubicBezTo>
                  <a:cubicBezTo>
                    <a:pt x="2986" y="5998"/>
                    <a:pt x="2986" y="5930"/>
                    <a:pt x="2978" y="5845"/>
                  </a:cubicBezTo>
                  <a:cubicBezTo>
                    <a:pt x="2978" y="5802"/>
                    <a:pt x="2969" y="5760"/>
                    <a:pt x="2978" y="5692"/>
                  </a:cubicBezTo>
                  <a:cubicBezTo>
                    <a:pt x="2995" y="5573"/>
                    <a:pt x="3054" y="5378"/>
                    <a:pt x="3105" y="5259"/>
                  </a:cubicBezTo>
                  <a:cubicBezTo>
                    <a:pt x="3139" y="5183"/>
                    <a:pt x="3215" y="5115"/>
                    <a:pt x="3292" y="5039"/>
                  </a:cubicBezTo>
                  <a:cubicBezTo>
                    <a:pt x="3360" y="4980"/>
                    <a:pt x="3427" y="4912"/>
                    <a:pt x="3478" y="4835"/>
                  </a:cubicBezTo>
                  <a:cubicBezTo>
                    <a:pt x="3504" y="4810"/>
                    <a:pt x="3546" y="4784"/>
                    <a:pt x="3572" y="4751"/>
                  </a:cubicBezTo>
                  <a:lnTo>
                    <a:pt x="3555" y="4589"/>
                  </a:lnTo>
                  <a:lnTo>
                    <a:pt x="3555" y="4598"/>
                  </a:lnTo>
                  <a:cubicBezTo>
                    <a:pt x="3521" y="4632"/>
                    <a:pt x="3419" y="4725"/>
                    <a:pt x="3385" y="4776"/>
                  </a:cubicBezTo>
                  <a:cubicBezTo>
                    <a:pt x="3343" y="4844"/>
                    <a:pt x="3283" y="4903"/>
                    <a:pt x="3215" y="4963"/>
                  </a:cubicBezTo>
                  <a:cubicBezTo>
                    <a:pt x="3139" y="5039"/>
                    <a:pt x="3054" y="5124"/>
                    <a:pt x="3003" y="5217"/>
                  </a:cubicBezTo>
                  <a:cubicBezTo>
                    <a:pt x="2944" y="5336"/>
                    <a:pt x="2885" y="5548"/>
                    <a:pt x="2868" y="5675"/>
                  </a:cubicBezTo>
                  <a:cubicBezTo>
                    <a:pt x="2859" y="5760"/>
                    <a:pt x="2868" y="5811"/>
                    <a:pt x="2868" y="5853"/>
                  </a:cubicBezTo>
                  <a:cubicBezTo>
                    <a:pt x="2876" y="5930"/>
                    <a:pt x="2876" y="5972"/>
                    <a:pt x="2817" y="6082"/>
                  </a:cubicBezTo>
                  <a:cubicBezTo>
                    <a:pt x="2740" y="6218"/>
                    <a:pt x="2664" y="6354"/>
                    <a:pt x="2596" y="6515"/>
                  </a:cubicBezTo>
                  <a:cubicBezTo>
                    <a:pt x="2554" y="6634"/>
                    <a:pt x="2520" y="6736"/>
                    <a:pt x="2486" y="6846"/>
                  </a:cubicBezTo>
                  <a:lnTo>
                    <a:pt x="2469" y="6922"/>
                  </a:lnTo>
                  <a:cubicBezTo>
                    <a:pt x="2443" y="7015"/>
                    <a:pt x="2333" y="7253"/>
                    <a:pt x="2206" y="7406"/>
                  </a:cubicBezTo>
                  <a:lnTo>
                    <a:pt x="2197" y="7423"/>
                  </a:lnTo>
                  <a:cubicBezTo>
                    <a:pt x="2145" y="7551"/>
                    <a:pt x="2072" y="7612"/>
                    <a:pt x="1967" y="7612"/>
                  </a:cubicBezTo>
                  <a:cubicBezTo>
                    <a:pt x="1954" y="7612"/>
                    <a:pt x="1940" y="7611"/>
                    <a:pt x="1926" y="7609"/>
                  </a:cubicBezTo>
                  <a:cubicBezTo>
                    <a:pt x="1688" y="7584"/>
                    <a:pt x="1629" y="7346"/>
                    <a:pt x="1578" y="7117"/>
                  </a:cubicBezTo>
                  <a:cubicBezTo>
                    <a:pt x="1544" y="6990"/>
                    <a:pt x="1519" y="6871"/>
                    <a:pt x="1451" y="6786"/>
                  </a:cubicBezTo>
                  <a:lnTo>
                    <a:pt x="1510" y="6727"/>
                  </a:lnTo>
                  <a:lnTo>
                    <a:pt x="1434" y="6651"/>
                  </a:lnTo>
                  <a:cubicBezTo>
                    <a:pt x="1297" y="6759"/>
                    <a:pt x="1179" y="6818"/>
                    <a:pt x="1094" y="6818"/>
                  </a:cubicBezTo>
                  <a:cubicBezTo>
                    <a:pt x="1079" y="6818"/>
                    <a:pt x="1065" y="6816"/>
                    <a:pt x="1052" y="6812"/>
                  </a:cubicBezTo>
                  <a:cubicBezTo>
                    <a:pt x="993" y="6795"/>
                    <a:pt x="950" y="6727"/>
                    <a:pt x="925" y="6617"/>
                  </a:cubicBezTo>
                  <a:cubicBezTo>
                    <a:pt x="908" y="6515"/>
                    <a:pt x="900" y="6405"/>
                    <a:pt x="900" y="6294"/>
                  </a:cubicBezTo>
                  <a:cubicBezTo>
                    <a:pt x="900" y="6159"/>
                    <a:pt x="891" y="6014"/>
                    <a:pt x="857" y="5879"/>
                  </a:cubicBezTo>
                  <a:cubicBezTo>
                    <a:pt x="781" y="5641"/>
                    <a:pt x="696" y="5497"/>
                    <a:pt x="594" y="5336"/>
                  </a:cubicBezTo>
                  <a:cubicBezTo>
                    <a:pt x="552" y="5259"/>
                    <a:pt x="501" y="5192"/>
                    <a:pt x="450" y="5098"/>
                  </a:cubicBezTo>
                  <a:cubicBezTo>
                    <a:pt x="306" y="4835"/>
                    <a:pt x="128" y="4038"/>
                    <a:pt x="331" y="3809"/>
                  </a:cubicBezTo>
                  <a:cubicBezTo>
                    <a:pt x="391" y="3741"/>
                    <a:pt x="569" y="3648"/>
                    <a:pt x="713" y="3580"/>
                  </a:cubicBezTo>
                  <a:cubicBezTo>
                    <a:pt x="755" y="3563"/>
                    <a:pt x="798" y="3537"/>
                    <a:pt x="832" y="3520"/>
                  </a:cubicBezTo>
                  <a:cubicBezTo>
                    <a:pt x="874" y="3495"/>
                    <a:pt x="908" y="3478"/>
                    <a:pt x="942" y="3461"/>
                  </a:cubicBezTo>
                  <a:cubicBezTo>
                    <a:pt x="1028" y="3415"/>
                    <a:pt x="1078" y="3388"/>
                    <a:pt x="1145" y="3388"/>
                  </a:cubicBezTo>
                  <a:cubicBezTo>
                    <a:pt x="1189" y="3388"/>
                    <a:pt x="1241" y="3400"/>
                    <a:pt x="1315" y="3427"/>
                  </a:cubicBezTo>
                  <a:lnTo>
                    <a:pt x="1392" y="3461"/>
                  </a:lnTo>
                  <a:lnTo>
                    <a:pt x="1392" y="3376"/>
                  </a:lnTo>
                  <a:cubicBezTo>
                    <a:pt x="1392" y="3274"/>
                    <a:pt x="1375" y="3190"/>
                    <a:pt x="1349" y="3113"/>
                  </a:cubicBezTo>
                  <a:cubicBezTo>
                    <a:pt x="1349" y="3079"/>
                    <a:pt x="1341" y="3045"/>
                    <a:pt x="1332" y="3011"/>
                  </a:cubicBezTo>
                  <a:cubicBezTo>
                    <a:pt x="1756" y="2952"/>
                    <a:pt x="1816" y="2749"/>
                    <a:pt x="1901" y="2435"/>
                  </a:cubicBezTo>
                  <a:lnTo>
                    <a:pt x="1926" y="2341"/>
                  </a:lnTo>
                  <a:cubicBezTo>
                    <a:pt x="1960" y="2223"/>
                    <a:pt x="2011" y="2121"/>
                    <a:pt x="2062" y="2036"/>
                  </a:cubicBezTo>
                  <a:cubicBezTo>
                    <a:pt x="2164" y="1858"/>
                    <a:pt x="2248" y="1697"/>
                    <a:pt x="2045" y="1417"/>
                  </a:cubicBezTo>
                  <a:cubicBezTo>
                    <a:pt x="2002" y="1357"/>
                    <a:pt x="1943" y="1323"/>
                    <a:pt x="1892" y="1289"/>
                  </a:cubicBezTo>
                  <a:cubicBezTo>
                    <a:pt x="1824" y="1256"/>
                    <a:pt x="1790" y="1230"/>
                    <a:pt x="1782" y="1171"/>
                  </a:cubicBezTo>
                  <a:cubicBezTo>
                    <a:pt x="1773" y="1120"/>
                    <a:pt x="1816" y="1043"/>
                    <a:pt x="1858" y="967"/>
                  </a:cubicBezTo>
                  <a:cubicBezTo>
                    <a:pt x="1892" y="916"/>
                    <a:pt x="1917" y="857"/>
                    <a:pt x="1934" y="806"/>
                  </a:cubicBezTo>
                  <a:cubicBezTo>
                    <a:pt x="1985" y="636"/>
                    <a:pt x="2002" y="382"/>
                    <a:pt x="1977" y="229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6" name="Google Shape;5526;p68"/>
            <p:cNvSpPr/>
            <p:nvPr/>
          </p:nvSpPr>
          <p:spPr>
            <a:xfrm>
              <a:off x="-127102" y="3418599"/>
              <a:ext cx="59900" cy="162391"/>
            </a:xfrm>
            <a:custGeom>
              <a:avLst/>
              <a:gdLst/>
              <a:ahLst/>
              <a:cxnLst/>
              <a:rect l="l" t="t" r="r" b="b"/>
              <a:pathLst>
                <a:path w="1765" h="4785" extrusionOk="0">
                  <a:moveTo>
                    <a:pt x="1765" y="0"/>
                  </a:moveTo>
                  <a:lnTo>
                    <a:pt x="1714" y="68"/>
                  </a:lnTo>
                  <a:cubicBezTo>
                    <a:pt x="1510" y="247"/>
                    <a:pt x="1332" y="569"/>
                    <a:pt x="1179" y="857"/>
                  </a:cubicBezTo>
                  <a:cubicBezTo>
                    <a:pt x="1094" y="1010"/>
                    <a:pt x="1010" y="1163"/>
                    <a:pt x="933" y="1273"/>
                  </a:cubicBezTo>
                  <a:cubicBezTo>
                    <a:pt x="865" y="1375"/>
                    <a:pt x="730" y="1494"/>
                    <a:pt x="586" y="1621"/>
                  </a:cubicBezTo>
                  <a:cubicBezTo>
                    <a:pt x="331" y="1850"/>
                    <a:pt x="68" y="2087"/>
                    <a:pt x="17" y="2333"/>
                  </a:cubicBezTo>
                  <a:cubicBezTo>
                    <a:pt x="0" y="2427"/>
                    <a:pt x="51" y="2537"/>
                    <a:pt x="93" y="2639"/>
                  </a:cubicBezTo>
                  <a:cubicBezTo>
                    <a:pt x="127" y="2715"/>
                    <a:pt x="161" y="2783"/>
                    <a:pt x="161" y="2834"/>
                  </a:cubicBezTo>
                  <a:cubicBezTo>
                    <a:pt x="170" y="2910"/>
                    <a:pt x="161" y="2995"/>
                    <a:pt x="144" y="3088"/>
                  </a:cubicBezTo>
                  <a:cubicBezTo>
                    <a:pt x="127" y="3207"/>
                    <a:pt x="119" y="3334"/>
                    <a:pt x="136" y="3470"/>
                  </a:cubicBezTo>
                  <a:cubicBezTo>
                    <a:pt x="170" y="3674"/>
                    <a:pt x="178" y="3894"/>
                    <a:pt x="161" y="4157"/>
                  </a:cubicBezTo>
                  <a:cubicBezTo>
                    <a:pt x="119" y="4276"/>
                    <a:pt x="119" y="4412"/>
                    <a:pt x="110" y="4547"/>
                  </a:cubicBezTo>
                  <a:cubicBezTo>
                    <a:pt x="102" y="4598"/>
                    <a:pt x="102" y="4649"/>
                    <a:pt x="102" y="4700"/>
                  </a:cubicBezTo>
                  <a:lnTo>
                    <a:pt x="102" y="4785"/>
                  </a:lnTo>
                  <a:lnTo>
                    <a:pt x="238" y="4573"/>
                  </a:lnTo>
                  <a:cubicBezTo>
                    <a:pt x="246" y="4471"/>
                    <a:pt x="238" y="4267"/>
                    <a:pt x="272" y="4191"/>
                  </a:cubicBezTo>
                  <a:lnTo>
                    <a:pt x="272" y="4174"/>
                  </a:lnTo>
                  <a:cubicBezTo>
                    <a:pt x="289" y="3903"/>
                    <a:pt x="280" y="3674"/>
                    <a:pt x="246" y="3462"/>
                  </a:cubicBezTo>
                  <a:cubicBezTo>
                    <a:pt x="229" y="3334"/>
                    <a:pt x="246" y="3216"/>
                    <a:pt x="255" y="3097"/>
                  </a:cubicBezTo>
                  <a:cubicBezTo>
                    <a:pt x="263" y="3003"/>
                    <a:pt x="280" y="2919"/>
                    <a:pt x="272" y="2825"/>
                  </a:cubicBezTo>
                  <a:cubicBezTo>
                    <a:pt x="272" y="2757"/>
                    <a:pt x="238" y="2681"/>
                    <a:pt x="195" y="2596"/>
                  </a:cubicBezTo>
                  <a:cubicBezTo>
                    <a:pt x="161" y="2511"/>
                    <a:pt x="119" y="2418"/>
                    <a:pt x="127" y="2359"/>
                  </a:cubicBezTo>
                  <a:cubicBezTo>
                    <a:pt x="170" y="2147"/>
                    <a:pt x="424" y="1918"/>
                    <a:pt x="653" y="1706"/>
                  </a:cubicBezTo>
                  <a:cubicBezTo>
                    <a:pt x="806" y="1578"/>
                    <a:pt x="942" y="1451"/>
                    <a:pt x="1027" y="1332"/>
                  </a:cubicBezTo>
                  <a:cubicBezTo>
                    <a:pt x="1103" y="1222"/>
                    <a:pt x="1188" y="1069"/>
                    <a:pt x="1273" y="908"/>
                  </a:cubicBezTo>
                  <a:cubicBezTo>
                    <a:pt x="1400" y="688"/>
                    <a:pt x="1536" y="442"/>
                    <a:pt x="1680" y="263"/>
                  </a:cubicBezTo>
                  <a:cubicBezTo>
                    <a:pt x="1680" y="264"/>
                    <a:pt x="1680" y="265"/>
                    <a:pt x="1681" y="265"/>
                  </a:cubicBezTo>
                  <a:cubicBezTo>
                    <a:pt x="1689" y="265"/>
                    <a:pt x="1730" y="237"/>
                    <a:pt x="1738" y="237"/>
                  </a:cubicBezTo>
                  <a:cubicBezTo>
                    <a:pt x="1739" y="237"/>
                    <a:pt x="1739" y="237"/>
                    <a:pt x="1739" y="238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7" name="Google Shape;5527;p68"/>
            <p:cNvSpPr/>
            <p:nvPr/>
          </p:nvSpPr>
          <p:spPr>
            <a:xfrm>
              <a:off x="-750975" y="3268595"/>
              <a:ext cx="137651" cy="411730"/>
            </a:xfrm>
            <a:custGeom>
              <a:avLst/>
              <a:gdLst/>
              <a:ahLst/>
              <a:cxnLst/>
              <a:rect l="l" t="t" r="r" b="b"/>
              <a:pathLst>
                <a:path w="4056" h="12132" extrusionOk="0">
                  <a:moveTo>
                    <a:pt x="68" y="1"/>
                  </a:moveTo>
                  <a:lnTo>
                    <a:pt x="1" y="171"/>
                  </a:lnTo>
                  <a:cubicBezTo>
                    <a:pt x="1" y="171"/>
                    <a:pt x="111" y="374"/>
                    <a:pt x="51" y="425"/>
                  </a:cubicBezTo>
                  <a:lnTo>
                    <a:pt x="26" y="442"/>
                  </a:lnTo>
                  <a:lnTo>
                    <a:pt x="34" y="476"/>
                  </a:lnTo>
                  <a:cubicBezTo>
                    <a:pt x="43" y="544"/>
                    <a:pt x="51" y="586"/>
                    <a:pt x="51" y="646"/>
                  </a:cubicBezTo>
                  <a:lnTo>
                    <a:pt x="60" y="679"/>
                  </a:lnTo>
                  <a:lnTo>
                    <a:pt x="85" y="696"/>
                  </a:lnTo>
                  <a:cubicBezTo>
                    <a:pt x="170" y="730"/>
                    <a:pt x="170" y="798"/>
                    <a:pt x="170" y="917"/>
                  </a:cubicBezTo>
                  <a:cubicBezTo>
                    <a:pt x="170" y="959"/>
                    <a:pt x="162" y="993"/>
                    <a:pt x="170" y="1036"/>
                  </a:cubicBezTo>
                  <a:cubicBezTo>
                    <a:pt x="179" y="1155"/>
                    <a:pt x="204" y="1222"/>
                    <a:pt x="238" y="1299"/>
                  </a:cubicBezTo>
                  <a:cubicBezTo>
                    <a:pt x="255" y="1333"/>
                    <a:pt x="272" y="1375"/>
                    <a:pt x="289" y="1426"/>
                  </a:cubicBezTo>
                  <a:cubicBezTo>
                    <a:pt x="306" y="1485"/>
                    <a:pt x="306" y="1553"/>
                    <a:pt x="306" y="1621"/>
                  </a:cubicBezTo>
                  <a:cubicBezTo>
                    <a:pt x="314" y="1697"/>
                    <a:pt x="314" y="1774"/>
                    <a:pt x="340" y="1850"/>
                  </a:cubicBezTo>
                  <a:cubicBezTo>
                    <a:pt x="357" y="1901"/>
                    <a:pt x="391" y="1952"/>
                    <a:pt x="416" y="2003"/>
                  </a:cubicBezTo>
                  <a:cubicBezTo>
                    <a:pt x="450" y="2054"/>
                    <a:pt x="484" y="2105"/>
                    <a:pt x="501" y="2156"/>
                  </a:cubicBezTo>
                  <a:cubicBezTo>
                    <a:pt x="509" y="2206"/>
                    <a:pt x="501" y="2274"/>
                    <a:pt x="493" y="2342"/>
                  </a:cubicBezTo>
                  <a:cubicBezTo>
                    <a:pt x="476" y="2427"/>
                    <a:pt x="467" y="2520"/>
                    <a:pt x="501" y="2597"/>
                  </a:cubicBezTo>
                  <a:cubicBezTo>
                    <a:pt x="535" y="2673"/>
                    <a:pt x="620" y="2732"/>
                    <a:pt x="696" y="2783"/>
                  </a:cubicBezTo>
                  <a:cubicBezTo>
                    <a:pt x="739" y="2809"/>
                    <a:pt x="772" y="2834"/>
                    <a:pt x="798" y="2860"/>
                  </a:cubicBezTo>
                  <a:cubicBezTo>
                    <a:pt x="823" y="2885"/>
                    <a:pt x="849" y="2902"/>
                    <a:pt x="874" y="2927"/>
                  </a:cubicBezTo>
                  <a:cubicBezTo>
                    <a:pt x="942" y="2978"/>
                    <a:pt x="1002" y="3021"/>
                    <a:pt x="1035" y="3106"/>
                  </a:cubicBezTo>
                  <a:cubicBezTo>
                    <a:pt x="1044" y="3148"/>
                    <a:pt x="1052" y="3182"/>
                    <a:pt x="1061" y="3224"/>
                  </a:cubicBezTo>
                  <a:cubicBezTo>
                    <a:pt x="1078" y="3301"/>
                    <a:pt x="1095" y="3377"/>
                    <a:pt x="1197" y="3453"/>
                  </a:cubicBezTo>
                  <a:cubicBezTo>
                    <a:pt x="1163" y="3581"/>
                    <a:pt x="1163" y="3784"/>
                    <a:pt x="1163" y="3895"/>
                  </a:cubicBezTo>
                  <a:cubicBezTo>
                    <a:pt x="1163" y="3920"/>
                    <a:pt x="1163" y="3937"/>
                    <a:pt x="1154" y="3954"/>
                  </a:cubicBezTo>
                  <a:cubicBezTo>
                    <a:pt x="1146" y="3988"/>
                    <a:pt x="1137" y="4022"/>
                    <a:pt x="1163" y="4081"/>
                  </a:cubicBezTo>
                  <a:cubicBezTo>
                    <a:pt x="1180" y="4132"/>
                    <a:pt x="1222" y="4158"/>
                    <a:pt x="1256" y="4183"/>
                  </a:cubicBezTo>
                  <a:cubicBezTo>
                    <a:pt x="1290" y="4208"/>
                    <a:pt x="1307" y="4217"/>
                    <a:pt x="1307" y="4251"/>
                  </a:cubicBezTo>
                  <a:lnTo>
                    <a:pt x="1315" y="4276"/>
                  </a:lnTo>
                  <a:lnTo>
                    <a:pt x="1332" y="4285"/>
                  </a:lnTo>
                  <a:cubicBezTo>
                    <a:pt x="1358" y="4310"/>
                    <a:pt x="1400" y="4336"/>
                    <a:pt x="1443" y="4361"/>
                  </a:cubicBezTo>
                  <a:cubicBezTo>
                    <a:pt x="1578" y="4454"/>
                    <a:pt x="1646" y="4505"/>
                    <a:pt x="1638" y="4590"/>
                  </a:cubicBezTo>
                  <a:cubicBezTo>
                    <a:pt x="1607" y="4577"/>
                    <a:pt x="1578" y="4571"/>
                    <a:pt x="1550" y="4571"/>
                  </a:cubicBezTo>
                  <a:cubicBezTo>
                    <a:pt x="1508" y="4571"/>
                    <a:pt x="1470" y="4583"/>
                    <a:pt x="1434" y="4599"/>
                  </a:cubicBezTo>
                  <a:lnTo>
                    <a:pt x="1375" y="4624"/>
                  </a:lnTo>
                  <a:lnTo>
                    <a:pt x="1409" y="4683"/>
                  </a:lnTo>
                  <a:cubicBezTo>
                    <a:pt x="1451" y="4743"/>
                    <a:pt x="1510" y="4777"/>
                    <a:pt x="1553" y="4819"/>
                  </a:cubicBezTo>
                  <a:cubicBezTo>
                    <a:pt x="1655" y="4896"/>
                    <a:pt x="1697" y="4929"/>
                    <a:pt x="1663" y="5031"/>
                  </a:cubicBezTo>
                  <a:lnTo>
                    <a:pt x="1646" y="5082"/>
                  </a:lnTo>
                  <a:lnTo>
                    <a:pt x="1706" y="5099"/>
                  </a:lnTo>
                  <a:cubicBezTo>
                    <a:pt x="1723" y="5108"/>
                    <a:pt x="1740" y="5116"/>
                    <a:pt x="1765" y="5116"/>
                  </a:cubicBezTo>
                  <a:cubicBezTo>
                    <a:pt x="1824" y="5133"/>
                    <a:pt x="1901" y="5150"/>
                    <a:pt x="1926" y="5192"/>
                  </a:cubicBezTo>
                  <a:cubicBezTo>
                    <a:pt x="1926" y="5201"/>
                    <a:pt x="1918" y="5218"/>
                    <a:pt x="1918" y="5226"/>
                  </a:cubicBezTo>
                  <a:cubicBezTo>
                    <a:pt x="1901" y="5286"/>
                    <a:pt x="1875" y="5354"/>
                    <a:pt x="1909" y="5421"/>
                  </a:cubicBezTo>
                  <a:cubicBezTo>
                    <a:pt x="1977" y="5566"/>
                    <a:pt x="2232" y="5608"/>
                    <a:pt x="2418" y="5642"/>
                  </a:cubicBezTo>
                  <a:lnTo>
                    <a:pt x="2435" y="5642"/>
                  </a:lnTo>
                  <a:cubicBezTo>
                    <a:pt x="2444" y="5693"/>
                    <a:pt x="2461" y="5744"/>
                    <a:pt x="2469" y="5778"/>
                  </a:cubicBezTo>
                  <a:cubicBezTo>
                    <a:pt x="2478" y="5812"/>
                    <a:pt x="2495" y="5837"/>
                    <a:pt x="2495" y="5854"/>
                  </a:cubicBezTo>
                  <a:cubicBezTo>
                    <a:pt x="2495" y="5888"/>
                    <a:pt x="2478" y="5922"/>
                    <a:pt x="2469" y="5956"/>
                  </a:cubicBezTo>
                  <a:cubicBezTo>
                    <a:pt x="2452" y="5998"/>
                    <a:pt x="2444" y="6049"/>
                    <a:pt x="2444" y="6117"/>
                  </a:cubicBezTo>
                  <a:lnTo>
                    <a:pt x="2452" y="6151"/>
                  </a:lnTo>
                  <a:lnTo>
                    <a:pt x="2486" y="6168"/>
                  </a:lnTo>
                  <a:cubicBezTo>
                    <a:pt x="2639" y="6219"/>
                    <a:pt x="2825" y="6346"/>
                    <a:pt x="2936" y="6482"/>
                  </a:cubicBezTo>
                  <a:cubicBezTo>
                    <a:pt x="3020" y="6702"/>
                    <a:pt x="3029" y="6923"/>
                    <a:pt x="3037" y="7161"/>
                  </a:cubicBezTo>
                  <a:cubicBezTo>
                    <a:pt x="3046" y="7364"/>
                    <a:pt x="3054" y="7585"/>
                    <a:pt x="3114" y="7822"/>
                  </a:cubicBezTo>
                  <a:cubicBezTo>
                    <a:pt x="3122" y="7856"/>
                    <a:pt x="3131" y="7907"/>
                    <a:pt x="3131" y="7975"/>
                  </a:cubicBezTo>
                  <a:cubicBezTo>
                    <a:pt x="3114" y="8043"/>
                    <a:pt x="3105" y="8119"/>
                    <a:pt x="3105" y="8195"/>
                  </a:cubicBezTo>
                  <a:cubicBezTo>
                    <a:pt x="3114" y="8382"/>
                    <a:pt x="3097" y="8543"/>
                    <a:pt x="3071" y="8721"/>
                  </a:cubicBezTo>
                  <a:cubicBezTo>
                    <a:pt x="3071" y="8772"/>
                    <a:pt x="3063" y="8823"/>
                    <a:pt x="3054" y="8874"/>
                  </a:cubicBezTo>
                  <a:cubicBezTo>
                    <a:pt x="3037" y="9061"/>
                    <a:pt x="3054" y="9375"/>
                    <a:pt x="3105" y="9587"/>
                  </a:cubicBezTo>
                  <a:cubicBezTo>
                    <a:pt x="3122" y="9655"/>
                    <a:pt x="3156" y="9722"/>
                    <a:pt x="3190" y="9790"/>
                  </a:cubicBezTo>
                  <a:cubicBezTo>
                    <a:pt x="3224" y="9867"/>
                    <a:pt x="3266" y="9943"/>
                    <a:pt x="3275" y="10028"/>
                  </a:cubicBezTo>
                  <a:lnTo>
                    <a:pt x="3283" y="10113"/>
                  </a:lnTo>
                  <a:cubicBezTo>
                    <a:pt x="3292" y="10274"/>
                    <a:pt x="3309" y="10426"/>
                    <a:pt x="3377" y="10588"/>
                  </a:cubicBezTo>
                  <a:cubicBezTo>
                    <a:pt x="3411" y="10664"/>
                    <a:pt x="3462" y="10740"/>
                    <a:pt x="3504" y="10817"/>
                  </a:cubicBezTo>
                  <a:cubicBezTo>
                    <a:pt x="3555" y="10893"/>
                    <a:pt x="3606" y="10961"/>
                    <a:pt x="3631" y="11037"/>
                  </a:cubicBezTo>
                  <a:cubicBezTo>
                    <a:pt x="3657" y="11105"/>
                    <a:pt x="3674" y="11173"/>
                    <a:pt x="3699" y="11249"/>
                  </a:cubicBezTo>
                  <a:cubicBezTo>
                    <a:pt x="3716" y="11334"/>
                    <a:pt x="3742" y="11427"/>
                    <a:pt x="3775" y="11512"/>
                  </a:cubicBezTo>
                  <a:cubicBezTo>
                    <a:pt x="3818" y="11597"/>
                    <a:pt x="3843" y="11690"/>
                    <a:pt x="3869" y="11775"/>
                  </a:cubicBezTo>
                  <a:lnTo>
                    <a:pt x="3860" y="11775"/>
                  </a:lnTo>
                  <a:cubicBezTo>
                    <a:pt x="3869" y="11801"/>
                    <a:pt x="3886" y="11996"/>
                    <a:pt x="3894" y="12021"/>
                  </a:cubicBezTo>
                  <a:lnTo>
                    <a:pt x="4055" y="12132"/>
                  </a:lnTo>
                  <a:cubicBezTo>
                    <a:pt x="4047" y="12106"/>
                    <a:pt x="3971" y="11775"/>
                    <a:pt x="3962" y="11750"/>
                  </a:cubicBezTo>
                  <a:cubicBezTo>
                    <a:pt x="3945" y="11657"/>
                    <a:pt x="3920" y="11563"/>
                    <a:pt x="3869" y="11461"/>
                  </a:cubicBezTo>
                  <a:cubicBezTo>
                    <a:pt x="3835" y="11385"/>
                    <a:pt x="3818" y="11300"/>
                    <a:pt x="3792" y="11215"/>
                  </a:cubicBezTo>
                  <a:cubicBezTo>
                    <a:pt x="3775" y="11139"/>
                    <a:pt x="3758" y="11063"/>
                    <a:pt x="3725" y="10986"/>
                  </a:cubicBezTo>
                  <a:cubicBezTo>
                    <a:pt x="3691" y="10910"/>
                    <a:pt x="3640" y="10825"/>
                    <a:pt x="3597" y="10749"/>
                  </a:cubicBezTo>
                  <a:cubicBezTo>
                    <a:pt x="3546" y="10681"/>
                    <a:pt x="3504" y="10613"/>
                    <a:pt x="3470" y="10537"/>
                  </a:cubicBezTo>
                  <a:cubicBezTo>
                    <a:pt x="3411" y="10401"/>
                    <a:pt x="3402" y="10257"/>
                    <a:pt x="3385" y="10104"/>
                  </a:cubicBezTo>
                  <a:lnTo>
                    <a:pt x="3377" y="10011"/>
                  </a:lnTo>
                  <a:cubicBezTo>
                    <a:pt x="3368" y="9909"/>
                    <a:pt x="3326" y="9816"/>
                    <a:pt x="3283" y="9731"/>
                  </a:cubicBezTo>
                  <a:cubicBezTo>
                    <a:pt x="3250" y="9671"/>
                    <a:pt x="3224" y="9612"/>
                    <a:pt x="3207" y="9553"/>
                  </a:cubicBezTo>
                  <a:cubicBezTo>
                    <a:pt x="3165" y="9383"/>
                    <a:pt x="3139" y="9078"/>
                    <a:pt x="3165" y="8883"/>
                  </a:cubicBezTo>
                  <a:cubicBezTo>
                    <a:pt x="3165" y="8832"/>
                    <a:pt x="3173" y="8781"/>
                    <a:pt x="3182" y="8730"/>
                  </a:cubicBezTo>
                  <a:cubicBezTo>
                    <a:pt x="3199" y="8560"/>
                    <a:pt x="3224" y="8382"/>
                    <a:pt x="3207" y="8195"/>
                  </a:cubicBezTo>
                  <a:cubicBezTo>
                    <a:pt x="3207" y="8119"/>
                    <a:pt x="3216" y="8060"/>
                    <a:pt x="3233" y="7992"/>
                  </a:cubicBezTo>
                  <a:lnTo>
                    <a:pt x="3241" y="7983"/>
                  </a:lnTo>
                  <a:lnTo>
                    <a:pt x="3241" y="7975"/>
                  </a:lnTo>
                  <a:cubicBezTo>
                    <a:pt x="3241" y="7890"/>
                    <a:pt x="3233" y="7831"/>
                    <a:pt x="3216" y="7788"/>
                  </a:cubicBezTo>
                  <a:cubicBezTo>
                    <a:pt x="3156" y="7568"/>
                    <a:pt x="3148" y="7356"/>
                    <a:pt x="3148" y="7152"/>
                  </a:cubicBezTo>
                  <a:cubicBezTo>
                    <a:pt x="3139" y="6906"/>
                    <a:pt x="3131" y="6677"/>
                    <a:pt x="3029" y="6431"/>
                  </a:cubicBezTo>
                  <a:lnTo>
                    <a:pt x="3020" y="6422"/>
                  </a:lnTo>
                  <a:cubicBezTo>
                    <a:pt x="2902" y="6278"/>
                    <a:pt x="2724" y="6143"/>
                    <a:pt x="2554" y="6075"/>
                  </a:cubicBezTo>
                  <a:cubicBezTo>
                    <a:pt x="2554" y="6041"/>
                    <a:pt x="2562" y="6015"/>
                    <a:pt x="2571" y="5990"/>
                  </a:cubicBezTo>
                  <a:cubicBezTo>
                    <a:pt x="2579" y="5947"/>
                    <a:pt x="2596" y="5905"/>
                    <a:pt x="2596" y="5854"/>
                  </a:cubicBezTo>
                  <a:cubicBezTo>
                    <a:pt x="2596" y="5820"/>
                    <a:pt x="2588" y="5778"/>
                    <a:pt x="2571" y="5744"/>
                  </a:cubicBezTo>
                  <a:cubicBezTo>
                    <a:pt x="2554" y="5701"/>
                    <a:pt x="2537" y="5651"/>
                    <a:pt x="2545" y="5608"/>
                  </a:cubicBezTo>
                  <a:lnTo>
                    <a:pt x="2554" y="5557"/>
                  </a:lnTo>
                  <a:lnTo>
                    <a:pt x="2503" y="5540"/>
                  </a:lnTo>
                  <a:cubicBezTo>
                    <a:pt x="2478" y="5540"/>
                    <a:pt x="2452" y="5532"/>
                    <a:pt x="2427" y="5532"/>
                  </a:cubicBezTo>
                  <a:cubicBezTo>
                    <a:pt x="2299" y="5506"/>
                    <a:pt x="2045" y="5464"/>
                    <a:pt x="2003" y="5379"/>
                  </a:cubicBezTo>
                  <a:cubicBezTo>
                    <a:pt x="1994" y="5345"/>
                    <a:pt x="2003" y="5303"/>
                    <a:pt x="2019" y="5260"/>
                  </a:cubicBezTo>
                  <a:cubicBezTo>
                    <a:pt x="2028" y="5218"/>
                    <a:pt x="2045" y="5175"/>
                    <a:pt x="2028" y="5142"/>
                  </a:cubicBezTo>
                  <a:cubicBezTo>
                    <a:pt x="1977" y="5065"/>
                    <a:pt x="1875" y="5031"/>
                    <a:pt x="1790" y="5006"/>
                  </a:cubicBezTo>
                  <a:lnTo>
                    <a:pt x="1782" y="5006"/>
                  </a:lnTo>
                  <a:cubicBezTo>
                    <a:pt x="1807" y="4862"/>
                    <a:pt x="1706" y="4794"/>
                    <a:pt x="1621" y="4726"/>
                  </a:cubicBezTo>
                  <a:cubicBezTo>
                    <a:pt x="1604" y="4717"/>
                    <a:pt x="1578" y="4700"/>
                    <a:pt x="1561" y="4683"/>
                  </a:cubicBezTo>
                  <a:cubicBezTo>
                    <a:pt x="1587" y="4683"/>
                    <a:pt x="1604" y="4692"/>
                    <a:pt x="1629" y="4709"/>
                  </a:cubicBezTo>
                  <a:lnTo>
                    <a:pt x="1680" y="4743"/>
                  </a:lnTo>
                  <a:lnTo>
                    <a:pt x="1714" y="4692"/>
                  </a:lnTo>
                  <a:cubicBezTo>
                    <a:pt x="1833" y="4480"/>
                    <a:pt x="1629" y="4353"/>
                    <a:pt x="1502" y="4268"/>
                  </a:cubicBezTo>
                  <a:cubicBezTo>
                    <a:pt x="1468" y="4251"/>
                    <a:pt x="1434" y="4234"/>
                    <a:pt x="1417" y="4208"/>
                  </a:cubicBezTo>
                  <a:cubicBezTo>
                    <a:pt x="1392" y="4141"/>
                    <a:pt x="1349" y="4115"/>
                    <a:pt x="1315" y="4090"/>
                  </a:cubicBezTo>
                  <a:cubicBezTo>
                    <a:pt x="1290" y="4073"/>
                    <a:pt x="1273" y="4064"/>
                    <a:pt x="1264" y="4047"/>
                  </a:cubicBezTo>
                  <a:cubicBezTo>
                    <a:pt x="1256" y="4005"/>
                    <a:pt x="1256" y="4005"/>
                    <a:pt x="1264" y="3979"/>
                  </a:cubicBezTo>
                  <a:cubicBezTo>
                    <a:pt x="1264" y="3962"/>
                    <a:pt x="1273" y="3937"/>
                    <a:pt x="1273" y="3886"/>
                  </a:cubicBezTo>
                  <a:cubicBezTo>
                    <a:pt x="1273" y="3776"/>
                    <a:pt x="1281" y="3547"/>
                    <a:pt x="1315" y="3445"/>
                  </a:cubicBezTo>
                  <a:lnTo>
                    <a:pt x="1332" y="3394"/>
                  </a:lnTo>
                  <a:lnTo>
                    <a:pt x="1290" y="3377"/>
                  </a:lnTo>
                  <a:cubicBezTo>
                    <a:pt x="1197" y="3326"/>
                    <a:pt x="1188" y="3284"/>
                    <a:pt x="1171" y="3199"/>
                  </a:cubicBezTo>
                  <a:cubicBezTo>
                    <a:pt x="1163" y="3165"/>
                    <a:pt x="1154" y="3114"/>
                    <a:pt x="1137" y="3063"/>
                  </a:cubicBezTo>
                  <a:cubicBezTo>
                    <a:pt x="1095" y="2953"/>
                    <a:pt x="1010" y="2894"/>
                    <a:pt x="942" y="2834"/>
                  </a:cubicBezTo>
                  <a:cubicBezTo>
                    <a:pt x="925" y="2817"/>
                    <a:pt x="900" y="2800"/>
                    <a:pt x="874" y="2783"/>
                  </a:cubicBezTo>
                  <a:cubicBezTo>
                    <a:pt x="840" y="2749"/>
                    <a:pt x="798" y="2715"/>
                    <a:pt x="755" y="2690"/>
                  </a:cubicBezTo>
                  <a:cubicBezTo>
                    <a:pt x="696" y="2648"/>
                    <a:pt x="628" y="2597"/>
                    <a:pt x="603" y="2546"/>
                  </a:cubicBezTo>
                  <a:cubicBezTo>
                    <a:pt x="577" y="2503"/>
                    <a:pt x="586" y="2435"/>
                    <a:pt x="603" y="2359"/>
                  </a:cubicBezTo>
                  <a:cubicBezTo>
                    <a:pt x="611" y="2283"/>
                    <a:pt x="620" y="2206"/>
                    <a:pt x="603" y="2139"/>
                  </a:cubicBezTo>
                  <a:cubicBezTo>
                    <a:pt x="586" y="2062"/>
                    <a:pt x="552" y="2003"/>
                    <a:pt x="509" y="1943"/>
                  </a:cubicBezTo>
                  <a:cubicBezTo>
                    <a:pt x="484" y="1901"/>
                    <a:pt x="459" y="1859"/>
                    <a:pt x="442" y="1816"/>
                  </a:cubicBezTo>
                  <a:cubicBezTo>
                    <a:pt x="425" y="1757"/>
                    <a:pt x="425" y="1689"/>
                    <a:pt x="425" y="1621"/>
                  </a:cubicBezTo>
                  <a:cubicBezTo>
                    <a:pt x="416" y="1545"/>
                    <a:pt x="416" y="1468"/>
                    <a:pt x="399" y="1392"/>
                  </a:cubicBezTo>
                  <a:cubicBezTo>
                    <a:pt x="382" y="1333"/>
                    <a:pt x="357" y="1290"/>
                    <a:pt x="340" y="1248"/>
                  </a:cubicBezTo>
                  <a:cubicBezTo>
                    <a:pt x="314" y="1188"/>
                    <a:pt x="289" y="1129"/>
                    <a:pt x="280" y="1027"/>
                  </a:cubicBezTo>
                  <a:cubicBezTo>
                    <a:pt x="280" y="993"/>
                    <a:pt x="280" y="959"/>
                    <a:pt x="280" y="926"/>
                  </a:cubicBezTo>
                  <a:cubicBezTo>
                    <a:pt x="280" y="815"/>
                    <a:pt x="289" y="679"/>
                    <a:pt x="162" y="612"/>
                  </a:cubicBezTo>
                  <a:cubicBezTo>
                    <a:pt x="162" y="569"/>
                    <a:pt x="153" y="527"/>
                    <a:pt x="145" y="484"/>
                  </a:cubicBezTo>
                  <a:cubicBezTo>
                    <a:pt x="221" y="400"/>
                    <a:pt x="187" y="281"/>
                    <a:pt x="128" y="162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8" name="Google Shape;5528;p68"/>
            <p:cNvSpPr/>
            <p:nvPr/>
          </p:nvSpPr>
          <p:spPr>
            <a:xfrm>
              <a:off x="-646176" y="3053262"/>
              <a:ext cx="357871" cy="680888"/>
            </a:xfrm>
            <a:custGeom>
              <a:avLst/>
              <a:gdLst/>
              <a:ahLst/>
              <a:cxnLst/>
              <a:rect l="l" t="t" r="r" b="b"/>
              <a:pathLst>
                <a:path w="10545" h="20063" extrusionOk="0">
                  <a:moveTo>
                    <a:pt x="9917" y="1"/>
                  </a:moveTo>
                  <a:cubicBezTo>
                    <a:pt x="9959" y="85"/>
                    <a:pt x="9968" y="264"/>
                    <a:pt x="9959" y="391"/>
                  </a:cubicBezTo>
                  <a:cubicBezTo>
                    <a:pt x="9951" y="425"/>
                    <a:pt x="9951" y="459"/>
                    <a:pt x="9951" y="501"/>
                  </a:cubicBezTo>
                  <a:cubicBezTo>
                    <a:pt x="9934" y="713"/>
                    <a:pt x="10002" y="823"/>
                    <a:pt x="10078" y="942"/>
                  </a:cubicBezTo>
                  <a:cubicBezTo>
                    <a:pt x="10112" y="1002"/>
                    <a:pt x="10146" y="1061"/>
                    <a:pt x="10180" y="1137"/>
                  </a:cubicBezTo>
                  <a:cubicBezTo>
                    <a:pt x="10231" y="1281"/>
                    <a:pt x="10188" y="1409"/>
                    <a:pt x="10146" y="1553"/>
                  </a:cubicBezTo>
                  <a:cubicBezTo>
                    <a:pt x="10121" y="1638"/>
                    <a:pt x="10087" y="1723"/>
                    <a:pt x="10087" y="1816"/>
                  </a:cubicBezTo>
                  <a:cubicBezTo>
                    <a:pt x="10070" y="2028"/>
                    <a:pt x="10163" y="2189"/>
                    <a:pt x="10256" y="2342"/>
                  </a:cubicBezTo>
                  <a:cubicBezTo>
                    <a:pt x="10333" y="2469"/>
                    <a:pt x="10400" y="2596"/>
                    <a:pt x="10417" y="2741"/>
                  </a:cubicBezTo>
                  <a:cubicBezTo>
                    <a:pt x="10434" y="2936"/>
                    <a:pt x="10426" y="3267"/>
                    <a:pt x="10400" y="3479"/>
                  </a:cubicBezTo>
                  <a:cubicBezTo>
                    <a:pt x="10384" y="3580"/>
                    <a:pt x="10350" y="3665"/>
                    <a:pt x="10307" y="3759"/>
                  </a:cubicBezTo>
                  <a:cubicBezTo>
                    <a:pt x="10265" y="3860"/>
                    <a:pt x="10214" y="3979"/>
                    <a:pt x="10205" y="4132"/>
                  </a:cubicBezTo>
                  <a:cubicBezTo>
                    <a:pt x="10197" y="4386"/>
                    <a:pt x="10078" y="5353"/>
                    <a:pt x="9781" y="5608"/>
                  </a:cubicBezTo>
                  <a:cubicBezTo>
                    <a:pt x="9747" y="5642"/>
                    <a:pt x="9713" y="5659"/>
                    <a:pt x="9671" y="5659"/>
                  </a:cubicBezTo>
                  <a:cubicBezTo>
                    <a:pt x="9637" y="5608"/>
                    <a:pt x="9603" y="5599"/>
                    <a:pt x="9569" y="5582"/>
                  </a:cubicBezTo>
                  <a:cubicBezTo>
                    <a:pt x="9552" y="5582"/>
                    <a:pt x="9544" y="5574"/>
                    <a:pt x="9535" y="5565"/>
                  </a:cubicBezTo>
                  <a:cubicBezTo>
                    <a:pt x="9527" y="5548"/>
                    <a:pt x="9510" y="5523"/>
                    <a:pt x="9501" y="5489"/>
                  </a:cubicBezTo>
                  <a:cubicBezTo>
                    <a:pt x="9484" y="5455"/>
                    <a:pt x="9467" y="5421"/>
                    <a:pt x="9450" y="5396"/>
                  </a:cubicBezTo>
                  <a:cubicBezTo>
                    <a:pt x="9408" y="5353"/>
                    <a:pt x="9366" y="5311"/>
                    <a:pt x="9315" y="5269"/>
                  </a:cubicBezTo>
                  <a:cubicBezTo>
                    <a:pt x="9264" y="5218"/>
                    <a:pt x="9204" y="5167"/>
                    <a:pt x="9153" y="5107"/>
                  </a:cubicBezTo>
                  <a:cubicBezTo>
                    <a:pt x="9111" y="5065"/>
                    <a:pt x="9094" y="5014"/>
                    <a:pt x="9069" y="4963"/>
                  </a:cubicBezTo>
                  <a:cubicBezTo>
                    <a:pt x="9043" y="4895"/>
                    <a:pt x="9018" y="4836"/>
                    <a:pt x="8967" y="4785"/>
                  </a:cubicBezTo>
                  <a:cubicBezTo>
                    <a:pt x="8874" y="4666"/>
                    <a:pt x="8721" y="4573"/>
                    <a:pt x="8594" y="4522"/>
                  </a:cubicBezTo>
                  <a:lnTo>
                    <a:pt x="8594" y="4471"/>
                  </a:lnTo>
                  <a:lnTo>
                    <a:pt x="8594" y="4395"/>
                  </a:lnTo>
                  <a:lnTo>
                    <a:pt x="8594" y="4352"/>
                  </a:lnTo>
                  <a:lnTo>
                    <a:pt x="8551" y="4344"/>
                  </a:lnTo>
                  <a:cubicBezTo>
                    <a:pt x="8509" y="4335"/>
                    <a:pt x="8441" y="4284"/>
                    <a:pt x="8382" y="4242"/>
                  </a:cubicBezTo>
                  <a:cubicBezTo>
                    <a:pt x="8348" y="4225"/>
                    <a:pt x="8314" y="4200"/>
                    <a:pt x="8288" y="4183"/>
                  </a:cubicBezTo>
                  <a:cubicBezTo>
                    <a:pt x="8220" y="4140"/>
                    <a:pt x="8186" y="4089"/>
                    <a:pt x="8212" y="4022"/>
                  </a:cubicBezTo>
                  <a:lnTo>
                    <a:pt x="8237" y="3903"/>
                  </a:lnTo>
                  <a:lnTo>
                    <a:pt x="8178" y="3894"/>
                  </a:lnTo>
                  <a:cubicBezTo>
                    <a:pt x="8144" y="3894"/>
                    <a:pt x="8102" y="3886"/>
                    <a:pt x="8093" y="3852"/>
                  </a:cubicBezTo>
                  <a:cubicBezTo>
                    <a:pt x="8085" y="3818"/>
                    <a:pt x="8102" y="3767"/>
                    <a:pt x="8152" y="3733"/>
                  </a:cubicBezTo>
                  <a:cubicBezTo>
                    <a:pt x="8152" y="3733"/>
                    <a:pt x="8161" y="3733"/>
                    <a:pt x="8161" y="3725"/>
                  </a:cubicBezTo>
                  <a:lnTo>
                    <a:pt x="8102" y="3631"/>
                  </a:lnTo>
                  <a:cubicBezTo>
                    <a:pt x="8102" y="3631"/>
                    <a:pt x="8093" y="3640"/>
                    <a:pt x="8085" y="3648"/>
                  </a:cubicBezTo>
                  <a:cubicBezTo>
                    <a:pt x="8066" y="3661"/>
                    <a:pt x="8047" y="3669"/>
                    <a:pt x="8022" y="3669"/>
                  </a:cubicBezTo>
                  <a:cubicBezTo>
                    <a:pt x="8013" y="3669"/>
                    <a:pt x="8003" y="3667"/>
                    <a:pt x="7991" y="3665"/>
                  </a:cubicBezTo>
                  <a:cubicBezTo>
                    <a:pt x="7991" y="3665"/>
                    <a:pt x="7991" y="3657"/>
                    <a:pt x="7991" y="3648"/>
                  </a:cubicBezTo>
                  <a:lnTo>
                    <a:pt x="7991" y="3589"/>
                  </a:lnTo>
                  <a:lnTo>
                    <a:pt x="7932" y="3597"/>
                  </a:lnTo>
                  <a:cubicBezTo>
                    <a:pt x="7928" y="3598"/>
                    <a:pt x="7924" y="3598"/>
                    <a:pt x="7919" y="3598"/>
                  </a:cubicBezTo>
                  <a:cubicBezTo>
                    <a:pt x="7810" y="3598"/>
                    <a:pt x="7497" y="3509"/>
                    <a:pt x="7440" y="3419"/>
                  </a:cubicBezTo>
                  <a:cubicBezTo>
                    <a:pt x="7431" y="3402"/>
                    <a:pt x="7431" y="3402"/>
                    <a:pt x="7440" y="3394"/>
                  </a:cubicBezTo>
                  <a:lnTo>
                    <a:pt x="7474" y="3334"/>
                  </a:lnTo>
                  <a:lnTo>
                    <a:pt x="7406" y="3317"/>
                  </a:lnTo>
                  <a:cubicBezTo>
                    <a:pt x="7347" y="3300"/>
                    <a:pt x="7279" y="3283"/>
                    <a:pt x="7219" y="3267"/>
                  </a:cubicBezTo>
                  <a:cubicBezTo>
                    <a:pt x="7092" y="3241"/>
                    <a:pt x="6965" y="3216"/>
                    <a:pt x="6855" y="3165"/>
                  </a:cubicBezTo>
                  <a:lnTo>
                    <a:pt x="6787" y="3131"/>
                  </a:lnTo>
                  <a:lnTo>
                    <a:pt x="6778" y="3207"/>
                  </a:lnTo>
                  <a:cubicBezTo>
                    <a:pt x="6778" y="3241"/>
                    <a:pt x="6770" y="3275"/>
                    <a:pt x="6770" y="3300"/>
                  </a:cubicBezTo>
                  <a:lnTo>
                    <a:pt x="6770" y="3326"/>
                  </a:lnTo>
                  <a:lnTo>
                    <a:pt x="6770" y="3334"/>
                  </a:lnTo>
                  <a:cubicBezTo>
                    <a:pt x="6787" y="3419"/>
                    <a:pt x="6812" y="3504"/>
                    <a:pt x="6829" y="3589"/>
                  </a:cubicBezTo>
                  <a:cubicBezTo>
                    <a:pt x="6838" y="3614"/>
                    <a:pt x="6846" y="3648"/>
                    <a:pt x="6855" y="3674"/>
                  </a:cubicBezTo>
                  <a:lnTo>
                    <a:pt x="6804" y="3631"/>
                  </a:lnTo>
                  <a:lnTo>
                    <a:pt x="6863" y="3750"/>
                  </a:lnTo>
                  <a:cubicBezTo>
                    <a:pt x="6872" y="3767"/>
                    <a:pt x="6872" y="3784"/>
                    <a:pt x="6880" y="3792"/>
                  </a:cubicBezTo>
                  <a:lnTo>
                    <a:pt x="6880" y="3809"/>
                  </a:lnTo>
                  <a:lnTo>
                    <a:pt x="6889" y="3818"/>
                  </a:lnTo>
                  <a:cubicBezTo>
                    <a:pt x="6905" y="3835"/>
                    <a:pt x="6914" y="3843"/>
                    <a:pt x="6922" y="3852"/>
                  </a:cubicBezTo>
                  <a:lnTo>
                    <a:pt x="6973" y="3954"/>
                  </a:lnTo>
                  <a:cubicBezTo>
                    <a:pt x="6982" y="3962"/>
                    <a:pt x="6982" y="3971"/>
                    <a:pt x="6990" y="3979"/>
                  </a:cubicBezTo>
                  <a:cubicBezTo>
                    <a:pt x="7007" y="4047"/>
                    <a:pt x="6990" y="4106"/>
                    <a:pt x="6982" y="4174"/>
                  </a:cubicBezTo>
                  <a:cubicBezTo>
                    <a:pt x="6973" y="4200"/>
                    <a:pt x="6973" y="4225"/>
                    <a:pt x="6965" y="4251"/>
                  </a:cubicBezTo>
                  <a:lnTo>
                    <a:pt x="6965" y="4259"/>
                  </a:lnTo>
                  <a:lnTo>
                    <a:pt x="6965" y="4268"/>
                  </a:lnTo>
                  <a:cubicBezTo>
                    <a:pt x="6973" y="4318"/>
                    <a:pt x="6982" y="4378"/>
                    <a:pt x="6982" y="4437"/>
                  </a:cubicBezTo>
                  <a:lnTo>
                    <a:pt x="6982" y="4446"/>
                  </a:lnTo>
                  <a:cubicBezTo>
                    <a:pt x="6990" y="4471"/>
                    <a:pt x="6999" y="4488"/>
                    <a:pt x="7007" y="4514"/>
                  </a:cubicBezTo>
                  <a:cubicBezTo>
                    <a:pt x="7016" y="4556"/>
                    <a:pt x="7033" y="4590"/>
                    <a:pt x="7041" y="4641"/>
                  </a:cubicBezTo>
                  <a:cubicBezTo>
                    <a:pt x="7050" y="4700"/>
                    <a:pt x="7041" y="4776"/>
                    <a:pt x="7024" y="4853"/>
                  </a:cubicBezTo>
                  <a:cubicBezTo>
                    <a:pt x="7016" y="4921"/>
                    <a:pt x="7007" y="4997"/>
                    <a:pt x="7016" y="5065"/>
                  </a:cubicBezTo>
                  <a:cubicBezTo>
                    <a:pt x="7024" y="5328"/>
                    <a:pt x="6973" y="5481"/>
                    <a:pt x="6795" y="5684"/>
                  </a:cubicBezTo>
                  <a:cubicBezTo>
                    <a:pt x="6761" y="5718"/>
                    <a:pt x="6727" y="5744"/>
                    <a:pt x="6702" y="5777"/>
                  </a:cubicBezTo>
                  <a:cubicBezTo>
                    <a:pt x="6634" y="5837"/>
                    <a:pt x="6566" y="5896"/>
                    <a:pt x="6524" y="6007"/>
                  </a:cubicBezTo>
                  <a:cubicBezTo>
                    <a:pt x="6498" y="6057"/>
                    <a:pt x="6507" y="6108"/>
                    <a:pt x="6507" y="6151"/>
                  </a:cubicBezTo>
                  <a:cubicBezTo>
                    <a:pt x="6507" y="6168"/>
                    <a:pt x="6515" y="6202"/>
                    <a:pt x="6507" y="6210"/>
                  </a:cubicBezTo>
                  <a:lnTo>
                    <a:pt x="6481" y="6210"/>
                  </a:lnTo>
                  <a:cubicBezTo>
                    <a:pt x="6481" y="6202"/>
                    <a:pt x="6473" y="6185"/>
                    <a:pt x="6473" y="6176"/>
                  </a:cubicBezTo>
                  <a:cubicBezTo>
                    <a:pt x="6464" y="6168"/>
                    <a:pt x="6464" y="6159"/>
                    <a:pt x="6456" y="6142"/>
                  </a:cubicBezTo>
                  <a:lnTo>
                    <a:pt x="6456" y="6083"/>
                  </a:lnTo>
                  <a:lnTo>
                    <a:pt x="6397" y="6091"/>
                  </a:lnTo>
                  <a:cubicBezTo>
                    <a:pt x="6388" y="6094"/>
                    <a:pt x="6380" y="6095"/>
                    <a:pt x="6371" y="6095"/>
                  </a:cubicBezTo>
                  <a:cubicBezTo>
                    <a:pt x="6354" y="6095"/>
                    <a:pt x="6337" y="6091"/>
                    <a:pt x="6320" y="6091"/>
                  </a:cubicBezTo>
                  <a:cubicBezTo>
                    <a:pt x="6303" y="6091"/>
                    <a:pt x="6295" y="6083"/>
                    <a:pt x="6278" y="6083"/>
                  </a:cubicBezTo>
                  <a:cubicBezTo>
                    <a:pt x="6269" y="5981"/>
                    <a:pt x="6261" y="5896"/>
                    <a:pt x="6244" y="5828"/>
                  </a:cubicBezTo>
                  <a:lnTo>
                    <a:pt x="6227" y="5769"/>
                  </a:lnTo>
                  <a:lnTo>
                    <a:pt x="6167" y="5786"/>
                  </a:lnTo>
                  <a:cubicBezTo>
                    <a:pt x="6117" y="5811"/>
                    <a:pt x="6049" y="5828"/>
                    <a:pt x="5981" y="5845"/>
                  </a:cubicBezTo>
                  <a:cubicBezTo>
                    <a:pt x="5904" y="5871"/>
                    <a:pt x="5837" y="5888"/>
                    <a:pt x="5794" y="5905"/>
                  </a:cubicBezTo>
                  <a:cubicBezTo>
                    <a:pt x="5752" y="5930"/>
                    <a:pt x="5726" y="5930"/>
                    <a:pt x="5701" y="5939"/>
                  </a:cubicBezTo>
                  <a:cubicBezTo>
                    <a:pt x="5650" y="5947"/>
                    <a:pt x="5608" y="5964"/>
                    <a:pt x="5548" y="6032"/>
                  </a:cubicBezTo>
                  <a:lnTo>
                    <a:pt x="5506" y="6066"/>
                  </a:lnTo>
                  <a:lnTo>
                    <a:pt x="5540" y="6100"/>
                  </a:lnTo>
                  <a:cubicBezTo>
                    <a:pt x="5726" y="6320"/>
                    <a:pt x="5531" y="6872"/>
                    <a:pt x="5421" y="7203"/>
                  </a:cubicBezTo>
                  <a:cubicBezTo>
                    <a:pt x="5379" y="7304"/>
                    <a:pt x="5353" y="7398"/>
                    <a:pt x="5336" y="7457"/>
                  </a:cubicBezTo>
                  <a:cubicBezTo>
                    <a:pt x="5319" y="7517"/>
                    <a:pt x="5311" y="7567"/>
                    <a:pt x="5311" y="7610"/>
                  </a:cubicBezTo>
                  <a:cubicBezTo>
                    <a:pt x="5285" y="7737"/>
                    <a:pt x="5277" y="7788"/>
                    <a:pt x="5158" y="7924"/>
                  </a:cubicBezTo>
                  <a:cubicBezTo>
                    <a:pt x="5124" y="7958"/>
                    <a:pt x="5090" y="8000"/>
                    <a:pt x="5056" y="8042"/>
                  </a:cubicBezTo>
                  <a:cubicBezTo>
                    <a:pt x="4997" y="8127"/>
                    <a:pt x="4920" y="8212"/>
                    <a:pt x="4853" y="8263"/>
                  </a:cubicBezTo>
                  <a:cubicBezTo>
                    <a:pt x="4844" y="8263"/>
                    <a:pt x="4844" y="8255"/>
                    <a:pt x="4844" y="8255"/>
                  </a:cubicBezTo>
                  <a:lnTo>
                    <a:pt x="4827" y="8229"/>
                  </a:lnTo>
                  <a:lnTo>
                    <a:pt x="4802" y="8221"/>
                  </a:lnTo>
                  <a:lnTo>
                    <a:pt x="4785" y="8221"/>
                  </a:lnTo>
                  <a:cubicBezTo>
                    <a:pt x="4768" y="8195"/>
                    <a:pt x="4793" y="8110"/>
                    <a:pt x="4810" y="8051"/>
                  </a:cubicBezTo>
                  <a:cubicBezTo>
                    <a:pt x="4853" y="7915"/>
                    <a:pt x="4912" y="7729"/>
                    <a:pt x="4759" y="7627"/>
                  </a:cubicBezTo>
                  <a:cubicBezTo>
                    <a:pt x="4705" y="7595"/>
                    <a:pt x="4645" y="7585"/>
                    <a:pt x="4582" y="7585"/>
                  </a:cubicBezTo>
                  <a:cubicBezTo>
                    <a:pt x="4525" y="7585"/>
                    <a:pt x="4467" y="7593"/>
                    <a:pt x="4411" y="7601"/>
                  </a:cubicBezTo>
                  <a:lnTo>
                    <a:pt x="4386" y="7601"/>
                  </a:lnTo>
                  <a:lnTo>
                    <a:pt x="4369" y="7627"/>
                  </a:lnTo>
                  <a:cubicBezTo>
                    <a:pt x="4267" y="7813"/>
                    <a:pt x="4208" y="8017"/>
                    <a:pt x="4140" y="8212"/>
                  </a:cubicBezTo>
                  <a:cubicBezTo>
                    <a:pt x="4072" y="8407"/>
                    <a:pt x="4004" y="8619"/>
                    <a:pt x="3894" y="8814"/>
                  </a:cubicBezTo>
                  <a:cubicBezTo>
                    <a:pt x="3818" y="8967"/>
                    <a:pt x="3724" y="9103"/>
                    <a:pt x="3640" y="9239"/>
                  </a:cubicBezTo>
                  <a:cubicBezTo>
                    <a:pt x="3521" y="9425"/>
                    <a:pt x="3394" y="9629"/>
                    <a:pt x="3292" y="9849"/>
                  </a:cubicBezTo>
                  <a:cubicBezTo>
                    <a:pt x="3266" y="9900"/>
                    <a:pt x="3241" y="9960"/>
                    <a:pt x="3224" y="10019"/>
                  </a:cubicBezTo>
                  <a:cubicBezTo>
                    <a:pt x="3164" y="10197"/>
                    <a:pt x="3088" y="10401"/>
                    <a:pt x="2935" y="10452"/>
                  </a:cubicBezTo>
                  <a:cubicBezTo>
                    <a:pt x="2922" y="10455"/>
                    <a:pt x="2907" y="10457"/>
                    <a:pt x="2889" y="10457"/>
                  </a:cubicBezTo>
                  <a:cubicBezTo>
                    <a:pt x="2830" y="10457"/>
                    <a:pt x="2751" y="10437"/>
                    <a:pt x="2672" y="10418"/>
                  </a:cubicBezTo>
                  <a:cubicBezTo>
                    <a:pt x="2576" y="10394"/>
                    <a:pt x="2476" y="10370"/>
                    <a:pt x="2381" y="10370"/>
                  </a:cubicBezTo>
                  <a:cubicBezTo>
                    <a:pt x="2341" y="10370"/>
                    <a:pt x="2303" y="10374"/>
                    <a:pt x="2265" y="10384"/>
                  </a:cubicBezTo>
                  <a:cubicBezTo>
                    <a:pt x="2130" y="10426"/>
                    <a:pt x="1782" y="10613"/>
                    <a:pt x="1680" y="10732"/>
                  </a:cubicBezTo>
                  <a:cubicBezTo>
                    <a:pt x="1553" y="10876"/>
                    <a:pt x="1476" y="11020"/>
                    <a:pt x="1400" y="11156"/>
                  </a:cubicBezTo>
                  <a:cubicBezTo>
                    <a:pt x="1315" y="11317"/>
                    <a:pt x="1222" y="11478"/>
                    <a:pt x="1069" y="11648"/>
                  </a:cubicBezTo>
                  <a:cubicBezTo>
                    <a:pt x="789" y="11936"/>
                    <a:pt x="0" y="13056"/>
                    <a:pt x="204" y="13556"/>
                  </a:cubicBezTo>
                  <a:cubicBezTo>
                    <a:pt x="263" y="13701"/>
                    <a:pt x="391" y="13777"/>
                    <a:pt x="586" y="13785"/>
                  </a:cubicBezTo>
                  <a:cubicBezTo>
                    <a:pt x="713" y="13794"/>
                    <a:pt x="950" y="13989"/>
                    <a:pt x="1154" y="14159"/>
                  </a:cubicBezTo>
                  <a:cubicBezTo>
                    <a:pt x="1264" y="14244"/>
                    <a:pt x="1366" y="14337"/>
                    <a:pt x="1468" y="14405"/>
                  </a:cubicBezTo>
                  <a:lnTo>
                    <a:pt x="1510" y="14422"/>
                  </a:lnTo>
                  <a:cubicBezTo>
                    <a:pt x="1602" y="14441"/>
                    <a:pt x="1699" y="14461"/>
                    <a:pt x="1802" y="14461"/>
                  </a:cubicBezTo>
                  <a:cubicBezTo>
                    <a:pt x="1831" y="14461"/>
                    <a:pt x="1861" y="14459"/>
                    <a:pt x="1892" y="14456"/>
                  </a:cubicBezTo>
                  <a:cubicBezTo>
                    <a:pt x="2028" y="14430"/>
                    <a:pt x="2163" y="14396"/>
                    <a:pt x="2299" y="14362"/>
                  </a:cubicBezTo>
                  <a:cubicBezTo>
                    <a:pt x="2401" y="14337"/>
                    <a:pt x="2503" y="14311"/>
                    <a:pt x="2605" y="14294"/>
                  </a:cubicBezTo>
                  <a:lnTo>
                    <a:pt x="2664" y="14286"/>
                  </a:lnTo>
                  <a:cubicBezTo>
                    <a:pt x="2732" y="14269"/>
                    <a:pt x="2817" y="14252"/>
                    <a:pt x="2885" y="14227"/>
                  </a:cubicBezTo>
                  <a:cubicBezTo>
                    <a:pt x="2918" y="14231"/>
                    <a:pt x="2942" y="14233"/>
                    <a:pt x="2959" y="14233"/>
                  </a:cubicBezTo>
                  <a:cubicBezTo>
                    <a:pt x="2976" y="14233"/>
                    <a:pt x="2986" y="14231"/>
                    <a:pt x="2995" y="14227"/>
                  </a:cubicBezTo>
                  <a:cubicBezTo>
                    <a:pt x="3037" y="14218"/>
                    <a:pt x="3054" y="14184"/>
                    <a:pt x="3063" y="14159"/>
                  </a:cubicBezTo>
                  <a:cubicBezTo>
                    <a:pt x="3071" y="14133"/>
                    <a:pt x="3080" y="14125"/>
                    <a:pt x="3088" y="14125"/>
                  </a:cubicBezTo>
                  <a:cubicBezTo>
                    <a:pt x="3098" y="14122"/>
                    <a:pt x="3109" y="14121"/>
                    <a:pt x="3122" y="14121"/>
                  </a:cubicBezTo>
                  <a:cubicBezTo>
                    <a:pt x="3152" y="14121"/>
                    <a:pt x="3188" y="14127"/>
                    <a:pt x="3224" y="14133"/>
                  </a:cubicBezTo>
                  <a:cubicBezTo>
                    <a:pt x="3266" y="14142"/>
                    <a:pt x="3300" y="14150"/>
                    <a:pt x="3334" y="14150"/>
                  </a:cubicBezTo>
                  <a:cubicBezTo>
                    <a:pt x="3402" y="14142"/>
                    <a:pt x="3461" y="14125"/>
                    <a:pt x="3512" y="14108"/>
                  </a:cubicBezTo>
                  <a:cubicBezTo>
                    <a:pt x="3546" y="14099"/>
                    <a:pt x="3580" y="14082"/>
                    <a:pt x="3623" y="14082"/>
                  </a:cubicBezTo>
                  <a:cubicBezTo>
                    <a:pt x="3764" y="14060"/>
                    <a:pt x="3860" y="14052"/>
                    <a:pt x="3971" y="14052"/>
                  </a:cubicBezTo>
                  <a:cubicBezTo>
                    <a:pt x="4027" y="14052"/>
                    <a:pt x="4086" y="14054"/>
                    <a:pt x="4157" y="14057"/>
                  </a:cubicBezTo>
                  <a:cubicBezTo>
                    <a:pt x="4242" y="14057"/>
                    <a:pt x="4361" y="14065"/>
                    <a:pt x="4437" y="14065"/>
                  </a:cubicBezTo>
                  <a:lnTo>
                    <a:pt x="4505" y="14065"/>
                  </a:lnTo>
                  <a:cubicBezTo>
                    <a:pt x="4526" y="14067"/>
                    <a:pt x="4548" y="14069"/>
                    <a:pt x="4569" y="14069"/>
                  </a:cubicBezTo>
                  <a:cubicBezTo>
                    <a:pt x="4641" y="14069"/>
                    <a:pt x="4718" y="14052"/>
                    <a:pt x="4836" y="13981"/>
                  </a:cubicBezTo>
                  <a:cubicBezTo>
                    <a:pt x="4956" y="13909"/>
                    <a:pt x="5016" y="13875"/>
                    <a:pt x="5084" y="13875"/>
                  </a:cubicBezTo>
                  <a:cubicBezTo>
                    <a:pt x="5146" y="13875"/>
                    <a:pt x="5216" y="13903"/>
                    <a:pt x="5345" y="13955"/>
                  </a:cubicBezTo>
                  <a:cubicBezTo>
                    <a:pt x="5531" y="14031"/>
                    <a:pt x="5667" y="14031"/>
                    <a:pt x="5837" y="14031"/>
                  </a:cubicBezTo>
                  <a:lnTo>
                    <a:pt x="6057" y="14031"/>
                  </a:lnTo>
                  <a:cubicBezTo>
                    <a:pt x="6097" y="14031"/>
                    <a:pt x="6136" y="14028"/>
                    <a:pt x="6176" y="14028"/>
                  </a:cubicBezTo>
                  <a:cubicBezTo>
                    <a:pt x="6196" y="14028"/>
                    <a:pt x="6216" y="14029"/>
                    <a:pt x="6235" y="14031"/>
                  </a:cubicBezTo>
                  <a:lnTo>
                    <a:pt x="6286" y="14031"/>
                  </a:lnTo>
                  <a:cubicBezTo>
                    <a:pt x="6337" y="14031"/>
                    <a:pt x="6363" y="14040"/>
                    <a:pt x="6380" y="14057"/>
                  </a:cubicBezTo>
                  <a:cubicBezTo>
                    <a:pt x="6397" y="14065"/>
                    <a:pt x="6422" y="14091"/>
                    <a:pt x="6456" y="14125"/>
                  </a:cubicBezTo>
                  <a:cubicBezTo>
                    <a:pt x="6592" y="14227"/>
                    <a:pt x="6719" y="14371"/>
                    <a:pt x="6838" y="14574"/>
                  </a:cubicBezTo>
                  <a:lnTo>
                    <a:pt x="6855" y="14591"/>
                  </a:lnTo>
                  <a:cubicBezTo>
                    <a:pt x="6889" y="14617"/>
                    <a:pt x="6922" y="14651"/>
                    <a:pt x="6956" y="14685"/>
                  </a:cubicBezTo>
                  <a:cubicBezTo>
                    <a:pt x="7041" y="14761"/>
                    <a:pt x="7033" y="14812"/>
                    <a:pt x="6999" y="14871"/>
                  </a:cubicBezTo>
                  <a:lnTo>
                    <a:pt x="6982" y="14905"/>
                  </a:lnTo>
                  <a:lnTo>
                    <a:pt x="7007" y="14931"/>
                  </a:lnTo>
                  <a:cubicBezTo>
                    <a:pt x="7041" y="14973"/>
                    <a:pt x="7084" y="14999"/>
                    <a:pt x="7135" y="15015"/>
                  </a:cubicBezTo>
                  <a:cubicBezTo>
                    <a:pt x="7135" y="15066"/>
                    <a:pt x="7118" y="15109"/>
                    <a:pt x="7092" y="15151"/>
                  </a:cubicBezTo>
                  <a:cubicBezTo>
                    <a:pt x="7067" y="15194"/>
                    <a:pt x="7041" y="15236"/>
                    <a:pt x="7033" y="15295"/>
                  </a:cubicBezTo>
                  <a:cubicBezTo>
                    <a:pt x="7024" y="15363"/>
                    <a:pt x="7033" y="15423"/>
                    <a:pt x="7041" y="15474"/>
                  </a:cubicBezTo>
                  <a:cubicBezTo>
                    <a:pt x="7050" y="15507"/>
                    <a:pt x="7058" y="15541"/>
                    <a:pt x="7058" y="15584"/>
                  </a:cubicBezTo>
                  <a:cubicBezTo>
                    <a:pt x="7050" y="15643"/>
                    <a:pt x="7050" y="15694"/>
                    <a:pt x="7050" y="15754"/>
                  </a:cubicBezTo>
                  <a:cubicBezTo>
                    <a:pt x="7033" y="15898"/>
                    <a:pt x="7024" y="16033"/>
                    <a:pt x="7033" y="16178"/>
                  </a:cubicBezTo>
                  <a:cubicBezTo>
                    <a:pt x="7033" y="16220"/>
                    <a:pt x="7033" y="16262"/>
                    <a:pt x="7024" y="16305"/>
                  </a:cubicBezTo>
                  <a:cubicBezTo>
                    <a:pt x="7024" y="16390"/>
                    <a:pt x="7016" y="16475"/>
                    <a:pt x="7033" y="16542"/>
                  </a:cubicBezTo>
                  <a:cubicBezTo>
                    <a:pt x="7050" y="16602"/>
                    <a:pt x="7084" y="16644"/>
                    <a:pt x="7109" y="16678"/>
                  </a:cubicBezTo>
                  <a:cubicBezTo>
                    <a:pt x="7143" y="16729"/>
                    <a:pt x="7168" y="16763"/>
                    <a:pt x="7177" y="16839"/>
                  </a:cubicBezTo>
                  <a:cubicBezTo>
                    <a:pt x="7185" y="16924"/>
                    <a:pt x="7151" y="17017"/>
                    <a:pt x="7126" y="17119"/>
                  </a:cubicBezTo>
                  <a:cubicBezTo>
                    <a:pt x="7075" y="17263"/>
                    <a:pt x="7033" y="17408"/>
                    <a:pt x="7084" y="17569"/>
                  </a:cubicBezTo>
                  <a:cubicBezTo>
                    <a:pt x="7118" y="17662"/>
                    <a:pt x="7168" y="17739"/>
                    <a:pt x="7228" y="17806"/>
                  </a:cubicBezTo>
                  <a:cubicBezTo>
                    <a:pt x="7270" y="17874"/>
                    <a:pt x="7321" y="17942"/>
                    <a:pt x="7355" y="18018"/>
                  </a:cubicBezTo>
                  <a:cubicBezTo>
                    <a:pt x="7431" y="18222"/>
                    <a:pt x="7516" y="18315"/>
                    <a:pt x="7644" y="18477"/>
                  </a:cubicBezTo>
                  <a:cubicBezTo>
                    <a:pt x="7703" y="18553"/>
                    <a:pt x="7703" y="18553"/>
                    <a:pt x="7728" y="18638"/>
                  </a:cubicBezTo>
                  <a:lnTo>
                    <a:pt x="7745" y="18680"/>
                  </a:lnTo>
                  <a:cubicBezTo>
                    <a:pt x="7788" y="18782"/>
                    <a:pt x="7822" y="18884"/>
                    <a:pt x="7873" y="18994"/>
                  </a:cubicBezTo>
                  <a:cubicBezTo>
                    <a:pt x="7983" y="19232"/>
                    <a:pt x="8085" y="19299"/>
                    <a:pt x="8246" y="19401"/>
                  </a:cubicBezTo>
                  <a:cubicBezTo>
                    <a:pt x="8288" y="19427"/>
                    <a:pt x="8331" y="19461"/>
                    <a:pt x="8382" y="19495"/>
                  </a:cubicBezTo>
                  <a:cubicBezTo>
                    <a:pt x="8678" y="19698"/>
                    <a:pt x="8661" y="19961"/>
                    <a:pt x="8628" y="20063"/>
                  </a:cubicBezTo>
                  <a:lnTo>
                    <a:pt x="8797" y="20029"/>
                  </a:lnTo>
                  <a:cubicBezTo>
                    <a:pt x="8780" y="20029"/>
                    <a:pt x="8763" y="19936"/>
                    <a:pt x="8755" y="19936"/>
                  </a:cubicBezTo>
                  <a:cubicBezTo>
                    <a:pt x="8789" y="19749"/>
                    <a:pt x="8687" y="19571"/>
                    <a:pt x="8441" y="19401"/>
                  </a:cubicBezTo>
                  <a:cubicBezTo>
                    <a:pt x="8390" y="19367"/>
                    <a:pt x="8348" y="19333"/>
                    <a:pt x="8305" y="19308"/>
                  </a:cubicBezTo>
                  <a:cubicBezTo>
                    <a:pt x="8144" y="19206"/>
                    <a:pt x="8068" y="19155"/>
                    <a:pt x="7974" y="18943"/>
                  </a:cubicBezTo>
                  <a:cubicBezTo>
                    <a:pt x="7923" y="18841"/>
                    <a:pt x="7890" y="18748"/>
                    <a:pt x="7847" y="18646"/>
                  </a:cubicBezTo>
                  <a:lnTo>
                    <a:pt x="7830" y="18595"/>
                  </a:lnTo>
                  <a:cubicBezTo>
                    <a:pt x="7796" y="18510"/>
                    <a:pt x="7796" y="18494"/>
                    <a:pt x="7728" y="18409"/>
                  </a:cubicBezTo>
                  <a:cubicBezTo>
                    <a:pt x="7601" y="18256"/>
                    <a:pt x="7525" y="18163"/>
                    <a:pt x="7457" y="17976"/>
                  </a:cubicBezTo>
                  <a:cubicBezTo>
                    <a:pt x="7414" y="17883"/>
                    <a:pt x="7364" y="17815"/>
                    <a:pt x="7313" y="17739"/>
                  </a:cubicBezTo>
                  <a:cubicBezTo>
                    <a:pt x="7262" y="17671"/>
                    <a:pt x="7211" y="17611"/>
                    <a:pt x="7185" y="17535"/>
                  </a:cubicBezTo>
                  <a:cubicBezTo>
                    <a:pt x="7143" y="17408"/>
                    <a:pt x="7185" y="17280"/>
                    <a:pt x="7228" y="17153"/>
                  </a:cubicBezTo>
                  <a:cubicBezTo>
                    <a:pt x="7262" y="17043"/>
                    <a:pt x="7296" y="16941"/>
                    <a:pt x="7287" y="16831"/>
                  </a:cubicBezTo>
                  <a:cubicBezTo>
                    <a:pt x="7279" y="16729"/>
                    <a:pt x="7236" y="16670"/>
                    <a:pt x="7202" y="16619"/>
                  </a:cubicBezTo>
                  <a:cubicBezTo>
                    <a:pt x="7177" y="16585"/>
                    <a:pt x="7151" y="16551"/>
                    <a:pt x="7143" y="16508"/>
                  </a:cubicBezTo>
                  <a:cubicBezTo>
                    <a:pt x="7126" y="16458"/>
                    <a:pt x="7135" y="16390"/>
                    <a:pt x="7135" y="16313"/>
                  </a:cubicBezTo>
                  <a:cubicBezTo>
                    <a:pt x="7143" y="16271"/>
                    <a:pt x="7143" y="16220"/>
                    <a:pt x="7143" y="16178"/>
                  </a:cubicBezTo>
                  <a:cubicBezTo>
                    <a:pt x="7135" y="16033"/>
                    <a:pt x="7143" y="15898"/>
                    <a:pt x="7160" y="15762"/>
                  </a:cubicBezTo>
                  <a:cubicBezTo>
                    <a:pt x="7160" y="15703"/>
                    <a:pt x="7168" y="15652"/>
                    <a:pt x="7168" y="15592"/>
                  </a:cubicBezTo>
                  <a:cubicBezTo>
                    <a:pt x="7168" y="15541"/>
                    <a:pt x="7160" y="15491"/>
                    <a:pt x="7151" y="15448"/>
                  </a:cubicBezTo>
                  <a:cubicBezTo>
                    <a:pt x="7143" y="15406"/>
                    <a:pt x="7135" y="15363"/>
                    <a:pt x="7143" y="15312"/>
                  </a:cubicBezTo>
                  <a:cubicBezTo>
                    <a:pt x="7151" y="15270"/>
                    <a:pt x="7168" y="15236"/>
                    <a:pt x="7185" y="15202"/>
                  </a:cubicBezTo>
                  <a:cubicBezTo>
                    <a:pt x="7219" y="15143"/>
                    <a:pt x="7262" y="15075"/>
                    <a:pt x="7236" y="14965"/>
                  </a:cubicBezTo>
                  <a:lnTo>
                    <a:pt x="7228" y="14931"/>
                  </a:lnTo>
                  <a:lnTo>
                    <a:pt x="7194" y="14922"/>
                  </a:lnTo>
                  <a:cubicBezTo>
                    <a:pt x="7160" y="14914"/>
                    <a:pt x="7135" y="14905"/>
                    <a:pt x="7118" y="14888"/>
                  </a:cubicBezTo>
                  <a:cubicBezTo>
                    <a:pt x="7160" y="14786"/>
                    <a:pt x="7135" y="14693"/>
                    <a:pt x="7033" y="14600"/>
                  </a:cubicBezTo>
                  <a:cubicBezTo>
                    <a:pt x="6999" y="14566"/>
                    <a:pt x="6965" y="14540"/>
                    <a:pt x="6931" y="14515"/>
                  </a:cubicBezTo>
                  <a:cubicBezTo>
                    <a:pt x="6804" y="14303"/>
                    <a:pt x="6668" y="14142"/>
                    <a:pt x="6524" y="14031"/>
                  </a:cubicBezTo>
                  <a:cubicBezTo>
                    <a:pt x="6490" y="14006"/>
                    <a:pt x="6464" y="13989"/>
                    <a:pt x="6456" y="13972"/>
                  </a:cubicBezTo>
                  <a:cubicBezTo>
                    <a:pt x="6405" y="13921"/>
                    <a:pt x="6388" y="13921"/>
                    <a:pt x="6286" y="13921"/>
                  </a:cubicBezTo>
                  <a:lnTo>
                    <a:pt x="6235" y="13921"/>
                  </a:lnTo>
                  <a:cubicBezTo>
                    <a:pt x="6216" y="13918"/>
                    <a:pt x="6195" y="13917"/>
                    <a:pt x="6174" y="13917"/>
                  </a:cubicBezTo>
                  <a:cubicBezTo>
                    <a:pt x="6132" y="13917"/>
                    <a:pt x="6088" y="13921"/>
                    <a:pt x="6049" y="13921"/>
                  </a:cubicBezTo>
                  <a:lnTo>
                    <a:pt x="5837" y="13921"/>
                  </a:lnTo>
                  <a:cubicBezTo>
                    <a:pt x="5667" y="13921"/>
                    <a:pt x="5557" y="13921"/>
                    <a:pt x="5379" y="13853"/>
                  </a:cubicBezTo>
                  <a:cubicBezTo>
                    <a:pt x="5239" y="13793"/>
                    <a:pt x="5154" y="13762"/>
                    <a:pt x="5076" y="13762"/>
                  </a:cubicBezTo>
                  <a:cubicBezTo>
                    <a:pt x="4989" y="13762"/>
                    <a:pt x="4911" y="13802"/>
                    <a:pt x="4776" y="13887"/>
                  </a:cubicBezTo>
                  <a:cubicBezTo>
                    <a:pt x="4687" y="13945"/>
                    <a:pt x="4632" y="13959"/>
                    <a:pt x="4570" y="13959"/>
                  </a:cubicBezTo>
                  <a:cubicBezTo>
                    <a:pt x="4549" y="13959"/>
                    <a:pt x="4528" y="13957"/>
                    <a:pt x="4505" y="13955"/>
                  </a:cubicBezTo>
                  <a:lnTo>
                    <a:pt x="4437" y="13955"/>
                  </a:lnTo>
                  <a:cubicBezTo>
                    <a:pt x="4361" y="13955"/>
                    <a:pt x="4242" y="13947"/>
                    <a:pt x="4157" y="13947"/>
                  </a:cubicBezTo>
                  <a:cubicBezTo>
                    <a:pt x="4086" y="13944"/>
                    <a:pt x="4026" y="13942"/>
                    <a:pt x="3968" y="13942"/>
                  </a:cubicBezTo>
                  <a:cubicBezTo>
                    <a:pt x="3853" y="13942"/>
                    <a:pt x="3750" y="13949"/>
                    <a:pt x="3597" y="13972"/>
                  </a:cubicBezTo>
                  <a:cubicBezTo>
                    <a:pt x="3555" y="13972"/>
                    <a:pt x="3512" y="13989"/>
                    <a:pt x="3470" y="13998"/>
                  </a:cubicBezTo>
                  <a:cubicBezTo>
                    <a:pt x="3427" y="14014"/>
                    <a:pt x="3385" y="14031"/>
                    <a:pt x="3326" y="14031"/>
                  </a:cubicBezTo>
                  <a:cubicBezTo>
                    <a:pt x="3321" y="14034"/>
                    <a:pt x="3314" y="14035"/>
                    <a:pt x="3307" y="14035"/>
                  </a:cubicBezTo>
                  <a:cubicBezTo>
                    <a:pt x="3289" y="14035"/>
                    <a:pt x="3265" y="14029"/>
                    <a:pt x="3241" y="14023"/>
                  </a:cubicBezTo>
                  <a:cubicBezTo>
                    <a:pt x="3200" y="14017"/>
                    <a:pt x="3155" y="14007"/>
                    <a:pt x="3109" y="14007"/>
                  </a:cubicBezTo>
                  <a:cubicBezTo>
                    <a:pt x="3088" y="14007"/>
                    <a:pt x="3067" y="14009"/>
                    <a:pt x="3046" y="14014"/>
                  </a:cubicBezTo>
                  <a:cubicBezTo>
                    <a:pt x="2995" y="14031"/>
                    <a:pt x="2969" y="14082"/>
                    <a:pt x="2961" y="14108"/>
                  </a:cubicBezTo>
                  <a:cubicBezTo>
                    <a:pt x="2961" y="14116"/>
                    <a:pt x="2961" y="14116"/>
                    <a:pt x="2952" y="14116"/>
                  </a:cubicBezTo>
                  <a:lnTo>
                    <a:pt x="2859" y="14116"/>
                  </a:lnTo>
                  <a:lnTo>
                    <a:pt x="2851" y="14125"/>
                  </a:lnTo>
                  <a:cubicBezTo>
                    <a:pt x="2791" y="14142"/>
                    <a:pt x="2706" y="14159"/>
                    <a:pt x="2639" y="14176"/>
                  </a:cubicBezTo>
                  <a:lnTo>
                    <a:pt x="2579" y="14184"/>
                  </a:lnTo>
                  <a:cubicBezTo>
                    <a:pt x="2477" y="14201"/>
                    <a:pt x="2376" y="14227"/>
                    <a:pt x="2274" y="14260"/>
                  </a:cubicBezTo>
                  <a:cubicBezTo>
                    <a:pt x="2138" y="14286"/>
                    <a:pt x="2002" y="14320"/>
                    <a:pt x="1875" y="14345"/>
                  </a:cubicBezTo>
                  <a:cubicBezTo>
                    <a:pt x="1848" y="14349"/>
                    <a:pt x="1822" y="14351"/>
                    <a:pt x="1796" y="14351"/>
                  </a:cubicBezTo>
                  <a:cubicBezTo>
                    <a:pt x="1707" y="14351"/>
                    <a:pt x="1621" y="14331"/>
                    <a:pt x="1536" y="14311"/>
                  </a:cubicBezTo>
                  <a:lnTo>
                    <a:pt x="1519" y="14303"/>
                  </a:lnTo>
                  <a:cubicBezTo>
                    <a:pt x="1425" y="14244"/>
                    <a:pt x="1332" y="14159"/>
                    <a:pt x="1222" y="14074"/>
                  </a:cubicBezTo>
                  <a:cubicBezTo>
                    <a:pt x="984" y="13870"/>
                    <a:pt x="755" y="13684"/>
                    <a:pt x="594" y="13675"/>
                  </a:cubicBezTo>
                  <a:cubicBezTo>
                    <a:pt x="441" y="13667"/>
                    <a:pt x="348" y="13616"/>
                    <a:pt x="306" y="13514"/>
                  </a:cubicBezTo>
                  <a:cubicBezTo>
                    <a:pt x="145" y="13115"/>
                    <a:pt x="806" y="12072"/>
                    <a:pt x="1146" y="11724"/>
                  </a:cubicBezTo>
                  <a:cubicBezTo>
                    <a:pt x="1315" y="11546"/>
                    <a:pt x="1400" y="11376"/>
                    <a:pt x="1493" y="11215"/>
                  </a:cubicBezTo>
                  <a:cubicBezTo>
                    <a:pt x="1570" y="11071"/>
                    <a:pt x="1638" y="10944"/>
                    <a:pt x="1756" y="10808"/>
                  </a:cubicBezTo>
                  <a:cubicBezTo>
                    <a:pt x="1841" y="10715"/>
                    <a:pt x="2163" y="10528"/>
                    <a:pt x="2291" y="10494"/>
                  </a:cubicBezTo>
                  <a:cubicBezTo>
                    <a:pt x="2320" y="10487"/>
                    <a:pt x="2350" y="10484"/>
                    <a:pt x="2383" y="10484"/>
                  </a:cubicBezTo>
                  <a:cubicBezTo>
                    <a:pt x="2464" y="10484"/>
                    <a:pt x="2553" y="10504"/>
                    <a:pt x="2639" y="10528"/>
                  </a:cubicBezTo>
                  <a:cubicBezTo>
                    <a:pt x="2730" y="10552"/>
                    <a:pt x="2812" y="10572"/>
                    <a:pt x="2886" y="10572"/>
                  </a:cubicBezTo>
                  <a:cubicBezTo>
                    <a:pt x="2915" y="10572"/>
                    <a:pt x="2943" y="10569"/>
                    <a:pt x="2969" y="10562"/>
                  </a:cubicBezTo>
                  <a:cubicBezTo>
                    <a:pt x="3173" y="10486"/>
                    <a:pt x="3258" y="10248"/>
                    <a:pt x="3326" y="10061"/>
                  </a:cubicBezTo>
                  <a:cubicBezTo>
                    <a:pt x="3343" y="10002"/>
                    <a:pt x="3368" y="9943"/>
                    <a:pt x="3385" y="9900"/>
                  </a:cubicBezTo>
                  <a:cubicBezTo>
                    <a:pt x="3487" y="9680"/>
                    <a:pt x="3606" y="9493"/>
                    <a:pt x="3733" y="9298"/>
                  </a:cubicBezTo>
                  <a:cubicBezTo>
                    <a:pt x="3818" y="9162"/>
                    <a:pt x="3911" y="9018"/>
                    <a:pt x="3987" y="8874"/>
                  </a:cubicBezTo>
                  <a:cubicBezTo>
                    <a:pt x="4106" y="8662"/>
                    <a:pt x="4174" y="8450"/>
                    <a:pt x="4242" y="8246"/>
                  </a:cubicBezTo>
                  <a:cubicBezTo>
                    <a:pt x="4301" y="8051"/>
                    <a:pt x="4361" y="7873"/>
                    <a:pt x="4454" y="7703"/>
                  </a:cubicBezTo>
                  <a:cubicBezTo>
                    <a:pt x="4492" y="7700"/>
                    <a:pt x="4529" y="7696"/>
                    <a:pt x="4563" y="7696"/>
                  </a:cubicBezTo>
                  <a:cubicBezTo>
                    <a:pt x="4614" y="7696"/>
                    <a:pt x="4660" y="7703"/>
                    <a:pt x="4700" y="7729"/>
                  </a:cubicBezTo>
                  <a:cubicBezTo>
                    <a:pt x="4776" y="7771"/>
                    <a:pt x="4751" y="7881"/>
                    <a:pt x="4700" y="8025"/>
                  </a:cubicBezTo>
                  <a:cubicBezTo>
                    <a:pt x="4674" y="8127"/>
                    <a:pt x="4641" y="8212"/>
                    <a:pt x="4683" y="8280"/>
                  </a:cubicBezTo>
                  <a:cubicBezTo>
                    <a:pt x="4700" y="8297"/>
                    <a:pt x="4717" y="8314"/>
                    <a:pt x="4751" y="8331"/>
                  </a:cubicBezTo>
                  <a:cubicBezTo>
                    <a:pt x="4751" y="8348"/>
                    <a:pt x="4759" y="8373"/>
                    <a:pt x="4793" y="8390"/>
                  </a:cubicBezTo>
                  <a:lnTo>
                    <a:pt x="4819" y="8407"/>
                  </a:lnTo>
                  <a:lnTo>
                    <a:pt x="4844" y="8399"/>
                  </a:lnTo>
                  <a:cubicBezTo>
                    <a:pt x="4954" y="8348"/>
                    <a:pt x="5056" y="8221"/>
                    <a:pt x="5141" y="8110"/>
                  </a:cubicBezTo>
                  <a:cubicBezTo>
                    <a:pt x="5175" y="8068"/>
                    <a:pt x="5200" y="8034"/>
                    <a:pt x="5234" y="8000"/>
                  </a:cubicBezTo>
                  <a:cubicBezTo>
                    <a:pt x="5370" y="7839"/>
                    <a:pt x="5387" y="7763"/>
                    <a:pt x="5412" y="7627"/>
                  </a:cubicBezTo>
                  <a:cubicBezTo>
                    <a:pt x="5421" y="7584"/>
                    <a:pt x="5429" y="7542"/>
                    <a:pt x="5438" y="7483"/>
                  </a:cubicBezTo>
                  <a:cubicBezTo>
                    <a:pt x="5455" y="7432"/>
                    <a:pt x="5480" y="7338"/>
                    <a:pt x="5514" y="7237"/>
                  </a:cubicBezTo>
                  <a:cubicBezTo>
                    <a:pt x="5642" y="6889"/>
                    <a:pt x="5828" y="6354"/>
                    <a:pt x="5650" y="6074"/>
                  </a:cubicBezTo>
                  <a:cubicBezTo>
                    <a:pt x="5675" y="6057"/>
                    <a:pt x="5692" y="6057"/>
                    <a:pt x="5718" y="6049"/>
                  </a:cubicBezTo>
                  <a:cubicBezTo>
                    <a:pt x="5752" y="6040"/>
                    <a:pt x="5786" y="6032"/>
                    <a:pt x="5837" y="6007"/>
                  </a:cubicBezTo>
                  <a:cubicBezTo>
                    <a:pt x="5871" y="5990"/>
                    <a:pt x="5938" y="5973"/>
                    <a:pt x="6006" y="5956"/>
                  </a:cubicBezTo>
                  <a:cubicBezTo>
                    <a:pt x="6057" y="5939"/>
                    <a:pt x="6100" y="5930"/>
                    <a:pt x="6142" y="5913"/>
                  </a:cubicBezTo>
                  <a:cubicBezTo>
                    <a:pt x="6151" y="5981"/>
                    <a:pt x="6159" y="6057"/>
                    <a:pt x="6159" y="6142"/>
                  </a:cubicBezTo>
                  <a:lnTo>
                    <a:pt x="6167" y="6210"/>
                  </a:lnTo>
                  <a:lnTo>
                    <a:pt x="6227" y="6202"/>
                  </a:lnTo>
                  <a:cubicBezTo>
                    <a:pt x="6233" y="6199"/>
                    <a:pt x="6239" y="6198"/>
                    <a:pt x="6246" y="6198"/>
                  </a:cubicBezTo>
                  <a:cubicBezTo>
                    <a:pt x="6261" y="6198"/>
                    <a:pt x="6278" y="6202"/>
                    <a:pt x="6295" y="6202"/>
                  </a:cubicBezTo>
                  <a:cubicBezTo>
                    <a:pt x="6320" y="6202"/>
                    <a:pt x="6337" y="6210"/>
                    <a:pt x="6354" y="6210"/>
                  </a:cubicBezTo>
                  <a:cubicBezTo>
                    <a:pt x="6354" y="6210"/>
                    <a:pt x="6363" y="6219"/>
                    <a:pt x="6363" y="6227"/>
                  </a:cubicBezTo>
                  <a:cubicBezTo>
                    <a:pt x="6371" y="6236"/>
                    <a:pt x="6371" y="6253"/>
                    <a:pt x="6371" y="6261"/>
                  </a:cubicBezTo>
                  <a:lnTo>
                    <a:pt x="6380" y="6303"/>
                  </a:lnTo>
                  <a:lnTo>
                    <a:pt x="6422" y="6312"/>
                  </a:lnTo>
                  <a:cubicBezTo>
                    <a:pt x="6442" y="6320"/>
                    <a:pt x="6467" y="6326"/>
                    <a:pt x="6492" y="6326"/>
                  </a:cubicBezTo>
                  <a:cubicBezTo>
                    <a:pt x="6522" y="6326"/>
                    <a:pt x="6552" y="6318"/>
                    <a:pt x="6575" y="6295"/>
                  </a:cubicBezTo>
                  <a:cubicBezTo>
                    <a:pt x="6617" y="6253"/>
                    <a:pt x="6617" y="6193"/>
                    <a:pt x="6617" y="6142"/>
                  </a:cubicBezTo>
                  <a:cubicBezTo>
                    <a:pt x="6609" y="6108"/>
                    <a:pt x="6609" y="6074"/>
                    <a:pt x="6617" y="6049"/>
                  </a:cubicBezTo>
                  <a:cubicBezTo>
                    <a:pt x="6651" y="5964"/>
                    <a:pt x="6702" y="5913"/>
                    <a:pt x="6770" y="5862"/>
                  </a:cubicBezTo>
                  <a:cubicBezTo>
                    <a:pt x="6804" y="5828"/>
                    <a:pt x="6838" y="5794"/>
                    <a:pt x="6872" y="5761"/>
                  </a:cubicBezTo>
                  <a:cubicBezTo>
                    <a:pt x="7075" y="5531"/>
                    <a:pt x="7135" y="5353"/>
                    <a:pt x="7118" y="5056"/>
                  </a:cubicBezTo>
                  <a:cubicBezTo>
                    <a:pt x="7118" y="4997"/>
                    <a:pt x="7126" y="4938"/>
                    <a:pt x="7135" y="4870"/>
                  </a:cubicBezTo>
                  <a:cubicBezTo>
                    <a:pt x="7143" y="4785"/>
                    <a:pt x="7160" y="4700"/>
                    <a:pt x="7143" y="4624"/>
                  </a:cubicBezTo>
                  <a:cubicBezTo>
                    <a:pt x="7135" y="4564"/>
                    <a:pt x="7118" y="4522"/>
                    <a:pt x="7109" y="4480"/>
                  </a:cubicBezTo>
                  <a:cubicBezTo>
                    <a:pt x="7101" y="4463"/>
                    <a:pt x="7092" y="4446"/>
                    <a:pt x="7092" y="4420"/>
                  </a:cubicBezTo>
                  <a:cubicBezTo>
                    <a:pt x="7084" y="4369"/>
                    <a:pt x="7084" y="4318"/>
                    <a:pt x="7075" y="4259"/>
                  </a:cubicBezTo>
                  <a:cubicBezTo>
                    <a:pt x="7075" y="4242"/>
                    <a:pt x="7084" y="4217"/>
                    <a:pt x="7084" y="4191"/>
                  </a:cubicBezTo>
                  <a:cubicBezTo>
                    <a:pt x="7092" y="4166"/>
                    <a:pt x="7101" y="4123"/>
                    <a:pt x="7101" y="4089"/>
                  </a:cubicBezTo>
                  <a:lnTo>
                    <a:pt x="7126" y="4115"/>
                  </a:lnTo>
                  <a:lnTo>
                    <a:pt x="7126" y="4115"/>
                  </a:lnTo>
                  <a:lnTo>
                    <a:pt x="7101" y="4022"/>
                  </a:lnTo>
                  <a:cubicBezTo>
                    <a:pt x="7101" y="4005"/>
                    <a:pt x="7101" y="3979"/>
                    <a:pt x="7092" y="3954"/>
                  </a:cubicBezTo>
                  <a:cubicBezTo>
                    <a:pt x="7084" y="3937"/>
                    <a:pt x="7084" y="3928"/>
                    <a:pt x="7075" y="3911"/>
                  </a:cubicBezTo>
                  <a:cubicBezTo>
                    <a:pt x="7075" y="3903"/>
                    <a:pt x="7067" y="3886"/>
                    <a:pt x="7067" y="3877"/>
                  </a:cubicBezTo>
                  <a:cubicBezTo>
                    <a:pt x="7050" y="3826"/>
                    <a:pt x="7016" y="3792"/>
                    <a:pt x="6982" y="3759"/>
                  </a:cubicBezTo>
                  <a:cubicBezTo>
                    <a:pt x="6965" y="3691"/>
                    <a:pt x="6948" y="3631"/>
                    <a:pt x="6931" y="3563"/>
                  </a:cubicBezTo>
                  <a:cubicBezTo>
                    <a:pt x="6914" y="3479"/>
                    <a:pt x="6897" y="3402"/>
                    <a:pt x="6872" y="3317"/>
                  </a:cubicBezTo>
                  <a:cubicBezTo>
                    <a:pt x="6872" y="3309"/>
                    <a:pt x="6880" y="3300"/>
                    <a:pt x="6880" y="3292"/>
                  </a:cubicBezTo>
                  <a:cubicBezTo>
                    <a:pt x="6982" y="3334"/>
                    <a:pt x="7084" y="3351"/>
                    <a:pt x="7194" y="3377"/>
                  </a:cubicBezTo>
                  <a:cubicBezTo>
                    <a:pt x="7236" y="3385"/>
                    <a:pt x="7279" y="3402"/>
                    <a:pt x="7321" y="3411"/>
                  </a:cubicBezTo>
                  <a:cubicBezTo>
                    <a:pt x="7321" y="3436"/>
                    <a:pt x="7330" y="3453"/>
                    <a:pt x="7347" y="3479"/>
                  </a:cubicBezTo>
                  <a:cubicBezTo>
                    <a:pt x="7423" y="3606"/>
                    <a:pt x="7737" y="3691"/>
                    <a:pt x="7881" y="3708"/>
                  </a:cubicBezTo>
                  <a:lnTo>
                    <a:pt x="7881" y="3716"/>
                  </a:lnTo>
                  <a:lnTo>
                    <a:pt x="7881" y="3759"/>
                  </a:lnTo>
                  <a:lnTo>
                    <a:pt x="7923" y="3776"/>
                  </a:lnTo>
                  <a:cubicBezTo>
                    <a:pt x="7949" y="3776"/>
                    <a:pt x="7966" y="3776"/>
                    <a:pt x="7983" y="3784"/>
                  </a:cubicBezTo>
                  <a:cubicBezTo>
                    <a:pt x="7974" y="3809"/>
                    <a:pt x="7974" y="3843"/>
                    <a:pt x="7983" y="3877"/>
                  </a:cubicBezTo>
                  <a:cubicBezTo>
                    <a:pt x="7983" y="3911"/>
                    <a:pt x="8008" y="3971"/>
                    <a:pt x="8093" y="3996"/>
                  </a:cubicBezTo>
                  <a:cubicBezTo>
                    <a:pt x="8051" y="4166"/>
                    <a:pt x="8059" y="4191"/>
                    <a:pt x="8229" y="4284"/>
                  </a:cubicBezTo>
                  <a:cubicBezTo>
                    <a:pt x="8254" y="4301"/>
                    <a:pt x="8280" y="4318"/>
                    <a:pt x="8314" y="4335"/>
                  </a:cubicBezTo>
                  <a:cubicBezTo>
                    <a:pt x="8373" y="4378"/>
                    <a:pt x="8424" y="4420"/>
                    <a:pt x="8483" y="4437"/>
                  </a:cubicBezTo>
                  <a:lnTo>
                    <a:pt x="8483" y="4471"/>
                  </a:lnTo>
                  <a:cubicBezTo>
                    <a:pt x="8483" y="4505"/>
                    <a:pt x="8483" y="4539"/>
                    <a:pt x="8483" y="4564"/>
                  </a:cubicBezTo>
                  <a:lnTo>
                    <a:pt x="8483" y="4598"/>
                  </a:lnTo>
                  <a:lnTo>
                    <a:pt x="8517" y="4615"/>
                  </a:lnTo>
                  <a:cubicBezTo>
                    <a:pt x="8653" y="4666"/>
                    <a:pt x="8797" y="4760"/>
                    <a:pt x="8882" y="4853"/>
                  </a:cubicBezTo>
                  <a:cubicBezTo>
                    <a:pt x="8916" y="4895"/>
                    <a:pt x="8933" y="4946"/>
                    <a:pt x="8958" y="5006"/>
                  </a:cubicBezTo>
                  <a:cubicBezTo>
                    <a:pt x="8984" y="5065"/>
                    <a:pt x="9009" y="5124"/>
                    <a:pt x="9060" y="5184"/>
                  </a:cubicBezTo>
                  <a:cubicBezTo>
                    <a:pt x="9111" y="5243"/>
                    <a:pt x="9179" y="5302"/>
                    <a:pt x="9238" y="5353"/>
                  </a:cubicBezTo>
                  <a:cubicBezTo>
                    <a:pt x="9281" y="5396"/>
                    <a:pt x="9323" y="5438"/>
                    <a:pt x="9366" y="5472"/>
                  </a:cubicBezTo>
                  <a:cubicBezTo>
                    <a:pt x="9374" y="5481"/>
                    <a:pt x="9383" y="5506"/>
                    <a:pt x="9391" y="5531"/>
                  </a:cubicBezTo>
                  <a:cubicBezTo>
                    <a:pt x="9408" y="5574"/>
                    <a:pt x="9425" y="5616"/>
                    <a:pt x="9450" y="5642"/>
                  </a:cubicBezTo>
                  <a:cubicBezTo>
                    <a:pt x="9484" y="5676"/>
                    <a:pt x="9510" y="5684"/>
                    <a:pt x="9535" y="5693"/>
                  </a:cubicBezTo>
                  <a:cubicBezTo>
                    <a:pt x="9552" y="5701"/>
                    <a:pt x="9569" y="5701"/>
                    <a:pt x="9586" y="5744"/>
                  </a:cubicBezTo>
                  <a:lnTo>
                    <a:pt x="9603" y="5769"/>
                  </a:lnTo>
                  <a:lnTo>
                    <a:pt x="9629" y="5769"/>
                  </a:lnTo>
                  <a:cubicBezTo>
                    <a:pt x="9639" y="5770"/>
                    <a:pt x="9649" y="5771"/>
                    <a:pt x="9660" y="5771"/>
                  </a:cubicBezTo>
                  <a:cubicBezTo>
                    <a:pt x="9730" y="5771"/>
                    <a:pt x="9791" y="5745"/>
                    <a:pt x="9858" y="5693"/>
                  </a:cubicBezTo>
                  <a:cubicBezTo>
                    <a:pt x="10197" y="5396"/>
                    <a:pt x="10307" y="4318"/>
                    <a:pt x="10316" y="4140"/>
                  </a:cubicBezTo>
                  <a:cubicBezTo>
                    <a:pt x="10316" y="4005"/>
                    <a:pt x="10358" y="3903"/>
                    <a:pt x="10409" y="3801"/>
                  </a:cubicBezTo>
                  <a:cubicBezTo>
                    <a:pt x="10443" y="3708"/>
                    <a:pt x="10485" y="3614"/>
                    <a:pt x="10502" y="3496"/>
                  </a:cubicBezTo>
                  <a:cubicBezTo>
                    <a:pt x="10536" y="3275"/>
                    <a:pt x="10545" y="2936"/>
                    <a:pt x="10519" y="2732"/>
                  </a:cubicBezTo>
                  <a:lnTo>
                    <a:pt x="10528" y="2732"/>
                  </a:lnTo>
                  <a:cubicBezTo>
                    <a:pt x="10511" y="2562"/>
                    <a:pt x="10426" y="2418"/>
                    <a:pt x="10350" y="2291"/>
                  </a:cubicBezTo>
                  <a:cubicBezTo>
                    <a:pt x="10265" y="2138"/>
                    <a:pt x="10180" y="2003"/>
                    <a:pt x="10197" y="1824"/>
                  </a:cubicBezTo>
                  <a:cubicBezTo>
                    <a:pt x="10197" y="1740"/>
                    <a:pt x="10222" y="1663"/>
                    <a:pt x="10248" y="1578"/>
                  </a:cubicBezTo>
                  <a:cubicBezTo>
                    <a:pt x="10299" y="1434"/>
                    <a:pt x="10350" y="1281"/>
                    <a:pt x="10282" y="1095"/>
                  </a:cubicBezTo>
                  <a:cubicBezTo>
                    <a:pt x="10248" y="1010"/>
                    <a:pt x="10205" y="942"/>
                    <a:pt x="10171" y="883"/>
                  </a:cubicBezTo>
                  <a:cubicBezTo>
                    <a:pt x="10104" y="773"/>
                    <a:pt x="10053" y="688"/>
                    <a:pt x="10061" y="510"/>
                  </a:cubicBezTo>
                  <a:cubicBezTo>
                    <a:pt x="10061" y="467"/>
                    <a:pt x="10061" y="433"/>
                    <a:pt x="10070" y="399"/>
                  </a:cubicBezTo>
                  <a:cubicBezTo>
                    <a:pt x="10078" y="247"/>
                    <a:pt x="10104" y="170"/>
                    <a:pt x="10036" y="34"/>
                  </a:cubicBezTo>
                  <a:lnTo>
                    <a:pt x="9917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9" name="Google Shape;5529;p68"/>
            <p:cNvSpPr/>
            <p:nvPr/>
          </p:nvSpPr>
          <p:spPr>
            <a:xfrm>
              <a:off x="-726778" y="3310644"/>
              <a:ext cx="540115" cy="427850"/>
            </a:xfrm>
            <a:custGeom>
              <a:avLst/>
              <a:gdLst/>
              <a:ahLst/>
              <a:cxnLst/>
              <a:rect l="l" t="t" r="r" b="b"/>
              <a:pathLst>
                <a:path w="15915" h="12607" extrusionOk="0">
                  <a:moveTo>
                    <a:pt x="1366" y="0"/>
                  </a:moveTo>
                  <a:cubicBezTo>
                    <a:pt x="560" y="0"/>
                    <a:pt x="0" y="993"/>
                    <a:pt x="119" y="2214"/>
                  </a:cubicBezTo>
                  <a:cubicBezTo>
                    <a:pt x="229" y="3351"/>
                    <a:pt x="882" y="4284"/>
                    <a:pt x="1620" y="4420"/>
                  </a:cubicBezTo>
                  <a:cubicBezTo>
                    <a:pt x="2307" y="8763"/>
                    <a:pt x="5616" y="12089"/>
                    <a:pt x="9951" y="12606"/>
                  </a:cubicBezTo>
                  <a:cubicBezTo>
                    <a:pt x="12190" y="12428"/>
                    <a:pt x="14260" y="11546"/>
                    <a:pt x="15914" y="10180"/>
                  </a:cubicBezTo>
                  <a:lnTo>
                    <a:pt x="15914" y="10180"/>
                  </a:lnTo>
                  <a:cubicBezTo>
                    <a:pt x="14608" y="10799"/>
                    <a:pt x="13191" y="11147"/>
                    <a:pt x="11724" y="11147"/>
                  </a:cubicBezTo>
                  <a:cubicBezTo>
                    <a:pt x="7346" y="11147"/>
                    <a:pt x="3784" y="8153"/>
                    <a:pt x="2545" y="4089"/>
                  </a:cubicBezTo>
                  <a:cubicBezTo>
                    <a:pt x="2910" y="3699"/>
                    <a:pt x="3113" y="3003"/>
                    <a:pt x="3037" y="2214"/>
                  </a:cubicBezTo>
                  <a:cubicBezTo>
                    <a:pt x="2918" y="993"/>
                    <a:pt x="2172" y="0"/>
                    <a:pt x="1366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0" name="Google Shape;5530;p68"/>
            <p:cNvSpPr/>
            <p:nvPr/>
          </p:nvSpPr>
          <p:spPr>
            <a:xfrm>
              <a:off x="-704345" y="3340577"/>
              <a:ext cx="464401" cy="434739"/>
            </a:xfrm>
            <a:custGeom>
              <a:avLst/>
              <a:gdLst/>
              <a:ahLst/>
              <a:cxnLst/>
              <a:rect l="l" t="t" r="r" b="b"/>
              <a:pathLst>
                <a:path w="13684" h="12810" extrusionOk="0">
                  <a:moveTo>
                    <a:pt x="1" y="1"/>
                  </a:moveTo>
                  <a:cubicBezTo>
                    <a:pt x="1" y="6270"/>
                    <a:pt x="3598" y="12810"/>
                    <a:pt x="8543" y="12810"/>
                  </a:cubicBezTo>
                  <a:cubicBezTo>
                    <a:pt x="10426" y="12810"/>
                    <a:pt x="12208" y="12021"/>
                    <a:pt x="13684" y="10681"/>
                  </a:cubicBezTo>
                  <a:lnTo>
                    <a:pt x="13684" y="10681"/>
                  </a:lnTo>
                  <a:cubicBezTo>
                    <a:pt x="12411" y="11580"/>
                    <a:pt x="10588" y="12428"/>
                    <a:pt x="9069" y="12428"/>
                  </a:cubicBezTo>
                  <a:cubicBezTo>
                    <a:pt x="4471" y="12428"/>
                    <a:pt x="2045" y="7143"/>
                    <a:pt x="1748" y="1265"/>
                  </a:cubicBezTo>
                  <a:cubicBezTo>
                    <a:pt x="1714" y="552"/>
                    <a:pt x="1121" y="1"/>
                    <a:pt x="408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1" name="Google Shape;5531;p68"/>
            <p:cNvSpPr/>
            <p:nvPr/>
          </p:nvSpPr>
          <p:spPr>
            <a:xfrm>
              <a:off x="-712965" y="3340577"/>
              <a:ext cx="464672" cy="434739"/>
            </a:xfrm>
            <a:custGeom>
              <a:avLst/>
              <a:gdLst/>
              <a:ahLst/>
              <a:cxnLst/>
              <a:rect l="l" t="t" r="r" b="b"/>
              <a:pathLst>
                <a:path w="13692" h="12810" extrusionOk="0">
                  <a:moveTo>
                    <a:pt x="0" y="1"/>
                  </a:moveTo>
                  <a:cubicBezTo>
                    <a:pt x="0" y="6270"/>
                    <a:pt x="3606" y="12810"/>
                    <a:pt x="8543" y="12810"/>
                  </a:cubicBezTo>
                  <a:cubicBezTo>
                    <a:pt x="10434" y="12810"/>
                    <a:pt x="12207" y="12021"/>
                    <a:pt x="13692" y="10681"/>
                  </a:cubicBezTo>
                  <a:lnTo>
                    <a:pt x="13692" y="10681"/>
                  </a:lnTo>
                  <a:cubicBezTo>
                    <a:pt x="12411" y="11580"/>
                    <a:pt x="10587" y="12428"/>
                    <a:pt x="9069" y="12428"/>
                  </a:cubicBezTo>
                  <a:cubicBezTo>
                    <a:pt x="4148" y="12428"/>
                    <a:pt x="1714" y="6363"/>
                    <a:pt x="1714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2" name="Google Shape;5532;p68"/>
            <p:cNvSpPr/>
            <p:nvPr/>
          </p:nvSpPr>
          <p:spPr>
            <a:xfrm>
              <a:off x="-712965" y="3340577"/>
              <a:ext cx="72558" cy="138804"/>
            </a:xfrm>
            <a:custGeom>
              <a:avLst/>
              <a:gdLst/>
              <a:ahLst/>
              <a:cxnLst/>
              <a:rect l="l" t="t" r="r" b="b"/>
              <a:pathLst>
                <a:path w="2138" h="4090" extrusionOk="0">
                  <a:moveTo>
                    <a:pt x="0" y="1"/>
                  </a:moveTo>
                  <a:cubicBezTo>
                    <a:pt x="0" y="1375"/>
                    <a:pt x="170" y="2766"/>
                    <a:pt x="492" y="4089"/>
                  </a:cubicBezTo>
                  <a:cubicBezTo>
                    <a:pt x="569" y="4047"/>
                    <a:pt x="653" y="4005"/>
                    <a:pt x="738" y="3971"/>
                  </a:cubicBezTo>
                  <a:cubicBezTo>
                    <a:pt x="990" y="3858"/>
                    <a:pt x="1306" y="3820"/>
                    <a:pt x="1616" y="3820"/>
                  </a:cubicBezTo>
                  <a:cubicBezTo>
                    <a:pt x="1796" y="3820"/>
                    <a:pt x="1975" y="3833"/>
                    <a:pt x="2138" y="3852"/>
                  </a:cubicBezTo>
                  <a:cubicBezTo>
                    <a:pt x="1934" y="2630"/>
                    <a:pt x="1714" y="1290"/>
                    <a:pt x="1714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3" name="Google Shape;5533;p68"/>
            <p:cNvSpPr/>
            <p:nvPr/>
          </p:nvSpPr>
          <p:spPr>
            <a:xfrm>
              <a:off x="-486704" y="3703029"/>
              <a:ext cx="238411" cy="74900"/>
            </a:xfrm>
            <a:custGeom>
              <a:avLst/>
              <a:gdLst/>
              <a:ahLst/>
              <a:cxnLst/>
              <a:rect l="l" t="t" r="r" b="b"/>
              <a:pathLst>
                <a:path w="7025" h="2207" extrusionOk="0">
                  <a:moveTo>
                    <a:pt x="7025" y="1"/>
                  </a:moveTo>
                  <a:cubicBezTo>
                    <a:pt x="5744" y="900"/>
                    <a:pt x="3920" y="1748"/>
                    <a:pt x="2402" y="1748"/>
                  </a:cubicBezTo>
                  <a:cubicBezTo>
                    <a:pt x="1579" y="1748"/>
                    <a:pt x="832" y="1579"/>
                    <a:pt x="145" y="1273"/>
                  </a:cubicBezTo>
                  <a:cubicBezTo>
                    <a:pt x="103" y="1460"/>
                    <a:pt x="60" y="1638"/>
                    <a:pt x="1" y="1808"/>
                  </a:cubicBezTo>
                  <a:cubicBezTo>
                    <a:pt x="595" y="2011"/>
                    <a:pt x="1205" y="2206"/>
                    <a:pt x="1859" y="2206"/>
                  </a:cubicBezTo>
                  <a:cubicBezTo>
                    <a:pt x="3742" y="2206"/>
                    <a:pt x="5540" y="1341"/>
                    <a:pt x="7025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4" name="Google Shape;5534;p68"/>
            <p:cNvSpPr/>
            <p:nvPr/>
          </p:nvSpPr>
          <p:spPr>
            <a:xfrm>
              <a:off x="-731699" y="3308607"/>
              <a:ext cx="85556" cy="134494"/>
            </a:xfrm>
            <a:custGeom>
              <a:avLst/>
              <a:gdLst/>
              <a:ahLst/>
              <a:cxnLst/>
              <a:rect l="l" t="t" r="r" b="b"/>
              <a:pathLst>
                <a:path w="2521" h="3963" extrusionOk="0">
                  <a:moveTo>
                    <a:pt x="1256" y="1"/>
                  </a:moveTo>
                  <a:cubicBezTo>
                    <a:pt x="561" y="1"/>
                    <a:pt x="1" y="892"/>
                    <a:pt x="1" y="1978"/>
                  </a:cubicBezTo>
                  <a:cubicBezTo>
                    <a:pt x="1" y="3072"/>
                    <a:pt x="561" y="3963"/>
                    <a:pt x="1256" y="3963"/>
                  </a:cubicBezTo>
                  <a:cubicBezTo>
                    <a:pt x="1960" y="3963"/>
                    <a:pt x="2520" y="3072"/>
                    <a:pt x="2520" y="1978"/>
                  </a:cubicBezTo>
                  <a:cubicBezTo>
                    <a:pt x="2520" y="892"/>
                    <a:pt x="1960" y="1"/>
                    <a:pt x="1256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5" name="Google Shape;5535;p68"/>
            <p:cNvSpPr/>
            <p:nvPr/>
          </p:nvSpPr>
          <p:spPr>
            <a:xfrm>
              <a:off x="-632092" y="3815905"/>
              <a:ext cx="248219" cy="113725"/>
            </a:xfrm>
            <a:custGeom>
              <a:avLst/>
              <a:gdLst/>
              <a:ahLst/>
              <a:cxnLst/>
              <a:rect l="l" t="t" r="r" b="b"/>
              <a:pathLst>
                <a:path w="7314" h="3351" extrusionOk="0">
                  <a:moveTo>
                    <a:pt x="5523" y="0"/>
                  </a:moveTo>
                  <a:cubicBezTo>
                    <a:pt x="5345" y="984"/>
                    <a:pt x="4505" y="1739"/>
                    <a:pt x="3504" y="1739"/>
                  </a:cubicBezTo>
                  <a:cubicBezTo>
                    <a:pt x="3309" y="1739"/>
                    <a:pt x="3114" y="1705"/>
                    <a:pt x="2936" y="1646"/>
                  </a:cubicBezTo>
                  <a:cubicBezTo>
                    <a:pt x="2877" y="1629"/>
                    <a:pt x="2809" y="1620"/>
                    <a:pt x="2741" y="1620"/>
                  </a:cubicBezTo>
                  <a:cubicBezTo>
                    <a:pt x="2402" y="1620"/>
                    <a:pt x="2130" y="1900"/>
                    <a:pt x="2130" y="2257"/>
                  </a:cubicBezTo>
                  <a:cubicBezTo>
                    <a:pt x="2130" y="2333"/>
                    <a:pt x="2147" y="2401"/>
                    <a:pt x="2173" y="2469"/>
                  </a:cubicBezTo>
                  <a:lnTo>
                    <a:pt x="1494" y="2732"/>
                  </a:lnTo>
                  <a:lnTo>
                    <a:pt x="603" y="2732"/>
                  </a:lnTo>
                  <a:cubicBezTo>
                    <a:pt x="272" y="2732"/>
                    <a:pt x="1" y="3003"/>
                    <a:pt x="1" y="3342"/>
                  </a:cubicBezTo>
                  <a:lnTo>
                    <a:pt x="1" y="3351"/>
                  </a:lnTo>
                  <a:lnTo>
                    <a:pt x="6567" y="3351"/>
                  </a:lnTo>
                  <a:cubicBezTo>
                    <a:pt x="6974" y="3012"/>
                    <a:pt x="7220" y="2621"/>
                    <a:pt x="7254" y="2180"/>
                  </a:cubicBezTo>
                  <a:cubicBezTo>
                    <a:pt x="7313" y="1366"/>
                    <a:pt x="6643" y="577"/>
                    <a:pt x="5523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6" name="Google Shape;5536;p68"/>
            <p:cNvSpPr/>
            <p:nvPr/>
          </p:nvSpPr>
          <p:spPr>
            <a:xfrm>
              <a:off x="-734278" y="3308064"/>
              <a:ext cx="74900" cy="122073"/>
            </a:xfrm>
            <a:custGeom>
              <a:avLst/>
              <a:gdLst/>
              <a:ahLst/>
              <a:cxnLst/>
              <a:rect l="l" t="t" r="r" b="b"/>
              <a:pathLst>
                <a:path w="2207" h="3597" extrusionOk="0">
                  <a:moveTo>
                    <a:pt x="1103" y="0"/>
                  </a:moveTo>
                  <a:cubicBezTo>
                    <a:pt x="493" y="0"/>
                    <a:pt x="1" y="806"/>
                    <a:pt x="1" y="1798"/>
                  </a:cubicBezTo>
                  <a:cubicBezTo>
                    <a:pt x="1" y="2791"/>
                    <a:pt x="493" y="3597"/>
                    <a:pt x="1103" y="3597"/>
                  </a:cubicBezTo>
                  <a:cubicBezTo>
                    <a:pt x="1706" y="3597"/>
                    <a:pt x="2206" y="2791"/>
                    <a:pt x="2206" y="1798"/>
                  </a:cubicBezTo>
                  <a:cubicBezTo>
                    <a:pt x="2206" y="806"/>
                    <a:pt x="1706" y="0"/>
                    <a:pt x="1103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7" name="Google Shape;5537;p68"/>
            <p:cNvSpPr/>
            <p:nvPr/>
          </p:nvSpPr>
          <p:spPr>
            <a:xfrm>
              <a:off x="-355977" y="2939537"/>
              <a:ext cx="45510" cy="49277"/>
            </a:xfrm>
            <a:custGeom>
              <a:avLst/>
              <a:gdLst/>
              <a:ahLst/>
              <a:cxnLst/>
              <a:rect l="l" t="t" r="r" b="b"/>
              <a:pathLst>
                <a:path w="1341" h="1452" extrusionOk="0">
                  <a:moveTo>
                    <a:pt x="170" y="1"/>
                  </a:moveTo>
                  <a:cubicBezTo>
                    <a:pt x="161" y="35"/>
                    <a:pt x="161" y="60"/>
                    <a:pt x="161" y="86"/>
                  </a:cubicBezTo>
                  <a:cubicBezTo>
                    <a:pt x="144" y="408"/>
                    <a:pt x="204" y="713"/>
                    <a:pt x="331" y="976"/>
                  </a:cubicBezTo>
                  <a:cubicBezTo>
                    <a:pt x="153" y="1078"/>
                    <a:pt x="34" y="1248"/>
                    <a:pt x="0" y="1451"/>
                  </a:cubicBezTo>
                  <a:lnTo>
                    <a:pt x="1341" y="925"/>
                  </a:lnTo>
                  <a:cubicBezTo>
                    <a:pt x="1341" y="925"/>
                    <a:pt x="772" y="713"/>
                    <a:pt x="170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38" name="Google Shape;5538;p68"/>
          <p:cNvSpPr/>
          <p:nvPr/>
        </p:nvSpPr>
        <p:spPr>
          <a:xfrm rot="-2370861">
            <a:off x="453071" y="-448977"/>
            <a:ext cx="5924830" cy="8448742"/>
          </a:xfrm>
          <a:prstGeom prst="triangle">
            <a:avLst>
              <a:gd name="adj" fmla="val 50000"/>
            </a:avLst>
          </a:prstGeom>
          <a:solidFill>
            <a:srgbClr val="FFF0D7">
              <a:alpha val="28369"/>
            </a:srgbClr>
          </a:solidFill>
          <a:ln>
            <a:noFill/>
          </a:ln>
          <a:effectLst>
            <a:outerShdw blurRad="928688" dist="361950" dir="5400000" algn="bl" rotWithShape="0">
              <a:srgbClr val="FFF0D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39" name="Google Shape;5539;p68"/>
          <p:cNvSpPr txBox="1"/>
          <p:nvPr/>
        </p:nvSpPr>
        <p:spPr>
          <a:xfrm>
            <a:off x="2021850" y="3856625"/>
            <a:ext cx="51990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Questions?</a:t>
            </a:r>
            <a:endParaRPr sz="6000">
              <a:solidFill>
                <a:schemeClr val="lt1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grpSp>
        <p:nvGrpSpPr>
          <p:cNvPr id="5540" name="Google Shape;5540;p68"/>
          <p:cNvGrpSpPr/>
          <p:nvPr/>
        </p:nvGrpSpPr>
        <p:grpSpPr>
          <a:xfrm>
            <a:off x="-286393" y="157330"/>
            <a:ext cx="2998770" cy="4651294"/>
            <a:chOff x="306879" y="157330"/>
            <a:chExt cx="2998770" cy="4651294"/>
          </a:xfrm>
        </p:grpSpPr>
        <p:sp>
          <p:nvSpPr>
            <p:cNvPr id="5541" name="Google Shape;5541;p68"/>
            <p:cNvSpPr/>
            <p:nvPr/>
          </p:nvSpPr>
          <p:spPr>
            <a:xfrm flipH="1">
              <a:off x="1208688" y="284193"/>
              <a:ext cx="118043" cy="4289977"/>
            </a:xfrm>
            <a:custGeom>
              <a:avLst/>
              <a:gdLst/>
              <a:ahLst/>
              <a:cxnLst/>
              <a:rect l="l" t="t" r="r" b="b"/>
              <a:pathLst>
                <a:path w="222" h="8068" extrusionOk="0">
                  <a:moveTo>
                    <a:pt x="1" y="0"/>
                  </a:moveTo>
                  <a:lnTo>
                    <a:pt x="1" y="8068"/>
                  </a:lnTo>
                  <a:lnTo>
                    <a:pt x="221" y="806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2" name="Google Shape;5542;p68"/>
            <p:cNvSpPr/>
            <p:nvPr/>
          </p:nvSpPr>
          <p:spPr>
            <a:xfrm rot="4656112" flipH="1">
              <a:off x="1146620" y="607141"/>
              <a:ext cx="2237967" cy="1637783"/>
            </a:xfrm>
            <a:custGeom>
              <a:avLst/>
              <a:gdLst/>
              <a:ahLst/>
              <a:cxnLst/>
              <a:rect l="l" t="t" r="r" b="b"/>
              <a:pathLst>
                <a:path w="4209" h="3080" extrusionOk="0">
                  <a:moveTo>
                    <a:pt x="1392" y="0"/>
                  </a:moveTo>
                  <a:lnTo>
                    <a:pt x="238" y="772"/>
                  </a:lnTo>
                  <a:lnTo>
                    <a:pt x="0" y="2358"/>
                  </a:lnTo>
                  <a:lnTo>
                    <a:pt x="4208" y="3079"/>
                  </a:lnTo>
                  <a:lnTo>
                    <a:pt x="4208" y="255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3" name="Google Shape;5543;p68"/>
            <p:cNvSpPr/>
            <p:nvPr/>
          </p:nvSpPr>
          <p:spPr>
            <a:xfrm rot="4656112" flipH="1">
              <a:off x="1473902" y="837801"/>
              <a:ext cx="1989658" cy="1258646"/>
            </a:xfrm>
            <a:custGeom>
              <a:avLst/>
              <a:gdLst/>
              <a:ahLst/>
              <a:cxnLst/>
              <a:rect l="l" t="t" r="r" b="b"/>
              <a:pathLst>
                <a:path w="3742" h="2367" extrusionOk="0">
                  <a:moveTo>
                    <a:pt x="1316" y="0"/>
                  </a:moveTo>
                  <a:lnTo>
                    <a:pt x="162" y="772"/>
                  </a:lnTo>
                  <a:lnTo>
                    <a:pt x="1" y="1841"/>
                  </a:lnTo>
                  <a:cubicBezTo>
                    <a:pt x="561" y="2163"/>
                    <a:pt x="1409" y="2367"/>
                    <a:pt x="2351" y="2367"/>
                  </a:cubicBezTo>
                  <a:cubicBezTo>
                    <a:pt x="2851" y="2367"/>
                    <a:pt x="3326" y="2307"/>
                    <a:pt x="3742" y="2206"/>
                  </a:cubicBezTo>
                  <a:lnTo>
                    <a:pt x="131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4" name="Google Shape;5544;p68"/>
            <p:cNvSpPr/>
            <p:nvPr/>
          </p:nvSpPr>
          <p:spPr>
            <a:xfrm flipH="1">
              <a:off x="306879" y="4384306"/>
              <a:ext cx="1922186" cy="424319"/>
            </a:xfrm>
            <a:custGeom>
              <a:avLst/>
              <a:gdLst/>
              <a:ahLst/>
              <a:cxnLst/>
              <a:rect l="l" t="t" r="r" b="b"/>
              <a:pathLst>
                <a:path w="3615" h="798" extrusionOk="0">
                  <a:moveTo>
                    <a:pt x="1808" y="0"/>
                  </a:moveTo>
                  <a:lnTo>
                    <a:pt x="1" y="586"/>
                  </a:lnTo>
                  <a:lnTo>
                    <a:pt x="1" y="798"/>
                  </a:lnTo>
                  <a:lnTo>
                    <a:pt x="3615" y="798"/>
                  </a:lnTo>
                  <a:lnTo>
                    <a:pt x="3615" y="586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5" name="Google Shape;5545;p68"/>
            <p:cNvSpPr/>
            <p:nvPr/>
          </p:nvSpPr>
          <p:spPr>
            <a:xfrm rot="4656112" flipH="1">
              <a:off x="1201391" y="887916"/>
              <a:ext cx="1998697" cy="1137408"/>
            </a:xfrm>
            <a:custGeom>
              <a:avLst/>
              <a:gdLst/>
              <a:ahLst/>
              <a:cxnLst/>
              <a:rect l="l" t="t" r="r" b="b"/>
              <a:pathLst>
                <a:path w="3759" h="2139" extrusionOk="0">
                  <a:moveTo>
                    <a:pt x="289" y="0"/>
                  </a:moveTo>
                  <a:lnTo>
                    <a:pt x="43" y="170"/>
                  </a:lnTo>
                  <a:lnTo>
                    <a:pt x="1" y="458"/>
                  </a:lnTo>
                  <a:lnTo>
                    <a:pt x="3759" y="2138"/>
                  </a:lnTo>
                  <a:cubicBezTo>
                    <a:pt x="3759" y="2138"/>
                    <a:pt x="1612" y="798"/>
                    <a:pt x="289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6" name="Google Shape;5546;p68"/>
            <p:cNvSpPr/>
            <p:nvPr/>
          </p:nvSpPr>
          <p:spPr>
            <a:xfrm rot="4656112" flipH="1">
              <a:off x="1043755" y="255315"/>
              <a:ext cx="596047" cy="596089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561" y="0"/>
                  </a:moveTo>
                  <a:cubicBezTo>
                    <a:pt x="255" y="0"/>
                    <a:pt x="1" y="246"/>
                    <a:pt x="1" y="560"/>
                  </a:cubicBezTo>
                  <a:cubicBezTo>
                    <a:pt x="1" y="866"/>
                    <a:pt x="255" y="1120"/>
                    <a:pt x="561" y="1120"/>
                  </a:cubicBezTo>
                  <a:cubicBezTo>
                    <a:pt x="875" y="1120"/>
                    <a:pt x="1121" y="866"/>
                    <a:pt x="1121" y="560"/>
                  </a:cubicBezTo>
                  <a:cubicBezTo>
                    <a:pt x="1121" y="246"/>
                    <a:pt x="875" y="0"/>
                    <a:pt x="561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47" name="Google Shape;5547;p68"/>
          <p:cNvGrpSpPr/>
          <p:nvPr/>
        </p:nvGrpSpPr>
        <p:grpSpPr>
          <a:xfrm rot="1321466" flipH="1">
            <a:off x="5348381" y="2573870"/>
            <a:ext cx="1088053" cy="576024"/>
            <a:chOff x="-1074225" y="4512538"/>
            <a:chExt cx="714950" cy="378500"/>
          </a:xfrm>
        </p:grpSpPr>
        <p:sp>
          <p:nvSpPr>
            <p:cNvPr id="5548" name="Google Shape;5548;p68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9" name="Google Shape;5549;p68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0" name="Google Shape;5550;p68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1" name="Google Shape;5551;p68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2" name="Google Shape;5552;p68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3" name="Google Shape;5553;p68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4" name="Google Shape;5554;p68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5" name="Google Shape;5555;p68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6" name="Google Shape;5556;p68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7" name="Google Shape;5557;p68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8" name="Google Shape;5558;p68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59" name="Google Shape;5559;p68"/>
          <p:cNvGrpSpPr/>
          <p:nvPr/>
        </p:nvGrpSpPr>
        <p:grpSpPr>
          <a:xfrm>
            <a:off x="6574658" y="770853"/>
            <a:ext cx="795310" cy="595688"/>
            <a:chOff x="-2352792" y="2455166"/>
            <a:chExt cx="795310" cy="595688"/>
          </a:xfrm>
        </p:grpSpPr>
        <p:sp>
          <p:nvSpPr>
            <p:cNvPr id="5560" name="Google Shape;5560;p68"/>
            <p:cNvSpPr/>
            <p:nvPr/>
          </p:nvSpPr>
          <p:spPr>
            <a:xfrm rot="-1321491">
              <a:off x="-2229919" y="2651459"/>
              <a:ext cx="188371" cy="120172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1" name="Google Shape;5561;p68"/>
            <p:cNvSpPr/>
            <p:nvPr/>
          </p:nvSpPr>
          <p:spPr>
            <a:xfrm rot="-1321491">
              <a:off x="-2326285" y="2565954"/>
              <a:ext cx="642710" cy="266444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2" name="Google Shape;5562;p68"/>
            <p:cNvSpPr/>
            <p:nvPr/>
          </p:nvSpPr>
          <p:spPr>
            <a:xfrm rot="-1321491">
              <a:off x="-2315562" y="2722948"/>
              <a:ext cx="81048" cy="60774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3" name="Google Shape;5563;p68"/>
            <p:cNvSpPr/>
            <p:nvPr/>
          </p:nvSpPr>
          <p:spPr>
            <a:xfrm rot="-1321491">
              <a:off x="-2268851" y="2705340"/>
              <a:ext cx="98573" cy="24599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4" name="Google Shape;5564;p68"/>
            <p:cNvSpPr/>
            <p:nvPr/>
          </p:nvSpPr>
          <p:spPr>
            <a:xfrm rot="-1321491">
              <a:off x="-2126620" y="2589879"/>
              <a:ext cx="162046" cy="93198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5" name="Google Shape;5565;p68"/>
            <p:cNvSpPr/>
            <p:nvPr/>
          </p:nvSpPr>
          <p:spPr>
            <a:xfrm rot="-1321491">
              <a:off x="-2047019" y="2568457"/>
              <a:ext cx="151922" cy="23849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6" name="Google Shape;5566;p68"/>
            <p:cNvSpPr/>
            <p:nvPr/>
          </p:nvSpPr>
          <p:spPr>
            <a:xfrm rot="-1321491">
              <a:off x="-2141129" y="2704093"/>
              <a:ext cx="40524" cy="25474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7" name="Google Shape;5567;p68"/>
            <p:cNvSpPr/>
            <p:nvPr/>
          </p:nvSpPr>
          <p:spPr>
            <a:xfrm rot="-1321491">
              <a:off x="-2311390" y="2582470"/>
              <a:ext cx="714934" cy="346992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8" name="Google Shape;5568;p68"/>
            <p:cNvSpPr/>
            <p:nvPr/>
          </p:nvSpPr>
          <p:spPr>
            <a:xfrm rot="-1321491">
              <a:off x="-2057698" y="2564157"/>
              <a:ext cx="407766" cy="318643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9" name="Google Shape;5569;p68"/>
            <p:cNvSpPr/>
            <p:nvPr/>
          </p:nvSpPr>
          <p:spPr>
            <a:xfrm rot="-1321491">
              <a:off x="-2260614" y="2735306"/>
              <a:ext cx="346342" cy="230895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70" name="Google Shape;5570;p68"/>
          <p:cNvGrpSpPr/>
          <p:nvPr/>
        </p:nvGrpSpPr>
        <p:grpSpPr>
          <a:xfrm>
            <a:off x="8507233" y="3797903"/>
            <a:ext cx="795310" cy="595688"/>
            <a:chOff x="-2352792" y="2455166"/>
            <a:chExt cx="795310" cy="595688"/>
          </a:xfrm>
        </p:grpSpPr>
        <p:sp>
          <p:nvSpPr>
            <p:cNvPr id="5571" name="Google Shape;5571;p68"/>
            <p:cNvSpPr/>
            <p:nvPr/>
          </p:nvSpPr>
          <p:spPr>
            <a:xfrm rot="-1321491">
              <a:off x="-2229919" y="2651459"/>
              <a:ext cx="188371" cy="120172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2" name="Google Shape;5572;p68"/>
            <p:cNvSpPr/>
            <p:nvPr/>
          </p:nvSpPr>
          <p:spPr>
            <a:xfrm rot="-1321491">
              <a:off x="-2326285" y="2565954"/>
              <a:ext cx="642710" cy="266444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3" name="Google Shape;5573;p68"/>
            <p:cNvSpPr/>
            <p:nvPr/>
          </p:nvSpPr>
          <p:spPr>
            <a:xfrm rot="-1321491">
              <a:off x="-2315562" y="2722948"/>
              <a:ext cx="81048" cy="60774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4" name="Google Shape;5574;p68"/>
            <p:cNvSpPr/>
            <p:nvPr/>
          </p:nvSpPr>
          <p:spPr>
            <a:xfrm rot="-1321491">
              <a:off x="-2268851" y="2705340"/>
              <a:ext cx="98573" cy="24599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5" name="Google Shape;5575;p68"/>
            <p:cNvSpPr/>
            <p:nvPr/>
          </p:nvSpPr>
          <p:spPr>
            <a:xfrm rot="-1321491">
              <a:off x="-2126620" y="2589879"/>
              <a:ext cx="162046" cy="93198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6" name="Google Shape;5576;p68"/>
            <p:cNvSpPr/>
            <p:nvPr/>
          </p:nvSpPr>
          <p:spPr>
            <a:xfrm rot="-1321491">
              <a:off x="-2047019" y="2568457"/>
              <a:ext cx="151922" cy="23849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7" name="Google Shape;5577;p68"/>
            <p:cNvSpPr/>
            <p:nvPr/>
          </p:nvSpPr>
          <p:spPr>
            <a:xfrm rot="-1321491">
              <a:off x="-2141129" y="2704093"/>
              <a:ext cx="40524" cy="25474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8" name="Google Shape;5578;p68"/>
            <p:cNvSpPr/>
            <p:nvPr/>
          </p:nvSpPr>
          <p:spPr>
            <a:xfrm rot="-1321491">
              <a:off x="-2311390" y="2582470"/>
              <a:ext cx="714934" cy="346992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9" name="Google Shape;5579;p68"/>
            <p:cNvSpPr/>
            <p:nvPr/>
          </p:nvSpPr>
          <p:spPr>
            <a:xfrm rot="-1321491">
              <a:off x="-2057698" y="2564157"/>
              <a:ext cx="407766" cy="318643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0" name="Google Shape;5580;p68"/>
            <p:cNvSpPr/>
            <p:nvPr/>
          </p:nvSpPr>
          <p:spPr>
            <a:xfrm rot="-1321491">
              <a:off x="-2260614" y="2735306"/>
              <a:ext cx="346342" cy="230895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81" name="Google Shape;5581;p68"/>
          <p:cNvGrpSpPr/>
          <p:nvPr/>
        </p:nvGrpSpPr>
        <p:grpSpPr>
          <a:xfrm rot="1321491" flipH="1">
            <a:off x="8642481" y="1329808"/>
            <a:ext cx="714934" cy="378491"/>
            <a:chOff x="-1074225" y="4512538"/>
            <a:chExt cx="714950" cy="378500"/>
          </a:xfrm>
        </p:grpSpPr>
        <p:sp>
          <p:nvSpPr>
            <p:cNvPr id="5582" name="Google Shape;5582;p68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3" name="Google Shape;5583;p68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4" name="Google Shape;5584;p68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5" name="Google Shape;5585;p68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6" name="Google Shape;5586;p68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7" name="Google Shape;5587;p68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8" name="Google Shape;5588;p68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9" name="Google Shape;5589;p68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0" name="Google Shape;5590;p68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1" name="Google Shape;5591;p68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2" name="Google Shape;5592;p68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96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p69"/>
          <p:cNvSpPr txBox="1"/>
          <p:nvPr>
            <p:ph type="title"/>
          </p:nvPr>
        </p:nvSpPr>
        <p:spPr>
          <a:xfrm>
            <a:off x="853800" y="1949700"/>
            <a:ext cx="4280700" cy="12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Heads Up</a:t>
            </a:r>
            <a:endParaRPr sz="7200"/>
          </a:p>
        </p:txBody>
      </p:sp>
      <p:grpSp>
        <p:nvGrpSpPr>
          <p:cNvPr id="5598" name="Google Shape;5598;p69"/>
          <p:cNvGrpSpPr/>
          <p:nvPr/>
        </p:nvGrpSpPr>
        <p:grpSpPr>
          <a:xfrm rot="1321491" flipH="1">
            <a:off x="5090544" y="4061908"/>
            <a:ext cx="714934" cy="378491"/>
            <a:chOff x="-1074225" y="4512538"/>
            <a:chExt cx="714950" cy="378500"/>
          </a:xfrm>
        </p:grpSpPr>
        <p:sp>
          <p:nvSpPr>
            <p:cNvPr id="5599" name="Google Shape;5599;p6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0" name="Google Shape;5600;p6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1" name="Google Shape;5601;p6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2" name="Google Shape;5602;p6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3" name="Google Shape;5603;p6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4" name="Google Shape;5604;p6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5" name="Google Shape;5605;p6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6" name="Google Shape;5606;p6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7" name="Google Shape;5607;p6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8" name="Google Shape;5608;p6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9" name="Google Shape;5609;p6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10" name="Google Shape;5610;p69"/>
          <p:cNvGrpSpPr/>
          <p:nvPr/>
        </p:nvGrpSpPr>
        <p:grpSpPr>
          <a:xfrm>
            <a:off x="7782350" y="1307781"/>
            <a:ext cx="648376" cy="880878"/>
            <a:chOff x="638276" y="3526008"/>
            <a:chExt cx="714936" cy="971200"/>
          </a:xfrm>
        </p:grpSpPr>
        <p:sp>
          <p:nvSpPr>
            <p:cNvPr id="5611" name="Google Shape;5611;p69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12" name="Google Shape;5612;p69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5613" name="Google Shape;5613;p69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4" name="Google Shape;5614;p69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5" name="Google Shape;5615;p69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6" name="Google Shape;5616;p69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7" name="Google Shape;5617;p69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8" name="Google Shape;5618;p69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9" name="Google Shape;5619;p69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0" name="Google Shape;5620;p69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1" name="Google Shape;5621;p69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2" name="Google Shape;5622;p69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3" name="Google Shape;5623;p69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4" name="Google Shape;5624;p69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5" name="Google Shape;5625;p69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6" name="Google Shape;5626;p69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7" name="Google Shape;5627;p69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8" name="Google Shape;5628;p69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9" name="Google Shape;5629;p69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0" name="Google Shape;5630;p69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1" name="Google Shape;5631;p69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2" name="Google Shape;5632;p69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3" name="Google Shape;5633;p69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4" name="Google Shape;5634;p69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5" name="Google Shape;5635;p69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6" name="Google Shape;5636;p69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7" name="Google Shape;5637;p69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8" name="Google Shape;5638;p69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639" name="Google Shape;5639;p69"/>
          <p:cNvGrpSpPr/>
          <p:nvPr/>
        </p:nvGrpSpPr>
        <p:grpSpPr>
          <a:xfrm>
            <a:off x="7404575" y="2311225"/>
            <a:ext cx="714950" cy="378500"/>
            <a:chOff x="-1074225" y="4512538"/>
            <a:chExt cx="714950" cy="378500"/>
          </a:xfrm>
        </p:grpSpPr>
        <p:sp>
          <p:nvSpPr>
            <p:cNvPr id="5640" name="Google Shape;5640;p6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1" name="Google Shape;5641;p6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2" name="Google Shape;5642;p6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3" name="Google Shape;5643;p6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4" name="Google Shape;5644;p6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5" name="Google Shape;5645;p6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6" name="Google Shape;5646;p6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7" name="Google Shape;5647;p6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8" name="Google Shape;5648;p69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9" name="Google Shape;5649;p6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0" name="Google Shape;5650;p6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1" name="Google Shape;5651;p6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52" name="Google Shape;5652;p69"/>
          <p:cNvGrpSpPr/>
          <p:nvPr/>
        </p:nvGrpSpPr>
        <p:grpSpPr>
          <a:xfrm flipH="1">
            <a:off x="179081" y="3153842"/>
            <a:ext cx="1107960" cy="1665515"/>
            <a:chOff x="4276575" y="4080625"/>
            <a:chExt cx="2331075" cy="3561075"/>
          </a:xfrm>
        </p:grpSpPr>
        <p:sp>
          <p:nvSpPr>
            <p:cNvPr id="5653" name="Google Shape;5653;p69"/>
            <p:cNvSpPr/>
            <p:nvPr/>
          </p:nvSpPr>
          <p:spPr>
            <a:xfrm>
              <a:off x="5912975" y="4879250"/>
              <a:ext cx="14200" cy="603550"/>
            </a:xfrm>
            <a:custGeom>
              <a:avLst/>
              <a:gdLst/>
              <a:ahLst/>
              <a:cxnLst/>
              <a:rect l="l" t="t" r="r" b="b"/>
              <a:pathLst>
                <a:path w="568" h="24142" extrusionOk="0">
                  <a:moveTo>
                    <a:pt x="1" y="0"/>
                  </a:moveTo>
                  <a:lnTo>
                    <a:pt x="1" y="24141"/>
                  </a:lnTo>
                  <a:lnTo>
                    <a:pt x="568" y="2414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4" name="Google Shape;5654;p69"/>
            <p:cNvSpPr/>
            <p:nvPr/>
          </p:nvSpPr>
          <p:spPr>
            <a:xfrm>
              <a:off x="5569350" y="4713850"/>
              <a:ext cx="35125" cy="2823900"/>
            </a:xfrm>
            <a:custGeom>
              <a:avLst/>
              <a:gdLst/>
              <a:ahLst/>
              <a:cxnLst/>
              <a:rect l="l" t="t" r="r" b="b"/>
              <a:pathLst>
                <a:path w="1405" h="112956" extrusionOk="0">
                  <a:moveTo>
                    <a:pt x="1" y="0"/>
                  </a:moveTo>
                  <a:lnTo>
                    <a:pt x="1" y="112955"/>
                  </a:lnTo>
                  <a:lnTo>
                    <a:pt x="1405" y="11295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5" name="Google Shape;5655;p69"/>
            <p:cNvSpPr/>
            <p:nvPr/>
          </p:nvSpPr>
          <p:spPr>
            <a:xfrm>
              <a:off x="5569350" y="4874525"/>
              <a:ext cx="35125" cy="615700"/>
            </a:xfrm>
            <a:custGeom>
              <a:avLst/>
              <a:gdLst/>
              <a:ahLst/>
              <a:cxnLst/>
              <a:rect l="l" t="t" r="r" b="b"/>
              <a:pathLst>
                <a:path w="1405" h="24628" extrusionOk="0">
                  <a:moveTo>
                    <a:pt x="1" y="0"/>
                  </a:moveTo>
                  <a:lnTo>
                    <a:pt x="1" y="24627"/>
                  </a:lnTo>
                  <a:lnTo>
                    <a:pt x="1405" y="24627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A33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6" name="Google Shape;5656;p69"/>
            <p:cNvSpPr/>
            <p:nvPr/>
          </p:nvSpPr>
          <p:spPr>
            <a:xfrm>
              <a:off x="5569350" y="6403575"/>
              <a:ext cx="35125" cy="1134175"/>
            </a:xfrm>
            <a:custGeom>
              <a:avLst/>
              <a:gdLst/>
              <a:ahLst/>
              <a:cxnLst/>
              <a:rect l="l" t="t" r="r" b="b"/>
              <a:pathLst>
                <a:path w="1405" h="45367" extrusionOk="0">
                  <a:moveTo>
                    <a:pt x="1" y="1"/>
                  </a:moveTo>
                  <a:lnTo>
                    <a:pt x="1" y="45366"/>
                  </a:lnTo>
                  <a:lnTo>
                    <a:pt x="1405" y="4536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7" name="Google Shape;5657;p69"/>
            <p:cNvSpPr/>
            <p:nvPr/>
          </p:nvSpPr>
          <p:spPr>
            <a:xfrm>
              <a:off x="5029300" y="4080625"/>
              <a:ext cx="1114575" cy="720325"/>
            </a:xfrm>
            <a:custGeom>
              <a:avLst/>
              <a:gdLst/>
              <a:ahLst/>
              <a:cxnLst/>
              <a:rect l="l" t="t" r="r" b="b"/>
              <a:pathLst>
                <a:path w="44583" h="28813" extrusionOk="0">
                  <a:moveTo>
                    <a:pt x="6400" y="0"/>
                  </a:moveTo>
                  <a:cubicBezTo>
                    <a:pt x="4402" y="0"/>
                    <a:pt x="0" y="14582"/>
                    <a:pt x="0" y="28813"/>
                  </a:cubicBezTo>
                  <a:lnTo>
                    <a:pt x="44583" y="28813"/>
                  </a:lnTo>
                  <a:cubicBezTo>
                    <a:pt x="44583" y="16796"/>
                    <a:pt x="39938" y="0"/>
                    <a:pt x="38156" y="0"/>
                  </a:cubicBezTo>
                  <a:close/>
                </a:path>
              </a:pathLst>
            </a:custGeom>
            <a:solidFill>
              <a:srgbClr val="A0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8" name="Google Shape;5658;p69"/>
            <p:cNvSpPr/>
            <p:nvPr/>
          </p:nvSpPr>
          <p:spPr>
            <a:xfrm>
              <a:off x="5012400" y="4773325"/>
              <a:ext cx="1169175" cy="214050"/>
            </a:xfrm>
            <a:custGeom>
              <a:avLst/>
              <a:gdLst/>
              <a:ahLst/>
              <a:cxnLst/>
              <a:rect l="l" t="t" r="r" b="b"/>
              <a:pathLst>
                <a:path w="46767" h="8562" extrusionOk="0">
                  <a:moveTo>
                    <a:pt x="33637" y="0"/>
                  </a:moveTo>
                  <a:cubicBezTo>
                    <a:pt x="20452" y="0"/>
                    <a:pt x="757" y="24"/>
                    <a:pt x="757" y="24"/>
                  </a:cubicBezTo>
                  <a:cubicBezTo>
                    <a:pt x="649" y="2293"/>
                    <a:pt x="28" y="3427"/>
                    <a:pt x="1" y="4966"/>
                  </a:cubicBezTo>
                  <a:cubicBezTo>
                    <a:pt x="1" y="5749"/>
                    <a:pt x="298" y="7207"/>
                    <a:pt x="1810" y="7234"/>
                  </a:cubicBezTo>
                  <a:cubicBezTo>
                    <a:pt x="1851" y="7237"/>
                    <a:pt x="1892" y="7238"/>
                    <a:pt x="1933" y="7238"/>
                  </a:cubicBezTo>
                  <a:cubicBezTo>
                    <a:pt x="2772" y="7238"/>
                    <a:pt x="3498" y="6711"/>
                    <a:pt x="3781" y="5938"/>
                  </a:cubicBezTo>
                  <a:cubicBezTo>
                    <a:pt x="3843" y="6388"/>
                    <a:pt x="4213" y="7116"/>
                    <a:pt x="4788" y="7116"/>
                  </a:cubicBezTo>
                  <a:cubicBezTo>
                    <a:pt x="4972" y="7116"/>
                    <a:pt x="5178" y="7040"/>
                    <a:pt x="5402" y="6856"/>
                  </a:cubicBezTo>
                  <a:lnTo>
                    <a:pt x="5402" y="6856"/>
                  </a:lnTo>
                  <a:cubicBezTo>
                    <a:pt x="5243" y="7745"/>
                    <a:pt x="5804" y="8140"/>
                    <a:pt x="6475" y="8140"/>
                  </a:cubicBezTo>
                  <a:cubicBezTo>
                    <a:pt x="7292" y="8140"/>
                    <a:pt x="8274" y="7553"/>
                    <a:pt x="8318" y="6559"/>
                  </a:cubicBezTo>
                  <a:cubicBezTo>
                    <a:pt x="8345" y="7018"/>
                    <a:pt x="8669" y="7396"/>
                    <a:pt x="9101" y="7504"/>
                  </a:cubicBezTo>
                  <a:cubicBezTo>
                    <a:pt x="9140" y="7509"/>
                    <a:pt x="9178" y="7511"/>
                    <a:pt x="9215" y="7511"/>
                  </a:cubicBezTo>
                  <a:cubicBezTo>
                    <a:pt x="10051" y="7511"/>
                    <a:pt x="10411" y="6379"/>
                    <a:pt x="10721" y="5965"/>
                  </a:cubicBezTo>
                  <a:cubicBezTo>
                    <a:pt x="10848" y="6389"/>
                    <a:pt x="11241" y="6646"/>
                    <a:pt x="11653" y="6646"/>
                  </a:cubicBezTo>
                  <a:cubicBezTo>
                    <a:pt x="11766" y="6646"/>
                    <a:pt x="11880" y="6627"/>
                    <a:pt x="11990" y="6586"/>
                  </a:cubicBezTo>
                  <a:lnTo>
                    <a:pt x="11990" y="6586"/>
                  </a:lnTo>
                  <a:cubicBezTo>
                    <a:pt x="11936" y="7207"/>
                    <a:pt x="11693" y="8207"/>
                    <a:pt x="12693" y="8504"/>
                  </a:cubicBezTo>
                  <a:cubicBezTo>
                    <a:pt x="12825" y="8543"/>
                    <a:pt x="12959" y="8562"/>
                    <a:pt x="13090" y="8562"/>
                  </a:cubicBezTo>
                  <a:cubicBezTo>
                    <a:pt x="13679" y="8562"/>
                    <a:pt x="14217" y="8182"/>
                    <a:pt x="14394" y="7585"/>
                  </a:cubicBezTo>
                  <a:cubicBezTo>
                    <a:pt x="14419" y="8106"/>
                    <a:pt x="14854" y="8513"/>
                    <a:pt x="15385" y="8513"/>
                  </a:cubicBezTo>
                  <a:cubicBezTo>
                    <a:pt x="15432" y="8513"/>
                    <a:pt x="15480" y="8510"/>
                    <a:pt x="15528" y="8504"/>
                  </a:cubicBezTo>
                  <a:cubicBezTo>
                    <a:pt x="16635" y="8450"/>
                    <a:pt x="16797" y="7126"/>
                    <a:pt x="16932" y="6532"/>
                  </a:cubicBezTo>
                  <a:cubicBezTo>
                    <a:pt x="17369" y="7260"/>
                    <a:pt x="17900" y="7611"/>
                    <a:pt x="18516" y="7611"/>
                  </a:cubicBezTo>
                  <a:cubicBezTo>
                    <a:pt x="19043" y="7611"/>
                    <a:pt x="19633" y="7354"/>
                    <a:pt x="20281" y="6856"/>
                  </a:cubicBezTo>
                  <a:cubicBezTo>
                    <a:pt x="20411" y="7471"/>
                    <a:pt x="20914" y="8137"/>
                    <a:pt x="21541" y="8137"/>
                  </a:cubicBezTo>
                  <a:cubicBezTo>
                    <a:pt x="21823" y="8137"/>
                    <a:pt x="22131" y="8002"/>
                    <a:pt x="22441" y="7666"/>
                  </a:cubicBezTo>
                  <a:cubicBezTo>
                    <a:pt x="22466" y="8213"/>
                    <a:pt x="22834" y="8451"/>
                    <a:pt x="23245" y="8451"/>
                  </a:cubicBezTo>
                  <a:cubicBezTo>
                    <a:pt x="23727" y="8451"/>
                    <a:pt x="24268" y="8125"/>
                    <a:pt x="24385" y="7585"/>
                  </a:cubicBezTo>
                  <a:cubicBezTo>
                    <a:pt x="24503" y="7674"/>
                    <a:pt x="24734" y="7745"/>
                    <a:pt x="24966" y="7745"/>
                  </a:cubicBezTo>
                  <a:cubicBezTo>
                    <a:pt x="25370" y="7745"/>
                    <a:pt x="25781" y="7532"/>
                    <a:pt x="25627" y="6829"/>
                  </a:cubicBezTo>
                  <a:lnTo>
                    <a:pt x="25627" y="6829"/>
                  </a:lnTo>
                  <a:cubicBezTo>
                    <a:pt x="25809" y="6927"/>
                    <a:pt x="26033" y="6971"/>
                    <a:pt x="26261" y="6971"/>
                  </a:cubicBezTo>
                  <a:cubicBezTo>
                    <a:pt x="26981" y="6971"/>
                    <a:pt x="27757" y="6533"/>
                    <a:pt x="27490" y="5938"/>
                  </a:cubicBezTo>
                  <a:lnTo>
                    <a:pt x="27490" y="5938"/>
                  </a:lnTo>
                  <a:cubicBezTo>
                    <a:pt x="27624" y="6179"/>
                    <a:pt x="27936" y="6326"/>
                    <a:pt x="28272" y="6326"/>
                  </a:cubicBezTo>
                  <a:cubicBezTo>
                    <a:pt x="28616" y="6326"/>
                    <a:pt x="28987" y="6172"/>
                    <a:pt x="29219" y="5803"/>
                  </a:cubicBezTo>
                  <a:cubicBezTo>
                    <a:pt x="29444" y="6358"/>
                    <a:pt x="30237" y="6946"/>
                    <a:pt x="30933" y="6946"/>
                  </a:cubicBezTo>
                  <a:cubicBezTo>
                    <a:pt x="31321" y="6946"/>
                    <a:pt x="31679" y="6763"/>
                    <a:pt x="31892" y="6289"/>
                  </a:cubicBezTo>
                  <a:cubicBezTo>
                    <a:pt x="32054" y="7018"/>
                    <a:pt x="32945" y="8072"/>
                    <a:pt x="34052" y="8072"/>
                  </a:cubicBezTo>
                  <a:cubicBezTo>
                    <a:pt x="35321" y="8072"/>
                    <a:pt x="35213" y="7288"/>
                    <a:pt x="35943" y="6802"/>
                  </a:cubicBezTo>
                  <a:cubicBezTo>
                    <a:pt x="36206" y="7204"/>
                    <a:pt x="36724" y="7386"/>
                    <a:pt x="37261" y="7386"/>
                  </a:cubicBezTo>
                  <a:cubicBezTo>
                    <a:pt x="37988" y="7386"/>
                    <a:pt x="38750" y="7053"/>
                    <a:pt x="38967" y="6478"/>
                  </a:cubicBezTo>
                  <a:cubicBezTo>
                    <a:pt x="39173" y="6846"/>
                    <a:pt x="39802" y="7149"/>
                    <a:pt x="40368" y="7149"/>
                  </a:cubicBezTo>
                  <a:cubicBezTo>
                    <a:pt x="40842" y="7149"/>
                    <a:pt x="41272" y="6936"/>
                    <a:pt x="41370" y="6370"/>
                  </a:cubicBezTo>
                  <a:lnTo>
                    <a:pt x="41370" y="6370"/>
                  </a:lnTo>
                  <a:cubicBezTo>
                    <a:pt x="41274" y="7728"/>
                    <a:pt x="42035" y="8285"/>
                    <a:pt x="42796" y="8285"/>
                  </a:cubicBezTo>
                  <a:cubicBezTo>
                    <a:pt x="43534" y="8285"/>
                    <a:pt x="44272" y="7761"/>
                    <a:pt x="44233" y="6937"/>
                  </a:cubicBezTo>
                  <a:lnTo>
                    <a:pt x="44233" y="6937"/>
                  </a:lnTo>
                  <a:cubicBezTo>
                    <a:pt x="44516" y="7153"/>
                    <a:pt x="44810" y="7252"/>
                    <a:pt x="45088" y="7252"/>
                  </a:cubicBezTo>
                  <a:cubicBezTo>
                    <a:pt x="46026" y="7252"/>
                    <a:pt x="46767" y="6118"/>
                    <a:pt x="46204" y="4534"/>
                  </a:cubicBezTo>
                  <a:cubicBezTo>
                    <a:pt x="45664" y="2995"/>
                    <a:pt x="45259" y="1726"/>
                    <a:pt x="45259" y="24"/>
                  </a:cubicBezTo>
                  <a:cubicBezTo>
                    <a:pt x="45196" y="6"/>
                    <a:pt x="40230" y="0"/>
                    <a:pt x="3363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9" name="Google Shape;5659;p69"/>
            <p:cNvSpPr/>
            <p:nvPr/>
          </p:nvSpPr>
          <p:spPr>
            <a:xfrm>
              <a:off x="5012400" y="4763800"/>
              <a:ext cx="1153075" cy="50650"/>
            </a:xfrm>
            <a:custGeom>
              <a:avLst/>
              <a:gdLst/>
              <a:ahLst/>
              <a:cxnLst/>
              <a:rect l="l" t="t" r="r" b="b"/>
              <a:pathLst>
                <a:path w="46123" h="2026" extrusionOk="0">
                  <a:moveTo>
                    <a:pt x="757" y="0"/>
                  </a:moveTo>
                  <a:cubicBezTo>
                    <a:pt x="325" y="0"/>
                    <a:pt x="1" y="324"/>
                    <a:pt x="1" y="757"/>
                  </a:cubicBezTo>
                  <a:lnTo>
                    <a:pt x="1" y="1270"/>
                  </a:lnTo>
                  <a:cubicBezTo>
                    <a:pt x="1" y="1675"/>
                    <a:pt x="325" y="2026"/>
                    <a:pt x="757" y="2026"/>
                  </a:cubicBezTo>
                  <a:lnTo>
                    <a:pt x="45394" y="2026"/>
                  </a:lnTo>
                  <a:cubicBezTo>
                    <a:pt x="45799" y="2026"/>
                    <a:pt x="46123" y="1675"/>
                    <a:pt x="46123" y="1270"/>
                  </a:cubicBezTo>
                  <a:lnTo>
                    <a:pt x="46123" y="757"/>
                  </a:lnTo>
                  <a:cubicBezTo>
                    <a:pt x="46123" y="324"/>
                    <a:pt x="45799" y="0"/>
                    <a:pt x="45394" y="0"/>
                  </a:cubicBezTo>
                  <a:close/>
                </a:path>
              </a:pathLst>
            </a:custGeom>
            <a:solidFill>
              <a:srgbClr val="E2B7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0" name="Google Shape;5660;p69"/>
            <p:cNvSpPr/>
            <p:nvPr/>
          </p:nvSpPr>
          <p:spPr>
            <a:xfrm>
              <a:off x="5865050" y="5453275"/>
              <a:ext cx="96550" cy="83525"/>
            </a:xfrm>
            <a:custGeom>
              <a:avLst/>
              <a:gdLst/>
              <a:ahLst/>
              <a:cxnLst/>
              <a:rect l="l" t="t" r="r" b="b"/>
              <a:pathLst>
                <a:path w="3862" h="3341" extrusionOk="0">
                  <a:moveTo>
                    <a:pt x="2200" y="1"/>
                  </a:moveTo>
                  <a:cubicBezTo>
                    <a:pt x="1786" y="1"/>
                    <a:pt x="1365" y="157"/>
                    <a:pt x="1026" y="505"/>
                  </a:cubicBezTo>
                  <a:cubicBezTo>
                    <a:pt x="0" y="1558"/>
                    <a:pt x="729" y="3313"/>
                    <a:pt x="2215" y="3340"/>
                  </a:cubicBezTo>
                  <a:cubicBezTo>
                    <a:pt x="3133" y="3313"/>
                    <a:pt x="3862" y="2557"/>
                    <a:pt x="3862" y="1639"/>
                  </a:cubicBezTo>
                  <a:cubicBezTo>
                    <a:pt x="3844" y="644"/>
                    <a:pt x="3038" y="1"/>
                    <a:pt x="2200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1" name="Google Shape;5661;p69"/>
            <p:cNvSpPr/>
            <p:nvPr/>
          </p:nvSpPr>
          <p:spPr>
            <a:xfrm>
              <a:off x="5121775" y="4080625"/>
              <a:ext cx="845900" cy="581075"/>
            </a:xfrm>
            <a:custGeom>
              <a:avLst/>
              <a:gdLst/>
              <a:ahLst/>
              <a:cxnLst/>
              <a:rect l="l" t="t" r="r" b="b"/>
              <a:pathLst>
                <a:path w="33836" h="23243" extrusionOk="0">
                  <a:moveTo>
                    <a:pt x="4240" y="0"/>
                  </a:moveTo>
                  <a:cubicBezTo>
                    <a:pt x="3160" y="0"/>
                    <a:pt x="1351" y="4861"/>
                    <a:pt x="1" y="11719"/>
                  </a:cubicBezTo>
                  <a:cubicBezTo>
                    <a:pt x="1" y="18088"/>
                    <a:pt x="7808" y="23242"/>
                    <a:pt x="15922" y="23242"/>
                  </a:cubicBezTo>
                  <a:cubicBezTo>
                    <a:pt x="24699" y="23242"/>
                    <a:pt x="33836" y="17211"/>
                    <a:pt x="33836" y="162"/>
                  </a:cubicBezTo>
                  <a:cubicBezTo>
                    <a:pt x="33755" y="81"/>
                    <a:pt x="33647" y="27"/>
                    <a:pt x="33539" y="0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2" name="Google Shape;5662;p69"/>
            <p:cNvSpPr/>
            <p:nvPr/>
          </p:nvSpPr>
          <p:spPr>
            <a:xfrm>
              <a:off x="5015100" y="4857950"/>
              <a:ext cx="1155100" cy="129675"/>
            </a:xfrm>
            <a:custGeom>
              <a:avLst/>
              <a:gdLst/>
              <a:ahLst/>
              <a:cxnLst/>
              <a:rect l="l" t="t" r="r" b="b"/>
              <a:pathLst>
                <a:path w="46204" h="5187" extrusionOk="0">
                  <a:moveTo>
                    <a:pt x="33179" y="1"/>
                  </a:moveTo>
                  <a:cubicBezTo>
                    <a:pt x="32597" y="1"/>
                    <a:pt x="32072" y="397"/>
                    <a:pt x="31919" y="987"/>
                  </a:cubicBezTo>
                  <a:cubicBezTo>
                    <a:pt x="31869" y="441"/>
                    <a:pt x="31455" y="32"/>
                    <a:pt x="30948" y="32"/>
                  </a:cubicBezTo>
                  <a:cubicBezTo>
                    <a:pt x="30903" y="32"/>
                    <a:pt x="30858" y="35"/>
                    <a:pt x="30812" y="42"/>
                  </a:cubicBezTo>
                  <a:cubicBezTo>
                    <a:pt x="29678" y="96"/>
                    <a:pt x="29516" y="1419"/>
                    <a:pt x="29381" y="2013"/>
                  </a:cubicBezTo>
                  <a:cubicBezTo>
                    <a:pt x="28944" y="1285"/>
                    <a:pt x="28413" y="934"/>
                    <a:pt x="27797" y="934"/>
                  </a:cubicBezTo>
                  <a:cubicBezTo>
                    <a:pt x="27270" y="934"/>
                    <a:pt x="26680" y="1191"/>
                    <a:pt x="26032" y="1689"/>
                  </a:cubicBezTo>
                  <a:cubicBezTo>
                    <a:pt x="25902" y="1075"/>
                    <a:pt x="25399" y="409"/>
                    <a:pt x="24772" y="409"/>
                  </a:cubicBezTo>
                  <a:cubicBezTo>
                    <a:pt x="24490" y="409"/>
                    <a:pt x="24182" y="544"/>
                    <a:pt x="23872" y="879"/>
                  </a:cubicBezTo>
                  <a:cubicBezTo>
                    <a:pt x="23847" y="345"/>
                    <a:pt x="23485" y="108"/>
                    <a:pt x="23077" y="108"/>
                  </a:cubicBezTo>
                  <a:cubicBezTo>
                    <a:pt x="22599" y="108"/>
                    <a:pt x="22059" y="433"/>
                    <a:pt x="21928" y="987"/>
                  </a:cubicBezTo>
                  <a:cubicBezTo>
                    <a:pt x="21816" y="886"/>
                    <a:pt x="21583" y="807"/>
                    <a:pt x="21347" y="807"/>
                  </a:cubicBezTo>
                  <a:cubicBezTo>
                    <a:pt x="20953" y="807"/>
                    <a:pt x="20551" y="1025"/>
                    <a:pt x="20686" y="1716"/>
                  </a:cubicBezTo>
                  <a:cubicBezTo>
                    <a:pt x="20504" y="1619"/>
                    <a:pt x="20282" y="1575"/>
                    <a:pt x="20055" y="1575"/>
                  </a:cubicBezTo>
                  <a:cubicBezTo>
                    <a:pt x="19335" y="1575"/>
                    <a:pt x="18562" y="2019"/>
                    <a:pt x="18849" y="2634"/>
                  </a:cubicBezTo>
                  <a:cubicBezTo>
                    <a:pt x="18702" y="2380"/>
                    <a:pt x="18384" y="2226"/>
                    <a:pt x="18044" y="2226"/>
                  </a:cubicBezTo>
                  <a:cubicBezTo>
                    <a:pt x="17696" y="2226"/>
                    <a:pt x="17326" y="2387"/>
                    <a:pt x="17094" y="2769"/>
                  </a:cubicBezTo>
                  <a:cubicBezTo>
                    <a:pt x="16886" y="2196"/>
                    <a:pt x="16085" y="1601"/>
                    <a:pt x="15383" y="1601"/>
                  </a:cubicBezTo>
                  <a:cubicBezTo>
                    <a:pt x="14993" y="1601"/>
                    <a:pt x="14633" y="1784"/>
                    <a:pt x="14421" y="2256"/>
                  </a:cubicBezTo>
                  <a:cubicBezTo>
                    <a:pt x="14259" y="1527"/>
                    <a:pt x="13368" y="474"/>
                    <a:pt x="12261" y="474"/>
                  </a:cubicBezTo>
                  <a:cubicBezTo>
                    <a:pt x="10991" y="474"/>
                    <a:pt x="11099" y="1284"/>
                    <a:pt x="10397" y="1743"/>
                  </a:cubicBezTo>
                  <a:cubicBezTo>
                    <a:pt x="10133" y="1341"/>
                    <a:pt x="9616" y="1159"/>
                    <a:pt x="9077" y="1159"/>
                  </a:cubicBezTo>
                  <a:cubicBezTo>
                    <a:pt x="8347" y="1159"/>
                    <a:pt x="7579" y="1493"/>
                    <a:pt x="7346" y="2067"/>
                  </a:cubicBezTo>
                  <a:cubicBezTo>
                    <a:pt x="7140" y="1700"/>
                    <a:pt x="6510" y="1396"/>
                    <a:pt x="5944" y="1396"/>
                  </a:cubicBezTo>
                  <a:cubicBezTo>
                    <a:pt x="5470" y="1396"/>
                    <a:pt x="5041" y="1609"/>
                    <a:pt x="4943" y="2175"/>
                  </a:cubicBezTo>
                  <a:cubicBezTo>
                    <a:pt x="5039" y="818"/>
                    <a:pt x="4278" y="261"/>
                    <a:pt x="3517" y="261"/>
                  </a:cubicBezTo>
                  <a:cubicBezTo>
                    <a:pt x="2779" y="261"/>
                    <a:pt x="2040" y="784"/>
                    <a:pt x="2080" y="1608"/>
                  </a:cubicBezTo>
                  <a:cubicBezTo>
                    <a:pt x="1801" y="1392"/>
                    <a:pt x="1510" y="1293"/>
                    <a:pt x="1235" y="1293"/>
                  </a:cubicBezTo>
                  <a:cubicBezTo>
                    <a:pt x="685" y="1293"/>
                    <a:pt x="199" y="1689"/>
                    <a:pt x="1" y="2337"/>
                  </a:cubicBezTo>
                  <a:cubicBezTo>
                    <a:pt x="163" y="3066"/>
                    <a:pt x="649" y="3849"/>
                    <a:pt x="1729" y="3849"/>
                  </a:cubicBezTo>
                  <a:cubicBezTo>
                    <a:pt x="1770" y="3852"/>
                    <a:pt x="1811" y="3853"/>
                    <a:pt x="1852" y="3853"/>
                  </a:cubicBezTo>
                  <a:cubicBezTo>
                    <a:pt x="2691" y="3853"/>
                    <a:pt x="3417" y="3326"/>
                    <a:pt x="3700" y="2553"/>
                  </a:cubicBezTo>
                  <a:cubicBezTo>
                    <a:pt x="3762" y="3003"/>
                    <a:pt x="4132" y="3731"/>
                    <a:pt x="4707" y="3731"/>
                  </a:cubicBezTo>
                  <a:cubicBezTo>
                    <a:pt x="4891" y="3731"/>
                    <a:pt x="5097" y="3655"/>
                    <a:pt x="5321" y="3471"/>
                  </a:cubicBezTo>
                  <a:lnTo>
                    <a:pt x="5321" y="3471"/>
                  </a:lnTo>
                  <a:cubicBezTo>
                    <a:pt x="5162" y="4360"/>
                    <a:pt x="5717" y="4755"/>
                    <a:pt x="6384" y="4755"/>
                  </a:cubicBezTo>
                  <a:cubicBezTo>
                    <a:pt x="7198" y="4755"/>
                    <a:pt x="8178" y="4168"/>
                    <a:pt x="8237" y="3174"/>
                  </a:cubicBezTo>
                  <a:cubicBezTo>
                    <a:pt x="8237" y="3633"/>
                    <a:pt x="8588" y="4011"/>
                    <a:pt x="9020" y="4119"/>
                  </a:cubicBezTo>
                  <a:cubicBezTo>
                    <a:pt x="9059" y="4124"/>
                    <a:pt x="9097" y="4126"/>
                    <a:pt x="9134" y="4126"/>
                  </a:cubicBezTo>
                  <a:cubicBezTo>
                    <a:pt x="9970" y="4126"/>
                    <a:pt x="10330" y="2995"/>
                    <a:pt x="10640" y="2607"/>
                  </a:cubicBezTo>
                  <a:cubicBezTo>
                    <a:pt x="10767" y="3009"/>
                    <a:pt x="11159" y="3262"/>
                    <a:pt x="11569" y="3262"/>
                  </a:cubicBezTo>
                  <a:cubicBezTo>
                    <a:pt x="11683" y="3262"/>
                    <a:pt x="11798" y="3242"/>
                    <a:pt x="11909" y="3201"/>
                  </a:cubicBezTo>
                  <a:lnTo>
                    <a:pt x="11909" y="3201"/>
                  </a:lnTo>
                  <a:cubicBezTo>
                    <a:pt x="11855" y="3822"/>
                    <a:pt x="11612" y="4822"/>
                    <a:pt x="12612" y="5119"/>
                  </a:cubicBezTo>
                  <a:cubicBezTo>
                    <a:pt x="12750" y="5165"/>
                    <a:pt x="12890" y="5187"/>
                    <a:pt x="13026" y="5187"/>
                  </a:cubicBezTo>
                  <a:cubicBezTo>
                    <a:pt x="13609" y="5187"/>
                    <a:pt x="14138" y="4791"/>
                    <a:pt x="14313" y="4200"/>
                  </a:cubicBezTo>
                  <a:cubicBezTo>
                    <a:pt x="14338" y="4759"/>
                    <a:pt x="14793" y="5150"/>
                    <a:pt x="15319" y="5150"/>
                  </a:cubicBezTo>
                  <a:cubicBezTo>
                    <a:pt x="15352" y="5150"/>
                    <a:pt x="15386" y="5149"/>
                    <a:pt x="15420" y="5146"/>
                  </a:cubicBezTo>
                  <a:cubicBezTo>
                    <a:pt x="16554" y="5065"/>
                    <a:pt x="16716" y="3741"/>
                    <a:pt x="16851" y="3174"/>
                  </a:cubicBezTo>
                  <a:cubicBezTo>
                    <a:pt x="17283" y="3895"/>
                    <a:pt x="17808" y="4238"/>
                    <a:pt x="18416" y="4238"/>
                  </a:cubicBezTo>
                  <a:cubicBezTo>
                    <a:pt x="18948" y="4238"/>
                    <a:pt x="19544" y="3975"/>
                    <a:pt x="20200" y="3471"/>
                  </a:cubicBezTo>
                  <a:cubicBezTo>
                    <a:pt x="20330" y="4086"/>
                    <a:pt x="20833" y="4752"/>
                    <a:pt x="21460" y="4752"/>
                  </a:cubicBezTo>
                  <a:cubicBezTo>
                    <a:pt x="21742" y="4752"/>
                    <a:pt x="22050" y="4617"/>
                    <a:pt x="22360" y="4281"/>
                  </a:cubicBezTo>
                  <a:cubicBezTo>
                    <a:pt x="22385" y="4828"/>
                    <a:pt x="22747" y="5066"/>
                    <a:pt x="23155" y="5066"/>
                  </a:cubicBezTo>
                  <a:cubicBezTo>
                    <a:pt x="23633" y="5066"/>
                    <a:pt x="24173" y="4740"/>
                    <a:pt x="24304" y="4200"/>
                  </a:cubicBezTo>
                  <a:cubicBezTo>
                    <a:pt x="24413" y="4289"/>
                    <a:pt x="24637" y="4360"/>
                    <a:pt x="24867" y="4360"/>
                  </a:cubicBezTo>
                  <a:cubicBezTo>
                    <a:pt x="25266" y="4360"/>
                    <a:pt x="25683" y="4147"/>
                    <a:pt x="25546" y="3444"/>
                  </a:cubicBezTo>
                  <a:lnTo>
                    <a:pt x="25546" y="3444"/>
                  </a:lnTo>
                  <a:cubicBezTo>
                    <a:pt x="25728" y="3542"/>
                    <a:pt x="25952" y="3586"/>
                    <a:pt x="26180" y="3586"/>
                  </a:cubicBezTo>
                  <a:cubicBezTo>
                    <a:pt x="26900" y="3586"/>
                    <a:pt x="27676" y="3148"/>
                    <a:pt x="27409" y="2553"/>
                  </a:cubicBezTo>
                  <a:lnTo>
                    <a:pt x="27409" y="2553"/>
                  </a:lnTo>
                  <a:cubicBezTo>
                    <a:pt x="27544" y="2796"/>
                    <a:pt x="27862" y="2952"/>
                    <a:pt x="28203" y="2952"/>
                  </a:cubicBezTo>
                  <a:cubicBezTo>
                    <a:pt x="28544" y="2952"/>
                    <a:pt x="28908" y="2796"/>
                    <a:pt x="29138" y="2418"/>
                  </a:cubicBezTo>
                  <a:cubicBezTo>
                    <a:pt x="29346" y="2973"/>
                    <a:pt x="30143" y="3561"/>
                    <a:pt x="30845" y="3561"/>
                  </a:cubicBezTo>
                  <a:cubicBezTo>
                    <a:pt x="31237" y="3561"/>
                    <a:pt x="31598" y="3378"/>
                    <a:pt x="31811" y="2904"/>
                  </a:cubicBezTo>
                  <a:cubicBezTo>
                    <a:pt x="31973" y="3633"/>
                    <a:pt x="32864" y="4687"/>
                    <a:pt x="33971" y="4687"/>
                  </a:cubicBezTo>
                  <a:cubicBezTo>
                    <a:pt x="35240" y="4687"/>
                    <a:pt x="35132" y="3903"/>
                    <a:pt x="35835" y="3444"/>
                  </a:cubicBezTo>
                  <a:cubicBezTo>
                    <a:pt x="36110" y="3834"/>
                    <a:pt x="36629" y="4015"/>
                    <a:pt x="37165" y="4015"/>
                  </a:cubicBezTo>
                  <a:cubicBezTo>
                    <a:pt x="37893" y="4015"/>
                    <a:pt x="38653" y="3684"/>
                    <a:pt x="38886" y="3093"/>
                  </a:cubicBezTo>
                  <a:cubicBezTo>
                    <a:pt x="39092" y="3461"/>
                    <a:pt x="39721" y="3764"/>
                    <a:pt x="40287" y="3764"/>
                  </a:cubicBezTo>
                  <a:cubicBezTo>
                    <a:pt x="40761" y="3764"/>
                    <a:pt x="41191" y="3551"/>
                    <a:pt x="41289" y="2985"/>
                  </a:cubicBezTo>
                  <a:lnTo>
                    <a:pt x="41289" y="2985"/>
                  </a:lnTo>
                  <a:cubicBezTo>
                    <a:pt x="41193" y="4343"/>
                    <a:pt x="41954" y="4900"/>
                    <a:pt x="42715" y="4900"/>
                  </a:cubicBezTo>
                  <a:cubicBezTo>
                    <a:pt x="43453" y="4900"/>
                    <a:pt x="44191" y="4376"/>
                    <a:pt x="44152" y="3552"/>
                  </a:cubicBezTo>
                  <a:lnTo>
                    <a:pt x="44152" y="3552"/>
                  </a:lnTo>
                  <a:cubicBezTo>
                    <a:pt x="44431" y="3768"/>
                    <a:pt x="44722" y="3867"/>
                    <a:pt x="44996" y="3867"/>
                  </a:cubicBezTo>
                  <a:cubicBezTo>
                    <a:pt x="45544" y="3867"/>
                    <a:pt x="46024" y="3471"/>
                    <a:pt x="46204" y="2823"/>
                  </a:cubicBezTo>
                  <a:cubicBezTo>
                    <a:pt x="46042" y="2094"/>
                    <a:pt x="45583" y="1338"/>
                    <a:pt x="44476" y="1311"/>
                  </a:cubicBezTo>
                  <a:cubicBezTo>
                    <a:pt x="44436" y="1309"/>
                    <a:pt x="44396" y="1307"/>
                    <a:pt x="44357" y="1307"/>
                  </a:cubicBezTo>
                  <a:cubicBezTo>
                    <a:pt x="43538" y="1307"/>
                    <a:pt x="42788" y="1836"/>
                    <a:pt x="42504" y="2634"/>
                  </a:cubicBezTo>
                  <a:cubicBezTo>
                    <a:pt x="42443" y="2164"/>
                    <a:pt x="42072" y="1430"/>
                    <a:pt x="41497" y="1430"/>
                  </a:cubicBezTo>
                  <a:cubicBezTo>
                    <a:pt x="41312" y="1430"/>
                    <a:pt x="41107" y="1506"/>
                    <a:pt x="40884" y="1689"/>
                  </a:cubicBezTo>
                  <a:cubicBezTo>
                    <a:pt x="41042" y="801"/>
                    <a:pt x="40488" y="406"/>
                    <a:pt x="39820" y="406"/>
                  </a:cubicBezTo>
                  <a:cubicBezTo>
                    <a:pt x="39007" y="406"/>
                    <a:pt x="38027" y="992"/>
                    <a:pt x="37968" y="1986"/>
                  </a:cubicBezTo>
                  <a:cubicBezTo>
                    <a:pt x="37968" y="1527"/>
                    <a:pt x="37617" y="1149"/>
                    <a:pt x="37185" y="1068"/>
                  </a:cubicBezTo>
                  <a:cubicBezTo>
                    <a:pt x="37137" y="1061"/>
                    <a:pt x="37090" y="1058"/>
                    <a:pt x="37045" y="1058"/>
                  </a:cubicBezTo>
                  <a:cubicBezTo>
                    <a:pt x="36227" y="1058"/>
                    <a:pt x="35872" y="2171"/>
                    <a:pt x="35564" y="2580"/>
                  </a:cubicBezTo>
                  <a:cubicBezTo>
                    <a:pt x="35440" y="2167"/>
                    <a:pt x="35063" y="1912"/>
                    <a:pt x="34663" y="1912"/>
                  </a:cubicBezTo>
                  <a:cubicBezTo>
                    <a:pt x="34540" y="1912"/>
                    <a:pt x="34416" y="1936"/>
                    <a:pt x="34295" y="1986"/>
                  </a:cubicBezTo>
                  <a:cubicBezTo>
                    <a:pt x="34349" y="1365"/>
                    <a:pt x="34592" y="366"/>
                    <a:pt x="33593" y="69"/>
                  </a:cubicBezTo>
                  <a:cubicBezTo>
                    <a:pt x="33455" y="23"/>
                    <a:pt x="33315" y="1"/>
                    <a:pt x="33179" y="1"/>
                  </a:cubicBezTo>
                  <a:close/>
                </a:path>
              </a:pathLst>
            </a:custGeom>
            <a:solidFill>
              <a:srgbClr val="EFA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3" name="Google Shape;5663;p69"/>
            <p:cNvSpPr/>
            <p:nvPr/>
          </p:nvSpPr>
          <p:spPr>
            <a:xfrm>
              <a:off x="5495100" y="7451300"/>
              <a:ext cx="182975" cy="99950"/>
            </a:xfrm>
            <a:custGeom>
              <a:avLst/>
              <a:gdLst/>
              <a:ahLst/>
              <a:cxnLst/>
              <a:rect l="l" t="t" r="r" b="b"/>
              <a:pathLst>
                <a:path w="7319" h="3998" extrusionOk="0">
                  <a:moveTo>
                    <a:pt x="3403" y="1"/>
                  </a:moveTo>
                  <a:cubicBezTo>
                    <a:pt x="1540" y="1"/>
                    <a:pt x="0" y="1513"/>
                    <a:pt x="27" y="3403"/>
                  </a:cubicBezTo>
                  <a:lnTo>
                    <a:pt x="27" y="3998"/>
                  </a:lnTo>
                  <a:lnTo>
                    <a:pt x="7318" y="3998"/>
                  </a:lnTo>
                  <a:lnTo>
                    <a:pt x="7318" y="3403"/>
                  </a:lnTo>
                  <a:cubicBezTo>
                    <a:pt x="7318" y="1513"/>
                    <a:pt x="5779" y="1"/>
                    <a:pt x="3916" y="1"/>
                  </a:cubicBezTo>
                  <a:close/>
                </a:path>
              </a:pathLst>
            </a:custGeom>
            <a:solidFill>
              <a:srgbClr val="993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4" name="Google Shape;5664;p69"/>
            <p:cNvSpPr/>
            <p:nvPr/>
          </p:nvSpPr>
          <p:spPr>
            <a:xfrm>
              <a:off x="5135950" y="7584300"/>
              <a:ext cx="901275" cy="56725"/>
            </a:xfrm>
            <a:custGeom>
              <a:avLst/>
              <a:gdLst/>
              <a:ahLst/>
              <a:cxnLst/>
              <a:rect l="l" t="t" r="r" b="b"/>
              <a:pathLst>
                <a:path w="36051" h="2269" extrusionOk="0">
                  <a:moveTo>
                    <a:pt x="1810" y="1"/>
                  </a:moveTo>
                  <a:cubicBezTo>
                    <a:pt x="811" y="1"/>
                    <a:pt x="1" y="811"/>
                    <a:pt x="1" y="1810"/>
                  </a:cubicBezTo>
                  <a:lnTo>
                    <a:pt x="1" y="2269"/>
                  </a:lnTo>
                  <a:lnTo>
                    <a:pt x="36050" y="2269"/>
                  </a:lnTo>
                  <a:lnTo>
                    <a:pt x="36050" y="1810"/>
                  </a:lnTo>
                  <a:cubicBezTo>
                    <a:pt x="36050" y="811"/>
                    <a:pt x="35240" y="1"/>
                    <a:pt x="34268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5" name="Google Shape;5665;p69"/>
            <p:cNvSpPr/>
            <p:nvPr/>
          </p:nvSpPr>
          <p:spPr>
            <a:xfrm>
              <a:off x="5199400" y="7520850"/>
              <a:ext cx="774350" cy="85075"/>
            </a:xfrm>
            <a:custGeom>
              <a:avLst/>
              <a:gdLst/>
              <a:ahLst/>
              <a:cxnLst/>
              <a:rect l="l" t="t" r="r" b="b"/>
              <a:pathLst>
                <a:path w="30974" h="3403" extrusionOk="0">
                  <a:moveTo>
                    <a:pt x="11153" y="0"/>
                  </a:moveTo>
                  <a:lnTo>
                    <a:pt x="1" y="3403"/>
                  </a:lnTo>
                  <a:lnTo>
                    <a:pt x="30974" y="3403"/>
                  </a:lnTo>
                  <a:lnTo>
                    <a:pt x="19821" y="0"/>
                  </a:lnTo>
                  <a:close/>
                </a:path>
              </a:pathLst>
            </a:custGeom>
            <a:solidFill>
              <a:srgbClr val="993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6" name="Google Shape;5666;p69"/>
            <p:cNvSpPr/>
            <p:nvPr/>
          </p:nvSpPr>
          <p:spPr>
            <a:xfrm>
              <a:off x="5082625" y="4763800"/>
              <a:ext cx="594775" cy="50650"/>
            </a:xfrm>
            <a:custGeom>
              <a:avLst/>
              <a:gdLst/>
              <a:ahLst/>
              <a:cxnLst/>
              <a:rect l="l" t="t" r="r" b="b"/>
              <a:pathLst>
                <a:path w="23791" h="2026" extrusionOk="0">
                  <a:moveTo>
                    <a:pt x="540" y="0"/>
                  </a:moveTo>
                  <a:cubicBezTo>
                    <a:pt x="243" y="0"/>
                    <a:pt x="0" y="243"/>
                    <a:pt x="0" y="541"/>
                  </a:cubicBezTo>
                  <a:lnTo>
                    <a:pt x="0" y="1486"/>
                  </a:lnTo>
                  <a:cubicBezTo>
                    <a:pt x="0" y="1783"/>
                    <a:pt x="243" y="2026"/>
                    <a:pt x="540" y="2026"/>
                  </a:cubicBezTo>
                  <a:lnTo>
                    <a:pt x="23250" y="2026"/>
                  </a:lnTo>
                  <a:cubicBezTo>
                    <a:pt x="23547" y="2026"/>
                    <a:pt x="23790" y="1783"/>
                    <a:pt x="23790" y="1486"/>
                  </a:cubicBezTo>
                  <a:lnTo>
                    <a:pt x="23790" y="541"/>
                  </a:lnTo>
                  <a:cubicBezTo>
                    <a:pt x="23790" y="243"/>
                    <a:pt x="23547" y="0"/>
                    <a:pt x="23250" y="0"/>
                  </a:cubicBezTo>
                  <a:close/>
                </a:path>
              </a:pathLst>
            </a:custGeom>
            <a:solidFill>
              <a:srgbClr val="F4D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7" name="Google Shape;5667;p69"/>
            <p:cNvSpPr/>
            <p:nvPr/>
          </p:nvSpPr>
          <p:spPr>
            <a:xfrm>
              <a:off x="5752975" y="4763800"/>
              <a:ext cx="336225" cy="50650"/>
            </a:xfrm>
            <a:custGeom>
              <a:avLst/>
              <a:gdLst/>
              <a:ahLst/>
              <a:cxnLst/>
              <a:rect l="l" t="t" r="r" b="b"/>
              <a:pathLst>
                <a:path w="13449" h="2026" extrusionOk="0">
                  <a:moveTo>
                    <a:pt x="406" y="0"/>
                  </a:moveTo>
                  <a:cubicBezTo>
                    <a:pt x="190" y="0"/>
                    <a:pt x="1" y="189"/>
                    <a:pt x="1" y="405"/>
                  </a:cubicBezTo>
                  <a:lnTo>
                    <a:pt x="1" y="1621"/>
                  </a:lnTo>
                  <a:cubicBezTo>
                    <a:pt x="1" y="1837"/>
                    <a:pt x="190" y="2026"/>
                    <a:pt x="406" y="2026"/>
                  </a:cubicBezTo>
                  <a:lnTo>
                    <a:pt x="13043" y="2026"/>
                  </a:lnTo>
                  <a:cubicBezTo>
                    <a:pt x="13286" y="2026"/>
                    <a:pt x="13448" y="1837"/>
                    <a:pt x="13448" y="1621"/>
                  </a:cubicBezTo>
                  <a:lnTo>
                    <a:pt x="13448" y="405"/>
                  </a:lnTo>
                  <a:cubicBezTo>
                    <a:pt x="13448" y="189"/>
                    <a:pt x="13286" y="0"/>
                    <a:pt x="13043" y="0"/>
                  </a:cubicBezTo>
                  <a:close/>
                </a:path>
              </a:pathLst>
            </a:custGeom>
            <a:solidFill>
              <a:srgbClr val="F4D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8" name="Google Shape;5668;p69"/>
            <p:cNvSpPr/>
            <p:nvPr/>
          </p:nvSpPr>
          <p:spPr>
            <a:xfrm>
              <a:off x="5768500" y="4202125"/>
              <a:ext cx="268700" cy="457725"/>
            </a:xfrm>
            <a:custGeom>
              <a:avLst/>
              <a:gdLst/>
              <a:ahLst/>
              <a:cxnLst/>
              <a:rect l="l" t="t" r="r" b="b"/>
              <a:pathLst>
                <a:path w="10748" h="18309" extrusionOk="0">
                  <a:moveTo>
                    <a:pt x="8777" y="1"/>
                  </a:moveTo>
                  <a:lnTo>
                    <a:pt x="8777" y="1"/>
                  </a:lnTo>
                  <a:cubicBezTo>
                    <a:pt x="9884" y="11639"/>
                    <a:pt x="1" y="18309"/>
                    <a:pt x="1" y="18309"/>
                  </a:cubicBezTo>
                  <a:cubicBezTo>
                    <a:pt x="1" y="18309"/>
                    <a:pt x="6212" y="15852"/>
                    <a:pt x="8237" y="10667"/>
                  </a:cubicBezTo>
                  <a:cubicBezTo>
                    <a:pt x="10748" y="4268"/>
                    <a:pt x="8777" y="1"/>
                    <a:pt x="8777" y="1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9" name="Google Shape;5669;p69"/>
            <p:cNvSpPr/>
            <p:nvPr/>
          </p:nvSpPr>
          <p:spPr>
            <a:xfrm>
              <a:off x="5108275" y="4464725"/>
              <a:ext cx="217400" cy="204200"/>
            </a:xfrm>
            <a:custGeom>
              <a:avLst/>
              <a:gdLst/>
              <a:ahLst/>
              <a:cxnLst/>
              <a:rect l="l" t="t" r="r" b="b"/>
              <a:pathLst>
                <a:path w="8696" h="8168" extrusionOk="0">
                  <a:moveTo>
                    <a:pt x="378" y="1"/>
                  </a:moveTo>
                  <a:lnTo>
                    <a:pt x="378" y="1"/>
                  </a:lnTo>
                  <a:cubicBezTo>
                    <a:pt x="378" y="1"/>
                    <a:pt x="1" y="3566"/>
                    <a:pt x="2512" y="5996"/>
                  </a:cubicBezTo>
                  <a:cubicBezTo>
                    <a:pt x="4534" y="7975"/>
                    <a:pt x="7310" y="8167"/>
                    <a:pt x="8314" y="8167"/>
                  </a:cubicBezTo>
                  <a:cubicBezTo>
                    <a:pt x="8556" y="8167"/>
                    <a:pt x="8696" y="8156"/>
                    <a:pt x="8696" y="8156"/>
                  </a:cubicBezTo>
                  <a:cubicBezTo>
                    <a:pt x="4969" y="6644"/>
                    <a:pt x="1972" y="3700"/>
                    <a:pt x="378" y="1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0" name="Google Shape;5670;p69"/>
            <p:cNvSpPr/>
            <p:nvPr/>
          </p:nvSpPr>
          <p:spPr>
            <a:xfrm>
              <a:off x="5067100" y="4366850"/>
              <a:ext cx="1032225" cy="56725"/>
            </a:xfrm>
            <a:custGeom>
              <a:avLst/>
              <a:gdLst/>
              <a:ahLst/>
              <a:cxnLst/>
              <a:rect l="l" t="t" r="r" b="b"/>
              <a:pathLst>
                <a:path w="41289" h="2269" extrusionOk="0">
                  <a:moveTo>
                    <a:pt x="40883" y="0"/>
                  </a:moveTo>
                  <a:cubicBezTo>
                    <a:pt x="34376" y="270"/>
                    <a:pt x="27355" y="432"/>
                    <a:pt x="20010" y="432"/>
                  </a:cubicBezTo>
                  <a:cubicBezTo>
                    <a:pt x="13151" y="432"/>
                    <a:pt x="6535" y="297"/>
                    <a:pt x="378" y="54"/>
                  </a:cubicBezTo>
                  <a:cubicBezTo>
                    <a:pt x="243" y="649"/>
                    <a:pt x="108" y="1270"/>
                    <a:pt x="0" y="1891"/>
                  </a:cubicBezTo>
                  <a:cubicBezTo>
                    <a:pt x="6265" y="2134"/>
                    <a:pt x="13016" y="2269"/>
                    <a:pt x="20010" y="2269"/>
                  </a:cubicBezTo>
                  <a:cubicBezTo>
                    <a:pt x="27490" y="2269"/>
                    <a:pt x="34646" y="2107"/>
                    <a:pt x="41288" y="1837"/>
                  </a:cubicBezTo>
                  <a:cubicBezTo>
                    <a:pt x="41153" y="1216"/>
                    <a:pt x="41018" y="595"/>
                    <a:pt x="40883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1" name="Google Shape;5671;p69"/>
            <p:cNvSpPr/>
            <p:nvPr/>
          </p:nvSpPr>
          <p:spPr>
            <a:xfrm>
              <a:off x="4504075" y="6198350"/>
              <a:ext cx="757475" cy="113450"/>
            </a:xfrm>
            <a:custGeom>
              <a:avLst/>
              <a:gdLst/>
              <a:ahLst/>
              <a:cxnLst/>
              <a:rect l="l" t="t" r="r" b="b"/>
              <a:pathLst>
                <a:path w="30299" h="4538" extrusionOk="0">
                  <a:moveTo>
                    <a:pt x="14015" y="1"/>
                  </a:moveTo>
                  <a:cubicBezTo>
                    <a:pt x="10613" y="1"/>
                    <a:pt x="10586" y="2431"/>
                    <a:pt x="2647" y="3295"/>
                  </a:cubicBezTo>
                  <a:cubicBezTo>
                    <a:pt x="1648" y="3376"/>
                    <a:pt x="702" y="3808"/>
                    <a:pt x="0" y="4537"/>
                  </a:cubicBezTo>
                  <a:lnTo>
                    <a:pt x="29704" y="4537"/>
                  </a:lnTo>
                  <a:cubicBezTo>
                    <a:pt x="29704" y="4537"/>
                    <a:pt x="30298" y="3106"/>
                    <a:pt x="29272" y="3106"/>
                  </a:cubicBezTo>
                  <a:cubicBezTo>
                    <a:pt x="24249" y="3106"/>
                    <a:pt x="24006" y="811"/>
                    <a:pt x="22143" y="352"/>
                  </a:cubicBezTo>
                  <a:cubicBezTo>
                    <a:pt x="22011" y="319"/>
                    <a:pt x="21869" y="303"/>
                    <a:pt x="21719" y="303"/>
                  </a:cubicBezTo>
                  <a:cubicBezTo>
                    <a:pt x="19786" y="303"/>
                    <a:pt x="16516" y="2859"/>
                    <a:pt x="15338" y="3160"/>
                  </a:cubicBezTo>
                  <a:cubicBezTo>
                    <a:pt x="15283" y="3174"/>
                    <a:pt x="15233" y="3181"/>
                    <a:pt x="15188" y="3181"/>
                  </a:cubicBezTo>
                  <a:cubicBezTo>
                    <a:pt x="14220" y="3181"/>
                    <a:pt x="15486" y="1"/>
                    <a:pt x="14015" y="1"/>
                  </a:cubicBezTo>
                  <a:close/>
                </a:path>
              </a:pathLst>
            </a:custGeom>
            <a:solidFill>
              <a:srgbClr val="C6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72" name="Google Shape;5672;p69"/>
            <p:cNvGrpSpPr/>
            <p:nvPr/>
          </p:nvGrpSpPr>
          <p:grpSpPr>
            <a:xfrm>
              <a:off x="4318425" y="5794625"/>
              <a:ext cx="927600" cy="546200"/>
              <a:chOff x="4318425" y="5794625"/>
              <a:chExt cx="927600" cy="546200"/>
            </a:xfrm>
          </p:grpSpPr>
          <p:sp>
            <p:nvSpPr>
              <p:cNvPr id="5673" name="Google Shape;5673;p69"/>
              <p:cNvSpPr/>
              <p:nvPr/>
            </p:nvSpPr>
            <p:spPr>
              <a:xfrm>
                <a:off x="4362300" y="6010000"/>
                <a:ext cx="76325" cy="314625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12585" extrusionOk="0">
                    <a:moveTo>
                      <a:pt x="2242" y="1"/>
                    </a:moveTo>
                    <a:lnTo>
                      <a:pt x="1" y="12584"/>
                    </a:lnTo>
                    <a:lnTo>
                      <a:pt x="2512" y="12233"/>
                    </a:lnTo>
                    <a:lnTo>
                      <a:pt x="3052" y="487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rgbClr val="6D36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4" name="Google Shape;5674;p69"/>
              <p:cNvSpPr/>
              <p:nvPr/>
            </p:nvSpPr>
            <p:spPr>
              <a:xfrm>
                <a:off x="4318425" y="5883150"/>
                <a:ext cx="923550" cy="45767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18307" extrusionOk="0">
                    <a:moveTo>
                      <a:pt x="15778" y="0"/>
                    </a:moveTo>
                    <a:cubicBezTo>
                      <a:pt x="12922" y="0"/>
                      <a:pt x="0" y="781"/>
                      <a:pt x="0" y="781"/>
                    </a:cubicBezTo>
                    <a:cubicBezTo>
                      <a:pt x="162" y="2212"/>
                      <a:pt x="4213" y="13446"/>
                      <a:pt x="6751" y="17766"/>
                    </a:cubicBezTo>
                    <a:lnTo>
                      <a:pt x="15932" y="18306"/>
                    </a:lnTo>
                    <a:lnTo>
                      <a:pt x="36941" y="17091"/>
                    </a:lnTo>
                    <a:lnTo>
                      <a:pt x="27814" y="25"/>
                    </a:lnTo>
                    <a:cubicBezTo>
                      <a:pt x="27814" y="25"/>
                      <a:pt x="23001" y="121"/>
                      <a:pt x="19593" y="121"/>
                    </a:cubicBezTo>
                    <a:cubicBezTo>
                      <a:pt x="17889" y="121"/>
                      <a:pt x="16536" y="97"/>
                      <a:pt x="16311" y="25"/>
                    </a:cubicBezTo>
                    <a:cubicBezTo>
                      <a:pt x="16249" y="8"/>
                      <a:pt x="16064" y="0"/>
                      <a:pt x="15778" y="0"/>
                    </a:cubicBezTo>
                    <a:close/>
                  </a:path>
                </a:pathLst>
              </a:custGeom>
              <a:solidFill>
                <a:srgbClr val="5C4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5" name="Google Shape;5675;p69"/>
              <p:cNvSpPr/>
              <p:nvPr/>
            </p:nvSpPr>
            <p:spPr>
              <a:xfrm>
                <a:off x="4344750" y="5794625"/>
                <a:ext cx="901275" cy="516500"/>
              </a:xfrm>
              <a:custGeom>
                <a:avLst/>
                <a:gdLst/>
                <a:ahLst/>
                <a:cxnLst/>
                <a:rect l="l" t="t" r="r" b="b"/>
                <a:pathLst>
                  <a:path w="36051" h="20660" extrusionOk="0">
                    <a:moveTo>
                      <a:pt x="1" y="4673"/>
                    </a:moveTo>
                    <a:cubicBezTo>
                      <a:pt x="1" y="4673"/>
                      <a:pt x="1" y="4673"/>
                      <a:pt x="1" y="4673"/>
                    </a:cubicBezTo>
                    <a:lnTo>
                      <a:pt x="1" y="4673"/>
                    </a:lnTo>
                    <a:cubicBezTo>
                      <a:pt x="1" y="4673"/>
                      <a:pt x="1" y="4673"/>
                      <a:pt x="1" y="4673"/>
                    </a:cubicBezTo>
                    <a:close/>
                    <a:moveTo>
                      <a:pt x="19546" y="0"/>
                    </a:moveTo>
                    <a:cubicBezTo>
                      <a:pt x="17100" y="0"/>
                      <a:pt x="15068" y="3377"/>
                      <a:pt x="15068" y="3377"/>
                    </a:cubicBezTo>
                    <a:cubicBezTo>
                      <a:pt x="14329" y="1763"/>
                      <a:pt x="12715" y="764"/>
                      <a:pt x="10999" y="764"/>
                    </a:cubicBezTo>
                    <a:cubicBezTo>
                      <a:pt x="10647" y="764"/>
                      <a:pt x="10291" y="806"/>
                      <a:pt x="9938" y="893"/>
                    </a:cubicBezTo>
                    <a:cubicBezTo>
                      <a:pt x="7705" y="1323"/>
                      <a:pt x="62" y="4673"/>
                      <a:pt x="1" y="4673"/>
                    </a:cubicBezTo>
                    <a:cubicBezTo>
                      <a:pt x="1" y="4673"/>
                      <a:pt x="1" y="4673"/>
                      <a:pt x="1" y="4673"/>
                    </a:cubicBezTo>
                    <a:lnTo>
                      <a:pt x="1" y="4673"/>
                    </a:lnTo>
                    <a:cubicBezTo>
                      <a:pt x="244" y="5430"/>
                      <a:pt x="6076" y="20335"/>
                      <a:pt x="6373" y="20659"/>
                    </a:cubicBezTo>
                    <a:lnTo>
                      <a:pt x="20604" y="20173"/>
                    </a:lnTo>
                    <a:lnTo>
                      <a:pt x="36050" y="19336"/>
                    </a:lnTo>
                    <a:lnTo>
                      <a:pt x="27409" y="2432"/>
                    </a:lnTo>
                    <a:cubicBezTo>
                      <a:pt x="27409" y="2432"/>
                      <a:pt x="22089" y="83"/>
                      <a:pt x="19632" y="2"/>
                    </a:cubicBezTo>
                    <a:cubicBezTo>
                      <a:pt x="19603" y="1"/>
                      <a:pt x="19575" y="0"/>
                      <a:pt x="19546" y="0"/>
                    </a:cubicBezTo>
                    <a:close/>
                  </a:path>
                </a:pathLst>
              </a:custGeom>
              <a:solidFill>
                <a:srgbClr val="F2E7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6" name="Google Shape;5676;p69"/>
              <p:cNvSpPr/>
              <p:nvPr/>
            </p:nvSpPr>
            <p:spPr>
              <a:xfrm>
                <a:off x="4536475" y="6155825"/>
                <a:ext cx="98600" cy="12897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5159" extrusionOk="0">
                    <a:moveTo>
                      <a:pt x="1" y="0"/>
                    </a:moveTo>
                    <a:lnTo>
                      <a:pt x="2647" y="5158"/>
                    </a:lnTo>
                    <a:lnTo>
                      <a:pt x="3943" y="4996"/>
                    </a:lnTo>
                    <a:cubicBezTo>
                      <a:pt x="1891" y="3376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rgbClr val="E5D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7" name="Google Shape;5677;p69"/>
              <p:cNvSpPr/>
              <p:nvPr/>
            </p:nvSpPr>
            <p:spPr>
              <a:xfrm>
                <a:off x="4344750" y="5891200"/>
                <a:ext cx="249125" cy="420600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6824" extrusionOk="0">
                    <a:moveTo>
                      <a:pt x="1972" y="0"/>
                    </a:moveTo>
                    <a:cubicBezTo>
                      <a:pt x="325" y="675"/>
                      <a:pt x="1" y="837"/>
                      <a:pt x="1" y="837"/>
                    </a:cubicBezTo>
                    <a:cubicBezTo>
                      <a:pt x="244" y="1566"/>
                      <a:pt x="6076" y="16472"/>
                      <a:pt x="6373" y="16823"/>
                    </a:cubicBezTo>
                    <a:lnTo>
                      <a:pt x="9965" y="16688"/>
                    </a:lnTo>
                    <a:lnTo>
                      <a:pt x="1972" y="0"/>
                    </a:lnTo>
                    <a:close/>
                  </a:path>
                </a:pathLst>
              </a:custGeom>
              <a:solidFill>
                <a:srgbClr val="E5D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8" name="Google Shape;5678;p69"/>
              <p:cNvSpPr/>
              <p:nvPr/>
            </p:nvSpPr>
            <p:spPr>
              <a:xfrm>
                <a:off x="4722800" y="5795275"/>
                <a:ext cx="52322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20929" h="19608" extrusionOk="0">
                    <a:moveTo>
                      <a:pt x="4415" y="1"/>
                    </a:moveTo>
                    <a:cubicBezTo>
                      <a:pt x="2188" y="1"/>
                      <a:pt x="320" y="2764"/>
                      <a:pt x="1" y="3270"/>
                    </a:cubicBezTo>
                    <a:lnTo>
                      <a:pt x="5860" y="16475"/>
                    </a:lnTo>
                    <a:lnTo>
                      <a:pt x="6103" y="19607"/>
                    </a:lnTo>
                    <a:lnTo>
                      <a:pt x="20928" y="19337"/>
                    </a:lnTo>
                    <a:lnTo>
                      <a:pt x="12287" y="2433"/>
                    </a:lnTo>
                    <a:cubicBezTo>
                      <a:pt x="12287" y="2433"/>
                      <a:pt x="6967" y="84"/>
                      <a:pt x="4510" y="3"/>
                    </a:cubicBezTo>
                    <a:cubicBezTo>
                      <a:pt x="4478" y="2"/>
                      <a:pt x="4446" y="1"/>
                      <a:pt x="4415" y="1"/>
                    </a:cubicBezTo>
                    <a:close/>
                  </a:path>
                </a:pathLst>
              </a:custGeom>
              <a:solidFill>
                <a:srgbClr val="E5D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9" name="Google Shape;5679;p69"/>
              <p:cNvSpPr/>
              <p:nvPr/>
            </p:nvSpPr>
            <p:spPr>
              <a:xfrm>
                <a:off x="4817975" y="5795075"/>
                <a:ext cx="355800" cy="370500"/>
              </a:xfrm>
              <a:custGeom>
                <a:avLst/>
                <a:gdLst/>
                <a:ahLst/>
                <a:cxnLst/>
                <a:rect l="l" t="t" r="r" b="b"/>
                <a:pathLst>
                  <a:path w="14232" h="14820" extrusionOk="0">
                    <a:moveTo>
                      <a:pt x="508" y="0"/>
                    </a:moveTo>
                    <a:cubicBezTo>
                      <a:pt x="332" y="0"/>
                      <a:pt x="159" y="25"/>
                      <a:pt x="1" y="65"/>
                    </a:cubicBezTo>
                    <a:cubicBezTo>
                      <a:pt x="433" y="2360"/>
                      <a:pt x="1243" y="4547"/>
                      <a:pt x="2323" y="6572"/>
                    </a:cubicBezTo>
                    <a:cubicBezTo>
                      <a:pt x="5002" y="11572"/>
                      <a:pt x="8861" y="14819"/>
                      <a:pt x="11766" y="14819"/>
                    </a:cubicBezTo>
                    <a:cubicBezTo>
                      <a:pt x="12375" y="14819"/>
                      <a:pt x="12943" y="14676"/>
                      <a:pt x="13449" y="14376"/>
                    </a:cubicBezTo>
                    <a:cubicBezTo>
                      <a:pt x="13746" y="14187"/>
                      <a:pt x="14016" y="13971"/>
                      <a:pt x="14232" y="13701"/>
                    </a:cubicBezTo>
                    <a:lnTo>
                      <a:pt x="8480" y="2441"/>
                    </a:lnTo>
                    <a:cubicBezTo>
                      <a:pt x="8480" y="2441"/>
                      <a:pt x="3160" y="92"/>
                      <a:pt x="703" y="11"/>
                    </a:cubicBezTo>
                    <a:cubicBezTo>
                      <a:pt x="638" y="3"/>
                      <a:pt x="573" y="0"/>
                      <a:pt x="508" y="0"/>
                    </a:cubicBezTo>
                    <a:close/>
                  </a:path>
                </a:pathLst>
              </a:custGeom>
              <a:solidFill>
                <a:srgbClr val="F2E7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0" name="Google Shape;5680;p69"/>
              <p:cNvSpPr/>
              <p:nvPr/>
            </p:nvSpPr>
            <p:spPr>
              <a:xfrm>
                <a:off x="4432525" y="6064025"/>
                <a:ext cx="125575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9398" extrusionOk="0">
                    <a:moveTo>
                      <a:pt x="0" y="0"/>
                    </a:moveTo>
                    <a:lnTo>
                      <a:pt x="4051" y="9397"/>
                    </a:lnTo>
                    <a:lnTo>
                      <a:pt x="5023" y="9100"/>
                    </a:lnTo>
                    <a:cubicBezTo>
                      <a:pt x="3132" y="6184"/>
                      <a:pt x="1458" y="3132"/>
                      <a:pt x="0" y="0"/>
                    </a:cubicBezTo>
                    <a:close/>
                  </a:path>
                </a:pathLst>
              </a:custGeom>
              <a:solidFill>
                <a:srgbClr val="C6B6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1" name="Google Shape;5681;p69"/>
              <p:cNvSpPr/>
              <p:nvPr/>
            </p:nvSpPr>
            <p:spPr>
              <a:xfrm>
                <a:off x="4369050" y="5893900"/>
                <a:ext cx="86450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6751" extrusionOk="0">
                    <a:moveTo>
                      <a:pt x="757" y="0"/>
                    </a:moveTo>
                    <a:lnTo>
                      <a:pt x="1" y="297"/>
                    </a:lnTo>
                    <a:lnTo>
                      <a:pt x="3457" y="6751"/>
                    </a:lnTo>
                    <a:cubicBezTo>
                      <a:pt x="3457" y="6751"/>
                      <a:pt x="1918" y="3214"/>
                      <a:pt x="757" y="0"/>
                    </a:cubicBezTo>
                    <a:close/>
                  </a:path>
                </a:pathLst>
              </a:custGeom>
              <a:solidFill>
                <a:srgbClr val="C6B6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82" name="Google Shape;5682;p69"/>
            <p:cNvSpPr/>
            <p:nvPr/>
          </p:nvSpPr>
          <p:spPr>
            <a:xfrm>
              <a:off x="4959750" y="6222975"/>
              <a:ext cx="144500" cy="50350"/>
            </a:xfrm>
            <a:custGeom>
              <a:avLst/>
              <a:gdLst/>
              <a:ahLst/>
              <a:cxnLst/>
              <a:rect l="l" t="t" r="r" b="b"/>
              <a:pathLst>
                <a:path w="5780" h="2014" extrusionOk="0">
                  <a:moveTo>
                    <a:pt x="2975" y="0"/>
                  </a:moveTo>
                  <a:cubicBezTo>
                    <a:pt x="2732" y="0"/>
                    <a:pt x="2481" y="65"/>
                    <a:pt x="2188" y="177"/>
                  </a:cubicBezTo>
                  <a:cubicBezTo>
                    <a:pt x="1378" y="555"/>
                    <a:pt x="649" y="1068"/>
                    <a:pt x="1" y="1662"/>
                  </a:cubicBezTo>
                  <a:cubicBezTo>
                    <a:pt x="886" y="1446"/>
                    <a:pt x="1725" y="1342"/>
                    <a:pt x="2517" y="1342"/>
                  </a:cubicBezTo>
                  <a:cubicBezTo>
                    <a:pt x="3706" y="1342"/>
                    <a:pt x="4791" y="1576"/>
                    <a:pt x="5779" y="2013"/>
                  </a:cubicBezTo>
                  <a:cubicBezTo>
                    <a:pt x="4318" y="532"/>
                    <a:pt x="3673" y="0"/>
                    <a:pt x="2975" y="0"/>
                  </a:cubicBezTo>
                  <a:close/>
                </a:path>
              </a:pathLst>
            </a:custGeom>
            <a:solidFill>
              <a:srgbClr val="AA9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3" name="Google Shape;5683;p69"/>
            <p:cNvSpPr/>
            <p:nvPr/>
          </p:nvSpPr>
          <p:spPr>
            <a:xfrm>
              <a:off x="4755200" y="6217350"/>
              <a:ext cx="95475" cy="32325"/>
            </a:xfrm>
            <a:custGeom>
              <a:avLst/>
              <a:gdLst/>
              <a:ahLst/>
              <a:cxnLst/>
              <a:rect l="l" t="t" r="r" b="b"/>
              <a:pathLst>
                <a:path w="3819" h="1293" extrusionOk="0">
                  <a:moveTo>
                    <a:pt x="2934" y="0"/>
                  </a:moveTo>
                  <a:cubicBezTo>
                    <a:pt x="2360" y="0"/>
                    <a:pt x="1425" y="332"/>
                    <a:pt x="1" y="1185"/>
                  </a:cubicBezTo>
                  <a:cubicBezTo>
                    <a:pt x="943" y="886"/>
                    <a:pt x="1860" y="603"/>
                    <a:pt x="2541" y="603"/>
                  </a:cubicBezTo>
                  <a:cubicBezTo>
                    <a:pt x="3091" y="603"/>
                    <a:pt x="3487" y="787"/>
                    <a:pt x="3619" y="1293"/>
                  </a:cubicBezTo>
                  <a:cubicBezTo>
                    <a:pt x="3818" y="573"/>
                    <a:pt x="3687" y="0"/>
                    <a:pt x="2934" y="0"/>
                  </a:cubicBezTo>
                  <a:close/>
                </a:path>
              </a:pathLst>
            </a:custGeom>
            <a:solidFill>
              <a:srgbClr val="AA9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4" name="Google Shape;5684;p69"/>
            <p:cNvSpPr/>
            <p:nvPr/>
          </p:nvSpPr>
          <p:spPr>
            <a:xfrm>
              <a:off x="4674200" y="6252350"/>
              <a:ext cx="122200" cy="27000"/>
            </a:xfrm>
            <a:custGeom>
              <a:avLst/>
              <a:gdLst/>
              <a:ahLst/>
              <a:cxnLst/>
              <a:rect l="l" t="t" r="r" b="b"/>
              <a:pathLst>
                <a:path w="4888" h="1080" extrusionOk="0">
                  <a:moveTo>
                    <a:pt x="4888" y="1"/>
                  </a:moveTo>
                  <a:lnTo>
                    <a:pt x="4888" y="1"/>
                  </a:lnTo>
                  <a:cubicBezTo>
                    <a:pt x="3376" y="568"/>
                    <a:pt x="0" y="1027"/>
                    <a:pt x="0" y="1027"/>
                  </a:cubicBezTo>
                  <a:cubicBezTo>
                    <a:pt x="0" y="1027"/>
                    <a:pt x="908" y="1080"/>
                    <a:pt x="1858" y="1080"/>
                  </a:cubicBezTo>
                  <a:cubicBezTo>
                    <a:pt x="2571" y="1080"/>
                    <a:pt x="3306" y="1050"/>
                    <a:pt x="3700" y="946"/>
                  </a:cubicBezTo>
                  <a:cubicBezTo>
                    <a:pt x="4213" y="811"/>
                    <a:pt x="4645" y="460"/>
                    <a:pt x="4888" y="1"/>
                  </a:cubicBezTo>
                  <a:close/>
                </a:path>
              </a:pathLst>
            </a:custGeom>
            <a:solidFill>
              <a:srgbClr val="AA9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5" name="Google Shape;5685;p69"/>
            <p:cNvSpPr/>
            <p:nvPr/>
          </p:nvSpPr>
          <p:spPr>
            <a:xfrm>
              <a:off x="4765325" y="6712775"/>
              <a:ext cx="93200" cy="625825"/>
            </a:xfrm>
            <a:custGeom>
              <a:avLst/>
              <a:gdLst/>
              <a:ahLst/>
              <a:cxnLst/>
              <a:rect l="l" t="t" r="r" b="b"/>
              <a:pathLst>
                <a:path w="3728" h="25033" extrusionOk="0">
                  <a:moveTo>
                    <a:pt x="1" y="0"/>
                  </a:moveTo>
                  <a:cubicBezTo>
                    <a:pt x="1270" y="0"/>
                    <a:pt x="1270" y="25032"/>
                    <a:pt x="1" y="25032"/>
                  </a:cubicBezTo>
                  <a:lnTo>
                    <a:pt x="3727" y="25032"/>
                  </a:lnTo>
                  <a:cubicBezTo>
                    <a:pt x="2458" y="25032"/>
                    <a:pt x="2458" y="0"/>
                    <a:pt x="3727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6" name="Google Shape;5686;p69"/>
            <p:cNvSpPr/>
            <p:nvPr/>
          </p:nvSpPr>
          <p:spPr>
            <a:xfrm>
              <a:off x="4765325" y="6712775"/>
              <a:ext cx="93200" cy="371325"/>
            </a:xfrm>
            <a:custGeom>
              <a:avLst/>
              <a:gdLst/>
              <a:ahLst/>
              <a:cxnLst/>
              <a:rect l="l" t="t" r="r" b="b"/>
              <a:pathLst>
                <a:path w="3728" h="14853" extrusionOk="0">
                  <a:moveTo>
                    <a:pt x="1" y="0"/>
                  </a:moveTo>
                  <a:cubicBezTo>
                    <a:pt x="622" y="0"/>
                    <a:pt x="919" y="5536"/>
                    <a:pt x="973" y="11396"/>
                  </a:cubicBezTo>
                  <a:cubicBezTo>
                    <a:pt x="1054" y="11315"/>
                    <a:pt x="1162" y="11261"/>
                    <a:pt x="1270" y="11261"/>
                  </a:cubicBezTo>
                  <a:cubicBezTo>
                    <a:pt x="1864" y="11261"/>
                    <a:pt x="2404" y="12638"/>
                    <a:pt x="2782" y="14852"/>
                  </a:cubicBezTo>
                  <a:cubicBezTo>
                    <a:pt x="2701" y="7939"/>
                    <a:pt x="3025" y="0"/>
                    <a:pt x="3727" y="0"/>
                  </a:cubicBezTo>
                  <a:close/>
                </a:path>
              </a:pathLst>
            </a:custGeom>
            <a:solidFill>
              <a:srgbClr val="231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7" name="Google Shape;5687;p69"/>
            <p:cNvSpPr/>
            <p:nvPr/>
          </p:nvSpPr>
          <p:spPr>
            <a:xfrm>
              <a:off x="4755875" y="7348025"/>
              <a:ext cx="112775" cy="170825"/>
            </a:xfrm>
            <a:custGeom>
              <a:avLst/>
              <a:gdLst/>
              <a:ahLst/>
              <a:cxnLst/>
              <a:rect l="l" t="t" r="r" b="b"/>
              <a:pathLst>
                <a:path w="4511" h="6833" extrusionOk="0">
                  <a:moveTo>
                    <a:pt x="1" y="0"/>
                  </a:moveTo>
                  <a:cubicBezTo>
                    <a:pt x="1540" y="0"/>
                    <a:pt x="1540" y="6832"/>
                    <a:pt x="1" y="6832"/>
                  </a:cubicBezTo>
                  <a:lnTo>
                    <a:pt x="4510" y="6832"/>
                  </a:lnTo>
                  <a:cubicBezTo>
                    <a:pt x="2944" y="6832"/>
                    <a:pt x="2944" y="0"/>
                    <a:pt x="4510" y="0"/>
                  </a:cubicBezTo>
                  <a:close/>
                </a:path>
              </a:pathLst>
            </a:custGeom>
            <a:solidFill>
              <a:srgbClr val="30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8" name="Google Shape;5688;p69"/>
            <p:cNvSpPr/>
            <p:nvPr/>
          </p:nvSpPr>
          <p:spPr>
            <a:xfrm>
              <a:off x="4743725" y="6699950"/>
              <a:ext cx="136400" cy="126250"/>
            </a:xfrm>
            <a:custGeom>
              <a:avLst/>
              <a:gdLst/>
              <a:ahLst/>
              <a:cxnLst/>
              <a:rect l="l" t="t" r="r" b="b"/>
              <a:pathLst>
                <a:path w="5456" h="5050" extrusionOk="0">
                  <a:moveTo>
                    <a:pt x="2728" y="0"/>
                  </a:moveTo>
                  <a:cubicBezTo>
                    <a:pt x="1216" y="0"/>
                    <a:pt x="1" y="1134"/>
                    <a:pt x="1" y="2539"/>
                  </a:cubicBezTo>
                  <a:cubicBezTo>
                    <a:pt x="1" y="3916"/>
                    <a:pt x="1216" y="5050"/>
                    <a:pt x="2728" y="5050"/>
                  </a:cubicBezTo>
                  <a:cubicBezTo>
                    <a:pt x="4240" y="5050"/>
                    <a:pt x="5455" y="3916"/>
                    <a:pt x="5455" y="2539"/>
                  </a:cubicBezTo>
                  <a:cubicBezTo>
                    <a:pt x="5455" y="1134"/>
                    <a:pt x="4240" y="0"/>
                    <a:pt x="2728" y="0"/>
                  </a:cubicBezTo>
                  <a:close/>
                </a:path>
              </a:pathLst>
            </a:custGeom>
            <a:solidFill>
              <a:srgbClr val="231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9" name="Google Shape;5689;p69"/>
            <p:cNvSpPr/>
            <p:nvPr/>
          </p:nvSpPr>
          <p:spPr>
            <a:xfrm>
              <a:off x="4730225" y="7263650"/>
              <a:ext cx="164075" cy="155275"/>
            </a:xfrm>
            <a:custGeom>
              <a:avLst/>
              <a:gdLst/>
              <a:ahLst/>
              <a:cxnLst/>
              <a:rect l="l" t="t" r="r" b="b"/>
              <a:pathLst>
                <a:path w="6563" h="6211" extrusionOk="0">
                  <a:moveTo>
                    <a:pt x="3268" y="0"/>
                  </a:moveTo>
                  <a:cubicBezTo>
                    <a:pt x="1459" y="0"/>
                    <a:pt x="1" y="1404"/>
                    <a:pt x="1" y="3105"/>
                  </a:cubicBezTo>
                  <a:cubicBezTo>
                    <a:pt x="1" y="4834"/>
                    <a:pt x="1459" y="6211"/>
                    <a:pt x="3268" y="6211"/>
                  </a:cubicBezTo>
                  <a:cubicBezTo>
                    <a:pt x="5077" y="6211"/>
                    <a:pt x="6562" y="4834"/>
                    <a:pt x="6562" y="3105"/>
                  </a:cubicBezTo>
                  <a:cubicBezTo>
                    <a:pt x="6562" y="1404"/>
                    <a:pt x="5077" y="0"/>
                    <a:pt x="3268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0" name="Google Shape;5690;p69"/>
            <p:cNvSpPr/>
            <p:nvPr/>
          </p:nvSpPr>
          <p:spPr>
            <a:xfrm>
              <a:off x="4470350" y="7489800"/>
              <a:ext cx="684025" cy="151900"/>
            </a:xfrm>
            <a:custGeom>
              <a:avLst/>
              <a:gdLst/>
              <a:ahLst/>
              <a:cxnLst/>
              <a:rect l="l" t="t" r="r" b="b"/>
              <a:pathLst>
                <a:path w="27361" h="6076" extrusionOk="0">
                  <a:moveTo>
                    <a:pt x="13312" y="0"/>
                  </a:moveTo>
                  <a:cubicBezTo>
                    <a:pt x="13258" y="0"/>
                    <a:pt x="13177" y="0"/>
                    <a:pt x="13123" y="27"/>
                  </a:cubicBezTo>
                  <a:cubicBezTo>
                    <a:pt x="10515" y="623"/>
                    <a:pt x="7817" y="4827"/>
                    <a:pt x="4880" y="4827"/>
                  </a:cubicBezTo>
                  <a:cubicBezTo>
                    <a:pt x="4623" y="4827"/>
                    <a:pt x="4364" y="4795"/>
                    <a:pt x="4104" y="4726"/>
                  </a:cubicBezTo>
                  <a:cubicBezTo>
                    <a:pt x="3351" y="4529"/>
                    <a:pt x="2702" y="4443"/>
                    <a:pt x="2167" y="4443"/>
                  </a:cubicBezTo>
                  <a:cubicBezTo>
                    <a:pt x="575" y="4443"/>
                    <a:pt x="0" y="5207"/>
                    <a:pt x="728" y="6076"/>
                  </a:cubicBezTo>
                  <a:lnTo>
                    <a:pt x="26598" y="6076"/>
                  </a:lnTo>
                  <a:cubicBezTo>
                    <a:pt x="27361" y="5192"/>
                    <a:pt x="26794" y="4428"/>
                    <a:pt x="25220" y="4428"/>
                  </a:cubicBezTo>
                  <a:cubicBezTo>
                    <a:pt x="24678" y="4428"/>
                    <a:pt x="24017" y="4518"/>
                    <a:pt x="23249" y="4726"/>
                  </a:cubicBezTo>
                  <a:cubicBezTo>
                    <a:pt x="22989" y="4795"/>
                    <a:pt x="22730" y="4827"/>
                    <a:pt x="22473" y="4827"/>
                  </a:cubicBezTo>
                  <a:cubicBezTo>
                    <a:pt x="19536" y="4827"/>
                    <a:pt x="16837" y="623"/>
                    <a:pt x="14230" y="27"/>
                  </a:cubicBezTo>
                  <a:cubicBezTo>
                    <a:pt x="14176" y="0"/>
                    <a:pt x="14095" y="0"/>
                    <a:pt x="14014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1" name="Google Shape;5691;p69"/>
            <p:cNvSpPr/>
            <p:nvPr/>
          </p:nvSpPr>
          <p:spPr>
            <a:xfrm>
              <a:off x="4276575" y="6283425"/>
              <a:ext cx="1071375" cy="533975"/>
            </a:xfrm>
            <a:custGeom>
              <a:avLst/>
              <a:gdLst/>
              <a:ahLst/>
              <a:cxnLst/>
              <a:rect l="l" t="t" r="r" b="b"/>
              <a:pathLst>
                <a:path w="42855" h="21359" extrusionOk="0">
                  <a:moveTo>
                    <a:pt x="20860" y="0"/>
                  </a:moveTo>
                  <a:cubicBezTo>
                    <a:pt x="10430" y="0"/>
                    <a:pt x="0" y="432"/>
                    <a:pt x="0" y="1296"/>
                  </a:cubicBezTo>
                  <a:lnTo>
                    <a:pt x="0" y="20928"/>
                  </a:lnTo>
                  <a:cubicBezTo>
                    <a:pt x="562" y="21216"/>
                    <a:pt x="1186" y="21358"/>
                    <a:pt x="1814" y="21358"/>
                  </a:cubicBezTo>
                  <a:cubicBezTo>
                    <a:pt x="2362" y="21358"/>
                    <a:pt x="2914" y="21250"/>
                    <a:pt x="3430" y="21036"/>
                  </a:cubicBezTo>
                  <a:cubicBezTo>
                    <a:pt x="4306" y="20675"/>
                    <a:pt x="5218" y="20552"/>
                    <a:pt x="6118" y="20552"/>
                  </a:cubicBezTo>
                  <a:cubicBezTo>
                    <a:pt x="8045" y="20552"/>
                    <a:pt x="9917" y="21117"/>
                    <a:pt x="11261" y="21117"/>
                  </a:cubicBezTo>
                  <a:cubicBezTo>
                    <a:pt x="13120" y="21117"/>
                    <a:pt x="14908" y="18713"/>
                    <a:pt x="17394" y="18713"/>
                  </a:cubicBezTo>
                  <a:cubicBezTo>
                    <a:pt x="17543" y="18713"/>
                    <a:pt x="17695" y="18722"/>
                    <a:pt x="17850" y="18740"/>
                  </a:cubicBezTo>
                  <a:cubicBezTo>
                    <a:pt x="20503" y="19056"/>
                    <a:pt x="23234" y="20905"/>
                    <a:pt x="25917" y="20905"/>
                  </a:cubicBezTo>
                  <a:cubicBezTo>
                    <a:pt x="25991" y="20905"/>
                    <a:pt x="26065" y="20904"/>
                    <a:pt x="26140" y="20901"/>
                  </a:cubicBezTo>
                  <a:cubicBezTo>
                    <a:pt x="28658" y="20801"/>
                    <a:pt x="32948" y="19136"/>
                    <a:pt x="35015" y="19136"/>
                  </a:cubicBezTo>
                  <a:cubicBezTo>
                    <a:pt x="35187" y="19136"/>
                    <a:pt x="35344" y="19148"/>
                    <a:pt x="35483" y="19173"/>
                  </a:cubicBezTo>
                  <a:cubicBezTo>
                    <a:pt x="37256" y="19485"/>
                    <a:pt x="38551" y="20906"/>
                    <a:pt x="40412" y="20906"/>
                  </a:cubicBezTo>
                  <a:cubicBezTo>
                    <a:pt x="40479" y="20906"/>
                    <a:pt x="40546" y="20904"/>
                    <a:pt x="40613" y="20901"/>
                  </a:cubicBezTo>
                  <a:cubicBezTo>
                    <a:pt x="42558" y="20793"/>
                    <a:pt x="42855" y="19497"/>
                    <a:pt x="42855" y="19497"/>
                  </a:cubicBezTo>
                  <a:lnTo>
                    <a:pt x="41721" y="1296"/>
                  </a:lnTo>
                  <a:cubicBezTo>
                    <a:pt x="41721" y="432"/>
                    <a:pt x="31290" y="0"/>
                    <a:pt x="20860" y="0"/>
                  </a:cubicBezTo>
                  <a:close/>
                </a:path>
              </a:pathLst>
            </a:custGeom>
            <a:solidFill>
              <a:srgbClr val="A5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2" name="Google Shape;5692;p69"/>
            <p:cNvSpPr/>
            <p:nvPr/>
          </p:nvSpPr>
          <p:spPr>
            <a:xfrm>
              <a:off x="4276575" y="6302325"/>
              <a:ext cx="39850" cy="514425"/>
            </a:xfrm>
            <a:custGeom>
              <a:avLst/>
              <a:gdLst/>
              <a:ahLst/>
              <a:cxnLst/>
              <a:rect l="l" t="t" r="r" b="b"/>
              <a:pathLst>
                <a:path w="1594" h="20577" extrusionOk="0">
                  <a:moveTo>
                    <a:pt x="1593" y="0"/>
                  </a:moveTo>
                  <a:lnTo>
                    <a:pt x="1593" y="0"/>
                  </a:lnTo>
                  <a:cubicBezTo>
                    <a:pt x="567" y="162"/>
                    <a:pt x="0" y="351"/>
                    <a:pt x="0" y="540"/>
                  </a:cubicBezTo>
                  <a:lnTo>
                    <a:pt x="0" y="20172"/>
                  </a:lnTo>
                  <a:cubicBezTo>
                    <a:pt x="432" y="20415"/>
                    <a:pt x="918" y="20550"/>
                    <a:pt x="1404" y="20577"/>
                  </a:cubicBezTo>
                  <a:cubicBezTo>
                    <a:pt x="1161" y="17552"/>
                    <a:pt x="1026" y="14393"/>
                    <a:pt x="1026" y="11153"/>
                  </a:cubicBezTo>
                  <a:cubicBezTo>
                    <a:pt x="999" y="7426"/>
                    <a:pt x="1188" y="3727"/>
                    <a:pt x="1593" y="0"/>
                  </a:cubicBezTo>
                  <a:close/>
                </a:path>
              </a:pathLst>
            </a:custGeom>
            <a:solidFill>
              <a:srgbClr val="8E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3" name="Google Shape;5693;p69"/>
            <p:cNvSpPr/>
            <p:nvPr/>
          </p:nvSpPr>
          <p:spPr>
            <a:xfrm>
              <a:off x="5293250" y="6305025"/>
              <a:ext cx="54700" cy="500250"/>
            </a:xfrm>
            <a:custGeom>
              <a:avLst/>
              <a:gdLst/>
              <a:ahLst/>
              <a:cxnLst/>
              <a:rect l="l" t="t" r="r" b="b"/>
              <a:pathLst>
                <a:path w="2188" h="20010" extrusionOk="0">
                  <a:moveTo>
                    <a:pt x="0" y="0"/>
                  </a:moveTo>
                  <a:lnTo>
                    <a:pt x="0" y="0"/>
                  </a:lnTo>
                  <a:cubicBezTo>
                    <a:pt x="378" y="3673"/>
                    <a:pt x="567" y="7345"/>
                    <a:pt x="567" y="11045"/>
                  </a:cubicBezTo>
                  <a:cubicBezTo>
                    <a:pt x="567" y="14123"/>
                    <a:pt x="432" y="17120"/>
                    <a:pt x="189" y="20010"/>
                  </a:cubicBezTo>
                  <a:cubicBezTo>
                    <a:pt x="1918" y="19821"/>
                    <a:pt x="2188" y="18633"/>
                    <a:pt x="2188" y="18633"/>
                  </a:cubicBezTo>
                  <a:lnTo>
                    <a:pt x="1054" y="432"/>
                  </a:lnTo>
                  <a:cubicBezTo>
                    <a:pt x="1054" y="270"/>
                    <a:pt x="675" y="108"/>
                    <a:pt x="0" y="0"/>
                  </a:cubicBezTo>
                  <a:close/>
                </a:path>
              </a:pathLst>
            </a:custGeom>
            <a:solidFill>
              <a:srgbClr val="8E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4" name="Google Shape;5694;p69"/>
            <p:cNvSpPr/>
            <p:nvPr/>
          </p:nvSpPr>
          <p:spPr>
            <a:xfrm>
              <a:off x="4276575" y="6283425"/>
              <a:ext cx="1045050" cy="84000"/>
            </a:xfrm>
            <a:custGeom>
              <a:avLst/>
              <a:gdLst/>
              <a:ahLst/>
              <a:cxnLst/>
              <a:rect l="l" t="t" r="r" b="b"/>
              <a:pathLst>
                <a:path w="41802" h="3360" extrusionOk="0">
                  <a:moveTo>
                    <a:pt x="20860" y="0"/>
                  </a:moveTo>
                  <a:cubicBezTo>
                    <a:pt x="10430" y="0"/>
                    <a:pt x="0" y="432"/>
                    <a:pt x="0" y="1296"/>
                  </a:cubicBezTo>
                  <a:lnTo>
                    <a:pt x="0" y="1350"/>
                  </a:lnTo>
                  <a:cubicBezTo>
                    <a:pt x="2848" y="2653"/>
                    <a:pt x="5622" y="2981"/>
                    <a:pt x="8752" y="2981"/>
                  </a:cubicBezTo>
                  <a:cubicBezTo>
                    <a:pt x="11913" y="2981"/>
                    <a:pt x="15438" y="2646"/>
                    <a:pt x="19767" y="2646"/>
                  </a:cubicBezTo>
                  <a:cubicBezTo>
                    <a:pt x="24499" y="2646"/>
                    <a:pt x="29955" y="3359"/>
                    <a:pt x="34688" y="3359"/>
                  </a:cubicBezTo>
                  <a:cubicBezTo>
                    <a:pt x="37382" y="3359"/>
                    <a:pt x="39842" y="3128"/>
                    <a:pt x="41802" y="2403"/>
                  </a:cubicBezTo>
                  <a:lnTo>
                    <a:pt x="41721" y="1296"/>
                  </a:lnTo>
                  <a:cubicBezTo>
                    <a:pt x="41721" y="432"/>
                    <a:pt x="31290" y="0"/>
                    <a:pt x="20860" y="0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5" name="Google Shape;5695;p69"/>
            <p:cNvSpPr/>
            <p:nvPr/>
          </p:nvSpPr>
          <p:spPr>
            <a:xfrm>
              <a:off x="5019150" y="6602050"/>
              <a:ext cx="196475" cy="187700"/>
            </a:xfrm>
            <a:custGeom>
              <a:avLst/>
              <a:gdLst/>
              <a:ahLst/>
              <a:cxnLst/>
              <a:rect l="l" t="t" r="r" b="b"/>
              <a:pathLst>
                <a:path w="7859" h="7508" extrusionOk="0">
                  <a:moveTo>
                    <a:pt x="3916" y="1"/>
                  </a:moveTo>
                  <a:cubicBezTo>
                    <a:pt x="1999" y="1"/>
                    <a:pt x="298" y="4969"/>
                    <a:pt x="1" y="7508"/>
                  </a:cubicBezTo>
                  <a:cubicBezTo>
                    <a:pt x="1982" y="6989"/>
                    <a:pt x="4046" y="6388"/>
                    <a:pt x="5292" y="6388"/>
                  </a:cubicBezTo>
                  <a:cubicBezTo>
                    <a:pt x="5473" y="6388"/>
                    <a:pt x="5636" y="6400"/>
                    <a:pt x="5780" y="6428"/>
                  </a:cubicBezTo>
                  <a:cubicBezTo>
                    <a:pt x="6509" y="6590"/>
                    <a:pt x="7211" y="6860"/>
                    <a:pt x="7859" y="7238"/>
                  </a:cubicBezTo>
                  <a:cubicBezTo>
                    <a:pt x="7427" y="4240"/>
                    <a:pt x="5834" y="1"/>
                    <a:pt x="3916" y="1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6" name="Google Shape;5696;p69"/>
            <p:cNvSpPr/>
            <p:nvPr/>
          </p:nvSpPr>
          <p:spPr>
            <a:xfrm>
              <a:off x="4598575" y="6383325"/>
              <a:ext cx="281550" cy="416550"/>
            </a:xfrm>
            <a:custGeom>
              <a:avLst/>
              <a:gdLst/>
              <a:ahLst/>
              <a:cxnLst/>
              <a:rect l="l" t="t" r="r" b="b"/>
              <a:pathLst>
                <a:path w="11262" h="16662" extrusionOk="0">
                  <a:moveTo>
                    <a:pt x="5456" y="1"/>
                  </a:moveTo>
                  <a:cubicBezTo>
                    <a:pt x="2755" y="1"/>
                    <a:pt x="649" y="10451"/>
                    <a:pt x="1" y="16635"/>
                  </a:cubicBezTo>
                  <a:cubicBezTo>
                    <a:pt x="1341" y="15915"/>
                    <a:pt x="2750" y="14716"/>
                    <a:pt x="4501" y="14716"/>
                  </a:cubicBezTo>
                  <a:cubicBezTo>
                    <a:pt x="4654" y="14716"/>
                    <a:pt x="4810" y="14725"/>
                    <a:pt x="4970" y="14744"/>
                  </a:cubicBezTo>
                  <a:cubicBezTo>
                    <a:pt x="7049" y="14988"/>
                    <a:pt x="9182" y="16176"/>
                    <a:pt x="11261" y="16662"/>
                  </a:cubicBezTo>
                  <a:cubicBezTo>
                    <a:pt x="10640" y="10451"/>
                    <a:pt x="8183" y="1"/>
                    <a:pt x="5456" y="1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7" name="Google Shape;5697;p69"/>
            <p:cNvSpPr/>
            <p:nvPr/>
          </p:nvSpPr>
          <p:spPr>
            <a:xfrm>
              <a:off x="4323150" y="6456900"/>
              <a:ext cx="123575" cy="360525"/>
            </a:xfrm>
            <a:custGeom>
              <a:avLst/>
              <a:gdLst/>
              <a:ahLst/>
              <a:cxnLst/>
              <a:rect l="l" t="t" r="r" b="b"/>
              <a:pathLst>
                <a:path w="4943" h="14421" extrusionOk="0">
                  <a:moveTo>
                    <a:pt x="2134" y="1"/>
                  </a:moveTo>
                  <a:cubicBezTo>
                    <a:pt x="919" y="1"/>
                    <a:pt x="298" y="8804"/>
                    <a:pt x="0" y="14421"/>
                  </a:cubicBezTo>
                  <a:cubicBezTo>
                    <a:pt x="541" y="14421"/>
                    <a:pt x="1081" y="14313"/>
                    <a:pt x="1567" y="14097"/>
                  </a:cubicBezTo>
                  <a:cubicBezTo>
                    <a:pt x="2429" y="13774"/>
                    <a:pt x="3325" y="13605"/>
                    <a:pt x="4242" y="13605"/>
                  </a:cubicBezTo>
                  <a:cubicBezTo>
                    <a:pt x="4474" y="13605"/>
                    <a:pt x="4708" y="13616"/>
                    <a:pt x="4942" y="13638"/>
                  </a:cubicBezTo>
                  <a:cubicBezTo>
                    <a:pt x="4591" y="8426"/>
                    <a:pt x="3268" y="1"/>
                    <a:pt x="2134" y="1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8" name="Google Shape;5698;p69"/>
            <p:cNvSpPr/>
            <p:nvPr/>
          </p:nvSpPr>
          <p:spPr>
            <a:xfrm>
              <a:off x="4730900" y="7302800"/>
              <a:ext cx="163400" cy="116400"/>
            </a:xfrm>
            <a:custGeom>
              <a:avLst/>
              <a:gdLst/>
              <a:ahLst/>
              <a:cxnLst/>
              <a:rect l="l" t="t" r="r" b="b"/>
              <a:pathLst>
                <a:path w="6536" h="4656" extrusionOk="0">
                  <a:moveTo>
                    <a:pt x="6103" y="0"/>
                  </a:moveTo>
                  <a:lnTo>
                    <a:pt x="6103" y="0"/>
                  </a:lnTo>
                  <a:cubicBezTo>
                    <a:pt x="6130" y="162"/>
                    <a:pt x="6130" y="324"/>
                    <a:pt x="6130" y="486"/>
                  </a:cubicBezTo>
                  <a:cubicBezTo>
                    <a:pt x="6077" y="2209"/>
                    <a:pt x="4672" y="3593"/>
                    <a:pt x="2961" y="3593"/>
                  </a:cubicBezTo>
                  <a:cubicBezTo>
                    <a:pt x="2928" y="3593"/>
                    <a:pt x="2896" y="3593"/>
                    <a:pt x="2863" y="3592"/>
                  </a:cubicBezTo>
                  <a:cubicBezTo>
                    <a:pt x="2838" y="3592"/>
                    <a:pt x="2812" y="3593"/>
                    <a:pt x="2787" y="3593"/>
                  </a:cubicBezTo>
                  <a:cubicBezTo>
                    <a:pt x="1655" y="3593"/>
                    <a:pt x="608" y="3003"/>
                    <a:pt x="1" y="2026"/>
                  </a:cubicBezTo>
                  <a:lnTo>
                    <a:pt x="1" y="2026"/>
                  </a:lnTo>
                  <a:cubicBezTo>
                    <a:pt x="333" y="3558"/>
                    <a:pt x="1679" y="4656"/>
                    <a:pt x="3218" y="4656"/>
                  </a:cubicBezTo>
                  <a:cubicBezTo>
                    <a:pt x="3306" y="4656"/>
                    <a:pt x="3395" y="4652"/>
                    <a:pt x="3484" y="4645"/>
                  </a:cubicBezTo>
                  <a:cubicBezTo>
                    <a:pt x="5131" y="4537"/>
                    <a:pt x="6427" y="3187"/>
                    <a:pt x="6535" y="1539"/>
                  </a:cubicBezTo>
                  <a:cubicBezTo>
                    <a:pt x="6535" y="999"/>
                    <a:pt x="6373" y="459"/>
                    <a:pt x="6103" y="0"/>
                  </a:cubicBezTo>
                  <a:close/>
                </a:path>
              </a:pathLst>
            </a:custGeom>
            <a:solidFill>
              <a:srgbClr val="30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9" name="Google Shape;5699;p69"/>
            <p:cNvSpPr/>
            <p:nvPr/>
          </p:nvSpPr>
          <p:spPr>
            <a:xfrm>
              <a:off x="4478425" y="7600600"/>
              <a:ext cx="675750" cy="40425"/>
            </a:xfrm>
            <a:custGeom>
              <a:avLst/>
              <a:gdLst/>
              <a:ahLst/>
              <a:cxnLst/>
              <a:rect l="l" t="t" r="r" b="b"/>
              <a:pathLst>
                <a:path w="27030" h="1617" extrusionOk="0">
                  <a:moveTo>
                    <a:pt x="24888" y="1"/>
                  </a:moveTo>
                  <a:cubicBezTo>
                    <a:pt x="24660" y="1"/>
                    <a:pt x="24411" y="17"/>
                    <a:pt x="24141" y="51"/>
                  </a:cubicBezTo>
                  <a:cubicBezTo>
                    <a:pt x="20550" y="834"/>
                    <a:pt x="15932" y="1320"/>
                    <a:pt x="10883" y="1320"/>
                  </a:cubicBezTo>
                  <a:cubicBezTo>
                    <a:pt x="7318" y="1320"/>
                    <a:pt x="3754" y="1050"/>
                    <a:pt x="216" y="510"/>
                  </a:cubicBezTo>
                  <a:lnTo>
                    <a:pt x="216" y="510"/>
                  </a:lnTo>
                  <a:cubicBezTo>
                    <a:pt x="0" y="807"/>
                    <a:pt x="54" y="1185"/>
                    <a:pt x="405" y="1617"/>
                  </a:cubicBezTo>
                  <a:lnTo>
                    <a:pt x="26275" y="1617"/>
                  </a:lnTo>
                  <a:cubicBezTo>
                    <a:pt x="27030" y="768"/>
                    <a:pt x="26465" y="1"/>
                    <a:pt x="24888" y="1"/>
                  </a:cubicBezTo>
                  <a:close/>
                </a:path>
              </a:pathLst>
            </a:custGeom>
            <a:solidFill>
              <a:srgbClr val="30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0" name="Google Shape;5700;p69"/>
            <p:cNvSpPr/>
            <p:nvPr/>
          </p:nvSpPr>
          <p:spPr>
            <a:xfrm>
              <a:off x="4676900" y="7506000"/>
              <a:ext cx="135025" cy="78325"/>
            </a:xfrm>
            <a:custGeom>
              <a:avLst/>
              <a:gdLst/>
              <a:ahLst/>
              <a:cxnLst/>
              <a:rect l="l" t="t" r="r" b="b"/>
              <a:pathLst>
                <a:path w="5401" h="3133" extrusionOk="0">
                  <a:moveTo>
                    <a:pt x="4726" y="0"/>
                  </a:moveTo>
                  <a:lnTo>
                    <a:pt x="4564" y="27"/>
                  </a:lnTo>
                  <a:cubicBezTo>
                    <a:pt x="3106" y="378"/>
                    <a:pt x="1593" y="2215"/>
                    <a:pt x="0" y="3133"/>
                  </a:cubicBezTo>
                  <a:lnTo>
                    <a:pt x="513" y="3079"/>
                  </a:lnTo>
                  <a:cubicBezTo>
                    <a:pt x="3187" y="2674"/>
                    <a:pt x="5293" y="1350"/>
                    <a:pt x="5401" y="27"/>
                  </a:cubicBezTo>
                  <a:lnTo>
                    <a:pt x="5266" y="0"/>
                  </a:lnTo>
                  <a:close/>
                </a:path>
              </a:pathLst>
            </a:custGeom>
            <a:solidFill>
              <a:srgbClr val="5E4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1" name="Google Shape;5701;p69"/>
            <p:cNvSpPr/>
            <p:nvPr/>
          </p:nvSpPr>
          <p:spPr>
            <a:xfrm>
              <a:off x="4768025" y="7275800"/>
              <a:ext cx="83075" cy="32425"/>
            </a:xfrm>
            <a:custGeom>
              <a:avLst/>
              <a:gdLst/>
              <a:ahLst/>
              <a:cxnLst/>
              <a:rect l="l" t="t" r="r" b="b"/>
              <a:pathLst>
                <a:path w="3323" h="1297" extrusionOk="0">
                  <a:moveTo>
                    <a:pt x="1675" y="0"/>
                  </a:moveTo>
                  <a:cubicBezTo>
                    <a:pt x="730" y="0"/>
                    <a:pt x="1" y="297"/>
                    <a:pt x="1" y="648"/>
                  </a:cubicBezTo>
                  <a:cubicBezTo>
                    <a:pt x="1" y="999"/>
                    <a:pt x="730" y="1296"/>
                    <a:pt x="1675" y="1296"/>
                  </a:cubicBezTo>
                  <a:cubicBezTo>
                    <a:pt x="2593" y="1296"/>
                    <a:pt x="3322" y="999"/>
                    <a:pt x="3322" y="648"/>
                  </a:cubicBezTo>
                  <a:cubicBezTo>
                    <a:pt x="3322" y="297"/>
                    <a:pt x="2593" y="0"/>
                    <a:pt x="1675" y="0"/>
                  </a:cubicBezTo>
                  <a:close/>
                </a:path>
              </a:pathLst>
            </a:custGeom>
            <a:solidFill>
              <a:srgbClr val="5E4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2" name="Google Shape;5702;p69"/>
            <p:cNvSpPr/>
            <p:nvPr/>
          </p:nvSpPr>
          <p:spPr>
            <a:xfrm>
              <a:off x="4743050" y="7305875"/>
              <a:ext cx="22300" cy="24700"/>
            </a:xfrm>
            <a:custGeom>
              <a:avLst/>
              <a:gdLst/>
              <a:ahLst/>
              <a:cxnLst/>
              <a:rect l="l" t="t" r="r" b="b"/>
              <a:pathLst>
                <a:path w="892" h="988" extrusionOk="0">
                  <a:moveTo>
                    <a:pt x="529" y="0"/>
                  </a:moveTo>
                  <a:cubicBezTo>
                    <a:pt x="391" y="0"/>
                    <a:pt x="253" y="84"/>
                    <a:pt x="163" y="228"/>
                  </a:cubicBezTo>
                  <a:cubicBezTo>
                    <a:pt x="1" y="444"/>
                    <a:pt x="28" y="714"/>
                    <a:pt x="190" y="903"/>
                  </a:cubicBezTo>
                  <a:cubicBezTo>
                    <a:pt x="247" y="961"/>
                    <a:pt x="318" y="988"/>
                    <a:pt x="392" y="988"/>
                  </a:cubicBezTo>
                  <a:cubicBezTo>
                    <a:pt x="526" y="988"/>
                    <a:pt x="670" y="898"/>
                    <a:pt x="757" y="741"/>
                  </a:cubicBezTo>
                  <a:cubicBezTo>
                    <a:pt x="892" y="525"/>
                    <a:pt x="892" y="255"/>
                    <a:pt x="730" y="66"/>
                  </a:cubicBezTo>
                  <a:cubicBezTo>
                    <a:pt x="667" y="21"/>
                    <a:pt x="598" y="0"/>
                    <a:pt x="529" y="0"/>
                  </a:cubicBezTo>
                  <a:close/>
                </a:path>
              </a:pathLst>
            </a:custGeom>
            <a:solidFill>
              <a:srgbClr val="5E4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3" name="Google Shape;5703;p69"/>
            <p:cNvSpPr/>
            <p:nvPr/>
          </p:nvSpPr>
          <p:spPr>
            <a:xfrm>
              <a:off x="4758575" y="7299150"/>
              <a:ext cx="94600" cy="79975"/>
            </a:xfrm>
            <a:custGeom>
              <a:avLst/>
              <a:gdLst/>
              <a:ahLst/>
              <a:cxnLst/>
              <a:rect l="l" t="t" r="r" b="b"/>
              <a:pathLst>
                <a:path w="3784" h="3199" extrusionOk="0">
                  <a:moveTo>
                    <a:pt x="2125" y="0"/>
                  </a:moveTo>
                  <a:cubicBezTo>
                    <a:pt x="1750" y="0"/>
                    <a:pt x="1369" y="136"/>
                    <a:pt x="1054" y="443"/>
                  </a:cubicBezTo>
                  <a:cubicBezTo>
                    <a:pt x="1" y="1442"/>
                    <a:pt x="703" y="3198"/>
                    <a:pt x="2134" y="3198"/>
                  </a:cubicBezTo>
                  <a:cubicBezTo>
                    <a:pt x="2151" y="3198"/>
                    <a:pt x="2167" y="3198"/>
                    <a:pt x="2184" y="3198"/>
                  </a:cubicBezTo>
                  <a:cubicBezTo>
                    <a:pt x="3025" y="3198"/>
                    <a:pt x="3701" y="2533"/>
                    <a:pt x="3727" y="1685"/>
                  </a:cubicBezTo>
                  <a:cubicBezTo>
                    <a:pt x="3783" y="694"/>
                    <a:pt x="2971" y="0"/>
                    <a:pt x="2125" y="0"/>
                  </a:cubicBezTo>
                  <a:close/>
                </a:path>
              </a:pathLst>
            </a:custGeom>
            <a:solidFill>
              <a:srgbClr val="30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4" name="Google Shape;5704;p69"/>
            <p:cNvSpPr/>
            <p:nvPr/>
          </p:nvSpPr>
          <p:spPr>
            <a:xfrm>
              <a:off x="4789625" y="7323950"/>
              <a:ext cx="39875" cy="33550"/>
            </a:xfrm>
            <a:custGeom>
              <a:avLst/>
              <a:gdLst/>
              <a:ahLst/>
              <a:cxnLst/>
              <a:rect l="l" t="t" r="r" b="b"/>
              <a:pathLst>
                <a:path w="1595" h="1342" extrusionOk="0">
                  <a:moveTo>
                    <a:pt x="886" y="0"/>
                  </a:moveTo>
                  <a:cubicBezTo>
                    <a:pt x="727" y="0"/>
                    <a:pt x="566" y="56"/>
                    <a:pt x="433" y="180"/>
                  </a:cubicBezTo>
                  <a:cubicBezTo>
                    <a:pt x="1" y="612"/>
                    <a:pt x="298" y="1342"/>
                    <a:pt x="919" y="1342"/>
                  </a:cubicBezTo>
                  <a:cubicBezTo>
                    <a:pt x="1270" y="1342"/>
                    <a:pt x="1567" y="1071"/>
                    <a:pt x="1594" y="693"/>
                  </a:cubicBezTo>
                  <a:cubicBezTo>
                    <a:pt x="1594" y="282"/>
                    <a:pt x="1244" y="0"/>
                    <a:pt x="886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5" name="Google Shape;5705;p69"/>
            <p:cNvSpPr/>
            <p:nvPr/>
          </p:nvSpPr>
          <p:spPr>
            <a:xfrm>
              <a:off x="4783550" y="7601175"/>
              <a:ext cx="51350" cy="38500"/>
            </a:xfrm>
            <a:custGeom>
              <a:avLst/>
              <a:gdLst/>
              <a:ahLst/>
              <a:cxnLst/>
              <a:rect l="l" t="t" r="r" b="b"/>
              <a:pathLst>
                <a:path w="2054" h="1540" extrusionOk="0">
                  <a:moveTo>
                    <a:pt x="1000" y="1"/>
                  </a:moveTo>
                  <a:cubicBezTo>
                    <a:pt x="460" y="1"/>
                    <a:pt x="1" y="460"/>
                    <a:pt x="1" y="1027"/>
                  </a:cubicBezTo>
                  <a:lnTo>
                    <a:pt x="1" y="1540"/>
                  </a:lnTo>
                  <a:lnTo>
                    <a:pt x="2026" y="1540"/>
                  </a:lnTo>
                  <a:lnTo>
                    <a:pt x="2026" y="1027"/>
                  </a:lnTo>
                  <a:cubicBezTo>
                    <a:pt x="2053" y="460"/>
                    <a:pt x="1567" y="1"/>
                    <a:pt x="1000" y="1"/>
                  </a:cubicBezTo>
                  <a:close/>
                </a:path>
              </a:pathLst>
            </a:custGeom>
            <a:solidFill>
              <a:srgbClr val="30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6" name="Google Shape;5706;p69"/>
            <p:cNvSpPr/>
            <p:nvPr/>
          </p:nvSpPr>
          <p:spPr>
            <a:xfrm>
              <a:off x="4276575" y="6464650"/>
              <a:ext cx="1054500" cy="59800"/>
            </a:xfrm>
            <a:custGeom>
              <a:avLst/>
              <a:gdLst/>
              <a:ahLst/>
              <a:cxnLst/>
              <a:rect l="l" t="t" r="r" b="b"/>
              <a:pathLst>
                <a:path w="42180" h="2392" extrusionOk="0">
                  <a:moveTo>
                    <a:pt x="14432" y="0"/>
                  </a:moveTo>
                  <a:cubicBezTo>
                    <a:pt x="10155" y="0"/>
                    <a:pt x="7056" y="1095"/>
                    <a:pt x="3862" y="1095"/>
                  </a:cubicBezTo>
                  <a:cubicBezTo>
                    <a:pt x="2755" y="1095"/>
                    <a:pt x="1431" y="1041"/>
                    <a:pt x="0" y="960"/>
                  </a:cubicBezTo>
                  <a:lnTo>
                    <a:pt x="0" y="2283"/>
                  </a:lnTo>
                  <a:cubicBezTo>
                    <a:pt x="1431" y="2337"/>
                    <a:pt x="2755" y="2391"/>
                    <a:pt x="3862" y="2391"/>
                  </a:cubicBezTo>
                  <a:cubicBezTo>
                    <a:pt x="7056" y="2391"/>
                    <a:pt x="10155" y="1297"/>
                    <a:pt x="14432" y="1297"/>
                  </a:cubicBezTo>
                  <a:cubicBezTo>
                    <a:pt x="14711" y="1297"/>
                    <a:pt x="14995" y="1301"/>
                    <a:pt x="15284" y="1311"/>
                  </a:cubicBezTo>
                  <a:cubicBezTo>
                    <a:pt x="19964" y="1444"/>
                    <a:pt x="24774" y="2284"/>
                    <a:pt x="29458" y="2284"/>
                  </a:cubicBezTo>
                  <a:cubicBezTo>
                    <a:pt x="29531" y="2284"/>
                    <a:pt x="29604" y="2284"/>
                    <a:pt x="29677" y="2283"/>
                  </a:cubicBezTo>
                  <a:cubicBezTo>
                    <a:pt x="33079" y="2256"/>
                    <a:pt x="38291" y="1797"/>
                    <a:pt x="42180" y="1581"/>
                  </a:cubicBezTo>
                  <a:lnTo>
                    <a:pt x="42099" y="285"/>
                  </a:lnTo>
                  <a:cubicBezTo>
                    <a:pt x="38210" y="501"/>
                    <a:pt x="33052" y="960"/>
                    <a:pt x="29677" y="987"/>
                  </a:cubicBezTo>
                  <a:cubicBezTo>
                    <a:pt x="29538" y="989"/>
                    <a:pt x="29399" y="990"/>
                    <a:pt x="29260" y="990"/>
                  </a:cubicBezTo>
                  <a:cubicBezTo>
                    <a:pt x="24663" y="990"/>
                    <a:pt x="19897" y="146"/>
                    <a:pt x="15284" y="15"/>
                  </a:cubicBezTo>
                  <a:cubicBezTo>
                    <a:pt x="14995" y="5"/>
                    <a:pt x="14711" y="0"/>
                    <a:pt x="14432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7" name="Google Shape;5707;p69"/>
            <p:cNvSpPr/>
            <p:nvPr/>
          </p:nvSpPr>
          <p:spPr>
            <a:xfrm>
              <a:off x="4276575" y="6520800"/>
              <a:ext cx="1058550" cy="40775"/>
            </a:xfrm>
            <a:custGeom>
              <a:avLst/>
              <a:gdLst/>
              <a:ahLst/>
              <a:cxnLst/>
              <a:rect l="l" t="t" r="r" b="b"/>
              <a:pathLst>
                <a:path w="42342" h="1631" extrusionOk="0">
                  <a:moveTo>
                    <a:pt x="14638" y="0"/>
                  </a:moveTo>
                  <a:cubicBezTo>
                    <a:pt x="10246" y="0"/>
                    <a:pt x="7116" y="1117"/>
                    <a:pt x="3889" y="1117"/>
                  </a:cubicBezTo>
                  <a:cubicBezTo>
                    <a:pt x="2782" y="1117"/>
                    <a:pt x="1458" y="1036"/>
                    <a:pt x="0" y="982"/>
                  </a:cubicBezTo>
                  <a:lnTo>
                    <a:pt x="0" y="1522"/>
                  </a:lnTo>
                  <a:cubicBezTo>
                    <a:pt x="1458" y="1577"/>
                    <a:pt x="2782" y="1631"/>
                    <a:pt x="3889" y="1631"/>
                  </a:cubicBezTo>
                  <a:cubicBezTo>
                    <a:pt x="7112" y="1631"/>
                    <a:pt x="10263" y="540"/>
                    <a:pt x="14626" y="540"/>
                  </a:cubicBezTo>
                  <a:cubicBezTo>
                    <a:pt x="14869" y="540"/>
                    <a:pt x="15115" y="543"/>
                    <a:pt x="15365" y="550"/>
                  </a:cubicBezTo>
                  <a:cubicBezTo>
                    <a:pt x="20045" y="710"/>
                    <a:pt x="24881" y="1550"/>
                    <a:pt x="29592" y="1550"/>
                  </a:cubicBezTo>
                  <a:cubicBezTo>
                    <a:pt x="29665" y="1550"/>
                    <a:pt x="29739" y="1550"/>
                    <a:pt x="29812" y="1550"/>
                  </a:cubicBezTo>
                  <a:cubicBezTo>
                    <a:pt x="33187" y="1495"/>
                    <a:pt x="38453" y="1036"/>
                    <a:pt x="42342" y="847"/>
                  </a:cubicBezTo>
                  <a:lnTo>
                    <a:pt x="42261" y="307"/>
                  </a:lnTo>
                  <a:cubicBezTo>
                    <a:pt x="38372" y="523"/>
                    <a:pt x="33187" y="955"/>
                    <a:pt x="29812" y="1009"/>
                  </a:cubicBezTo>
                  <a:cubicBezTo>
                    <a:pt x="29672" y="1011"/>
                    <a:pt x="29531" y="1012"/>
                    <a:pt x="29391" y="1012"/>
                  </a:cubicBezTo>
                  <a:cubicBezTo>
                    <a:pt x="24744" y="1012"/>
                    <a:pt x="19978" y="168"/>
                    <a:pt x="15365" y="10"/>
                  </a:cubicBezTo>
                  <a:cubicBezTo>
                    <a:pt x="15119" y="3"/>
                    <a:pt x="14876" y="0"/>
                    <a:pt x="14638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8" name="Google Shape;5708;p69"/>
            <p:cNvSpPr/>
            <p:nvPr/>
          </p:nvSpPr>
          <p:spPr>
            <a:xfrm>
              <a:off x="5812400" y="5793300"/>
              <a:ext cx="246425" cy="156025"/>
            </a:xfrm>
            <a:custGeom>
              <a:avLst/>
              <a:gdLst/>
              <a:ahLst/>
              <a:cxnLst/>
              <a:rect l="l" t="t" r="r" b="b"/>
              <a:pathLst>
                <a:path w="9857" h="6241" extrusionOk="0">
                  <a:moveTo>
                    <a:pt x="4942" y="1"/>
                  </a:moveTo>
                  <a:cubicBezTo>
                    <a:pt x="2214" y="1"/>
                    <a:pt x="0" y="1648"/>
                    <a:pt x="0" y="3700"/>
                  </a:cubicBezTo>
                  <a:cubicBezTo>
                    <a:pt x="0" y="4024"/>
                    <a:pt x="54" y="4348"/>
                    <a:pt x="162" y="4645"/>
                  </a:cubicBezTo>
                  <a:cubicBezTo>
                    <a:pt x="864" y="3673"/>
                    <a:pt x="1971" y="3133"/>
                    <a:pt x="3132" y="3133"/>
                  </a:cubicBezTo>
                  <a:cubicBezTo>
                    <a:pt x="5725" y="3133"/>
                    <a:pt x="6562" y="4240"/>
                    <a:pt x="6778" y="5320"/>
                  </a:cubicBezTo>
                  <a:cubicBezTo>
                    <a:pt x="6897" y="5898"/>
                    <a:pt x="7464" y="6240"/>
                    <a:pt x="8037" y="6240"/>
                  </a:cubicBezTo>
                  <a:cubicBezTo>
                    <a:pt x="8375" y="6240"/>
                    <a:pt x="8715" y="6121"/>
                    <a:pt x="8965" y="5860"/>
                  </a:cubicBezTo>
                  <a:cubicBezTo>
                    <a:pt x="9532" y="5266"/>
                    <a:pt x="9856" y="4510"/>
                    <a:pt x="9856" y="3700"/>
                  </a:cubicBezTo>
                  <a:cubicBezTo>
                    <a:pt x="9856" y="1648"/>
                    <a:pt x="7669" y="1"/>
                    <a:pt x="4942" y="1"/>
                  </a:cubicBezTo>
                  <a:close/>
                </a:path>
              </a:pathLst>
            </a:custGeom>
            <a:solidFill>
              <a:srgbClr val="2D2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9" name="Google Shape;5709;p69"/>
            <p:cNvSpPr/>
            <p:nvPr/>
          </p:nvSpPr>
          <p:spPr>
            <a:xfrm>
              <a:off x="6013575" y="5895925"/>
              <a:ext cx="53350" cy="53350"/>
            </a:xfrm>
            <a:custGeom>
              <a:avLst/>
              <a:gdLst/>
              <a:ahLst/>
              <a:cxnLst/>
              <a:rect l="l" t="t" r="r" b="b"/>
              <a:pathLst>
                <a:path w="2134" h="2134" extrusionOk="0">
                  <a:moveTo>
                    <a:pt x="0" y="0"/>
                  </a:moveTo>
                  <a:lnTo>
                    <a:pt x="0" y="2133"/>
                  </a:lnTo>
                  <a:lnTo>
                    <a:pt x="2133" y="2133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rgbClr val="2D2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0" name="Google Shape;5710;p69"/>
            <p:cNvSpPr/>
            <p:nvPr/>
          </p:nvSpPr>
          <p:spPr>
            <a:xfrm>
              <a:off x="5883275" y="5793300"/>
              <a:ext cx="224150" cy="156025"/>
            </a:xfrm>
            <a:custGeom>
              <a:avLst/>
              <a:gdLst/>
              <a:ahLst/>
              <a:cxnLst/>
              <a:rect l="l" t="t" r="r" b="b"/>
              <a:pathLst>
                <a:path w="8966" h="6241" extrusionOk="0">
                  <a:moveTo>
                    <a:pt x="4483" y="1"/>
                  </a:moveTo>
                  <a:cubicBezTo>
                    <a:pt x="1999" y="1"/>
                    <a:pt x="0" y="1648"/>
                    <a:pt x="0" y="3700"/>
                  </a:cubicBezTo>
                  <a:cubicBezTo>
                    <a:pt x="0" y="4024"/>
                    <a:pt x="54" y="4348"/>
                    <a:pt x="162" y="4645"/>
                  </a:cubicBezTo>
                  <a:cubicBezTo>
                    <a:pt x="729" y="3700"/>
                    <a:pt x="1756" y="3133"/>
                    <a:pt x="2863" y="3133"/>
                  </a:cubicBezTo>
                  <a:cubicBezTo>
                    <a:pt x="5212" y="3133"/>
                    <a:pt x="5968" y="4240"/>
                    <a:pt x="6157" y="5320"/>
                  </a:cubicBezTo>
                  <a:cubicBezTo>
                    <a:pt x="6276" y="5898"/>
                    <a:pt x="6779" y="6240"/>
                    <a:pt x="7298" y="6240"/>
                  </a:cubicBezTo>
                  <a:cubicBezTo>
                    <a:pt x="7604" y="6240"/>
                    <a:pt x="7915" y="6121"/>
                    <a:pt x="8155" y="5860"/>
                  </a:cubicBezTo>
                  <a:cubicBezTo>
                    <a:pt x="8668" y="5266"/>
                    <a:pt x="8965" y="4510"/>
                    <a:pt x="8965" y="3727"/>
                  </a:cubicBezTo>
                  <a:cubicBezTo>
                    <a:pt x="8965" y="1648"/>
                    <a:pt x="6967" y="1"/>
                    <a:pt x="4483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1" name="Google Shape;5711;p69"/>
            <p:cNvSpPr/>
            <p:nvPr/>
          </p:nvSpPr>
          <p:spPr>
            <a:xfrm>
              <a:off x="6312625" y="5793300"/>
              <a:ext cx="246425" cy="156025"/>
            </a:xfrm>
            <a:custGeom>
              <a:avLst/>
              <a:gdLst/>
              <a:ahLst/>
              <a:cxnLst/>
              <a:rect l="l" t="t" r="r" b="b"/>
              <a:pathLst>
                <a:path w="9857" h="6241" extrusionOk="0">
                  <a:moveTo>
                    <a:pt x="4942" y="1"/>
                  </a:moveTo>
                  <a:cubicBezTo>
                    <a:pt x="2215" y="1"/>
                    <a:pt x="1" y="1648"/>
                    <a:pt x="1" y="3700"/>
                  </a:cubicBezTo>
                  <a:cubicBezTo>
                    <a:pt x="1" y="4024"/>
                    <a:pt x="55" y="4348"/>
                    <a:pt x="163" y="4645"/>
                  </a:cubicBezTo>
                  <a:cubicBezTo>
                    <a:pt x="865" y="3673"/>
                    <a:pt x="1972" y="3133"/>
                    <a:pt x="3133" y="3133"/>
                  </a:cubicBezTo>
                  <a:cubicBezTo>
                    <a:pt x="5725" y="3133"/>
                    <a:pt x="6562" y="4240"/>
                    <a:pt x="6778" y="5320"/>
                  </a:cubicBezTo>
                  <a:cubicBezTo>
                    <a:pt x="6897" y="5898"/>
                    <a:pt x="7465" y="6240"/>
                    <a:pt x="8037" y="6240"/>
                  </a:cubicBezTo>
                  <a:cubicBezTo>
                    <a:pt x="8375" y="6240"/>
                    <a:pt x="8715" y="6121"/>
                    <a:pt x="8966" y="5860"/>
                  </a:cubicBezTo>
                  <a:cubicBezTo>
                    <a:pt x="9533" y="5266"/>
                    <a:pt x="9857" y="4510"/>
                    <a:pt x="9857" y="3700"/>
                  </a:cubicBezTo>
                  <a:cubicBezTo>
                    <a:pt x="9857" y="1648"/>
                    <a:pt x="7642" y="1"/>
                    <a:pt x="4942" y="1"/>
                  </a:cubicBezTo>
                  <a:close/>
                </a:path>
              </a:pathLst>
            </a:custGeom>
            <a:solidFill>
              <a:srgbClr val="2D2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2" name="Google Shape;5712;p69"/>
            <p:cNvSpPr/>
            <p:nvPr/>
          </p:nvSpPr>
          <p:spPr>
            <a:xfrm>
              <a:off x="6513800" y="5895925"/>
              <a:ext cx="53350" cy="53350"/>
            </a:xfrm>
            <a:custGeom>
              <a:avLst/>
              <a:gdLst/>
              <a:ahLst/>
              <a:cxnLst/>
              <a:rect l="l" t="t" r="r" b="b"/>
              <a:pathLst>
                <a:path w="2134" h="2134" extrusionOk="0">
                  <a:moveTo>
                    <a:pt x="1" y="0"/>
                  </a:moveTo>
                  <a:lnTo>
                    <a:pt x="1" y="2133"/>
                  </a:lnTo>
                  <a:lnTo>
                    <a:pt x="2134" y="2133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2D2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3" name="Google Shape;5713;p69"/>
            <p:cNvSpPr/>
            <p:nvPr/>
          </p:nvSpPr>
          <p:spPr>
            <a:xfrm>
              <a:off x="5251400" y="6547375"/>
              <a:ext cx="182300" cy="403050"/>
            </a:xfrm>
            <a:custGeom>
              <a:avLst/>
              <a:gdLst/>
              <a:ahLst/>
              <a:cxnLst/>
              <a:rect l="l" t="t" r="r" b="b"/>
              <a:pathLst>
                <a:path w="7292" h="16122" extrusionOk="0">
                  <a:moveTo>
                    <a:pt x="0" y="0"/>
                  </a:moveTo>
                  <a:cubicBezTo>
                    <a:pt x="4132" y="4402"/>
                    <a:pt x="5644" y="9614"/>
                    <a:pt x="2836" y="16121"/>
                  </a:cubicBezTo>
                  <a:lnTo>
                    <a:pt x="7291" y="16121"/>
                  </a:lnTo>
                  <a:cubicBezTo>
                    <a:pt x="5455" y="10937"/>
                    <a:pt x="4510" y="5482"/>
                    <a:pt x="4483" y="0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4" name="Google Shape;5714;p69"/>
            <p:cNvSpPr/>
            <p:nvPr/>
          </p:nvSpPr>
          <p:spPr>
            <a:xfrm>
              <a:off x="5557200" y="6547375"/>
              <a:ext cx="140450" cy="403050"/>
            </a:xfrm>
            <a:custGeom>
              <a:avLst/>
              <a:gdLst/>
              <a:ahLst/>
              <a:cxnLst/>
              <a:rect l="l" t="t" r="r" b="b"/>
              <a:pathLst>
                <a:path w="5618" h="16122" extrusionOk="0">
                  <a:moveTo>
                    <a:pt x="1" y="0"/>
                  </a:moveTo>
                  <a:cubicBezTo>
                    <a:pt x="3673" y="4402"/>
                    <a:pt x="4618" y="9614"/>
                    <a:pt x="1135" y="16121"/>
                  </a:cubicBezTo>
                  <a:lnTo>
                    <a:pt x="5617" y="16121"/>
                  </a:lnTo>
                  <a:cubicBezTo>
                    <a:pt x="4294" y="10856"/>
                    <a:pt x="3916" y="5401"/>
                    <a:pt x="4456" y="0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5" name="Google Shape;5715;p69"/>
            <p:cNvSpPr/>
            <p:nvPr/>
          </p:nvSpPr>
          <p:spPr>
            <a:xfrm>
              <a:off x="5270300" y="6547375"/>
              <a:ext cx="182300" cy="403050"/>
            </a:xfrm>
            <a:custGeom>
              <a:avLst/>
              <a:gdLst/>
              <a:ahLst/>
              <a:cxnLst/>
              <a:rect l="l" t="t" r="r" b="b"/>
              <a:pathLst>
                <a:path w="7292" h="16122" extrusionOk="0">
                  <a:moveTo>
                    <a:pt x="0" y="0"/>
                  </a:moveTo>
                  <a:cubicBezTo>
                    <a:pt x="4159" y="4402"/>
                    <a:pt x="5644" y="9614"/>
                    <a:pt x="2836" y="16121"/>
                  </a:cubicBezTo>
                  <a:lnTo>
                    <a:pt x="7291" y="16121"/>
                  </a:lnTo>
                  <a:cubicBezTo>
                    <a:pt x="5455" y="10937"/>
                    <a:pt x="4483" y="5482"/>
                    <a:pt x="4456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6" name="Google Shape;5716;p69"/>
            <p:cNvSpPr/>
            <p:nvPr/>
          </p:nvSpPr>
          <p:spPr>
            <a:xfrm>
              <a:off x="5576100" y="6547375"/>
              <a:ext cx="140450" cy="403050"/>
            </a:xfrm>
            <a:custGeom>
              <a:avLst/>
              <a:gdLst/>
              <a:ahLst/>
              <a:cxnLst/>
              <a:rect l="l" t="t" r="r" b="b"/>
              <a:pathLst>
                <a:path w="5618" h="16122" extrusionOk="0">
                  <a:moveTo>
                    <a:pt x="1" y="0"/>
                  </a:moveTo>
                  <a:cubicBezTo>
                    <a:pt x="3700" y="4402"/>
                    <a:pt x="4618" y="9614"/>
                    <a:pt x="1162" y="16121"/>
                  </a:cubicBezTo>
                  <a:lnTo>
                    <a:pt x="5618" y="16121"/>
                  </a:lnTo>
                  <a:cubicBezTo>
                    <a:pt x="4294" y="10856"/>
                    <a:pt x="3916" y="5401"/>
                    <a:pt x="4456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7" name="Google Shape;5717;p69"/>
            <p:cNvSpPr/>
            <p:nvPr/>
          </p:nvSpPr>
          <p:spPr>
            <a:xfrm>
              <a:off x="5229200" y="6539250"/>
              <a:ext cx="489950" cy="53400"/>
            </a:xfrm>
            <a:custGeom>
              <a:avLst/>
              <a:gdLst/>
              <a:ahLst/>
              <a:cxnLst/>
              <a:rect l="l" t="t" r="r" b="b"/>
              <a:pathLst>
                <a:path w="19598" h="2136" extrusionOk="0">
                  <a:moveTo>
                    <a:pt x="845" y="0"/>
                  </a:moveTo>
                  <a:cubicBezTo>
                    <a:pt x="354" y="0"/>
                    <a:pt x="1" y="447"/>
                    <a:pt x="132" y="920"/>
                  </a:cubicBezTo>
                  <a:lnTo>
                    <a:pt x="159" y="1217"/>
                  </a:lnTo>
                  <a:cubicBezTo>
                    <a:pt x="267" y="1730"/>
                    <a:pt x="726" y="2135"/>
                    <a:pt x="1266" y="2135"/>
                  </a:cubicBezTo>
                  <a:lnTo>
                    <a:pt x="18710" y="2135"/>
                  </a:lnTo>
                  <a:cubicBezTo>
                    <a:pt x="18725" y="2135"/>
                    <a:pt x="18739" y="2136"/>
                    <a:pt x="18753" y="2136"/>
                  </a:cubicBezTo>
                  <a:cubicBezTo>
                    <a:pt x="19244" y="2136"/>
                    <a:pt x="19598" y="1689"/>
                    <a:pt x="19467" y="1217"/>
                  </a:cubicBezTo>
                  <a:lnTo>
                    <a:pt x="19440" y="920"/>
                  </a:lnTo>
                  <a:cubicBezTo>
                    <a:pt x="19331" y="406"/>
                    <a:pt x="18872" y="28"/>
                    <a:pt x="18332" y="1"/>
                  </a:cubicBezTo>
                  <a:lnTo>
                    <a:pt x="888" y="1"/>
                  </a:lnTo>
                  <a:cubicBezTo>
                    <a:pt x="874" y="1"/>
                    <a:pt x="859" y="0"/>
                    <a:pt x="845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8" name="Google Shape;5718;p69"/>
            <p:cNvSpPr/>
            <p:nvPr/>
          </p:nvSpPr>
          <p:spPr>
            <a:xfrm>
              <a:off x="5229125" y="6539275"/>
              <a:ext cx="99250" cy="54025"/>
            </a:xfrm>
            <a:custGeom>
              <a:avLst/>
              <a:gdLst/>
              <a:ahLst/>
              <a:cxnLst/>
              <a:rect l="l" t="t" r="r" b="b"/>
              <a:pathLst>
                <a:path w="3970" h="2161" extrusionOk="0">
                  <a:moveTo>
                    <a:pt x="891" y="0"/>
                  </a:moveTo>
                  <a:cubicBezTo>
                    <a:pt x="378" y="0"/>
                    <a:pt x="0" y="459"/>
                    <a:pt x="135" y="946"/>
                  </a:cubicBezTo>
                  <a:lnTo>
                    <a:pt x="162" y="1243"/>
                  </a:lnTo>
                  <a:cubicBezTo>
                    <a:pt x="270" y="1756"/>
                    <a:pt x="729" y="2134"/>
                    <a:pt x="1269" y="2161"/>
                  </a:cubicBezTo>
                  <a:lnTo>
                    <a:pt x="3105" y="2161"/>
                  </a:lnTo>
                  <a:cubicBezTo>
                    <a:pt x="3592" y="2161"/>
                    <a:pt x="3970" y="1702"/>
                    <a:pt x="3862" y="1243"/>
                  </a:cubicBezTo>
                  <a:lnTo>
                    <a:pt x="3808" y="946"/>
                  </a:lnTo>
                  <a:cubicBezTo>
                    <a:pt x="3700" y="405"/>
                    <a:pt x="3267" y="27"/>
                    <a:pt x="2727" y="0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9" name="Google Shape;5719;p69"/>
            <p:cNvSpPr/>
            <p:nvPr/>
          </p:nvSpPr>
          <p:spPr>
            <a:xfrm>
              <a:off x="5147525" y="6464325"/>
              <a:ext cx="606000" cy="97975"/>
            </a:xfrm>
            <a:custGeom>
              <a:avLst/>
              <a:gdLst/>
              <a:ahLst/>
              <a:cxnLst/>
              <a:rect l="l" t="t" r="r" b="b"/>
              <a:pathLst>
                <a:path w="24240" h="3919" extrusionOk="0">
                  <a:moveTo>
                    <a:pt x="1789" y="0"/>
                  </a:moveTo>
                  <a:cubicBezTo>
                    <a:pt x="758" y="0"/>
                    <a:pt x="0" y="933"/>
                    <a:pt x="240" y="1945"/>
                  </a:cubicBezTo>
                  <a:lnTo>
                    <a:pt x="240" y="1999"/>
                  </a:lnTo>
                  <a:cubicBezTo>
                    <a:pt x="456" y="3079"/>
                    <a:pt x="1401" y="3890"/>
                    <a:pt x="2508" y="3917"/>
                  </a:cubicBezTo>
                  <a:lnTo>
                    <a:pt x="22436" y="3917"/>
                  </a:lnTo>
                  <a:cubicBezTo>
                    <a:pt x="22464" y="3918"/>
                    <a:pt x="22491" y="3919"/>
                    <a:pt x="22518" y="3919"/>
                  </a:cubicBezTo>
                  <a:cubicBezTo>
                    <a:pt x="23504" y="3919"/>
                    <a:pt x="24240" y="2972"/>
                    <a:pt x="24030" y="1999"/>
                  </a:cubicBezTo>
                  <a:lnTo>
                    <a:pt x="24030" y="1945"/>
                  </a:lnTo>
                  <a:cubicBezTo>
                    <a:pt x="23787" y="838"/>
                    <a:pt x="22842" y="28"/>
                    <a:pt x="21734" y="1"/>
                  </a:cubicBezTo>
                  <a:lnTo>
                    <a:pt x="1833" y="1"/>
                  </a:lnTo>
                  <a:cubicBezTo>
                    <a:pt x="1818" y="1"/>
                    <a:pt x="1803" y="0"/>
                    <a:pt x="1789" y="0"/>
                  </a:cubicBezTo>
                  <a:close/>
                </a:path>
              </a:pathLst>
            </a:custGeom>
            <a:solidFill>
              <a:srgbClr val="C47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0" name="Google Shape;5720;p69"/>
            <p:cNvSpPr/>
            <p:nvPr/>
          </p:nvSpPr>
          <p:spPr>
            <a:xfrm>
              <a:off x="5154850" y="6464300"/>
              <a:ext cx="538075" cy="65325"/>
            </a:xfrm>
            <a:custGeom>
              <a:avLst/>
              <a:gdLst/>
              <a:ahLst/>
              <a:cxnLst/>
              <a:rect l="l" t="t" r="r" b="b"/>
              <a:pathLst>
                <a:path w="21523" h="2613" extrusionOk="0">
                  <a:moveTo>
                    <a:pt x="1478" y="1"/>
                  </a:moveTo>
                  <a:cubicBezTo>
                    <a:pt x="801" y="1"/>
                    <a:pt x="210" y="427"/>
                    <a:pt x="1" y="1082"/>
                  </a:cubicBezTo>
                  <a:cubicBezTo>
                    <a:pt x="2593" y="1703"/>
                    <a:pt x="5212" y="2108"/>
                    <a:pt x="7859" y="2351"/>
                  </a:cubicBezTo>
                  <a:cubicBezTo>
                    <a:pt x="9800" y="2528"/>
                    <a:pt x="11652" y="2613"/>
                    <a:pt x="13331" y="2613"/>
                  </a:cubicBezTo>
                  <a:cubicBezTo>
                    <a:pt x="18051" y="2613"/>
                    <a:pt x="21403" y="1947"/>
                    <a:pt x="21522" y="812"/>
                  </a:cubicBezTo>
                  <a:cubicBezTo>
                    <a:pt x="21495" y="488"/>
                    <a:pt x="21333" y="191"/>
                    <a:pt x="21063" y="2"/>
                  </a:cubicBezTo>
                  <a:lnTo>
                    <a:pt x="1540" y="2"/>
                  </a:lnTo>
                  <a:cubicBezTo>
                    <a:pt x="1519" y="1"/>
                    <a:pt x="1498" y="1"/>
                    <a:pt x="1478" y="1"/>
                  </a:cubicBezTo>
                  <a:close/>
                </a:path>
              </a:pathLst>
            </a:custGeom>
            <a:solidFill>
              <a:srgbClr val="DD9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1" name="Google Shape;5721;p69"/>
            <p:cNvSpPr/>
            <p:nvPr/>
          </p:nvSpPr>
          <p:spPr>
            <a:xfrm>
              <a:off x="5147525" y="6464325"/>
              <a:ext cx="156475" cy="97950"/>
            </a:xfrm>
            <a:custGeom>
              <a:avLst/>
              <a:gdLst/>
              <a:ahLst/>
              <a:cxnLst/>
              <a:rect l="l" t="t" r="r" b="b"/>
              <a:pathLst>
                <a:path w="6259" h="3918" extrusionOk="0">
                  <a:moveTo>
                    <a:pt x="1790" y="0"/>
                  </a:moveTo>
                  <a:cubicBezTo>
                    <a:pt x="784" y="0"/>
                    <a:pt x="0" y="933"/>
                    <a:pt x="240" y="1945"/>
                  </a:cubicBezTo>
                  <a:lnTo>
                    <a:pt x="240" y="1999"/>
                  </a:lnTo>
                  <a:cubicBezTo>
                    <a:pt x="456" y="3079"/>
                    <a:pt x="1401" y="3890"/>
                    <a:pt x="2508" y="3917"/>
                  </a:cubicBezTo>
                  <a:lnTo>
                    <a:pt x="4452" y="3917"/>
                  </a:lnTo>
                  <a:cubicBezTo>
                    <a:pt x="4467" y="3917"/>
                    <a:pt x="4481" y="3917"/>
                    <a:pt x="4495" y="3917"/>
                  </a:cubicBezTo>
                  <a:cubicBezTo>
                    <a:pt x="5500" y="3917"/>
                    <a:pt x="6258" y="2984"/>
                    <a:pt x="6045" y="1999"/>
                  </a:cubicBezTo>
                  <a:lnTo>
                    <a:pt x="6045" y="1945"/>
                  </a:lnTo>
                  <a:cubicBezTo>
                    <a:pt x="5829" y="838"/>
                    <a:pt x="4884" y="28"/>
                    <a:pt x="3777" y="1"/>
                  </a:cubicBezTo>
                  <a:lnTo>
                    <a:pt x="1833" y="1"/>
                  </a:lnTo>
                  <a:cubicBezTo>
                    <a:pt x="1819" y="1"/>
                    <a:pt x="1804" y="0"/>
                    <a:pt x="1790" y="0"/>
                  </a:cubicBezTo>
                  <a:close/>
                </a:path>
              </a:pathLst>
            </a:custGeom>
            <a:solidFill>
              <a:srgbClr val="EFB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2" name="Google Shape;5722;p69"/>
            <p:cNvSpPr/>
            <p:nvPr/>
          </p:nvSpPr>
          <p:spPr>
            <a:xfrm>
              <a:off x="5710450" y="5823000"/>
              <a:ext cx="781775" cy="1019400"/>
            </a:xfrm>
            <a:custGeom>
              <a:avLst/>
              <a:gdLst/>
              <a:ahLst/>
              <a:cxnLst/>
              <a:rect l="l" t="t" r="r" b="b"/>
              <a:pathLst>
                <a:path w="31271" h="40776" extrusionOk="0">
                  <a:moveTo>
                    <a:pt x="5104" y="1"/>
                  </a:moveTo>
                  <a:cubicBezTo>
                    <a:pt x="2404" y="2728"/>
                    <a:pt x="0" y="23116"/>
                    <a:pt x="0" y="40776"/>
                  </a:cubicBezTo>
                  <a:lnTo>
                    <a:pt x="26167" y="40776"/>
                  </a:lnTo>
                  <a:cubicBezTo>
                    <a:pt x="26167" y="21063"/>
                    <a:pt x="28678" y="2593"/>
                    <a:pt x="31270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3" name="Google Shape;5723;p69"/>
            <p:cNvSpPr/>
            <p:nvPr/>
          </p:nvSpPr>
          <p:spPr>
            <a:xfrm>
              <a:off x="6326800" y="5823000"/>
              <a:ext cx="165425" cy="1019400"/>
            </a:xfrm>
            <a:custGeom>
              <a:avLst/>
              <a:gdLst/>
              <a:ahLst/>
              <a:cxnLst/>
              <a:rect l="l" t="t" r="r" b="b"/>
              <a:pathLst>
                <a:path w="6617" h="40776" extrusionOk="0">
                  <a:moveTo>
                    <a:pt x="4807" y="1"/>
                  </a:moveTo>
                  <a:cubicBezTo>
                    <a:pt x="2323" y="3592"/>
                    <a:pt x="28" y="21577"/>
                    <a:pt x="1" y="40776"/>
                  </a:cubicBezTo>
                  <a:lnTo>
                    <a:pt x="1513" y="40776"/>
                  </a:lnTo>
                  <a:cubicBezTo>
                    <a:pt x="1513" y="21063"/>
                    <a:pt x="4024" y="2593"/>
                    <a:pt x="6616" y="1"/>
                  </a:cubicBezTo>
                  <a:close/>
                </a:path>
              </a:pathLst>
            </a:custGeom>
            <a:solidFill>
              <a:srgbClr val="261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4" name="Google Shape;5724;p69"/>
            <p:cNvSpPr/>
            <p:nvPr/>
          </p:nvSpPr>
          <p:spPr>
            <a:xfrm>
              <a:off x="5708425" y="5854050"/>
              <a:ext cx="671725" cy="918150"/>
            </a:xfrm>
            <a:custGeom>
              <a:avLst/>
              <a:gdLst/>
              <a:ahLst/>
              <a:cxnLst/>
              <a:rect l="l" t="t" r="r" b="b"/>
              <a:pathLst>
                <a:path w="26869" h="36726" extrusionOk="0">
                  <a:moveTo>
                    <a:pt x="5239" y="1"/>
                  </a:moveTo>
                  <a:cubicBezTo>
                    <a:pt x="4699" y="1"/>
                    <a:pt x="4240" y="271"/>
                    <a:pt x="3997" y="730"/>
                  </a:cubicBezTo>
                  <a:cubicBezTo>
                    <a:pt x="1891" y="4862"/>
                    <a:pt x="108" y="20875"/>
                    <a:pt x="0" y="35321"/>
                  </a:cubicBezTo>
                  <a:cubicBezTo>
                    <a:pt x="0" y="36104"/>
                    <a:pt x="649" y="36726"/>
                    <a:pt x="1405" y="36726"/>
                  </a:cubicBezTo>
                  <a:lnTo>
                    <a:pt x="21630" y="36726"/>
                  </a:lnTo>
                  <a:cubicBezTo>
                    <a:pt x="22413" y="36726"/>
                    <a:pt x="23034" y="36104"/>
                    <a:pt x="23034" y="35321"/>
                  </a:cubicBezTo>
                  <a:cubicBezTo>
                    <a:pt x="23115" y="20686"/>
                    <a:pt x="24682" y="7049"/>
                    <a:pt x="26518" y="1891"/>
                  </a:cubicBezTo>
                  <a:cubicBezTo>
                    <a:pt x="26869" y="973"/>
                    <a:pt x="26194" y="1"/>
                    <a:pt x="25195" y="1"/>
                  </a:cubicBezTo>
                  <a:close/>
                </a:path>
              </a:pathLst>
            </a:custGeom>
            <a:solidFill>
              <a:srgbClr val="DD9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5" name="Google Shape;5725;p69"/>
            <p:cNvSpPr/>
            <p:nvPr/>
          </p:nvSpPr>
          <p:spPr>
            <a:xfrm>
              <a:off x="5728675" y="5854050"/>
              <a:ext cx="582625" cy="571625"/>
            </a:xfrm>
            <a:custGeom>
              <a:avLst/>
              <a:gdLst/>
              <a:ahLst/>
              <a:cxnLst/>
              <a:rect l="l" t="t" r="r" b="b"/>
              <a:pathLst>
                <a:path w="23305" h="22865" extrusionOk="0">
                  <a:moveTo>
                    <a:pt x="4402" y="1"/>
                  </a:moveTo>
                  <a:cubicBezTo>
                    <a:pt x="3889" y="1"/>
                    <a:pt x="3430" y="271"/>
                    <a:pt x="3187" y="730"/>
                  </a:cubicBezTo>
                  <a:cubicBezTo>
                    <a:pt x="1891" y="3268"/>
                    <a:pt x="730" y="10289"/>
                    <a:pt x="1" y="18687"/>
                  </a:cubicBezTo>
                  <a:cubicBezTo>
                    <a:pt x="1459" y="20740"/>
                    <a:pt x="3376" y="22144"/>
                    <a:pt x="5644" y="22657"/>
                  </a:cubicBezTo>
                  <a:cubicBezTo>
                    <a:pt x="6264" y="22797"/>
                    <a:pt x="6890" y="22865"/>
                    <a:pt x="7516" y="22865"/>
                  </a:cubicBezTo>
                  <a:cubicBezTo>
                    <a:pt x="13895" y="22865"/>
                    <a:pt x="20362" y="15810"/>
                    <a:pt x="22575" y="6023"/>
                  </a:cubicBezTo>
                  <a:cubicBezTo>
                    <a:pt x="23034" y="4051"/>
                    <a:pt x="23278" y="2026"/>
                    <a:pt x="23305" y="1"/>
                  </a:cubicBezTo>
                  <a:close/>
                </a:path>
              </a:pathLst>
            </a:custGeom>
            <a:solidFill>
              <a:srgbClr val="EFB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6" name="Google Shape;5726;p69"/>
            <p:cNvSpPr/>
            <p:nvPr/>
          </p:nvSpPr>
          <p:spPr>
            <a:xfrm>
              <a:off x="5735425" y="5881750"/>
              <a:ext cx="590050" cy="863450"/>
            </a:xfrm>
            <a:custGeom>
              <a:avLst/>
              <a:gdLst/>
              <a:ahLst/>
              <a:cxnLst/>
              <a:rect l="l" t="t" r="r" b="b"/>
              <a:pathLst>
                <a:path w="23602" h="34538" extrusionOk="0">
                  <a:moveTo>
                    <a:pt x="4780" y="486"/>
                  </a:moveTo>
                  <a:lnTo>
                    <a:pt x="22062" y="513"/>
                  </a:lnTo>
                  <a:cubicBezTo>
                    <a:pt x="22359" y="513"/>
                    <a:pt x="22656" y="675"/>
                    <a:pt x="22818" y="918"/>
                  </a:cubicBezTo>
                  <a:cubicBezTo>
                    <a:pt x="23035" y="1215"/>
                    <a:pt x="23089" y="1593"/>
                    <a:pt x="22981" y="1917"/>
                  </a:cubicBezTo>
                  <a:cubicBezTo>
                    <a:pt x="21279" y="6994"/>
                    <a:pt x="20010" y="20037"/>
                    <a:pt x="19929" y="32971"/>
                  </a:cubicBezTo>
                  <a:cubicBezTo>
                    <a:pt x="19956" y="33538"/>
                    <a:pt x="19524" y="33997"/>
                    <a:pt x="18957" y="34024"/>
                  </a:cubicBezTo>
                  <a:lnTo>
                    <a:pt x="1486" y="34024"/>
                  </a:lnTo>
                  <a:cubicBezTo>
                    <a:pt x="1243" y="34024"/>
                    <a:pt x="1000" y="33916"/>
                    <a:pt x="811" y="33754"/>
                  </a:cubicBezTo>
                  <a:cubicBezTo>
                    <a:pt x="622" y="33538"/>
                    <a:pt x="514" y="33268"/>
                    <a:pt x="514" y="32971"/>
                  </a:cubicBezTo>
                  <a:cubicBezTo>
                    <a:pt x="622" y="19335"/>
                    <a:pt x="2188" y="4726"/>
                    <a:pt x="3943" y="1026"/>
                  </a:cubicBezTo>
                  <a:cubicBezTo>
                    <a:pt x="4078" y="702"/>
                    <a:pt x="4402" y="486"/>
                    <a:pt x="4780" y="486"/>
                  </a:cubicBezTo>
                  <a:close/>
                  <a:moveTo>
                    <a:pt x="4780" y="0"/>
                  </a:moveTo>
                  <a:cubicBezTo>
                    <a:pt x="4213" y="0"/>
                    <a:pt x="3727" y="324"/>
                    <a:pt x="3484" y="810"/>
                  </a:cubicBezTo>
                  <a:cubicBezTo>
                    <a:pt x="1702" y="4564"/>
                    <a:pt x="109" y="19281"/>
                    <a:pt x="28" y="32971"/>
                  </a:cubicBezTo>
                  <a:cubicBezTo>
                    <a:pt x="1" y="33403"/>
                    <a:pt x="163" y="33808"/>
                    <a:pt x="460" y="34105"/>
                  </a:cubicBezTo>
                  <a:cubicBezTo>
                    <a:pt x="730" y="34375"/>
                    <a:pt x="1108" y="34537"/>
                    <a:pt x="1486" y="34537"/>
                  </a:cubicBezTo>
                  <a:lnTo>
                    <a:pt x="18957" y="34537"/>
                  </a:lnTo>
                  <a:cubicBezTo>
                    <a:pt x="19767" y="34510"/>
                    <a:pt x="20442" y="33808"/>
                    <a:pt x="20415" y="32998"/>
                  </a:cubicBezTo>
                  <a:cubicBezTo>
                    <a:pt x="20496" y="20091"/>
                    <a:pt x="21765" y="7102"/>
                    <a:pt x="23413" y="2079"/>
                  </a:cubicBezTo>
                  <a:cubicBezTo>
                    <a:pt x="23602" y="1566"/>
                    <a:pt x="23521" y="1026"/>
                    <a:pt x="23197" y="594"/>
                  </a:cubicBezTo>
                  <a:cubicBezTo>
                    <a:pt x="22927" y="216"/>
                    <a:pt x="22521" y="0"/>
                    <a:pt x="22062" y="0"/>
                  </a:cubicBezTo>
                  <a:close/>
                </a:path>
              </a:pathLst>
            </a:custGeom>
            <a:solidFill>
              <a:srgbClr val="BA2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7" name="Google Shape;5727;p69"/>
            <p:cNvSpPr/>
            <p:nvPr/>
          </p:nvSpPr>
          <p:spPr>
            <a:xfrm>
              <a:off x="5223050" y="6925425"/>
              <a:ext cx="326075" cy="715600"/>
            </a:xfrm>
            <a:custGeom>
              <a:avLst/>
              <a:gdLst/>
              <a:ahLst/>
              <a:cxnLst/>
              <a:rect l="l" t="t" r="r" b="b"/>
              <a:pathLst>
                <a:path w="13043" h="28624" extrusionOk="0">
                  <a:moveTo>
                    <a:pt x="4132" y="0"/>
                  </a:moveTo>
                  <a:cubicBezTo>
                    <a:pt x="4132" y="0"/>
                    <a:pt x="4429" y="19497"/>
                    <a:pt x="2025" y="25789"/>
                  </a:cubicBezTo>
                  <a:cubicBezTo>
                    <a:pt x="837" y="26032"/>
                    <a:pt x="0" y="27058"/>
                    <a:pt x="0" y="28273"/>
                  </a:cubicBezTo>
                  <a:lnTo>
                    <a:pt x="0" y="28624"/>
                  </a:lnTo>
                  <a:lnTo>
                    <a:pt x="4294" y="28624"/>
                  </a:lnTo>
                  <a:cubicBezTo>
                    <a:pt x="4294" y="28624"/>
                    <a:pt x="4537" y="5509"/>
                    <a:pt x="13043" y="2539"/>
                  </a:cubicBezTo>
                  <a:lnTo>
                    <a:pt x="13043" y="0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8" name="Google Shape;5728;p69"/>
            <p:cNvSpPr/>
            <p:nvPr/>
          </p:nvSpPr>
          <p:spPr>
            <a:xfrm>
              <a:off x="5715175" y="6925425"/>
              <a:ext cx="184325" cy="715600"/>
            </a:xfrm>
            <a:custGeom>
              <a:avLst/>
              <a:gdLst/>
              <a:ahLst/>
              <a:cxnLst/>
              <a:rect l="l" t="t" r="r" b="b"/>
              <a:pathLst>
                <a:path w="7373" h="28624" extrusionOk="0">
                  <a:moveTo>
                    <a:pt x="28" y="0"/>
                  </a:moveTo>
                  <a:lnTo>
                    <a:pt x="1" y="2539"/>
                  </a:lnTo>
                  <a:cubicBezTo>
                    <a:pt x="5617" y="5509"/>
                    <a:pt x="5563" y="28624"/>
                    <a:pt x="5563" y="28624"/>
                  </a:cubicBezTo>
                  <a:lnTo>
                    <a:pt x="6076" y="28624"/>
                  </a:lnTo>
                  <a:lnTo>
                    <a:pt x="7372" y="26761"/>
                  </a:lnTo>
                  <a:cubicBezTo>
                    <a:pt x="5509" y="21819"/>
                    <a:pt x="5941" y="0"/>
                    <a:pt x="5941" y="0"/>
                  </a:cubicBezTo>
                  <a:close/>
                </a:path>
              </a:pathLst>
            </a:custGeom>
            <a:solidFill>
              <a:srgbClr val="261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9" name="Google Shape;5729;p69"/>
            <p:cNvSpPr/>
            <p:nvPr/>
          </p:nvSpPr>
          <p:spPr>
            <a:xfrm>
              <a:off x="5860325" y="7568775"/>
              <a:ext cx="66175" cy="72250"/>
            </a:xfrm>
            <a:custGeom>
              <a:avLst/>
              <a:gdLst/>
              <a:ahLst/>
              <a:cxnLst/>
              <a:rect l="l" t="t" r="r" b="b"/>
              <a:pathLst>
                <a:path w="2647" h="2890" extrusionOk="0">
                  <a:moveTo>
                    <a:pt x="27" y="1"/>
                  </a:moveTo>
                  <a:lnTo>
                    <a:pt x="0" y="2890"/>
                  </a:lnTo>
                  <a:lnTo>
                    <a:pt x="2620" y="2890"/>
                  </a:lnTo>
                  <a:lnTo>
                    <a:pt x="2620" y="2539"/>
                  </a:lnTo>
                  <a:cubicBezTo>
                    <a:pt x="2647" y="1135"/>
                    <a:pt x="1890" y="1"/>
                    <a:pt x="972" y="1"/>
                  </a:cubicBezTo>
                  <a:close/>
                </a:path>
              </a:pathLst>
            </a:custGeom>
            <a:solidFill>
              <a:srgbClr val="261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0" name="Google Shape;5730;p69"/>
            <p:cNvSpPr/>
            <p:nvPr/>
          </p:nvSpPr>
          <p:spPr>
            <a:xfrm>
              <a:off x="6235675" y="6925425"/>
              <a:ext cx="205925" cy="715600"/>
            </a:xfrm>
            <a:custGeom>
              <a:avLst/>
              <a:gdLst/>
              <a:ahLst/>
              <a:cxnLst/>
              <a:rect l="l" t="t" r="r" b="b"/>
              <a:pathLst>
                <a:path w="8237" h="28624" extrusionOk="0">
                  <a:moveTo>
                    <a:pt x="0" y="0"/>
                  </a:moveTo>
                  <a:lnTo>
                    <a:pt x="54" y="2539"/>
                  </a:lnTo>
                  <a:cubicBezTo>
                    <a:pt x="5779" y="5509"/>
                    <a:pt x="6454" y="28624"/>
                    <a:pt x="6454" y="28624"/>
                  </a:cubicBezTo>
                  <a:lnTo>
                    <a:pt x="6967" y="28624"/>
                  </a:lnTo>
                  <a:lnTo>
                    <a:pt x="8236" y="26761"/>
                  </a:lnTo>
                  <a:cubicBezTo>
                    <a:pt x="6211" y="21819"/>
                    <a:pt x="5941" y="0"/>
                    <a:pt x="5941" y="0"/>
                  </a:cubicBezTo>
                  <a:close/>
                </a:path>
              </a:pathLst>
            </a:custGeom>
            <a:solidFill>
              <a:srgbClr val="261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1" name="Google Shape;5731;p69"/>
            <p:cNvSpPr/>
            <p:nvPr/>
          </p:nvSpPr>
          <p:spPr>
            <a:xfrm>
              <a:off x="6401725" y="7568775"/>
              <a:ext cx="66200" cy="72250"/>
            </a:xfrm>
            <a:custGeom>
              <a:avLst/>
              <a:gdLst/>
              <a:ahLst/>
              <a:cxnLst/>
              <a:rect l="l" t="t" r="r" b="b"/>
              <a:pathLst>
                <a:path w="2648" h="2890" extrusionOk="0">
                  <a:moveTo>
                    <a:pt x="1" y="1"/>
                  </a:moveTo>
                  <a:lnTo>
                    <a:pt x="55" y="2890"/>
                  </a:lnTo>
                  <a:lnTo>
                    <a:pt x="2647" y="2890"/>
                  </a:lnTo>
                  <a:lnTo>
                    <a:pt x="2647" y="2539"/>
                  </a:lnTo>
                  <a:cubicBezTo>
                    <a:pt x="2620" y="1135"/>
                    <a:pt x="1864" y="1"/>
                    <a:pt x="919" y="1"/>
                  </a:cubicBezTo>
                  <a:close/>
                </a:path>
              </a:pathLst>
            </a:custGeom>
            <a:solidFill>
              <a:srgbClr val="261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2" name="Google Shape;5732;p69"/>
            <p:cNvSpPr/>
            <p:nvPr/>
          </p:nvSpPr>
          <p:spPr>
            <a:xfrm>
              <a:off x="5711125" y="6925425"/>
              <a:ext cx="328800" cy="715600"/>
            </a:xfrm>
            <a:custGeom>
              <a:avLst/>
              <a:gdLst/>
              <a:ahLst/>
              <a:cxnLst/>
              <a:rect l="l" t="t" r="r" b="b"/>
              <a:pathLst>
                <a:path w="13152" h="28624" extrusionOk="0">
                  <a:moveTo>
                    <a:pt x="4213" y="0"/>
                  </a:moveTo>
                  <a:cubicBezTo>
                    <a:pt x="4213" y="0"/>
                    <a:pt x="4537" y="19470"/>
                    <a:pt x="2134" y="25789"/>
                  </a:cubicBezTo>
                  <a:cubicBezTo>
                    <a:pt x="919" y="25978"/>
                    <a:pt x="0" y="27031"/>
                    <a:pt x="0" y="28273"/>
                  </a:cubicBezTo>
                  <a:lnTo>
                    <a:pt x="0" y="28624"/>
                  </a:lnTo>
                  <a:lnTo>
                    <a:pt x="4402" y="28624"/>
                  </a:lnTo>
                  <a:cubicBezTo>
                    <a:pt x="4402" y="28624"/>
                    <a:pt x="4645" y="5509"/>
                    <a:pt x="13151" y="2539"/>
                  </a:cubicBezTo>
                  <a:lnTo>
                    <a:pt x="13151" y="0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3" name="Google Shape;5733;p69"/>
            <p:cNvSpPr/>
            <p:nvPr/>
          </p:nvSpPr>
          <p:spPr>
            <a:xfrm>
              <a:off x="5387750" y="6925425"/>
              <a:ext cx="470575" cy="91150"/>
            </a:xfrm>
            <a:custGeom>
              <a:avLst/>
              <a:gdLst/>
              <a:ahLst/>
              <a:cxnLst/>
              <a:rect l="l" t="t" r="r" b="b"/>
              <a:pathLst>
                <a:path w="18823" h="3646" extrusionOk="0">
                  <a:moveTo>
                    <a:pt x="1" y="0"/>
                  </a:moveTo>
                  <a:lnTo>
                    <a:pt x="1" y="3646"/>
                  </a:lnTo>
                  <a:lnTo>
                    <a:pt x="18822" y="3646"/>
                  </a:lnTo>
                  <a:lnTo>
                    <a:pt x="18822" y="0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4" name="Google Shape;5734;p69"/>
            <p:cNvSpPr/>
            <p:nvPr/>
          </p:nvSpPr>
          <p:spPr>
            <a:xfrm>
              <a:off x="5913650" y="6925425"/>
              <a:ext cx="470550" cy="91150"/>
            </a:xfrm>
            <a:custGeom>
              <a:avLst/>
              <a:gdLst/>
              <a:ahLst/>
              <a:cxnLst/>
              <a:rect l="l" t="t" r="r" b="b"/>
              <a:pathLst>
                <a:path w="18822" h="3646" extrusionOk="0">
                  <a:moveTo>
                    <a:pt x="1" y="0"/>
                  </a:moveTo>
                  <a:lnTo>
                    <a:pt x="1" y="3646"/>
                  </a:lnTo>
                  <a:lnTo>
                    <a:pt x="18822" y="3646"/>
                  </a:lnTo>
                  <a:lnTo>
                    <a:pt x="18822" y="0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5" name="Google Shape;5735;p69"/>
            <p:cNvSpPr/>
            <p:nvPr/>
          </p:nvSpPr>
          <p:spPr>
            <a:xfrm>
              <a:off x="5752975" y="6797150"/>
              <a:ext cx="683900" cy="133700"/>
            </a:xfrm>
            <a:custGeom>
              <a:avLst/>
              <a:gdLst/>
              <a:ahLst/>
              <a:cxnLst/>
              <a:rect l="l" t="t" r="r" b="b"/>
              <a:pathLst>
                <a:path w="27356" h="5348" extrusionOk="0">
                  <a:moveTo>
                    <a:pt x="2782" y="1"/>
                  </a:moveTo>
                  <a:cubicBezTo>
                    <a:pt x="1" y="1"/>
                    <a:pt x="1" y="5347"/>
                    <a:pt x="2782" y="5347"/>
                  </a:cubicBezTo>
                  <a:lnTo>
                    <a:pt x="24493" y="5347"/>
                  </a:lnTo>
                  <a:cubicBezTo>
                    <a:pt x="27355" y="5347"/>
                    <a:pt x="27355" y="1"/>
                    <a:pt x="24493" y="1"/>
                  </a:cubicBezTo>
                  <a:close/>
                </a:path>
              </a:pathLst>
            </a:custGeom>
            <a:solidFill>
              <a:srgbClr val="C47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6" name="Google Shape;5736;p69"/>
            <p:cNvSpPr/>
            <p:nvPr/>
          </p:nvSpPr>
          <p:spPr>
            <a:xfrm>
              <a:off x="5256125" y="6797150"/>
              <a:ext cx="683875" cy="133700"/>
            </a:xfrm>
            <a:custGeom>
              <a:avLst/>
              <a:gdLst/>
              <a:ahLst/>
              <a:cxnLst/>
              <a:rect l="l" t="t" r="r" b="b"/>
              <a:pathLst>
                <a:path w="27355" h="5348" extrusionOk="0">
                  <a:moveTo>
                    <a:pt x="2782" y="1"/>
                  </a:moveTo>
                  <a:cubicBezTo>
                    <a:pt x="0" y="1"/>
                    <a:pt x="0" y="5347"/>
                    <a:pt x="2782" y="5347"/>
                  </a:cubicBezTo>
                  <a:lnTo>
                    <a:pt x="24465" y="5347"/>
                  </a:lnTo>
                  <a:cubicBezTo>
                    <a:pt x="27355" y="5347"/>
                    <a:pt x="27355" y="1"/>
                    <a:pt x="24465" y="1"/>
                  </a:cubicBezTo>
                  <a:close/>
                </a:path>
              </a:pathLst>
            </a:custGeom>
            <a:solidFill>
              <a:srgbClr val="E0A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7" name="Google Shape;5737;p69"/>
            <p:cNvSpPr/>
            <p:nvPr/>
          </p:nvSpPr>
          <p:spPr>
            <a:xfrm>
              <a:off x="5986550" y="6547375"/>
              <a:ext cx="173525" cy="403050"/>
            </a:xfrm>
            <a:custGeom>
              <a:avLst/>
              <a:gdLst/>
              <a:ahLst/>
              <a:cxnLst/>
              <a:rect l="l" t="t" r="r" b="b"/>
              <a:pathLst>
                <a:path w="6941" h="16122" extrusionOk="0">
                  <a:moveTo>
                    <a:pt x="2485" y="0"/>
                  </a:moveTo>
                  <a:cubicBezTo>
                    <a:pt x="5186" y="4402"/>
                    <a:pt x="4943" y="9614"/>
                    <a:pt x="1" y="16121"/>
                  </a:cubicBezTo>
                  <a:lnTo>
                    <a:pt x="4456" y="16121"/>
                  </a:lnTo>
                  <a:cubicBezTo>
                    <a:pt x="4321" y="10694"/>
                    <a:pt x="5240" y="5320"/>
                    <a:pt x="6941" y="0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8" name="Google Shape;5738;p69"/>
            <p:cNvSpPr/>
            <p:nvPr/>
          </p:nvSpPr>
          <p:spPr>
            <a:xfrm>
              <a:off x="5986550" y="6797825"/>
              <a:ext cx="121550" cy="166775"/>
            </a:xfrm>
            <a:custGeom>
              <a:avLst/>
              <a:gdLst/>
              <a:ahLst/>
              <a:cxnLst/>
              <a:rect l="l" t="t" r="r" b="b"/>
              <a:pathLst>
                <a:path w="4862" h="6671" extrusionOk="0">
                  <a:moveTo>
                    <a:pt x="3430" y="1"/>
                  </a:moveTo>
                  <a:cubicBezTo>
                    <a:pt x="2593" y="2188"/>
                    <a:pt x="1432" y="4267"/>
                    <a:pt x="1" y="6103"/>
                  </a:cubicBezTo>
                  <a:lnTo>
                    <a:pt x="4861" y="6671"/>
                  </a:lnTo>
                  <a:cubicBezTo>
                    <a:pt x="4807" y="5023"/>
                    <a:pt x="4456" y="2809"/>
                    <a:pt x="4618" y="1162"/>
                  </a:cubicBezTo>
                  <a:cubicBezTo>
                    <a:pt x="4240" y="757"/>
                    <a:pt x="3835" y="352"/>
                    <a:pt x="3430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9" name="Google Shape;5739;p69"/>
            <p:cNvSpPr/>
            <p:nvPr/>
          </p:nvSpPr>
          <p:spPr>
            <a:xfrm>
              <a:off x="6249850" y="6547375"/>
              <a:ext cx="216050" cy="403050"/>
            </a:xfrm>
            <a:custGeom>
              <a:avLst/>
              <a:gdLst/>
              <a:ahLst/>
              <a:cxnLst/>
              <a:rect l="l" t="t" r="r" b="b"/>
              <a:pathLst>
                <a:path w="8642" h="16122" extrusionOk="0">
                  <a:moveTo>
                    <a:pt x="4186" y="0"/>
                  </a:moveTo>
                  <a:cubicBezTo>
                    <a:pt x="6400" y="4402"/>
                    <a:pt x="5617" y="9614"/>
                    <a:pt x="0" y="16121"/>
                  </a:cubicBezTo>
                  <a:lnTo>
                    <a:pt x="4456" y="16121"/>
                  </a:lnTo>
                  <a:cubicBezTo>
                    <a:pt x="4888" y="10694"/>
                    <a:pt x="6373" y="5320"/>
                    <a:pt x="8641" y="0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0" name="Google Shape;5740;p69"/>
            <p:cNvSpPr/>
            <p:nvPr/>
          </p:nvSpPr>
          <p:spPr>
            <a:xfrm>
              <a:off x="6249850" y="6837650"/>
              <a:ext cx="120175" cy="125600"/>
            </a:xfrm>
            <a:custGeom>
              <a:avLst/>
              <a:gdLst/>
              <a:ahLst/>
              <a:cxnLst/>
              <a:rect l="l" t="t" r="r" b="b"/>
              <a:pathLst>
                <a:path w="4807" h="5024" extrusionOk="0">
                  <a:moveTo>
                    <a:pt x="3268" y="1"/>
                  </a:moveTo>
                  <a:cubicBezTo>
                    <a:pt x="2323" y="1594"/>
                    <a:pt x="1242" y="3106"/>
                    <a:pt x="0" y="4510"/>
                  </a:cubicBezTo>
                  <a:lnTo>
                    <a:pt x="4591" y="5024"/>
                  </a:lnTo>
                  <a:cubicBezTo>
                    <a:pt x="4672" y="4051"/>
                    <a:pt x="4672" y="2593"/>
                    <a:pt x="4807" y="1648"/>
                  </a:cubicBezTo>
                  <a:cubicBezTo>
                    <a:pt x="4348" y="1027"/>
                    <a:pt x="3835" y="487"/>
                    <a:pt x="3268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1" name="Google Shape;5741;p69"/>
            <p:cNvSpPr/>
            <p:nvPr/>
          </p:nvSpPr>
          <p:spPr>
            <a:xfrm>
              <a:off x="6008825" y="6547375"/>
              <a:ext cx="173525" cy="403050"/>
            </a:xfrm>
            <a:custGeom>
              <a:avLst/>
              <a:gdLst/>
              <a:ahLst/>
              <a:cxnLst/>
              <a:rect l="l" t="t" r="r" b="b"/>
              <a:pathLst>
                <a:path w="6941" h="16122" extrusionOk="0">
                  <a:moveTo>
                    <a:pt x="2485" y="0"/>
                  </a:moveTo>
                  <a:cubicBezTo>
                    <a:pt x="5186" y="4402"/>
                    <a:pt x="4943" y="9614"/>
                    <a:pt x="1" y="16121"/>
                  </a:cubicBezTo>
                  <a:lnTo>
                    <a:pt x="4457" y="16121"/>
                  </a:lnTo>
                  <a:cubicBezTo>
                    <a:pt x="4322" y="10694"/>
                    <a:pt x="5240" y="5320"/>
                    <a:pt x="6941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2" name="Google Shape;5742;p69"/>
            <p:cNvSpPr/>
            <p:nvPr/>
          </p:nvSpPr>
          <p:spPr>
            <a:xfrm>
              <a:off x="6272125" y="6547375"/>
              <a:ext cx="216725" cy="403050"/>
            </a:xfrm>
            <a:custGeom>
              <a:avLst/>
              <a:gdLst/>
              <a:ahLst/>
              <a:cxnLst/>
              <a:rect l="l" t="t" r="r" b="b"/>
              <a:pathLst>
                <a:path w="8669" h="16122" extrusionOk="0">
                  <a:moveTo>
                    <a:pt x="4186" y="0"/>
                  </a:moveTo>
                  <a:cubicBezTo>
                    <a:pt x="6400" y="4402"/>
                    <a:pt x="5617" y="9614"/>
                    <a:pt x="0" y="16121"/>
                  </a:cubicBezTo>
                  <a:lnTo>
                    <a:pt x="4483" y="16121"/>
                  </a:lnTo>
                  <a:cubicBezTo>
                    <a:pt x="4915" y="10694"/>
                    <a:pt x="6400" y="5320"/>
                    <a:pt x="8668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3" name="Google Shape;5743;p69"/>
            <p:cNvSpPr/>
            <p:nvPr/>
          </p:nvSpPr>
          <p:spPr>
            <a:xfrm>
              <a:off x="6023775" y="6539250"/>
              <a:ext cx="489300" cy="53400"/>
            </a:xfrm>
            <a:custGeom>
              <a:avLst/>
              <a:gdLst/>
              <a:ahLst/>
              <a:cxnLst/>
              <a:rect l="l" t="t" r="r" b="b"/>
              <a:pathLst>
                <a:path w="19572" h="2136" extrusionOk="0">
                  <a:moveTo>
                    <a:pt x="18724" y="0"/>
                  </a:moveTo>
                  <a:cubicBezTo>
                    <a:pt x="18711" y="0"/>
                    <a:pt x="18697" y="1"/>
                    <a:pt x="18683" y="1"/>
                  </a:cubicBezTo>
                  <a:lnTo>
                    <a:pt x="1212" y="1"/>
                  </a:lnTo>
                  <a:cubicBezTo>
                    <a:pt x="699" y="28"/>
                    <a:pt x="240" y="406"/>
                    <a:pt x="159" y="920"/>
                  </a:cubicBezTo>
                  <a:lnTo>
                    <a:pt x="105" y="1217"/>
                  </a:lnTo>
                  <a:cubicBezTo>
                    <a:pt x="0" y="1689"/>
                    <a:pt x="380" y="2136"/>
                    <a:pt x="847" y="2136"/>
                  </a:cubicBezTo>
                  <a:cubicBezTo>
                    <a:pt x="861" y="2136"/>
                    <a:pt x="874" y="2135"/>
                    <a:pt x="888" y="2135"/>
                  </a:cubicBezTo>
                  <a:lnTo>
                    <a:pt x="18359" y="2135"/>
                  </a:lnTo>
                  <a:cubicBezTo>
                    <a:pt x="18872" y="2135"/>
                    <a:pt x="19305" y="1757"/>
                    <a:pt x="19413" y="1244"/>
                  </a:cubicBezTo>
                  <a:lnTo>
                    <a:pt x="19467" y="947"/>
                  </a:lnTo>
                  <a:cubicBezTo>
                    <a:pt x="19571" y="448"/>
                    <a:pt x="19192" y="0"/>
                    <a:pt x="18724" y="0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4" name="Google Shape;5744;p69"/>
            <p:cNvSpPr/>
            <p:nvPr/>
          </p:nvSpPr>
          <p:spPr>
            <a:xfrm>
              <a:off x="6024375" y="6539275"/>
              <a:ext cx="102625" cy="54025"/>
            </a:xfrm>
            <a:custGeom>
              <a:avLst/>
              <a:gdLst/>
              <a:ahLst/>
              <a:cxnLst/>
              <a:rect l="l" t="t" r="r" b="b"/>
              <a:pathLst>
                <a:path w="4105" h="2161" extrusionOk="0">
                  <a:moveTo>
                    <a:pt x="1215" y="0"/>
                  </a:moveTo>
                  <a:cubicBezTo>
                    <a:pt x="675" y="27"/>
                    <a:pt x="243" y="405"/>
                    <a:pt x="135" y="946"/>
                  </a:cubicBezTo>
                  <a:lnTo>
                    <a:pt x="108" y="1243"/>
                  </a:lnTo>
                  <a:cubicBezTo>
                    <a:pt x="0" y="1729"/>
                    <a:pt x="378" y="2161"/>
                    <a:pt x="864" y="2161"/>
                  </a:cubicBezTo>
                  <a:lnTo>
                    <a:pt x="2889" y="2161"/>
                  </a:lnTo>
                  <a:cubicBezTo>
                    <a:pt x="3430" y="2134"/>
                    <a:pt x="3889" y="1756"/>
                    <a:pt x="3970" y="1243"/>
                  </a:cubicBezTo>
                  <a:lnTo>
                    <a:pt x="4024" y="946"/>
                  </a:lnTo>
                  <a:cubicBezTo>
                    <a:pt x="4105" y="432"/>
                    <a:pt x="3727" y="0"/>
                    <a:pt x="3240" y="0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5" name="Google Shape;5745;p69"/>
            <p:cNvSpPr/>
            <p:nvPr/>
          </p:nvSpPr>
          <p:spPr>
            <a:xfrm>
              <a:off x="5960300" y="6464275"/>
              <a:ext cx="604700" cy="98000"/>
            </a:xfrm>
            <a:custGeom>
              <a:avLst/>
              <a:gdLst/>
              <a:ahLst/>
              <a:cxnLst/>
              <a:rect l="l" t="t" r="r" b="b"/>
              <a:pathLst>
                <a:path w="24188" h="3920" extrusionOk="0">
                  <a:moveTo>
                    <a:pt x="22415" y="1"/>
                  </a:moveTo>
                  <a:cubicBezTo>
                    <a:pt x="22387" y="1"/>
                    <a:pt x="22358" y="2"/>
                    <a:pt x="22330" y="3"/>
                  </a:cubicBezTo>
                  <a:lnTo>
                    <a:pt x="2455" y="3"/>
                  </a:lnTo>
                  <a:cubicBezTo>
                    <a:pt x="1321" y="30"/>
                    <a:pt x="403" y="840"/>
                    <a:pt x="214" y="1947"/>
                  </a:cubicBezTo>
                  <a:lnTo>
                    <a:pt x="214" y="2001"/>
                  </a:lnTo>
                  <a:cubicBezTo>
                    <a:pt x="1" y="2986"/>
                    <a:pt x="785" y="3919"/>
                    <a:pt x="1817" y="3919"/>
                  </a:cubicBezTo>
                  <a:cubicBezTo>
                    <a:pt x="1832" y="3919"/>
                    <a:pt x="1846" y="3919"/>
                    <a:pt x="1861" y="3919"/>
                  </a:cubicBezTo>
                  <a:lnTo>
                    <a:pt x="21762" y="3919"/>
                  </a:lnTo>
                  <a:cubicBezTo>
                    <a:pt x="22870" y="3892"/>
                    <a:pt x="23788" y="3081"/>
                    <a:pt x="24004" y="2001"/>
                  </a:cubicBezTo>
                  <a:lnTo>
                    <a:pt x="24004" y="1947"/>
                  </a:lnTo>
                  <a:cubicBezTo>
                    <a:pt x="24188" y="923"/>
                    <a:pt x="23426" y="1"/>
                    <a:pt x="22415" y="1"/>
                  </a:cubicBezTo>
                  <a:close/>
                </a:path>
              </a:pathLst>
            </a:custGeom>
            <a:solidFill>
              <a:srgbClr val="C47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6" name="Google Shape;5746;p69"/>
            <p:cNvSpPr/>
            <p:nvPr/>
          </p:nvSpPr>
          <p:spPr>
            <a:xfrm>
              <a:off x="5960300" y="6464325"/>
              <a:ext cx="154475" cy="97950"/>
            </a:xfrm>
            <a:custGeom>
              <a:avLst/>
              <a:gdLst/>
              <a:ahLst/>
              <a:cxnLst/>
              <a:rect l="l" t="t" r="r" b="b"/>
              <a:pathLst>
                <a:path w="6179" h="3918" extrusionOk="0">
                  <a:moveTo>
                    <a:pt x="4389" y="0"/>
                  </a:moveTo>
                  <a:cubicBezTo>
                    <a:pt x="4375" y="0"/>
                    <a:pt x="4360" y="1"/>
                    <a:pt x="4345" y="1"/>
                  </a:cubicBezTo>
                  <a:lnTo>
                    <a:pt x="2455" y="1"/>
                  </a:lnTo>
                  <a:cubicBezTo>
                    <a:pt x="1321" y="28"/>
                    <a:pt x="403" y="838"/>
                    <a:pt x="214" y="1945"/>
                  </a:cubicBezTo>
                  <a:lnTo>
                    <a:pt x="214" y="1999"/>
                  </a:lnTo>
                  <a:cubicBezTo>
                    <a:pt x="1" y="2984"/>
                    <a:pt x="785" y="3917"/>
                    <a:pt x="1817" y="3917"/>
                  </a:cubicBezTo>
                  <a:cubicBezTo>
                    <a:pt x="1832" y="3917"/>
                    <a:pt x="1846" y="3917"/>
                    <a:pt x="1861" y="3917"/>
                  </a:cubicBezTo>
                  <a:lnTo>
                    <a:pt x="3778" y="3917"/>
                  </a:lnTo>
                  <a:cubicBezTo>
                    <a:pt x="4885" y="3863"/>
                    <a:pt x="5803" y="3079"/>
                    <a:pt x="5993" y="1999"/>
                  </a:cubicBezTo>
                  <a:lnTo>
                    <a:pt x="5993" y="1945"/>
                  </a:lnTo>
                  <a:cubicBezTo>
                    <a:pt x="6179" y="933"/>
                    <a:pt x="5420" y="0"/>
                    <a:pt x="4389" y="0"/>
                  </a:cubicBezTo>
                  <a:close/>
                </a:path>
              </a:pathLst>
            </a:custGeom>
            <a:solidFill>
              <a:srgbClr val="EFB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7" name="Google Shape;5747;p69"/>
            <p:cNvSpPr/>
            <p:nvPr/>
          </p:nvSpPr>
          <p:spPr>
            <a:xfrm>
              <a:off x="6383500" y="5793300"/>
              <a:ext cx="224150" cy="156025"/>
            </a:xfrm>
            <a:custGeom>
              <a:avLst/>
              <a:gdLst/>
              <a:ahLst/>
              <a:cxnLst/>
              <a:rect l="l" t="t" r="r" b="b"/>
              <a:pathLst>
                <a:path w="8966" h="6241" extrusionOk="0">
                  <a:moveTo>
                    <a:pt x="4483" y="1"/>
                  </a:moveTo>
                  <a:cubicBezTo>
                    <a:pt x="1999" y="1"/>
                    <a:pt x="1" y="1648"/>
                    <a:pt x="1" y="3700"/>
                  </a:cubicBezTo>
                  <a:cubicBezTo>
                    <a:pt x="1" y="4024"/>
                    <a:pt x="55" y="4321"/>
                    <a:pt x="136" y="4645"/>
                  </a:cubicBezTo>
                  <a:cubicBezTo>
                    <a:pt x="730" y="3700"/>
                    <a:pt x="1756" y="3133"/>
                    <a:pt x="2836" y="3133"/>
                  </a:cubicBezTo>
                  <a:cubicBezTo>
                    <a:pt x="5213" y="3133"/>
                    <a:pt x="5969" y="4240"/>
                    <a:pt x="6158" y="5320"/>
                  </a:cubicBezTo>
                  <a:cubicBezTo>
                    <a:pt x="6277" y="5898"/>
                    <a:pt x="6780" y="6240"/>
                    <a:pt x="7298" y="6240"/>
                  </a:cubicBezTo>
                  <a:cubicBezTo>
                    <a:pt x="7604" y="6240"/>
                    <a:pt x="7915" y="6121"/>
                    <a:pt x="8156" y="5860"/>
                  </a:cubicBezTo>
                  <a:cubicBezTo>
                    <a:pt x="8669" y="5266"/>
                    <a:pt x="8966" y="4483"/>
                    <a:pt x="8966" y="3700"/>
                  </a:cubicBezTo>
                  <a:cubicBezTo>
                    <a:pt x="8966" y="1648"/>
                    <a:pt x="6968" y="1"/>
                    <a:pt x="4483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8" name="Google Shape;5748;p69"/>
            <p:cNvSpPr/>
            <p:nvPr/>
          </p:nvSpPr>
          <p:spPr>
            <a:xfrm>
              <a:off x="5711125" y="6991575"/>
              <a:ext cx="157325" cy="649450"/>
            </a:xfrm>
            <a:custGeom>
              <a:avLst/>
              <a:gdLst/>
              <a:ahLst/>
              <a:cxnLst/>
              <a:rect l="l" t="t" r="r" b="b"/>
              <a:pathLst>
                <a:path w="6293" h="25978" extrusionOk="0">
                  <a:moveTo>
                    <a:pt x="4240" y="1"/>
                  </a:moveTo>
                  <a:cubicBezTo>
                    <a:pt x="4240" y="5536"/>
                    <a:pt x="3970" y="18255"/>
                    <a:pt x="2134" y="23143"/>
                  </a:cubicBezTo>
                  <a:cubicBezTo>
                    <a:pt x="919" y="23332"/>
                    <a:pt x="0" y="24385"/>
                    <a:pt x="0" y="25627"/>
                  </a:cubicBezTo>
                  <a:lnTo>
                    <a:pt x="0" y="25978"/>
                  </a:lnTo>
                  <a:lnTo>
                    <a:pt x="4402" y="25978"/>
                  </a:lnTo>
                  <a:cubicBezTo>
                    <a:pt x="4402" y="25978"/>
                    <a:pt x="4483" y="17958"/>
                    <a:pt x="6292" y="10775"/>
                  </a:cubicBezTo>
                  <a:cubicBezTo>
                    <a:pt x="6157" y="5725"/>
                    <a:pt x="5401" y="1729"/>
                    <a:pt x="4240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9" name="Google Shape;5749;p69"/>
            <p:cNvSpPr/>
            <p:nvPr/>
          </p:nvSpPr>
          <p:spPr>
            <a:xfrm>
              <a:off x="5273675" y="6797150"/>
              <a:ext cx="605575" cy="66200"/>
            </a:xfrm>
            <a:custGeom>
              <a:avLst/>
              <a:gdLst/>
              <a:ahLst/>
              <a:cxnLst/>
              <a:rect l="l" t="t" r="r" b="b"/>
              <a:pathLst>
                <a:path w="24223" h="2648" extrusionOk="0">
                  <a:moveTo>
                    <a:pt x="2080" y="1"/>
                  </a:moveTo>
                  <a:cubicBezTo>
                    <a:pt x="729" y="1"/>
                    <a:pt x="27" y="1297"/>
                    <a:pt x="0" y="2593"/>
                  </a:cubicBezTo>
                  <a:cubicBezTo>
                    <a:pt x="108" y="2620"/>
                    <a:pt x="243" y="2647"/>
                    <a:pt x="378" y="2647"/>
                  </a:cubicBezTo>
                  <a:lnTo>
                    <a:pt x="22089" y="2647"/>
                  </a:lnTo>
                  <a:cubicBezTo>
                    <a:pt x="23466" y="2647"/>
                    <a:pt x="24195" y="1351"/>
                    <a:pt x="24222" y="55"/>
                  </a:cubicBezTo>
                  <a:cubicBezTo>
                    <a:pt x="24087" y="28"/>
                    <a:pt x="23925" y="1"/>
                    <a:pt x="23763" y="1"/>
                  </a:cubicBezTo>
                  <a:close/>
                </a:path>
              </a:pathLst>
            </a:custGeom>
            <a:solidFill>
              <a:srgbClr val="EFB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0" name="Google Shape;5750;p69"/>
            <p:cNvSpPr/>
            <p:nvPr/>
          </p:nvSpPr>
          <p:spPr>
            <a:xfrm>
              <a:off x="5555175" y="6192275"/>
              <a:ext cx="4750" cy="2050"/>
            </a:xfrm>
            <a:custGeom>
              <a:avLst/>
              <a:gdLst/>
              <a:ahLst/>
              <a:cxnLst/>
              <a:rect l="l" t="t" r="r" b="b"/>
              <a:pathLst>
                <a:path w="190" h="82" extrusionOk="0">
                  <a:moveTo>
                    <a:pt x="1" y="1"/>
                  </a:moveTo>
                  <a:lnTo>
                    <a:pt x="1" y="82"/>
                  </a:lnTo>
                  <a:lnTo>
                    <a:pt x="190" y="8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EFB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1" name="Google Shape;5751;p69"/>
            <p:cNvSpPr/>
            <p:nvPr/>
          </p:nvSpPr>
          <p:spPr>
            <a:xfrm>
              <a:off x="5711125" y="7007775"/>
              <a:ext cx="168800" cy="633250"/>
            </a:xfrm>
            <a:custGeom>
              <a:avLst/>
              <a:gdLst/>
              <a:ahLst/>
              <a:cxnLst/>
              <a:rect l="l" t="t" r="r" b="b"/>
              <a:pathLst>
                <a:path w="6752" h="25330" extrusionOk="0">
                  <a:moveTo>
                    <a:pt x="4240" y="1"/>
                  </a:moveTo>
                  <a:cubicBezTo>
                    <a:pt x="4213" y="5833"/>
                    <a:pt x="3889" y="17796"/>
                    <a:pt x="2134" y="22495"/>
                  </a:cubicBezTo>
                  <a:cubicBezTo>
                    <a:pt x="919" y="22684"/>
                    <a:pt x="0" y="23737"/>
                    <a:pt x="0" y="24979"/>
                  </a:cubicBezTo>
                  <a:lnTo>
                    <a:pt x="0" y="25330"/>
                  </a:lnTo>
                  <a:lnTo>
                    <a:pt x="4402" y="25330"/>
                  </a:lnTo>
                  <a:cubicBezTo>
                    <a:pt x="4402" y="25330"/>
                    <a:pt x="4510" y="16041"/>
                    <a:pt x="6751" y="8480"/>
                  </a:cubicBezTo>
                  <a:cubicBezTo>
                    <a:pt x="6454" y="4375"/>
                    <a:pt x="5563" y="1216"/>
                    <a:pt x="4240" y="1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2" name="Google Shape;5752;p69"/>
            <p:cNvSpPr/>
            <p:nvPr/>
          </p:nvSpPr>
          <p:spPr>
            <a:xfrm>
              <a:off x="5223050" y="7010475"/>
              <a:ext cx="155950" cy="630550"/>
            </a:xfrm>
            <a:custGeom>
              <a:avLst/>
              <a:gdLst/>
              <a:ahLst/>
              <a:cxnLst/>
              <a:rect l="l" t="t" r="r" b="b"/>
              <a:pathLst>
                <a:path w="6238" h="25222" extrusionOk="0">
                  <a:moveTo>
                    <a:pt x="4132" y="1"/>
                  </a:moveTo>
                  <a:cubicBezTo>
                    <a:pt x="4105" y="5861"/>
                    <a:pt x="3781" y="17742"/>
                    <a:pt x="2025" y="22387"/>
                  </a:cubicBezTo>
                  <a:cubicBezTo>
                    <a:pt x="837" y="22630"/>
                    <a:pt x="0" y="23656"/>
                    <a:pt x="0" y="24871"/>
                  </a:cubicBezTo>
                  <a:lnTo>
                    <a:pt x="0" y="25222"/>
                  </a:lnTo>
                  <a:lnTo>
                    <a:pt x="4294" y="25222"/>
                  </a:lnTo>
                  <a:cubicBezTo>
                    <a:pt x="4294" y="25222"/>
                    <a:pt x="4375" y="17040"/>
                    <a:pt x="6238" y="9803"/>
                  </a:cubicBezTo>
                  <a:cubicBezTo>
                    <a:pt x="6103" y="5077"/>
                    <a:pt x="5320" y="1405"/>
                    <a:pt x="4132" y="1"/>
                  </a:cubicBezTo>
                  <a:close/>
                </a:path>
              </a:pathLst>
            </a:custGeom>
            <a:solidFill>
              <a:srgbClr val="635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53" name="Google Shape;5753;p69"/>
          <p:cNvGrpSpPr/>
          <p:nvPr/>
        </p:nvGrpSpPr>
        <p:grpSpPr>
          <a:xfrm>
            <a:off x="1673630" y="4417710"/>
            <a:ext cx="795165" cy="401643"/>
            <a:chOff x="760658" y="4632187"/>
            <a:chExt cx="795165" cy="401643"/>
          </a:xfrm>
        </p:grpSpPr>
        <p:sp>
          <p:nvSpPr>
            <p:cNvPr id="5754" name="Google Shape;5754;p69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55" name="Google Shape;5755;p69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5756" name="Google Shape;5756;p69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7" name="Google Shape;5757;p69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8" name="Google Shape;5758;p69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9" name="Google Shape;5759;p69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0" name="Google Shape;5760;p69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1" name="Google Shape;5761;p69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2" name="Google Shape;5762;p69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63" name="Google Shape;5763;p69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5764" name="Google Shape;5764;p69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5" name="Google Shape;5765;p69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6" name="Google Shape;5766;p69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7" name="Google Shape;5767;p69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8" name="Google Shape;5768;p69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9" name="Google Shape;5769;p69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0" name="Google Shape;5770;p69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771" name="Google Shape;5771;p69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5772" name="Google Shape;5772;p69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5773" name="Google Shape;5773;p69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4" name="Google Shape;5774;p69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5" name="Google Shape;5775;p69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6" name="Google Shape;5776;p69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7" name="Google Shape;5777;p69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8" name="Google Shape;5778;p69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9" name="Google Shape;5779;p69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0" name="Google Shape;5780;p69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1" name="Google Shape;5781;p69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2" name="Google Shape;5782;p69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3" name="Google Shape;5783;p69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4" name="Google Shape;5784;p69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5" name="Google Shape;5785;p69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6" name="Google Shape;5786;p69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7" name="Google Shape;5787;p69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8" name="Google Shape;5788;p69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9" name="Google Shape;5789;p69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0" name="Google Shape;5790;p69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1" name="Google Shape;5791;p69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2" name="Google Shape;5792;p69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3" name="Google Shape;5793;p69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4" name="Google Shape;5794;p69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5" name="Google Shape;5795;p69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6" name="Google Shape;5796;p69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7" name="Google Shape;5797;p69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8" name="Google Shape;5798;p69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9" name="Google Shape;5799;p69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0" name="Google Shape;5800;p69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1" name="Google Shape;5801;p69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2" name="Google Shape;5802;p69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3" name="Google Shape;5803;p69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4" name="Google Shape;5804;p69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5" name="Google Shape;5805;p69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6" name="Google Shape;5806;p69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7" name="Google Shape;5807;p69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8" name="Google Shape;5808;p69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9" name="Google Shape;5809;p69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0" name="Google Shape;5810;p69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1" name="Google Shape;5811;p69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2" name="Google Shape;5812;p69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3" name="Google Shape;5813;p69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4" name="Google Shape;5814;p69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5" name="Google Shape;5815;p69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6" name="Google Shape;5816;p69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7" name="Google Shape;5817;p69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8" name="Google Shape;5818;p69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9" name="Google Shape;5819;p69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0" name="Google Shape;5820;p69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1" name="Google Shape;5821;p69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2" name="Google Shape;5822;p69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3" name="Google Shape;5823;p69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4" name="Google Shape;5824;p69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5" name="Google Shape;5825;p69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6" name="Google Shape;5826;p69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7" name="Google Shape;5827;p69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8" name="Google Shape;5828;p69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9" name="Google Shape;5829;p69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0" name="Google Shape;5830;p69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1" name="Google Shape;5831;p69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2" name="Google Shape;5832;p69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3" name="Google Shape;5833;p69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4" name="Google Shape;5834;p69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5" name="Google Shape;5835;p69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6" name="Google Shape;5836;p69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7" name="Google Shape;5837;p69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8" name="Google Shape;5838;p69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9" name="Google Shape;5839;p69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0" name="Google Shape;5840;p69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1" name="Google Shape;5841;p69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2" name="Google Shape;5842;p69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3" name="Google Shape;5843;p69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4" name="Google Shape;5844;p69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5" name="Google Shape;5845;p69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6" name="Google Shape;5846;p69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7" name="Google Shape;5847;p69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8" name="Google Shape;5848;p69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9" name="Google Shape;5849;p69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0" name="Google Shape;5850;p69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1" name="Google Shape;5851;p69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2" name="Google Shape;5852;p69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3" name="Google Shape;5853;p69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4" name="Google Shape;5854;p69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5" name="Google Shape;5855;p69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6" name="Google Shape;5856;p69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7" name="Google Shape;5857;p69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8" name="Google Shape;5858;p69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9" name="Google Shape;5859;p69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0" name="Google Shape;5860;p69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1" name="Google Shape;5861;p69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2" name="Google Shape;5862;p69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3" name="Google Shape;5863;p69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4" name="Google Shape;5864;p69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5" name="Google Shape;5865;p69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6" name="Google Shape;5866;p69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7" name="Google Shape;5867;p69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8" name="Google Shape;5868;p69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9" name="Google Shape;5869;p69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0" name="Google Shape;5870;p69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1" name="Google Shape;5871;p69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2" name="Google Shape;5872;p69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3" name="Google Shape;5873;p69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4" name="Google Shape;5874;p69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5" name="Google Shape;5875;p69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6" name="Google Shape;5876;p69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7" name="Google Shape;5877;p69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8" name="Google Shape;5878;p69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879" name="Google Shape;5879;p69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0" name="Google Shape;5880;p69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1" name="Google Shape;5881;p69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2" name="Google Shape;5882;p69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3" name="Google Shape;5883;p69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4" name="Google Shape;5884;p69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5" name="Google Shape;5885;p69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6" name="Google Shape;5886;p69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7" name="Google Shape;5887;p69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8" name="Google Shape;5888;p69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89" name="Google Shape;5889;p69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5890" name="Google Shape;5890;p69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5891" name="Google Shape;5891;p69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2" name="Google Shape;5892;p69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3" name="Google Shape;5893;p69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4" name="Google Shape;5894;p69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5" name="Google Shape;5895;p69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6" name="Google Shape;5896;p69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7" name="Google Shape;5897;p69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8" name="Google Shape;5898;p69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9" name="Google Shape;5899;p69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0" name="Google Shape;5900;p69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1" name="Google Shape;5901;p69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2" name="Google Shape;5902;p69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3" name="Google Shape;5903;p69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4" name="Google Shape;5904;p69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5" name="Google Shape;5905;p69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6" name="Google Shape;5906;p69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7" name="Google Shape;5907;p69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8" name="Google Shape;5908;p69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9" name="Google Shape;5909;p69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0" name="Google Shape;5910;p69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1" name="Google Shape;5911;p69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2" name="Google Shape;5912;p69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3" name="Google Shape;5913;p69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4" name="Google Shape;5914;p69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5" name="Google Shape;5915;p69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6" name="Google Shape;5916;p69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7" name="Google Shape;5917;p69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8" name="Google Shape;5918;p69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9" name="Google Shape;5919;p69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0" name="Google Shape;5920;p69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1" name="Google Shape;5921;p69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2" name="Google Shape;5922;p69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3" name="Google Shape;5923;p69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4" name="Google Shape;5924;p69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5" name="Google Shape;5925;p69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6" name="Google Shape;5926;p69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7" name="Google Shape;5927;p69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8" name="Google Shape;5928;p69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9" name="Google Shape;5929;p69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0" name="Google Shape;5930;p69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1" name="Google Shape;5931;p69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2" name="Google Shape;5932;p69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3" name="Google Shape;5933;p69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4" name="Google Shape;5934;p69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5" name="Google Shape;5935;p69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6" name="Google Shape;5936;p69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7" name="Google Shape;5937;p69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8" name="Google Shape;5938;p69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9" name="Google Shape;5939;p69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0" name="Google Shape;5940;p69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1" name="Google Shape;5941;p69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2" name="Google Shape;5942;p69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3" name="Google Shape;5943;p69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4" name="Google Shape;5944;p69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5" name="Google Shape;5945;p69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6" name="Google Shape;5946;p69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7" name="Google Shape;5947;p69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8" name="Google Shape;5948;p69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9" name="Google Shape;5949;p69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0" name="Google Shape;5950;p69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1" name="Google Shape;5951;p69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2" name="Google Shape;5952;p69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3" name="Google Shape;5953;p69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4" name="Google Shape;5954;p69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5" name="Google Shape;5955;p69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6" name="Google Shape;5956;p69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7" name="Google Shape;5957;p69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8" name="Google Shape;5958;p69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9" name="Google Shape;5959;p69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0" name="Google Shape;5960;p69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1" name="Google Shape;5961;p69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2" name="Google Shape;5962;p69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3" name="Google Shape;5963;p69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4" name="Google Shape;5964;p69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5" name="Google Shape;5965;p69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6" name="Google Shape;5966;p69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7" name="Google Shape;5967;p69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8" name="Google Shape;5968;p69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9" name="Google Shape;5969;p69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0" name="Google Shape;5970;p69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1" name="Google Shape;5971;p69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2" name="Google Shape;5972;p69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3" name="Google Shape;5973;p69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4" name="Google Shape;5974;p69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5" name="Google Shape;5975;p69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6" name="Google Shape;5976;p69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7" name="Google Shape;5977;p69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8" name="Google Shape;5978;p69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9" name="Google Shape;5979;p69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0" name="Google Shape;5980;p69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1" name="Google Shape;5981;p69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2" name="Google Shape;5982;p69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3" name="Google Shape;5983;p69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4" name="Google Shape;5984;p69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5" name="Google Shape;5985;p69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6" name="Google Shape;5986;p69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7" name="Google Shape;5987;p69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8" name="Google Shape;5988;p69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9" name="Google Shape;5989;p69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0" name="Google Shape;5990;p69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1" name="Google Shape;5991;p69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2" name="Google Shape;5992;p69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3" name="Google Shape;5993;p69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4" name="Google Shape;5994;p69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5" name="Google Shape;5995;p69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6" name="Google Shape;5996;p69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997" name="Google Shape;5997;p69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8" name="Google Shape;5998;p69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9" name="Google Shape;5999;p69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0" name="Google Shape;6000;p69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1" name="Google Shape;6001;p69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2" name="Google Shape;6002;p69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3" name="Google Shape;6003;p69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4" name="Google Shape;6004;p69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5" name="Google Shape;6005;p69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6" name="Google Shape;6006;p69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07" name="Google Shape;6007;p69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08" name="Google Shape;6008;p69"/>
          <p:cNvGrpSpPr/>
          <p:nvPr/>
        </p:nvGrpSpPr>
        <p:grpSpPr>
          <a:xfrm>
            <a:off x="5969202" y="1397823"/>
            <a:ext cx="1898726" cy="3421524"/>
            <a:chOff x="-1585355" y="3118609"/>
            <a:chExt cx="502947" cy="782259"/>
          </a:xfrm>
        </p:grpSpPr>
        <p:sp>
          <p:nvSpPr>
            <p:cNvPr id="6009" name="Google Shape;6009;p69"/>
            <p:cNvSpPr/>
            <p:nvPr/>
          </p:nvSpPr>
          <p:spPr>
            <a:xfrm>
              <a:off x="-1108642" y="3867135"/>
              <a:ext cx="26234" cy="33734"/>
            </a:xfrm>
            <a:custGeom>
              <a:avLst/>
              <a:gdLst/>
              <a:ahLst/>
              <a:cxnLst/>
              <a:rect l="l" t="t" r="r" b="b"/>
              <a:pathLst>
                <a:path w="773" h="994" extrusionOk="0">
                  <a:moveTo>
                    <a:pt x="391" y="1"/>
                  </a:moveTo>
                  <a:cubicBezTo>
                    <a:pt x="179" y="1"/>
                    <a:pt x="1" y="221"/>
                    <a:pt x="1" y="493"/>
                  </a:cubicBezTo>
                  <a:cubicBezTo>
                    <a:pt x="1" y="773"/>
                    <a:pt x="179" y="993"/>
                    <a:pt x="391" y="993"/>
                  </a:cubicBezTo>
                  <a:cubicBezTo>
                    <a:pt x="603" y="993"/>
                    <a:pt x="773" y="773"/>
                    <a:pt x="773" y="493"/>
                  </a:cubicBezTo>
                  <a:cubicBezTo>
                    <a:pt x="773" y="221"/>
                    <a:pt x="603" y="1"/>
                    <a:pt x="391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0" name="Google Shape;6010;p69"/>
            <p:cNvSpPr/>
            <p:nvPr/>
          </p:nvSpPr>
          <p:spPr>
            <a:xfrm>
              <a:off x="-1105757" y="3889601"/>
              <a:ext cx="10690" cy="11267"/>
            </a:xfrm>
            <a:custGeom>
              <a:avLst/>
              <a:gdLst/>
              <a:ahLst/>
              <a:cxnLst/>
              <a:rect l="l" t="t" r="r" b="b"/>
              <a:pathLst>
                <a:path w="315" h="332" extrusionOk="0">
                  <a:moveTo>
                    <a:pt x="0" y="0"/>
                  </a:moveTo>
                  <a:lnTo>
                    <a:pt x="0" y="331"/>
                  </a:lnTo>
                  <a:lnTo>
                    <a:pt x="314" y="33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1" name="Google Shape;6011;p69"/>
            <p:cNvSpPr/>
            <p:nvPr/>
          </p:nvSpPr>
          <p:spPr>
            <a:xfrm>
              <a:off x="-1578703" y="3118609"/>
              <a:ext cx="278423" cy="28847"/>
            </a:xfrm>
            <a:custGeom>
              <a:avLst/>
              <a:gdLst/>
              <a:ahLst/>
              <a:cxnLst/>
              <a:rect l="l" t="t" r="r" b="b"/>
              <a:pathLst>
                <a:path w="8204" h="850" extrusionOk="0">
                  <a:moveTo>
                    <a:pt x="0" y="1"/>
                  </a:moveTo>
                  <a:lnTo>
                    <a:pt x="0" y="849"/>
                  </a:lnTo>
                  <a:lnTo>
                    <a:pt x="8203" y="849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2" name="Google Shape;6012;p69"/>
            <p:cNvSpPr/>
            <p:nvPr/>
          </p:nvSpPr>
          <p:spPr>
            <a:xfrm>
              <a:off x="-1319624" y="3133576"/>
              <a:ext cx="234949" cy="744249"/>
            </a:xfrm>
            <a:custGeom>
              <a:avLst/>
              <a:gdLst/>
              <a:ahLst/>
              <a:cxnLst/>
              <a:rect l="l" t="t" r="r" b="b"/>
              <a:pathLst>
                <a:path w="6923" h="21930" extrusionOk="0">
                  <a:moveTo>
                    <a:pt x="1" y="1"/>
                  </a:moveTo>
                  <a:lnTo>
                    <a:pt x="6482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3" name="Google Shape;6013;p69"/>
            <p:cNvSpPr/>
            <p:nvPr/>
          </p:nvSpPr>
          <p:spPr>
            <a:xfrm>
              <a:off x="-1331129" y="3133576"/>
              <a:ext cx="234949" cy="744249"/>
            </a:xfrm>
            <a:custGeom>
              <a:avLst/>
              <a:gdLst/>
              <a:ahLst/>
              <a:cxnLst/>
              <a:rect l="l" t="t" r="r" b="b"/>
              <a:pathLst>
                <a:path w="6923" h="21930" extrusionOk="0">
                  <a:moveTo>
                    <a:pt x="0" y="1"/>
                  </a:moveTo>
                  <a:lnTo>
                    <a:pt x="6481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4" name="Google Shape;6014;p69"/>
            <p:cNvSpPr/>
            <p:nvPr/>
          </p:nvSpPr>
          <p:spPr>
            <a:xfrm>
              <a:off x="-1554811" y="3496639"/>
              <a:ext cx="170740" cy="10079"/>
            </a:xfrm>
            <a:custGeom>
              <a:avLst/>
              <a:gdLst/>
              <a:ahLst/>
              <a:cxnLst/>
              <a:rect l="l" t="t" r="r" b="b"/>
              <a:pathLst>
                <a:path w="5031" h="297" extrusionOk="0">
                  <a:moveTo>
                    <a:pt x="0" y="0"/>
                  </a:moveTo>
                  <a:lnTo>
                    <a:pt x="0" y="297"/>
                  </a:lnTo>
                  <a:lnTo>
                    <a:pt x="5031" y="297"/>
                  </a:lnTo>
                  <a:lnTo>
                    <a:pt x="5031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5" name="Google Shape;6015;p69"/>
            <p:cNvSpPr/>
            <p:nvPr/>
          </p:nvSpPr>
          <p:spPr>
            <a:xfrm>
              <a:off x="-1554811" y="3515610"/>
              <a:ext cx="170740" cy="10113"/>
            </a:xfrm>
            <a:custGeom>
              <a:avLst/>
              <a:gdLst/>
              <a:ahLst/>
              <a:cxnLst/>
              <a:rect l="l" t="t" r="r" b="b"/>
              <a:pathLst>
                <a:path w="5031" h="298" extrusionOk="0">
                  <a:moveTo>
                    <a:pt x="0" y="1"/>
                  </a:moveTo>
                  <a:lnTo>
                    <a:pt x="0" y="298"/>
                  </a:lnTo>
                  <a:lnTo>
                    <a:pt x="5031" y="298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6" name="Google Shape;6016;p69"/>
            <p:cNvSpPr/>
            <p:nvPr/>
          </p:nvSpPr>
          <p:spPr>
            <a:xfrm>
              <a:off x="-1559155" y="3133576"/>
              <a:ext cx="70013" cy="27116"/>
            </a:xfrm>
            <a:custGeom>
              <a:avLst/>
              <a:gdLst/>
              <a:ahLst/>
              <a:cxnLst/>
              <a:rect l="l" t="t" r="r" b="b"/>
              <a:pathLst>
                <a:path w="2063" h="799" extrusionOk="0">
                  <a:moveTo>
                    <a:pt x="1" y="1"/>
                  </a:moveTo>
                  <a:lnTo>
                    <a:pt x="1" y="798"/>
                  </a:lnTo>
                  <a:lnTo>
                    <a:pt x="2062" y="798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7" name="Google Shape;6017;p69"/>
            <p:cNvSpPr/>
            <p:nvPr/>
          </p:nvSpPr>
          <p:spPr>
            <a:xfrm>
              <a:off x="-1543612" y="3133576"/>
              <a:ext cx="49583" cy="27388"/>
            </a:xfrm>
            <a:custGeom>
              <a:avLst/>
              <a:gdLst/>
              <a:ahLst/>
              <a:cxnLst/>
              <a:rect l="l" t="t" r="r" b="b"/>
              <a:pathLst>
                <a:path w="1461" h="807" extrusionOk="0">
                  <a:moveTo>
                    <a:pt x="1" y="1"/>
                  </a:moveTo>
                  <a:lnTo>
                    <a:pt x="264" y="807"/>
                  </a:lnTo>
                  <a:lnTo>
                    <a:pt x="1460" y="807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8" name="Google Shape;6018;p69"/>
            <p:cNvSpPr/>
            <p:nvPr/>
          </p:nvSpPr>
          <p:spPr>
            <a:xfrm>
              <a:off x="-1280189" y="3889601"/>
              <a:ext cx="13303" cy="11267"/>
            </a:xfrm>
            <a:custGeom>
              <a:avLst/>
              <a:gdLst/>
              <a:ahLst/>
              <a:cxnLst/>
              <a:rect l="l" t="t" r="r" b="b"/>
              <a:pathLst>
                <a:path w="392" h="332" extrusionOk="0">
                  <a:moveTo>
                    <a:pt x="69" y="0"/>
                  </a:moveTo>
                  <a:lnTo>
                    <a:pt x="1" y="331"/>
                  </a:lnTo>
                  <a:lnTo>
                    <a:pt x="391" y="33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9" name="Google Shape;6019;p69"/>
            <p:cNvSpPr/>
            <p:nvPr/>
          </p:nvSpPr>
          <p:spPr>
            <a:xfrm>
              <a:off x="-1280460" y="3867135"/>
              <a:ext cx="26234" cy="33734"/>
            </a:xfrm>
            <a:custGeom>
              <a:avLst/>
              <a:gdLst/>
              <a:ahLst/>
              <a:cxnLst/>
              <a:rect l="l" t="t" r="r" b="b"/>
              <a:pathLst>
                <a:path w="773" h="994" extrusionOk="0">
                  <a:moveTo>
                    <a:pt x="382" y="1"/>
                  </a:moveTo>
                  <a:cubicBezTo>
                    <a:pt x="170" y="1"/>
                    <a:pt x="0" y="221"/>
                    <a:pt x="0" y="493"/>
                  </a:cubicBezTo>
                  <a:cubicBezTo>
                    <a:pt x="0" y="773"/>
                    <a:pt x="170" y="993"/>
                    <a:pt x="382" y="993"/>
                  </a:cubicBezTo>
                  <a:cubicBezTo>
                    <a:pt x="594" y="993"/>
                    <a:pt x="772" y="773"/>
                    <a:pt x="772" y="493"/>
                  </a:cubicBezTo>
                  <a:cubicBezTo>
                    <a:pt x="772" y="221"/>
                    <a:pt x="594" y="1"/>
                    <a:pt x="382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0" name="Google Shape;6020;p69"/>
            <p:cNvSpPr/>
            <p:nvPr/>
          </p:nvSpPr>
          <p:spPr>
            <a:xfrm>
              <a:off x="-1572968" y="3889601"/>
              <a:ext cx="10690" cy="11267"/>
            </a:xfrm>
            <a:custGeom>
              <a:avLst/>
              <a:gdLst/>
              <a:ahLst/>
              <a:cxnLst/>
              <a:rect l="l" t="t" r="r" b="b"/>
              <a:pathLst>
                <a:path w="315" h="332" extrusionOk="0">
                  <a:moveTo>
                    <a:pt x="1" y="0"/>
                  </a:moveTo>
                  <a:lnTo>
                    <a:pt x="1" y="331"/>
                  </a:lnTo>
                  <a:lnTo>
                    <a:pt x="315" y="33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1" name="Google Shape;6021;p69"/>
            <p:cNvSpPr/>
            <p:nvPr/>
          </p:nvSpPr>
          <p:spPr>
            <a:xfrm>
              <a:off x="-1575547" y="3867135"/>
              <a:ext cx="26234" cy="33734"/>
            </a:xfrm>
            <a:custGeom>
              <a:avLst/>
              <a:gdLst/>
              <a:ahLst/>
              <a:cxnLst/>
              <a:rect l="l" t="t" r="r" b="b"/>
              <a:pathLst>
                <a:path w="773" h="994" extrusionOk="0">
                  <a:moveTo>
                    <a:pt x="382" y="1"/>
                  </a:moveTo>
                  <a:cubicBezTo>
                    <a:pt x="170" y="1"/>
                    <a:pt x="0" y="221"/>
                    <a:pt x="0" y="493"/>
                  </a:cubicBezTo>
                  <a:cubicBezTo>
                    <a:pt x="0" y="773"/>
                    <a:pt x="170" y="993"/>
                    <a:pt x="382" y="993"/>
                  </a:cubicBezTo>
                  <a:cubicBezTo>
                    <a:pt x="594" y="993"/>
                    <a:pt x="772" y="773"/>
                    <a:pt x="772" y="493"/>
                  </a:cubicBezTo>
                  <a:cubicBezTo>
                    <a:pt x="772" y="221"/>
                    <a:pt x="594" y="1"/>
                    <a:pt x="382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2" name="Google Shape;6022;p69"/>
            <p:cNvSpPr/>
            <p:nvPr/>
          </p:nvSpPr>
          <p:spPr>
            <a:xfrm>
              <a:off x="-1567198" y="3133576"/>
              <a:ext cx="15272" cy="744249"/>
            </a:xfrm>
            <a:custGeom>
              <a:avLst/>
              <a:gdLst/>
              <a:ahLst/>
              <a:cxnLst/>
              <a:rect l="l" t="t" r="r" b="b"/>
              <a:pathLst>
                <a:path w="450" h="21930" extrusionOk="0">
                  <a:moveTo>
                    <a:pt x="0" y="1"/>
                  </a:moveTo>
                  <a:lnTo>
                    <a:pt x="0" y="21930"/>
                  </a:lnTo>
                  <a:lnTo>
                    <a:pt x="450" y="2193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3" name="Google Shape;6023;p69"/>
            <p:cNvSpPr/>
            <p:nvPr/>
          </p:nvSpPr>
          <p:spPr>
            <a:xfrm>
              <a:off x="-1578703" y="3133576"/>
              <a:ext cx="15000" cy="744249"/>
            </a:xfrm>
            <a:custGeom>
              <a:avLst/>
              <a:gdLst/>
              <a:ahLst/>
              <a:cxnLst/>
              <a:rect l="l" t="t" r="r" b="b"/>
              <a:pathLst>
                <a:path w="442" h="21930" extrusionOk="0">
                  <a:moveTo>
                    <a:pt x="0" y="1"/>
                  </a:moveTo>
                  <a:lnTo>
                    <a:pt x="0" y="21930"/>
                  </a:lnTo>
                  <a:lnTo>
                    <a:pt x="441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4" name="Google Shape;6024;p69"/>
            <p:cNvSpPr/>
            <p:nvPr/>
          </p:nvSpPr>
          <p:spPr>
            <a:xfrm>
              <a:off x="-1404536" y="3133576"/>
              <a:ext cx="15000" cy="744249"/>
            </a:xfrm>
            <a:custGeom>
              <a:avLst/>
              <a:gdLst/>
              <a:ahLst/>
              <a:cxnLst/>
              <a:rect l="l" t="t" r="r" b="b"/>
              <a:pathLst>
                <a:path w="442" h="21930" extrusionOk="0">
                  <a:moveTo>
                    <a:pt x="0" y="1"/>
                  </a:moveTo>
                  <a:lnTo>
                    <a:pt x="0" y="21930"/>
                  </a:lnTo>
                  <a:lnTo>
                    <a:pt x="441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5" name="Google Shape;6025;p69"/>
            <p:cNvSpPr/>
            <p:nvPr/>
          </p:nvSpPr>
          <p:spPr>
            <a:xfrm>
              <a:off x="-1478520" y="3154312"/>
              <a:ext cx="169891" cy="18767"/>
            </a:xfrm>
            <a:custGeom>
              <a:avLst/>
              <a:gdLst/>
              <a:ahLst/>
              <a:cxnLst/>
              <a:rect l="l" t="t" r="r" b="b"/>
              <a:pathLst>
                <a:path w="5006" h="553" extrusionOk="0">
                  <a:moveTo>
                    <a:pt x="0" y="1"/>
                  </a:moveTo>
                  <a:lnTo>
                    <a:pt x="187" y="552"/>
                  </a:lnTo>
                  <a:lnTo>
                    <a:pt x="5005" y="552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6" name="Google Shape;6026;p69"/>
            <p:cNvSpPr/>
            <p:nvPr/>
          </p:nvSpPr>
          <p:spPr>
            <a:xfrm>
              <a:off x="-1462128" y="3209290"/>
              <a:ext cx="169620" cy="18462"/>
            </a:xfrm>
            <a:custGeom>
              <a:avLst/>
              <a:gdLst/>
              <a:ahLst/>
              <a:cxnLst/>
              <a:rect l="l" t="t" r="r" b="b"/>
              <a:pathLst>
                <a:path w="4998" h="544" extrusionOk="0">
                  <a:moveTo>
                    <a:pt x="1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7" name="Google Shape;6027;p69"/>
            <p:cNvSpPr/>
            <p:nvPr/>
          </p:nvSpPr>
          <p:spPr>
            <a:xfrm>
              <a:off x="-1446008" y="3264303"/>
              <a:ext cx="169620" cy="18462"/>
            </a:xfrm>
            <a:custGeom>
              <a:avLst/>
              <a:gdLst/>
              <a:ahLst/>
              <a:cxnLst/>
              <a:rect l="l" t="t" r="r" b="b"/>
              <a:pathLst>
                <a:path w="4998" h="544" extrusionOk="0">
                  <a:moveTo>
                    <a:pt x="1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8" name="Google Shape;6028;p69"/>
            <p:cNvSpPr/>
            <p:nvPr/>
          </p:nvSpPr>
          <p:spPr>
            <a:xfrm>
              <a:off x="-1429582" y="3319282"/>
              <a:ext cx="169586" cy="18462"/>
            </a:xfrm>
            <a:custGeom>
              <a:avLst/>
              <a:gdLst/>
              <a:ahLst/>
              <a:cxnLst/>
              <a:rect l="l" t="t" r="r" b="b"/>
              <a:pathLst>
                <a:path w="4997" h="544" extrusionOk="0">
                  <a:moveTo>
                    <a:pt x="0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9" name="Google Shape;6029;p69"/>
            <p:cNvSpPr/>
            <p:nvPr/>
          </p:nvSpPr>
          <p:spPr>
            <a:xfrm>
              <a:off x="-1413462" y="3373989"/>
              <a:ext cx="169586" cy="18733"/>
            </a:xfrm>
            <a:custGeom>
              <a:avLst/>
              <a:gdLst/>
              <a:ahLst/>
              <a:cxnLst/>
              <a:rect l="l" t="t" r="r" b="b"/>
              <a:pathLst>
                <a:path w="4997" h="552" extrusionOk="0">
                  <a:moveTo>
                    <a:pt x="0" y="0"/>
                  </a:moveTo>
                  <a:lnTo>
                    <a:pt x="187" y="552"/>
                  </a:lnTo>
                  <a:lnTo>
                    <a:pt x="4997" y="552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0" name="Google Shape;6030;p69"/>
            <p:cNvSpPr/>
            <p:nvPr/>
          </p:nvSpPr>
          <p:spPr>
            <a:xfrm>
              <a:off x="-1397341" y="3428968"/>
              <a:ext cx="169891" cy="18462"/>
            </a:xfrm>
            <a:custGeom>
              <a:avLst/>
              <a:gdLst/>
              <a:ahLst/>
              <a:cxnLst/>
              <a:rect l="l" t="t" r="r" b="b"/>
              <a:pathLst>
                <a:path w="5006" h="544" extrusionOk="0">
                  <a:moveTo>
                    <a:pt x="0" y="1"/>
                  </a:moveTo>
                  <a:lnTo>
                    <a:pt x="187" y="543"/>
                  </a:lnTo>
                  <a:lnTo>
                    <a:pt x="5005" y="543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1" name="Google Shape;6031;p69"/>
            <p:cNvSpPr/>
            <p:nvPr/>
          </p:nvSpPr>
          <p:spPr>
            <a:xfrm>
              <a:off x="-1380949" y="3483946"/>
              <a:ext cx="169620" cy="18462"/>
            </a:xfrm>
            <a:custGeom>
              <a:avLst/>
              <a:gdLst/>
              <a:ahLst/>
              <a:cxnLst/>
              <a:rect l="l" t="t" r="r" b="b"/>
              <a:pathLst>
                <a:path w="4998" h="544" extrusionOk="0">
                  <a:moveTo>
                    <a:pt x="1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2" name="Google Shape;6032;p69"/>
            <p:cNvSpPr/>
            <p:nvPr/>
          </p:nvSpPr>
          <p:spPr>
            <a:xfrm>
              <a:off x="-1364829" y="3538959"/>
              <a:ext cx="169620" cy="18428"/>
            </a:xfrm>
            <a:custGeom>
              <a:avLst/>
              <a:gdLst/>
              <a:ahLst/>
              <a:cxnLst/>
              <a:rect l="l" t="t" r="r" b="b"/>
              <a:pathLst>
                <a:path w="4998" h="543" extrusionOk="0">
                  <a:moveTo>
                    <a:pt x="1" y="0"/>
                  </a:moveTo>
                  <a:lnTo>
                    <a:pt x="188" y="543"/>
                  </a:lnTo>
                  <a:lnTo>
                    <a:pt x="4997" y="54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3" name="Google Shape;6033;p69"/>
            <p:cNvSpPr/>
            <p:nvPr/>
          </p:nvSpPr>
          <p:spPr>
            <a:xfrm>
              <a:off x="-1348403" y="3593938"/>
              <a:ext cx="169586" cy="18462"/>
            </a:xfrm>
            <a:custGeom>
              <a:avLst/>
              <a:gdLst/>
              <a:ahLst/>
              <a:cxnLst/>
              <a:rect l="l" t="t" r="r" b="b"/>
              <a:pathLst>
                <a:path w="4997" h="544" extrusionOk="0">
                  <a:moveTo>
                    <a:pt x="0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4" name="Google Shape;6034;p69"/>
            <p:cNvSpPr/>
            <p:nvPr/>
          </p:nvSpPr>
          <p:spPr>
            <a:xfrm>
              <a:off x="-1332283" y="3648645"/>
              <a:ext cx="169586" cy="18733"/>
            </a:xfrm>
            <a:custGeom>
              <a:avLst/>
              <a:gdLst/>
              <a:ahLst/>
              <a:cxnLst/>
              <a:rect l="l" t="t" r="r" b="b"/>
              <a:pathLst>
                <a:path w="4997" h="552" extrusionOk="0">
                  <a:moveTo>
                    <a:pt x="0" y="0"/>
                  </a:moveTo>
                  <a:lnTo>
                    <a:pt x="187" y="551"/>
                  </a:lnTo>
                  <a:lnTo>
                    <a:pt x="4997" y="55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5" name="Google Shape;6035;p69"/>
            <p:cNvSpPr/>
            <p:nvPr/>
          </p:nvSpPr>
          <p:spPr>
            <a:xfrm>
              <a:off x="-1315857" y="3703624"/>
              <a:ext cx="169586" cy="18462"/>
            </a:xfrm>
            <a:custGeom>
              <a:avLst/>
              <a:gdLst/>
              <a:ahLst/>
              <a:cxnLst/>
              <a:rect l="l" t="t" r="r" b="b"/>
              <a:pathLst>
                <a:path w="4997" h="544" extrusionOk="0">
                  <a:moveTo>
                    <a:pt x="0" y="0"/>
                  </a:moveTo>
                  <a:lnTo>
                    <a:pt x="178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6" name="Google Shape;6036;p69"/>
            <p:cNvSpPr/>
            <p:nvPr/>
          </p:nvSpPr>
          <p:spPr>
            <a:xfrm>
              <a:off x="-1299737" y="3758603"/>
              <a:ext cx="169586" cy="18462"/>
            </a:xfrm>
            <a:custGeom>
              <a:avLst/>
              <a:gdLst/>
              <a:ahLst/>
              <a:cxnLst/>
              <a:rect l="l" t="t" r="r" b="b"/>
              <a:pathLst>
                <a:path w="4997" h="544" extrusionOk="0">
                  <a:moveTo>
                    <a:pt x="0" y="1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7" name="Google Shape;6037;p69"/>
            <p:cNvSpPr/>
            <p:nvPr/>
          </p:nvSpPr>
          <p:spPr>
            <a:xfrm>
              <a:off x="-1283617" y="3813581"/>
              <a:ext cx="169586" cy="18462"/>
            </a:xfrm>
            <a:custGeom>
              <a:avLst/>
              <a:gdLst/>
              <a:ahLst/>
              <a:cxnLst/>
              <a:rect l="l" t="t" r="r" b="b"/>
              <a:pathLst>
                <a:path w="4997" h="544" extrusionOk="0">
                  <a:moveTo>
                    <a:pt x="0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8" name="Google Shape;6038;p69"/>
            <p:cNvSpPr/>
            <p:nvPr/>
          </p:nvSpPr>
          <p:spPr>
            <a:xfrm>
              <a:off x="-1493792" y="3133576"/>
              <a:ext cx="234949" cy="744249"/>
            </a:xfrm>
            <a:custGeom>
              <a:avLst/>
              <a:gdLst/>
              <a:ahLst/>
              <a:cxnLst/>
              <a:rect l="l" t="t" r="r" b="b"/>
              <a:pathLst>
                <a:path w="6923" h="21930" extrusionOk="0">
                  <a:moveTo>
                    <a:pt x="1" y="1"/>
                  </a:moveTo>
                  <a:lnTo>
                    <a:pt x="6482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9" name="Google Shape;6039;p69"/>
            <p:cNvSpPr/>
            <p:nvPr/>
          </p:nvSpPr>
          <p:spPr>
            <a:xfrm>
              <a:off x="-1505296" y="3133576"/>
              <a:ext cx="234949" cy="744249"/>
            </a:xfrm>
            <a:custGeom>
              <a:avLst/>
              <a:gdLst/>
              <a:ahLst/>
              <a:cxnLst/>
              <a:rect l="l" t="t" r="r" b="b"/>
              <a:pathLst>
                <a:path w="6923" h="21930" extrusionOk="0">
                  <a:moveTo>
                    <a:pt x="0" y="1"/>
                  </a:moveTo>
                  <a:lnTo>
                    <a:pt x="6473" y="21930"/>
                  </a:lnTo>
                  <a:lnTo>
                    <a:pt x="6922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0" name="Google Shape;6040;p69"/>
            <p:cNvSpPr/>
            <p:nvPr/>
          </p:nvSpPr>
          <p:spPr>
            <a:xfrm>
              <a:off x="-1268650" y="3868866"/>
              <a:ext cx="163545" cy="9231"/>
            </a:xfrm>
            <a:custGeom>
              <a:avLst/>
              <a:gdLst/>
              <a:ahLst/>
              <a:cxnLst/>
              <a:rect l="l" t="t" r="r" b="b"/>
              <a:pathLst>
                <a:path w="4819" h="272" extrusionOk="0">
                  <a:moveTo>
                    <a:pt x="0" y="1"/>
                  </a:moveTo>
                  <a:lnTo>
                    <a:pt x="0" y="272"/>
                  </a:lnTo>
                  <a:lnTo>
                    <a:pt x="4819" y="272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1" name="Google Shape;6041;p69"/>
            <p:cNvSpPr/>
            <p:nvPr/>
          </p:nvSpPr>
          <p:spPr>
            <a:xfrm>
              <a:off x="-1556847" y="3868866"/>
              <a:ext cx="287077" cy="9231"/>
            </a:xfrm>
            <a:custGeom>
              <a:avLst/>
              <a:gdLst/>
              <a:ahLst/>
              <a:cxnLst/>
              <a:rect l="l" t="t" r="r" b="b"/>
              <a:pathLst>
                <a:path w="8459" h="272" extrusionOk="0">
                  <a:moveTo>
                    <a:pt x="1" y="1"/>
                  </a:moveTo>
                  <a:lnTo>
                    <a:pt x="1" y="272"/>
                  </a:lnTo>
                  <a:lnTo>
                    <a:pt x="8458" y="272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2" name="Google Shape;6042;p69"/>
            <p:cNvSpPr/>
            <p:nvPr/>
          </p:nvSpPr>
          <p:spPr>
            <a:xfrm>
              <a:off x="-1585355" y="3867135"/>
              <a:ext cx="23960" cy="33734"/>
            </a:xfrm>
            <a:custGeom>
              <a:avLst/>
              <a:gdLst/>
              <a:ahLst/>
              <a:cxnLst/>
              <a:rect l="l" t="t" r="r" b="b"/>
              <a:pathLst>
                <a:path w="706" h="994" extrusionOk="0">
                  <a:moveTo>
                    <a:pt x="357" y="1"/>
                  </a:moveTo>
                  <a:cubicBezTo>
                    <a:pt x="162" y="1"/>
                    <a:pt x="1" y="221"/>
                    <a:pt x="1" y="493"/>
                  </a:cubicBezTo>
                  <a:cubicBezTo>
                    <a:pt x="1" y="773"/>
                    <a:pt x="162" y="993"/>
                    <a:pt x="357" y="993"/>
                  </a:cubicBezTo>
                  <a:cubicBezTo>
                    <a:pt x="552" y="993"/>
                    <a:pt x="705" y="773"/>
                    <a:pt x="705" y="493"/>
                  </a:cubicBezTo>
                  <a:cubicBezTo>
                    <a:pt x="705" y="221"/>
                    <a:pt x="552" y="1"/>
                    <a:pt x="357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3" name="Google Shape;6043;p69"/>
            <p:cNvSpPr/>
            <p:nvPr/>
          </p:nvSpPr>
          <p:spPr>
            <a:xfrm>
              <a:off x="-1292848" y="3867135"/>
              <a:ext cx="23926" cy="33734"/>
            </a:xfrm>
            <a:custGeom>
              <a:avLst/>
              <a:gdLst/>
              <a:ahLst/>
              <a:cxnLst/>
              <a:rect l="l" t="t" r="r" b="b"/>
              <a:pathLst>
                <a:path w="705" h="994" extrusionOk="0">
                  <a:moveTo>
                    <a:pt x="357" y="1"/>
                  </a:moveTo>
                  <a:cubicBezTo>
                    <a:pt x="162" y="1"/>
                    <a:pt x="1" y="221"/>
                    <a:pt x="1" y="493"/>
                  </a:cubicBezTo>
                  <a:cubicBezTo>
                    <a:pt x="1" y="773"/>
                    <a:pt x="162" y="993"/>
                    <a:pt x="357" y="993"/>
                  </a:cubicBezTo>
                  <a:cubicBezTo>
                    <a:pt x="544" y="993"/>
                    <a:pt x="705" y="773"/>
                    <a:pt x="705" y="493"/>
                  </a:cubicBezTo>
                  <a:cubicBezTo>
                    <a:pt x="705" y="221"/>
                    <a:pt x="544" y="1"/>
                    <a:pt x="357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4" name="Google Shape;6044;p69"/>
            <p:cNvSpPr/>
            <p:nvPr/>
          </p:nvSpPr>
          <p:spPr>
            <a:xfrm>
              <a:off x="-1384954" y="3520226"/>
              <a:ext cx="53859" cy="173353"/>
            </a:xfrm>
            <a:custGeom>
              <a:avLst/>
              <a:gdLst/>
              <a:ahLst/>
              <a:cxnLst/>
              <a:rect l="l" t="t" r="r" b="b"/>
              <a:pathLst>
                <a:path w="1587" h="5108" extrusionOk="0">
                  <a:moveTo>
                    <a:pt x="255" y="1"/>
                  </a:moveTo>
                  <a:lnTo>
                    <a:pt x="0" y="628"/>
                  </a:lnTo>
                  <a:lnTo>
                    <a:pt x="1323" y="5107"/>
                  </a:lnTo>
                  <a:lnTo>
                    <a:pt x="1586" y="4480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5" name="Google Shape;6045;p69"/>
            <p:cNvSpPr/>
            <p:nvPr/>
          </p:nvSpPr>
          <p:spPr>
            <a:xfrm>
              <a:off x="-1453474" y="3288466"/>
              <a:ext cx="53859" cy="173353"/>
            </a:xfrm>
            <a:custGeom>
              <a:avLst/>
              <a:gdLst/>
              <a:ahLst/>
              <a:cxnLst/>
              <a:rect l="l" t="t" r="r" b="b"/>
              <a:pathLst>
                <a:path w="1587" h="5108" extrusionOk="0">
                  <a:moveTo>
                    <a:pt x="263" y="1"/>
                  </a:moveTo>
                  <a:lnTo>
                    <a:pt x="0" y="629"/>
                  </a:lnTo>
                  <a:lnTo>
                    <a:pt x="1323" y="5108"/>
                  </a:lnTo>
                  <a:lnTo>
                    <a:pt x="1586" y="4480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6" name="Google Shape;6046;p69"/>
            <p:cNvSpPr/>
            <p:nvPr/>
          </p:nvSpPr>
          <p:spPr>
            <a:xfrm>
              <a:off x="-1118144" y="3867135"/>
              <a:ext cx="23926" cy="33734"/>
            </a:xfrm>
            <a:custGeom>
              <a:avLst/>
              <a:gdLst/>
              <a:ahLst/>
              <a:cxnLst/>
              <a:rect l="l" t="t" r="r" b="b"/>
              <a:pathLst>
                <a:path w="705" h="994" extrusionOk="0">
                  <a:moveTo>
                    <a:pt x="349" y="1"/>
                  </a:moveTo>
                  <a:cubicBezTo>
                    <a:pt x="153" y="1"/>
                    <a:pt x="1" y="221"/>
                    <a:pt x="1" y="493"/>
                  </a:cubicBezTo>
                  <a:cubicBezTo>
                    <a:pt x="1" y="773"/>
                    <a:pt x="153" y="993"/>
                    <a:pt x="349" y="993"/>
                  </a:cubicBezTo>
                  <a:cubicBezTo>
                    <a:pt x="544" y="993"/>
                    <a:pt x="705" y="773"/>
                    <a:pt x="705" y="493"/>
                  </a:cubicBezTo>
                  <a:cubicBezTo>
                    <a:pt x="705" y="221"/>
                    <a:pt x="544" y="1"/>
                    <a:pt x="349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50" name="Shape 6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Google Shape;6051;p70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Premise</a:t>
            </a:r>
            <a:endParaRPr lang="en-GB"/>
          </a:p>
        </p:txBody>
      </p:sp>
      <p:sp>
        <p:nvSpPr>
          <p:cNvPr id="6052" name="Google Shape;6052;p70"/>
          <p:cNvSpPr txBox="1"/>
          <p:nvPr>
            <p:ph type="subTitle" idx="1"/>
          </p:nvPr>
        </p:nvSpPr>
        <p:spPr>
          <a:xfrm>
            <a:off x="720000" y="1307775"/>
            <a:ext cx="4297500" cy="3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Heads Up is a game where one person takes the role of a “guesser”. </a:t>
            </a:r>
            <a:br>
              <a:rPr lang="en-GB"/>
            </a:br>
            <a:br>
              <a:rPr lang="en-GB"/>
            </a:br>
            <a:r>
              <a:rPr lang="en-GB"/>
              <a:t>A word will be generated at random, and everyone who isn’t the guesser will provide hints as to what the word is, without saying the actual word.</a:t>
            </a:r>
            <a:br>
              <a:rPr lang="en-GB"/>
            </a:br>
            <a:br>
              <a:rPr lang="en-GB"/>
            </a:br>
            <a:r>
              <a:rPr lang="en-GB"/>
              <a:t>The guessers job is to guess what the word is as fast as possible! An example of a round of this game is shown on the right.</a:t>
            </a:r>
            <a:endParaRPr lang="en-GB"/>
          </a:p>
        </p:txBody>
      </p:sp>
      <p:pic>
        <p:nvPicPr>
          <p:cNvPr id="6053" name="Google Shape;6053;p7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95625" y="1983063"/>
            <a:ext cx="3693650" cy="19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4" name="Google Shape;6054;p70"/>
          <p:cNvSpPr/>
          <p:nvPr/>
        </p:nvSpPr>
        <p:spPr>
          <a:xfrm>
            <a:off x="8550" y="9249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55" name="Google Shape;6055;p70"/>
          <p:cNvGrpSpPr/>
          <p:nvPr/>
        </p:nvGrpSpPr>
        <p:grpSpPr>
          <a:xfrm>
            <a:off x="6591581" y="514006"/>
            <a:ext cx="1111628" cy="410989"/>
            <a:chOff x="-2184318" y="2154918"/>
            <a:chExt cx="863803" cy="352871"/>
          </a:xfrm>
        </p:grpSpPr>
        <p:sp>
          <p:nvSpPr>
            <p:cNvPr id="6056" name="Google Shape;6056;p70"/>
            <p:cNvSpPr/>
            <p:nvPr/>
          </p:nvSpPr>
          <p:spPr>
            <a:xfrm>
              <a:off x="-2184318" y="2154918"/>
              <a:ext cx="150279" cy="352871"/>
            </a:xfrm>
            <a:custGeom>
              <a:avLst/>
              <a:gdLst/>
              <a:ahLst/>
              <a:cxnLst/>
              <a:rect l="l" t="t" r="r" b="b"/>
              <a:pathLst>
                <a:path w="1290" h="3029" extrusionOk="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7" name="Google Shape;6057;p70"/>
            <p:cNvSpPr/>
            <p:nvPr/>
          </p:nvSpPr>
          <p:spPr>
            <a:xfrm>
              <a:off x="-1419535" y="2154918"/>
              <a:ext cx="99021" cy="352871"/>
            </a:xfrm>
            <a:custGeom>
              <a:avLst/>
              <a:gdLst/>
              <a:ahLst/>
              <a:cxnLst/>
              <a:rect l="l" t="t" r="r" b="b"/>
              <a:pathLst>
                <a:path w="850" h="3029" extrusionOk="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8" name="Google Shape;6058;p70"/>
            <p:cNvSpPr/>
            <p:nvPr/>
          </p:nvSpPr>
          <p:spPr>
            <a:xfrm>
              <a:off x="-2018314" y="2154918"/>
              <a:ext cx="131523" cy="352871"/>
            </a:xfrm>
            <a:custGeom>
              <a:avLst/>
              <a:gdLst/>
              <a:ahLst/>
              <a:cxnLst/>
              <a:rect l="l" t="t" r="r" b="b"/>
              <a:pathLst>
                <a:path w="1129" h="3029" extrusionOk="0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9" name="Google Shape;6059;p70"/>
            <p:cNvSpPr/>
            <p:nvPr/>
          </p:nvSpPr>
          <p:spPr>
            <a:xfrm>
              <a:off x="-1662542" y="2252660"/>
              <a:ext cx="94943" cy="255130"/>
            </a:xfrm>
            <a:custGeom>
              <a:avLst/>
              <a:gdLst/>
              <a:ahLst/>
              <a:cxnLst/>
              <a:rect l="l" t="t" r="r" b="b"/>
              <a:pathLst>
                <a:path w="815" h="2190" extrusionOk="0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0" name="Google Shape;6060;p70"/>
            <p:cNvSpPr/>
            <p:nvPr/>
          </p:nvSpPr>
          <p:spPr>
            <a:xfrm>
              <a:off x="-1753523" y="2154918"/>
              <a:ext cx="77236" cy="352871"/>
            </a:xfrm>
            <a:custGeom>
              <a:avLst/>
              <a:gdLst/>
              <a:ahLst/>
              <a:cxnLst/>
              <a:rect l="l" t="t" r="r" b="b"/>
              <a:pathLst>
                <a:path w="663" h="3029" extrusionOk="0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1" name="Google Shape;6061;p70"/>
            <p:cNvSpPr/>
            <p:nvPr/>
          </p:nvSpPr>
          <p:spPr>
            <a:xfrm>
              <a:off x="-1886909" y="2189402"/>
              <a:ext cx="127562" cy="318388"/>
            </a:xfrm>
            <a:custGeom>
              <a:avLst/>
              <a:gdLst/>
              <a:ahLst/>
              <a:cxnLst/>
              <a:rect l="l" t="t" r="r" b="b"/>
              <a:pathLst>
                <a:path w="1095" h="2733" extrusionOk="0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2" name="Google Shape;6062;p70"/>
            <p:cNvSpPr/>
            <p:nvPr/>
          </p:nvSpPr>
          <p:spPr>
            <a:xfrm>
              <a:off x="-1560842" y="2183577"/>
              <a:ext cx="131639" cy="324213"/>
            </a:xfrm>
            <a:custGeom>
              <a:avLst/>
              <a:gdLst/>
              <a:ahLst/>
              <a:cxnLst/>
              <a:rect l="l" t="t" r="r" b="b"/>
              <a:pathLst>
                <a:path w="1130" h="2783" extrusionOk="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3" name="Google Shape;6063;p70"/>
            <p:cNvSpPr/>
            <p:nvPr/>
          </p:nvSpPr>
          <p:spPr>
            <a:xfrm>
              <a:off x="-2000607" y="2469111"/>
              <a:ext cx="78168" cy="23882"/>
            </a:xfrm>
            <a:custGeom>
              <a:avLst/>
              <a:gdLst/>
              <a:ahLst/>
              <a:cxnLst/>
              <a:rect l="l" t="t" r="r" b="b"/>
              <a:pathLst>
                <a:path w="671" h="205" extrusionOk="0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4" name="Google Shape;6064;p70"/>
            <p:cNvSpPr/>
            <p:nvPr/>
          </p:nvSpPr>
          <p:spPr>
            <a:xfrm>
              <a:off x="-1999558" y="2429619"/>
              <a:ext cx="78168" cy="23765"/>
            </a:xfrm>
            <a:custGeom>
              <a:avLst/>
              <a:gdLst/>
              <a:ahLst/>
              <a:cxnLst/>
              <a:rect l="l" t="t" r="r" b="b"/>
              <a:pathLst>
                <a:path w="671" h="204" extrusionOk="0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5" name="Google Shape;6065;p70"/>
            <p:cNvSpPr/>
            <p:nvPr/>
          </p:nvSpPr>
          <p:spPr>
            <a:xfrm>
              <a:off x="-1862212" y="2459209"/>
              <a:ext cx="76188" cy="30755"/>
            </a:xfrm>
            <a:custGeom>
              <a:avLst/>
              <a:gdLst/>
              <a:ahLst/>
              <a:cxnLst/>
              <a:rect l="l" t="t" r="r" b="b"/>
              <a:pathLst>
                <a:path w="654" h="264" extrusionOk="0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6" name="Google Shape;6066;p70"/>
            <p:cNvSpPr/>
            <p:nvPr/>
          </p:nvSpPr>
          <p:spPr>
            <a:xfrm>
              <a:off x="-2006548" y="2169713"/>
              <a:ext cx="87138" cy="20853"/>
            </a:xfrm>
            <a:custGeom>
              <a:avLst/>
              <a:gdLst/>
              <a:ahLst/>
              <a:cxnLst/>
              <a:rect l="l" t="t" r="r" b="b"/>
              <a:pathLst>
                <a:path w="7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7" name="Google Shape;6067;p70"/>
            <p:cNvSpPr/>
            <p:nvPr/>
          </p:nvSpPr>
          <p:spPr>
            <a:xfrm>
              <a:off x="-1644834" y="2473072"/>
              <a:ext cx="58480" cy="18873"/>
            </a:xfrm>
            <a:custGeom>
              <a:avLst/>
              <a:gdLst/>
              <a:ahLst/>
              <a:cxnLst/>
              <a:rect l="l" t="t" r="r" b="b"/>
              <a:pathLst>
                <a:path w="502" h="162" extrusionOk="0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8" name="Google Shape;6068;p70"/>
            <p:cNvSpPr/>
            <p:nvPr/>
          </p:nvSpPr>
          <p:spPr>
            <a:xfrm>
              <a:off x="-1732787" y="2452336"/>
              <a:ext cx="46598" cy="4461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9" name="Google Shape;6069;p70"/>
            <p:cNvSpPr/>
            <p:nvPr/>
          </p:nvSpPr>
          <p:spPr>
            <a:xfrm>
              <a:off x="-1533117" y="2202333"/>
              <a:ext cx="68266" cy="36697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0" name="Google Shape;6070;p70"/>
            <p:cNvSpPr/>
            <p:nvPr/>
          </p:nvSpPr>
          <p:spPr>
            <a:xfrm>
              <a:off x="-1412546" y="2173674"/>
              <a:ext cx="55452" cy="38677"/>
            </a:xfrm>
            <a:custGeom>
              <a:avLst/>
              <a:gdLst/>
              <a:ahLst/>
              <a:cxnLst/>
              <a:rect l="l" t="t" r="r" b="b"/>
              <a:pathLst>
                <a:path w="476" h="332" extrusionOk="0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1" name="Google Shape;6071;p70"/>
            <p:cNvSpPr/>
            <p:nvPr/>
          </p:nvSpPr>
          <p:spPr>
            <a:xfrm>
              <a:off x="-2153796" y="2449307"/>
              <a:ext cx="68383" cy="38677"/>
            </a:xfrm>
            <a:custGeom>
              <a:avLst/>
              <a:gdLst/>
              <a:ahLst/>
              <a:cxnLst/>
              <a:rect l="l" t="t" r="r" b="b"/>
              <a:pathLst>
                <a:path w="587" h="332" extrusionOk="0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2" name="Google Shape;6072;p70"/>
            <p:cNvSpPr/>
            <p:nvPr/>
          </p:nvSpPr>
          <p:spPr>
            <a:xfrm>
              <a:off x="-2172552" y="2174606"/>
              <a:ext cx="87138" cy="37745"/>
            </a:xfrm>
            <a:custGeom>
              <a:avLst/>
              <a:gdLst/>
              <a:ahLst/>
              <a:cxnLst/>
              <a:rect l="l" t="t" r="r" b="b"/>
              <a:pathLst>
                <a:path w="748" h="324" extrusionOk="0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3" name="Google Shape;6073;p70"/>
            <p:cNvSpPr/>
            <p:nvPr/>
          </p:nvSpPr>
          <p:spPr>
            <a:xfrm>
              <a:off x="-1542087" y="2466199"/>
              <a:ext cx="90051" cy="27726"/>
            </a:xfrm>
            <a:custGeom>
              <a:avLst/>
              <a:gdLst/>
              <a:ahLst/>
              <a:cxnLst/>
              <a:rect l="l" t="t" r="r" b="b"/>
              <a:pathLst>
                <a:path w="773" h="238" extrusionOk="0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4" name="Google Shape;6074;p70"/>
            <p:cNvSpPr/>
            <p:nvPr/>
          </p:nvSpPr>
          <p:spPr>
            <a:xfrm>
              <a:off x="-1407653" y="2425658"/>
              <a:ext cx="68266" cy="73277"/>
            </a:xfrm>
            <a:custGeom>
              <a:avLst/>
              <a:gdLst/>
              <a:ahLst/>
              <a:cxnLst/>
              <a:rect l="l" t="t" r="r" b="b"/>
              <a:pathLst>
                <a:path w="586" h="629" extrusionOk="0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8" name="Shape 6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9" name="Google Shape;6079;p71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Overview</a:t>
            </a:r>
            <a:endParaRPr lang="en-GB"/>
          </a:p>
        </p:txBody>
      </p:sp>
      <p:sp>
        <p:nvSpPr>
          <p:cNvPr id="6080" name="Google Shape;6080;p71"/>
          <p:cNvSpPr txBox="1"/>
          <p:nvPr>
            <p:ph type="subTitle" idx="1"/>
          </p:nvPr>
        </p:nvSpPr>
        <p:spPr>
          <a:xfrm>
            <a:off x="720000" y="1307775"/>
            <a:ext cx="4297500" cy="3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all going to become game </a:t>
            </a:r>
            <a:r>
              <a:rPr lang="en-GB"/>
              <a:t>developers</a:t>
            </a:r>
            <a:r>
              <a:rPr lang="en-GB"/>
              <a:t> today, as our job is to recreate the functionality of this game!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going to take a list of words from a file and then use that list with our knowledge of Python to recreate a console-based version of this game!</a:t>
            </a:r>
            <a:endParaRPr lang="en-GB"/>
          </a:p>
        </p:txBody>
      </p:sp>
      <p:pic>
        <p:nvPicPr>
          <p:cNvPr id="6081" name="Google Shape;6081;p7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54713" y="3247054"/>
            <a:ext cx="2576188" cy="1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2" name="Google Shape;6082;p71"/>
          <p:cNvSpPr/>
          <p:nvPr/>
        </p:nvSpPr>
        <p:spPr>
          <a:xfrm>
            <a:off x="6857206" y="1144993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3" name="Google Shape;6083;p71"/>
          <p:cNvSpPr/>
          <p:nvPr/>
        </p:nvSpPr>
        <p:spPr>
          <a:xfrm>
            <a:off x="7016067" y="1281050"/>
            <a:ext cx="253478" cy="299386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421B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084" name="Google Shape;6084;p7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57200" y="2168816"/>
            <a:ext cx="571199" cy="625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5" name="Google Shape;6085;p71"/>
          <p:cNvCxnSpPr>
            <a:stCxn id="6082" idx="4"/>
            <a:endCxn id="6084" idx="0"/>
          </p:cNvCxnSpPr>
          <p:nvPr/>
        </p:nvCxnSpPr>
        <p:spPr>
          <a:xfrm>
            <a:off x="7142806" y="1716493"/>
            <a:ext cx="0" cy="4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6" name="Google Shape;6086;p71"/>
          <p:cNvCxnSpPr>
            <a:endCxn id="6081" idx="0"/>
          </p:cNvCxnSpPr>
          <p:nvPr/>
        </p:nvCxnSpPr>
        <p:spPr>
          <a:xfrm>
            <a:off x="7142807" y="2729854"/>
            <a:ext cx="0" cy="51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7" name="Google Shape;6087;p71"/>
          <p:cNvSpPr/>
          <p:nvPr/>
        </p:nvSpPr>
        <p:spPr>
          <a:xfrm>
            <a:off x="8550" y="9249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88" name="Google Shape;6088;p71"/>
          <p:cNvGrpSpPr/>
          <p:nvPr/>
        </p:nvGrpSpPr>
        <p:grpSpPr>
          <a:xfrm>
            <a:off x="7704400" y="996520"/>
            <a:ext cx="648376" cy="880878"/>
            <a:chOff x="638276" y="3526008"/>
            <a:chExt cx="714936" cy="971200"/>
          </a:xfrm>
        </p:grpSpPr>
        <p:sp>
          <p:nvSpPr>
            <p:cNvPr id="6089" name="Google Shape;6089;p7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90" name="Google Shape;6090;p7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6091" name="Google Shape;6091;p7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2" name="Google Shape;6092;p7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3" name="Google Shape;6093;p7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4" name="Google Shape;6094;p7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5" name="Google Shape;6095;p7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6" name="Google Shape;6096;p7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7" name="Google Shape;6097;p7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8" name="Google Shape;6098;p7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9" name="Google Shape;6099;p7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0" name="Google Shape;6100;p7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1" name="Google Shape;6101;p7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2" name="Google Shape;6102;p7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3" name="Google Shape;6103;p7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4" name="Google Shape;6104;p7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5" name="Google Shape;6105;p7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6" name="Google Shape;6106;p7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7" name="Google Shape;6107;p7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8" name="Google Shape;6108;p7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9" name="Google Shape;6109;p7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0" name="Google Shape;6110;p7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1" name="Google Shape;6111;p7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2" name="Google Shape;6112;p7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3" name="Google Shape;6113;p7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4" name="Google Shape;6114;p7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5" name="Google Shape;6115;p7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6" name="Google Shape;6116;p7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117" name="Google Shape;6117;p71"/>
          <p:cNvGrpSpPr/>
          <p:nvPr/>
        </p:nvGrpSpPr>
        <p:grpSpPr>
          <a:xfrm>
            <a:off x="1359138" y="503645"/>
            <a:ext cx="1107391" cy="403549"/>
            <a:chOff x="-1294235" y="2130167"/>
            <a:chExt cx="859843" cy="402382"/>
          </a:xfrm>
        </p:grpSpPr>
        <p:sp>
          <p:nvSpPr>
            <p:cNvPr id="6118" name="Google Shape;6118;p71"/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9" name="Google Shape;6119;p71"/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0" name="Google Shape;6120;p71"/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1" name="Google Shape;6121;p71"/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2" name="Google Shape;6122;p71"/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3" name="Google Shape;6123;p71"/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4" name="Google Shape;6124;p71"/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5" name="Google Shape;6125;p71"/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6" name="Google Shape;6126;p71"/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7" name="Google Shape;6127;p71"/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8" name="Google Shape;6128;p71"/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9" name="Google Shape;6129;p71"/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0" name="Google Shape;6130;p71"/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1" name="Google Shape;6131;p71"/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2" name="Google Shape;6132;p71"/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3" name="Google Shape;6133;p71"/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4" name="Google Shape;6134;p71"/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38" name="Shape 6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9" name="Google Shape;6139;p72"/>
          <p:cNvSpPr txBox="1"/>
          <p:nvPr>
            <p:ph type="subTitle" idx="1"/>
          </p:nvPr>
        </p:nvSpPr>
        <p:spPr>
          <a:xfrm>
            <a:off x="799825" y="1307775"/>
            <a:ext cx="3528000" cy="3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(Example Word List)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Banana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Pear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Blueberry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Strawberry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Longan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Lychee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Tamarind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Orange</a:t>
            </a:r>
            <a:endParaRPr lang="en-GB"/>
          </a:p>
        </p:txBody>
      </p:sp>
      <p:sp>
        <p:nvSpPr>
          <p:cNvPr id="6140" name="Google Shape;6140;p72"/>
          <p:cNvSpPr/>
          <p:nvPr/>
        </p:nvSpPr>
        <p:spPr>
          <a:xfrm>
            <a:off x="562250" y="1278950"/>
            <a:ext cx="3765600" cy="329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1" name="Google Shape;6141;p72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Goal</a:t>
            </a:r>
            <a:endParaRPr lang="en-GB"/>
          </a:p>
        </p:txBody>
      </p:sp>
      <p:sp>
        <p:nvSpPr>
          <p:cNvPr id="6142" name="Google Shape;6142;p72"/>
          <p:cNvSpPr/>
          <p:nvPr/>
        </p:nvSpPr>
        <p:spPr>
          <a:xfrm>
            <a:off x="4807850" y="1278950"/>
            <a:ext cx="3765600" cy="329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3" name="Google Shape;6143;p72"/>
          <p:cNvSpPr txBox="1"/>
          <p:nvPr>
            <p:ph type="subTitle" idx="1"/>
          </p:nvPr>
        </p:nvSpPr>
        <p:spPr>
          <a:xfrm>
            <a:off x="5045450" y="1307775"/>
            <a:ext cx="3528000" cy="3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word to guess: Lychee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Hit ‘enter’ to get the next word.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word to guess: Pear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Hit ‘enter’ to get the next word.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word to guess: Longan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Hit ‘enter’ to get the next word.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6144" name="Google Shape;6144;p72"/>
          <p:cNvSpPr txBox="1"/>
          <p:nvPr/>
        </p:nvSpPr>
        <p:spPr>
          <a:xfrm>
            <a:off x="1756100" y="924975"/>
            <a:ext cx="13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Example Input</a:t>
            </a:r>
            <a:endParaRPr>
              <a:solidFill>
                <a:srgbClr val="E06666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6145" name="Google Shape;6145;p72"/>
          <p:cNvSpPr txBox="1"/>
          <p:nvPr/>
        </p:nvSpPr>
        <p:spPr>
          <a:xfrm>
            <a:off x="5882300" y="924975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4C2F4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Example Output</a:t>
            </a:r>
            <a:endParaRPr>
              <a:solidFill>
                <a:srgbClr val="A4C2F4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cxnSp>
        <p:nvCxnSpPr>
          <p:cNvPr id="6146" name="Google Shape;6146;p72"/>
          <p:cNvCxnSpPr>
            <a:stCxn id="6140" idx="3"/>
            <a:endCxn id="6142" idx="1"/>
          </p:cNvCxnSpPr>
          <p:nvPr/>
        </p:nvCxnSpPr>
        <p:spPr>
          <a:xfrm>
            <a:off x="4327850" y="2927150"/>
            <a:ext cx="4800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7" name="Google Shape;6147;p72"/>
          <p:cNvSpPr/>
          <p:nvPr/>
        </p:nvSpPr>
        <p:spPr>
          <a:xfrm>
            <a:off x="8550" y="9249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48" name="Google Shape;6148;p72"/>
          <p:cNvGrpSpPr/>
          <p:nvPr/>
        </p:nvGrpSpPr>
        <p:grpSpPr>
          <a:xfrm rot="-1321491">
            <a:off x="392414" y="1147733"/>
            <a:ext cx="714934" cy="378491"/>
            <a:chOff x="-1074225" y="4512538"/>
            <a:chExt cx="714950" cy="378500"/>
          </a:xfrm>
        </p:grpSpPr>
        <p:sp>
          <p:nvSpPr>
            <p:cNvPr id="6149" name="Google Shape;6149;p7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0" name="Google Shape;6150;p7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1" name="Google Shape;6151;p7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2" name="Google Shape;6152;p7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3" name="Google Shape;6153;p7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4" name="Google Shape;6154;p7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5" name="Google Shape;6155;p7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6" name="Google Shape;6156;p7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7" name="Google Shape;6157;p7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8" name="Google Shape;6158;p7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9" name="Google Shape;6159;p7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60" name="Google Shape;6160;p72"/>
          <p:cNvGrpSpPr/>
          <p:nvPr/>
        </p:nvGrpSpPr>
        <p:grpSpPr>
          <a:xfrm flipH="1">
            <a:off x="8164538" y="2987525"/>
            <a:ext cx="714950" cy="378500"/>
            <a:chOff x="-1074225" y="4512538"/>
            <a:chExt cx="714950" cy="378500"/>
          </a:xfrm>
        </p:grpSpPr>
        <p:sp>
          <p:nvSpPr>
            <p:cNvPr id="6161" name="Google Shape;6161;p7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2" name="Google Shape;6162;p7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3" name="Google Shape;6163;p7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4" name="Google Shape;6164;p7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5" name="Google Shape;6165;p7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6" name="Google Shape;6166;p7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7" name="Google Shape;6167;p7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8" name="Google Shape;6168;p7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9" name="Google Shape;6169;p7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0" name="Google Shape;6170;p7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1" name="Google Shape;6171;p7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2" name="Google Shape;6172;p7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3" name="Google Shape;6173;p72"/>
          <p:cNvGrpSpPr/>
          <p:nvPr/>
        </p:nvGrpSpPr>
        <p:grpSpPr>
          <a:xfrm>
            <a:off x="3001724" y="4110079"/>
            <a:ext cx="1326102" cy="679908"/>
            <a:chOff x="2013388" y="2012176"/>
            <a:chExt cx="677793" cy="347512"/>
          </a:xfrm>
        </p:grpSpPr>
        <p:sp>
          <p:nvSpPr>
            <p:cNvPr id="6174" name="Google Shape;6174;p72"/>
            <p:cNvSpPr/>
            <p:nvPr/>
          </p:nvSpPr>
          <p:spPr>
            <a:xfrm>
              <a:off x="2013388" y="2012176"/>
              <a:ext cx="151247" cy="346025"/>
            </a:xfrm>
            <a:custGeom>
              <a:avLst/>
              <a:gdLst/>
              <a:ahLst/>
              <a:cxnLst/>
              <a:rect l="l" t="t" r="r" b="b"/>
              <a:pathLst>
                <a:path w="1018" h="2329" extrusionOk="0">
                  <a:moveTo>
                    <a:pt x="32" y="0"/>
                  </a:moveTo>
                  <a:lnTo>
                    <a:pt x="0" y="2328"/>
                  </a:lnTo>
                  <a:lnTo>
                    <a:pt x="923" y="2328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5" name="Google Shape;6175;p72"/>
            <p:cNvSpPr/>
            <p:nvPr/>
          </p:nvSpPr>
          <p:spPr>
            <a:xfrm>
              <a:off x="2423155" y="2107263"/>
              <a:ext cx="109201" cy="250939"/>
            </a:xfrm>
            <a:custGeom>
              <a:avLst/>
              <a:gdLst/>
              <a:ahLst/>
              <a:cxnLst/>
              <a:rect l="l" t="t" r="r" b="b"/>
              <a:pathLst>
                <a:path w="735" h="1689" extrusionOk="0">
                  <a:moveTo>
                    <a:pt x="42" y="0"/>
                  </a:moveTo>
                  <a:lnTo>
                    <a:pt x="0" y="1688"/>
                  </a:lnTo>
                  <a:lnTo>
                    <a:pt x="734" y="168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6" name="Google Shape;6176;p72"/>
            <p:cNvSpPr/>
            <p:nvPr/>
          </p:nvSpPr>
          <p:spPr>
            <a:xfrm>
              <a:off x="2318707" y="2012176"/>
              <a:ext cx="88995" cy="346025"/>
            </a:xfrm>
            <a:custGeom>
              <a:avLst/>
              <a:gdLst/>
              <a:ahLst/>
              <a:cxnLst/>
              <a:rect l="l" t="t" r="r" b="b"/>
              <a:pathLst>
                <a:path w="599" h="2329" extrusionOk="0">
                  <a:moveTo>
                    <a:pt x="1" y="0"/>
                  </a:moveTo>
                  <a:lnTo>
                    <a:pt x="64" y="2328"/>
                  </a:lnTo>
                  <a:lnTo>
                    <a:pt x="598" y="232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7" name="Google Shape;6177;p72"/>
            <p:cNvSpPr/>
            <p:nvPr/>
          </p:nvSpPr>
          <p:spPr>
            <a:xfrm>
              <a:off x="2164487" y="2044862"/>
              <a:ext cx="146641" cy="313339"/>
            </a:xfrm>
            <a:custGeom>
              <a:avLst/>
              <a:gdLst/>
              <a:ahLst/>
              <a:cxnLst/>
              <a:rect l="l" t="t" r="r" b="b"/>
              <a:pathLst>
                <a:path w="987" h="2109" extrusionOk="0">
                  <a:moveTo>
                    <a:pt x="84" y="1"/>
                  </a:moveTo>
                  <a:lnTo>
                    <a:pt x="1" y="2108"/>
                  </a:lnTo>
                  <a:lnTo>
                    <a:pt x="986" y="2108"/>
                  </a:lnTo>
                  <a:lnTo>
                    <a:pt x="902" y="6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8" name="Google Shape;6178;p72"/>
            <p:cNvSpPr/>
            <p:nvPr/>
          </p:nvSpPr>
          <p:spPr>
            <a:xfrm>
              <a:off x="2539934" y="2040256"/>
              <a:ext cx="151247" cy="317945"/>
            </a:xfrm>
            <a:custGeom>
              <a:avLst/>
              <a:gdLst/>
              <a:ahLst/>
              <a:cxnLst/>
              <a:rect l="l" t="t" r="r" b="b"/>
              <a:pathLst>
                <a:path w="1018" h="2140" extrusionOk="0">
                  <a:moveTo>
                    <a:pt x="1" y="0"/>
                  </a:moveTo>
                  <a:lnTo>
                    <a:pt x="32" y="2139"/>
                  </a:lnTo>
                  <a:lnTo>
                    <a:pt x="1018" y="2139"/>
                  </a:lnTo>
                  <a:lnTo>
                    <a:pt x="91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9" name="Google Shape;6179;p72"/>
            <p:cNvSpPr/>
            <p:nvPr/>
          </p:nvSpPr>
          <p:spPr>
            <a:xfrm>
              <a:off x="2013388" y="2147675"/>
              <a:ext cx="146641" cy="210527"/>
            </a:xfrm>
            <a:custGeom>
              <a:avLst/>
              <a:gdLst/>
              <a:ahLst/>
              <a:cxnLst/>
              <a:rect l="l" t="t" r="r" b="b"/>
              <a:pathLst>
                <a:path w="987" h="1417" extrusionOk="0">
                  <a:moveTo>
                    <a:pt x="986" y="1"/>
                  </a:moveTo>
                  <a:lnTo>
                    <a:pt x="986" y="1"/>
                  </a:lnTo>
                  <a:cubicBezTo>
                    <a:pt x="651" y="11"/>
                    <a:pt x="325" y="43"/>
                    <a:pt x="21" y="74"/>
                  </a:cubicBezTo>
                  <a:lnTo>
                    <a:pt x="0" y="1416"/>
                  </a:lnTo>
                  <a:lnTo>
                    <a:pt x="923" y="141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0" name="Google Shape;6180;p72"/>
            <p:cNvSpPr/>
            <p:nvPr/>
          </p:nvSpPr>
          <p:spPr>
            <a:xfrm>
              <a:off x="2423155" y="2164909"/>
              <a:ext cx="109201" cy="194779"/>
            </a:xfrm>
            <a:custGeom>
              <a:avLst/>
              <a:gdLst/>
              <a:ahLst/>
              <a:cxnLst/>
              <a:rect l="l" t="t" r="r" b="b"/>
              <a:pathLst>
                <a:path w="735" h="1311" extrusionOk="0">
                  <a:moveTo>
                    <a:pt x="32" y="0"/>
                  </a:moveTo>
                  <a:lnTo>
                    <a:pt x="0" y="1311"/>
                  </a:lnTo>
                  <a:lnTo>
                    <a:pt x="734" y="1300"/>
                  </a:lnTo>
                  <a:lnTo>
                    <a:pt x="703" y="115"/>
                  </a:lnTo>
                  <a:cubicBezTo>
                    <a:pt x="483" y="74"/>
                    <a:pt x="262" y="32"/>
                    <a:pt x="32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1" name="Google Shape;6181;p72"/>
            <p:cNvSpPr/>
            <p:nvPr/>
          </p:nvSpPr>
          <p:spPr>
            <a:xfrm>
              <a:off x="2321827" y="2152429"/>
              <a:ext cx="85875" cy="205773"/>
            </a:xfrm>
            <a:custGeom>
              <a:avLst/>
              <a:gdLst/>
              <a:ahLst/>
              <a:cxnLst/>
              <a:rect l="l" t="t" r="r" b="b"/>
              <a:pathLst>
                <a:path w="578" h="1385" extrusionOk="0">
                  <a:moveTo>
                    <a:pt x="1" y="0"/>
                  </a:moveTo>
                  <a:lnTo>
                    <a:pt x="43" y="1384"/>
                  </a:lnTo>
                  <a:lnTo>
                    <a:pt x="577" y="1384"/>
                  </a:lnTo>
                  <a:lnTo>
                    <a:pt x="556" y="53"/>
                  </a:lnTo>
                  <a:cubicBezTo>
                    <a:pt x="378" y="32"/>
                    <a:pt x="189" y="11"/>
                    <a:pt x="1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2" name="Google Shape;6182;p72"/>
            <p:cNvSpPr/>
            <p:nvPr/>
          </p:nvSpPr>
          <p:spPr>
            <a:xfrm>
              <a:off x="2164487" y="2147675"/>
              <a:ext cx="146641" cy="210527"/>
            </a:xfrm>
            <a:custGeom>
              <a:avLst/>
              <a:gdLst/>
              <a:ahLst/>
              <a:cxnLst/>
              <a:rect l="l" t="t" r="r" b="b"/>
              <a:pathLst>
                <a:path w="987" h="1417" extrusionOk="0">
                  <a:moveTo>
                    <a:pt x="63" y="1"/>
                  </a:moveTo>
                  <a:lnTo>
                    <a:pt x="1" y="1416"/>
                  </a:lnTo>
                  <a:lnTo>
                    <a:pt x="986" y="1416"/>
                  </a:lnTo>
                  <a:lnTo>
                    <a:pt x="934" y="22"/>
                  </a:lnTo>
                  <a:cubicBezTo>
                    <a:pt x="630" y="1"/>
                    <a:pt x="347" y="1"/>
                    <a:pt x="63" y="1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3" name="Google Shape;6183;p72"/>
            <p:cNvSpPr/>
            <p:nvPr/>
          </p:nvSpPr>
          <p:spPr>
            <a:xfrm>
              <a:off x="2543054" y="2185115"/>
              <a:ext cx="148127" cy="173087"/>
            </a:xfrm>
            <a:custGeom>
              <a:avLst/>
              <a:gdLst/>
              <a:ahLst/>
              <a:cxnLst/>
              <a:rect l="l" t="t" r="r" b="b"/>
              <a:pathLst>
                <a:path w="997" h="1165" extrusionOk="0">
                  <a:moveTo>
                    <a:pt x="1" y="0"/>
                  </a:moveTo>
                  <a:lnTo>
                    <a:pt x="11" y="1164"/>
                  </a:lnTo>
                  <a:lnTo>
                    <a:pt x="997" y="1164"/>
                  </a:lnTo>
                  <a:lnTo>
                    <a:pt x="955" y="263"/>
                  </a:lnTo>
                  <a:cubicBezTo>
                    <a:pt x="640" y="158"/>
                    <a:pt x="326" y="63"/>
                    <a:pt x="1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4" name="Google Shape;6184;p72"/>
            <p:cNvSpPr/>
            <p:nvPr/>
          </p:nvSpPr>
          <p:spPr>
            <a:xfrm>
              <a:off x="2033594" y="2319129"/>
              <a:ext cx="90481" cy="23474"/>
            </a:xfrm>
            <a:custGeom>
              <a:avLst/>
              <a:gdLst/>
              <a:ahLst/>
              <a:cxnLst/>
              <a:rect l="l" t="t" r="r" b="b"/>
              <a:pathLst>
                <a:path w="609" h="158" extrusionOk="0">
                  <a:moveTo>
                    <a:pt x="11" y="0"/>
                  </a:moveTo>
                  <a:lnTo>
                    <a:pt x="1" y="158"/>
                  </a:lnTo>
                  <a:lnTo>
                    <a:pt x="609" y="15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5" name="Google Shape;6185;p72"/>
            <p:cNvSpPr/>
            <p:nvPr/>
          </p:nvSpPr>
          <p:spPr>
            <a:xfrm>
              <a:off x="2035228" y="2281688"/>
              <a:ext cx="90481" cy="21989"/>
            </a:xfrm>
            <a:custGeom>
              <a:avLst/>
              <a:gdLst/>
              <a:ahLst/>
              <a:cxnLst/>
              <a:rect l="l" t="t" r="r" b="b"/>
              <a:pathLst>
                <a:path w="609" h="148" extrusionOk="0">
                  <a:moveTo>
                    <a:pt x="0" y="1"/>
                  </a:moveTo>
                  <a:lnTo>
                    <a:pt x="0" y="147"/>
                  </a:lnTo>
                  <a:lnTo>
                    <a:pt x="598" y="147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6" name="Google Shape;6186;p72"/>
            <p:cNvSpPr/>
            <p:nvPr/>
          </p:nvSpPr>
          <p:spPr>
            <a:xfrm>
              <a:off x="2194054" y="2309769"/>
              <a:ext cx="85875" cy="29715"/>
            </a:xfrm>
            <a:custGeom>
              <a:avLst/>
              <a:gdLst/>
              <a:ahLst/>
              <a:cxnLst/>
              <a:rect l="l" t="t" r="r" b="b"/>
              <a:pathLst>
                <a:path w="578" h="200" extrusionOk="0">
                  <a:moveTo>
                    <a:pt x="1" y="0"/>
                  </a:moveTo>
                  <a:lnTo>
                    <a:pt x="1" y="200"/>
                  </a:lnTo>
                  <a:lnTo>
                    <a:pt x="578" y="20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7" name="Google Shape;6187;p72"/>
            <p:cNvSpPr/>
            <p:nvPr/>
          </p:nvSpPr>
          <p:spPr>
            <a:xfrm>
              <a:off x="2027354" y="2026141"/>
              <a:ext cx="99841" cy="20503"/>
            </a:xfrm>
            <a:custGeom>
              <a:avLst/>
              <a:gdLst/>
              <a:ahLst/>
              <a:cxnLst/>
              <a:rect l="l" t="t" r="r" b="b"/>
              <a:pathLst>
                <a:path w="672" h="138" extrusionOk="0">
                  <a:moveTo>
                    <a:pt x="1" y="1"/>
                  </a:moveTo>
                  <a:lnTo>
                    <a:pt x="1" y="137"/>
                  </a:lnTo>
                  <a:lnTo>
                    <a:pt x="672" y="137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8" name="Google Shape;6188;p72"/>
            <p:cNvSpPr/>
            <p:nvPr/>
          </p:nvSpPr>
          <p:spPr>
            <a:xfrm>
              <a:off x="2356594" y="2032382"/>
              <a:ext cx="18423" cy="17383"/>
            </a:xfrm>
            <a:custGeom>
              <a:avLst/>
              <a:gdLst/>
              <a:ahLst/>
              <a:cxnLst/>
              <a:rect l="l" t="t" r="r" b="b"/>
              <a:pathLst>
                <a:path w="124" h="117" extrusionOk="0">
                  <a:moveTo>
                    <a:pt x="63" y="0"/>
                  </a:moveTo>
                  <a:cubicBezTo>
                    <a:pt x="0" y="0"/>
                    <a:pt x="0" y="117"/>
                    <a:pt x="63" y="117"/>
                  </a:cubicBezTo>
                  <a:cubicBezTo>
                    <a:pt x="65" y="117"/>
                    <a:pt x="68" y="117"/>
                    <a:pt x="71" y="116"/>
                  </a:cubicBezTo>
                  <a:cubicBezTo>
                    <a:pt x="92" y="116"/>
                    <a:pt x="123" y="95"/>
                    <a:pt x="123" y="64"/>
                  </a:cubicBezTo>
                  <a:cubicBezTo>
                    <a:pt x="123" y="32"/>
                    <a:pt x="92" y="1"/>
                    <a:pt x="71" y="1"/>
                  </a:cubicBezTo>
                  <a:cubicBezTo>
                    <a:pt x="68" y="0"/>
                    <a:pt x="65" y="0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9" name="Google Shape;6189;p72"/>
            <p:cNvSpPr/>
            <p:nvPr/>
          </p:nvSpPr>
          <p:spPr>
            <a:xfrm>
              <a:off x="2234020" y="2273963"/>
              <a:ext cx="16343" cy="11292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57" y="0"/>
                  </a:moveTo>
                  <a:cubicBezTo>
                    <a:pt x="0" y="0"/>
                    <a:pt x="56" y="76"/>
                    <a:pt x="90" y="76"/>
                  </a:cubicBezTo>
                  <a:cubicBezTo>
                    <a:pt x="99" y="76"/>
                    <a:pt x="107" y="69"/>
                    <a:pt x="109" y="53"/>
                  </a:cubicBezTo>
                  <a:cubicBezTo>
                    <a:pt x="109" y="21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0" name="Google Shape;6190;p72"/>
            <p:cNvSpPr/>
            <p:nvPr/>
          </p:nvSpPr>
          <p:spPr>
            <a:xfrm>
              <a:off x="2443361" y="2323735"/>
              <a:ext cx="67155" cy="18869"/>
            </a:xfrm>
            <a:custGeom>
              <a:avLst/>
              <a:gdLst/>
              <a:ahLst/>
              <a:cxnLst/>
              <a:rect l="l" t="t" r="r" b="b"/>
              <a:pathLst>
                <a:path w="452" h="127" extrusionOk="0">
                  <a:moveTo>
                    <a:pt x="11" y="1"/>
                  </a:moveTo>
                  <a:lnTo>
                    <a:pt x="1" y="127"/>
                  </a:lnTo>
                  <a:lnTo>
                    <a:pt x="452" y="1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1" name="Google Shape;6191;p72"/>
            <p:cNvSpPr/>
            <p:nvPr/>
          </p:nvSpPr>
          <p:spPr>
            <a:xfrm>
              <a:off x="2342182" y="2303529"/>
              <a:ext cx="54675" cy="43829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367" y="0"/>
                  </a:moveTo>
                  <a:lnTo>
                    <a:pt x="0" y="11"/>
                  </a:lnTo>
                  <a:lnTo>
                    <a:pt x="0" y="294"/>
                  </a:lnTo>
                  <a:lnTo>
                    <a:pt x="357" y="27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2" name="Google Shape;6192;p72"/>
            <p:cNvSpPr/>
            <p:nvPr/>
          </p:nvSpPr>
          <p:spPr>
            <a:xfrm>
              <a:off x="2572620" y="2058976"/>
              <a:ext cx="78149" cy="34320"/>
            </a:xfrm>
            <a:custGeom>
              <a:avLst/>
              <a:gdLst/>
              <a:ahLst/>
              <a:cxnLst/>
              <a:rect l="l" t="t" r="r" b="b"/>
              <a:pathLst>
                <a:path w="526" h="231" extrusionOk="0">
                  <a:moveTo>
                    <a:pt x="11" y="0"/>
                  </a:moveTo>
                  <a:lnTo>
                    <a:pt x="1" y="231"/>
                  </a:lnTo>
                  <a:lnTo>
                    <a:pt x="525" y="23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3" name="Google Shape;6193;p72"/>
            <p:cNvSpPr/>
            <p:nvPr/>
          </p:nvSpPr>
          <p:spPr>
            <a:xfrm>
              <a:off x="2561774" y="2316009"/>
              <a:ext cx="104595" cy="28229"/>
            </a:xfrm>
            <a:custGeom>
              <a:avLst/>
              <a:gdLst/>
              <a:ahLst/>
              <a:cxnLst/>
              <a:rect l="l" t="t" r="r" b="b"/>
              <a:pathLst>
                <a:path w="704" h="190" extrusionOk="0">
                  <a:moveTo>
                    <a:pt x="1" y="0"/>
                  </a:moveTo>
                  <a:lnTo>
                    <a:pt x="11" y="189"/>
                  </a:lnTo>
                  <a:lnTo>
                    <a:pt x="703" y="18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4" name="Google Shape;6194;p72"/>
            <p:cNvSpPr/>
            <p:nvPr/>
          </p:nvSpPr>
          <p:spPr>
            <a:xfrm>
              <a:off x="2365508" y="2259848"/>
              <a:ext cx="7874" cy="32983"/>
            </a:xfrm>
            <a:custGeom>
              <a:avLst/>
              <a:gdLst/>
              <a:ahLst/>
              <a:cxnLst/>
              <a:rect l="l" t="t" r="r" b="b"/>
              <a:pathLst>
                <a:path w="53" h="222" extrusionOk="0">
                  <a:moveTo>
                    <a:pt x="53" y="1"/>
                  </a:moveTo>
                  <a:lnTo>
                    <a:pt x="0" y="11"/>
                  </a:lnTo>
                  <a:lnTo>
                    <a:pt x="0" y="221"/>
                  </a:lnTo>
                  <a:lnTo>
                    <a:pt x="53" y="22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5" name="Google Shape;6195;p72"/>
            <p:cNvSpPr/>
            <p:nvPr/>
          </p:nvSpPr>
          <p:spPr>
            <a:xfrm>
              <a:off x="2462081" y="2124052"/>
              <a:ext cx="26297" cy="21394"/>
            </a:xfrm>
            <a:custGeom>
              <a:avLst/>
              <a:gdLst/>
              <a:ahLst/>
              <a:cxnLst/>
              <a:rect l="l" t="t" r="r" b="b"/>
              <a:pathLst>
                <a:path w="177" h="144" extrusionOk="0">
                  <a:moveTo>
                    <a:pt x="107" y="0"/>
                  </a:moveTo>
                  <a:cubicBezTo>
                    <a:pt x="103" y="0"/>
                    <a:pt x="99" y="1"/>
                    <a:pt x="95" y="2"/>
                  </a:cubicBezTo>
                  <a:cubicBezTo>
                    <a:pt x="32" y="2"/>
                    <a:pt x="0" y="86"/>
                    <a:pt x="53" y="128"/>
                  </a:cubicBezTo>
                  <a:cubicBezTo>
                    <a:pt x="66" y="139"/>
                    <a:pt x="80" y="143"/>
                    <a:pt x="95" y="143"/>
                  </a:cubicBezTo>
                  <a:cubicBezTo>
                    <a:pt x="137" y="143"/>
                    <a:pt x="176" y="102"/>
                    <a:pt x="168" y="55"/>
                  </a:cubicBezTo>
                  <a:cubicBezTo>
                    <a:pt x="159" y="28"/>
                    <a:pt x="134" y="0"/>
                    <a:pt x="10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96" name="Google Shape;6196;p72"/>
          <p:cNvGrpSpPr/>
          <p:nvPr/>
        </p:nvGrpSpPr>
        <p:grpSpPr>
          <a:xfrm>
            <a:off x="5969548" y="4079550"/>
            <a:ext cx="872052" cy="740949"/>
            <a:chOff x="2962181" y="1979489"/>
            <a:chExt cx="445720" cy="378712"/>
          </a:xfrm>
        </p:grpSpPr>
        <p:sp>
          <p:nvSpPr>
            <p:cNvPr id="6197" name="Google Shape;6197;p72"/>
            <p:cNvSpPr/>
            <p:nvPr/>
          </p:nvSpPr>
          <p:spPr>
            <a:xfrm>
              <a:off x="3118035" y="1979489"/>
              <a:ext cx="110687" cy="378711"/>
            </a:xfrm>
            <a:custGeom>
              <a:avLst/>
              <a:gdLst/>
              <a:ahLst/>
              <a:cxnLst/>
              <a:rect l="l" t="t" r="r" b="b"/>
              <a:pathLst>
                <a:path w="745" h="2549" extrusionOk="0">
                  <a:moveTo>
                    <a:pt x="0" y="0"/>
                  </a:moveTo>
                  <a:lnTo>
                    <a:pt x="32" y="2548"/>
                  </a:lnTo>
                  <a:lnTo>
                    <a:pt x="745" y="254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8" name="Google Shape;6198;p72"/>
            <p:cNvSpPr/>
            <p:nvPr/>
          </p:nvSpPr>
          <p:spPr>
            <a:xfrm>
              <a:off x="3241054" y="1979489"/>
              <a:ext cx="166847" cy="378711"/>
            </a:xfrm>
            <a:custGeom>
              <a:avLst/>
              <a:gdLst/>
              <a:ahLst/>
              <a:cxnLst/>
              <a:rect l="l" t="t" r="r" b="b"/>
              <a:pathLst>
                <a:path w="1123" h="2549" extrusionOk="0">
                  <a:moveTo>
                    <a:pt x="1" y="0"/>
                  </a:moveTo>
                  <a:lnTo>
                    <a:pt x="43" y="2548"/>
                  </a:lnTo>
                  <a:lnTo>
                    <a:pt x="1123" y="2548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9" name="Google Shape;6199;p72"/>
            <p:cNvSpPr/>
            <p:nvPr/>
          </p:nvSpPr>
          <p:spPr>
            <a:xfrm>
              <a:off x="2962181" y="2010541"/>
              <a:ext cx="146641" cy="347660"/>
            </a:xfrm>
            <a:custGeom>
              <a:avLst/>
              <a:gdLst/>
              <a:ahLst/>
              <a:cxnLst/>
              <a:rect l="l" t="t" r="r" b="b"/>
              <a:pathLst>
                <a:path w="987" h="2340" extrusionOk="0">
                  <a:moveTo>
                    <a:pt x="1" y="1"/>
                  </a:moveTo>
                  <a:lnTo>
                    <a:pt x="32" y="2339"/>
                  </a:lnTo>
                  <a:lnTo>
                    <a:pt x="986" y="2339"/>
                  </a:lnTo>
                  <a:lnTo>
                    <a:pt x="88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0" name="Google Shape;6200;p72"/>
            <p:cNvSpPr/>
            <p:nvPr/>
          </p:nvSpPr>
          <p:spPr>
            <a:xfrm>
              <a:off x="3118035" y="1979489"/>
              <a:ext cx="104446" cy="266539"/>
            </a:xfrm>
            <a:custGeom>
              <a:avLst/>
              <a:gdLst/>
              <a:ahLst/>
              <a:cxnLst/>
              <a:rect l="l" t="t" r="r" b="b"/>
              <a:pathLst>
                <a:path w="703" h="1794" extrusionOk="0">
                  <a:moveTo>
                    <a:pt x="0" y="0"/>
                  </a:moveTo>
                  <a:lnTo>
                    <a:pt x="21" y="1772"/>
                  </a:lnTo>
                  <a:cubicBezTo>
                    <a:pt x="241" y="1783"/>
                    <a:pt x="472" y="1793"/>
                    <a:pt x="703" y="1793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1" name="Google Shape;6201;p72"/>
            <p:cNvSpPr/>
            <p:nvPr/>
          </p:nvSpPr>
          <p:spPr>
            <a:xfrm>
              <a:off x="3241054" y="1979489"/>
              <a:ext cx="156001" cy="268025"/>
            </a:xfrm>
            <a:custGeom>
              <a:avLst/>
              <a:gdLst/>
              <a:ahLst/>
              <a:cxnLst/>
              <a:rect l="l" t="t" r="r" b="b"/>
              <a:pathLst>
                <a:path w="1050" h="1804" extrusionOk="0">
                  <a:moveTo>
                    <a:pt x="1" y="0"/>
                  </a:moveTo>
                  <a:lnTo>
                    <a:pt x="32" y="1804"/>
                  </a:lnTo>
                  <a:lnTo>
                    <a:pt x="105" y="1804"/>
                  </a:lnTo>
                  <a:cubicBezTo>
                    <a:pt x="431" y="1804"/>
                    <a:pt x="745" y="1783"/>
                    <a:pt x="1049" y="1772"/>
                  </a:cubicBezTo>
                  <a:lnTo>
                    <a:pt x="892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2" name="Google Shape;6202;p72"/>
            <p:cNvSpPr/>
            <p:nvPr/>
          </p:nvSpPr>
          <p:spPr>
            <a:xfrm>
              <a:off x="2962181" y="2010541"/>
              <a:ext cx="140401" cy="230733"/>
            </a:xfrm>
            <a:custGeom>
              <a:avLst/>
              <a:gdLst/>
              <a:ahLst/>
              <a:cxnLst/>
              <a:rect l="l" t="t" r="r" b="b"/>
              <a:pathLst>
                <a:path w="945" h="1553" extrusionOk="0">
                  <a:moveTo>
                    <a:pt x="1" y="1"/>
                  </a:moveTo>
                  <a:lnTo>
                    <a:pt x="22" y="1448"/>
                  </a:lnTo>
                  <a:cubicBezTo>
                    <a:pt x="315" y="1501"/>
                    <a:pt x="619" y="1532"/>
                    <a:pt x="944" y="1553"/>
                  </a:cubicBezTo>
                  <a:lnTo>
                    <a:pt x="88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3" name="Google Shape;6203;p72"/>
            <p:cNvSpPr/>
            <p:nvPr/>
          </p:nvSpPr>
          <p:spPr>
            <a:xfrm>
              <a:off x="2982387" y="2029262"/>
              <a:ext cx="93749" cy="23623"/>
            </a:xfrm>
            <a:custGeom>
              <a:avLst/>
              <a:gdLst/>
              <a:ahLst/>
              <a:cxnLst/>
              <a:rect l="l" t="t" r="r" b="b"/>
              <a:pathLst>
                <a:path w="631" h="159" extrusionOk="0">
                  <a:moveTo>
                    <a:pt x="1" y="1"/>
                  </a:moveTo>
                  <a:lnTo>
                    <a:pt x="1" y="158"/>
                  </a:lnTo>
                  <a:lnTo>
                    <a:pt x="630" y="15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4" name="Google Shape;6204;p72"/>
            <p:cNvSpPr/>
            <p:nvPr/>
          </p:nvSpPr>
          <p:spPr>
            <a:xfrm>
              <a:off x="2984021" y="2068188"/>
              <a:ext cx="93601" cy="23623"/>
            </a:xfrm>
            <a:custGeom>
              <a:avLst/>
              <a:gdLst/>
              <a:ahLst/>
              <a:cxnLst/>
              <a:rect l="l" t="t" r="r" b="b"/>
              <a:pathLst>
                <a:path w="630" h="159" extrusionOk="0">
                  <a:moveTo>
                    <a:pt x="0" y="1"/>
                  </a:moveTo>
                  <a:lnTo>
                    <a:pt x="0" y="158"/>
                  </a:lnTo>
                  <a:lnTo>
                    <a:pt x="630" y="15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5" name="Google Shape;6205;p72"/>
            <p:cNvSpPr/>
            <p:nvPr/>
          </p:nvSpPr>
          <p:spPr>
            <a:xfrm>
              <a:off x="3314301" y="2311255"/>
              <a:ext cx="18869" cy="17383"/>
            </a:xfrm>
            <a:custGeom>
              <a:avLst/>
              <a:gdLst/>
              <a:ahLst/>
              <a:cxnLst/>
              <a:rect l="l" t="t" r="r" b="b"/>
              <a:pathLst>
                <a:path w="127" h="117" extrusionOk="0">
                  <a:moveTo>
                    <a:pt x="56" y="0"/>
                  </a:moveTo>
                  <a:cubicBezTo>
                    <a:pt x="1" y="0"/>
                    <a:pt x="3" y="116"/>
                    <a:pt x="63" y="116"/>
                  </a:cubicBezTo>
                  <a:cubicBezTo>
                    <a:pt x="95" y="116"/>
                    <a:pt x="126" y="85"/>
                    <a:pt x="126" y="53"/>
                  </a:cubicBezTo>
                  <a:cubicBezTo>
                    <a:pt x="126" y="22"/>
                    <a:pt x="95" y="1"/>
                    <a:pt x="63" y="1"/>
                  </a:cubicBezTo>
                  <a:cubicBezTo>
                    <a:pt x="61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6" name="Google Shape;6206;p72"/>
            <p:cNvSpPr/>
            <p:nvPr/>
          </p:nvSpPr>
          <p:spPr>
            <a:xfrm>
              <a:off x="3298998" y="2054222"/>
              <a:ext cx="18572" cy="12629"/>
            </a:xfrm>
            <a:custGeom>
              <a:avLst/>
              <a:gdLst/>
              <a:ahLst/>
              <a:cxnLst/>
              <a:rect l="l" t="t" r="r" b="b"/>
              <a:pathLst>
                <a:path w="125" h="85" extrusionOk="0">
                  <a:moveTo>
                    <a:pt x="104" y="0"/>
                  </a:moveTo>
                  <a:cubicBezTo>
                    <a:pt x="67" y="0"/>
                    <a:pt x="1" y="84"/>
                    <a:pt x="72" y="84"/>
                  </a:cubicBezTo>
                  <a:cubicBezTo>
                    <a:pt x="103" y="84"/>
                    <a:pt x="124" y="64"/>
                    <a:pt x="124" y="32"/>
                  </a:cubicBezTo>
                  <a:cubicBezTo>
                    <a:pt x="124" y="9"/>
                    <a:pt x="116" y="0"/>
                    <a:pt x="10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7" name="Google Shape;6207;p72"/>
            <p:cNvSpPr/>
            <p:nvPr/>
          </p:nvSpPr>
          <p:spPr>
            <a:xfrm>
              <a:off x="3133635" y="19982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8" name="Google Shape;6208;p72"/>
            <p:cNvSpPr/>
            <p:nvPr/>
          </p:nvSpPr>
          <p:spPr>
            <a:xfrm>
              <a:off x="3255169" y="19965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12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3" name="Google Shape;6213;p73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Details</a:t>
            </a:r>
            <a:endParaRPr lang="en-GB"/>
          </a:p>
        </p:txBody>
      </p:sp>
      <p:sp>
        <p:nvSpPr>
          <p:cNvPr id="6214" name="Google Shape;6214;p73"/>
          <p:cNvSpPr txBox="1"/>
          <p:nvPr>
            <p:ph type="subTitle" idx="1"/>
          </p:nvPr>
        </p:nvSpPr>
        <p:spPr>
          <a:xfrm>
            <a:off x="720000" y="1307775"/>
            <a:ext cx="4297500" cy="3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</a:rPr>
              <a:t>Words</a:t>
            </a:r>
            <a:endParaRPr sz="200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provide a list of words for you to use in a file named </a:t>
            </a:r>
            <a:r>
              <a:rPr lang="en-GB" sz="1400"/>
              <a:t>“</a:t>
            </a:r>
            <a:r>
              <a:rPr lang="en-GB" sz="1400">
                <a:solidFill>
                  <a:srgbClr val="FFBE3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cswords.txt</a:t>
            </a:r>
            <a:r>
              <a:rPr lang="en-GB" sz="1400"/>
              <a:t>”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</a:rPr>
              <a:t>Files</a:t>
            </a:r>
            <a:endParaRPr sz="200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are given a function that will read words from a file for us called </a:t>
            </a:r>
            <a:r>
              <a:rPr lang="en-GB" sz="14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get_words_from_file(</a:t>
            </a:r>
            <a:r>
              <a:rPr lang="en-GB" sz="1400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r>
              <a:rPr lang="en-GB" sz="14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</a:rPr>
              <a:t>Game Loop</a:t>
            </a:r>
            <a:endParaRPr sz="200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want to repeat the game infinitely (or until we hit the </a:t>
            </a:r>
            <a:r>
              <a:rPr lang="en-GB" sz="1400">
                <a:solidFill>
                  <a:srgbClr val="EA9999"/>
                </a:solidFill>
              </a:rPr>
              <a:t>stop </a:t>
            </a:r>
            <a:r>
              <a:rPr lang="en-GB" sz="1400"/>
              <a:t>button at the top of the IDE)</a:t>
            </a:r>
            <a:endParaRPr sz="1400"/>
          </a:p>
        </p:txBody>
      </p:sp>
      <p:pic>
        <p:nvPicPr>
          <p:cNvPr id="6215" name="Google Shape;6215;p7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54713" y="3247054"/>
            <a:ext cx="2576188" cy="1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6" name="Google Shape;6216;p73"/>
          <p:cNvSpPr/>
          <p:nvPr/>
        </p:nvSpPr>
        <p:spPr>
          <a:xfrm>
            <a:off x="6857206" y="1144993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7" name="Google Shape;6217;p73"/>
          <p:cNvSpPr/>
          <p:nvPr/>
        </p:nvSpPr>
        <p:spPr>
          <a:xfrm>
            <a:off x="7016067" y="1281050"/>
            <a:ext cx="253478" cy="299386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421B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218" name="Google Shape;6218;p7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57200" y="2168816"/>
            <a:ext cx="571199" cy="625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19" name="Google Shape;6219;p73"/>
          <p:cNvCxnSpPr>
            <a:stCxn id="6216" idx="4"/>
            <a:endCxn id="6218" idx="0"/>
          </p:cNvCxnSpPr>
          <p:nvPr/>
        </p:nvCxnSpPr>
        <p:spPr>
          <a:xfrm>
            <a:off x="7142806" y="1716493"/>
            <a:ext cx="0" cy="4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0" name="Google Shape;6220;p73"/>
          <p:cNvCxnSpPr>
            <a:endCxn id="6215" idx="0"/>
          </p:cNvCxnSpPr>
          <p:nvPr/>
        </p:nvCxnSpPr>
        <p:spPr>
          <a:xfrm>
            <a:off x="7142807" y="2729854"/>
            <a:ext cx="0" cy="51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21" name="Google Shape;6221;p73"/>
          <p:cNvGrpSpPr/>
          <p:nvPr/>
        </p:nvGrpSpPr>
        <p:grpSpPr>
          <a:xfrm>
            <a:off x="287609" y="4141719"/>
            <a:ext cx="1284484" cy="676350"/>
            <a:chOff x="2013351" y="4582349"/>
            <a:chExt cx="824233" cy="466705"/>
          </a:xfrm>
        </p:grpSpPr>
        <p:sp>
          <p:nvSpPr>
            <p:cNvPr id="6222" name="Google Shape;6222;p73"/>
            <p:cNvSpPr/>
            <p:nvPr/>
          </p:nvSpPr>
          <p:spPr>
            <a:xfrm>
              <a:off x="2582172" y="4652203"/>
              <a:ext cx="235017" cy="361613"/>
            </a:xfrm>
            <a:custGeom>
              <a:avLst/>
              <a:gdLst/>
              <a:ahLst/>
              <a:cxnLst/>
              <a:rect l="l" t="t" r="r" b="b"/>
              <a:pathLst>
                <a:path w="3388" h="5213" extrusionOk="0">
                  <a:moveTo>
                    <a:pt x="1" y="0"/>
                  </a:moveTo>
                  <a:lnTo>
                    <a:pt x="1" y="5212"/>
                  </a:lnTo>
                  <a:lnTo>
                    <a:pt x="3388" y="5212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3" name="Google Shape;6223;p73"/>
            <p:cNvSpPr/>
            <p:nvPr/>
          </p:nvSpPr>
          <p:spPr>
            <a:xfrm>
              <a:off x="2529799" y="4662400"/>
              <a:ext cx="235780" cy="363000"/>
            </a:xfrm>
            <a:custGeom>
              <a:avLst/>
              <a:gdLst/>
              <a:ahLst/>
              <a:cxnLst/>
              <a:rect l="l" t="t" r="r" b="b"/>
              <a:pathLst>
                <a:path w="3399" h="5233" extrusionOk="0">
                  <a:moveTo>
                    <a:pt x="1" y="0"/>
                  </a:moveTo>
                  <a:lnTo>
                    <a:pt x="1" y="5233"/>
                  </a:lnTo>
                  <a:lnTo>
                    <a:pt x="3398" y="523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4" name="Google Shape;6224;p73"/>
            <p:cNvSpPr/>
            <p:nvPr/>
          </p:nvSpPr>
          <p:spPr>
            <a:xfrm>
              <a:off x="2482559" y="4685639"/>
              <a:ext cx="235017" cy="363069"/>
            </a:xfrm>
            <a:custGeom>
              <a:avLst/>
              <a:gdLst/>
              <a:ahLst/>
              <a:cxnLst/>
              <a:rect l="l" t="t" r="r" b="b"/>
              <a:pathLst>
                <a:path w="3388" h="5234" extrusionOk="0">
                  <a:moveTo>
                    <a:pt x="0" y="1"/>
                  </a:moveTo>
                  <a:lnTo>
                    <a:pt x="0" y="5233"/>
                  </a:lnTo>
                  <a:lnTo>
                    <a:pt x="3387" y="523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5" name="Google Shape;6225;p73"/>
            <p:cNvSpPr/>
            <p:nvPr/>
          </p:nvSpPr>
          <p:spPr>
            <a:xfrm>
              <a:off x="2601110" y="4652620"/>
              <a:ext cx="235780" cy="396435"/>
            </a:xfrm>
            <a:custGeom>
              <a:avLst/>
              <a:gdLst/>
              <a:ahLst/>
              <a:cxnLst/>
              <a:rect l="l" t="t" r="r" b="b"/>
              <a:pathLst>
                <a:path w="3399" h="5715" extrusionOk="0">
                  <a:moveTo>
                    <a:pt x="1689" y="0"/>
                  </a:moveTo>
                  <a:cubicBezTo>
                    <a:pt x="1675" y="0"/>
                    <a:pt x="1661" y="2"/>
                    <a:pt x="1647" y="5"/>
                  </a:cubicBezTo>
                  <a:lnTo>
                    <a:pt x="137" y="477"/>
                  </a:lnTo>
                  <a:cubicBezTo>
                    <a:pt x="53" y="498"/>
                    <a:pt x="1" y="592"/>
                    <a:pt x="32" y="686"/>
                  </a:cubicBezTo>
                  <a:lnTo>
                    <a:pt x="1542" y="5594"/>
                  </a:lnTo>
                  <a:cubicBezTo>
                    <a:pt x="1568" y="5673"/>
                    <a:pt x="1638" y="5715"/>
                    <a:pt x="1709" y="5715"/>
                  </a:cubicBezTo>
                  <a:cubicBezTo>
                    <a:pt x="1723" y="5715"/>
                    <a:pt x="1738" y="5713"/>
                    <a:pt x="1752" y="5709"/>
                  </a:cubicBezTo>
                  <a:lnTo>
                    <a:pt x="3262" y="5238"/>
                  </a:lnTo>
                  <a:cubicBezTo>
                    <a:pt x="3356" y="5217"/>
                    <a:pt x="3398" y="5122"/>
                    <a:pt x="3377" y="5028"/>
                  </a:cubicBezTo>
                  <a:lnTo>
                    <a:pt x="1857" y="120"/>
                  </a:lnTo>
                  <a:cubicBezTo>
                    <a:pt x="1839" y="49"/>
                    <a:pt x="1768" y="0"/>
                    <a:pt x="1689" y="0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6" name="Google Shape;6226;p73"/>
            <p:cNvSpPr/>
            <p:nvPr/>
          </p:nvSpPr>
          <p:spPr>
            <a:xfrm>
              <a:off x="2630938" y="4652897"/>
              <a:ext cx="206646" cy="388527"/>
            </a:xfrm>
            <a:custGeom>
              <a:avLst/>
              <a:gdLst/>
              <a:ahLst/>
              <a:cxnLst/>
              <a:rect l="l" t="t" r="r" b="b"/>
              <a:pathLst>
                <a:path w="2979" h="5601" extrusionOk="0">
                  <a:moveTo>
                    <a:pt x="1332" y="1"/>
                  </a:moveTo>
                  <a:lnTo>
                    <a:pt x="137" y="378"/>
                  </a:lnTo>
                  <a:cubicBezTo>
                    <a:pt x="42" y="399"/>
                    <a:pt x="0" y="494"/>
                    <a:pt x="21" y="588"/>
                  </a:cubicBezTo>
                  <a:lnTo>
                    <a:pt x="1542" y="5496"/>
                  </a:lnTo>
                  <a:cubicBezTo>
                    <a:pt x="1563" y="5548"/>
                    <a:pt x="1594" y="5590"/>
                    <a:pt x="1647" y="5601"/>
                  </a:cubicBezTo>
                  <a:lnTo>
                    <a:pt x="2842" y="5234"/>
                  </a:lnTo>
                  <a:cubicBezTo>
                    <a:pt x="2937" y="5202"/>
                    <a:pt x="2979" y="5108"/>
                    <a:pt x="2958" y="5024"/>
                  </a:cubicBezTo>
                  <a:lnTo>
                    <a:pt x="1437" y="116"/>
                  </a:lnTo>
                  <a:cubicBezTo>
                    <a:pt x="1427" y="64"/>
                    <a:pt x="1385" y="22"/>
                    <a:pt x="1332" y="1"/>
                  </a:cubicBezTo>
                  <a:close/>
                </a:path>
              </a:pathLst>
            </a:custGeom>
            <a:solidFill>
              <a:srgbClr val="705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7" name="Google Shape;6227;p73"/>
            <p:cNvSpPr/>
            <p:nvPr/>
          </p:nvSpPr>
          <p:spPr>
            <a:xfrm>
              <a:off x="2618590" y="4670725"/>
              <a:ext cx="117855" cy="66454"/>
            </a:xfrm>
            <a:custGeom>
              <a:avLst/>
              <a:gdLst/>
              <a:ahLst/>
              <a:cxnLst/>
              <a:rect l="l" t="t" r="r" b="b"/>
              <a:pathLst>
                <a:path w="1699" h="958" extrusionOk="0">
                  <a:moveTo>
                    <a:pt x="1448" y="1"/>
                  </a:moveTo>
                  <a:cubicBezTo>
                    <a:pt x="1434" y="1"/>
                    <a:pt x="1420" y="2"/>
                    <a:pt x="1405" y="6"/>
                  </a:cubicBezTo>
                  <a:lnTo>
                    <a:pt x="116" y="404"/>
                  </a:lnTo>
                  <a:cubicBezTo>
                    <a:pt x="42" y="425"/>
                    <a:pt x="0" y="499"/>
                    <a:pt x="21" y="583"/>
                  </a:cubicBezTo>
                  <a:lnTo>
                    <a:pt x="137" y="950"/>
                  </a:lnTo>
                  <a:cubicBezTo>
                    <a:pt x="152" y="955"/>
                    <a:pt x="168" y="958"/>
                    <a:pt x="184" y="958"/>
                  </a:cubicBezTo>
                  <a:cubicBezTo>
                    <a:pt x="199" y="958"/>
                    <a:pt x="215" y="955"/>
                    <a:pt x="231" y="950"/>
                  </a:cubicBezTo>
                  <a:lnTo>
                    <a:pt x="1605" y="530"/>
                  </a:lnTo>
                  <a:cubicBezTo>
                    <a:pt x="1647" y="520"/>
                    <a:pt x="1678" y="488"/>
                    <a:pt x="1699" y="446"/>
                  </a:cubicBezTo>
                  <a:lnTo>
                    <a:pt x="1594" y="100"/>
                  </a:lnTo>
                  <a:cubicBezTo>
                    <a:pt x="1568" y="40"/>
                    <a:pt x="1514" y="1"/>
                    <a:pt x="1448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8" name="Google Shape;6228;p73"/>
            <p:cNvSpPr/>
            <p:nvPr/>
          </p:nvSpPr>
          <p:spPr>
            <a:xfrm>
              <a:off x="2658547" y="4724485"/>
              <a:ext cx="77206" cy="43979"/>
            </a:xfrm>
            <a:custGeom>
              <a:avLst/>
              <a:gdLst/>
              <a:ahLst/>
              <a:cxnLst/>
              <a:rect l="l" t="t" r="r" b="b"/>
              <a:pathLst>
                <a:path w="1113" h="634" extrusionOk="0">
                  <a:moveTo>
                    <a:pt x="952" y="0"/>
                  </a:moveTo>
                  <a:cubicBezTo>
                    <a:pt x="942" y="0"/>
                    <a:pt x="933" y="3"/>
                    <a:pt x="924" y="7"/>
                  </a:cubicBezTo>
                  <a:lnTo>
                    <a:pt x="85" y="269"/>
                  </a:lnTo>
                  <a:cubicBezTo>
                    <a:pt x="32" y="280"/>
                    <a:pt x="1" y="332"/>
                    <a:pt x="22" y="385"/>
                  </a:cubicBezTo>
                  <a:lnTo>
                    <a:pt x="95" y="626"/>
                  </a:lnTo>
                  <a:cubicBezTo>
                    <a:pt x="106" y="631"/>
                    <a:pt x="116" y="634"/>
                    <a:pt x="127" y="634"/>
                  </a:cubicBezTo>
                  <a:cubicBezTo>
                    <a:pt x="137" y="634"/>
                    <a:pt x="148" y="631"/>
                    <a:pt x="158" y="626"/>
                  </a:cubicBezTo>
                  <a:lnTo>
                    <a:pt x="1050" y="353"/>
                  </a:lnTo>
                  <a:cubicBezTo>
                    <a:pt x="1081" y="343"/>
                    <a:pt x="1102" y="322"/>
                    <a:pt x="1112" y="301"/>
                  </a:cubicBezTo>
                  <a:lnTo>
                    <a:pt x="1039" y="70"/>
                  </a:lnTo>
                  <a:cubicBezTo>
                    <a:pt x="1023" y="29"/>
                    <a:pt x="987" y="0"/>
                    <a:pt x="952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9" name="Google Shape;6229;p73"/>
            <p:cNvSpPr/>
            <p:nvPr/>
          </p:nvSpPr>
          <p:spPr>
            <a:xfrm>
              <a:off x="2440383" y="4589633"/>
              <a:ext cx="136793" cy="132492"/>
            </a:xfrm>
            <a:custGeom>
              <a:avLst/>
              <a:gdLst/>
              <a:ahLst/>
              <a:cxnLst/>
              <a:rect l="l" t="t" r="r" b="b"/>
              <a:pathLst>
                <a:path w="1972" h="1910" extrusionOk="0">
                  <a:moveTo>
                    <a:pt x="147" y="1"/>
                  </a:moveTo>
                  <a:cubicBezTo>
                    <a:pt x="0" y="1"/>
                    <a:pt x="0" y="1909"/>
                    <a:pt x="147" y="1909"/>
                  </a:cubicBezTo>
                  <a:lnTo>
                    <a:pt x="1971" y="1909"/>
                  </a:lnTo>
                  <a:cubicBezTo>
                    <a:pt x="1741" y="1573"/>
                    <a:pt x="1688" y="661"/>
                    <a:pt x="1971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0" name="Google Shape;6230;p73"/>
            <p:cNvSpPr/>
            <p:nvPr/>
          </p:nvSpPr>
          <p:spPr>
            <a:xfrm>
              <a:off x="2472986" y="4629589"/>
              <a:ext cx="93993" cy="65622"/>
            </a:xfrm>
            <a:custGeom>
              <a:avLst/>
              <a:gdLst/>
              <a:ahLst/>
              <a:cxnLst/>
              <a:rect l="l" t="t" r="r" b="b"/>
              <a:pathLst>
                <a:path w="1355" h="946" extrusionOk="0">
                  <a:moveTo>
                    <a:pt x="645" y="1"/>
                  </a:moveTo>
                  <a:cubicBezTo>
                    <a:pt x="179" y="1"/>
                    <a:pt x="0" y="416"/>
                    <a:pt x="23" y="672"/>
                  </a:cubicBezTo>
                  <a:cubicBezTo>
                    <a:pt x="44" y="861"/>
                    <a:pt x="694" y="945"/>
                    <a:pt x="1355" y="945"/>
                  </a:cubicBezTo>
                  <a:cubicBezTo>
                    <a:pt x="1313" y="704"/>
                    <a:pt x="1302" y="463"/>
                    <a:pt x="1323" y="221"/>
                  </a:cubicBezTo>
                  <a:cubicBezTo>
                    <a:pt x="1051" y="63"/>
                    <a:pt x="826" y="1"/>
                    <a:pt x="645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1" name="Google Shape;6231;p73"/>
            <p:cNvSpPr/>
            <p:nvPr/>
          </p:nvSpPr>
          <p:spPr>
            <a:xfrm>
              <a:off x="2456338" y="4582349"/>
              <a:ext cx="151360" cy="22614"/>
            </a:xfrm>
            <a:custGeom>
              <a:avLst/>
              <a:gdLst/>
              <a:ahLst/>
              <a:cxnLst/>
              <a:rect l="l" t="t" r="r" b="b"/>
              <a:pathLst>
                <a:path w="2182" h="326" extrusionOk="0">
                  <a:moveTo>
                    <a:pt x="1" y="1"/>
                  </a:moveTo>
                  <a:lnTo>
                    <a:pt x="1" y="326"/>
                  </a:lnTo>
                  <a:lnTo>
                    <a:pt x="2014" y="326"/>
                  </a:lnTo>
                  <a:cubicBezTo>
                    <a:pt x="2182" y="326"/>
                    <a:pt x="2182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2" name="Google Shape;6232;p73"/>
            <p:cNvSpPr/>
            <p:nvPr/>
          </p:nvSpPr>
          <p:spPr>
            <a:xfrm>
              <a:off x="2456338" y="4705270"/>
              <a:ext cx="149209" cy="23377"/>
            </a:xfrm>
            <a:custGeom>
              <a:avLst/>
              <a:gdLst/>
              <a:ahLst/>
              <a:cxnLst/>
              <a:rect l="l" t="t" r="r" b="b"/>
              <a:pathLst>
                <a:path w="2151" h="337" extrusionOk="0">
                  <a:moveTo>
                    <a:pt x="1" y="1"/>
                  </a:moveTo>
                  <a:lnTo>
                    <a:pt x="1" y="336"/>
                  </a:lnTo>
                  <a:lnTo>
                    <a:pt x="2014" y="336"/>
                  </a:lnTo>
                  <a:cubicBezTo>
                    <a:pt x="2150" y="336"/>
                    <a:pt x="2150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3" name="Google Shape;6233;p73"/>
            <p:cNvSpPr/>
            <p:nvPr/>
          </p:nvSpPr>
          <p:spPr>
            <a:xfrm>
              <a:off x="2149382" y="4582349"/>
              <a:ext cx="328108" cy="146296"/>
            </a:xfrm>
            <a:custGeom>
              <a:avLst/>
              <a:gdLst/>
              <a:ahLst/>
              <a:cxnLst/>
              <a:rect l="l" t="t" r="r" b="b"/>
              <a:pathLst>
                <a:path w="4730" h="2109" extrusionOk="0">
                  <a:moveTo>
                    <a:pt x="997" y="1"/>
                  </a:moveTo>
                  <a:cubicBezTo>
                    <a:pt x="1" y="1"/>
                    <a:pt x="1" y="2108"/>
                    <a:pt x="997" y="2108"/>
                  </a:cubicBezTo>
                  <a:lnTo>
                    <a:pt x="4667" y="2108"/>
                  </a:lnTo>
                  <a:cubicBezTo>
                    <a:pt x="4709" y="2108"/>
                    <a:pt x="4730" y="2056"/>
                    <a:pt x="4730" y="2004"/>
                  </a:cubicBezTo>
                  <a:cubicBezTo>
                    <a:pt x="4730" y="1941"/>
                    <a:pt x="4709" y="1773"/>
                    <a:pt x="4667" y="1773"/>
                  </a:cubicBezTo>
                  <a:lnTo>
                    <a:pt x="4594" y="1773"/>
                  </a:lnTo>
                  <a:cubicBezTo>
                    <a:pt x="4394" y="1773"/>
                    <a:pt x="4394" y="326"/>
                    <a:pt x="4594" y="326"/>
                  </a:cubicBezTo>
                  <a:lnTo>
                    <a:pt x="4667" y="326"/>
                  </a:lnTo>
                  <a:cubicBezTo>
                    <a:pt x="4709" y="326"/>
                    <a:pt x="4730" y="158"/>
                    <a:pt x="4730" y="106"/>
                  </a:cubicBezTo>
                  <a:cubicBezTo>
                    <a:pt x="4730" y="43"/>
                    <a:pt x="4709" y="1"/>
                    <a:pt x="4667" y="1"/>
                  </a:cubicBezTo>
                  <a:close/>
                </a:path>
              </a:pathLst>
            </a:custGeom>
            <a:solidFill>
              <a:srgbClr val="C15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4" name="Google Shape;6234;p73"/>
            <p:cNvSpPr/>
            <p:nvPr/>
          </p:nvSpPr>
          <p:spPr>
            <a:xfrm>
              <a:off x="2169014" y="4582349"/>
              <a:ext cx="308477" cy="84490"/>
            </a:xfrm>
            <a:custGeom>
              <a:avLst/>
              <a:gdLst/>
              <a:ahLst/>
              <a:cxnLst/>
              <a:rect l="l" t="t" r="r" b="b"/>
              <a:pathLst>
                <a:path w="4447" h="1218" extrusionOk="0">
                  <a:moveTo>
                    <a:pt x="714" y="1"/>
                  </a:moveTo>
                  <a:cubicBezTo>
                    <a:pt x="315" y="1"/>
                    <a:pt x="85" y="326"/>
                    <a:pt x="1" y="724"/>
                  </a:cubicBezTo>
                  <a:cubicBezTo>
                    <a:pt x="504" y="1028"/>
                    <a:pt x="1385" y="1217"/>
                    <a:pt x="2381" y="1217"/>
                  </a:cubicBezTo>
                  <a:cubicBezTo>
                    <a:pt x="2414" y="1218"/>
                    <a:pt x="2448" y="1218"/>
                    <a:pt x="2481" y="1218"/>
                  </a:cubicBezTo>
                  <a:cubicBezTo>
                    <a:pt x="3046" y="1218"/>
                    <a:pt x="3609" y="1135"/>
                    <a:pt x="4153" y="986"/>
                  </a:cubicBezTo>
                  <a:cubicBezTo>
                    <a:pt x="4164" y="651"/>
                    <a:pt x="4206" y="326"/>
                    <a:pt x="4300" y="326"/>
                  </a:cubicBezTo>
                  <a:lnTo>
                    <a:pt x="4384" y="326"/>
                  </a:lnTo>
                  <a:cubicBezTo>
                    <a:pt x="4415" y="326"/>
                    <a:pt x="4447" y="158"/>
                    <a:pt x="4447" y="95"/>
                  </a:cubicBezTo>
                  <a:cubicBezTo>
                    <a:pt x="4447" y="43"/>
                    <a:pt x="4415" y="1"/>
                    <a:pt x="4384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5" name="Google Shape;6235;p73"/>
            <p:cNvSpPr/>
            <p:nvPr/>
          </p:nvSpPr>
          <p:spPr>
            <a:xfrm>
              <a:off x="2418532" y="4582349"/>
              <a:ext cx="58962" cy="146296"/>
            </a:xfrm>
            <a:custGeom>
              <a:avLst/>
              <a:gdLst/>
              <a:ahLst/>
              <a:cxnLst/>
              <a:rect l="l" t="t" r="r" b="b"/>
              <a:pathLst>
                <a:path w="850" h="2109" extrusionOk="0">
                  <a:moveTo>
                    <a:pt x="493" y="1"/>
                  </a:moveTo>
                  <a:cubicBezTo>
                    <a:pt x="0" y="221"/>
                    <a:pt x="0" y="1899"/>
                    <a:pt x="493" y="2108"/>
                  </a:cubicBezTo>
                  <a:lnTo>
                    <a:pt x="787" y="2108"/>
                  </a:lnTo>
                  <a:cubicBezTo>
                    <a:pt x="818" y="2108"/>
                    <a:pt x="850" y="2066"/>
                    <a:pt x="850" y="2004"/>
                  </a:cubicBezTo>
                  <a:cubicBezTo>
                    <a:pt x="850" y="1951"/>
                    <a:pt x="818" y="1773"/>
                    <a:pt x="787" y="1773"/>
                  </a:cubicBezTo>
                  <a:lnTo>
                    <a:pt x="714" y="1773"/>
                  </a:lnTo>
                  <a:cubicBezTo>
                    <a:pt x="514" y="1773"/>
                    <a:pt x="514" y="336"/>
                    <a:pt x="714" y="336"/>
                  </a:cubicBezTo>
                  <a:lnTo>
                    <a:pt x="787" y="336"/>
                  </a:lnTo>
                  <a:cubicBezTo>
                    <a:pt x="818" y="336"/>
                    <a:pt x="850" y="158"/>
                    <a:pt x="850" y="106"/>
                  </a:cubicBezTo>
                  <a:cubicBezTo>
                    <a:pt x="850" y="43"/>
                    <a:pt x="818" y="1"/>
                    <a:pt x="787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6" name="Google Shape;6236;p73"/>
            <p:cNvSpPr/>
            <p:nvPr/>
          </p:nvSpPr>
          <p:spPr>
            <a:xfrm>
              <a:off x="2193015" y="4610027"/>
              <a:ext cx="53899" cy="90941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47" y="0"/>
                  </a:moveTo>
                  <a:cubicBezTo>
                    <a:pt x="1" y="0"/>
                    <a:pt x="1" y="1311"/>
                    <a:pt x="347" y="1311"/>
                  </a:cubicBezTo>
                  <a:lnTo>
                    <a:pt x="777" y="1311"/>
                  </a:lnTo>
                  <a:cubicBezTo>
                    <a:pt x="504" y="1164"/>
                    <a:pt x="50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7" name="Google Shape;6237;p73"/>
            <p:cNvSpPr/>
            <p:nvPr/>
          </p:nvSpPr>
          <p:spPr>
            <a:xfrm>
              <a:off x="2355962" y="4610027"/>
              <a:ext cx="53899" cy="90941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57" y="0"/>
                  </a:moveTo>
                  <a:cubicBezTo>
                    <a:pt x="1" y="0"/>
                    <a:pt x="1" y="1311"/>
                    <a:pt x="357" y="1311"/>
                  </a:cubicBezTo>
                  <a:lnTo>
                    <a:pt x="777" y="1311"/>
                  </a:lnTo>
                  <a:cubicBezTo>
                    <a:pt x="514" y="1164"/>
                    <a:pt x="51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8" name="Google Shape;6238;p73"/>
            <p:cNvSpPr/>
            <p:nvPr/>
          </p:nvSpPr>
          <p:spPr>
            <a:xfrm>
              <a:off x="2469448" y="4733642"/>
              <a:ext cx="175361" cy="163777"/>
            </a:xfrm>
            <a:custGeom>
              <a:avLst/>
              <a:gdLst/>
              <a:ahLst/>
              <a:cxnLst/>
              <a:rect l="l" t="t" r="r" b="b"/>
              <a:pathLst>
                <a:path w="2528" h="2361" extrusionOk="0">
                  <a:moveTo>
                    <a:pt x="231" y="1"/>
                  </a:moveTo>
                  <a:cubicBezTo>
                    <a:pt x="0" y="1"/>
                    <a:pt x="0" y="2360"/>
                    <a:pt x="231" y="2360"/>
                  </a:cubicBezTo>
                  <a:lnTo>
                    <a:pt x="2528" y="2360"/>
                  </a:lnTo>
                  <a:cubicBezTo>
                    <a:pt x="2370" y="1773"/>
                    <a:pt x="2349" y="630"/>
                    <a:pt x="2528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9" name="Google Shape;6239;p73"/>
            <p:cNvSpPr/>
            <p:nvPr/>
          </p:nvSpPr>
          <p:spPr>
            <a:xfrm>
              <a:off x="2522585" y="4778731"/>
              <a:ext cx="117855" cy="99750"/>
            </a:xfrm>
            <a:custGeom>
              <a:avLst/>
              <a:gdLst/>
              <a:ahLst/>
              <a:cxnLst/>
              <a:rect l="l" t="t" r="r" b="b"/>
              <a:pathLst>
                <a:path w="1699" h="1438" extrusionOk="0">
                  <a:moveTo>
                    <a:pt x="1657" y="1"/>
                  </a:moveTo>
                  <a:cubicBezTo>
                    <a:pt x="734" y="1"/>
                    <a:pt x="0" y="326"/>
                    <a:pt x="0" y="714"/>
                  </a:cubicBezTo>
                  <a:cubicBezTo>
                    <a:pt x="0" y="1113"/>
                    <a:pt x="745" y="1438"/>
                    <a:pt x="1657" y="1438"/>
                  </a:cubicBezTo>
                  <a:lnTo>
                    <a:pt x="1699" y="1438"/>
                  </a:lnTo>
                  <a:cubicBezTo>
                    <a:pt x="1636" y="955"/>
                    <a:pt x="1615" y="483"/>
                    <a:pt x="1657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0" name="Google Shape;6240;p73"/>
            <p:cNvSpPr/>
            <p:nvPr/>
          </p:nvSpPr>
          <p:spPr>
            <a:xfrm>
              <a:off x="2099160" y="4722751"/>
              <a:ext cx="427789" cy="184864"/>
            </a:xfrm>
            <a:custGeom>
              <a:avLst/>
              <a:gdLst/>
              <a:ahLst/>
              <a:cxnLst/>
              <a:rect l="l" t="t" r="r" b="b"/>
              <a:pathLst>
                <a:path w="616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6062" y="2664"/>
                  </a:lnTo>
                  <a:cubicBezTo>
                    <a:pt x="6114" y="2664"/>
                    <a:pt x="6167" y="2591"/>
                    <a:pt x="6167" y="2507"/>
                  </a:cubicBezTo>
                  <a:cubicBezTo>
                    <a:pt x="6167" y="2412"/>
                    <a:pt x="6114" y="2339"/>
                    <a:pt x="6062" y="2339"/>
                  </a:cubicBezTo>
                  <a:lnTo>
                    <a:pt x="5947" y="2339"/>
                  </a:lnTo>
                  <a:cubicBezTo>
                    <a:pt x="5632" y="2339"/>
                    <a:pt x="5632" y="315"/>
                    <a:pt x="5947" y="315"/>
                  </a:cubicBezTo>
                  <a:lnTo>
                    <a:pt x="6062" y="315"/>
                  </a:lnTo>
                  <a:cubicBezTo>
                    <a:pt x="6114" y="315"/>
                    <a:pt x="6167" y="252"/>
                    <a:pt x="6167" y="158"/>
                  </a:cubicBezTo>
                  <a:cubicBezTo>
                    <a:pt x="6167" y="74"/>
                    <a:pt x="6114" y="1"/>
                    <a:pt x="6062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1" name="Google Shape;6241;p73"/>
            <p:cNvSpPr/>
            <p:nvPr/>
          </p:nvSpPr>
          <p:spPr>
            <a:xfrm>
              <a:off x="2494213" y="4722751"/>
              <a:ext cx="165164" cy="21920"/>
            </a:xfrm>
            <a:custGeom>
              <a:avLst/>
              <a:gdLst/>
              <a:ahLst/>
              <a:cxnLst/>
              <a:rect l="l" t="t" r="r" b="b"/>
              <a:pathLst>
                <a:path w="2381" h="316" extrusionOk="0">
                  <a:moveTo>
                    <a:pt x="0" y="1"/>
                  </a:moveTo>
                  <a:lnTo>
                    <a:pt x="0" y="315"/>
                  </a:lnTo>
                  <a:lnTo>
                    <a:pt x="2307" y="315"/>
                  </a:lnTo>
                  <a:cubicBezTo>
                    <a:pt x="2349" y="315"/>
                    <a:pt x="2380" y="242"/>
                    <a:pt x="2380" y="158"/>
                  </a:cubicBezTo>
                  <a:cubicBezTo>
                    <a:pt x="2380" y="74"/>
                    <a:pt x="2349" y="1"/>
                    <a:pt x="2307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2" name="Google Shape;6242;p73"/>
            <p:cNvSpPr/>
            <p:nvPr/>
          </p:nvSpPr>
          <p:spPr>
            <a:xfrm>
              <a:off x="2494213" y="4885004"/>
              <a:ext cx="165164" cy="22614"/>
            </a:xfrm>
            <a:custGeom>
              <a:avLst/>
              <a:gdLst/>
              <a:ahLst/>
              <a:cxnLst/>
              <a:rect l="l" t="t" r="r" b="b"/>
              <a:pathLst>
                <a:path w="2381" h="326" extrusionOk="0">
                  <a:moveTo>
                    <a:pt x="0" y="0"/>
                  </a:moveTo>
                  <a:lnTo>
                    <a:pt x="0" y="325"/>
                  </a:lnTo>
                  <a:lnTo>
                    <a:pt x="2307" y="325"/>
                  </a:lnTo>
                  <a:cubicBezTo>
                    <a:pt x="2349" y="325"/>
                    <a:pt x="2380" y="252"/>
                    <a:pt x="2380" y="168"/>
                  </a:cubicBezTo>
                  <a:cubicBezTo>
                    <a:pt x="2380" y="73"/>
                    <a:pt x="2349" y="0"/>
                    <a:pt x="2307" y="0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3" name="Google Shape;6243;p73"/>
            <p:cNvSpPr/>
            <p:nvPr/>
          </p:nvSpPr>
          <p:spPr>
            <a:xfrm>
              <a:off x="2099160" y="4722751"/>
              <a:ext cx="397961" cy="184864"/>
            </a:xfrm>
            <a:custGeom>
              <a:avLst/>
              <a:gdLst/>
              <a:ahLst/>
              <a:cxnLst/>
              <a:rect l="l" t="t" r="r" b="b"/>
              <a:pathLst>
                <a:path w="573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5737" y="2664"/>
                  </a:lnTo>
                  <a:cubicBezTo>
                    <a:pt x="4919" y="2664"/>
                    <a:pt x="4919" y="1"/>
                    <a:pt x="5737" y="1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4" name="Google Shape;6244;p73"/>
            <p:cNvSpPr/>
            <p:nvPr/>
          </p:nvSpPr>
          <p:spPr>
            <a:xfrm>
              <a:off x="2101380" y="4743839"/>
              <a:ext cx="395742" cy="163777"/>
            </a:xfrm>
            <a:custGeom>
              <a:avLst/>
              <a:gdLst/>
              <a:ahLst/>
              <a:cxnLst/>
              <a:rect l="l" t="t" r="r" b="b"/>
              <a:pathLst>
                <a:path w="5705" h="2361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703"/>
                    <a:pt x="137" y="2360"/>
                    <a:pt x="787" y="2360"/>
                  </a:cubicBezTo>
                  <a:lnTo>
                    <a:pt x="5705" y="2360"/>
                  </a:lnTo>
                  <a:cubicBezTo>
                    <a:pt x="5453" y="2360"/>
                    <a:pt x="5275" y="2108"/>
                    <a:pt x="5181" y="1752"/>
                  </a:cubicBezTo>
                  <a:cubicBezTo>
                    <a:pt x="4887" y="1720"/>
                    <a:pt x="4583" y="1678"/>
                    <a:pt x="4279" y="1626"/>
                  </a:cubicBezTo>
                  <a:cubicBezTo>
                    <a:pt x="2286" y="1280"/>
                    <a:pt x="693" y="598"/>
                    <a:pt x="378" y="1"/>
                  </a:cubicBez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5" name="Google Shape;6245;p73"/>
            <p:cNvSpPr/>
            <p:nvPr/>
          </p:nvSpPr>
          <p:spPr>
            <a:xfrm>
              <a:off x="2126838" y="4748972"/>
              <a:ext cx="60419" cy="131729"/>
            </a:xfrm>
            <a:custGeom>
              <a:avLst/>
              <a:gdLst/>
              <a:ahLst/>
              <a:cxnLst/>
              <a:rect l="l" t="t" r="r" b="b"/>
              <a:pathLst>
                <a:path w="871" h="1899" extrusionOk="0">
                  <a:moveTo>
                    <a:pt x="451" y="0"/>
                  </a:moveTo>
                  <a:cubicBezTo>
                    <a:pt x="0" y="0"/>
                    <a:pt x="0" y="1898"/>
                    <a:pt x="451" y="1898"/>
                  </a:cubicBezTo>
                  <a:lnTo>
                    <a:pt x="871" y="1898"/>
                  </a:lnTo>
                  <a:cubicBezTo>
                    <a:pt x="598" y="1625"/>
                    <a:pt x="598" y="273"/>
                    <a:pt x="871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6" name="Google Shape;6246;p73"/>
            <p:cNvSpPr/>
            <p:nvPr/>
          </p:nvSpPr>
          <p:spPr>
            <a:xfrm>
              <a:off x="2202519" y="4794755"/>
              <a:ext cx="216080" cy="40788"/>
            </a:xfrm>
            <a:custGeom>
              <a:avLst/>
              <a:gdLst/>
              <a:ahLst/>
              <a:cxnLst/>
              <a:rect l="l" t="t" r="r" b="b"/>
              <a:pathLst>
                <a:path w="3115" h="588" extrusionOk="0">
                  <a:moveTo>
                    <a:pt x="94" y="1"/>
                  </a:moveTo>
                  <a:cubicBezTo>
                    <a:pt x="0" y="1"/>
                    <a:pt x="0" y="588"/>
                    <a:pt x="94" y="588"/>
                  </a:cubicBezTo>
                  <a:lnTo>
                    <a:pt x="3114" y="588"/>
                  </a:lnTo>
                  <a:cubicBezTo>
                    <a:pt x="3052" y="588"/>
                    <a:pt x="3052" y="1"/>
                    <a:pt x="3114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7" name="Google Shape;6247;p73"/>
            <p:cNvSpPr/>
            <p:nvPr/>
          </p:nvSpPr>
          <p:spPr>
            <a:xfrm>
              <a:off x="2462928" y="4911919"/>
              <a:ext cx="181882" cy="125139"/>
            </a:xfrm>
            <a:custGeom>
              <a:avLst/>
              <a:gdLst/>
              <a:ahLst/>
              <a:cxnLst/>
              <a:rect l="l" t="t" r="r" b="b"/>
              <a:pathLst>
                <a:path w="2622" h="1804" extrusionOk="0">
                  <a:moveTo>
                    <a:pt x="283" y="0"/>
                  </a:moveTo>
                  <a:cubicBezTo>
                    <a:pt x="0" y="0"/>
                    <a:pt x="0" y="1804"/>
                    <a:pt x="283" y="1804"/>
                  </a:cubicBezTo>
                  <a:lnTo>
                    <a:pt x="2622" y="1804"/>
                  </a:lnTo>
                  <a:cubicBezTo>
                    <a:pt x="2129" y="1300"/>
                    <a:pt x="2129" y="503"/>
                    <a:pt x="2622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8" name="Google Shape;6248;p73"/>
            <p:cNvSpPr/>
            <p:nvPr/>
          </p:nvSpPr>
          <p:spPr>
            <a:xfrm>
              <a:off x="2510168" y="4943897"/>
              <a:ext cx="134642" cy="93161"/>
            </a:xfrm>
            <a:custGeom>
              <a:avLst/>
              <a:gdLst/>
              <a:ahLst/>
              <a:cxnLst/>
              <a:rect l="l" t="t" r="r" b="b"/>
              <a:pathLst>
                <a:path w="1941" h="1343" extrusionOk="0">
                  <a:moveTo>
                    <a:pt x="1647" y="0"/>
                  </a:moveTo>
                  <a:cubicBezTo>
                    <a:pt x="735" y="32"/>
                    <a:pt x="1" y="367"/>
                    <a:pt x="1" y="776"/>
                  </a:cubicBezTo>
                  <a:cubicBezTo>
                    <a:pt x="1" y="997"/>
                    <a:pt x="210" y="1196"/>
                    <a:pt x="546" y="1343"/>
                  </a:cubicBezTo>
                  <a:lnTo>
                    <a:pt x="1941" y="1343"/>
                  </a:lnTo>
                  <a:cubicBezTo>
                    <a:pt x="1595" y="986"/>
                    <a:pt x="1479" y="462"/>
                    <a:pt x="164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9" name="Google Shape;6249;p73"/>
            <p:cNvSpPr/>
            <p:nvPr/>
          </p:nvSpPr>
          <p:spPr>
            <a:xfrm>
              <a:off x="2013351" y="4903178"/>
              <a:ext cx="519424" cy="141163"/>
            </a:xfrm>
            <a:custGeom>
              <a:avLst/>
              <a:gdLst/>
              <a:ahLst/>
              <a:cxnLst/>
              <a:rect l="l" t="t" r="r" b="b"/>
              <a:pathLst>
                <a:path w="7488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362" y="2035"/>
                  </a:lnTo>
                  <a:cubicBezTo>
                    <a:pt x="7435" y="2035"/>
                    <a:pt x="7488" y="1982"/>
                    <a:pt x="7488" y="1919"/>
                  </a:cubicBezTo>
                  <a:cubicBezTo>
                    <a:pt x="7488" y="1846"/>
                    <a:pt x="7435" y="1793"/>
                    <a:pt x="7362" y="1793"/>
                  </a:cubicBezTo>
                  <a:lnTo>
                    <a:pt x="7226" y="1793"/>
                  </a:lnTo>
                  <a:cubicBezTo>
                    <a:pt x="6848" y="1793"/>
                    <a:pt x="6848" y="241"/>
                    <a:pt x="7226" y="241"/>
                  </a:cubicBezTo>
                  <a:lnTo>
                    <a:pt x="7362" y="241"/>
                  </a:lnTo>
                  <a:cubicBezTo>
                    <a:pt x="7435" y="241"/>
                    <a:pt x="7488" y="189"/>
                    <a:pt x="7488" y="126"/>
                  </a:cubicBezTo>
                  <a:cubicBezTo>
                    <a:pt x="7488" y="53"/>
                    <a:pt x="7435" y="0"/>
                    <a:pt x="7362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0" name="Google Shape;6250;p73"/>
            <p:cNvSpPr/>
            <p:nvPr/>
          </p:nvSpPr>
          <p:spPr>
            <a:xfrm>
              <a:off x="2493450" y="4903178"/>
              <a:ext cx="169534" cy="16787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1"/>
                  </a:lnTo>
                  <a:lnTo>
                    <a:pt x="2360" y="241"/>
                  </a:lnTo>
                  <a:cubicBezTo>
                    <a:pt x="2402" y="241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1" name="Google Shape;6251;p73"/>
            <p:cNvSpPr/>
            <p:nvPr/>
          </p:nvSpPr>
          <p:spPr>
            <a:xfrm>
              <a:off x="2493450" y="5027556"/>
              <a:ext cx="169534" cy="16787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2"/>
                  </a:lnTo>
                  <a:lnTo>
                    <a:pt x="2360" y="242"/>
                  </a:lnTo>
                  <a:cubicBezTo>
                    <a:pt x="2402" y="242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2" name="Google Shape;6252;p73"/>
            <p:cNvSpPr/>
            <p:nvPr/>
          </p:nvSpPr>
          <p:spPr>
            <a:xfrm>
              <a:off x="2013351" y="4903178"/>
              <a:ext cx="497642" cy="141163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481" y="2035"/>
                    <a:pt x="6481" y="0"/>
                    <a:pt x="7173" y="0"/>
                  </a:cubicBezTo>
                  <a:close/>
                </a:path>
              </a:pathLst>
            </a:custGeom>
            <a:solidFill>
              <a:srgbClr val="BA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3" name="Google Shape;6253;p73"/>
            <p:cNvSpPr/>
            <p:nvPr/>
          </p:nvSpPr>
          <p:spPr>
            <a:xfrm>
              <a:off x="2013351" y="4903872"/>
              <a:ext cx="497642" cy="141163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1"/>
                  </a:moveTo>
                  <a:cubicBezTo>
                    <a:pt x="1" y="1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859" y="2025"/>
                    <a:pt x="6691" y="1616"/>
                    <a:pt x="6659" y="1165"/>
                  </a:cubicBezTo>
                  <a:cubicBezTo>
                    <a:pt x="6324" y="1165"/>
                    <a:pt x="5978" y="1154"/>
                    <a:pt x="5621" y="1133"/>
                  </a:cubicBezTo>
                  <a:cubicBezTo>
                    <a:pt x="3608" y="997"/>
                    <a:pt x="1993" y="546"/>
                    <a:pt x="2024" y="126"/>
                  </a:cubicBezTo>
                  <a:cubicBezTo>
                    <a:pt x="2024" y="74"/>
                    <a:pt x="2056" y="32"/>
                    <a:pt x="2098" y="1"/>
                  </a:cubicBezTo>
                  <a:close/>
                </a:path>
              </a:pathLst>
            </a:custGeom>
            <a:solidFill>
              <a:srgbClr val="A3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54" name="Google Shape;6254;p73"/>
          <p:cNvGrpSpPr/>
          <p:nvPr/>
        </p:nvGrpSpPr>
        <p:grpSpPr>
          <a:xfrm rot="1321491" flipH="1">
            <a:off x="1066039" y="697983"/>
            <a:ext cx="714934" cy="378491"/>
            <a:chOff x="-1074225" y="4512538"/>
            <a:chExt cx="714950" cy="378500"/>
          </a:xfrm>
        </p:grpSpPr>
        <p:sp>
          <p:nvSpPr>
            <p:cNvPr id="6255" name="Google Shape;6255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6" name="Google Shape;6256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7" name="Google Shape;6257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8" name="Google Shape;6258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9" name="Google Shape;6259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0" name="Google Shape;6260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1" name="Google Shape;6261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2" name="Google Shape;6262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3" name="Google Shape;6263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4" name="Google Shape;6264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5" name="Google Shape;6265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66" name="Google Shape;6266;p73"/>
          <p:cNvGrpSpPr/>
          <p:nvPr/>
        </p:nvGrpSpPr>
        <p:grpSpPr>
          <a:xfrm>
            <a:off x="5368638" y="2168888"/>
            <a:ext cx="714950" cy="378500"/>
            <a:chOff x="-1074225" y="4512538"/>
            <a:chExt cx="714950" cy="378500"/>
          </a:xfrm>
        </p:grpSpPr>
        <p:sp>
          <p:nvSpPr>
            <p:cNvPr id="6267" name="Google Shape;6267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8" name="Google Shape;6268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9" name="Google Shape;6269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0" name="Google Shape;6270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1" name="Google Shape;6271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2" name="Google Shape;6272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3" name="Google Shape;6273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4" name="Google Shape;6274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5" name="Google Shape;6275;p7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6" name="Google Shape;6276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7" name="Google Shape;6277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8" name="Google Shape;6278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6"/>
          <p:cNvSpPr/>
          <p:nvPr/>
        </p:nvSpPr>
        <p:spPr>
          <a:xfrm>
            <a:off x="7950850" y="3702200"/>
            <a:ext cx="914700" cy="79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5" name="Google Shape;2205;p56"/>
          <p:cNvSpPr/>
          <p:nvPr/>
        </p:nvSpPr>
        <p:spPr>
          <a:xfrm>
            <a:off x="8019" y="2840725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6" name="Google Shape;2206;p56"/>
          <p:cNvSpPr/>
          <p:nvPr/>
        </p:nvSpPr>
        <p:spPr>
          <a:xfrm>
            <a:off x="8019" y="4574174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7" name="Google Shape;2207;p56"/>
          <p:cNvSpPr/>
          <p:nvPr/>
        </p:nvSpPr>
        <p:spPr>
          <a:xfrm>
            <a:off x="1510478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8" name="Google Shape;2208;p56"/>
          <p:cNvSpPr/>
          <p:nvPr/>
        </p:nvSpPr>
        <p:spPr>
          <a:xfrm>
            <a:off x="690910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9" name="Google Shape;2209;p56"/>
          <p:cNvSpPr/>
          <p:nvPr/>
        </p:nvSpPr>
        <p:spPr>
          <a:xfrm>
            <a:off x="1510489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0" name="Google Shape;2210;p56"/>
          <p:cNvSpPr/>
          <p:nvPr/>
        </p:nvSpPr>
        <p:spPr>
          <a:xfrm>
            <a:off x="4209776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1" name="Google Shape;2211;p56"/>
          <p:cNvSpPr/>
          <p:nvPr/>
        </p:nvSpPr>
        <p:spPr>
          <a:xfrm>
            <a:off x="6909112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2" name="Google Shape;2212;p56"/>
          <p:cNvSpPr txBox="1"/>
          <p:nvPr/>
        </p:nvSpPr>
        <p:spPr>
          <a:xfrm>
            <a:off x="719988" y="188845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Agenda</a:t>
            </a:r>
            <a:endParaRPr sz="44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13" name="Google Shape;2213;p56"/>
          <p:cNvSpPr txBox="1"/>
          <p:nvPr/>
        </p:nvSpPr>
        <p:spPr>
          <a:xfrm>
            <a:off x="720000" y="41028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Refreshing list indexing!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214" name="Google Shape;2214;p56"/>
          <p:cNvSpPr txBox="1"/>
          <p:nvPr/>
        </p:nvSpPr>
        <p:spPr>
          <a:xfrm>
            <a:off x="720000" y="196840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Check-in</a:t>
            </a:r>
            <a:endParaRPr sz="2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15" name="Google Shape;2215;p56"/>
          <p:cNvSpPr txBox="1"/>
          <p:nvPr/>
        </p:nvSpPr>
        <p:spPr>
          <a:xfrm>
            <a:off x="720000" y="2288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How are you doing?</a:t>
            </a:r>
            <a:endParaRPr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216" name="Google Shape;2216;p56"/>
          <p:cNvSpPr txBox="1"/>
          <p:nvPr/>
        </p:nvSpPr>
        <p:spPr>
          <a:xfrm>
            <a:off x="720000" y="378285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Index Game</a:t>
            </a:r>
            <a:endParaRPr sz="2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17" name="Google Shape;2217;p56"/>
          <p:cNvSpPr txBox="1"/>
          <p:nvPr/>
        </p:nvSpPr>
        <p:spPr>
          <a:xfrm>
            <a:off x="3419271" y="378285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List Practice</a:t>
            </a:r>
            <a:endParaRPr sz="2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18" name="Google Shape;2218;p56"/>
          <p:cNvSpPr txBox="1"/>
          <p:nvPr/>
        </p:nvSpPr>
        <p:spPr>
          <a:xfrm>
            <a:off x="3419269" y="41028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Get practice creating and modifying lists!</a:t>
            </a:r>
            <a:endParaRPr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219" name="Google Shape;2219;p56"/>
          <p:cNvSpPr txBox="1"/>
          <p:nvPr/>
        </p:nvSpPr>
        <p:spPr>
          <a:xfrm>
            <a:off x="6118550" y="196840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Recap</a:t>
            </a:r>
            <a:endParaRPr sz="2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20" name="Google Shape;2220;p56"/>
          <p:cNvSpPr txBox="1"/>
          <p:nvPr/>
        </p:nvSpPr>
        <p:spPr>
          <a:xfrm>
            <a:off x="6118545" y="2288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Going over lists and dictionaries again</a:t>
            </a:r>
            <a:endParaRPr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221" name="Google Shape;2221;p56"/>
          <p:cNvSpPr txBox="1"/>
          <p:nvPr/>
        </p:nvSpPr>
        <p:spPr>
          <a:xfrm>
            <a:off x="6118550" y="378285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Heads Up</a:t>
            </a:r>
            <a:endParaRPr sz="2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22" name="Google Shape;2222;p56"/>
          <p:cNvSpPr txBox="1"/>
          <p:nvPr/>
        </p:nvSpPr>
        <p:spPr>
          <a:xfrm>
            <a:off x="6118545" y="41028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Get practice functionally utilizing lists!</a:t>
            </a:r>
            <a:endParaRPr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223" name="Google Shape;2223;p56"/>
          <p:cNvSpPr txBox="1"/>
          <p:nvPr/>
        </p:nvSpPr>
        <p:spPr>
          <a:xfrm>
            <a:off x="1580700" y="1307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01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24" name="Google Shape;2224;p56"/>
          <p:cNvSpPr txBox="1"/>
          <p:nvPr/>
        </p:nvSpPr>
        <p:spPr>
          <a:xfrm>
            <a:off x="1580700" y="3117543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03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25" name="Google Shape;2225;p56"/>
          <p:cNvSpPr txBox="1"/>
          <p:nvPr/>
        </p:nvSpPr>
        <p:spPr>
          <a:xfrm>
            <a:off x="4279974" y="3117543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04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26" name="Google Shape;2226;p56"/>
          <p:cNvSpPr txBox="1"/>
          <p:nvPr/>
        </p:nvSpPr>
        <p:spPr>
          <a:xfrm>
            <a:off x="6979249" y="1307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02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27" name="Google Shape;2227;p56"/>
          <p:cNvSpPr txBox="1"/>
          <p:nvPr/>
        </p:nvSpPr>
        <p:spPr>
          <a:xfrm>
            <a:off x="6979249" y="3117543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05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grpSp>
        <p:nvGrpSpPr>
          <p:cNvPr id="2228" name="Google Shape;2228;p56"/>
          <p:cNvGrpSpPr/>
          <p:nvPr/>
        </p:nvGrpSpPr>
        <p:grpSpPr>
          <a:xfrm>
            <a:off x="5650750" y="529500"/>
            <a:ext cx="714950" cy="378500"/>
            <a:chOff x="-1074225" y="4512538"/>
            <a:chExt cx="714950" cy="378500"/>
          </a:xfrm>
        </p:grpSpPr>
        <p:sp>
          <p:nvSpPr>
            <p:cNvPr id="2229" name="Google Shape;2229;p5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2" name="Shape 6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3" name="Google Shape;6283;p74"/>
          <p:cNvSpPr txBox="1"/>
          <p:nvPr>
            <p:ph type="title"/>
          </p:nvPr>
        </p:nvSpPr>
        <p:spPr>
          <a:xfrm>
            <a:off x="637050" y="23326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Coding Time!</a:t>
            </a:r>
            <a:endParaRPr sz="5000"/>
          </a:p>
        </p:txBody>
      </p:sp>
      <p:sp>
        <p:nvSpPr>
          <p:cNvPr id="6284" name="Google Shape;6284;p74"/>
          <p:cNvSpPr/>
          <p:nvPr/>
        </p:nvSpPr>
        <p:spPr>
          <a:xfrm>
            <a:off x="1690000" y="1723725"/>
            <a:ext cx="7534247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85" name="Google Shape;6285;p74"/>
          <p:cNvGrpSpPr/>
          <p:nvPr/>
        </p:nvGrpSpPr>
        <p:grpSpPr>
          <a:xfrm>
            <a:off x="5815371" y="1022084"/>
            <a:ext cx="1728297" cy="706024"/>
            <a:chOff x="-2184318" y="2154918"/>
            <a:chExt cx="863803" cy="352871"/>
          </a:xfrm>
        </p:grpSpPr>
        <p:sp>
          <p:nvSpPr>
            <p:cNvPr id="6286" name="Google Shape;6286;p74"/>
            <p:cNvSpPr/>
            <p:nvPr/>
          </p:nvSpPr>
          <p:spPr>
            <a:xfrm>
              <a:off x="-2184318" y="2154918"/>
              <a:ext cx="150279" cy="352871"/>
            </a:xfrm>
            <a:custGeom>
              <a:avLst/>
              <a:gdLst/>
              <a:ahLst/>
              <a:cxnLst/>
              <a:rect l="l" t="t" r="r" b="b"/>
              <a:pathLst>
                <a:path w="1290" h="3029" extrusionOk="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7" name="Google Shape;6287;p74"/>
            <p:cNvSpPr/>
            <p:nvPr/>
          </p:nvSpPr>
          <p:spPr>
            <a:xfrm>
              <a:off x="-1419535" y="2154918"/>
              <a:ext cx="99021" cy="352871"/>
            </a:xfrm>
            <a:custGeom>
              <a:avLst/>
              <a:gdLst/>
              <a:ahLst/>
              <a:cxnLst/>
              <a:rect l="l" t="t" r="r" b="b"/>
              <a:pathLst>
                <a:path w="850" h="3029" extrusionOk="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8" name="Google Shape;6288;p74"/>
            <p:cNvSpPr/>
            <p:nvPr/>
          </p:nvSpPr>
          <p:spPr>
            <a:xfrm>
              <a:off x="-2018314" y="2154918"/>
              <a:ext cx="131523" cy="352871"/>
            </a:xfrm>
            <a:custGeom>
              <a:avLst/>
              <a:gdLst/>
              <a:ahLst/>
              <a:cxnLst/>
              <a:rect l="l" t="t" r="r" b="b"/>
              <a:pathLst>
                <a:path w="1129" h="3029" extrusionOk="0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9" name="Google Shape;6289;p74"/>
            <p:cNvSpPr/>
            <p:nvPr/>
          </p:nvSpPr>
          <p:spPr>
            <a:xfrm>
              <a:off x="-1662542" y="2252660"/>
              <a:ext cx="94943" cy="255130"/>
            </a:xfrm>
            <a:custGeom>
              <a:avLst/>
              <a:gdLst/>
              <a:ahLst/>
              <a:cxnLst/>
              <a:rect l="l" t="t" r="r" b="b"/>
              <a:pathLst>
                <a:path w="815" h="2190" extrusionOk="0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0" name="Google Shape;6290;p74"/>
            <p:cNvSpPr/>
            <p:nvPr/>
          </p:nvSpPr>
          <p:spPr>
            <a:xfrm>
              <a:off x="-1753523" y="2154918"/>
              <a:ext cx="77236" cy="352871"/>
            </a:xfrm>
            <a:custGeom>
              <a:avLst/>
              <a:gdLst/>
              <a:ahLst/>
              <a:cxnLst/>
              <a:rect l="l" t="t" r="r" b="b"/>
              <a:pathLst>
                <a:path w="663" h="3029" extrusionOk="0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1" name="Google Shape;6291;p74"/>
            <p:cNvSpPr/>
            <p:nvPr/>
          </p:nvSpPr>
          <p:spPr>
            <a:xfrm>
              <a:off x="-1886909" y="2189402"/>
              <a:ext cx="127562" cy="318388"/>
            </a:xfrm>
            <a:custGeom>
              <a:avLst/>
              <a:gdLst/>
              <a:ahLst/>
              <a:cxnLst/>
              <a:rect l="l" t="t" r="r" b="b"/>
              <a:pathLst>
                <a:path w="1095" h="2733" extrusionOk="0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2" name="Google Shape;6292;p74"/>
            <p:cNvSpPr/>
            <p:nvPr/>
          </p:nvSpPr>
          <p:spPr>
            <a:xfrm>
              <a:off x="-1560842" y="2183577"/>
              <a:ext cx="131639" cy="324213"/>
            </a:xfrm>
            <a:custGeom>
              <a:avLst/>
              <a:gdLst/>
              <a:ahLst/>
              <a:cxnLst/>
              <a:rect l="l" t="t" r="r" b="b"/>
              <a:pathLst>
                <a:path w="1130" h="2783" extrusionOk="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3" name="Google Shape;6293;p74"/>
            <p:cNvSpPr/>
            <p:nvPr/>
          </p:nvSpPr>
          <p:spPr>
            <a:xfrm>
              <a:off x="-2000607" y="2469111"/>
              <a:ext cx="78168" cy="23882"/>
            </a:xfrm>
            <a:custGeom>
              <a:avLst/>
              <a:gdLst/>
              <a:ahLst/>
              <a:cxnLst/>
              <a:rect l="l" t="t" r="r" b="b"/>
              <a:pathLst>
                <a:path w="671" h="205" extrusionOk="0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4" name="Google Shape;6294;p74"/>
            <p:cNvSpPr/>
            <p:nvPr/>
          </p:nvSpPr>
          <p:spPr>
            <a:xfrm>
              <a:off x="-1999558" y="2429619"/>
              <a:ext cx="78168" cy="23765"/>
            </a:xfrm>
            <a:custGeom>
              <a:avLst/>
              <a:gdLst/>
              <a:ahLst/>
              <a:cxnLst/>
              <a:rect l="l" t="t" r="r" b="b"/>
              <a:pathLst>
                <a:path w="671" h="204" extrusionOk="0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5" name="Google Shape;6295;p74"/>
            <p:cNvSpPr/>
            <p:nvPr/>
          </p:nvSpPr>
          <p:spPr>
            <a:xfrm>
              <a:off x="-1862212" y="2459209"/>
              <a:ext cx="76188" cy="30755"/>
            </a:xfrm>
            <a:custGeom>
              <a:avLst/>
              <a:gdLst/>
              <a:ahLst/>
              <a:cxnLst/>
              <a:rect l="l" t="t" r="r" b="b"/>
              <a:pathLst>
                <a:path w="654" h="264" extrusionOk="0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6" name="Google Shape;6296;p74"/>
            <p:cNvSpPr/>
            <p:nvPr/>
          </p:nvSpPr>
          <p:spPr>
            <a:xfrm>
              <a:off x="-2006548" y="2169713"/>
              <a:ext cx="87138" cy="20853"/>
            </a:xfrm>
            <a:custGeom>
              <a:avLst/>
              <a:gdLst/>
              <a:ahLst/>
              <a:cxnLst/>
              <a:rect l="l" t="t" r="r" b="b"/>
              <a:pathLst>
                <a:path w="7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7" name="Google Shape;6297;p74"/>
            <p:cNvSpPr/>
            <p:nvPr/>
          </p:nvSpPr>
          <p:spPr>
            <a:xfrm>
              <a:off x="-1644834" y="2473072"/>
              <a:ext cx="58480" cy="18873"/>
            </a:xfrm>
            <a:custGeom>
              <a:avLst/>
              <a:gdLst/>
              <a:ahLst/>
              <a:cxnLst/>
              <a:rect l="l" t="t" r="r" b="b"/>
              <a:pathLst>
                <a:path w="502" h="162" extrusionOk="0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8" name="Google Shape;6298;p74"/>
            <p:cNvSpPr/>
            <p:nvPr/>
          </p:nvSpPr>
          <p:spPr>
            <a:xfrm>
              <a:off x="-1732787" y="2452336"/>
              <a:ext cx="46598" cy="4461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9" name="Google Shape;6299;p74"/>
            <p:cNvSpPr/>
            <p:nvPr/>
          </p:nvSpPr>
          <p:spPr>
            <a:xfrm>
              <a:off x="-1533117" y="2202333"/>
              <a:ext cx="68266" cy="36697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0" name="Google Shape;6300;p74"/>
            <p:cNvSpPr/>
            <p:nvPr/>
          </p:nvSpPr>
          <p:spPr>
            <a:xfrm>
              <a:off x="-1412546" y="2173674"/>
              <a:ext cx="55452" cy="38677"/>
            </a:xfrm>
            <a:custGeom>
              <a:avLst/>
              <a:gdLst/>
              <a:ahLst/>
              <a:cxnLst/>
              <a:rect l="l" t="t" r="r" b="b"/>
              <a:pathLst>
                <a:path w="476" h="332" extrusionOk="0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1" name="Google Shape;6301;p74"/>
            <p:cNvSpPr/>
            <p:nvPr/>
          </p:nvSpPr>
          <p:spPr>
            <a:xfrm>
              <a:off x="-2153796" y="2449307"/>
              <a:ext cx="68383" cy="38677"/>
            </a:xfrm>
            <a:custGeom>
              <a:avLst/>
              <a:gdLst/>
              <a:ahLst/>
              <a:cxnLst/>
              <a:rect l="l" t="t" r="r" b="b"/>
              <a:pathLst>
                <a:path w="587" h="332" extrusionOk="0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2" name="Google Shape;6302;p74"/>
            <p:cNvSpPr/>
            <p:nvPr/>
          </p:nvSpPr>
          <p:spPr>
            <a:xfrm>
              <a:off x="-2172552" y="2174606"/>
              <a:ext cx="87138" cy="37745"/>
            </a:xfrm>
            <a:custGeom>
              <a:avLst/>
              <a:gdLst/>
              <a:ahLst/>
              <a:cxnLst/>
              <a:rect l="l" t="t" r="r" b="b"/>
              <a:pathLst>
                <a:path w="748" h="324" extrusionOk="0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3" name="Google Shape;6303;p74"/>
            <p:cNvSpPr/>
            <p:nvPr/>
          </p:nvSpPr>
          <p:spPr>
            <a:xfrm>
              <a:off x="-1542087" y="2466199"/>
              <a:ext cx="90051" cy="27726"/>
            </a:xfrm>
            <a:custGeom>
              <a:avLst/>
              <a:gdLst/>
              <a:ahLst/>
              <a:cxnLst/>
              <a:rect l="l" t="t" r="r" b="b"/>
              <a:pathLst>
                <a:path w="773" h="238" extrusionOk="0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4" name="Google Shape;6304;p74"/>
            <p:cNvSpPr/>
            <p:nvPr/>
          </p:nvSpPr>
          <p:spPr>
            <a:xfrm>
              <a:off x="-1407653" y="2425658"/>
              <a:ext cx="68266" cy="73277"/>
            </a:xfrm>
            <a:custGeom>
              <a:avLst/>
              <a:gdLst/>
              <a:ahLst/>
              <a:cxnLst/>
              <a:rect l="l" t="t" r="r" b="b"/>
              <a:pathLst>
                <a:path w="586" h="629" extrusionOk="0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05" name="Google Shape;6305;p74"/>
          <p:cNvSpPr/>
          <p:nvPr/>
        </p:nvSpPr>
        <p:spPr>
          <a:xfrm>
            <a:off x="0" y="4088688"/>
            <a:ext cx="7534247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06" name="Google Shape;6306;p74"/>
          <p:cNvGrpSpPr/>
          <p:nvPr/>
        </p:nvGrpSpPr>
        <p:grpSpPr>
          <a:xfrm>
            <a:off x="2090631" y="3284291"/>
            <a:ext cx="1728284" cy="808789"/>
            <a:chOff x="-1294235" y="2130167"/>
            <a:chExt cx="859843" cy="402382"/>
          </a:xfrm>
        </p:grpSpPr>
        <p:sp>
          <p:nvSpPr>
            <p:cNvPr id="6307" name="Google Shape;6307;p74"/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8" name="Google Shape;6308;p74"/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9" name="Google Shape;6309;p74"/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0" name="Google Shape;6310;p74"/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1" name="Google Shape;6311;p74"/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2" name="Google Shape;6312;p74"/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3" name="Google Shape;6313;p74"/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4" name="Google Shape;6314;p74"/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5" name="Google Shape;6315;p74"/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6" name="Google Shape;6316;p74"/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7" name="Google Shape;6317;p74"/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8" name="Google Shape;6318;p74"/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9" name="Google Shape;6319;p74"/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0" name="Google Shape;6320;p74"/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1" name="Google Shape;6321;p74"/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2" name="Google Shape;6322;p74"/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3" name="Google Shape;6323;p74"/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24" name="Google Shape;6324;p74"/>
          <p:cNvGrpSpPr/>
          <p:nvPr/>
        </p:nvGrpSpPr>
        <p:grpSpPr>
          <a:xfrm>
            <a:off x="362321" y="3419784"/>
            <a:ext cx="1728297" cy="706024"/>
            <a:chOff x="-2184318" y="2154918"/>
            <a:chExt cx="863803" cy="352871"/>
          </a:xfrm>
        </p:grpSpPr>
        <p:sp>
          <p:nvSpPr>
            <p:cNvPr id="6325" name="Google Shape;6325;p74"/>
            <p:cNvSpPr/>
            <p:nvPr/>
          </p:nvSpPr>
          <p:spPr>
            <a:xfrm>
              <a:off x="-2184318" y="2154918"/>
              <a:ext cx="150279" cy="352871"/>
            </a:xfrm>
            <a:custGeom>
              <a:avLst/>
              <a:gdLst/>
              <a:ahLst/>
              <a:cxnLst/>
              <a:rect l="l" t="t" r="r" b="b"/>
              <a:pathLst>
                <a:path w="1290" h="3029" extrusionOk="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6" name="Google Shape;6326;p74"/>
            <p:cNvSpPr/>
            <p:nvPr/>
          </p:nvSpPr>
          <p:spPr>
            <a:xfrm>
              <a:off x="-1419535" y="2154918"/>
              <a:ext cx="99021" cy="352871"/>
            </a:xfrm>
            <a:custGeom>
              <a:avLst/>
              <a:gdLst/>
              <a:ahLst/>
              <a:cxnLst/>
              <a:rect l="l" t="t" r="r" b="b"/>
              <a:pathLst>
                <a:path w="850" h="3029" extrusionOk="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7" name="Google Shape;6327;p74"/>
            <p:cNvSpPr/>
            <p:nvPr/>
          </p:nvSpPr>
          <p:spPr>
            <a:xfrm>
              <a:off x="-2018314" y="2154918"/>
              <a:ext cx="131523" cy="352871"/>
            </a:xfrm>
            <a:custGeom>
              <a:avLst/>
              <a:gdLst/>
              <a:ahLst/>
              <a:cxnLst/>
              <a:rect l="l" t="t" r="r" b="b"/>
              <a:pathLst>
                <a:path w="1129" h="3029" extrusionOk="0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8" name="Google Shape;6328;p74"/>
            <p:cNvSpPr/>
            <p:nvPr/>
          </p:nvSpPr>
          <p:spPr>
            <a:xfrm>
              <a:off x="-1662542" y="2252660"/>
              <a:ext cx="94943" cy="255130"/>
            </a:xfrm>
            <a:custGeom>
              <a:avLst/>
              <a:gdLst/>
              <a:ahLst/>
              <a:cxnLst/>
              <a:rect l="l" t="t" r="r" b="b"/>
              <a:pathLst>
                <a:path w="815" h="2190" extrusionOk="0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9" name="Google Shape;6329;p74"/>
            <p:cNvSpPr/>
            <p:nvPr/>
          </p:nvSpPr>
          <p:spPr>
            <a:xfrm>
              <a:off x="-1753523" y="2154918"/>
              <a:ext cx="77236" cy="352871"/>
            </a:xfrm>
            <a:custGeom>
              <a:avLst/>
              <a:gdLst/>
              <a:ahLst/>
              <a:cxnLst/>
              <a:rect l="l" t="t" r="r" b="b"/>
              <a:pathLst>
                <a:path w="663" h="3029" extrusionOk="0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0" name="Google Shape;6330;p74"/>
            <p:cNvSpPr/>
            <p:nvPr/>
          </p:nvSpPr>
          <p:spPr>
            <a:xfrm>
              <a:off x="-1886909" y="2189402"/>
              <a:ext cx="127562" cy="318388"/>
            </a:xfrm>
            <a:custGeom>
              <a:avLst/>
              <a:gdLst/>
              <a:ahLst/>
              <a:cxnLst/>
              <a:rect l="l" t="t" r="r" b="b"/>
              <a:pathLst>
                <a:path w="1095" h="2733" extrusionOk="0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1" name="Google Shape;6331;p74"/>
            <p:cNvSpPr/>
            <p:nvPr/>
          </p:nvSpPr>
          <p:spPr>
            <a:xfrm>
              <a:off x="-1560842" y="2183577"/>
              <a:ext cx="131639" cy="324213"/>
            </a:xfrm>
            <a:custGeom>
              <a:avLst/>
              <a:gdLst/>
              <a:ahLst/>
              <a:cxnLst/>
              <a:rect l="l" t="t" r="r" b="b"/>
              <a:pathLst>
                <a:path w="1130" h="2783" extrusionOk="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2" name="Google Shape;6332;p74"/>
            <p:cNvSpPr/>
            <p:nvPr/>
          </p:nvSpPr>
          <p:spPr>
            <a:xfrm>
              <a:off x="-2000607" y="2469111"/>
              <a:ext cx="78168" cy="23882"/>
            </a:xfrm>
            <a:custGeom>
              <a:avLst/>
              <a:gdLst/>
              <a:ahLst/>
              <a:cxnLst/>
              <a:rect l="l" t="t" r="r" b="b"/>
              <a:pathLst>
                <a:path w="671" h="205" extrusionOk="0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3" name="Google Shape;6333;p74"/>
            <p:cNvSpPr/>
            <p:nvPr/>
          </p:nvSpPr>
          <p:spPr>
            <a:xfrm>
              <a:off x="-1999558" y="2429619"/>
              <a:ext cx="78168" cy="23765"/>
            </a:xfrm>
            <a:custGeom>
              <a:avLst/>
              <a:gdLst/>
              <a:ahLst/>
              <a:cxnLst/>
              <a:rect l="l" t="t" r="r" b="b"/>
              <a:pathLst>
                <a:path w="671" h="204" extrusionOk="0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4" name="Google Shape;6334;p74"/>
            <p:cNvSpPr/>
            <p:nvPr/>
          </p:nvSpPr>
          <p:spPr>
            <a:xfrm>
              <a:off x="-1862212" y="2459209"/>
              <a:ext cx="76188" cy="30755"/>
            </a:xfrm>
            <a:custGeom>
              <a:avLst/>
              <a:gdLst/>
              <a:ahLst/>
              <a:cxnLst/>
              <a:rect l="l" t="t" r="r" b="b"/>
              <a:pathLst>
                <a:path w="654" h="264" extrusionOk="0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5" name="Google Shape;6335;p74"/>
            <p:cNvSpPr/>
            <p:nvPr/>
          </p:nvSpPr>
          <p:spPr>
            <a:xfrm>
              <a:off x="-2006548" y="2169713"/>
              <a:ext cx="87138" cy="20853"/>
            </a:xfrm>
            <a:custGeom>
              <a:avLst/>
              <a:gdLst/>
              <a:ahLst/>
              <a:cxnLst/>
              <a:rect l="l" t="t" r="r" b="b"/>
              <a:pathLst>
                <a:path w="7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6" name="Google Shape;6336;p74"/>
            <p:cNvSpPr/>
            <p:nvPr/>
          </p:nvSpPr>
          <p:spPr>
            <a:xfrm>
              <a:off x="-1644834" y="2473072"/>
              <a:ext cx="58480" cy="18873"/>
            </a:xfrm>
            <a:custGeom>
              <a:avLst/>
              <a:gdLst/>
              <a:ahLst/>
              <a:cxnLst/>
              <a:rect l="l" t="t" r="r" b="b"/>
              <a:pathLst>
                <a:path w="502" h="162" extrusionOk="0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7" name="Google Shape;6337;p74"/>
            <p:cNvSpPr/>
            <p:nvPr/>
          </p:nvSpPr>
          <p:spPr>
            <a:xfrm>
              <a:off x="-1732787" y="2452336"/>
              <a:ext cx="46598" cy="4461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8" name="Google Shape;6338;p74"/>
            <p:cNvSpPr/>
            <p:nvPr/>
          </p:nvSpPr>
          <p:spPr>
            <a:xfrm>
              <a:off x="-1533117" y="2202333"/>
              <a:ext cx="68266" cy="36697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9" name="Google Shape;6339;p74"/>
            <p:cNvSpPr/>
            <p:nvPr/>
          </p:nvSpPr>
          <p:spPr>
            <a:xfrm>
              <a:off x="-1412546" y="2173674"/>
              <a:ext cx="55452" cy="38677"/>
            </a:xfrm>
            <a:custGeom>
              <a:avLst/>
              <a:gdLst/>
              <a:ahLst/>
              <a:cxnLst/>
              <a:rect l="l" t="t" r="r" b="b"/>
              <a:pathLst>
                <a:path w="476" h="332" extrusionOk="0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0" name="Google Shape;6340;p74"/>
            <p:cNvSpPr/>
            <p:nvPr/>
          </p:nvSpPr>
          <p:spPr>
            <a:xfrm>
              <a:off x="-2153796" y="2449307"/>
              <a:ext cx="68383" cy="38677"/>
            </a:xfrm>
            <a:custGeom>
              <a:avLst/>
              <a:gdLst/>
              <a:ahLst/>
              <a:cxnLst/>
              <a:rect l="l" t="t" r="r" b="b"/>
              <a:pathLst>
                <a:path w="587" h="332" extrusionOk="0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1" name="Google Shape;6341;p74"/>
            <p:cNvSpPr/>
            <p:nvPr/>
          </p:nvSpPr>
          <p:spPr>
            <a:xfrm>
              <a:off x="-2172552" y="2174606"/>
              <a:ext cx="87138" cy="37745"/>
            </a:xfrm>
            <a:custGeom>
              <a:avLst/>
              <a:gdLst/>
              <a:ahLst/>
              <a:cxnLst/>
              <a:rect l="l" t="t" r="r" b="b"/>
              <a:pathLst>
                <a:path w="748" h="324" extrusionOk="0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2" name="Google Shape;6342;p74"/>
            <p:cNvSpPr/>
            <p:nvPr/>
          </p:nvSpPr>
          <p:spPr>
            <a:xfrm>
              <a:off x="-1542087" y="2466199"/>
              <a:ext cx="90051" cy="27726"/>
            </a:xfrm>
            <a:custGeom>
              <a:avLst/>
              <a:gdLst/>
              <a:ahLst/>
              <a:cxnLst/>
              <a:rect l="l" t="t" r="r" b="b"/>
              <a:pathLst>
                <a:path w="773" h="238" extrusionOk="0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3" name="Google Shape;6343;p74"/>
            <p:cNvSpPr/>
            <p:nvPr/>
          </p:nvSpPr>
          <p:spPr>
            <a:xfrm>
              <a:off x="-1407653" y="2425658"/>
              <a:ext cx="68266" cy="73277"/>
            </a:xfrm>
            <a:custGeom>
              <a:avLst/>
              <a:gdLst/>
              <a:ahLst/>
              <a:cxnLst/>
              <a:rect l="l" t="t" r="r" b="b"/>
              <a:pathLst>
                <a:path w="586" h="629" extrusionOk="0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44" name="Google Shape;6344;p74"/>
          <p:cNvGrpSpPr/>
          <p:nvPr/>
        </p:nvGrpSpPr>
        <p:grpSpPr>
          <a:xfrm>
            <a:off x="1878006" y="914941"/>
            <a:ext cx="1728284" cy="808789"/>
            <a:chOff x="-1294235" y="2130167"/>
            <a:chExt cx="859843" cy="402382"/>
          </a:xfrm>
        </p:grpSpPr>
        <p:sp>
          <p:nvSpPr>
            <p:cNvPr id="6345" name="Google Shape;6345;p74"/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6" name="Google Shape;6346;p74"/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7" name="Google Shape;6347;p74"/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8" name="Google Shape;6348;p74"/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9" name="Google Shape;6349;p74"/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0" name="Google Shape;6350;p74"/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1" name="Google Shape;6351;p74"/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2" name="Google Shape;6352;p74"/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3" name="Google Shape;6353;p74"/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4" name="Google Shape;6354;p74"/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5" name="Google Shape;6355;p74"/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6" name="Google Shape;6356;p74"/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7" name="Google Shape;6357;p74"/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8" name="Google Shape;6358;p74"/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9" name="Google Shape;6359;p74"/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0" name="Google Shape;6360;p74"/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1" name="Google Shape;6361;p74"/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62" name="Google Shape;6362;p74"/>
          <p:cNvGrpSpPr/>
          <p:nvPr/>
        </p:nvGrpSpPr>
        <p:grpSpPr>
          <a:xfrm>
            <a:off x="7534256" y="4010532"/>
            <a:ext cx="1441830" cy="816408"/>
            <a:chOff x="2013351" y="4582349"/>
            <a:chExt cx="824233" cy="466705"/>
          </a:xfrm>
        </p:grpSpPr>
        <p:sp>
          <p:nvSpPr>
            <p:cNvPr id="6363" name="Google Shape;6363;p74"/>
            <p:cNvSpPr/>
            <p:nvPr/>
          </p:nvSpPr>
          <p:spPr>
            <a:xfrm>
              <a:off x="2582172" y="4652203"/>
              <a:ext cx="235017" cy="361613"/>
            </a:xfrm>
            <a:custGeom>
              <a:avLst/>
              <a:gdLst/>
              <a:ahLst/>
              <a:cxnLst/>
              <a:rect l="l" t="t" r="r" b="b"/>
              <a:pathLst>
                <a:path w="3388" h="5213" extrusionOk="0">
                  <a:moveTo>
                    <a:pt x="1" y="0"/>
                  </a:moveTo>
                  <a:lnTo>
                    <a:pt x="1" y="5212"/>
                  </a:lnTo>
                  <a:lnTo>
                    <a:pt x="3388" y="5212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4" name="Google Shape;6364;p74"/>
            <p:cNvSpPr/>
            <p:nvPr/>
          </p:nvSpPr>
          <p:spPr>
            <a:xfrm>
              <a:off x="2529799" y="4662400"/>
              <a:ext cx="235780" cy="363000"/>
            </a:xfrm>
            <a:custGeom>
              <a:avLst/>
              <a:gdLst/>
              <a:ahLst/>
              <a:cxnLst/>
              <a:rect l="l" t="t" r="r" b="b"/>
              <a:pathLst>
                <a:path w="3399" h="5233" extrusionOk="0">
                  <a:moveTo>
                    <a:pt x="1" y="0"/>
                  </a:moveTo>
                  <a:lnTo>
                    <a:pt x="1" y="5233"/>
                  </a:lnTo>
                  <a:lnTo>
                    <a:pt x="3398" y="523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5" name="Google Shape;6365;p74"/>
            <p:cNvSpPr/>
            <p:nvPr/>
          </p:nvSpPr>
          <p:spPr>
            <a:xfrm>
              <a:off x="2482559" y="4685639"/>
              <a:ext cx="235017" cy="363069"/>
            </a:xfrm>
            <a:custGeom>
              <a:avLst/>
              <a:gdLst/>
              <a:ahLst/>
              <a:cxnLst/>
              <a:rect l="l" t="t" r="r" b="b"/>
              <a:pathLst>
                <a:path w="3388" h="5234" extrusionOk="0">
                  <a:moveTo>
                    <a:pt x="0" y="1"/>
                  </a:moveTo>
                  <a:lnTo>
                    <a:pt x="0" y="5233"/>
                  </a:lnTo>
                  <a:lnTo>
                    <a:pt x="3387" y="523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6" name="Google Shape;6366;p74"/>
            <p:cNvSpPr/>
            <p:nvPr/>
          </p:nvSpPr>
          <p:spPr>
            <a:xfrm>
              <a:off x="2601110" y="4652620"/>
              <a:ext cx="235780" cy="396435"/>
            </a:xfrm>
            <a:custGeom>
              <a:avLst/>
              <a:gdLst/>
              <a:ahLst/>
              <a:cxnLst/>
              <a:rect l="l" t="t" r="r" b="b"/>
              <a:pathLst>
                <a:path w="3399" h="5715" extrusionOk="0">
                  <a:moveTo>
                    <a:pt x="1689" y="0"/>
                  </a:moveTo>
                  <a:cubicBezTo>
                    <a:pt x="1675" y="0"/>
                    <a:pt x="1661" y="2"/>
                    <a:pt x="1647" y="5"/>
                  </a:cubicBezTo>
                  <a:lnTo>
                    <a:pt x="137" y="477"/>
                  </a:lnTo>
                  <a:cubicBezTo>
                    <a:pt x="53" y="498"/>
                    <a:pt x="1" y="592"/>
                    <a:pt x="32" y="686"/>
                  </a:cubicBezTo>
                  <a:lnTo>
                    <a:pt x="1542" y="5594"/>
                  </a:lnTo>
                  <a:cubicBezTo>
                    <a:pt x="1568" y="5673"/>
                    <a:pt x="1638" y="5715"/>
                    <a:pt x="1709" y="5715"/>
                  </a:cubicBezTo>
                  <a:cubicBezTo>
                    <a:pt x="1723" y="5715"/>
                    <a:pt x="1738" y="5713"/>
                    <a:pt x="1752" y="5709"/>
                  </a:cubicBezTo>
                  <a:lnTo>
                    <a:pt x="3262" y="5238"/>
                  </a:lnTo>
                  <a:cubicBezTo>
                    <a:pt x="3356" y="5217"/>
                    <a:pt x="3398" y="5122"/>
                    <a:pt x="3377" y="5028"/>
                  </a:cubicBezTo>
                  <a:lnTo>
                    <a:pt x="1857" y="120"/>
                  </a:lnTo>
                  <a:cubicBezTo>
                    <a:pt x="1839" y="49"/>
                    <a:pt x="1768" y="0"/>
                    <a:pt x="1689" y="0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7" name="Google Shape;6367;p74"/>
            <p:cNvSpPr/>
            <p:nvPr/>
          </p:nvSpPr>
          <p:spPr>
            <a:xfrm>
              <a:off x="2630938" y="4652897"/>
              <a:ext cx="206646" cy="388527"/>
            </a:xfrm>
            <a:custGeom>
              <a:avLst/>
              <a:gdLst/>
              <a:ahLst/>
              <a:cxnLst/>
              <a:rect l="l" t="t" r="r" b="b"/>
              <a:pathLst>
                <a:path w="2979" h="5601" extrusionOk="0">
                  <a:moveTo>
                    <a:pt x="1332" y="1"/>
                  </a:moveTo>
                  <a:lnTo>
                    <a:pt x="137" y="378"/>
                  </a:lnTo>
                  <a:cubicBezTo>
                    <a:pt x="42" y="399"/>
                    <a:pt x="0" y="494"/>
                    <a:pt x="21" y="588"/>
                  </a:cubicBezTo>
                  <a:lnTo>
                    <a:pt x="1542" y="5496"/>
                  </a:lnTo>
                  <a:cubicBezTo>
                    <a:pt x="1563" y="5548"/>
                    <a:pt x="1594" y="5590"/>
                    <a:pt x="1647" y="5601"/>
                  </a:cubicBezTo>
                  <a:lnTo>
                    <a:pt x="2842" y="5234"/>
                  </a:lnTo>
                  <a:cubicBezTo>
                    <a:pt x="2937" y="5202"/>
                    <a:pt x="2979" y="5108"/>
                    <a:pt x="2958" y="5024"/>
                  </a:cubicBezTo>
                  <a:lnTo>
                    <a:pt x="1437" y="116"/>
                  </a:lnTo>
                  <a:cubicBezTo>
                    <a:pt x="1427" y="64"/>
                    <a:pt x="1385" y="22"/>
                    <a:pt x="1332" y="1"/>
                  </a:cubicBezTo>
                  <a:close/>
                </a:path>
              </a:pathLst>
            </a:custGeom>
            <a:solidFill>
              <a:srgbClr val="705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8" name="Google Shape;6368;p74"/>
            <p:cNvSpPr/>
            <p:nvPr/>
          </p:nvSpPr>
          <p:spPr>
            <a:xfrm>
              <a:off x="2618590" y="4670725"/>
              <a:ext cx="117855" cy="66454"/>
            </a:xfrm>
            <a:custGeom>
              <a:avLst/>
              <a:gdLst/>
              <a:ahLst/>
              <a:cxnLst/>
              <a:rect l="l" t="t" r="r" b="b"/>
              <a:pathLst>
                <a:path w="1699" h="958" extrusionOk="0">
                  <a:moveTo>
                    <a:pt x="1448" y="1"/>
                  </a:moveTo>
                  <a:cubicBezTo>
                    <a:pt x="1434" y="1"/>
                    <a:pt x="1420" y="2"/>
                    <a:pt x="1405" y="6"/>
                  </a:cubicBezTo>
                  <a:lnTo>
                    <a:pt x="116" y="404"/>
                  </a:lnTo>
                  <a:cubicBezTo>
                    <a:pt x="42" y="425"/>
                    <a:pt x="0" y="499"/>
                    <a:pt x="21" y="583"/>
                  </a:cubicBezTo>
                  <a:lnTo>
                    <a:pt x="137" y="950"/>
                  </a:lnTo>
                  <a:cubicBezTo>
                    <a:pt x="152" y="955"/>
                    <a:pt x="168" y="958"/>
                    <a:pt x="184" y="958"/>
                  </a:cubicBezTo>
                  <a:cubicBezTo>
                    <a:pt x="199" y="958"/>
                    <a:pt x="215" y="955"/>
                    <a:pt x="231" y="950"/>
                  </a:cubicBezTo>
                  <a:lnTo>
                    <a:pt x="1605" y="530"/>
                  </a:lnTo>
                  <a:cubicBezTo>
                    <a:pt x="1647" y="520"/>
                    <a:pt x="1678" y="488"/>
                    <a:pt x="1699" y="446"/>
                  </a:cubicBezTo>
                  <a:lnTo>
                    <a:pt x="1594" y="100"/>
                  </a:lnTo>
                  <a:cubicBezTo>
                    <a:pt x="1568" y="40"/>
                    <a:pt x="1514" y="1"/>
                    <a:pt x="1448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9" name="Google Shape;6369;p74"/>
            <p:cNvSpPr/>
            <p:nvPr/>
          </p:nvSpPr>
          <p:spPr>
            <a:xfrm>
              <a:off x="2658547" y="4724485"/>
              <a:ext cx="77206" cy="43979"/>
            </a:xfrm>
            <a:custGeom>
              <a:avLst/>
              <a:gdLst/>
              <a:ahLst/>
              <a:cxnLst/>
              <a:rect l="l" t="t" r="r" b="b"/>
              <a:pathLst>
                <a:path w="1113" h="634" extrusionOk="0">
                  <a:moveTo>
                    <a:pt x="952" y="0"/>
                  </a:moveTo>
                  <a:cubicBezTo>
                    <a:pt x="942" y="0"/>
                    <a:pt x="933" y="3"/>
                    <a:pt x="924" y="7"/>
                  </a:cubicBezTo>
                  <a:lnTo>
                    <a:pt x="85" y="269"/>
                  </a:lnTo>
                  <a:cubicBezTo>
                    <a:pt x="32" y="280"/>
                    <a:pt x="1" y="332"/>
                    <a:pt x="22" y="385"/>
                  </a:cubicBezTo>
                  <a:lnTo>
                    <a:pt x="95" y="626"/>
                  </a:lnTo>
                  <a:cubicBezTo>
                    <a:pt x="106" y="631"/>
                    <a:pt x="116" y="634"/>
                    <a:pt x="127" y="634"/>
                  </a:cubicBezTo>
                  <a:cubicBezTo>
                    <a:pt x="137" y="634"/>
                    <a:pt x="148" y="631"/>
                    <a:pt x="158" y="626"/>
                  </a:cubicBezTo>
                  <a:lnTo>
                    <a:pt x="1050" y="353"/>
                  </a:lnTo>
                  <a:cubicBezTo>
                    <a:pt x="1081" y="343"/>
                    <a:pt x="1102" y="322"/>
                    <a:pt x="1112" y="301"/>
                  </a:cubicBezTo>
                  <a:lnTo>
                    <a:pt x="1039" y="70"/>
                  </a:lnTo>
                  <a:cubicBezTo>
                    <a:pt x="1023" y="29"/>
                    <a:pt x="987" y="0"/>
                    <a:pt x="952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0" name="Google Shape;6370;p74"/>
            <p:cNvSpPr/>
            <p:nvPr/>
          </p:nvSpPr>
          <p:spPr>
            <a:xfrm>
              <a:off x="2440383" y="4589633"/>
              <a:ext cx="136793" cy="132492"/>
            </a:xfrm>
            <a:custGeom>
              <a:avLst/>
              <a:gdLst/>
              <a:ahLst/>
              <a:cxnLst/>
              <a:rect l="l" t="t" r="r" b="b"/>
              <a:pathLst>
                <a:path w="1972" h="1910" extrusionOk="0">
                  <a:moveTo>
                    <a:pt x="147" y="1"/>
                  </a:moveTo>
                  <a:cubicBezTo>
                    <a:pt x="0" y="1"/>
                    <a:pt x="0" y="1909"/>
                    <a:pt x="147" y="1909"/>
                  </a:cubicBezTo>
                  <a:lnTo>
                    <a:pt x="1971" y="1909"/>
                  </a:lnTo>
                  <a:cubicBezTo>
                    <a:pt x="1741" y="1573"/>
                    <a:pt x="1688" y="661"/>
                    <a:pt x="1971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1" name="Google Shape;6371;p74"/>
            <p:cNvSpPr/>
            <p:nvPr/>
          </p:nvSpPr>
          <p:spPr>
            <a:xfrm>
              <a:off x="2472986" y="4629589"/>
              <a:ext cx="93993" cy="65622"/>
            </a:xfrm>
            <a:custGeom>
              <a:avLst/>
              <a:gdLst/>
              <a:ahLst/>
              <a:cxnLst/>
              <a:rect l="l" t="t" r="r" b="b"/>
              <a:pathLst>
                <a:path w="1355" h="946" extrusionOk="0">
                  <a:moveTo>
                    <a:pt x="645" y="1"/>
                  </a:moveTo>
                  <a:cubicBezTo>
                    <a:pt x="179" y="1"/>
                    <a:pt x="0" y="416"/>
                    <a:pt x="23" y="672"/>
                  </a:cubicBezTo>
                  <a:cubicBezTo>
                    <a:pt x="44" y="861"/>
                    <a:pt x="694" y="945"/>
                    <a:pt x="1355" y="945"/>
                  </a:cubicBezTo>
                  <a:cubicBezTo>
                    <a:pt x="1313" y="704"/>
                    <a:pt x="1302" y="463"/>
                    <a:pt x="1323" y="221"/>
                  </a:cubicBezTo>
                  <a:cubicBezTo>
                    <a:pt x="1051" y="63"/>
                    <a:pt x="826" y="1"/>
                    <a:pt x="645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2" name="Google Shape;6372;p74"/>
            <p:cNvSpPr/>
            <p:nvPr/>
          </p:nvSpPr>
          <p:spPr>
            <a:xfrm>
              <a:off x="2456338" y="4582349"/>
              <a:ext cx="151360" cy="22614"/>
            </a:xfrm>
            <a:custGeom>
              <a:avLst/>
              <a:gdLst/>
              <a:ahLst/>
              <a:cxnLst/>
              <a:rect l="l" t="t" r="r" b="b"/>
              <a:pathLst>
                <a:path w="2182" h="326" extrusionOk="0">
                  <a:moveTo>
                    <a:pt x="1" y="1"/>
                  </a:moveTo>
                  <a:lnTo>
                    <a:pt x="1" y="326"/>
                  </a:lnTo>
                  <a:lnTo>
                    <a:pt x="2014" y="326"/>
                  </a:lnTo>
                  <a:cubicBezTo>
                    <a:pt x="2182" y="326"/>
                    <a:pt x="2182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3" name="Google Shape;6373;p74"/>
            <p:cNvSpPr/>
            <p:nvPr/>
          </p:nvSpPr>
          <p:spPr>
            <a:xfrm>
              <a:off x="2456338" y="4705270"/>
              <a:ext cx="149209" cy="23377"/>
            </a:xfrm>
            <a:custGeom>
              <a:avLst/>
              <a:gdLst/>
              <a:ahLst/>
              <a:cxnLst/>
              <a:rect l="l" t="t" r="r" b="b"/>
              <a:pathLst>
                <a:path w="2151" h="337" extrusionOk="0">
                  <a:moveTo>
                    <a:pt x="1" y="1"/>
                  </a:moveTo>
                  <a:lnTo>
                    <a:pt x="1" y="336"/>
                  </a:lnTo>
                  <a:lnTo>
                    <a:pt x="2014" y="336"/>
                  </a:lnTo>
                  <a:cubicBezTo>
                    <a:pt x="2150" y="336"/>
                    <a:pt x="2150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4" name="Google Shape;6374;p74"/>
            <p:cNvSpPr/>
            <p:nvPr/>
          </p:nvSpPr>
          <p:spPr>
            <a:xfrm>
              <a:off x="2149382" y="4582349"/>
              <a:ext cx="328108" cy="146296"/>
            </a:xfrm>
            <a:custGeom>
              <a:avLst/>
              <a:gdLst/>
              <a:ahLst/>
              <a:cxnLst/>
              <a:rect l="l" t="t" r="r" b="b"/>
              <a:pathLst>
                <a:path w="4730" h="2109" extrusionOk="0">
                  <a:moveTo>
                    <a:pt x="997" y="1"/>
                  </a:moveTo>
                  <a:cubicBezTo>
                    <a:pt x="1" y="1"/>
                    <a:pt x="1" y="2108"/>
                    <a:pt x="997" y="2108"/>
                  </a:cubicBezTo>
                  <a:lnTo>
                    <a:pt x="4667" y="2108"/>
                  </a:lnTo>
                  <a:cubicBezTo>
                    <a:pt x="4709" y="2108"/>
                    <a:pt x="4730" y="2056"/>
                    <a:pt x="4730" y="2004"/>
                  </a:cubicBezTo>
                  <a:cubicBezTo>
                    <a:pt x="4730" y="1941"/>
                    <a:pt x="4709" y="1773"/>
                    <a:pt x="4667" y="1773"/>
                  </a:cubicBezTo>
                  <a:lnTo>
                    <a:pt x="4594" y="1773"/>
                  </a:lnTo>
                  <a:cubicBezTo>
                    <a:pt x="4394" y="1773"/>
                    <a:pt x="4394" y="326"/>
                    <a:pt x="4594" y="326"/>
                  </a:cubicBezTo>
                  <a:lnTo>
                    <a:pt x="4667" y="326"/>
                  </a:lnTo>
                  <a:cubicBezTo>
                    <a:pt x="4709" y="326"/>
                    <a:pt x="4730" y="158"/>
                    <a:pt x="4730" y="106"/>
                  </a:cubicBezTo>
                  <a:cubicBezTo>
                    <a:pt x="4730" y="43"/>
                    <a:pt x="4709" y="1"/>
                    <a:pt x="4667" y="1"/>
                  </a:cubicBezTo>
                  <a:close/>
                </a:path>
              </a:pathLst>
            </a:custGeom>
            <a:solidFill>
              <a:srgbClr val="C15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5" name="Google Shape;6375;p74"/>
            <p:cNvSpPr/>
            <p:nvPr/>
          </p:nvSpPr>
          <p:spPr>
            <a:xfrm>
              <a:off x="2169014" y="4582349"/>
              <a:ext cx="308477" cy="84490"/>
            </a:xfrm>
            <a:custGeom>
              <a:avLst/>
              <a:gdLst/>
              <a:ahLst/>
              <a:cxnLst/>
              <a:rect l="l" t="t" r="r" b="b"/>
              <a:pathLst>
                <a:path w="4447" h="1218" extrusionOk="0">
                  <a:moveTo>
                    <a:pt x="714" y="1"/>
                  </a:moveTo>
                  <a:cubicBezTo>
                    <a:pt x="315" y="1"/>
                    <a:pt x="85" y="326"/>
                    <a:pt x="1" y="724"/>
                  </a:cubicBezTo>
                  <a:cubicBezTo>
                    <a:pt x="504" y="1028"/>
                    <a:pt x="1385" y="1217"/>
                    <a:pt x="2381" y="1217"/>
                  </a:cubicBezTo>
                  <a:cubicBezTo>
                    <a:pt x="2414" y="1218"/>
                    <a:pt x="2448" y="1218"/>
                    <a:pt x="2481" y="1218"/>
                  </a:cubicBezTo>
                  <a:cubicBezTo>
                    <a:pt x="3046" y="1218"/>
                    <a:pt x="3609" y="1135"/>
                    <a:pt x="4153" y="986"/>
                  </a:cubicBezTo>
                  <a:cubicBezTo>
                    <a:pt x="4164" y="651"/>
                    <a:pt x="4206" y="326"/>
                    <a:pt x="4300" y="326"/>
                  </a:cubicBezTo>
                  <a:lnTo>
                    <a:pt x="4384" y="326"/>
                  </a:lnTo>
                  <a:cubicBezTo>
                    <a:pt x="4415" y="326"/>
                    <a:pt x="4447" y="158"/>
                    <a:pt x="4447" y="95"/>
                  </a:cubicBezTo>
                  <a:cubicBezTo>
                    <a:pt x="4447" y="43"/>
                    <a:pt x="4415" y="1"/>
                    <a:pt x="4384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6" name="Google Shape;6376;p74"/>
            <p:cNvSpPr/>
            <p:nvPr/>
          </p:nvSpPr>
          <p:spPr>
            <a:xfrm>
              <a:off x="2418532" y="4582349"/>
              <a:ext cx="58962" cy="146296"/>
            </a:xfrm>
            <a:custGeom>
              <a:avLst/>
              <a:gdLst/>
              <a:ahLst/>
              <a:cxnLst/>
              <a:rect l="l" t="t" r="r" b="b"/>
              <a:pathLst>
                <a:path w="850" h="2109" extrusionOk="0">
                  <a:moveTo>
                    <a:pt x="493" y="1"/>
                  </a:moveTo>
                  <a:cubicBezTo>
                    <a:pt x="0" y="221"/>
                    <a:pt x="0" y="1899"/>
                    <a:pt x="493" y="2108"/>
                  </a:cubicBezTo>
                  <a:lnTo>
                    <a:pt x="787" y="2108"/>
                  </a:lnTo>
                  <a:cubicBezTo>
                    <a:pt x="818" y="2108"/>
                    <a:pt x="850" y="2066"/>
                    <a:pt x="850" y="2004"/>
                  </a:cubicBezTo>
                  <a:cubicBezTo>
                    <a:pt x="850" y="1951"/>
                    <a:pt x="818" y="1773"/>
                    <a:pt x="787" y="1773"/>
                  </a:cubicBezTo>
                  <a:lnTo>
                    <a:pt x="714" y="1773"/>
                  </a:lnTo>
                  <a:cubicBezTo>
                    <a:pt x="514" y="1773"/>
                    <a:pt x="514" y="336"/>
                    <a:pt x="714" y="336"/>
                  </a:cubicBezTo>
                  <a:lnTo>
                    <a:pt x="787" y="336"/>
                  </a:lnTo>
                  <a:cubicBezTo>
                    <a:pt x="818" y="336"/>
                    <a:pt x="850" y="158"/>
                    <a:pt x="850" y="106"/>
                  </a:cubicBezTo>
                  <a:cubicBezTo>
                    <a:pt x="850" y="43"/>
                    <a:pt x="818" y="1"/>
                    <a:pt x="787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7" name="Google Shape;6377;p74"/>
            <p:cNvSpPr/>
            <p:nvPr/>
          </p:nvSpPr>
          <p:spPr>
            <a:xfrm>
              <a:off x="2193015" y="4610027"/>
              <a:ext cx="53899" cy="90941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47" y="0"/>
                  </a:moveTo>
                  <a:cubicBezTo>
                    <a:pt x="1" y="0"/>
                    <a:pt x="1" y="1311"/>
                    <a:pt x="347" y="1311"/>
                  </a:cubicBezTo>
                  <a:lnTo>
                    <a:pt x="777" y="1311"/>
                  </a:lnTo>
                  <a:cubicBezTo>
                    <a:pt x="504" y="1164"/>
                    <a:pt x="50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8" name="Google Shape;6378;p74"/>
            <p:cNvSpPr/>
            <p:nvPr/>
          </p:nvSpPr>
          <p:spPr>
            <a:xfrm>
              <a:off x="2355962" y="4610027"/>
              <a:ext cx="53899" cy="90941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57" y="0"/>
                  </a:moveTo>
                  <a:cubicBezTo>
                    <a:pt x="1" y="0"/>
                    <a:pt x="1" y="1311"/>
                    <a:pt x="357" y="1311"/>
                  </a:cubicBezTo>
                  <a:lnTo>
                    <a:pt x="777" y="1311"/>
                  </a:lnTo>
                  <a:cubicBezTo>
                    <a:pt x="514" y="1164"/>
                    <a:pt x="51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9" name="Google Shape;6379;p74"/>
            <p:cNvSpPr/>
            <p:nvPr/>
          </p:nvSpPr>
          <p:spPr>
            <a:xfrm>
              <a:off x="2469448" y="4733642"/>
              <a:ext cx="175361" cy="163777"/>
            </a:xfrm>
            <a:custGeom>
              <a:avLst/>
              <a:gdLst/>
              <a:ahLst/>
              <a:cxnLst/>
              <a:rect l="l" t="t" r="r" b="b"/>
              <a:pathLst>
                <a:path w="2528" h="2361" extrusionOk="0">
                  <a:moveTo>
                    <a:pt x="231" y="1"/>
                  </a:moveTo>
                  <a:cubicBezTo>
                    <a:pt x="0" y="1"/>
                    <a:pt x="0" y="2360"/>
                    <a:pt x="231" y="2360"/>
                  </a:cubicBezTo>
                  <a:lnTo>
                    <a:pt x="2528" y="2360"/>
                  </a:lnTo>
                  <a:cubicBezTo>
                    <a:pt x="2370" y="1773"/>
                    <a:pt x="2349" y="630"/>
                    <a:pt x="2528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0" name="Google Shape;6380;p74"/>
            <p:cNvSpPr/>
            <p:nvPr/>
          </p:nvSpPr>
          <p:spPr>
            <a:xfrm>
              <a:off x="2522585" y="4778731"/>
              <a:ext cx="117855" cy="99750"/>
            </a:xfrm>
            <a:custGeom>
              <a:avLst/>
              <a:gdLst/>
              <a:ahLst/>
              <a:cxnLst/>
              <a:rect l="l" t="t" r="r" b="b"/>
              <a:pathLst>
                <a:path w="1699" h="1438" extrusionOk="0">
                  <a:moveTo>
                    <a:pt x="1657" y="1"/>
                  </a:moveTo>
                  <a:cubicBezTo>
                    <a:pt x="734" y="1"/>
                    <a:pt x="0" y="326"/>
                    <a:pt x="0" y="714"/>
                  </a:cubicBezTo>
                  <a:cubicBezTo>
                    <a:pt x="0" y="1113"/>
                    <a:pt x="745" y="1438"/>
                    <a:pt x="1657" y="1438"/>
                  </a:cubicBezTo>
                  <a:lnTo>
                    <a:pt x="1699" y="1438"/>
                  </a:lnTo>
                  <a:cubicBezTo>
                    <a:pt x="1636" y="955"/>
                    <a:pt x="1615" y="483"/>
                    <a:pt x="1657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1" name="Google Shape;6381;p74"/>
            <p:cNvSpPr/>
            <p:nvPr/>
          </p:nvSpPr>
          <p:spPr>
            <a:xfrm>
              <a:off x="2099160" y="4722751"/>
              <a:ext cx="427789" cy="184864"/>
            </a:xfrm>
            <a:custGeom>
              <a:avLst/>
              <a:gdLst/>
              <a:ahLst/>
              <a:cxnLst/>
              <a:rect l="l" t="t" r="r" b="b"/>
              <a:pathLst>
                <a:path w="616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6062" y="2664"/>
                  </a:lnTo>
                  <a:cubicBezTo>
                    <a:pt x="6114" y="2664"/>
                    <a:pt x="6167" y="2591"/>
                    <a:pt x="6167" y="2507"/>
                  </a:cubicBezTo>
                  <a:cubicBezTo>
                    <a:pt x="6167" y="2412"/>
                    <a:pt x="6114" y="2339"/>
                    <a:pt x="6062" y="2339"/>
                  </a:cubicBezTo>
                  <a:lnTo>
                    <a:pt x="5947" y="2339"/>
                  </a:lnTo>
                  <a:cubicBezTo>
                    <a:pt x="5632" y="2339"/>
                    <a:pt x="5632" y="315"/>
                    <a:pt x="5947" y="315"/>
                  </a:cubicBezTo>
                  <a:lnTo>
                    <a:pt x="6062" y="315"/>
                  </a:lnTo>
                  <a:cubicBezTo>
                    <a:pt x="6114" y="315"/>
                    <a:pt x="6167" y="252"/>
                    <a:pt x="6167" y="158"/>
                  </a:cubicBezTo>
                  <a:cubicBezTo>
                    <a:pt x="6167" y="74"/>
                    <a:pt x="6114" y="1"/>
                    <a:pt x="6062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2" name="Google Shape;6382;p74"/>
            <p:cNvSpPr/>
            <p:nvPr/>
          </p:nvSpPr>
          <p:spPr>
            <a:xfrm>
              <a:off x="2494213" y="4722751"/>
              <a:ext cx="165164" cy="21920"/>
            </a:xfrm>
            <a:custGeom>
              <a:avLst/>
              <a:gdLst/>
              <a:ahLst/>
              <a:cxnLst/>
              <a:rect l="l" t="t" r="r" b="b"/>
              <a:pathLst>
                <a:path w="2381" h="316" extrusionOk="0">
                  <a:moveTo>
                    <a:pt x="0" y="1"/>
                  </a:moveTo>
                  <a:lnTo>
                    <a:pt x="0" y="315"/>
                  </a:lnTo>
                  <a:lnTo>
                    <a:pt x="2307" y="315"/>
                  </a:lnTo>
                  <a:cubicBezTo>
                    <a:pt x="2349" y="315"/>
                    <a:pt x="2380" y="242"/>
                    <a:pt x="2380" y="158"/>
                  </a:cubicBezTo>
                  <a:cubicBezTo>
                    <a:pt x="2380" y="74"/>
                    <a:pt x="2349" y="1"/>
                    <a:pt x="2307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3" name="Google Shape;6383;p74"/>
            <p:cNvSpPr/>
            <p:nvPr/>
          </p:nvSpPr>
          <p:spPr>
            <a:xfrm>
              <a:off x="2494213" y="4885004"/>
              <a:ext cx="165164" cy="22614"/>
            </a:xfrm>
            <a:custGeom>
              <a:avLst/>
              <a:gdLst/>
              <a:ahLst/>
              <a:cxnLst/>
              <a:rect l="l" t="t" r="r" b="b"/>
              <a:pathLst>
                <a:path w="2381" h="326" extrusionOk="0">
                  <a:moveTo>
                    <a:pt x="0" y="0"/>
                  </a:moveTo>
                  <a:lnTo>
                    <a:pt x="0" y="325"/>
                  </a:lnTo>
                  <a:lnTo>
                    <a:pt x="2307" y="325"/>
                  </a:lnTo>
                  <a:cubicBezTo>
                    <a:pt x="2349" y="325"/>
                    <a:pt x="2380" y="252"/>
                    <a:pt x="2380" y="168"/>
                  </a:cubicBezTo>
                  <a:cubicBezTo>
                    <a:pt x="2380" y="73"/>
                    <a:pt x="2349" y="0"/>
                    <a:pt x="2307" y="0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4" name="Google Shape;6384;p74"/>
            <p:cNvSpPr/>
            <p:nvPr/>
          </p:nvSpPr>
          <p:spPr>
            <a:xfrm>
              <a:off x="2099160" y="4722751"/>
              <a:ext cx="397961" cy="184864"/>
            </a:xfrm>
            <a:custGeom>
              <a:avLst/>
              <a:gdLst/>
              <a:ahLst/>
              <a:cxnLst/>
              <a:rect l="l" t="t" r="r" b="b"/>
              <a:pathLst>
                <a:path w="573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5737" y="2664"/>
                  </a:lnTo>
                  <a:cubicBezTo>
                    <a:pt x="4919" y="2664"/>
                    <a:pt x="4919" y="1"/>
                    <a:pt x="5737" y="1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5" name="Google Shape;6385;p74"/>
            <p:cNvSpPr/>
            <p:nvPr/>
          </p:nvSpPr>
          <p:spPr>
            <a:xfrm>
              <a:off x="2101380" y="4743839"/>
              <a:ext cx="395742" cy="163777"/>
            </a:xfrm>
            <a:custGeom>
              <a:avLst/>
              <a:gdLst/>
              <a:ahLst/>
              <a:cxnLst/>
              <a:rect l="l" t="t" r="r" b="b"/>
              <a:pathLst>
                <a:path w="5705" h="2361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703"/>
                    <a:pt x="137" y="2360"/>
                    <a:pt x="787" y="2360"/>
                  </a:cubicBezTo>
                  <a:lnTo>
                    <a:pt x="5705" y="2360"/>
                  </a:lnTo>
                  <a:cubicBezTo>
                    <a:pt x="5453" y="2360"/>
                    <a:pt x="5275" y="2108"/>
                    <a:pt x="5181" y="1752"/>
                  </a:cubicBezTo>
                  <a:cubicBezTo>
                    <a:pt x="4887" y="1720"/>
                    <a:pt x="4583" y="1678"/>
                    <a:pt x="4279" y="1626"/>
                  </a:cubicBezTo>
                  <a:cubicBezTo>
                    <a:pt x="2286" y="1280"/>
                    <a:pt x="693" y="598"/>
                    <a:pt x="378" y="1"/>
                  </a:cubicBez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6" name="Google Shape;6386;p74"/>
            <p:cNvSpPr/>
            <p:nvPr/>
          </p:nvSpPr>
          <p:spPr>
            <a:xfrm>
              <a:off x="2126838" y="4748972"/>
              <a:ext cx="60419" cy="131729"/>
            </a:xfrm>
            <a:custGeom>
              <a:avLst/>
              <a:gdLst/>
              <a:ahLst/>
              <a:cxnLst/>
              <a:rect l="l" t="t" r="r" b="b"/>
              <a:pathLst>
                <a:path w="871" h="1899" extrusionOk="0">
                  <a:moveTo>
                    <a:pt x="451" y="0"/>
                  </a:moveTo>
                  <a:cubicBezTo>
                    <a:pt x="0" y="0"/>
                    <a:pt x="0" y="1898"/>
                    <a:pt x="451" y="1898"/>
                  </a:cubicBezTo>
                  <a:lnTo>
                    <a:pt x="871" y="1898"/>
                  </a:lnTo>
                  <a:cubicBezTo>
                    <a:pt x="598" y="1625"/>
                    <a:pt x="598" y="273"/>
                    <a:pt x="871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7" name="Google Shape;6387;p74"/>
            <p:cNvSpPr/>
            <p:nvPr/>
          </p:nvSpPr>
          <p:spPr>
            <a:xfrm>
              <a:off x="2202519" y="4794755"/>
              <a:ext cx="216080" cy="40788"/>
            </a:xfrm>
            <a:custGeom>
              <a:avLst/>
              <a:gdLst/>
              <a:ahLst/>
              <a:cxnLst/>
              <a:rect l="l" t="t" r="r" b="b"/>
              <a:pathLst>
                <a:path w="3115" h="588" extrusionOk="0">
                  <a:moveTo>
                    <a:pt x="94" y="1"/>
                  </a:moveTo>
                  <a:cubicBezTo>
                    <a:pt x="0" y="1"/>
                    <a:pt x="0" y="588"/>
                    <a:pt x="94" y="588"/>
                  </a:cubicBezTo>
                  <a:lnTo>
                    <a:pt x="3114" y="588"/>
                  </a:lnTo>
                  <a:cubicBezTo>
                    <a:pt x="3052" y="588"/>
                    <a:pt x="3052" y="1"/>
                    <a:pt x="3114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8" name="Google Shape;6388;p74"/>
            <p:cNvSpPr/>
            <p:nvPr/>
          </p:nvSpPr>
          <p:spPr>
            <a:xfrm>
              <a:off x="2462928" y="4911919"/>
              <a:ext cx="181882" cy="125139"/>
            </a:xfrm>
            <a:custGeom>
              <a:avLst/>
              <a:gdLst/>
              <a:ahLst/>
              <a:cxnLst/>
              <a:rect l="l" t="t" r="r" b="b"/>
              <a:pathLst>
                <a:path w="2622" h="1804" extrusionOk="0">
                  <a:moveTo>
                    <a:pt x="283" y="0"/>
                  </a:moveTo>
                  <a:cubicBezTo>
                    <a:pt x="0" y="0"/>
                    <a:pt x="0" y="1804"/>
                    <a:pt x="283" y="1804"/>
                  </a:cubicBezTo>
                  <a:lnTo>
                    <a:pt x="2622" y="1804"/>
                  </a:lnTo>
                  <a:cubicBezTo>
                    <a:pt x="2129" y="1300"/>
                    <a:pt x="2129" y="503"/>
                    <a:pt x="2622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9" name="Google Shape;6389;p74"/>
            <p:cNvSpPr/>
            <p:nvPr/>
          </p:nvSpPr>
          <p:spPr>
            <a:xfrm>
              <a:off x="2510168" y="4943897"/>
              <a:ext cx="134642" cy="93161"/>
            </a:xfrm>
            <a:custGeom>
              <a:avLst/>
              <a:gdLst/>
              <a:ahLst/>
              <a:cxnLst/>
              <a:rect l="l" t="t" r="r" b="b"/>
              <a:pathLst>
                <a:path w="1941" h="1343" extrusionOk="0">
                  <a:moveTo>
                    <a:pt x="1647" y="0"/>
                  </a:moveTo>
                  <a:cubicBezTo>
                    <a:pt x="735" y="32"/>
                    <a:pt x="1" y="367"/>
                    <a:pt x="1" y="776"/>
                  </a:cubicBezTo>
                  <a:cubicBezTo>
                    <a:pt x="1" y="997"/>
                    <a:pt x="210" y="1196"/>
                    <a:pt x="546" y="1343"/>
                  </a:cubicBezTo>
                  <a:lnTo>
                    <a:pt x="1941" y="1343"/>
                  </a:lnTo>
                  <a:cubicBezTo>
                    <a:pt x="1595" y="986"/>
                    <a:pt x="1479" y="462"/>
                    <a:pt x="164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0" name="Google Shape;6390;p74"/>
            <p:cNvSpPr/>
            <p:nvPr/>
          </p:nvSpPr>
          <p:spPr>
            <a:xfrm>
              <a:off x="2013351" y="4903178"/>
              <a:ext cx="519424" cy="141163"/>
            </a:xfrm>
            <a:custGeom>
              <a:avLst/>
              <a:gdLst/>
              <a:ahLst/>
              <a:cxnLst/>
              <a:rect l="l" t="t" r="r" b="b"/>
              <a:pathLst>
                <a:path w="7488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362" y="2035"/>
                  </a:lnTo>
                  <a:cubicBezTo>
                    <a:pt x="7435" y="2035"/>
                    <a:pt x="7488" y="1982"/>
                    <a:pt x="7488" y="1919"/>
                  </a:cubicBezTo>
                  <a:cubicBezTo>
                    <a:pt x="7488" y="1846"/>
                    <a:pt x="7435" y="1793"/>
                    <a:pt x="7362" y="1793"/>
                  </a:cubicBezTo>
                  <a:lnTo>
                    <a:pt x="7226" y="1793"/>
                  </a:lnTo>
                  <a:cubicBezTo>
                    <a:pt x="6848" y="1793"/>
                    <a:pt x="6848" y="241"/>
                    <a:pt x="7226" y="241"/>
                  </a:cubicBezTo>
                  <a:lnTo>
                    <a:pt x="7362" y="241"/>
                  </a:lnTo>
                  <a:cubicBezTo>
                    <a:pt x="7435" y="241"/>
                    <a:pt x="7488" y="189"/>
                    <a:pt x="7488" y="126"/>
                  </a:cubicBezTo>
                  <a:cubicBezTo>
                    <a:pt x="7488" y="53"/>
                    <a:pt x="7435" y="0"/>
                    <a:pt x="7362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1" name="Google Shape;6391;p74"/>
            <p:cNvSpPr/>
            <p:nvPr/>
          </p:nvSpPr>
          <p:spPr>
            <a:xfrm>
              <a:off x="2493450" y="4903178"/>
              <a:ext cx="169534" cy="16787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1"/>
                  </a:lnTo>
                  <a:lnTo>
                    <a:pt x="2360" y="241"/>
                  </a:lnTo>
                  <a:cubicBezTo>
                    <a:pt x="2402" y="241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2" name="Google Shape;6392;p74"/>
            <p:cNvSpPr/>
            <p:nvPr/>
          </p:nvSpPr>
          <p:spPr>
            <a:xfrm>
              <a:off x="2493450" y="5027556"/>
              <a:ext cx="169534" cy="16787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2"/>
                  </a:lnTo>
                  <a:lnTo>
                    <a:pt x="2360" y="242"/>
                  </a:lnTo>
                  <a:cubicBezTo>
                    <a:pt x="2402" y="242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3" name="Google Shape;6393;p74"/>
            <p:cNvSpPr/>
            <p:nvPr/>
          </p:nvSpPr>
          <p:spPr>
            <a:xfrm>
              <a:off x="2013351" y="4903178"/>
              <a:ext cx="497642" cy="141163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481" y="2035"/>
                    <a:pt x="6481" y="0"/>
                    <a:pt x="7173" y="0"/>
                  </a:cubicBezTo>
                  <a:close/>
                </a:path>
              </a:pathLst>
            </a:custGeom>
            <a:solidFill>
              <a:srgbClr val="BA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4" name="Google Shape;6394;p74"/>
            <p:cNvSpPr/>
            <p:nvPr/>
          </p:nvSpPr>
          <p:spPr>
            <a:xfrm>
              <a:off x="2013351" y="4903872"/>
              <a:ext cx="497642" cy="141163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1"/>
                  </a:moveTo>
                  <a:cubicBezTo>
                    <a:pt x="1" y="1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859" y="2025"/>
                    <a:pt x="6691" y="1616"/>
                    <a:pt x="6659" y="1165"/>
                  </a:cubicBezTo>
                  <a:cubicBezTo>
                    <a:pt x="6324" y="1165"/>
                    <a:pt x="5978" y="1154"/>
                    <a:pt x="5621" y="1133"/>
                  </a:cubicBezTo>
                  <a:cubicBezTo>
                    <a:pt x="3608" y="997"/>
                    <a:pt x="1993" y="546"/>
                    <a:pt x="2024" y="126"/>
                  </a:cubicBezTo>
                  <a:cubicBezTo>
                    <a:pt x="2024" y="74"/>
                    <a:pt x="2056" y="32"/>
                    <a:pt x="2098" y="1"/>
                  </a:cubicBezTo>
                  <a:close/>
                </a:path>
              </a:pathLst>
            </a:custGeom>
            <a:solidFill>
              <a:srgbClr val="A3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5" name="Google Shape;6395;p74"/>
          <p:cNvGrpSpPr/>
          <p:nvPr/>
        </p:nvGrpSpPr>
        <p:grpSpPr>
          <a:xfrm>
            <a:off x="7930975" y="1801720"/>
            <a:ext cx="648376" cy="880878"/>
            <a:chOff x="638276" y="3526008"/>
            <a:chExt cx="714936" cy="971200"/>
          </a:xfrm>
        </p:grpSpPr>
        <p:sp>
          <p:nvSpPr>
            <p:cNvPr id="6396" name="Google Shape;6396;p7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97" name="Google Shape;6397;p7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6398" name="Google Shape;6398;p7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9" name="Google Shape;6399;p7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0" name="Google Shape;6400;p7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1" name="Google Shape;6401;p7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2" name="Google Shape;6402;p7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3" name="Google Shape;6403;p7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4" name="Google Shape;6404;p7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5" name="Google Shape;6405;p7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6" name="Google Shape;6406;p7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7" name="Google Shape;6407;p7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8" name="Google Shape;6408;p7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9" name="Google Shape;6409;p7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0" name="Google Shape;6410;p7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1" name="Google Shape;6411;p7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2" name="Google Shape;6412;p7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3" name="Google Shape;6413;p7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4" name="Google Shape;6414;p7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5" name="Google Shape;6415;p7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6" name="Google Shape;6416;p7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7" name="Google Shape;6417;p7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8" name="Google Shape;6418;p7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9" name="Google Shape;6419;p7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0" name="Google Shape;6420;p7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1" name="Google Shape;6421;p7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2" name="Google Shape;6422;p7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3" name="Google Shape;6423;p7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27" name="Shape 6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8" name="Google Shape;6428;p75"/>
          <p:cNvSpPr txBox="1"/>
          <p:nvPr>
            <p:ph type="subTitle" idx="1"/>
          </p:nvPr>
        </p:nvSpPr>
        <p:spPr>
          <a:xfrm>
            <a:off x="516925" y="1093300"/>
            <a:ext cx="38589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C13633"/>
                </a:solidFill>
              </a:rPr>
              <a:t>Organization</a:t>
            </a:r>
            <a:r>
              <a:rPr lang="en-GB" sz="2000"/>
              <a:t>: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Cycle through names </a:t>
            </a:r>
            <a:r>
              <a:rPr lang="en-GB" sz="1600"/>
              <a:t>so people have turns. Great for virtual play!</a:t>
            </a:r>
            <a:endParaRPr sz="1600"/>
          </a:p>
        </p:txBody>
      </p:sp>
      <p:sp>
        <p:nvSpPr>
          <p:cNvPr id="6429" name="Google Shape;6429;p7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</a:t>
            </a:r>
            <a:endParaRPr lang="en-GB"/>
          </a:p>
        </p:txBody>
      </p:sp>
      <p:sp>
        <p:nvSpPr>
          <p:cNvPr id="6430" name="Google Shape;6430;p75"/>
          <p:cNvSpPr txBox="1"/>
          <p:nvPr>
            <p:ph type="subTitle" idx="2"/>
          </p:nvPr>
        </p:nvSpPr>
        <p:spPr>
          <a:xfrm>
            <a:off x="4830875" y="1095700"/>
            <a:ext cx="38589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C13633"/>
                </a:solidFill>
              </a:rPr>
              <a:t>Categories</a:t>
            </a:r>
            <a:r>
              <a:rPr lang="en-GB" sz="2000"/>
              <a:t>: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Make your own word lists and add categories to play with!</a:t>
            </a:r>
            <a:br>
              <a:rPr lang="en-GB" sz="1600"/>
            </a:br>
            <a:r>
              <a:rPr lang="en-GB" sz="1600"/>
              <a:t>(Bonus points for using a dictionary!)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431" name="Google Shape;6431;p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3250" y="2458875"/>
            <a:ext cx="3466250" cy="2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2" name="Google Shape;6432;p7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19558" y="2635945"/>
            <a:ext cx="2681537" cy="2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33" name="Google Shape;6433;p75"/>
          <p:cNvSpPr/>
          <p:nvPr/>
        </p:nvSpPr>
        <p:spPr>
          <a:xfrm rot="5400000">
            <a:off x="2785914" y="2983810"/>
            <a:ext cx="3572171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4" name="Google Shape;6434;p75"/>
          <p:cNvSpPr/>
          <p:nvPr/>
        </p:nvSpPr>
        <p:spPr>
          <a:xfrm>
            <a:off x="8556" y="123672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38" name="Shape 6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9" name="Google Shape;6439;p76"/>
          <p:cNvGrpSpPr/>
          <p:nvPr/>
        </p:nvGrpSpPr>
        <p:grpSpPr>
          <a:xfrm>
            <a:off x="299600" y="3250132"/>
            <a:ext cx="1952651" cy="1259444"/>
            <a:chOff x="77034" y="1742486"/>
            <a:chExt cx="843550" cy="583589"/>
          </a:xfrm>
        </p:grpSpPr>
        <p:sp>
          <p:nvSpPr>
            <p:cNvPr id="6440" name="Google Shape;6440;p76"/>
            <p:cNvSpPr/>
            <p:nvPr/>
          </p:nvSpPr>
          <p:spPr>
            <a:xfrm>
              <a:off x="121662" y="2176038"/>
              <a:ext cx="72592" cy="150038"/>
            </a:xfrm>
            <a:custGeom>
              <a:avLst/>
              <a:gdLst/>
              <a:ahLst/>
              <a:cxnLst/>
              <a:rect l="l" t="t" r="r" b="b"/>
              <a:pathLst>
                <a:path w="2139" h="4421" extrusionOk="0">
                  <a:moveTo>
                    <a:pt x="1" y="1"/>
                  </a:moveTo>
                  <a:lnTo>
                    <a:pt x="77" y="4420"/>
                  </a:lnTo>
                  <a:cubicBezTo>
                    <a:pt x="204" y="4420"/>
                    <a:pt x="314" y="4319"/>
                    <a:pt x="314" y="4191"/>
                  </a:cubicBezTo>
                  <a:lnTo>
                    <a:pt x="314" y="4166"/>
                  </a:lnTo>
                  <a:cubicBezTo>
                    <a:pt x="1035" y="4166"/>
                    <a:pt x="917" y="3029"/>
                    <a:pt x="535" y="3029"/>
                  </a:cubicBezTo>
                  <a:lnTo>
                    <a:pt x="535" y="2859"/>
                  </a:lnTo>
                  <a:cubicBezTo>
                    <a:pt x="730" y="2707"/>
                    <a:pt x="1248" y="2401"/>
                    <a:pt x="1256" y="1935"/>
                  </a:cubicBezTo>
                  <a:cubicBezTo>
                    <a:pt x="1264" y="1697"/>
                    <a:pt x="1205" y="1570"/>
                    <a:pt x="1146" y="1502"/>
                  </a:cubicBezTo>
                  <a:cubicBezTo>
                    <a:pt x="1018" y="1383"/>
                    <a:pt x="1112" y="1171"/>
                    <a:pt x="1264" y="1171"/>
                  </a:cubicBezTo>
                  <a:cubicBezTo>
                    <a:pt x="1292" y="1171"/>
                    <a:pt x="1324" y="1173"/>
                    <a:pt x="1359" y="1173"/>
                  </a:cubicBezTo>
                  <a:cubicBezTo>
                    <a:pt x="1485" y="1173"/>
                    <a:pt x="1643" y="1152"/>
                    <a:pt x="1723" y="959"/>
                  </a:cubicBezTo>
                  <a:cubicBezTo>
                    <a:pt x="1773" y="857"/>
                    <a:pt x="1731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84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1" name="Google Shape;6441;p76"/>
            <p:cNvSpPr/>
            <p:nvPr/>
          </p:nvSpPr>
          <p:spPr>
            <a:xfrm>
              <a:off x="121662" y="2176038"/>
              <a:ext cx="72592" cy="54436"/>
            </a:xfrm>
            <a:custGeom>
              <a:avLst/>
              <a:gdLst/>
              <a:ahLst/>
              <a:cxnLst/>
              <a:rect l="l" t="t" r="r" b="b"/>
              <a:pathLst>
                <a:path w="2139" h="1604" extrusionOk="0">
                  <a:moveTo>
                    <a:pt x="1" y="1"/>
                  </a:moveTo>
                  <a:lnTo>
                    <a:pt x="26" y="1604"/>
                  </a:lnTo>
                  <a:cubicBezTo>
                    <a:pt x="374" y="1103"/>
                    <a:pt x="874" y="781"/>
                    <a:pt x="1443" y="781"/>
                  </a:cubicBezTo>
                  <a:cubicBezTo>
                    <a:pt x="1544" y="781"/>
                    <a:pt x="1646" y="798"/>
                    <a:pt x="1740" y="815"/>
                  </a:cubicBezTo>
                  <a:cubicBezTo>
                    <a:pt x="1723" y="713"/>
                    <a:pt x="1663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92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2" name="Google Shape;6442;p76"/>
            <p:cNvSpPr/>
            <p:nvPr/>
          </p:nvSpPr>
          <p:spPr>
            <a:xfrm>
              <a:off x="131741" y="2227181"/>
              <a:ext cx="26505" cy="29288"/>
            </a:xfrm>
            <a:custGeom>
              <a:avLst/>
              <a:gdLst/>
              <a:ahLst/>
              <a:cxnLst/>
              <a:rect l="l" t="t" r="r" b="b"/>
              <a:pathLst>
                <a:path w="781" h="863" extrusionOk="0">
                  <a:moveTo>
                    <a:pt x="511" y="1"/>
                  </a:moveTo>
                  <a:cubicBezTo>
                    <a:pt x="380" y="1"/>
                    <a:pt x="226" y="107"/>
                    <a:pt x="128" y="284"/>
                  </a:cubicBezTo>
                  <a:cubicBezTo>
                    <a:pt x="0" y="504"/>
                    <a:pt x="17" y="750"/>
                    <a:pt x="162" y="835"/>
                  </a:cubicBezTo>
                  <a:cubicBezTo>
                    <a:pt x="193" y="854"/>
                    <a:pt x="229" y="862"/>
                    <a:pt x="266" y="862"/>
                  </a:cubicBezTo>
                  <a:cubicBezTo>
                    <a:pt x="399" y="862"/>
                    <a:pt x="554" y="752"/>
                    <a:pt x="654" y="580"/>
                  </a:cubicBezTo>
                  <a:cubicBezTo>
                    <a:pt x="781" y="360"/>
                    <a:pt x="764" y="105"/>
                    <a:pt x="620" y="29"/>
                  </a:cubicBezTo>
                  <a:cubicBezTo>
                    <a:pt x="587" y="10"/>
                    <a:pt x="550" y="1"/>
                    <a:pt x="511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3" name="Google Shape;6443;p76"/>
            <p:cNvSpPr/>
            <p:nvPr/>
          </p:nvSpPr>
          <p:spPr>
            <a:xfrm>
              <a:off x="128857" y="2282262"/>
              <a:ext cx="18734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97" y="1"/>
                  </a:moveTo>
                  <a:cubicBezTo>
                    <a:pt x="145" y="1"/>
                    <a:pt x="18" y="171"/>
                    <a:pt x="9" y="400"/>
                  </a:cubicBezTo>
                  <a:cubicBezTo>
                    <a:pt x="1" y="620"/>
                    <a:pt x="111" y="807"/>
                    <a:pt x="264" y="815"/>
                  </a:cubicBezTo>
                  <a:cubicBezTo>
                    <a:pt x="267" y="815"/>
                    <a:pt x="270" y="816"/>
                    <a:pt x="273" y="816"/>
                  </a:cubicBezTo>
                  <a:cubicBezTo>
                    <a:pt x="414" y="816"/>
                    <a:pt x="535" y="641"/>
                    <a:pt x="544" y="425"/>
                  </a:cubicBezTo>
                  <a:cubicBezTo>
                    <a:pt x="552" y="196"/>
                    <a:pt x="442" y="9"/>
                    <a:pt x="297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4" name="Google Shape;6444;p76"/>
            <p:cNvSpPr/>
            <p:nvPr/>
          </p:nvSpPr>
          <p:spPr>
            <a:xfrm>
              <a:off x="12712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36" y="1"/>
                  </a:moveTo>
                  <a:cubicBezTo>
                    <a:pt x="71" y="1"/>
                    <a:pt x="9" y="91"/>
                    <a:pt x="9" y="197"/>
                  </a:cubicBezTo>
                  <a:cubicBezTo>
                    <a:pt x="1" y="307"/>
                    <a:pt x="60" y="400"/>
                    <a:pt x="128" y="400"/>
                  </a:cubicBezTo>
                  <a:cubicBezTo>
                    <a:pt x="131" y="400"/>
                    <a:pt x="134" y="401"/>
                    <a:pt x="138" y="401"/>
                  </a:cubicBezTo>
                  <a:cubicBezTo>
                    <a:pt x="209" y="401"/>
                    <a:pt x="264" y="311"/>
                    <a:pt x="272" y="205"/>
                  </a:cubicBezTo>
                  <a:cubicBezTo>
                    <a:pt x="281" y="95"/>
                    <a:pt x="221" y="1"/>
                    <a:pt x="145" y="1"/>
                  </a:cubicBezTo>
                  <a:cubicBezTo>
                    <a:pt x="142" y="1"/>
                    <a:pt x="139" y="1"/>
                    <a:pt x="136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5" name="Google Shape;6445;p76"/>
            <p:cNvSpPr/>
            <p:nvPr/>
          </p:nvSpPr>
          <p:spPr>
            <a:xfrm>
              <a:off x="803398" y="2176038"/>
              <a:ext cx="72558" cy="150038"/>
            </a:xfrm>
            <a:custGeom>
              <a:avLst/>
              <a:gdLst/>
              <a:ahLst/>
              <a:cxnLst/>
              <a:rect l="l" t="t" r="r" b="b"/>
              <a:pathLst>
                <a:path w="2138" h="4421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07" y="603"/>
                    <a:pt x="365" y="857"/>
                    <a:pt x="407" y="959"/>
                  </a:cubicBezTo>
                  <a:cubicBezTo>
                    <a:pt x="494" y="1152"/>
                    <a:pt x="653" y="1173"/>
                    <a:pt x="779" y="1173"/>
                  </a:cubicBezTo>
                  <a:cubicBezTo>
                    <a:pt x="814" y="1173"/>
                    <a:pt x="847" y="1171"/>
                    <a:pt x="874" y="1171"/>
                  </a:cubicBezTo>
                  <a:cubicBezTo>
                    <a:pt x="1027" y="1171"/>
                    <a:pt x="1120" y="1383"/>
                    <a:pt x="993" y="1502"/>
                  </a:cubicBezTo>
                  <a:cubicBezTo>
                    <a:pt x="933" y="1570"/>
                    <a:pt x="874" y="1697"/>
                    <a:pt x="883" y="1935"/>
                  </a:cubicBezTo>
                  <a:cubicBezTo>
                    <a:pt x="891" y="2401"/>
                    <a:pt x="1408" y="2707"/>
                    <a:pt x="1604" y="2859"/>
                  </a:cubicBezTo>
                  <a:lnTo>
                    <a:pt x="1604" y="3029"/>
                  </a:lnTo>
                  <a:cubicBezTo>
                    <a:pt x="1222" y="3029"/>
                    <a:pt x="1103" y="4166"/>
                    <a:pt x="1824" y="4166"/>
                  </a:cubicBezTo>
                  <a:lnTo>
                    <a:pt x="1824" y="4191"/>
                  </a:lnTo>
                  <a:cubicBezTo>
                    <a:pt x="1824" y="4319"/>
                    <a:pt x="1934" y="4420"/>
                    <a:pt x="2062" y="4420"/>
                  </a:cubicBezTo>
                  <a:lnTo>
                    <a:pt x="2138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6" name="Google Shape;6446;p76"/>
            <p:cNvSpPr/>
            <p:nvPr/>
          </p:nvSpPr>
          <p:spPr>
            <a:xfrm>
              <a:off x="803398" y="2176038"/>
              <a:ext cx="72287" cy="54436"/>
            </a:xfrm>
            <a:custGeom>
              <a:avLst/>
              <a:gdLst/>
              <a:ahLst/>
              <a:cxnLst/>
              <a:rect l="l" t="t" r="r" b="b"/>
              <a:pathLst>
                <a:path w="2130" h="1604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75" y="603"/>
                    <a:pt x="416" y="713"/>
                    <a:pt x="399" y="815"/>
                  </a:cubicBezTo>
                  <a:cubicBezTo>
                    <a:pt x="492" y="798"/>
                    <a:pt x="594" y="781"/>
                    <a:pt x="696" y="781"/>
                  </a:cubicBezTo>
                  <a:cubicBezTo>
                    <a:pt x="1264" y="781"/>
                    <a:pt x="1765" y="1103"/>
                    <a:pt x="2104" y="1604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7" name="Google Shape;6447;p76"/>
            <p:cNvSpPr/>
            <p:nvPr/>
          </p:nvSpPr>
          <p:spPr>
            <a:xfrm>
              <a:off x="839372" y="2227181"/>
              <a:ext cx="26539" cy="29288"/>
            </a:xfrm>
            <a:custGeom>
              <a:avLst/>
              <a:gdLst/>
              <a:ahLst/>
              <a:cxnLst/>
              <a:rect l="l" t="t" r="r" b="b"/>
              <a:pathLst>
                <a:path w="782" h="863" extrusionOk="0">
                  <a:moveTo>
                    <a:pt x="270" y="1"/>
                  </a:moveTo>
                  <a:cubicBezTo>
                    <a:pt x="231" y="1"/>
                    <a:pt x="195" y="10"/>
                    <a:pt x="162" y="29"/>
                  </a:cubicBezTo>
                  <a:cubicBezTo>
                    <a:pt x="9" y="105"/>
                    <a:pt x="1" y="360"/>
                    <a:pt x="128" y="580"/>
                  </a:cubicBezTo>
                  <a:cubicBezTo>
                    <a:pt x="227" y="752"/>
                    <a:pt x="383" y="862"/>
                    <a:pt x="515" y="862"/>
                  </a:cubicBezTo>
                  <a:cubicBezTo>
                    <a:pt x="553" y="862"/>
                    <a:pt x="588" y="854"/>
                    <a:pt x="620" y="835"/>
                  </a:cubicBezTo>
                  <a:cubicBezTo>
                    <a:pt x="764" y="750"/>
                    <a:pt x="781" y="504"/>
                    <a:pt x="654" y="284"/>
                  </a:cubicBezTo>
                  <a:cubicBezTo>
                    <a:pt x="556" y="107"/>
                    <a:pt x="402" y="1"/>
                    <a:pt x="270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8" name="Google Shape;6448;p76"/>
            <p:cNvSpPr/>
            <p:nvPr/>
          </p:nvSpPr>
          <p:spPr>
            <a:xfrm>
              <a:off x="850028" y="2282262"/>
              <a:ext cx="18733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55" y="1"/>
                  </a:moveTo>
                  <a:cubicBezTo>
                    <a:pt x="111" y="9"/>
                    <a:pt x="1" y="196"/>
                    <a:pt x="9" y="425"/>
                  </a:cubicBezTo>
                  <a:cubicBezTo>
                    <a:pt x="17" y="641"/>
                    <a:pt x="139" y="816"/>
                    <a:pt x="287" y="816"/>
                  </a:cubicBezTo>
                  <a:cubicBezTo>
                    <a:pt x="290" y="816"/>
                    <a:pt x="294" y="815"/>
                    <a:pt x="297" y="815"/>
                  </a:cubicBezTo>
                  <a:cubicBezTo>
                    <a:pt x="442" y="807"/>
                    <a:pt x="552" y="620"/>
                    <a:pt x="543" y="400"/>
                  </a:cubicBezTo>
                  <a:cubicBezTo>
                    <a:pt x="535" y="171"/>
                    <a:pt x="408" y="1"/>
                    <a:pt x="25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9" name="Google Shape;6449;p76"/>
            <p:cNvSpPr/>
            <p:nvPr/>
          </p:nvSpPr>
          <p:spPr>
            <a:xfrm>
              <a:off x="86095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45" y="1"/>
                  </a:moveTo>
                  <a:cubicBezTo>
                    <a:pt x="142" y="1"/>
                    <a:pt x="139" y="1"/>
                    <a:pt x="137" y="1"/>
                  </a:cubicBezTo>
                  <a:cubicBezTo>
                    <a:pt x="60" y="1"/>
                    <a:pt x="1" y="95"/>
                    <a:pt x="9" y="205"/>
                  </a:cubicBezTo>
                  <a:cubicBezTo>
                    <a:pt x="9" y="311"/>
                    <a:pt x="72" y="401"/>
                    <a:pt x="136" y="401"/>
                  </a:cubicBezTo>
                  <a:cubicBezTo>
                    <a:pt x="139" y="401"/>
                    <a:pt x="142" y="400"/>
                    <a:pt x="145" y="400"/>
                  </a:cubicBezTo>
                  <a:cubicBezTo>
                    <a:pt x="221" y="400"/>
                    <a:pt x="281" y="307"/>
                    <a:pt x="272" y="197"/>
                  </a:cubicBezTo>
                  <a:cubicBezTo>
                    <a:pt x="272" y="91"/>
                    <a:pt x="210" y="1"/>
                    <a:pt x="14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0" name="Google Shape;6450;p76"/>
            <p:cNvSpPr/>
            <p:nvPr/>
          </p:nvSpPr>
          <p:spPr>
            <a:xfrm>
              <a:off x="121662" y="1756875"/>
              <a:ext cx="754023" cy="424083"/>
            </a:xfrm>
            <a:custGeom>
              <a:avLst/>
              <a:gdLst/>
              <a:ahLst/>
              <a:cxnLst/>
              <a:rect l="l" t="t" r="r" b="b"/>
              <a:pathLst>
                <a:path w="22218" h="12496" extrusionOk="0">
                  <a:moveTo>
                    <a:pt x="1" y="0"/>
                  </a:moveTo>
                  <a:lnTo>
                    <a:pt x="1" y="12496"/>
                  </a:lnTo>
                  <a:lnTo>
                    <a:pt x="22218" y="12496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1" name="Google Shape;6451;p76"/>
            <p:cNvSpPr/>
            <p:nvPr/>
          </p:nvSpPr>
          <p:spPr>
            <a:xfrm>
              <a:off x="121662" y="1896223"/>
              <a:ext cx="754295" cy="216793"/>
            </a:xfrm>
            <a:custGeom>
              <a:avLst/>
              <a:gdLst/>
              <a:ahLst/>
              <a:cxnLst/>
              <a:rect l="l" t="t" r="r" b="b"/>
              <a:pathLst>
                <a:path w="22226" h="6388" extrusionOk="0">
                  <a:moveTo>
                    <a:pt x="1" y="0"/>
                  </a:moveTo>
                  <a:lnTo>
                    <a:pt x="1" y="3580"/>
                  </a:lnTo>
                  <a:lnTo>
                    <a:pt x="22226" y="6388"/>
                  </a:lnTo>
                  <a:lnTo>
                    <a:pt x="22226" y="2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2" name="Google Shape;6452;p76"/>
            <p:cNvSpPr/>
            <p:nvPr/>
          </p:nvSpPr>
          <p:spPr>
            <a:xfrm>
              <a:off x="121662" y="1782193"/>
              <a:ext cx="754023" cy="22229"/>
            </a:xfrm>
            <a:custGeom>
              <a:avLst/>
              <a:gdLst/>
              <a:ahLst/>
              <a:cxnLst/>
              <a:rect l="l" t="t" r="r" b="b"/>
              <a:pathLst>
                <a:path w="22218" h="655" extrusionOk="0">
                  <a:moveTo>
                    <a:pt x="1" y="1"/>
                  </a:moveTo>
                  <a:lnTo>
                    <a:pt x="1" y="654"/>
                  </a:lnTo>
                  <a:lnTo>
                    <a:pt x="22218" y="654"/>
                  </a:lnTo>
                  <a:lnTo>
                    <a:pt x="22218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3" name="Google Shape;6453;p76"/>
            <p:cNvSpPr/>
            <p:nvPr/>
          </p:nvSpPr>
          <p:spPr>
            <a:xfrm>
              <a:off x="151026" y="1817625"/>
              <a:ext cx="695114" cy="321897"/>
            </a:xfrm>
            <a:custGeom>
              <a:avLst/>
              <a:gdLst/>
              <a:ahLst/>
              <a:cxnLst/>
              <a:rect l="l" t="t" r="r" b="b"/>
              <a:pathLst>
                <a:path w="20428" h="9485" extrusionOk="0">
                  <a:moveTo>
                    <a:pt x="1" y="0"/>
                  </a:moveTo>
                  <a:lnTo>
                    <a:pt x="1" y="9484"/>
                  </a:lnTo>
                  <a:lnTo>
                    <a:pt x="20428" y="9484"/>
                  </a:lnTo>
                  <a:lnTo>
                    <a:pt x="2042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4" name="Google Shape;6454;p76"/>
            <p:cNvSpPr/>
            <p:nvPr/>
          </p:nvSpPr>
          <p:spPr>
            <a:xfrm>
              <a:off x="77034" y="1742486"/>
              <a:ext cx="843550" cy="48972"/>
            </a:xfrm>
            <a:custGeom>
              <a:avLst/>
              <a:gdLst/>
              <a:ahLst/>
              <a:cxnLst/>
              <a:rect l="l" t="t" r="r" b="b"/>
              <a:pathLst>
                <a:path w="24856" h="1443" extrusionOk="0">
                  <a:moveTo>
                    <a:pt x="1" y="0"/>
                  </a:moveTo>
                  <a:lnTo>
                    <a:pt x="1" y="238"/>
                  </a:lnTo>
                  <a:cubicBezTo>
                    <a:pt x="340" y="340"/>
                    <a:pt x="586" y="577"/>
                    <a:pt x="730" y="976"/>
                  </a:cubicBezTo>
                  <a:cubicBezTo>
                    <a:pt x="840" y="1256"/>
                    <a:pt x="1103" y="1442"/>
                    <a:pt x="1409" y="1442"/>
                  </a:cubicBezTo>
                  <a:lnTo>
                    <a:pt x="23414" y="1442"/>
                  </a:lnTo>
                  <a:cubicBezTo>
                    <a:pt x="23728" y="1442"/>
                    <a:pt x="24008" y="1247"/>
                    <a:pt x="24092" y="950"/>
                  </a:cubicBezTo>
                  <a:cubicBezTo>
                    <a:pt x="24220" y="543"/>
                    <a:pt x="24466" y="289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5" name="Google Shape;6455;p76"/>
            <p:cNvSpPr/>
            <p:nvPr/>
          </p:nvSpPr>
          <p:spPr>
            <a:xfrm>
              <a:off x="146131" y="1965320"/>
              <a:ext cx="337169" cy="13847"/>
            </a:xfrm>
            <a:custGeom>
              <a:avLst/>
              <a:gdLst/>
              <a:ahLst/>
              <a:cxnLst/>
              <a:rect l="l" t="t" r="r" b="b"/>
              <a:pathLst>
                <a:path w="993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6" name="Google Shape;6456;p76"/>
            <p:cNvSpPr/>
            <p:nvPr/>
          </p:nvSpPr>
          <p:spPr>
            <a:xfrm>
              <a:off x="513776" y="1965320"/>
              <a:ext cx="337135" cy="13847"/>
            </a:xfrm>
            <a:custGeom>
              <a:avLst/>
              <a:gdLst/>
              <a:ahLst/>
              <a:cxnLst/>
              <a:rect l="l" t="t" r="r" b="b"/>
              <a:pathLst>
                <a:path w="993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7" name="Google Shape;6457;p76"/>
            <p:cNvSpPr/>
            <p:nvPr/>
          </p:nvSpPr>
          <p:spPr>
            <a:xfrm>
              <a:off x="474350" y="1817625"/>
              <a:ext cx="19302" cy="321907"/>
            </a:xfrm>
            <a:custGeom>
              <a:avLst/>
              <a:gdLst/>
              <a:ahLst/>
              <a:cxnLst/>
              <a:rect l="l" t="t" r="r" b="b"/>
              <a:pathLst>
                <a:path w="569" h="9740" extrusionOk="0">
                  <a:moveTo>
                    <a:pt x="0" y="1"/>
                  </a:moveTo>
                  <a:lnTo>
                    <a:pt x="0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8" name="Google Shape;6458;p76"/>
            <p:cNvSpPr/>
            <p:nvPr/>
          </p:nvSpPr>
          <p:spPr>
            <a:xfrm>
              <a:off x="503964" y="1817625"/>
              <a:ext cx="19336" cy="321907"/>
            </a:xfrm>
            <a:custGeom>
              <a:avLst/>
              <a:gdLst/>
              <a:ahLst/>
              <a:cxnLst/>
              <a:rect l="l" t="t" r="r" b="b"/>
              <a:pathLst>
                <a:path w="570" h="9740" extrusionOk="0">
                  <a:moveTo>
                    <a:pt x="1" y="1"/>
                  </a:moveTo>
                  <a:lnTo>
                    <a:pt x="1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9" name="Google Shape;6459;p76"/>
            <p:cNvSpPr/>
            <p:nvPr/>
          </p:nvSpPr>
          <p:spPr>
            <a:xfrm>
              <a:off x="77034" y="1742486"/>
              <a:ext cx="843550" cy="7500"/>
            </a:xfrm>
            <a:custGeom>
              <a:avLst/>
              <a:gdLst/>
              <a:ahLst/>
              <a:cxnLst/>
              <a:rect l="l" t="t" r="r" b="b"/>
              <a:pathLst>
                <a:path w="24856" h="221" extrusionOk="0">
                  <a:moveTo>
                    <a:pt x="1" y="0"/>
                  </a:moveTo>
                  <a:lnTo>
                    <a:pt x="1" y="221"/>
                  </a:lnTo>
                  <a:lnTo>
                    <a:pt x="24822" y="221"/>
                  </a:lnTo>
                  <a:cubicBezTo>
                    <a:pt x="24830" y="221"/>
                    <a:pt x="24847" y="221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0" name="Google Shape;6460;p76"/>
            <p:cNvSpPr/>
            <p:nvPr/>
          </p:nvSpPr>
          <p:spPr>
            <a:xfrm>
              <a:off x="121662" y="2169148"/>
              <a:ext cx="754023" cy="15000"/>
            </a:xfrm>
            <a:custGeom>
              <a:avLst/>
              <a:gdLst/>
              <a:ahLst/>
              <a:cxnLst/>
              <a:rect l="l" t="t" r="r" b="b"/>
              <a:pathLst>
                <a:path w="22218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2218" y="441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1" name="Google Shape;6461;p76"/>
            <p:cNvSpPr/>
            <p:nvPr/>
          </p:nvSpPr>
          <p:spPr>
            <a:xfrm>
              <a:off x="99772" y="1770417"/>
              <a:ext cx="796649" cy="21041"/>
            </a:xfrm>
            <a:custGeom>
              <a:avLst/>
              <a:gdLst/>
              <a:ahLst/>
              <a:cxnLst/>
              <a:rect l="l" t="t" r="r" b="b"/>
              <a:pathLst>
                <a:path w="23474" h="620" extrusionOk="0">
                  <a:moveTo>
                    <a:pt x="1" y="0"/>
                  </a:moveTo>
                  <a:cubicBezTo>
                    <a:pt x="18" y="43"/>
                    <a:pt x="43" y="93"/>
                    <a:pt x="60" y="153"/>
                  </a:cubicBezTo>
                  <a:cubicBezTo>
                    <a:pt x="170" y="433"/>
                    <a:pt x="433" y="619"/>
                    <a:pt x="739" y="619"/>
                  </a:cubicBezTo>
                  <a:lnTo>
                    <a:pt x="22744" y="619"/>
                  </a:lnTo>
                  <a:cubicBezTo>
                    <a:pt x="23058" y="619"/>
                    <a:pt x="23338" y="424"/>
                    <a:pt x="23422" y="127"/>
                  </a:cubicBezTo>
                  <a:cubicBezTo>
                    <a:pt x="23439" y="76"/>
                    <a:pt x="23456" y="34"/>
                    <a:pt x="23473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2" name="Google Shape;6462;p76"/>
            <p:cNvSpPr/>
            <p:nvPr/>
          </p:nvSpPr>
          <p:spPr>
            <a:xfrm>
              <a:off x="269358" y="2169148"/>
              <a:ext cx="253649" cy="15000"/>
            </a:xfrm>
            <a:custGeom>
              <a:avLst/>
              <a:gdLst/>
              <a:ahLst/>
              <a:cxnLst/>
              <a:rect l="l" t="t" r="r" b="b"/>
              <a:pathLst>
                <a:path w="7474" h="442" extrusionOk="0">
                  <a:moveTo>
                    <a:pt x="399" y="0"/>
                  </a:moveTo>
                  <a:lnTo>
                    <a:pt x="0" y="441"/>
                  </a:lnTo>
                  <a:lnTo>
                    <a:pt x="7075" y="441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3" name="Google Shape;6463;p76"/>
            <p:cNvSpPr/>
            <p:nvPr/>
          </p:nvSpPr>
          <p:spPr>
            <a:xfrm>
              <a:off x="535937" y="2169148"/>
              <a:ext cx="125263" cy="15000"/>
            </a:xfrm>
            <a:custGeom>
              <a:avLst/>
              <a:gdLst/>
              <a:ahLst/>
              <a:cxnLst/>
              <a:rect l="l" t="t" r="r" b="b"/>
              <a:pathLst>
                <a:path w="3691" h="442" extrusionOk="0">
                  <a:moveTo>
                    <a:pt x="399" y="0"/>
                  </a:moveTo>
                  <a:lnTo>
                    <a:pt x="1" y="441"/>
                  </a:lnTo>
                  <a:lnTo>
                    <a:pt x="3292" y="441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64" name="Google Shape;6464;p76"/>
            <p:cNvGrpSpPr/>
            <p:nvPr/>
          </p:nvGrpSpPr>
          <p:grpSpPr>
            <a:xfrm>
              <a:off x="531295" y="1998649"/>
              <a:ext cx="299655" cy="140230"/>
              <a:chOff x="-1294235" y="2130167"/>
              <a:chExt cx="859843" cy="402382"/>
            </a:xfrm>
          </p:grpSpPr>
          <p:sp>
            <p:nvSpPr>
              <p:cNvPr id="6465" name="Google Shape;6465;p76"/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6" name="Google Shape;6466;p76"/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41" extrusionOk="0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7" name="Google Shape;6467;p76"/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979" extrusionOk="0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8" name="Google Shape;6468;p76"/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454" extrusionOk="0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9" name="Google Shape;6469;p76"/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54" extrusionOk="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0" name="Google Shape;6470;p76"/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165" extrusionOk="0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1" name="Google Shape;6471;p76"/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208" extrusionOk="0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2" name="Google Shape;6472;p76"/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173" extrusionOk="0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3" name="Google Shape;6473;p76"/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953" extrusionOk="0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4" name="Google Shape;6474;p76"/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96" extrusionOk="0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5" name="Google Shape;6475;p76"/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6" name="Google Shape;6476;p76"/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64" extrusionOk="0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7" name="Google Shape;6477;p76"/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3" extrusionOk="0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8" name="Google Shape;6478;p76"/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65" extrusionOk="0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9" name="Google Shape;6479;p76"/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32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0" name="Google Shape;6480;p76"/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32" extrusionOk="0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1" name="Google Shape;6481;p76"/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6" extrusionOk="0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82" name="Google Shape;6482;p76"/>
            <p:cNvGrpSpPr/>
            <p:nvPr/>
          </p:nvGrpSpPr>
          <p:grpSpPr>
            <a:xfrm>
              <a:off x="169304" y="1844958"/>
              <a:ext cx="294730" cy="120364"/>
              <a:chOff x="-2184318" y="2154918"/>
              <a:chExt cx="863803" cy="352871"/>
            </a:xfrm>
          </p:grpSpPr>
          <p:sp>
            <p:nvSpPr>
              <p:cNvPr id="6483" name="Google Shape;6483;p76"/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029" extrusionOk="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4" name="Google Shape;6484;p76"/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029" extrusionOk="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 </a:t>
                </a:r>
                <a:endParaRPr lang="en-GB"/>
              </a:p>
            </p:txBody>
          </p:sp>
          <p:sp>
            <p:nvSpPr>
              <p:cNvPr id="6485" name="Google Shape;6485;p76"/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029" extrusionOk="0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6" name="Google Shape;6486;p76"/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190" extrusionOk="0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7" name="Google Shape;6487;p76"/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029" extrusionOk="0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8" name="Google Shape;6488;p76"/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733" extrusionOk="0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9" name="Google Shape;6489;p76"/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783" extrusionOk="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0" name="Google Shape;6490;p76"/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5" extrusionOk="0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1" name="Google Shape;6491;p76"/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4" extrusionOk="0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2" name="Google Shape;6492;p76"/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64" extrusionOk="0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3" name="Google Shape;6493;p76"/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4" name="Google Shape;6494;p76"/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62" extrusionOk="0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5" name="Google Shape;6495;p76"/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83" extrusionOk="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6" name="Google Shape;6496;p76"/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15" extrusionOk="0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7" name="Google Shape;6497;p76"/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32" extrusionOk="0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8" name="Google Shape;6498;p76"/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32" extrusionOk="0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9" name="Google Shape;6499;p76"/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24" extrusionOk="0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0" name="Google Shape;6500;p76"/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38" extrusionOk="0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1" name="Google Shape;6501;p76"/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9" extrusionOk="0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02" name="Google Shape;6502;p76"/>
            <p:cNvGrpSpPr/>
            <p:nvPr/>
          </p:nvGrpSpPr>
          <p:grpSpPr>
            <a:xfrm>
              <a:off x="541809" y="1838240"/>
              <a:ext cx="220265" cy="126588"/>
              <a:chOff x="3220874" y="332628"/>
              <a:chExt cx="237277" cy="136395"/>
            </a:xfrm>
          </p:grpSpPr>
          <p:sp>
            <p:nvSpPr>
              <p:cNvPr id="6503" name="Google Shape;6503;p76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4" name="Google Shape;6504;p76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5" name="Google Shape;6505;p76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6" name="Google Shape;6506;p76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7" name="Google Shape;6507;p76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8" name="Google Shape;6508;p76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9" name="Google Shape;6509;p76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0" name="Google Shape;6510;p76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1" name="Google Shape;6511;p76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2" name="Google Shape;6512;p76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3" name="Google Shape;6513;p76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4" name="Google Shape;6514;p76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5" name="Google Shape;6515;p76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6" name="Google Shape;6516;p76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17" name="Google Shape;6517;p76"/>
            <p:cNvGrpSpPr/>
            <p:nvPr/>
          </p:nvGrpSpPr>
          <p:grpSpPr>
            <a:xfrm>
              <a:off x="217059" y="2006648"/>
              <a:ext cx="227777" cy="135039"/>
              <a:chOff x="217059" y="1148285"/>
              <a:chExt cx="227777" cy="135039"/>
            </a:xfrm>
          </p:grpSpPr>
          <p:sp>
            <p:nvSpPr>
              <p:cNvPr id="6518" name="Google Shape;6518;p76"/>
              <p:cNvSpPr/>
              <p:nvPr/>
            </p:nvSpPr>
            <p:spPr>
              <a:xfrm>
                <a:off x="409321" y="1148285"/>
                <a:ext cx="35514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9" name="Google Shape;6519;p76"/>
              <p:cNvSpPr/>
              <p:nvPr/>
            </p:nvSpPr>
            <p:spPr>
              <a:xfrm>
                <a:off x="382014" y="1161594"/>
                <a:ext cx="34172" cy="12173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0" name="Google Shape;6520;p76"/>
              <p:cNvSpPr/>
              <p:nvPr/>
            </p:nvSpPr>
            <p:spPr>
              <a:xfrm>
                <a:off x="288318" y="1148285"/>
                <a:ext cx="75823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1" name="Google Shape;6521;p76"/>
              <p:cNvSpPr/>
              <p:nvPr/>
            </p:nvSpPr>
            <p:spPr>
              <a:xfrm>
                <a:off x="238537" y="1158679"/>
                <a:ext cx="7290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2" name="Google Shape;6522;p76"/>
              <p:cNvSpPr/>
              <p:nvPr/>
            </p:nvSpPr>
            <p:spPr>
              <a:xfrm>
                <a:off x="343623" y="1148285"/>
                <a:ext cx="40040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3" name="Google Shape;6523;p76"/>
              <p:cNvSpPr/>
              <p:nvPr/>
            </p:nvSpPr>
            <p:spPr>
              <a:xfrm>
                <a:off x="304235" y="1158679"/>
                <a:ext cx="3194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4" name="Google Shape;6524;p76"/>
              <p:cNvSpPr/>
              <p:nvPr/>
            </p:nvSpPr>
            <p:spPr>
              <a:xfrm>
                <a:off x="217059" y="1189591"/>
                <a:ext cx="73867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5" name="Google Shape;6525;p76"/>
              <p:cNvSpPr/>
              <p:nvPr/>
            </p:nvSpPr>
            <p:spPr>
              <a:xfrm>
                <a:off x="349453" y="1161592"/>
                <a:ext cx="28994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6" name="Google Shape;6526;p76"/>
              <p:cNvSpPr/>
              <p:nvPr/>
            </p:nvSpPr>
            <p:spPr>
              <a:xfrm>
                <a:off x="349465" y="1251430"/>
                <a:ext cx="25428" cy="139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527" name="Google Shape;6527;p76"/>
          <p:cNvSpPr txBox="1"/>
          <p:nvPr>
            <p:ph type="title"/>
          </p:nvPr>
        </p:nvSpPr>
        <p:spPr>
          <a:xfrm>
            <a:off x="2038200" y="1895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  <p:sp>
        <p:nvSpPr>
          <p:cNvPr id="6528" name="Google Shape;6528;p76"/>
          <p:cNvSpPr txBox="1"/>
          <p:nvPr>
            <p:ph type="subTitle" idx="1"/>
          </p:nvPr>
        </p:nvSpPr>
        <p:spPr>
          <a:xfrm>
            <a:off x="2038200" y="2520150"/>
            <a:ext cx="5067600" cy="10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experience wouldn’t be possible without all you amazing students! It was a joy working with you during this iteration of Code in Place!!!</a:t>
            </a:r>
            <a:endParaRPr lang="en-GB"/>
          </a:p>
        </p:txBody>
      </p:sp>
      <p:grpSp>
        <p:nvGrpSpPr>
          <p:cNvPr id="6529" name="Google Shape;6529;p76"/>
          <p:cNvGrpSpPr/>
          <p:nvPr/>
        </p:nvGrpSpPr>
        <p:grpSpPr>
          <a:xfrm>
            <a:off x="7655313" y="2933680"/>
            <a:ext cx="941524" cy="1575885"/>
            <a:chOff x="8885363" y="6161640"/>
            <a:chExt cx="941524" cy="1575885"/>
          </a:xfrm>
        </p:grpSpPr>
        <p:grpSp>
          <p:nvGrpSpPr>
            <p:cNvPr id="6530" name="Google Shape;6530;p76"/>
            <p:cNvGrpSpPr/>
            <p:nvPr/>
          </p:nvGrpSpPr>
          <p:grpSpPr>
            <a:xfrm>
              <a:off x="8885363" y="6543873"/>
              <a:ext cx="941524" cy="1193652"/>
              <a:chOff x="1509175" y="5194363"/>
              <a:chExt cx="1071375" cy="1358275"/>
            </a:xfrm>
          </p:grpSpPr>
          <p:sp>
            <p:nvSpPr>
              <p:cNvPr id="6531" name="Google Shape;6531;p76"/>
              <p:cNvSpPr/>
              <p:nvPr/>
            </p:nvSpPr>
            <p:spPr>
              <a:xfrm>
                <a:off x="1997925" y="5623713"/>
                <a:ext cx="93200" cy="6258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25033" extrusionOk="0">
                    <a:moveTo>
                      <a:pt x="1" y="0"/>
                    </a:moveTo>
                    <a:cubicBezTo>
                      <a:pt x="1270" y="0"/>
                      <a:pt x="1270" y="25032"/>
                      <a:pt x="1" y="25032"/>
                    </a:cubicBezTo>
                    <a:lnTo>
                      <a:pt x="3727" y="25032"/>
                    </a:lnTo>
                    <a:cubicBezTo>
                      <a:pt x="2458" y="25032"/>
                      <a:pt x="2458" y="0"/>
                      <a:pt x="3727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2" name="Google Shape;6532;p76"/>
              <p:cNvSpPr/>
              <p:nvPr/>
            </p:nvSpPr>
            <p:spPr>
              <a:xfrm>
                <a:off x="1997925" y="5623713"/>
                <a:ext cx="93200" cy="3713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4853" extrusionOk="0">
                    <a:moveTo>
                      <a:pt x="1" y="0"/>
                    </a:moveTo>
                    <a:cubicBezTo>
                      <a:pt x="622" y="0"/>
                      <a:pt x="919" y="5536"/>
                      <a:pt x="973" y="11396"/>
                    </a:cubicBezTo>
                    <a:cubicBezTo>
                      <a:pt x="1054" y="11315"/>
                      <a:pt x="1162" y="11261"/>
                      <a:pt x="1270" y="11261"/>
                    </a:cubicBezTo>
                    <a:cubicBezTo>
                      <a:pt x="1864" y="11261"/>
                      <a:pt x="2404" y="12638"/>
                      <a:pt x="2782" y="14852"/>
                    </a:cubicBezTo>
                    <a:cubicBezTo>
                      <a:pt x="2701" y="7939"/>
                      <a:pt x="3025" y="0"/>
                      <a:pt x="3727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3" name="Google Shape;6533;p76"/>
              <p:cNvSpPr/>
              <p:nvPr/>
            </p:nvSpPr>
            <p:spPr>
              <a:xfrm>
                <a:off x="1988475" y="6258963"/>
                <a:ext cx="112775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6833" extrusionOk="0">
                    <a:moveTo>
                      <a:pt x="1" y="0"/>
                    </a:moveTo>
                    <a:cubicBezTo>
                      <a:pt x="1540" y="0"/>
                      <a:pt x="1540" y="6832"/>
                      <a:pt x="1" y="6832"/>
                    </a:cubicBezTo>
                    <a:lnTo>
                      <a:pt x="4510" y="6832"/>
                    </a:lnTo>
                    <a:cubicBezTo>
                      <a:pt x="2944" y="6832"/>
                      <a:pt x="2944" y="0"/>
                      <a:pt x="4510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4" name="Google Shape;6534;p76"/>
              <p:cNvSpPr/>
              <p:nvPr/>
            </p:nvSpPr>
            <p:spPr>
              <a:xfrm>
                <a:off x="1976325" y="5610888"/>
                <a:ext cx="13640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5050" extrusionOk="0">
                    <a:moveTo>
                      <a:pt x="2728" y="0"/>
                    </a:moveTo>
                    <a:cubicBezTo>
                      <a:pt x="1216" y="0"/>
                      <a:pt x="1" y="1134"/>
                      <a:pt x="1" y="2539"/>
                    </a:cubicBezTo>
                    <a:cubicBezTo>
                      <a:pt x="1" y="3916"/>
                      <a:pt x="1216" y="5050"/>
                      <a:pt x="2728" y="5050"/>
                    </a:cubicBezTo>
                    <a:cubicBezTo>
                      <a:pt x="4240" y="5050"/>
                      <a:pt x="5455" y="3916"/>
                      <a:pt x="5455" y="2539"/>
                    </a:cubicBezTo>
                    <a:cubicBezTo>
                      <a:pt x="5455" y="1134"/>
                      <a:pt x="4240" y="0"/>
                      <a:pt x="2728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5" name="Google Shape;6535;p76"/>
              <p:cNvSpPr/>
              <p:nvPr/>
            </p:nvSpPr>
            <p:spPr>
              <a:xfrm>
                <a:off x="1962825" y="6174588"/>
                <a:ext cx="164075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6211" extrusionOk="0">
                    <a:moveTo>
                      <a:pt x="3268" y="0"/>
                    </a:moveTo>
                    <a:cubicBezTo>
                      <a:pt x="1459" y="0"/>
                      <a:pt x="1" y="1404"/>
                      <a:pt x="1" y="3105"/>
                    </a:cubicBezTo>
                    <a:cubicBezTo>
                      <a:pt x="1" y="4834"/>
                      <a:pt x="1459" y="6211"/>
                      <a:pt x="3268" y="6211"/>
                    </a:cubicBezTo>
                    <a:cubicBezTo>
                      <a:pt x="5077" y="6211"/>
                      <a:pt x="6562" y="4834"/>
                      <a:pt x="6562" y="3105"/>
                    </a:cubicBezTo>
                    <a:cubicBezTo>
                      <a:pt x="6562" y="1404"/>
                      <a:pt x="5077" y="0"/>
                      <a:pt x="3268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6" name="Google Shape;6536;p76"/>
              <p:cNvSpPr/>
              <p:nvPr/>
            </p:nvSpPr>
            <p:spPr>
              <a:xfrm>
                <a:off x="1702950" y="6400738"/>
                <a:ext cx="6840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7361" h="6076" extrusionOk="0">
                    <a:moveTo>
                      <a:pt x="13312" y="0"/>
                    </a:moveTo>
                    <a:cubicBezTo>
                      <a:pt x="13258" y="0"/>
                      <a:pt x="13177" y="0"/>
                      <a:pt x="13123" y="27"/>
                    </a:cubicBezTo>
                    <a:cubicBezTo>
                      <a:pt x="10515" y="623"/>
                      <a:pt x="7817" y="4827"/>
                      <a:pt x="4880" y="4827"/>
                    </a:cubicBezTo>
                    <a:cubicBezTo>
                      <a:pt x="4623" y="4827"/>
                      <a:pt x="4364" y="4795"/>
                      <a:pt x="4104" y="4726"/>
                    </a:cubicBezTo>
                    <a:cubicBezTo>
                      <a:pt x="3351" y="4529"/>
                      <a:pt x="2702" y="4443"/>
                      <a:pt x="2167" y="4443"/>
                    </a:cubicBezTo>
                    <a:cubicBezTo>
                      <a:pt x="575" y="4443"/>
                      <a:pt x="0" y="5207"/>
                      <a:pt x="728" y="6076"/>
                    </a:cubicBezTo>
                    <a:lnTo>
                      <a:pt x="26598" y="6076"/>
                    </a:lnTo>
                    <a:cubicBezTo>
                      <a:pt x="27361" y="5192"/>
                      <a:pt x="26794" y="4428"/>
                      <a:pt x="25220" y="4428"/>
                    </a:cubicBezTo>
                    <a:cubicBezTo>
                      <a:pt x="24678" y="4428"/>
                      <a:pt x="24017" y="4518"/>
                      <a:pt x="23249" y="4726"/>
                    </a:cubicBezTo>
                    <a:cubicBezTo>
                      <a:pt x="22989" y="4795"/>
                      <a:pt x="22730" y="4827"/>
                      <a:pt x="22473" y="4827"/>
                    </a:cubicBezTo>
                    <a:cubicBezTo>
                      <a:pt x="19536" y="4827"/>
                      <a:pt x="16837" y="623"/>
                      <a:pt x="14230" y="27"/>
                    </a:cubicBezTo>
                    <a:cubicBezTo>
                      <a:pt x="14176" y="0"/>
                      <a:pt x="14095" y="0"/>
                      <a:pt x="14014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7" name="Google Shape;6537;p76"/>
              <p:cNvSpPr/>
              <p:nvPr/>
            </p:nvSpPr>
            <p:spPr>
              <a:xfrm>
                <a:off x="1509175" y="5194363"/>
                <a:ext cx="1071375" cy="533975"/>
              </a:xfrm>
              <a:custGeom>
                <a:avLst/>
                <a:gdLst/>
                <a:ahLst/>
                <a:cxnLst/>
                <a:rect l="l" t="t" r="r" b="b"/>
                <a:pathLst>
                  <a:path w="42855" h="21359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20928"/>
                    </a:lnTo>
                    <a:cubicBezTo>
                      <a:pt x="562" y="21216"/>
                      <a:pt x="1186" y="21358"/>
                      <a:pt x="1814" y="21358"/>
                    </a:cubicBezTo>
                    <a:cubicBezTo>
                      <a:pt x="2362" y="21358"/>
                      <a:pt x="2914" y="21250"/>
                      <a:pt x="3430" y="21036"/>
                    </a:cubicBezTo>
                    <a:cubicBezTo>
                      <a:pt x="4306" y="20675"/>
                      <a:pt x="5218" y="20552"/>
                      <a:pt x="6118" y="20552"/>
                    </a:cubicBezTo>
                    <a:cubicBezTo>
                      <a:pt x="8045" y="20552"/>
                      <a:pt x="9917" y="21117"/>
                      <a:pt x="11261" y="21117"/>
                    </a:cubicBezTo>
                    <a:cubicBezTo>
                      <a:pt x="13120" y="21117"/>
                      <a:pt x="14908" y="18713"/>
                      <a:pt x="17394" y="18713"/>
                    </a:cubicBezTo>
                    <a:cubicBezTo>
                      <a:pt x="17543" y="18713"/>
                      <a:pt x="17695" y="18722"/>
                      <a:pt x="17850" y="18740"/>
                    </a:cubicBezTo>
                    <a:cubicBezTo>
                      <a:pt x="20503" y="19056"/>
                      <a:pt x="23234" y="20905"/>
                      <a:pt x="25917" y="20905"/>
                    </a:cubicBezTo>
                    <a:cubicBezTo>
                      <a:pt x="25991" y="20905"/>
                      <a:pt x="26065" y="20904"/>
                      <a:pt x="26140" y="20901"/>
                    </a:cubicBezTo>
                    <a:cubicBezTo>
                      <a:pt x="28658" y="20801"/>
                      <a:pt x="32948" y="19136"/>
                      <a:pt x="35015" y="19136"/>
                    </a:cubicBezTo>
                    <a:cubicBezTo>
                      <a:pt x="35187" y="19136"/>
                      <a:pt x="35344" y="19148"/>
                      <a:pt x="35483" y="19173"/>
                    </a:cubicBezTo>
                    <a:cubicBezTo>
                      <a:pt x="37256" y="19485"/>
                      <a:pt x="38551" y="20906"/>
                      <a:pt x="40412" y="20906"/>
                    </a:cubicBezTo>
                    <a:cubicBezTo>
                      <a:pt x="40479" y="20906"/>
                      <a:pt x="40546" y="20904"/>
                      <a:pt x="40613" y="20901"/>
                    </a:cubicBezTo>
                    <a:cubicBezTo>
                      <a:pt x="42558" y="20793"/>
                      <a:pt x="42855" y="19497"/>
                      <a:pt x="42855" y="19497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8" name="Google Shape;6538;p76"/>
              <p:cNvSpPr/>
              <p:nvPr/>
            </p:nvSpPr>
            <p:spPr>
              <a:xfrm>
                <a:off x="1509175" y="5213263"/>
                <a:ext cx="39850" cy="5144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577" extrusionOk="0">
                    <a:moveTo>
                      <a:pt x="1593" y="0"/>
                    </a:moveTo>
                    <a:lnTo>
                      <a:pt x="1593" y="0"/>
                    </a:lnTo>
                    <a:cubicBezTo>
                      <a:pt x="567" y="162"/>
                      <a:pt x="0" y="351"/>
                      <a:pt x="0" y="540"/>
                    </a:cubicBezTo>
                    <a:lnTo>
                      <a:pt x="0" y="20172"/>
                    </a:lnTo>
                    <a:cubicBezTo>
                      <a:pt x="432" y="20415"/>
                      <a:pt x="918" y="20550"/>
                      <a:pt x="1404" y="20577"/>
                    </a:cubicBezTo>
                    <a:cubicBezTo>
                      <a:pt x="1161" y="17552"/>
                      <a:pt x="1026" y="14393"/>
                      <a:pt x="1026" y="11153"/>
                    </a:cubicBezTo>
                    <a:cubicBezTo>
                      <a:pt x="999" y="7426"/>
                      <a:pt x="1188" y="3727"/>
                      <a:pt x="1593" y="0"/>
                    </a:cubicBezTo>
                    <a:close/>
                  </a:path>
                </a:pathLst>
              </a:custGeom>
              <a:solidFill>
                <a:srgbClr val="8E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9" name="Google Shape;6539;p76"/>
              <p:cNvSpPr/>
              <p:nvPr/>
            </p:nvSpPr>
            <p:spPr>
              <a:xfrm>
                <a:off x="1509175" y="5194363"/>
                <a:ext cx="1045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1802" h="3360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1350"/>
                    </a:lnTo>
                    <a:cubicBezTo>
                      <a:pt x="2848" y="2653"/>
                      <a:pt x="5622" y="2981"/>
                      <a:pt x="8752" y="2981"/>
                    </a:cubicBezTo>
                    <a:cubicBezTo>
                      <a:pt x="11913" y="2981"/>
                      <a:pt x="15438" y="2646"/>
                      <a:pt x="19767" y="2646"/>
                    </a:cubicBezTo>
                    <a:cubicBezTo>
                      <a:pt x="24499" y="2646"/>
                      <a:pt x="29955" y="3359"/>
                      <a:pt x="34688" y="3359"/>
                    </a:cubicBezTo>
                    <a:cubicBezTo>
                      <a:pt x="37382" y="3359"/>
                      <a:pt x="39842" y="3128"/>
                      <a:pt x="41802" y="2403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0" name="Google Shape;6540;p76"/>
              <p:cNvSpPr/>
              <p:nvPr/>
            </p:nvSpPr>
            <p:spPr>
              <a:xfrm>
                <a:off x="1831175" y="5294263"/>
                <a:ext cx="281550" cy="416550"/>
              </a:xfrm>
              <a:custGeom>
                <a:avLst/>
                <a:gdLst/>
                <a:ahLst/>
                <a:cxnLst/>
                <a:rect l="l" t="t" r="r" b="b"/>
                <a:pathLst>
                  <a:path w="11262" h="16662" extrusionOk="0">
                    <a:moveTo>
                      <a:pt x="5456" y="1"/>
                    </a:moveTo>
                    <a:cubicBezTo>
                      <a:pt x="2755" y="1"/>
                      <a:pt x="649" y="10451"/>
                      <a:pt x="1" y="16635"/>
                    </a:cubicBezTo>
                    <a:cubicBezTo>
                      <a:pt x="1341" y="15915"/>
                      <a:pt x="2750" y="14716"/>
                      <a:pt x="4501" y="14716"/>
                    </a:cubicBezTo>
                    <a:cubicBezTo>
                      <a:pt x="4654" y="14716"/>
                      <a:pt x="4810" y="14725"/>
                      <a:pt x="4970" y="14744"/>
                    </a:cubicBezTo>
                    <a:cubicBezTo>
                      <a:pt x="7049" y="14988"/>
                      <a:pt x="9182" y="16176"/>
                      <a:pt x="11261" y="16662"/>
                    </a:cubicBezTo>
                    <a:cubicBezTo>
                      <a:pt x="10640" y="10451"/>
                      <a:pt x="8183" y="1"/>
                      <a:pt x="5456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1" name="Google Shape;6541;p76"/>
              <p:cNvSpPr/>
              <p:nvPr/>
            </p:nvSpPr>
            <p:spPr>
              <a:xfrm>
                <a:off x="1555750" y="5367838"/>
                <a:ext cx="123575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14421" extrusionOk="0">
                    <a:moveTo>
                      <a:pt x="2134" y="1"/>
                    </a:moveTo>
                    <a:cubicBezTo>
                      <a:pt x="919" y="1"/>
                      <a:pt x="298" y="8804"/>
                      <a:pt x="0" y="14421"/>
                    </a:cubicBezTo>
                    <a:cubicBezTo>
                      <a:pt x="541" y="14421"/>
                      <a:pt x="1081" y="14313"/>
                      <a:pt x="1567" y="14097"/>
                    </a:cubicBezTo>
                    <a:cubicBezTo>
                      <a:pt x="2429" y="13774"/>
                      <a:pt x="3325" y="13605"/>
                      <a:pt x="4242" y="13605"/>
                    </a:cubicBezTo>
                    <a:cubicBezTo>
                      <a:pt x="4474" y="13605"/>
                      <a:pt x="4708" y="13616"/>
                      <a:pt x="4942" y="13638"/>
                    </a:cubicBezTo>
                    <a:cubicBezTo>
                      <a:pt x="4591" y="8426"/>
                      <a:pt x="3268" y="1"/>
                      <a:pt x="213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2" name="Google Shape;6542;p76"/>
              <p:cNvSpPr/>
              <p:nvPr/>
            </p:nvSpPr>
            <p:spPr>
              <a:xfrm>
                <a:off x="1963500" y="6213738"/>
                <a:ext cx="16340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4656" extrusionOk="0">
                    <a:moveTo>
                      <a:pt x="6103" y="0"/>
                    </a:moveTo>
                    <a:lnTo>
                      <a:pt x="6103" y="0"/>
                    </a:lnTo>
                    <a:cubicBezTo>
                      <a:pt x="6130" y="162"/>
                      <a:pt x="6130" y="324"/>
                      <a:pt x="6130" y="486"/>
                    </a:cubicBezTo>
                    <a:cubicBezTo>
                      <a:pt x="6077" y="2209"/>
                      <a:pt x="4672" y="3593"/>
                      <a:pt x="2961" y="3593"/>
                    </a:cubicBezTo>
                    <a:cubicBezTo>
                      <a:pt x="2928" y="3593"/>
                      <a:pt x="2896" y="3593"/>
                      <a:pt x="2863" y="3592"/>
                    </a:cubicBezTo>
                    <a:cubicBezTo>
                      <a:pt x="2838" y="3592"/>
                      <a:pt x="2812" y="3593"/>
                      <a:pt x="2787" y="3593"/>
                    </a:cubicBezTo>
                    <a:cubicBezTo>
                      <a:pt x="1655" y="3593"/>
                      <a:pt x="608" y="3003"/>
                      <a:pt x="1" y="2026"/>
                    </a:cubicBezTo>
                    <a:lnTo>
                      <a:pt x="1" y="2026"/>
                    </a:lnTo>
                    <a:cubicBezTo>
                      <a:pt x="333" y="3558"/>
                      <a:pt x="1679" y="4656"/>
                      <a:pt x="3218" y="4656"/>
                    </a:cubicBezTo>
                    <a:cubicBezTo>
                      <a:pt x="3306" y="4656"/>
                      <a:pt x="3395" y="4652"/>
                      <a:pt x="3484" y="4645"/>
                    </a:cubicBezTo>
                    <a:cubicBezTo>
                      <a:pt x="5131" y="4537"/>
                      <a:pt x="6427" y="3187"/>
                      <a:pt x="6535" y="1539"/>
                    </a:cubicBezTo>
                    <a:cubicBezTo>
                      <a:pt x="6535" y="999"/>
                      <a:pt x="6373" y="459"/>
                      <a:pt x="6103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3" name="Google Shape;6543;p76"/>
              <p:cNvSpPr/>
              <p:nvPr/>
            </p:nvSpPr>
            <p:spPr>
              <a:xfrm>
                <a:off x="1711025" y="6511538"/>
                <a:ext cx="675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7030" h="1617" extrusionOk="0">
                    <a:moveTo>
                      <a:pt x="24888" y="1"/>
                    </a:moveTo>
                    <a:cubicBezTo>
                      <a:pt x="24660" y="1"/>
                      <a:pt x="24411" y="17"/>
                      <a:pt x="24141" y="51"/>
                    </a:cubicBezTo>
                    <a:cubicBezTo>
                      <a:pt x="20550" y="834"/>
                      <a:pt x="15932" y="1320"/>
                      <a:pt x="10883" y="1320"/>
                    </a:cubicBezTo>
                    <a:cubicBezTo>
                      <a:pt x="7318" y="1320"/>
                      <a:pt x="3754" y="1050"/>
                      <a:pt x="216" y="510"/>
                    </a:cubicBezTo>
                    <a:lnTo>
                      <a:pt x="216" y="510"/>
                    </a:lnTo>
                    <a:cubicBezTo>
                      <a:pt x="0" y="807"/>
                      <a:pt x="54" y="1185"/>
                      <a:pt x="405" y="1617"/>
                    </a:cubicBezTo>
                    <a:lnTo>
                      <a:pt x="26275" y="1617"/>
                    </a:lnTo>
                    <a:cubicBezTo>
                      <a:pt x="27030" y="768"/>
                      <a:pt x="26465" y="1"/>
                      <a:pt x="24888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4" name="Google Shape;6544;p76"/>
              <p:cNvSpPr/>
              <p:nvPr/>
            </p:nvSpPr>
            <p:spPr>
              <a:xfrm>
                <a:off x="1909500" y="6416938"/>
                <a:ext cx="1350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3133" extrusionOk="0">
                    <a:moveTo>
                      <a:pt x="4726" y="0"/>
                    </a:moveTo>
                    <a:lnTo>
                      <a:pt x="4564" y="27"/>
                    </a:lnTo>
                    <a:cubicBezTo>
                      <a:pt x="3106" y="378"/>
                      <a:pt x="1593" y="2215"/>
                      <a:pt x="0" y="3133"/>
                    </a:cubicBezTo>
                    <a:lnTo>
                      <a:pt x="513" y="3079"/>
                    </a:lnTo>
                    <a:cubicBezTo>
                      <a:pt x="3187" y="2674"/>
                      <a:pt x="5293" y="1350"/>
                      <a:pt x="5401" y="27"/>
                    </a:cubicBez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421B1A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5" name="Google Shape;6545;p76"/>
              <p:cNvSpPr/>
              <p:nvPr/>
            </p:nvSpPr>
            <p:spPr>
              <a:xfrm>
                <a:off x="2000625" y="6186738"/>
                <a:ext cx="8307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297" extrusionOk="0">
                    <a:moveTo>
                      <a:pt x="1675" y="0"/>
                    </a:moveTo>
                    <a:cubicBezTo>
                      <a:pt x="730" y="0"/>
                      <a:pt x="1" y="297"/>
                      <a:pt x="1" y="648"/>
                    </a:cubicBezTo>
                    <a:cubicBezTo>
                      <a:pt x="1" y="999"/>
                      <a:pt x="730" y="1296"/>
                      <a:pt x="1675" y="1296"/>
                    </a:cubicBezTo>
                    <a:cubicBezTo>
                      <a:pt x="2593" y="1296"/>
                      <a:pt x="3322" y="999"/>
                      <a:pt x="3322" y="648"/>
                    </a:cubicBezTo>
                    <a:cubicBezTo>
                      <a:pt x="3322" y="297"/>
                      <a:pt x="2593" y="0"/>
                      <a:pt x="1675" y="0"/>
                    </a:cubicBezTo>
                    <a:close/>
                  </a:path>
                </a:pathLst>
              </a:custGeom>
              <a:solidFill>
                <a:srgbClr val="421B1A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6" name="Google Shape;6546;p76"/>
              <p:cNvSpPr/>
              <p:nvPr/>
            </p:nvSpPr>
            <p:spPr>
              <a:xfrm>
                <a:off x="1975650" y="6216813"/>
                <a:ext cx="2230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88" extrusionOk="0">
                    <a:moveTo>
                      <a:pt x="529" y="0"/>
                    </a:moveTo>
                    <a:cubicBezTo>
                      <a:pt x="391" y="0"/>
                      <a:pt x="253" y="84"/>
                      <a:pt x="163" y="228"/>
                    </a:cubicBezTo>
                    <a:cubicBezTo>
                      <a:pt x="1" y="444"/>
                      <a:pt x="28" y="714"/>
                      <a:pt x="190" y="903"/>
                    </a:cubicBezTo>
                    <a:cubicBezTo>
                      <a:pt x="247" y="961"/>
                      <a:pt x="318" y="988"/>
                      <a:pt x="392" y="988"/>
                    </a:cubicBezTo>
                    <a:cubicBezTo>
                      <a:pt x="526" y="988"/>
                      <a:pt x="670" y="898"/>
                      <a:pt x="757" y="741"/>
                    </a:cubicBezTo>
                    <a:cubicBezTo>
                      <a:pt x="892" y="525"/>
                      <a:pt x="892" y="255"/>
                      <a:pt x="730" y="66"/>
                    </a:cubicBezTo>
                    <a:cubicBezTo>
                      <a:pt x="667" y="21"/>
                      <a:pt x="598" y="0"/>
                      <a:pt x="529" y="0"/>
                    </a:cubicBezTo>
                    <a:close/>
                  </a:path>
                </a:pathLst>
              </a:custGeom>
              <a:solidFill>
                <a:srgbClr val="421B1A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7" name="Google Shape;6547;p76"/>
              <p:cNvSpPr/>
              <p:nvPr/>
            </p:nvSpPr>
            <p:spPr>
              <a:xfrm>
                <a:off x="1991175" y="6210088"/>
                <a:ext cx="94600" cy="799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199" extrusionOk="0">
                    <a:moveTo>
                      <a:pt x="2125" y="0"/>
                    </a:moveTo>
                    <a:cubicBezTo>
                      <a:pt x="1750" y="0"/>
                      <a:pt x="1369" y="136"/>
                      <a:pt x="1054" y="443"/>
                    </a:cubicBezTo>
                    <a:cubicBezTo>
                      <a:pt x="1" y="1442"/>
                      <a:pt x="703" y="3198"/>
                      <a:pt x="2134" y="3198"/>
                    </a:cubicBezTo>
                    <a:cubicBezTo>
                      <a:pt x="2151" y="3198"/>
                      <a:pt x="2167" y="3198"/>
                      <a:pt x="2184" y="3198"/>
                    </a:cubicBezTo>
                    <a:cubicBezTo>
                      <a:pt x="3025" y="3198"/>
                      <a:pt x="3701" y="2533"/>
                      <a:pt x="3727" y="1685"/>
                    </a:cubicBezTo>
                    <a:cubicBezTo>
                      <a:pt x="3783" y="694"/>
                      <a:pt x="2971" y="0"/>
                      <a:pt x="2125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8" name="Google Shape;6548;p76"/>
              <p:cNvSpPr/>
              <p:nvPr/>
            </p:nvSpPr>
            <p:spPr>
              <a:xfrm>
                <a:off x="2022225" y="6234888"/>
                <a:ext cx="398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42" extrusionOk="0">
                    <a:moveTo>
                      <a:pt x="886" y="0"/>
                    </a:moveTo>
                    <a:cubicBezTo>
                      <a:pt x="727" y="0"/>
                      <a:pt x="566" y="56"/>
                      <a:pt x="433" y="180"/>
                    </a:cubicBezTo>
                    <a:cubicBezTo>
                      <a:pt x="1" y="612"/>
                      <a:pt x="298" y="1342"/>
                      <a:pt x="919" y="1342"/>
                    </a:cubicBezTo>
                    <a:cubicBezTo>
                      <a:pt x="1270" y="1342"/>
                      <a:pt x="1567" y="1071"/>
                      <a:pt x="1594" y="693"/>
                    </a:cubicBezTo>
                    <a:cubicBezTo>
                      <a:pt x="1594" y="282"/>
                      <a:pt x="1244" y="0"/>
                      <a:pt x="886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9" name="Google Shape;6549;p76"/>
              <p:cNvSpPr/>
              <p:nvPr/>
            </p:nvSpPr>
            <p:spPr>
              <a:xfrm>
                <a:off x="2016150" y="6512113"/>
                <a:ext cx="5135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40" extrusionOk="0">
                    <a:moveTo>
                      <a:pt x="1000" y="1"/>
                    </a:moveTo>
                    <a:cubicBezTo>
                      <a:pt x="460" y="1"/>
                      <a:pt x="1" y="460"/>
                      <a:pt x="1" y="1027"/>
                    </a:cubicBezTo>
                    <a:lnTo>
                      <a:pt x="1" y="1540"/>
                    </a:lnTo>
                    <a:lnTo>
                      <a:pt x="2026" y="1540"/>
                    </a:lnTo>
                    <a:lnTo>
                      <a:pt x="2026" y="1027"/>
                    </a:lnTo>
                    <a:cubicBezTo>
                      <a:pt x="2053" y="460"/>
                      <a:pt x="1567" y="1"/>
                      <a:pt x="1000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0" name="Google Shape;6550;p76"/>
              <p:cNvSpPr/>
              <p:nvPr/>
            </p:nvSpPr>
            <p:spPr>
              <a:xfrm>
                <a:off x="1509175" y="5375588"/>
                <a:ext cx="10545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392" extrusionOk="0">
                    <a:moveTo>
                      <a:pt x="14432" y="0"/>
                    </a:moveTo>
                    <a:cubicBezTo>
                      <a:pt x="10155" y="0"/>
                      <a:pt x="7056" y="1095"/>
                      <a:pt x="3862" y="1095"/>
                    </a:cubicBezTo>
                    <a:cubicBezTo>
                      <a:pt x="2755" y="1095"/>
                      <a:pt x="1431" y="1041"/>
                      <a:pt x="0" y="960"/>
                    </a:cubicBezTo>
                    <a:lnTo>
                      <a:pt x="0" y="2283"/>
                    </a:lnTo>
                    <a:cubicBezTo>
                      <a:pt x="1431" y="2337"/>
                      <a:pt x="2755" y="2391"/>
                      <a:pt x="3862" y="2391"/>
                    </a:cubicBezTo>
                    <a:cubicBezTo>
                      <a:pt x="7056" y="2391"/>
                      <a:pt x="10155" y="1297"/>
                      <a:pt x="14432" y="1297"/>
                    </a:cubicBezTo>
                    <a:cubicBezTo>
                      <a:pt x="14711" y="1297"/>
                      <a:pt x="14995" y="1301"/>
                      <a:pt x="15284" y="1311"/>
                    </a:cubicBezTo>
                    <a:cubicBezTo>
                      <a:pt x="19964" y="1444"/>
                      <a:pt x="24774" y="2284"/>
                      <a:pt x="29458" y="2284"/>
                    </a:cubicBezTo>
                    <a:cubicBezTo>
                      <a:pt x="29531" y="2284"/>
                      <a:pt x="29604" y="2284"/>
                      <a:pt x="29677" y="2283"/>
                    </a:cubicBezTo>
                    <a:cubicBezTo>
                      <a:pt x="33079" y="2256"/>
                      <a:pt x="38291" y="1797"/>
                      <a:pt x="42180" y="1581"/>
                    </a:cubicBezTo>
                    <a:lnTo>
                      <a:pt x="42099" y="285"/>
                    </a:lnTo>
                    <a:cubicBezTo>
                      <a:pt x="38210" y="501"/>
                      <a:pt x="33052" y="960"/>
                      <a:pt x="29677" y="987"/>
                    </a:cubicBezTo>
                    <a:cubicBezTo>
                      <a:pt x="29538" y="989"/>
                      <a:pt x="29399" y="990"/>
                      <a:pt x="29260" y="990"/>
                    </a:cubicBezTo>
                    <a:cubicBezTo>
                      <a:pt x="24663" y="990"/>
                      <a:pt x="19897" y="146"/>
                      <a:pt x="15284" y="15"/>
                    </a:cubicBezTo>
                    <a:cubicBezTo>
                      <a:pt x="14995" y="5"/>
                      <a:pt x="14711" y="0"/>
                      <a:pt x="14432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1" name="Google Shape;6551;p76"/>
              <p:cNvSpPr/>
              <p:nvPr/>
            </p:nvSpPr>
            <p:spPr>
              <a:xfrm>
                <a:off x="1509175" y="5431738"/>
                <a:ext cx="10585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42342" h="1631" extrusionOk="0">
                    <a:moveTo>
                      <a:pt x="14638" y="0"/>
                    </a:moveTo>
                    <a:cubicBezTo>
                      <a:pt x="10246" y="0"/>
                      <a:pt x="7116" y="1117"/>
                      <a:pt x="3889" y="1117"/>
                    </a:cubicBezTo>
                    <a:cubicBezTo>
                      <a:pt x="2782" y="1117"/>
                      <a:pt x="1458" y="1036"/>
                      <a:pt x="0" y="982"/>
                    </a:cubicBezTo>
                    <a:lnTo>
                      <a:pt x="0" y="1522"/>
                    </a:lnTo>
                    <a:cubicBezTo>
                      <a:pt x="1458" y="1577"/>
                      <a:pt x="2782" y="1631"/>
                      <a:pt x="3889" y="1631"/>
                    </a:cubicBezTo>
                    <a:cubicBezTo>
                      <a:pt x="7112" y="1631"/>
                      <a:pt x="10263" y="540"/>
                      <a:pt x="14626" y="540"/>
                    </a:cubicBezTo>
                    <a:cubicBezTo>
                      <a:pt x="14869" y="540"/>
                      <a:pt x="15115" y="543"/>
                      <a:pt x="15365" y="550"/>
                    </a:cubicBezTo>
                    <a:cubicBezTo>
                      <a:pt x="20045" y="710"/>
                      <a:pt x="24881" y="1550"/>
                      <a:pt x="29592" y="1550"/>
                    </a:cubicBezTo>
                    <a:cubicBezTo>
                      <a:pt x="29665" y="1550"/>
                      <a:pt x="29739" y="1550"/>
                      <a:pt x="29812" y="1550"/>
                    </a:cubicBezTo>
                    <a:cubicBezTo>
                      <a:pt x="33187" y="1495"/>
                      <a:pt x="38453" y="1036"/>
                      <a:pt x="42342" y="847"/>
                    </a:cubicBezTo>
                    <a:lnTo>
                      <a:pt x="42261" y="307"/>
                    </a:lnTo>
                    <a:cubicBezTo>
                      <a:pt x="38372" y="523"/>
                      <a:pt x="33187" y="955"/>
                      <a:pt x="29812" y="1009"/>
                    </a:cubicBezTo>
                    <a:cubicBezTo>
                      <a:pt x="29672" y="1011"/>
                      <a:pt x="29531" y="1012"/>
                      <a:pt x="29391" y="1012"/>
                    </a:cubicBezTo>
                    <a:cubicBezTo>
                      <a:pt x="24744" y="1012"/>
                      <a:pt x="19978" y="168"/>
                      <a:pt x="15365" y="10"/>
                    </a:cubicBezTo>
                    <a:cubicBezTo>
                      <a:pt x="15119" y="3"/>
                      <a:pt x="14876" y="0"/>
                      <a:pt x="14638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52" name="Google Shape;6552;p76"/>
            <p:cNvGrpSpPr/>
            <p:nvPr/>
          </p:nvGrpSpPr>
          <p:grpSpPr>
            <a:xfrm>
              <a:off x="8971963" y="6161640"/>
              <a:ext cx="698867" cy="395720"/>
              <a:chOff x="2013351" y="4582349"/>
              <a:chExt cx="824233" cy="466705"/>
            </a:xfrm>
          </p:grpSpPr>
          <p:sp>
            <p:nvSpPr>
              <p:cNvPr id="6553" name="Google Shape;6553;p76"/>
              <p:cNvSpPr/>
              <p:nvPr/>
            </p:nvSpPr>
            <p:spPr>
              <a:xfrm>
                <a:off x="2582172" y="4652203"/>
                <a:ext cx="235017" cy="36161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13" extrusionOk="0">
                    <a:moveTo>
                      <a:pt x="1" y="0"/>
                    </a:moveTo>
                    <a:lnTo>
                      <a:pt x="1" y="5212"/>
                    </a:lnTo>
                    <a:lnTo>
                      <a:pt x="3388" y="5212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4" name="Google Shape;6554;p76"/>
              <p:cNvSpPr/>
              <p:nvPr/>
            </p:nvSpPr>
            <p:spPr>
              <a:xfrm>
                <a:off x="2529799" y="4662400"/>
                <a:ext cx="235780" cy="36300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233" extrusionOk="0">
                    <a:moveTo>
                      <a:pt x="1" y="0"/>
                    </a:moveTo>
                    <a:lnTo>
                      <a:pt x="1" y="5233"/>
                    </a:lnTo>
                    <a:lnTo>
                      <a:pt x="3398" y="5233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D3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5" name="Google Shape;6555;p76"/>
              <p:cNvSpPr/>
              <p:nvPr/>
            </p:nvSpPr>
            <p:spPr>
              <a:xfrm>
                <a:off x="2482559" y="4685639"/>
                <a:ext cx="235017" cy="363069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34" extrusionOk="0">
                    <a:moveTo>
                      <a:pt x="0" y="1"/>
                    </a:moveTo>
                    <a:lnTo>
                      <a:pt x="0" y="5233"/>
                    </a:lnTo>
                    <a:lnTo>
                      <a:pt x="3387" y="5233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6" name="Google Shape;6556;p76"/>
              <p:cNvSpPr/>
              <p:nvPr/>
            </p:nvSpPr>
            <p:spPr>
              <a:xfrm>
                <a:off x="2601110" y="4652620"/>
                <a:ext cx="235780" cy="39643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715" extrusionOk="0">
                    <a:moveTo>
                      <a:pt x="1689" y="0"/>
                    </a:moveTo>
                    <a:cubicBezTo>
                      <a:pt x="1675" y="0"/>
                      <a:pt x="1661" y="2"/>
                      <a:pt x="1647" y="5"/>
                    </a:cubicBezTo>
                    <a:lnTo>
                      <a:pt x="137" y="477"/>
                    </a:lnTo>
                    <a:cubicBezTo>
                      <a:pt x="53" y="498"/>
                      <a:pt x="1" y="592"/>
                      <a:pt x="32" y="686"/>
                    </a:cubicBezTo>
                    <a:lnTo>
                      <a:pt x="1542" y="5594"/>
                    </a:lnTo>
                    <a:cubicBezTo>
                      <a:pt x="1568" y="5673"/>
                      <a:pt x="1638" y="5715"/>
                      <a:pt x="1709" y="5715"/>
                    </a:cubicBezTo>
                    <a:cubicBezTo>
                      <a:pt x="1723" y="5715"/>
                      <a:pt x="1738" y="5713"/>
                      <a:pt x="1752" y="5709"/>
                    </a:cubicBezTo>
                    <a:lnTo>
                      <a:pt x="3262" y="5238"/>
                    </a:lnTo>
                    <a:cubicBezTo>
                      <a:pt x="3356" y="5217"/>
                      <a:pt x="3398" y="5122"/>
                      <a:pt x="3377" y="5028"/>
                    </a:cubicBezTo>
                    <a:lnTo>
                      <a:pt x="1857" y="120"/>
                    </a:lnTo>
                    <a:cubicBezTo>
                      <a:pt x="1839" y="49"/>
                      <a:pt x="1768" y="0"/>
                      <a:pt x="1689" y="0"/>
                    </a:cubicBezTo>
                    <a:close/>
                  </a:path>
                </a:pathLst>
              </a:custGeom>
              <a:solidFill>
                <a:srgbClr val="5E4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7" name="Google Shape;6557;p76"/>
              <p:cNvSpPr/>
              <p:nvPr/>
            </p:nvSpPr>
            <p:spPr>
              <a:xfrm>
                <a:off x="2630938" y="4652897"/>
                <a:ext cx="206646" cy="38852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601" extrusionOk="0">
                    <a:moveTo>
                      <a:pt x="1332" y="1"/>
                    </a:moveTo>
                    <a:lnTo>
                      <a:pt x="137" y="378"/>
                    </a:lnTo>
                    <a:cubicBezTo>
                      <a:pt x="42" y="399"/>
                      <a:pt x="0" y="494"/>
                      <a:pt x="21" y="588"/>
                    </a:cubicBezTo>
                    <a:lnTo>
                      <a:pt x="1542" y="5496"/>
                    </a:lnTo>
                    <a:cubicBezTo>
                      <a:pt x="1563" y="5548"/>
                      <a:pt x="1594" y="5590"/>
                      <a:pt x="1647" y="5601"/>
                    </a:cubicBezTo>
                    <a:lnTo>
                      <a:pt x="2842" y="5234"/>
                    </a:lnTo>
                    <a:cubicBezTo>
                      <a:pt x="2937" y="5202"/>
                      <a:pt x="2979" y="5108"/>
                      <a:pt x="2958" y="5024"/>
                    </a:cubicBezTo>
                    <a:lnTo>
                      <a:pt x="1437" y="116"/>
                    </a:lnTo>
                    <a:cubicBezTo>
                      <a:pt x="1427" y="64"/>
                      <a:pt x="1385" y="22"/>
                      <a:pt x="1332" y="1"/>
                    </a:cubicBezTo>
                    <a:close/>
                  </a:path>
                </a:pathLst>
              </a:custGeom>
              <a:solidFill>
                <a:srgbClr val="705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8" name="Google Shape;6558;p76"/>
              <p:cNvSpPr/>
              <p:nvPr/>
            </p:nvSpPr>
            <p:spPr>
              <a:xfrm>
                <a:off x="2618590" y="4670725"/>
                <a:ext cx="117855" cy="6645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958" extrusionOk="0">
                    <a:moveTo>
                      <a:pt x="1448" y="1"/>
                    </a:moveTo>
                    <a:cubicBezTo>
                      <a:pt x="1434" y="1"/>
                      <a:pt x="1420" y="2"/>
                      <a:pt x="1405" y="6"/>
                    </a:cubicBezTo>
                    <a:lnTo>
                      <a:pt x="116" y="404"/>
                    </a:lnTo>
                    <a:cubicBezTo>
                      <a:pt x="42" y="425"/>
                      <a:pt x="0" y="499"/>
                      <a:pt x="21" y="583"/>
                    </a:cubicBezTo>
                    <a:lnTo>
                      <a:pt x="137" y="950"/>
                    </a:lnTo>
                    <a:cubicBezTo>
                      <a:pt x="152" y="955"/>
                      <a:pt x="168" y="958"/>
                      <a:pt x="184" y="958"/>
                    </a:cubicBezTo>
                    <a:cubicBezTo>
                      <a:pt x="199" y="958"/>
                      <a:pt x="215" y="955"/>
                      <a:pt x="231" y="950"/>
                    </a:cubicBezTo>
                    <a:lnTo>
                      <a:pt x="1605" y="530"/>
                    </a:lnTo>
                    <a:cubicBezTo>
                      <a:pt x="1647" y="520"/>
                      <a:pt x="1678" y="488"/>
                      <a:pt x="1699" y="446"/>
                    </a:cubicBezTo>
                    <a:lnTo>
                      <a:pt x="1594" y="100"/>
                    </a:lnTo>
                    <a:cubicBezTo>
                      <a:pt x="1568" y="40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9" name="Google Shape;6559;p76"/>
              <p:cNvSpPr/>
              <p:nvPr/>
            </p:nvSpPr>
            <p:spPr>
              <a:xfrm>
                <a:off x="2658547" y="4724485"/>
                <a:ext cx="77206" cy="43979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634" extrusionOk="0">
                    <a:moveTo>
                      <a:pt x="952" y="0"/>
                    </a:moveTo>
                    <a:cubicBezTo>
                      <a:pt x="942" y="0"/>
                      <a:pt x="933" y="3"/>
                      <a:pt x="924" y="7"/>
                    </a:cubicBezTo>
                    <a:lnTo>
                      <a:pt x="85" y="269"/>
                    </a:lnTo>
                    <a:cubicBezTo>
                      <a:pt x="32" y="280"/>
                      <a:pt x="1" y="332"/>
                      <a:pt x="22" y="385"/>
                    </a:cubicBezTo>
                    <a:lnTo>
                      <a:pt x="95" y="626"/>
                    </a:lnTo>
                    <a:cubicBezTo>
                      <a:pt x="106" y="631"/>
                      <a:pt x="116" y="634"/>
                      <a:pt x="127" y="634"/>
                    </a:cubicBezTo>
                    <a:cubicBezTo>
                      <a:pt x="137" y="634"/>
                      <a:pt x="148" y="631"/>
                      <a:pt x="158" y="626"/>
                    </a:cubicBezTo>
                    <a:lnTo>
                      <a:pt x="1050" y="353"/>
                    </a:lnTo>
                    <a:cubicBezTo>
                      <a:pt x="1081" y="343"/>
                      <a:pt x="1102" y="322"/>
                      <a:pt x="1112" y="301"/>
                    </a:cubicBezTo>
                    <a:lnTo>
                      <a:pt x="1039" y="70"/>
                    </a:lnTo>
                    <a:cubicBezTo>
                      <a:pt x="1023" y="29"/>
                      <a:pt x="987" y="0"/>
                      <a:pt x="952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0" name="Google Shape;6560;p76"/>
              <p:cNvSpPr/>
              <p:nvPr/>
            </p:nvSpPr>
            <p:spPr>
              <a:xfrm>
                <a:off x="2440383" y="4589633"/>
                <a:ext cx="136793" cy="132492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910" extrusionOk="0">
                    <a:moveTo>
                      <a:pt x="147" y="1"/>
                    </a:moveTo>
                    <a:cubicBezTo>
                      <a:pt x="0" y="1"/>
                      <a:pt x="0" y="1909"/>
                      <a:pt x="147" y="1909"/>
                    </a:cubicBezTo>
                    <a:lnTo>
                      <a:pt x="1971" y="1909"/>
                    </a:lnTo>
                    <a:cubicBezTo>
                      <a:pt x="1741" y="1573"/>
                      <a:pt x="1688" y="661"/>
                      <a:pt x="1971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1" name="Google Shape;6561;p76"/>
              <p:cNvSpPr/>
              <p:nvPr/>
            </p:nvSpPr>
            <p:spPr>
              <a:xfrm>
                <a:off x="2472986" y="4629589"/>
                <a:ext cx="93993" cy="6562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946" extrusionOk="0">
                    <a:moveTo>
                      <a:pt x="645" y="1"/>
                    </a:moveTo>
                    <a:cubicBezTo>
                      <a:pt x="179" y="1"/>
                      <a:pt x="0" y="416"/>
                      <a:pt x="23" y="672"/>
                    </a:cubicBezTo>
                    <a:cubicBezTo>
                      <a:pt x="44" y="861"/>
                      <a:pt x="694" y="945"/>
                      <a:pt x="1355" y="945"/>
                    </a:cubicBezTo>
                    <a:cubicBezTo>
                      <a:pt x="1313" y="704"/>
                      <a:pt x="1302" y="463"/>
                      <a:pt x="1323" y="221"/>
                    </a:cubicBezTo>
                    <a:cubicBezTo>
                      <a:pt x="1051" y="63"/>
                      <a:pt x="826" y="1"/>
                      <a:pt x="645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2" name="Google Shape;6562;p76"/>
              <p:cNvSpPr/>
              <p:nvPr/>
            </p:nvSpPr>
            <p:spPr>
              <a:xfrm>
                <a:off x="2456338" y="4582349"/>
                <a:ext cx="151360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2014" y="326"/>
                    </a:lnTo>
                    <a:cubicBezTo>
                      <a:pt x="2182" y="326"/>
                      <a:pt x="2182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3" name="Google Shape;6563;p76"/>
              <p:cNvSpPr/>
              <p:nvPr/>
            </p:nvSpPr>
            <p:spPr>
              <a:xfrm>
                <a:off x="2456338" y="4705270"/>
                <a:ext cx="14920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37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2014" y="336"/>
                    </a:lnTo>
                    <a:cubicBezTo>
                      <a:pt x="2150" y="336"/>
                      <a:pt x="2150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4" name="Google Shape;6564;p76"/>
              <p:cNvSpPr/>
              <p:nvPr/>
            </p:nvSpPr>
            <p:spPr>
              <a:xfrm>
                <a:off x="2149382" y="4582349"/>
                <a:ext cx="328108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2109" extrusionOk="0">
                    <a:moveTo>
                      <a:pt x="997" y="1"/>
                    </a:moveTo>
                    <a:cubicBezTo>
                      <a:pt x="1" y="1"/>
                      <a:pt x="1" y="2108"/>
                      <a:pt x="997" y="2108"/>
                    </a:cubicBezTo>
                    <a:lnTo>
                      <a:pt x="4667" y="2108"/>
                    </a:lnTo>
                    <a:cubicBezTo>
                      <a:pt x="4709" y="2108"/>
                      <a:pt x="4730" y="2056"/>
                      <a:pt x="4730" y="2004"/>
                    </a:cubicBezTo>
                    <a:cubicBezTo>
                      <a:pt x="4730" y="1941"/>
                      <a:pt x="4709" y="1773"/>
                      <a:pt x="4667" y="1773"/>
                    </a:cubicBezTo>
                    <a:lnTo>
                      <a:pt x="4594" y="1773"/>
                    </a:lnTo>
                    <a:cubicBezTo>
                      <a:pt x="4394" y="1773"/>
                      <a:pt x="4394" y="326"/>
                      <a:pt x="4594" y="326"/>
                    </a:cubicBezTo>
                    <a:lnTo>
                      <a:pt x="4667" y="326"/>
                    </a:lnTo>
                    <a:cubicBezTo>
                      <a:pt x="4709" y="326"/>
                      <a:pt x="4730" y="158"/>
                      <a:pt x="4730" y="106"/>
                    </a:cubicBezTo>
                    <a:cubicBezTo>
                      <a:pt x="4730" y="43"/>
                      <a:pt x="4709" y="1"/>
                      <a:pt x="4667" y="1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5" name="Google Shape;6565;p76"/>
              <p:cNvSpPr/>
              <p:nvPr/>
            </p:nvSpPr>
            <p:spPr>
              <a:xfrm>
                <a:off x="2418532" y="4582349"/>
                <a:ext cx="58962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109" extrusionOk="0">
                    <a:moveTo>
                      <a:pt x="493" y="1"/>
                    </a:moveTo>
                    <a:cubicBezTo>
                      <a:pt x="0" y="221"/>
                      <a:pt x="0" y="1899"/>
                      <a:pt x="493" y="2108"/>
                    </a:cubicBezTo>
                    <a:lnTo>
                      <a:pt x="787" y="2108"/>
                    </a:lnTo>
                    <a:cubicBezTo>
                      <a:pt x="818" y="2108"/>
                      <a:pt x="850" y="2066"/>
                      <a:pt x="850" y="2004"/>
                    </a:cubicBezTo>
                    <a:cubicBezTo>
                      <a:pt x="850" y="1951"/>
                      <a:pt x="818" y="1773"/>
                      <a:pt x="787" y="1773"/>
                    </a:cubicBezTo>
                    <a:lnTo>
                      <a:pt x="714" y="1773"/>
                    </a:lnTo>
                    <a:cubicBezTo>
                      <a:pt x="514" y="1773"/>
                      <a:pt x="514" y="336"/>
                      <a:pt x="714" y="336"/>
                    </a:cubicBezTo>
                    <a:lnTo>
                      <a:pt x="787" y="336"/>
                    </a:lnTo>
                    <a:cubicBezTo>
                      <a:pt x="818" y="336"/>
                      <a:pt x="850" y="158"/>
                      <a:pt x="850" y="106"/>
                    </a:cubicBezTo>
                    <a:cubicBezTo>
                      <a:pt x="850" y="43"/>
                      <a:pt x="818" y="1"/>
                      <a:pt x="787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6" name="Google Shape;6566;p76"/>
              <p:cNvSpPr/>
              <p:nvPr/>
            </p:nvSpPr>
            <p:spPr>
              <a:xfrm>
                <a:off x="2193015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47" y="0"/>
                    </a:moveTo>
                    <a:cubicBezTo>
                      <a:pt x="1" y="0"/>
                      <a:pt x="1" y="1311"/>
                      <a:pt x="347" y="1311"/>
                    </a:cubicBezTo>
                    <a:lnTo>
                      <a:pt x="777" y="1311"/>
                    </a:lnTo>
                    <a:cubicBezTo>
                      <a:pt x="504" y="1164"/>
                      <a:pt x="50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7" name="Google Shape;6567;p76"/>
              <p:cNvSpPr/>
              <p:nvPr/>
            </p:nvSpPr>
            <p:spPr>
              <a:xfrm>
                <a:off x="2355962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57" y="0"/>
                    </a:moveTo>
                    <a:cubicBezTo>
                      <a:pt x="1" y="0"/>
                      <a:pt x="1" y="1311"/>
                      <a:pt x="357" y="1311"/>
                    </a:cubicBezTo>
                    <a:lnTo>
                      <a:pt x="777" y="1311"/>
                    </a:lnTo>
                    <a:cubicBezTo>
                      <a:pt x="514" y="1164"/>
                      <a:pt x="51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8" name="Google Shape;6568;p76"/>
              <p:cNvSpPr/>
              <p:nvPr/>
            </p:nvSpPr>
            <p:spPr>
              <a:xfrm>
                <a:off x="2469448" y="4733642"/>
                <a:ext cx="175361" cy="16377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361" extrusionOk="0">
                    <a:moveTo>
                      <a:pt x="231" y="1"/>
                    </a:moveTo>
                    <a:cubicBezTo>
                      <a:pt x="0" y="1"/>
                      <a:pt x="0" y="2360"/>
                      <a:pt x="231" y="2360"/>
                    </a:cubicBezTo>
                    <a:lnTo>
                      <a:pt x="2528" y="2360"/>
                    </a:lnTo>
                    <a:cubicBezTo>
                      <a:pt x="2370" y="1773"/>
                      <a:pt x="2349" y="630"/>
                      <a:pt x="2528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9" name="Google Shape;6569;p76"/>
              <p:cNvSpPr/>
              <p:nvPr/>
            </p:nvSpPr>
            <p:spPr>
              <a:xfrm>
                <a:off x="2522585" y="4778731"/>
                <a:ext cx="117855" cy="997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38" extrusionOk="0">
                    <a:moveTo>
                      <a:pt x="1657" y="1"/>
                    </a:moveTo>
                    <a:cubicBezTo>
                      <a:pt x="734" y="1"/>
                      <a:pt x="0" y="326"/>
                      <a:pt x="0" y="714"/>
                    </a:cubicBezTo>
                    <a:cubicBezTo>
                      <a:pt x="0" y="1113"/>
                      <a:pt x="745" y="1438"/>
                      <a:pt x="1657" y="1438"/>
                    </a:cubicBezTo>
                    <a:lnTo>
                      <a:pt x="1699" y="1438"/>
                    </a:lnTo>
                    <a:cubicBezTo>
                      <a:pt x="1636" y="955"/>
                      <a:pt x="1615" y="483"/>
                      <a:pt x="1657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0" name="Google Shape;6570;p76"/>
              <p:cNvSpPr/>
              <p:nvPr/>
            </p:nvSpPr>
            <p:spPr>
              <a:xfrm>
                <a:off x="2099160" y="4722751"/>
                <a:ext cx="427789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6062" y="2664"/>
                    </a:lnTo>
                    <a:cubicBezTo>
                      <a:pt x="6114" y="2664"/>
                      <a:pt x="6167" y="2591"/>
                      <a:pt x="6167" y="2507"/>
                    </a:cubicBezTo>
                    <a:cubicBezTo>
                      <a:pt x="6167" y="2412"/>
                      <a:pt x="6114" y="2339"/>
                      <a:pt x="6062" y="2339"/>
                    </a:cubicBezTo>
                    <a:lnTo>
                      <a:pt x="5947" y="2339"/>
                    </a:lnTo>
                    <a:cubicBezTo>
                      <a:pt x="5632" y="2339"/>
                      <a:pt x="5632" y="315"/>
                      <a:pt x="5947" y="315"/>
                    </a:cubicBezTo>
                    <a:lnTo>
                      <a:pt x="6062" y="315"/>
                    </a:lnTo>
                    <a:cubicBezTo>
                      <a:pt x="6114" y="315"/>
                      <a:pt x="6167" y="252"/>
                      <a:pt x="6167" y="158"/>
                    </a:cubicBezTo>
                    <a:cubicBezTo>
                      <a:pt x="6167" y="74"/>
                      <a:pt x="6114" y="1"/>
                      <a:pt x="6062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1" name="Google Shape;6571;p76"/>
              <p:cNvSpPr/>
              <p:nvPr/>
            </p:nvSpPr>
            <p:spPr>
              <a:xfrm>
                <a:off x="2494213" y="4722751"/>
                <a:ext cx="165164" cy="2192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2307" y="315"/>
                    </a:lnTo>
                    <a:cubicBezTo>
                      <a:pt x="2349" y="315"/>
                      <a:pt x="2380" y="242"/>
                      <a:pt x="2380" y="158"/>
                    </a:cubicBezTo>
                    <a:cubicBezTo>
                      <a:pt x="2380" y="74"/>
                      <a:pt x="2349" y="1"/>
                      <a:pt x="2307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2" name="Google Shape;6572;p76"/>
              <p:cNvSpPr/>
              <p:nvPr/>
            </p:nvSpPr>
            <p:spPr>
              <a:xfrm>
                <a:off x="2494213" y="4885004"/>
                <a:ext cx="165164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26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2307" y="325"/>
                    </a:lnTo>
                    <a:cubicBezTo>
                      <a:pt x="2349" y="325"/>
                      <a:pt x="2380" y="252"/>
                      <a:pt x="2380" y="168"/>
                    </a:cubicBezTo>
                    <a:cubicBezTo>
                      <a:pt x="2380" y="73"/>
                      <a:pt x="2349" y="0"/>
                      <a:pt x="2307" y="0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3" name="Google Shape;6573;p76"/>
              <p:cNvSpPr/>
              <p:nvPr/>
            </p:nvSpPr>
            <p:spPr>
              <a:xfrm>
                <a:off x="2099160" y="4722751"/>
                <a:ext cx="397961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5737" y="2664"/>
                    </a:lnTo>
                    <a:cubicBezTo>
                      <a:pt x="4919" y="2664"/>
                      <a:pt x="4919" y="1"/>
                      <a:pt x="5737" y="1"/>
                    </a:cubicBez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4" name="Google Shape;6574;p76"/>
              <p:cNvSpPr/>
              <p:nvPr/>
            </p:nvSpPr>
            <p:spPr>
              <a:xfrm>
                <a:off x="2126838" y="4748972"/>
                <a:ext cx="60419" cy="131729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899" extrusionOk="0">
                    <a:moveTo>
                      <a:pt x="451" y="0"/>
                    </a:moveTo>
                    <a:cubicBezTo>
                      <a:pt x="0" y="0"/>
                      <a:pt x="0" y="1898"/>
                      <a:pt x="451" y="1898"/>
                    </a:cubicBezTo>
                    <a:lnTo>
                      <a:pt x="871" y="1898"/>
                    </a:lnTo>
                    <a:cubicBezTo>
                      <a:pt x="598" y="1625"/>
                      <a:pt x="598" y="273"/>
                      <a:pt x="871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5" name="Google Shape;6575;p76"/>
              <p:cNvSpPr/>
              <p:nvPr/>
            </p:nvSpPr>
            <p:spPr>
              <a:xfrm>
                <a:off x="2202519" y="4794755"/>
                <a:ext cx="216080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588" extrusionOk="0">
                    <a:moveTo>
                      <a:pt x="94" y="1"/>
                    </a:moveTo>
                    <a:cubicBezTo>
                      <a:pt x="0" y="1"/>
                      <a:pt x="0" y="588"/>
                      <a:pt x="94" y="588"/>
                    </a:cubicBezTo>
                    <a:lnTo>
                      <a:pt x="3114" y="588"/>
                    </a:lnTo>
                    <a:cubicBezTo>
                      <a:pt x="3052" y="588"/>
                      <a:pt x="3052" y="1"/>
                      <a:pt x="3114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6" name="Google Shape;6576;p76"/>
              <p:cNvSpPr/>
              <p:nvPr/>
            </p:nvSpPr>
            <p:spPr>
              <a:xfrm>
                <a:off x="2462928" y="4911919"/>
                <a:ext cx="181882" cy="125139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1804" extrusionOk="0">
                    <a:moveTo>
                      <a:pt x="283" y="0"/>
                    </a:moveTo>
                    <a:cubicBezTo>
                      <a:pt x="0" y="0"/>
                      <a:pt x="0" y="1804"/>
                      <a:pt x="283" y="1804"/>
                    </a:cubicBezTo>
                    <a:lnTo>
                      <a:pt x="2622" y="1804"/>
                    </a:lnTo>
                    <a:cubicBezTo>
                      <a:pt x="2129" y="1300"/>
                      <a:pt x="2129" y="503"/>
                      <a:pt x="2622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7" name="Google Shape;6577;p76"/>
              <p:cNvSpPr/>
              <p:nvPr/>
            </p:nvSpPr>
            <p:spPr>
              <a:xfrm>
                <a:off x="2510168" y="4943897"/>
                <a:ext cx="134642" cy="93161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43" extrusionOk="0">
                    <a:moveTo>
                      <a:pt x="1647" y="0"/>
                    </a:moveTo>
                    <a:cubicBezTo>
                      <a:pt x="735" y="32"/>
                      <a:pt x="1" y="367"/>
                      <a:pt x="1" y="776"/>
                    </a:cubicBezTo>
                    <a:cubicBezTo>
                      <a:pt x="1" y="997"/>
                      <a:pt x="210" y="1196"/>
                      <a:pt x="546" y="1343"/>
                    </a:cubicBezTo>
                    <a:lnTo>
                      <a:pt x="1941" y="1343"/>
                    </a:lnTo>
                    <a:cubicBezTo>
                      <a:pt x="1595" y="986"/>
                      <a:pt x="1479" y="462"/>
                      <a:pt x="164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8" name="Google Shape;6578;p76"/>
              <p:cNvSpPr/>
              <p:nvPr/>
            </p:nvSpPr>
            <p:spPr>
              <a:xfrm>
                <a:off x="2013351" y="4903178"/>
                <a:ext cx="519424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362" y="2035"/>
                    </a:lnTo>
                    <a:cubicBezTo>
                      <a:pt x="7435" y="2035"/>
                      <a:pt x="7488" y="1982"/>
                      <a:pt x="7488" y="1919"/>
                    </a:cubicBezTo>
                    <a:cubicBezTo>
                      <a:pt x="7488" y="1846"/>
                      <a:pt x="7435" y="1793"/>
                      <a:pt x="7362" y="1793"/>
                    </a:cubicBezTo>
                    <a:lnTo>
                      <a:pt x="7226" y="1793"/>
                    </a:lnTo>
                    <a:cubicBezTo>
                      <a:pt x="6848" y="1793"/>
                      <a:pt x="6848" y="241"/>
                      <a:pt x="7226" y="241"/>
                    </a:cubicBezTo>
                    <a:lnTo>
                      <a:pt x="7362" y="241"/>
                    </a:lnTo>
                    <a:cubicBezTo>
                      <a:pt x="7435" y="241"/>
                      <a:pt x="7488" y="189"/>
                      <a:pt x="7488" y="126"/>
                    </a:cubicBezTo>
                    <a:cubicBezTo>
                      <a:pt x="7488" y="53"/>
                      <a:pt x="7435" y="0"/>
                      <a:pt x="7362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9" name="Google Shape;6579;p76"/>
              <p:cNvSpPr/>
              <p:nvPr/>
            </p:nvSpPr>
            <p:spPr>
              <a:xfrm>
                <a:off x="2493450" y="4903178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2360" y="241"/>
                    </a:lnTo>
                    <a:cubicBezTo>
                      <a:pt x="2402" y="241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0" name="Google Shape;6580;p76"/>
              <p:cNvSpPr/>
              <p:nvPr/>
            </p:nvSpPr>
            <p:spPr>
              <a:xfrm>
                <a:off x="2493450" y="5027556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2"/>
                    </a:lnTo>
                    <a:lnTo>
                      <a:pt x="2360" y="242"/>
                    </a:lnTo>
                    <a:cubicBezTo>
                      <a:pt x="2402" y="242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1" name="Google Shape;6581;p76"/>
              <p:cNvSpPr/>
              <p:nvPr/>
            </p:nvSpPr>
            <p:spPr>
              <a:xfrm>
                <a:off x="2013351" y="4903178"/>
                <a:ext cx="497642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173" y="2035"/>
                    </a:lnTo>
                    <a:cubicBezTo>
                      <a:pt x="6481" y="2035"/>
                      <a:pt x="6481" y="0"/>
                      <a:pt x="7173" y="0"/>
                    </a:cubicBez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582" name="Google Shape;6582;p76"/>
          <p:cNvGrpSpPr/>
          <p:nvPr/>
        </p:nvGrpSpPr>
        <p:grpSpPr>
          <a:xfrm>
            <a:off x="713269" y="866658"/>
            <a:ext cx="3268775" cy="380199"/>
            <a:chOff x="975489" y="863689"/>
            <a:chExt cx="3268775" cy="380199"/>
          </a:xfrm>
        </p:grpSpPr>
        <p:grpSp>
          <p:nvGrpSpPr>
            <p:cNvPr id="6583" name="Google Shape;6583;p76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6584" name="Google Shape;6584;p7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5" name="Google Shape;6585;p7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6" name="Google Shape;6586;p7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7" name="Google Shape;6587;p7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8" name="Google Shape;6588;p7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9" name="Google Shape;6589;p7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0" name="Google Shape;6590;p7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1" name="Google Shape;6591;p7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2" name="Google Shape;6592;p7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3" name="Google Shape;6593;p7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4" name="Google Shape;6594;p7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5" name="Google Shape;6595;p7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6" name="Google Shape;6596;p7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7" name="Google Shape;6597;p7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8" name="Google Shape;6598;p7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9" name="Google Shape;6599;p7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0" name="Google Shape;6600;p7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1" name="Google Shape;6601;p7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2" name="Google Shape;6602;p7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3" name="Google Shape;6603;p7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4" name="Google Shape;6604;p7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5" name="Google Shape;6605;p7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6" name="Google Shape;6606;p7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7" name="Google Shape;6607;p7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8" name="Google Shape;6608;p7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9" name="Google Shape;6609;p7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0" name="Google Shape;6610;p7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1" name="Google Shape;6611;p7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2" name="Google Shape;6612;p7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3" name="Google Shape;6613;p7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4" name="Google Shape;6614;p7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5" name="Google Shape;6615;p7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6" name="Google Shape;6616;p7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7" name="Google Shape;6617;p7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8" name="Google Shape;6618;p7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9" name="Google Shape;6619;p7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0" name="Google Shape;6620;p7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1" name="Google Shape;6621;p7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2" name="Google Shape;6622;p7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3" name="Google Shape;6623;p7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4" name="Google Shape;6624;p7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5" name="Google Shape;6625;p7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6" name="Google Shape;6626;p7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7" name="Google Shape;6627;p7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8" name="Google Shape;6628;p7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9" name="Google Shape;6629;p7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0" name="Google Shape;6630;p7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1" name="Google Shape;6631;p7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2" name="Google Shape;6632;p7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3" name="Google Shape;6633;p7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4" name="Google Shape;6634;p7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5" name="Google Shape;6635;p7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6" name="Google Shape;6636;p7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7" name="Google Shape;6637;p7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8" name="Google Shape;6638;p7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9" name="Google Shape;6639;p7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0" name="Google Shape;6640;p7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1" name="Google Shape;6641;p7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2" name="Google Shape;6642;p7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3" name="Google Shape;6643;p7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4" name="Google Shape;6644;p7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5" name="Google Shape;6645;p7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6" name="Google Shape;6646;p7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7" name="Google Shape;6647;p7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8" name="Google Shape;6648;p7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9" name="Google Shape;6649;p7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0" name="Google Shape;6650;p7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1" name="Google Shape;6651;p7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2" name="Google Shape;6652;p7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3" name="Google Shape;6653;p7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4" name="Google Shape;6654;p7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5" name="Google Shape;6655;p7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6" name="Google Shape;6656;p7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7" name="Google Shape;6657;p7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8" name="Google Shape;6658;p7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9" name="Google Shape;6659;p7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0" name="Google Shape;6660;p7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1" name="Google Shape;6661;p7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2" name="Google Shape;6662;p7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3" name="Google Shape;6663;p7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4" name="Google Shape;6664;p7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5" name="Google Shape;6665;p7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6" name="Google Shape;6666;p7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7" name="Google Shape;6667;p7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8" name="Google Shape;6668;p7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9" name="Google Shape;6669;p7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0" name="Google Shape;6670;p7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1" name="Google Shape;6671;p7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2" name="Google Shape;6672;p7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3" name="Google Shape;6673;p7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4" name="Google Shape;6674;p7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5" name="Google Shape;6675;p7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6" name="Google Shape;6676;p7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7" name="Google Shape;6677;p7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8" name="Google Shape;6678;p7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9" name="Google Shape;6679;p7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0" name="Google Shape;6680;p7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1" name="Google Shape;6681;p7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2" name="Google Shape;6682;p7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3" name="Google Shape;6683;p7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4" name="Google Shape;6684;p7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5" name="Google Shape;6685;p7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6" name="Google Shape;6686;p7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7" name="Google Shape;6687;p7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8" name="Google Shape;6688;p7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9" name="Google Shape;6689;p7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90" name="Google Shape;6690;p76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1" name="Google Shape;6691;p76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2" name="Google Shape;6692;p76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3" name="Google Shape;6693;p76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4" name="Google Shape;6694;p76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5" name="Google Shape;6695;p76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6" name="Google Shape;6696;p76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7" name="Google Shape;6697;p76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8" name="Google Shape;6698;p76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9" name="Google Shape;6699;p76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00" name="Google Shape;6700;p76"/>
          <p:cNvSpPr/>
          <p:nvPr/>
        </p:nvSpPr>
        <p:spPr>
          <a:xfrm>
            <a:off x="8556" y="123672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01" name="Google Shape;6701;p76"/>
          <p:cNvGrpSpPr/>
          <p:nvPr/>
        </p:nvGrpSpPr>
        <p:grpSpPr>
          <a:xfrm>
            <a:off x="713225" y="1306931"/>
            <a:ext cx="648376" cy="880878"/>
            <a:chOff x="638276" y="3526008"/>
            <a:chExt cx="714936" cy="971200"/>
          </a:xfrm>
        </p:grpSpPr>
        <p:sp>
          <p:nvSpPr>
            <p:cNvPr id="6702" name="Google Shape;6702;p7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703" name="Google Shape;6703;p7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6704" name="Google Shape;6704;p7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5" name="Google Shape;6705;p7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6" name="Google Shape;6706;p7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7" name="Google Shape;6707;p7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8" name="Google Shape;6708;p7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9" name="Google Shape;6709;p7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0" name="Google Shape;6710;p7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1" name="Google Shape;6711;p7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2" name="Google Shape;6712;p7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3" name="Google Shape;6713;p7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4" name="Google Shape;6714;p7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5" name="Google Shape;6715;p7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6" name="Google Shape;6716;p7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7" name="Google Shape;6717;p7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8" name="Google Shape;6718;p7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9" name="Google Shape;6719;p7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0" name="Google Shape;6720;p7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1" name="Google Shape;6721;p7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2" name="Google Shape;6722;p7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3" name="Google Shape;6723;p7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4" name="Google Shape;6724;p7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5" name="Google Shape;6725;p7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6" name="Google Shape;6726;p7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7" name="Google Shape;6727;p7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8" name="Google Shape;6728;p7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9" name="Google Shape;6729;p7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730" name="Google Shape;6730;p76"/>
          <p:cNvGrpSpPr/>
          <p:nvPr/>
        </p:nvGrpSpPr>
        <p:grpSpPr>
          <a:xfrm flipH="1">
            <a:off x="5161969" y="866658"/>
            <a:ext cx="3268775" cy="380199"/>
            <a:chOff x="975489" y="863689"/>
            <a:chExt cx="3268775" cy="380199"/>
          </a:xfrm>
        </p:grpSpPr>
        <p:grpSp>
          <p:nvGrpSpPr>
            <p:cNvPr id="6731" name="Google Shape;6731;p76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6732" name="Google Shape;6732;p7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3" name="Google Shape;6733;p7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4" name="Google Shape;6734;p7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5" name="Google Shape;6735;p7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6" name="Google Shape;6736;p7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7" name="Google Shape;6737;p7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8" name="Google Shape;6738;p7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9" name="Google Shape;6739;p7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0" name="Google Shape;6740;p7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1" name="Google Shape;6741;p7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2" name="Google Shape;6742;p7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3" name="Google Shape;6743;p7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4" name="Google Shape;6744;p7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5" name="Google Shape;6745;p7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6" name="Google Shape;6746;p7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7" name="Google Shape;6747;p7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8" name="Google Shape;6748;p7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9" name="Google Shape;6749;p7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0" name="Google Shape;6750;p7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1" name="Google Shape;6751;p7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2" name="Google Shape;6752;p7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3" name="Google Shape;6753;p7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4" name="Google Shape;6754;p7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5" name="Google Shape;6755;p7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6" name="Google Shape;6756;p7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7" name="Google Shape;6757;p7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8" name="Google Shape;6758;p7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9" name="Google Shape;6759;p7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0" name="Google Shape;6760;p7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1" name="Google Shape;6761;p7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2" name="Google Shape;6762;p7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3" name="Google Shape;6763;p7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4" name="Google Shape;6764;p7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5" name="Google Shape;6765;p7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6" name="Google Shape;6766;p7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7" name="Google Shape;6767;p7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8" name="Google Shape;6768;p7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9" name="Google Shape;6769;p7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0" name="Google Shape;6770;p7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1" name="Google Shape;6771;p7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2" name="Google Shape;6772;p7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3" name="Google Shape;6773;p7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4" name="Google Shape;6774;p7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5" name="Google Shape;6775;p7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6" name="Google Shape;6776;p7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7" name="Google Shape;6777;p7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8" name="Google Shape;6778;p7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9" name="Google Shape;6779;p7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0" name="Google Shape;6780;p7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1" name="Google Shape;6781;p7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2" name="Google Shape;6782;p7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3" name="Google Shape;6783;p7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4" name="Google Shape;6784;p7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5" name="Google Shape;6785;p7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6" name="Google Shape;6786;p7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7" name="Google Shape;6787;p7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8" name="Google Shape;6788;p7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9" name="Google Shape;6789;p7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0" name="Google Shape;6790;p7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1" name="Google Shape;6791;p7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2" name="Google Shape;6792;p7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3" name="Google Shape;6793;p7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4" name="Google Shape;6794;p7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5" name="Google Shape;6795;p7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6" name="Google Shape;6796;p7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7" name="Google Shape;6797;p7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8" name="Google Shape;6798;p7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9" name="Google Shape;6799;p7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0" name="Google Shape;6800;p7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1" name="Google Shape;6801;p7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2" name="Google Shape;6802;p7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3" name="Google Shape;6803;p7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4" name="Google Shape;6804;p7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5" name="Google Shape;6805;p7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6" name="Google Shape;6806;p7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7" name="Google Shape;6807;p7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8" name="Google Shape;6808;p7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9" name="Google Shape;6809;p7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0" name="Google Shape;6810;p7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1" name="Google Shape;6811;p7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2" name="Google Shape;6812;p7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3" name="Google Shape;6813;p7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4" name="Google Shape;6814;p7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5" name="Google Shape;6815;p7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6" name="Google Shape;6816;p7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7" name="Google Shape;6817;p7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8" name="Google Shape;6818;p7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9" name="Google Shape;6819;p7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0" name="Google Shape;6820;p7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1" name="Google Shape;6821;p7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2" name="Google Shape;6822;p7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3" name="Google Shape;6823;p7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4" name="Google Shape;6824;p7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5" name="Google Shape;6825;p7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6" name="Google Shape;6826;p7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7" name="Google Shape;6827;p7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8" name="Google Shape;6828;p7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9" name="Google Shape;6829;p7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0" name="Google Shape;6830;p7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1" name="Google Shape;6831;p7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2" name="Google Shape;6832;p7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3" name="Google Shape;6833;p7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4" name="Google Shape;6834;p7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5" name="Google Shape;6835;p7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6" name="Google Shape;6836;p7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7" name="Google Shape;6837;p7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838" name="Google Shape;6838;p76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9" name="Google Shape;6839;p76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0" name="Google Shape;6840;p76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1" name="Google Shape;6841;p76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2" name="Google Shape;6842;p76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3" name="Google Shape;6843;p76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4" name="Google Shape;6844;p76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5" name="Google Shape;6845;p76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6" name="Google Shape;6846;p76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7" name="Google Shape;6847;p76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57"/>
          <p:cNvSpPr txBox="1"/>
          <p:nvPr/>
        </p:nvSpPr>
        <p:spPr>
          <a:xfrm>
            <a:off x="1939488" y="404225"/>
            <a:ext cx="5265000" cy="14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dk2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Check-in</a:t>
            </a:r>
            <a:endParaRPr sz="54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246" name="Google Shape;2246;p57"/>
          <p:cNvSpPr txBox="1"/>
          <p:nvPr/>
        </p:nvSpPr>
        <p:spPr>
          <a:xfrm>
            <a:off x="1738650" y="1648700"/>
            <a:ext cx="5666700" cy="14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Unfortunately, it is the end of Code in Place. Let’s reminisce a bit, shall we? What was your favorite problem, section, or memory from your time here? I’ll go first!</a:t>
            </a:r>
            <a:endParaRPr sz="2000">
              <a:solidFill>
                <a:srgbClr val="421B1A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pSp>
        <p:nvGrpSpPr>
          <p:cNvPr id="2247" name="Google Shape;2247;p57"/>
          <p:cNvGrpSpPr/>
          <p:nvPr/>
        </p:nvGrpSpPr>
        <p:grpSpPr>
          <a:xfrm rot="1321491" flipH="1">
            <a:off x="8120414" y="1768945"/>
            <a:ext cx="714934" cy="378491"/>
            <a:chOff x="-1074225" y="4512538"/>
            <a:chExt cx="714950" cy="378500"/>
          </a:xfrm>
        </p:grpSpPr>
        <p:sp>
          <p:nvSpPr>
            <p:cNvPr id="2248" name="Google Shape;2248;p57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57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57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57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57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57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57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57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57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57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57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9" name="Google Shape;2259;p57"/>
          <p:cNvGrpSpPr/>
          <p:nvPr/>
        </p:nvGrpSpPr>
        <p:grpSpPr>
          <a:xfrm>
            <a:off x="7672525" y="828175"/>
            <a:ext cx="714950" cy="378500"/>
            <a:chOff x="-1074225" y="4512538"/>
            <a:chExt cx="714950" cy="378500"/>
          </a:xfrm>
        </p:grpSpPr>
        <p:sp>
          <p:nvSpPr>
            <p:cNvPr id="2260" name="Google Shape;2260;p57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57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57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57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57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57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57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2" name="Google Shape;2272;p57"/>
          <p:cNvGrpSpPr/>
          <p:nvPr/>
        </p:nvGrpSpPr>
        <p:grpSpPr>
          <a:xfrm>
            <a:off x="-151818" y="213804"/>
            <a:ext cx="1979331" cy="5214332"/>
            <a:chOff x="187882" y="877704"/>
            <a:chExt cx="1979331" cy="5214332"/>
          </a:xfrm>
        </p:grpSpPr>
        <p:sp>
          <p:nvSpPr>
            <p:cNvPr id="2273" name="Google Shape;2273;p57"/>
            <p:cNvSpPr/>
            <p:nvPr/>
          </p:nvSpPr>
          <p:spPr>
            <a:xfrm>
              <a:off x="1641208" y="2357086"/>
              <a:ext cx="61964" cy="1294412"/>
            </a:xfrm>
            <a:custGeom>
              <a:avLst/>
              <a:gdLst/>
              <a:ahLst/>
              <a:cxnLst/>
              <a:rect l="l" t="t" r="r" b="b"/>
              <a:pathLst>
                <a:path w="264" h="5515" extrusionOk="0">
                  <a:moveTo>
                    <a:pt x="86" y="1"/>
                  </a:moveTo>
                  <a:lnTo>
                    <a:pt x="1" y="35"/>
                  </a:lnTo>
                  <a:cubicBezTo>
                    <a:pt x="162" y="874"/>
                    <a:pt x="120" y="2172"/>
                    <a:pt x="77" y="3318"/>
                  </a:cubicBezTo>
                  <a:cubicBezTo>
                    <a:pt x="43" y="4282"/>
                    <a:pt x="10" y="5120"/>
                    <a:pt x="119" y="5511"/>
                  </a:cubicBezTo>
                  <a:lnTo>
                    <a:pt x="119" y="5511"/>
                  </a:lnTo>
                  <a:lnTo>
                    <a:pt x="205" y="5472"/>
                  </a:lnTo>
                  <a:cubicBezTo>
                    <a:pt x="103" y="5107"/>
                    <a:pt x="137" y="4276"/>
                    <a:pt x="171" y="3318"/>
                  </a:cubicBezTo>
                  <a:cubicBezTo>
                    <a:pt x="213" y="2164"/>
                    <a:pt x="264" y="866"/>
                    <a:pt x="86" y="1"/>
                  </a:cubicBezTo>
                  <a:close/>
                  <a:moveTo>
                    <a:pt x="119" y="5511"/>
                  </a:moveTo>
                  <a:lnTo>
                    <a:pt x="111" y="5515"/>
                  </a:lnTo>
                  <a:lnTo>
                    <a:pt x="120" y="5515"/>
                  </a:lnTo>
                  <a:cubicBezTo>
                    <a:pt x="119" y="5514"/>
                    <a:pt x="119" y="5512"/>
                    <a:pt x="119" y="551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57"/>
            <p:cNvSpPr/>
            <p:nvPr/>
          </p:nvSpPr>
          <p:spPr>
            <a:xfrm>
              <a:off x="1621492" y="3597533"/>
              <a:ext cx="103743" cy="101863"/>
            </a:xfrm>
            <a:custGeom>
              <a:avLst/>
              <a:gdLst/>
              <a:ahLst/>
              <a:cxnLst/>
              <a:rect l="l" t="t" r="r" b="b"/>
              <a:pathLst>
                <a:path w="442" h="434" extrusionOk="0">
                  <a:moveTo>
                    <a:pt x="221" y="1"/>
                  </a:moveTo>
                  <a:cubicBezTo>
                    <a:pt x="102" y="1"/>
                    <a:pt x="0" y="94"/>
                    <a:pt x="0" y="213"/>
                  </a:cubicBezTo>
                  <a:cubicBezTo>
                    <a:pt x="0" y="331"/>
                    <a:pt x="93" y="433"/>
                    <a:pt x="212" y="433"/>
                  </a:cubicBezTo>
                  <a:cubicBezTo>
                    <a:pt x="331" y="433"/>
                    <a:pt x="433" y="331"/>
                    <a:pt x="433" y="213"/>
                  </a:cubicBezTo>
                  <a:cubicBezTo>
                    <a:pt x="441" y="94"/>
                    <a:pt x="339" y="1"/>
                    <a:pt x="221" y="1"/>
                  </a:cubicBez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57"/>
            <p:cNvSpPr/>
            <p:nvPr/>
          </p:nvSpPr>
          <p:spPr>
            <a:xfrm>
              <a:off x="1034000" y="1833450"/>
              <a:ext cx="109850" cy="4258586"/>
            </a:xfrm>
            <a:custGeom>
              <a:avLst/>
              <a:gdLst/>
              <a:ahLst/>
              <a:cxnLst/>
              <a:rect l="l" t="t" r="r" b="b"/>
              <a:pathLst>
                <a:path w="468" h="17637" extrusionOk="0">
                  <a:moveTo>
                    <a:pt x="1" y="1"/>
                  </a:moveTo>
                  <a:cubicBezTo>
                    <a:pt x="94" y="6431"/>
                    <a:pt x="111" y="12445"/>
                    <a:pt x="1" y="17637"/>
                  </a:cubicBezTo>
                  <a:lnTo>
                    <a:pt x="467" y="17637"/>
                  </a:lnTo>
                  <a:cubicBezTo>
                    <a:pt x="221" y="12140"/>
                    <a:pt x="255" y="6210"/>
                    <a:pt x="467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57"/>
            <p:cNvSpPr/>
            <p:nvPr/>
          </p:nvSpPr>
          <p:spPr>
            <a:xfrm>
              <a:off x="1034012" y="1833447"/>
              <a:ext cx="109845" cy="1810064"/>
            </a:xfrm>
            <a:custGeom>
              <a:avLst/>
              <a:gdLst/>
              <a:ahLst/>
              <a:cxnLst/>
              <a:rect l="l" t="t" r="r" b="b"/>
              <a:pathLst>
                <a:path w="468" h="7712" extrusionOk="0">
                  <a:moveTo>
                    <a:pt x="1" y="1"/>
                  </a:moveTo>
                  <a:cubicBezTo>
                    <a:pt x="35" y="2580"/>
                    <a:pt x="60" y="5099"/>
                    <a:pt x="69" y="7525"/>
                  </a:cubicBezTo>
                  <a:cubicBezTo>
                    <a:pt x="145" y="7593"/>
                    <a:pt x="221" y="7661"/>
                    <a:pt x="306" y="7712"/>
                  </a:cubicBezTo>
                  <a:cubicBezTo>
                    <a:pt x="323" y="5192"/>
                    <a:pt x="382" y="2622"/>
                    <a:pt x="467" y="1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57"/>
            <p:cNvSpPr/>
            <p:nvPr/>
          </p:nvSpPr>
          <p:spPr>
            <a:xfrm>
              <a:off x="187882" y="2265549"/>
              <a:ext cx="1979331" cy="448526"/>
            </a:xfrm>
            <a:custGeom>
              <a:avLst/>
              <a:gdLst/>
              <a:ahLst/>
              <a:cxnLst/>
              <a:rect l="l" t="t" r="r" b="b"/>
              <a:pathLst>
                <a:path w="8433" h="1911" extrusionOk="0">
                  <a:moveTo>
                    <a:pt x="382" y="0"/>
                  </a:moveTo>
                  <a:cubicBezTo>
                    <a:pt x="128" y="0"/>
                    <a:pt x="0" y="1723"/>
                    <a:pt x="212" y="1867"/>
                  </a:cubicBezTo>
                  <a:cubicBezTo>
                    <a:pt x="238" y="1883"/>
                    <a:pt x="265" y="1890"/>
                    <a:pt x="294" y="1890"/>
                  </a:cubicBezTo>
                  <a:cubicBezTo>
                    <a:pt x="505" y="1890"/>
                    <a:pt x="781" y="1502"/>
                    <a:pt x="781" y="1502"/>
                  </a:cubicBezTo>
                  <a:cubicBezTo>
                    <a:pt x="781" y="1502"/>
                    <a:pt x="849" y="1773"/>
                    <a:pt x="984" y="1807"/>
                  </a:cubicBezTo>
                  <a:cubicBezTo>
                    <a:pt x="998" y="1811"/>
                    <a:pt x="1012" y="1812"/>
                    <a:pt x="1026" y="1812"/>
                  </a:cubicBezTo>
                  <a:cubicBezTo>
                    <a:pt x="1151" y="1812"/>
                    <a:pt x="1281" y="1689"/>
                    <a:pt x="1281" y="1689"/>
                  </a:cubicBezTo>
                  <a:cubicBezTo>
                    <a:pt x="1281" y="1689"/>
                    <a:pt x="1341" y="1833"/>
                    <a:pt x="1553" y="1833"/>
                  </a:cubicBezTo>
                  <a:cubicBezTo>
                    <a:pt x="1765" y="1833"/>
                    <a:pt x="2045" y="1655"/>
                    <a:pt x="2045" y="1655"/>
                  </a:cubicBezTo>
                  <a:cubicBezTo>
                    <a:pt x="2045" y="1655"/>
                    <a:pt x="2299" y="1765"/>
                    <a:pt x="2460" y="1765"/>
                  </a:cubicBezTo>
                  <a:cubicBezTo>
                    <a:pt x="2622" y="1765"/>
                    <a:pt x="2834" y="1570"/>
                    <a:pt x="2834" y="1570"/>
                  </a:cubicBezTo>
                  <a:cubicBezTo>
                    <a:pt x="2834" y="1570"/>
                    <a:pt x="2893" y="1841"/>
                    <a:pt x="3131" y="1858"/>
                  </a:cubicBezTo>
                  <a:cubicBezTo>
                    <a:pt x="3134" y="1858"/>
                    <a:pt x="3137" y="1859"/>
                    <a:pt x="3140" y="1859"/>
                  </a:cubicBezTo>
                  <a:cubicBezTo>
                    <a:pt x="3276" y="1859"/>
                    <a:pt x="3473" y="1688"/>
                    <a:pt x="3589" y="1655"/>
                  </a:cubicBezTo>
                  <a:cubicBezTo>
                    <a:pt x="3593" y="1654"/>
                    <a:pt x="3598" y="1653"/>
                    <a:pt x="3603" y="1653"/>
                  </a:cubicBezTo>
                  <a:cubicBezTo>
                    <a:pt x="3719" y="1653"/>
                    <a:pt x="3901" y="1911"/>
                    <a:pt x="4038" y="1911"/>
                  </a:cubicBezTo>
                  <a:cubicBezTo>
                    <a:pt x="4044" y="1911"/>
                    <a:pt x="4049" y="1910"/>
                    <a:pt x="4055" y="1909"/>
                  </a:cubicBezTo>
                  <a:cubicBezTo>
                    <a:pt x="4284" y="1867"/>
                    <a:pt x="4428" y="1740"/>
                    <a:pt x="4556" y="1646"/>
                  </a:cubicBezTo>
                  <a:cubicBezTo>
                    <a:pt x="4556" y="1646"/>
                    <a:pt x="4708" y="1790"/>
                    <a:pt x="4844" y="1790"/>
                  </a:cubicBezTo>
                  <a:cubicBezTo>
                    <a:pt x="4988" y="1790"/>
                    <a:pt x="5107" y="1519"/>
                    <a:pt x="5107" y="1519"/>
                  </a:cubicBezTo>
                  <a:cubicBezTo>
                    <a:pt x="5107" y="1519"/>
                    <a:pt x="5362" y="1595"/>
                    <a:pt x="5574" y="1612"/>
                  </a:cubicBezTo>
                  <a:cubicBezTo>
                    <a:pt x="5581" y="1613"/>
                    <a:pt x="5588" y="1613"/>
                    <a:pt x="5596" y="1613"/>
                  </a:cubicBezTo>
                  <a:cubicBezTo>
                    <a:pt x="5808" y="1613"/>
                    <a:pt x="6108" y="1392"/>
                    <a:pt x="6108" y="1392"/>
                  </a:cubicBezTo>
                  <a:cubicBezTo>
                    <a:pt x="6108" y="1392"/>
                    <a:pt x="6244" y="1621"/>
                    <a:pt x="6456" y="1621"/>
                  </a:cubicBezTo>
                  <a:cubicBezTo>
                    <a:pt x="6676" y="1621"/>
                    <a:pt x="6804" y="1417"/>
                    <a:pt x="6804" y="1417"/>
                  </a:cubicBezTo>
                  <a:cubicBezTo>
                    <a:pt x="6804" y="1417"/>
                    <a:pt x="7035" y="1664"/>
                    <a:pt x="7196" y="1664"/>
                  </a:cubicBezTo>
                  <a:cubicBezTo>
                    <a:pt x="7201" y="1664"/>
                    <a:pt x="7206" y="1664"/>
                    <a:pt x="7211" y="1663"/>
                  </a:cubicBezTo>
                  <a:cubicBezTo>
                    <a:pt x="7381" y="1638"/>
                    <a:pt x="7584" y="1273"/>
                    <a:pt x="7584" y="1273"/>
                  </a:cubicBezTo>
                  <a:cubicBezTo>
                    <a:pt x="7584" y="1273"/>
                    <a:pt x="7791" y="1741"/>
                    <a:pt x="8111" y="1741"/>
                  </a:cubicBezTo>
                  <a:cubicBezTo>
                    <a:pt x="8122" y="1741"/>
                    <a:pt x="8133" y="1741"/>
                    <a:pt x="8144" y="1740"/>
                  </a:cubicBezTo>
                  <a:cubicBezTo>
                    <a:pt x="8432" y="1714"/>
                    <a:pt x="8280" y="272"/>
                    <a:pt x="8068" y="68"/>
                  </a:cubicBezTo>
                  <a:lnTo>
                    <a:pt x="8076" y="68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257591" y="1038950"/>
              <a:ext cx="1834043" cy="1328210"/>
            </a:xfrm>
            <a:custGeom>
              <a:avLst/>
              <a:gdLst/>
              <a:ahLst/>
              <a:cxnLst/>
              <a:rect l="l" t="t" r="r" b="b"/>
              <a:pathLst>
                <a:path w="7814" h="5659" extrusionOk="0">
                  <a:moveTo>
                    <a:pt x="6558" y="1"/>
                  </a:moveTo>
                  <a:cubicBezTo>
                    <a:pt x="6558" y="1"/>
                    <a:pt x="1256" y="43"/>
                    <a:pt x="1179" y="60"/>
                  </a:cubicBezTo>
                  <a:cubicBezTo>
                    <a:pt x="1095" y="86"/>
                    <a:pt x="0" y="5260"/>
                    <a:pt x="0" y="5260"/>
                  </a:cubicBezTo>
                  <a:cubicBezTo>
                    <a:pt x="1301" y="5561"/>
                    <a:pt x="2640" y="5659"/>
                    <a:pt x="3833" y="5659"/>
                  </a:cubicBezTo>
                  <a:cubicBezTo>
                    <a:pt x="6080" y="5659"/>
                    <a:pt x="7813" y="5311"/>
                    <a:pt x="7813" y="5311"/>
                  </a:cubicBezTo>
                  <a:lnTo>
                    <a:pt x="6558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57"/>
            <p:cNvSpPr/>
            <p:nvPr/>
          </p:nvSpPr>
          <p:spPr>
            <a:xfrm>
              <a:off x="1535823" y="1787678"/>
              <a:ext cx="388449" cy="514009"/>
            </a:xfrm>
            <a:custGeom>
              <a:avLst/>
              <a:gdLst/>
              <a:ahLst/>
              <a:cxnLst/>
              <a:rect l="l" t="t" r="r" b="b"/>
              <a:pathLst>
                <a:path w="1655" h="2190" extrusionOk="0">
                  <a:moveTo>
                    <a:pt x="1426" y="1"/>
                  </a:moveTo>
                  <a:cubicBezTo>
                    <a:pt x="1425" y="1"/>
                    <a:pt x="1137" y="1137"/>
                    <a:pt x="0" y="2189"/>
                  </a:cubicBezTo>
                  <a:cubicBezTo>
                    <a:pt x="1324" y="1943"/>
                    <a:pt x="1655" y="1137"/>
                    <a:pt x="1426" y="1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448645" y="1038950"/>
              <a:ext cx="1425878" cy="1286432"/>
            </a:xfrm>
            <a:custGeom>
              <a:avLst/>
              <a:gdLst/>
              <a:ahLst/>
              <a:cxnLst/>
              <a:rect l="l" t="t" r="r" b="b"/>
              <a:pathLst>
                <a:path w="6075" h="5481" extrusionOk="0">
                  <a:moveTo>
                    <a:pt x="5540" y="1"/>
                  </a:moveTo>
                  <a:cubicBezTo>
                    <a:pt x="4607" y="9"/>
                    <a:pt x="756" y="43"/>
                    <a:pt x="391" y="60"/>
                  </a:cubicBezTo>
                  <a:cubicBezTo>
                    <a:pt x="247" y="501"/>
                    <a:pt x="196" y="993"/>
                    <a:pt x="162" y="1502"/>
                  </a:cubicBezTo>
                  <a:cubicBezTo>
                    <a:pt x="1" y="4149"/>
                    <a:pt x="1434" y="5481"/>
                    <a:pt x="2987" y="5481"/>
                  </a:cubicBezTo>
                  <a:cubicBezTo>
                    <a:pt x="4539" y="5481"/>
                    <a:pt x="6074" y="3878"/>
                    <a:pt x="5786" y="1502"/>
                  </a:cubicBezTo>
                  <a:cubicBezTo>
                    <a:pt x="5727" y="968"/>
                    <a:pt x="5701" y="459"/>
                    <a:pt x="5540" y="1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1571733" y="1049043"/>
              <a:ext cx="127449" cy="625495"/>
            </a:xfrm>
            <a:custGeom>
              <a:avLst/>
              <a:gdLst/>
              <a:ahLst/>
              <a:cxnLst/>
              <a:rect l="l" t="t" r="r" b="b"/>
              <a:pathLst>
                <a:path w="543" h="2665" extrusionOk="0">
                  <a:moveTo>
                    <a:pt x="127" y="0"/>
                  </a:moveTo>
                  <a:lnTo>
                    <a:pt x="127" y="0"/>
                  </a:lnTo>
                  <a:cubicBezTo>
                    <a:pt x="229" y="347"/>
                    <a:pt x="288" y="736"/>
                    <a:pt x="288" y="1141"/>
                  </a:cubicBezTo>
                  <a:lnTo>
                    <a:pt x="288" y="1141"/>
                  </a:lnTo>
                  <a:cubicBezTo>
                    <a:pt x="288" y="1708"/>
                    <a:pt x="178" y="2224"/>
                    <a:pt x="0" y="2664"/>
                  </a:cubicBezTo>
                  <a:cubicBezTo>
                    <a:pt x="322" y="2316"/>
                    <a:pt x="543" y="1638"/>
                    <a:pt x="543" y="857"/>
                  </a:cubicBezTo>
                  <a:cubicBezTo>
                    <a:pt x="543" y="594"/>
                    <a:pt x="518" y="340"/>
                    <a:pt x="475" y="102"/>
                  </a:cubicBezTo>
                  <a:cubicBezTo>
                    <a:pt x="458" y="77"/>
                    <a:pt x="450" y="43"/>
                    <a:pt x="433" y="9"/>
                  </a:cubicBezTo>
                  <a:cubicBezTo>
                    <a:pt x="390" y="9"/>
                    <a:pt x="280" y="9"/>
                    <a:pt x="127" y="0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275429" y="2112283"/>
              <a:ext cx="1798132" cy="163591"/>
            </a:xfrm>
            <a:custGeom>
              <a:avLst/>
              <a:gdLst/>
              <a:ahLst/>
              <a:cxnLst/>
              <a:rect l="l" t="t" r="r" b="b"/>
              <a:pathLst>
                <a:path w="7661" h="697" extrusionOk="0">
                  <a:moveTo>
                    <a:pt x="68" y="0"/>
                  </a:moveTo>
                  <a:cubicBezTo>
                    <a:pt x="43" y="136"/>
                    <a:pt x="18" y="246"/>
                    <a:pt x="1" y="348"/>
                  </a:cubicBezTo>
                  <a:cubicBezTo>
                    <a:pt x="1284" y="609"/>
                    <a:pt x="2588" y="697"/>
                    <a:pt x="3763" y="697"/>
                  </a:cubicBezTo>
                  <a:cubicBezTo>
                    <a:pt x="5531" y="697"/>
                    <a:pt x="7003" y="498"/>
                    <a:pt x="7661" y="391"/>
                  </a:cubicBezTo>
                  <a:lnTo>
                    <a:pt x="7576" y="43"/>
                  </a:lnTo>
                  <a:cubicBezTo>
                    <a:pt x="6882" y="149"/>
                    <a:pt x="5456" y="334"/>
                    <a:pt x="3756" y="334"/>
                  </a:cubicBezTo>
                  <a:cubicBezTo>
                    <a:pt x="2608" y="334"/>
                    <a:pt x="1335" y="250"/>
                    <a:pt x="77" y="0"/>
                  </a:cubicBez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57"/>
            <p:cNvSpPr/>
            <p:nvPr/>
          </p:nvSpPr>
          <p:spPr>
            <a:xfrm>
              <a:off x="247498" y="2073086"/>
              <a:ext cx="1853994" cy="162887"/>
            </a:xfrm>
            <a:custGeom>
              <a:avLst/>
              <a:gdLst/>
              <a:ahLst/>
              <a:cxnLst/>
              <a:rect l="l" t="t" r="r" b="b"/>
              <a:pathLst>
                <a:path w="7899" h="694" extrusionOk="0">
                  <a:moveTo>
                    <a:pt x="181" y="0"/>
                  </a:moveTo>
                  <a:cubicBezTo>
                    <a:pt x="109" y="0"/>
                    <a:pt x="41" y="54"/>
                    <a:pt x="26" y="125"/>
                  </a:cubicBezTo>
                  <a:lnTo>
                    <a:pt x="26" y="133"/>
                  </a:lnTo>
                  <a:cubicBezTo>
                    <a:pt x="1" y="218"/>
                    <a:pt x="60" y="312"/>
                    <a:pt x="154" y="328"/>
                  </a:cubicBezTo>
                  <a:cubicBezTo>
                    <a:pt x="1418" y="602"/>
                    <a:pt x="2713" y="693"/>
                    <a:pt x="3874" y="693"/>
                  </a:cubicBezTo>
                  <a:cubicBezTo>
                    <a:pt x="5734" y="693"/>
                    <a:pt x="7250" y="460"/>
                    <a:pt x="7746" y="371"/>
                  </a:cubicBezTo>
                  <a:cubicBezTo>
                    <a:pt x="7839" y="362"/>
                    <a:pt x="7899" y="269"/>
                    <a:pt x="7873" y="176"/>
                  </a:cubicBezTo>
                  <a:lnTo>
                    <a:pt x="7873" y="167"/>
                  </a:lnTo>
                  <a:cubicBezTo>
                    <a:pt x="7858" y="93"/>
                    <a:pt x="7792" y="45"/>
                    <a:pt x="7719" y="45"/>
                  </a:cubicBezTo>
                  <a:cubicBezTo>
                    <a:pt x="7708" y="45"/>
                    <a:pt x="7697" y="46"/>
                    <a:pt x="7686" y="49"/>
                  </a:cubicBezTo>
                  <a:cubicBezTo>
                    <a:pt x="7136" y="137"/>
                    <a:pt x="5663" y="352"/>
                    <a:pt x="3868" y="352"/>
                  </a:cubicBezTo>
                  <a:cubicBezTo>
                    <a:pt x="2731" y="352"/>
                    <a:pt x="1465" y="266"/>
                    <a:pt x="221" y="6"/>
                  </a:cubicBezTo>
                  <a:cubicBezTo>
                    <a:pt x="208" y="2"/>
                    <a:pt x="194" y="0"/>
                    <a:pt x="181" y="0"/>
                  </a:cubicBez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57"/>
            <p:cNvSpPr/>
            <p:nvPr/>
          </p:nvSpPr>
          <p:spPr>
            <a:xfrm>
              <a:off x="498403" y="1038950"/>
              <a:ext cx="1332228" cy="143641"/>
            </a:xfrm>
            <a:custGeom>
              <a:avLst/>
              <a:gdLst/>
              <a:ahLst/>
              <a:cxnLst/>
              <a:rect l="l" t="t" r="r" b="b"/>
              <a:pathLst>
                <a:path w="5676" h="612" extrusionOk="0">
                  <a:moveTo>
                    <a:pt x="5667" y="593"/>
                  </a:moveTo>
                  <a:lnTo>
                    <a:pt x="5667" y="595"/>
                  </a:lnTo>
                  <a:lnTo>
                    <a:pt x="5676" y="595"/>
                  </a:lnTo>
                  <a:cubicBezTo>
                    <a:pt x="5673" y="594"/>
                    <a:pt x="5670" y="594"/>
                    <a:pt x="5667" y="593"/>
                  </a:cubicBezTo>
                  <a:close/>
                  <a:moveTo>
                    <a:pt x="5532" y="1"/>
                  </a:moveTo>
                  <a:cubicBezTo>
                    <a:pt x="5532" y="1"/>
                    <a:pt x="230" y="43"/>
                    <a:pt x="153" y="60"/>
                  </a:cubicBezTo>
                  <a:cubicBezTo>
                    <a:pt x="136" y="69"/>
                    <a:pt x="77" y="281"/>
                    <a:pt x="1" y="612"/>
                  </a:cubicBezTo>
                  <a:cubicBezTo>
                    <a:pt x="723" y="429"/>
                    <a:pt x="1650" y="351"/>
                    <a:pt x="2613" y="351"/>
                  </a:cubicBezTo>
                  <a:cubicBezTo>
                    <a:pt x="3661" y="351"/>
                    <a:pt x="4752" y="444"/>
                    <a:pt x="5667" y="593"/>
                  </a:cubicBezTo>
                  <a:lnTo>
                    <a:pt x="5667" y="593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57"/>
            <p:cNvSpPr/>
            <p:nvPr/>
          </p:nvSpPr>
          <p:spPr>
            <a:xfrm>
              <a:off x="406866" y="877704"/>
              <a:ext cx="1489486" cy="279067"/>
            </a:xfrm>
            <a:custGeom>
              <a:avLst/>
              <a:gdLst/>
              <a:ahLst/>
              <a:cxnLst/>
              <a:rect l="l" t="t" r="r" b="b"/>
              <a:pathLst>
                <a:path w="6346" h="1189" extrusionOk="0">
                  <a:moveTo>
                    <a:pt x="3283" y="1"/>
                  </a:moveTo>
                  <a:cubicBezTo>
                    <a:pt x="1561" y="1"/>
                    <a:pt x="238" y="332"/>
                    <a:pt x="119" y="366"/>
                  </a:cubicBezTo>
                  <a:cubicBezTo>
                    <a:pt x="0" y="408"/>
                    <a:pt x="425" y="1188"/>
                    <a:pt x="425" y="1188"/>
                  </a:cubicBezTo>
                  <a:cubicBezTo>
                    <a:pt x="1104" y="1007"/>
                    <a:pt x="2122" y="926"/>
                    <a:pt x="3173" y="926"/>
                  </a:cubicBezTo>
                  <a:cubicBezTo>
                    <a:pt x="4182" y="926"/>
                    <a:pt x="5222" y="1000"/>
                    <a:pt x="6023" y="1129"/>
                  </a:cubicBezTo>
                  <a:cubicBezTo>
                    <a:pt x="6023" y="1129"/>
                    <a:pt x="6346" y="612"/>
                    <a:pt x="6219" y="527"/>
                  </a:cubicBezTo>
                  <a:cubicBezTo>
                    <a:pt x="6100" y="450"/>
                    <a:pt x="5005" y="1"/>
                    <a:pt x="3283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57"/>
            <p:cNvSpPr/>
            <p:nvPr/>
          </p:nvSpPr>
          <p:spPr>
            <a:xfrm>
              <a:off x="452635" y="877704"/>
              <a:ext cx="1405928" cy="195511"/>
            </a:xfrm>
            <a:custGeom>
              <a:avLst/>
              <a:gdLst/>
              <a:ahLst/>
              <a:cxnLst/>
              <a:rect l="l" t="t" r="r" b="b"/>
              <a:pathLst>
                <a:path w="5990" h="833" extrusionOk="0">
                  <a:moveTo>
                    <a:pt x="3088" y="1"/>
                  </a:moveTo>
                  <a:cubicBezTo>
                    <a:pt x="1485" y="1"/>
                    <a:pt x="314" y="264"/>
                    <a:pt x="1" y="349"/>
                  </a:cubicBezTo>
                  <a:cubicBezTo>
                    <a:pt x="637" y="637"/>
                    <a:pt x="1841" y="832"/>
                    <a:pt x="3216" y="832"/>
                  </a:cubicBezTo>
                  <a:cubicBezTo>
                    <a:pt x="4318" y="832"/>
                    <a:pt x="5311" y="705"/>
                    <a:pt x="5990" y="510"/>
                  </a:cubicBezTo>
                  <a:cubicBezTo>
                    <a:pt x="5752" y="391"/>
                    <a:pt x="4692" y="1"/>
                    <a:pt x="3088" y="1"/>
                  </a:cubicBez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57"/>
            <p:cNvSpPr/>
            <p:nvPr/>
          </p:nvSpPr>
          <p:spPr>
            <a:xfrm>
              <a:off x="1219199" y="2412948"/>
              <a:ext cx="87782" cy="268975"/>
            </a:xfrm>
            <a:custGeom>
              <a:avLst/>
              <a:gdLst/>
              <a:ahLst/>
              <a:cxnLst/>
              <a:rect l="l" t="t" r="r" b="b"/>
              <a:pathLst>
                <a:path w="374" h="1146" extrusionOk="0">
                  <a:moveTo>
                    <a:pt x="187" y="0"/>
                  </a:moveTo>
                  <a:cubicBezTo>
                    <a:pt x="85" y="0"/>
                    <a:pt x="9" y="509"/>
                    <a:pt x="1" y="1137"/>
                  </a:cubicBezTo>
                  <a:cubicBezTo>
                    <a:pt x="60" y="1095"/>
                    <a:pt x="111" y="1052"/>
                    <a:pt x="162" y="1018"/>
                  </a:cubicBezTo>
                  <a:cubicBezTo>
                    <a:pt x="162" y="1018"/>
                    <a:pt x="264" y="1112"/>
                    <a:pt x="374" y="1145"/>
                  </a:cubicBezTo>
                  <a:cubicBezTo>
                    <a:pt x="374" y="509"/>
                    <a:pt x="289" y="0"/>
                    <a:pt x="187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1573611" y="2444634"/>
              <a:ext cx="83792" cy="183541"/>
            </a:xfrm>
            <a:custGeom>
              <a:avLst/>
              <a:gdLst/>
              <a:ahLst/>
              <a:cxnLst/>
              <a:rect l="l" t="t" r="r" b="b"/>
              <a:pathLst>
                <a:path w="357" h="782" extrusionOk="0">
                  <a:moveTo>
                    <a:pt x="179" y="1"/>
                  </a:moveTo>
                  <a:cubicBezTo>
                    <a:pt x="102" y="1"/>
                    <a:pt x="34" y="315"/>
                    <a:pt x="1" y="747"/>
                  </a:cubicBezTo>
                  <a:cubicBezTo>
                    <a:pt x="119" y="688"/>
                    <a:pt x="204" y="620"/>
                    <a:pt x="204" y="620"/>
                  </a:cubicBezTo>
                  <a:cubicBezTo>
                    <a:pt x="204" y="620"/>
                    <a:pt x="264" y="714"/>
                    <a:pt x="357" y="781"/>
                  </a:cubicBezTo>
                  <a:cubicBezTo>
                    <a:pt x="331" y="332"/>
                    <a:pt x="255" y="1"/>
                    <a:pt x="179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815028" y="2452614"/>
              <a:ext cx="87782" cy="243157"/>
            </a:xfrm>
            <a:custGeom>
              <a:avLst/>
              <a:gdLst/>
              <a:ahLst/>
              <a:cxnLst/>
              <a:rect l="l" t="t" r="r" b="b"/>
              <a:pathLst>
                <a:path w="374" h="1036" extrusionOk="0">
                  <a:moveTo>
                    <a:pt x="187" y="1"/>
                  </a:moveTo>
                  <a:cubicBezTo>
                    <a:pt x="94" y="1"/>
                    <a:pt x="26" y="374"/>
                    <a:pt x="1" y="892"/>
                  </a:cubicBezTo>
                  <a:cubicBezTo>
                    <a:pt x="94" y="832"/>
                    <a:pt x="162" y="773"/>
                    <a:pt x="162" y="773"/>
                  </a:cubicBezTo>
                  <a:cubicBezTo>
                    <a:pt x="162" y="773"/>
                    <a:pt x="204" y="968"/>
                    <a:pt x="374" y="1036"/>
                  </a:cubicBezTo>
                  <a:cubicBezTo>
                    <a:pt x="357" y="450"/>
                    <a:pt x="280" y="1"/>
                    <a:pt x="187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460615" y="2480544"/>
              <a:ext cx="85905" cy="213349"/>
            </a:xfrm>
            <a:custGeom>
              <a:avLst/>
              <a:gdLst/>
              <a:ahLst/>
              <a:cxnLst/>
              <a:rect l="l" t="t" r="r" b="b"/>
              <a:pathLst>
                <a:path w="366" h="909" extrusionOk="0">
                  <a:moveTo>
                    <a:pt x="179" y="1"/>
                  </a:moveTo>
                  <a:cubicBezTo>
                    <a:pt x="94" y="1"/>
                    <a:pt x="26" y="365"/>
                    <a:pt x="1" y="857"/>
                  </a:cubicBezTo>
                  <a:cubicBezTo>
                    <a:pt x="68" y="824"/>
                    <a:pt x="128" y="773"/>
                    <a:pt x="128" y="773"/>
                  </a:cubicBezTo>
                  <a:cubicBezTo>
                    <a:pt x="128" y="773"/>
                    <a:pt x="179" y="900"/>
                    <a:pt x="365" y="908"/>
                  </a:cubicBezTo>
                  <a:cubicBezTo>
                    <a:pt x="340" y="391"/>
                    <a:pt x="272" y="1"/>
                    <a:pt x="179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633831" y="2568091"/>
              <a:ext cx="67832" cy="103975"/>
            </a:xfrm>
            <a:custGeom>
              <a:avLst/>
              <a:gdLst/>
              <a:ahLst/>
              <a:cxnLst/>
              <a:rect l="l" t="t" r="r" b="b"/>
              <a:pathLst>
                <a:path w="289" h="443" extrusionOk="0">
                  <a:moveTo>
                    <a:pt x="145" y="1"/>
                  </a:moveTo>
                  <a:cubicBezTo>
                    <a:pt x="85" y="1"/>
                    <a:pt x="34" y="179"/>
                    <a:pt x="1" y="442"/>
                  </a:cubicBezTo>
                  <a:cubicBezTo>
                    <a:pt x="85" y="408"/>
                    <a:pt x="145" y="366"/>
                    <a:pt x="145" y="366"/>
                  </a:cubicBezTo>
                  <a:cubicBezTo>
                    <a:pt x="145" y="366"/>
                    <a:pt x="204" y="400"/>
                    <a:pt x="289" y="425"/>
                  </a:cubicBezTo>
                  <a:cubicBezTo>
                    <a:pt x="255" y="171"/>
                    <a:pt x="204" y="1"/>
                    <a:pt x="145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1370587" y="2558234"/>
              <a:ext cx="63842" cy="91771"/>
            </a:xfrm>
            <a:custGeom>
              <a:avLst/>
              <a:gdLst/>
              <a:ahLst/>
              <a:cxnLst/>
              <a:rect l="l" t="t" r="r" b="b"/>
              <a:pathLst>
                <a:path w="272" h="391" extrusionOk="0">
                  <a:moveTo>
                    <a:pt x="144" y="0"/>
                  </a:moveTo>
                  <a:cubicBezTo>
                    <a:pt x="85" y="0"/>
                    <a:pt x="43" y="153"/>
                    <a:pt x="0" y="391"/>
                  </a:cubicBezTo>
                  <a:cubicBezTo>
                    <a:pt x="43" y="331"/>
                    <a:pt x="68" y="272"/>
                    <a:pt x="68" y="272"/>
                  </a:cubicBezTo>
                  <a:cubicBezTo>
                    <a:pt x="68" y="272"/>
                    <a:pt x="153" y="297"/>
                    <a:pt x="272" y="323"/>
                  </a:cubicBezTo>
                  <a:cubicBezTo>
                    <a:pt x="238" y="119"/>
                    <a:pt x="195" y="0"/>
                    <a:pt x="144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1768655" y="2540396"/>
              <a:ext cx="61964" cy="97638"/>
            </a:xfrm>
            <a:custGeom>
              <a:avLst/>
              <a:gdLst/>
              <a:ahLst/>
              <a:cxnLst/>
              <a:rect l="l" t="t" r="r" b="b"/>
              <a:pathLst>
                <a:path w="264" h="416" extrusionOk="0">
                  <a:moveTo>
                    <a:pt x="128" y="0"/>
                  </a:moveTo>
                  <a:cubicBezTo>
                    <a:pt x="77" y="0"/>
                    <a:pt x="35" y="127"/>
                    <a:pt x="1" y="331"/>
                  </a:cubicBezTo>
                  <a:cubicBezTo>
                    <a:pt x="43" y="289"/>
                    <a:pt x="69" y="246"/>
                    <a:pt x="69" y="246"/>
                  </a:cubicBezTo>
                  <a:cubicBezTo>
                    <a:pt x="69" y="246"/>
                    <a:pt x="162" y="339"/>
                    <a:pt x="264" y="416"/>
                  </a:cubicBezTo>
                  <a:cubicBezTo>
                    <a:pt x="230" y="161"/>
                    <a:pt x="179" y="0"/>
                    <a:pt x="128" y="0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992234" y="2558234"/>
              <a:ext cx="69944" cy="115711"/>
            </a:xfrm>
            <a:custGeom>
              <a:avLst/>
              <a:gdLst/>
              <a:ahLst/>
              <a:cxnLst/>
              <a:rect l="l" t="t" r="r" b="b"/>
              <a:pathLst>
                <a:path w="298" h="493" extrusionOk="0">
                  <a:moveTo>
                    <a:pt x="145" y="0"/>
                  </a:moveTo>
                  <a:cubicBezTo>
                    <a:pt x="146" y="0"/>
                    <a:pt x="148" y="1"/>
                    <a:pt x="149" y="1"/>
                  </a:cubicBezTo>
                  <a:lnTo>
                    <a:pt x="149" y="1"/>
                  </a:lnTo>
                  <a:cubicBezTo>
                    <a:pt x="150" y="1"/>
                    <a:pt x="152" y="0"/>
                    <a:pt x="153" y="0"/>
                  </a:cubicBezTo>
                  <a:close/>
                  <a:moveTo>
                    <a:pt x="149" y="1"/>
                  </a:moveTo>
                  <a:cubicBezTo>
                    <a:pt x="83" y="9"/>
                    <a:pt x="34" y="202"/>
                    <a:pt x="0" y="493"/>
                  </a:cubicBezTo>
                  <a:cubicBezTo>
                    <a:pt x="60" y="459"/>
                    <a:pt x="119" y="425"/>
                    <a:pt x="162" y="408"/>
                  </a:cubicBezTo>
                  <a:cubicBezTo>
                    <a:pt x="166" y="407"/>
                    <a:pt x="171" y="406"/>
                    <a:pt x="176" y="406"/>
                  </a:cubicBezTo>
                  <a:cubicBezTo>
                    <a:pt x="209" y="406"/>
                    <a:pt x="253" y="430"/>
                    <a:pt x="297" y="467"/>
                  </a:cubicBezTo>
                  <a:cubicBezTo>
                    <a:pt x="264" y="185"/>
                    <a:pt x="215" y="8"/>
                    <a:pt x="149" y="1"/>
                  </a:cubicBez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5" name="Google Shape;2295;p57"/>
          <p:cNvGrpSpPr/>
          <p:nvPr/>
        </p:nvGrpSpPr>
        <p:grpSpPr>
          <a:xfrm>
            <a:off x="5132324" y="3297476"/>
            <a:ext cx="3903858" cy="1826856"/>
            <a:chOff x="-1294235" y="2130167"/>
            <a:chExt cx="859843" cy="402382"/>
          </a:xfrm>
        </p:grpSpPr>
        <p:sp>
          <p:nvSpPr>
            <p:cNvPr id="2296" name="Google Shape;2296;p57"/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13" name="Google Shape;2313;p57"/>
          <p:cNvGrpSpPr/>
          <p:nvPr/>
        </p:nvGrpSpPr>
        <p:grpSpPr>
          <a:xfrm>
            <a:off x="1075975" y="3503269"/>
            <a:ext cx="3968311" cy="1621089"/>
            <a:chOff x="-2184318" y="2154918"/>
            <a:chExt cx="863803" cy="352871"/>
          </a:xfrm>
        </p:grpSpPr>
        <p:sp>
          <p:nvSpPr>
            <p:cNvPr id="2314" name="Google Shape;2314;p57"/>
            <p:cNvSpPr/>
            <p:nvPr/>
          </p:nvSpPr>
          <p:spPr>
            <a:xfrm>
              <a:off x="-2184318" y="2154918"/>
              <a:ext cx="150279" cy="352871"/>
            </a:xfrm>
            <a:custGeom>
              <a:avLst/>
              <a:gdLst/>
              <a:ahLst/>
              <a:cxnLst/>
              <a:rect l="l" t="t" r="r" b="b"/>
              <a:pathLst>
                <a:path w="1290" h="3029" extrusionOk="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-1419535" y="2154918"/>
              <a:ext cx="99021" cy="352871"/>
            </a:xfrm>
            <a:custGeom>
              <a:avLst/>
              <a:gdLst/>
              <a:ahLst/>
              <a:cxnLst/>
              <a:rect l="l" t="t" r="r" b="b"/>
              <a:pathLst>
                <a:path w="850" h="3029" extrusionOk="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-2018314" y="2154918"/>
              <a:ext cx="131523" cy="352871"/>
            </a:xfrm>
            <a:custGeom>
              <a:avLst/>
              <a:gdLst/>
              <a:ahLst/>
              <a:cxnLst/>
              <a:rect l="l" t="t" r="r" b="b"/>
              <a:pathLst>
                <a:path w="1129" h="3029" extrusionOk="0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-1662542" y="2252660"/>
              <a:ext cx="94943" cy="255130"/>
            </a:xfrm>
            <a:custGeom>
              <a:avLst/>
              <a:gdLst/>
              <a:ahLst/>
              <a:cxnLst/>
              <a:rect l="l" t="t" r="r" b="b"/>
              <a:pathLst>
                <a:path w="815" h="2190" extrusionOk="0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-1753523" y="2154918"/>
              <a:ext cx="77236" cy="352871"/>
            </a:xfrm>
            <a:custGeom>
              <a:avLst/>
              <a:gdLst/>
              <a:ahLst/>
              <a:cxnLst/>
              <a:rect l="l" t="t" r="r" b="b"/>
              <a:pathLst>
                <a:path w="663" h="3029" extrusionOk="0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3D73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-1886909" y="2189402"/>
              <a:ext cx="127562" cy="318388"/>
            </a:xfrm>
            <a:custGeom>
              <a:avLst/>
              <a:gdLst/>
              <a:ahLst/>
              <a:cxnLst/>
              <a:rect l="l" t="t" r="r" b="b"/>
              <a:pathLst>
                <a:path w="1095" h="2733" extrusionOk="0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-1560842" y="2183577"/>
              <a:ext cx="131639" cy="324213"/>
            </a:xfrm>
            <a:custGeom>
              <a:avLst/>
              <a:gdLst/>
              <a:ahLst/>
              <a:cxnLst/>
              <a:rect l="l" t="t" r="r" b="b"/>
              <a:pathLst>
                <a:path w="1130" h="2783" extrusionOk="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-2000607" y="2469111"/>
              <a:ext cx="78168" cy="23882"/>
            </a:xfrm>
            <a:custGeom>
              <a:avLst/>
              <a:gdLst/>
              <a:ahLst/>
              <a:cxnLst/>
              <a:rect l="l" t="t" r="r" b="b"/>
              <a:pathLst>
                <a:path w="671" h="205" extrusionOk="0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-1999558" y="2429619"/>
              <a:ext cx="78168" cy="23765"/>
            </a:xfrm>
            <a:custGeom>
              <a:avLst/>
              <a:gdLst/>
              <a:ahLst/>
              <a:cxnLst/>
              <a:rect l="l" t="t" r="r" b="b"/>
              <a:pathLst>
                <a:path w="671" h="204" extrusionOk="0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-1862212" y="2459209"/>
              <a:ext cx="76188" cy="30755"/>
            </a:xfrm>
            <a:custGeom>
              <a:avLst/>
              <a:gdLst/>
              <a:ahLst/>
              <a:cxnLst/>
              <a:rect l="l" t="t" r="r" b="b"/>
              <a:pathLst>
                <a:path w="654" h="264" extrusionOk="0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-2006548" y="2169713"/>
              <a:ext cx="87138" cy="20853"/>
            </a:xfrm>
            <a:custGeom>
              <a:avLst/>
              <a:gdLst/>
              <a:ahLst/>
              <a:cxnLst/>
              <a:rect l="l" t="t" r="r" b="b"/>
              <a:pathLst>
                <a:path w="7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-1644834" y="2473072"/>
              <a:ext cx="58480" cy="18873"/>
            </a:xfrm>
            <a:custGeom>
              <a:avLst/>
              <a:gdLst/>
              <a:ahLst/>
              <a:cxnLst/>
              <a:rect l="l" t="t" r="r" b="b"/>
              <a:pathLst>
                <a:path w="502" h="162" extrusionOk="0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-1732787" y="2452336"/>
              <a:ext cx="46598" cy="4461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-1533117" y="2202333"/>
              <a:ext cx="68266" cy="36697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-1412546" y="2173674"/>
              <a:ext cx="55452" cy="38677"/>
            </a:xfrm>
            <a:custGeom>
              <a:avLst/>
              <a:gdLst/>
              <a:ahLst/>
              <a:cxnLst/>
              <a:rect l="l" t="t" r="r" b="b"/>
              <a:pathLst>
                <a:path w="476" h="332" extrusionOk="0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-2153796" y="2449307"/>
              <a:ext cx="68383" cy="38677"/>
            </a:xfrm>
            <a:custGeom>
              <a:avLst/>
              <a:gdLst/>
              <a:ahLst/>
              <a:cxnLst/>
              <a:rect l="l" t="t" r="r" b="b"/>
              <a:pathLst>
                <a:path w="587" h="332" extrusionOk="0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-2172552" y="2174606"/>
              <a:ext cx="87138" cy="37745"/>
            </a:xfrm>
            <a:custGeom>
              <a:avLst/>
              <a:gdLst/>
              <a:ahLst/>
              <a:cxnLst/>
              <a:rect l="l" t="t" r="r" b="b"/>
              <a:pathLst>
                <a:path w="748" h="324" extrusionOk="0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-1542087" y="2466199"/>
              <a:ext cx="90051" cy="27726"/>
            </a:xfrm>
            <a:custGeom>
              <a:avLst/>
              <a:gdLst/>
              <a:ahLst/>
              <a:cxnLst/>
              <a:rect l="l" t="t" r="r" b="b"/>
              <a:pathLst>
                <a:path w="773" h="238" extrusionOk="0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-1407653" y="2425658"/>
              <a:ext cx="68266" cy="73277"/>
            </a:xfrm>
            <a:custGeom>
              <a:avLst/>
              <a:gdLst/>
              <a:ahLst/>
              <a:cxnLst/>
              <a:rect l="l" t="t" r="r" b="b"/>
              <a:pathLst>
                <a:path w="586" h="629" extrusionOk="0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58"/>
          <p:cNvSpPr/>
          <p:nvPr/>
        </p:nvSpPr>
        <p:spPr>
          <a:xfrm rot="-2370861">
            <a:off x="453071" y="-448977"/>
            <a:ext cx="5924830" cy="8448742"/>
          </a:xfrm>
          <a:prstGeom prst="triangle">
            <a:avLst>
              <a:gd name="adj" fmla="val 50000"/>
            </a:avLst>
          </a:prstGeom>
          <a:solidFill>
            <a:srgbClr val="FFF0D7">
              <a:alpha val="28369"/>
            </a:srgbClr>
          </a:solidFill>
          <a:ln>
            <a:noFill/>
          </a:ln>
          <a:effectLst>
            <a:outerShdw blurRad="928688" dist="361950" dir="5400000" algn="bl" rotWithShape="0">
              <a:srgbClr val="FFF0D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8" name="Google Shape;2338;p58"/>
          <p:cNvSpPr txBox="1"/>
          <p:nvPr/>
        </p:nvSpPr>
        <p:spPr>
          <a:xfrm>
            <a:off x="2021850" y="3856625"/>
            <a:ext cx="51990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Questions?</a:t>
            </a:r>
            <a:endParaRPr sz="6000">
              <a:solidFill>
                <a:schemeClr val="lt1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grpSp>
        <p:nvGrpSpPr>
          <p:cNvPr id="2339" name="Google Shape;2339;p58"/>
          <p:cNvGrpSpPr/>
          <p:nvPr/>
        </p:nvGrpSpPr>
        <p:grpSpPr>
          <a:xfrm>
            <a:off x="-286393" y="157330"/>
            <a:ext cx="2998770" cy="4651294"/>
            <a:chOff x="306879" y="157330"/>
            <a:chExt cx="2998770" cy="4651294"/>
          </a:xfrm>
        </p:grpSpPr>
        <p:sp>
          <p:nvSpPr>
            <p:cNvPr id="2340" name="Google Shape;2340;p58"/>
            <p:cNvSpPr/>
            <p:nvPr/>
          </p:nvSpPr>
          <p:spPr>
            <a:xfrm flipH="1">
              <a:off x="1208688" y="284193"/>
              <a:ext cx="118043" cy="4289977"/>
            </a:xfrm>
            <a:custGeom>
              <a:avLst/>
              <a:gdLst/>
              <a:ahLst/>
              <a:cxnLst/>
              <a:rect l="l" t="t" r="r" b="b"/>
              <a:pathLst>
                <a:path w="222" h="8068" extrusionOk="0">
                  <a:moveTo>
                    <a:pt x="1" y="0"/>
                  </a:moveTo>
                  <a:lnTo>
                    <a:pt x="1" y="8068"/>
                  </a:lnTo>
                  <a:lnTo>
                    <a:pt x="221" y="806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827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58"/>
            <p:cNvSpPr/>
            <p:nvPr/>
          </p:nvSpPr>
          <p:spPr>
            <a:xfrm rot="4656112" flipH="1">
              <a:off x="1146620" y="607141"/>
              <a:ext cx="2237967" cy="1637783"/>
            </a:xfrm>
            <a:custGeom>
              <a:avLst/>
              <a:gdLst/>
              <a:ahLst/>
              <a:cxnLst/>
              <a:rect l="l" t="t" r="r" b="b"/>
              <a:pathLst>
                <a:path w="4209" h="3080" extrusionOk="0">
                  <a:moveTo>
                    <a:pt x="1392" y="0"/>
                  </a:moveTo>
                  <a:lnTo>
                    <a:pt x="238" y="772"/>
                  </a:lnTo>
                  <a:lnTo>
                    <a:pt x="0" y="2358"/>
                  </a:lnTo>
                  <a:lnTo>
                    <a:pt x="4208" y="3079"/>
                  </a:lnTo>
                  <a:lnTo>
                    <a:pt x="4208" y="255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58"/>
            <p:cNvSpPr/>
            <p:nvPr/>
          </p:nvSpPr>
          <p:spPr>
            <a:xfrm rot="4656112" flipH="1">
              <a:off x="1473902" y="837801"/>
              <a:ext cx="1989658" cy="1258646"/>
            </a:xfrm>
            <a:custGeom>
              <a:avLst/>
              <a:gdLst/>
              <a:ahLst/>
              <a:cxnLst/>
              <a:rect l="l" t="t" r="r" b="b"/>
              <a:pathLst>
                <a:path w="3742" h="2367" extrusionOk="0">
                  <a:moveTo>
                    <a:pt x="1316" y="0"/>
                  </a:moveTo>
                  <a:lnTo>
                    <a:pt x="162" y="772"/>
                  </a:lnTo>
                  <a:lnTo>
                    <a:pt x="1" y="1841"/>
                  </a:lnTo>
                  <a:cubicBezTo>
                    <a:pt x="561" y="2163"/>
                    <a:pt x="1409" y="2367"/>
                    <a:pt x="2351" y="2367"/>
                  </a:cubicBezTo>
                  <a:cubicBezTo>
                    <a:pt x="2851" y="2367"/>
                    <a:pt x="3326" y="2307"/>
                    <a:pt x="3742" y="2206"/>
                  </a:cubicBezTo>
                  <a:lnTo>
                    <a:pt x="1316" y="0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58"/>
            <p:cNvSpPr/>
            <p:nvPr/>
          </p:nvSpPr>
          <p:spPr>
            <a:xfrm flipH="1">
              <a:off x="306879" y="4384306"/>
              <a:ext cx="1922186" cy="424319"/>
            </a:xfrm>
            <a:custGeom>
              <a:avLst/>
              <a:gdLst/>
              <a:ahLst/>
              <a:cxnLst/>
              <a:rect l="l" t="t" r="r" b="b"/>
              <a:pathLst>
                <a:path w="3615" h="798" extrusionOk="0">
                  <a:moveTo>
                    <a:pt x="1808" y="0"/>
                  </a:moveTo>
                  <a:lnTo>
                    <a:pt x="1" y="586"/>
                  </a:lnTo>
                  <a:lnTo>
                    <a:pt x="1" y="798"/>
                  </a:lnTo>
                  <a:lnTo>
                    <a:pt x="3615" y="798"/>
                  </a:lnTo>
                  <a:lnTo>
                    <a:pt x="3615" y="586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58"/>
            <p:cNvSpPr/>
            <p:nvPr/>
          </p:nvSpPr>
          <p:spPr>
            <a:xfrm rot="4656112" flipH="1">
              <a:off x="1201391" y="887916"/>
              <a:ext cx="1998697" cy="1137408"/>
            </a:xfrm>
            <a:custGeom>
              <a:avLst/>
              <a:gdLst/>
              <a:ahLst/>
              <a:cxnLst/>
              <a:rect l="l" t="t" r="r" b="b"/>
              <a:pathLst>
                <a:path w="3759" h="2139" extrusionOk="0">
                  <a:moveTo>
                    <a:pt x="289" y="0"/>
                  </a:moveTo>
                  <a:lnTo>
                    <a:pt x="43" y="170"/>
                  </a:lnTo>
                  <a:lnTo>
                    <a:pt x="1" y="458"/>
                  </a:lnTo>
                  <a:lnTo>
                    <a:pt x="3759" y="2138"/>
                  </a:lnTo>
                  <a:cubicBezTo>
                    <a:pt x="3759" y="2138"/>
                    <a:pt x="1612" y="798"/>
                    <a:pt x="289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58"/>
            <p:cNvSpPr/>
            <p:nvPr/>
          </p:nvSpPr>
          <p:spPr>
            <a:xfrm rot="4656112" flipH="1">
              <a:off x="1043755" y="255315"/>
              <a:ext cx="596047" cy="596089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561" y="0"/>
                  </a:moveTo>
                  <a:cubicBezTo>
                    <a:pt x="255" y="0"/>
                    <a:pt x="1" y="246"/>
                    <a:pt x="1" y="560"/>
                  </a:cubicBezTo>
                  <a:cubicBezTo>
                    <a:pt x="1" y="866"/>
                    <a:pt x="255" y="1120"/>
                    <a:pt x="561" y="1120"/>
                  </a:cubicBezTo>
                  <a:cubicBezTo>
                    <a:pt x="875" y="1120"/>
                    <a:pt x="1121" y="866"/>
                    <a:pt x="1121" y="560"/>
                  </a:cubicBezTo>
                  <a:cubicBezTo>
                    <a:pt x="1121" y="246"/>
                    <a:pt x="875" y="0"/>
                    <a:pt x="561" y="0"/>
                  </a:cubicBez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46" name="Google Shape;2346;p58"/>
          <p:cNvGrpSpPr/>
          <p:nvPr/>
        </p:nvGrpSpPr>
        <p:grpSpPr>
          <a:xfrm rot="1321466" flipH="1">
            <a:off x="4790056" y="1870858"/>
            <a:ext cx="1088053" cy="576024"/>
            <a:chOff x="-1074225" y="4512538"/>
            <a:chExt cx="714950" cy="378500"/>
          </a:xfrm>
        </p:grpSpPr>
        <p:sp>
          <p:nvSpPr>
            <p:cNvPr id="2347" name="Google Shape;2347;p58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58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58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58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58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58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58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58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58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8" name="Google Shape;2358;p58"/>
          <p:cNvGrpSpPr/>
          <p:nvPr/>
        </p:nvGrpSpPr>
        <p:grpSpPr>
          <a:xfrm>
            <a:off x="6761583" y="1401728"/>
            <a:ext cx="795310" cy="595688"/>
            <a:chOff x="-2352792" y="2455166"/>
            <a:chExt cx="795310" cy="595688"/>
          </a:xfrm>
        </p:grpSpPr>
        <p:sp>
          <p:nvSpPr>
            <p:cNvPr id="2359" name="Google Shape;2359;p58"/>
            <p:cNvSpPr/>
            <p:nvPr/>
          </p:nvSpPr>
          <p:spPr>
            <a:xfrm rot="-1321491">
              <a:off x="-2229919" y="2651459"/>
              <a:ext cx="188371" cy="120172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58"/>
            <p:cNvSpPr/>
            <p:nvPr/>
          </p:nvSpPr>
          <p:spPr>
            <a:xfrm rot="-1321491">
              <a:off x="-2326285" y="2565954"/>
              <a:ext cx="642710" cy="266444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58"/>
            <p:cNvSpPr/>
            <p:nvPr/>
          </p:nvSpPr>
          <p:spPr>
            <a:xfrm rot="-1321491">
              <a:off x="-2315562" y="2722948"/>
              <a:ext cx="81048" cy="60774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58"/>
            <p:cNvSpPr/>
            <p:nvPr/>
          </p:nvSpPr>
          <p:spPr>
            <a:xfrm rot="-1321491">
              <a:off x="-2268851" y="2705340"/>
              <a:ext cx="98573" cy="24599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58"/>
            <p:cNvSpPr/>
            <p:nvPr/>
          </p:nvSpPr>
          <p:spPr>
            <a:xfrm rot="-1321491">
              <a:off x="-2126620" y="2589879"/>
              <a:ext cx="162046" cy="93198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58"/>
            <p:cNvSpPr/>
            <p:nvPr/>
          </p:nvSpPr>
          <p:spPr>
            <a:xfrm rot="-1321491">
              <a:off x="-2047019" y="2568457"/>
              <a:ext cx="151922" cy="23849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58"/>
            <p:cNvSpPr/>
            <p:nvPr/>
          </p:nvSpPr>
          <p:spPr>
            <a:xfrm rot="-1321491">
              <a:off x="-2141129" y="2704093"/>
              <a:ext cx="40524" cy="25474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58"/>
            <p:cNvSpPr/>
            <p:nvPr/>
          </p:nvSpPr>
          <p:spPr>
            <a:xfrm rot="-1321491">
              <a:off x="-2311390" y="2582470"/>
              <a:ext cx="714934" cy="346992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58"/>
            <p:cNvSpPr/>
            <p:nvPr/>
          </p:nvSpPr>
          <p:spPr>
            <a:xfrm rot="-1321491">
              <a:off x="-2057698" y="2564157"/>
              <a:ext cx="407766" cy="318643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58"/>
            <p:cNvSpPr/>
            <p:nvPr/>
          </p:nvSpPr>
          <p:spPr>
            <a:xfrm rot="-1321491">
              <a:off x="-2260614" y="2735306"/>
              <a:ext cx="346342" cy="230895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3" name="Google Shape;2373;p59"/>
          <p:cNvPicPr preferRelativeResize="0"/>
          <p:nvPr/>
        </p:nvPicPr>
        <p:blipFill rotWithShape="1">
          <a:blip r:embed="rId1"/>
          <a:srcRect t="5149" b="5140"/>
          <a:stretch>
            <a:fillRect/>
          </a:stretch>
        </p:blipFill>
        <p:spPr>
          <a:xfrm>
            <a:off x="5602300" y="2324625"/>
            <a:ext cx="3072450" cy="1866574"/>
          </a:xfrm>
          <a:prstGeom prst="rect">
            <a:avLst/>
          </a:prstGeom>
          <a:noFill/>
          <a:ln w="9525" cap="flat" cmpd="sng">
            <a:solidFill>
              <a:srgbClr val="FDF9C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74" name="Google Shape;2374;p59"/>
          <p:cNvSpPr txBox="1"/>
          <p:nvPr>
            <p:ph type="title"/>
          </p:nvPr>
        </p:nvSpPr>
        <p:spPr>
          <a:xfrm>
            <a:off x="853800" y="1949697"/>
            <a:ext cx="3718200" cy="12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Recap</a:t>
            </a:r>
            <a:endParaRPr sz="7200"/>
          </a:p>
        </p:txBody>
      </p:sp>
      <p:grpSp>
        <p:nvGrpSpPr>
          <p:cNvPr id="2375" name="Google Shape;2375;p59"/>
          <p:cNvGrpSpPr/>
          <p:nvPr/>
        </p:nvGrpSpPr>
        <p:grpSpPr>
          <a:xfrm rot="1321491" flipH="1">
            <a:off x="471306" y="1173033"/>
            <a:ext cx="714934" cy="378491"/>
            <a:chOff x="-1074225" y="4512538"/>
            <a:chExt cx="714950" cy="378500"/>
          </a:xfrm>
        </p:grpSpPr>
        <p:sp>
          <p:nvSpPr>
            <p:cNvPr id="2376" name="Google Shape;2376;p5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5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5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5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5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7" name="Google Shape;2387;p59"/>
          <p:cNvGrpSpPr/>
          <p:nvPr/>
        </p:nvGrpSpPr>
        <p:grpSpPr>
          <a:xfrm>
            <a:off x="7844500" y="790906"/>
            <a:ext cx="648376" cy="880878"/>
            <a:chOff x="638276" y="3526008"/>
            <a:chExt cx="714936" cy="971200"/>
          </a:xfrm>
        </p:grpSpPr>
        <p:sp>
          <p:nvSpPr>
            <p:cNvPr id="2388" name="Google Shape;2388;p59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89" name="Google Shape;2389;p59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390" name="Google Shape;2390;p59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1" name="Google Shape;2391;p59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2" name="Google Shape;2392;p59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3" name="Google Shape;2393;p59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4" name="Google Shape;2394;p59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5" name="Google Shape;2395;p59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6" name="Google Shape;2396;p59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7" name="Google Shape;2397;p59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8" name="Google Shape;2398;p59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9" name="Google Shape;2399;p59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0" name="Google Shape;2400;p59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1" name="Google Shape;2401;p59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2" name="Google Shape;2402;p59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3" name="Google Shape;2403;p59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4" name="Google Shape;2404;p59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5" name="Google Shape;2405;p59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6" name="Google Shape;2406;p59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7" name="Google Shape;2407;p59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8" name="Google Shape;2408;p59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9" name="Google Shape;2409;p59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0" name="Google Shape;2410;p59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59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59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59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59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5" name="Google Shape;2415;p59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16" name="Google Shape;2416;p59"/>
          <p:cNvGrpSpPr/>
          <p:nvPr/>
        </p:nvGrpSpPr>
        <p:grpSpPr>
          <a:xfrm>
            <a:off x="4171713" y="3692888"/>
            <a:ext cx="714950" cy="378500"/>
            <a:chOff x="-1074225" y="4512538"/>
            <a:chExt cx="714950" cy="378500"/>
          </a:xfrm>
        </p:grpSpPr>
        <p:sp>
          <p:nvSpPr>
            <p:cNvPr id="2417" name="Google Shape;2417;p5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5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5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5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5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5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5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5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59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5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5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5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29" name="Google Shape;2429;p59"/>
          <p:cNvSpPr/>
          <p:nvPr/>
        </p:nvSpPr>
        <p:spPr>
          <a:xfrm>
            <a:off x="5489936" y="2205388"/>
            <a:ext cx="3298326" cy="2604914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rgbClr val="FFF0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0" name="Google Shape;2430;p59"/>
          <p:cNvSpPr/>
          <p:nvPr/>
        </p:nvSpPr>
        <p:spPr>
          <a:xfrm>
            <a:off x="4" y="7129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60"/>
          <p:cNvGrpSpPr/>
          <p:nvPr/>
        </p:nvGrpSpPr>
        <p:grpSpPr>
          <a:xfrm>
            <a:off x="3833087" y="1225426"/>
            <a:ext cx="1367338" cy="3587144"/>
            <a:chOff x="2458218" y="139012"/>
            <a:chExt cx="607787" cy="1594428"/>
          </a:xfrm>
        </p:grpSpPr>
        <p:sp>
          <p:nvSpPr>
            <p:cNvPr id="2436" name="Google Shape;2436;p60"/>
            <p:cNvSpPr/>
            <p:nvPr/>
          </p:nvSpPr>
          <p:spPr>
            <a:xfrm>
              <a:off x="2519575" y="199763"/>
              <a:ext cx="481403" cy="1501070"/>
            </a:xfrm>
            <a:custGeom>
              <a:avLst/>
              <a:gdLst/>
              <a:ahLst/>
              <a:cxnLst/>
              <a:rect l="l" t="t" r="r" b="b"/>
              <a:pathLst>
                <a:path w="14185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14184" y="44985"/>
                  </a:lnTo>
                  <a:lnTo>
                    <a:pt x="1418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37" name="Google Shape;2437;p60"/>
            <p:cNvGrpSpPr/>
            <p:nvPr/>
          </p:nvGrpSpPr>
          <p:grpSpPr>
            <a:xfrm>
              <a:off x="2783045" y="516049"/>
              <a:ext cx="175345" cy="96127"/>
              <a:chOff x="3262678" y="550088"/>
              <a:chExt cx="239510" cy="131303"/>
            </a:xfrm>
          </p:grpSpPr>
          <p:sp>
            <p:nvSpPr>
              <p:cNvPr id="2438" name="Google Shape;2438;p60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439" name="Google Shape;2439;p60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2440" name="Google Shape;2440;p60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41" name="Google Shape;2441;p60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442" name="Google Shape;2442;p60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60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60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60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60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7" name="Google Shape;2447;p60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60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60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0" name="Google Shape;2450;p60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1" name="Google Shape;2451;p60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2" name="Google Shape;2452;p60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3" name="Google Shape;2453;p60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4" name="Google Shape;2454;p60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5" name="Google Shape;2455;p60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6" name="Google Shape;2456;p60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7" name="Google Shape;2457;p60"/>
            <p:cNvGrpSpPr/>
            <p:nvPr/>
          </p:nvGrpSpPr>
          <p:grpSpPr>
            <a:xfrm>
              <a:off x="2545762" y="320428"/>
              <a:ext cx="237277" cy="136395"/>
              <a:chOff x="3220874" y="332628"/>
              <a:chExt cx="237277" cy="136395"/>
            </a:xfrm>
          </p:grpSpPr>
          <p:sp>
            <p:nvSpPr>
              <p:cNvPr id="2458" name="Google Shape;2458;p60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9" name="Google Shape;2459;p60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0" name="Google Shape;2460;p60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1" name="Google Shape;2461;p60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2" name="Google Shape;2462;p60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3" name="Google Shape;2463;p60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4" name="Google Shape;2464;p60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5" name="Google Shape;2465;p60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6" name="Google Shape;2466;p60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7" name="Google Shape;2467;p60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8" name="Google Shape;2468;p60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9" name="Google Shape;2469;p60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0" name="Google Shape;2470;p60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1" name="Google Shape;2471;p60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2" name="Google Shape;2472;p60"/>
            <p:cNvGrpSpPr/>
            <p:nvPr/>
          </p:nvGrpSpPr>
          <p:grpSpPr>
            <a:xfrm>
              <a:off x="2783043" y="334496"/>
              <a:ext cx="201555" cy="121802"/>
              <a:chOff x="3410268" y="831871"/>
              <a:chExt cx="201555" cy="121802"/>
            </a:xfrm>
          </p:grpSpPr>
          <p:sp>
            <p:nvSpPr>
              <p:cNvPr id="2473" name="Google Shape;2473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4" name="Google Shape;2474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5" name="Google Shape;2475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6" name="Google Shape;2476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7" name="Google Shape;2477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8" name="Google Shape;2478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9" name="Google Shape;2479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0" name="Google Shape;2480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1" name="Google Shape;2481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82" name="Google Shape;2482;p60"/>
            <p:cNvGrpSpPr/>
            <p:nvPr/>
          </p:nvGrpSpPr>
          <p:grpSpPr>
            <a:xfrm>
              <a:off x="2544653" y="484563"/>
              <a:ext cx="239510" cy="131303"/>
              <a:chOff x="3262678" y="550088"/>
              <a:chExt cx="239510" cy="131303"/>
            </a:xfrm>
          </p:grpSpPr>
          <p:sp>
            <p:nvSpPr>
              <p:cNvPr id="2483" name="Google Shape;2483;p60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484" name="Google Shape;2484;p60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2485" name="Google Shape;2485;p60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86" name="Google Shape;2486;p60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487" name="Google Shape;2487;p60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8" name="Google Shape;2488;p60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9" name="Google Shape;2489;p60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0" name="Google Shape;2490;p60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1" name="Google Shape;2491;p60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2" name="Google Shape;2492;p60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3" name="Google Shape;2493;p60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4" name="Google Shape;2494;p60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5" name="Google Shape;2495;p60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6" name="Google Shape;2496;p60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7" name="Google Shape;2497;p60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8" name="Google Shape;2498;p60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9" name="Google Shape;2499;p60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0" name="Google Shape;2500;p60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1" name="Google Shape;2501;p60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02" name="Google Shape;2502;p60"/>
            <p:cNvGrpSpPr/>
            <p:nvPr/>
          </p:nvGrpSpPr>
          <p:grpSpPr>
            <a:xfrm flipH="1">
              <a:off x="2758253" y="643619"/>
              <a:ext cx="239510" cy="131303"/>
              <a:chOff x="3262678" y="550088"/>
              <a:chExt cx="239510" cy="131303"/>
            </a:xfrm>
          </p:grpSpPr>
          <p:sp>
            <p:nvSpPr>
              <p:cNvPr id="2503" name="Google Shape;2503;p60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504" name="Google Shape;2504;p60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2505" name="Google Shape;2505;p60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6" name="Google Shape;2506;p60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07" name="Google Shape;2507;p60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8" name="Google Shape;2508;p60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9" name="Google Shape;2509;p60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0" name="Google Shape;2510;p60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1" name="Google Shape;2511;p60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2" name="Google Shape;2512;p60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3" name="Google Shape;2513;p60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4" name="Google Shape;2514;p60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5" name="Google Shape;2515;p60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6" name="Google Shape;2516;p60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7" name="Google Shape;2517;p60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8" name="Google Shape;2518;p60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9" name="Google Shape;2519;p60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0" name="Google Shape;2520;p60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1" name="Google Shape;2521;p60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22" name="Google Shape;2522;p60"/>
            <p:cNvGrpSpPr/>
            <p:nvPr/>
          </p:nvGrpSpPr>
          <p:grpSpPr>
            <a:xfrm>
              <a:off x="2570106" y="648377"/>
              <a:ext cx="201555" cy="121802"/>
              <a:chOff x="3410268" y="831871"/>
              <a:chExt cx="201555" cy="121802"/>
            </a:xfrm>
          </p:grpSpPr>
          <p:sp>
            <p:nvSpPr>
              <p:cNvPr id="2523" name="Google Shape;2523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4" name="Google Shape;2524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5" name="Google Shape;2525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6" name="Google Shape;2526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7" name="Google Shape;2527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8" name="Google Shape;2528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9" name="Google Shape;2529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0" name="Google Shape;2530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1" name="Google Shape;2531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2" name="Google Shape;2532;p60"/>
            <p:cNvGrpSpPr/>
            <p:nvPr/>
          </p:nvGrpSpPr>
          <p:grpSpPr>
            <a:xfrm flipH="1">
              <a:off x="2783043" y="1108371"/>
              <a:ext cx="201555" cy="121802"/>
              <a:chOff x="3410268" y="831871"/>
              <a:chExt cx="201555" cy="121802"/>
            </a:xfrm>
          </p:grpSpPr>
          <p:sp>
            <p:nvSpPr>
              <p:cNvPr id="2533" name="Google Shape;2533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4" name="Google Shape;2534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5" name="Google Shape;2535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6" name="Google Shape;2536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7" name="Google Shape;2537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8" name="Google Shape;2538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9" name="Google Shape;2539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0" name="Google Shape;2540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1" name="Google Shape;2541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2" name="Google Shape;2542;p60"/>
            <p:cNvGrpSpPr/>
            <p:nvPr/>
          </p:nvGrpSpPr>
          <p:grpSpPr>
            <a:xfrm>
              <a:off x="2764078" y="941213"/>
              <a:ext cx="239510" cy="131303"/>
              <a:chOff x="3262678" y="550088"/>
              <a:chExt cx="239510" cy="131303"/>
            </a:xfrm>
          </p:grpSpPr>
          <p:sp>
            <p:nvSpPr>
              <p:cNvPr id="2543" name="Google Shape;2543;p60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544" name="Google Shape;2544;p60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2545" name="Google Shape;2545;p60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6" name="Google Shape;2546;p60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47" name="Google Shape;2547;p60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8" name="Google Shape;2548;p60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9" name="Google Shape;2549;p60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0" name="Google Shape;2550;p60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1" name="Google Shape;2551;p60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2" name="Google Shape;2552;p60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3" name="Google Shape;2553;p60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4" name="Google Shape;2554;p60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5" name="Google Shape;2555;p60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6" name="Google Shape;2556;p60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7" name="Google Shape;2557;p60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8" name="Google Shape;2558;p60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9" name="Google Shape;2559;p60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0" name="Google Shape;2560;p60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1" name="Google Shape;2561;p60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62" name="Google Shape;2562;p60"/>
            <p:cNvGrpSpPr/>
            <p:nvPr/>
          </p:nvGrpSpPr>
          <p:grpSpPr>
            <a:xfrm>
              <a:off x="2558028" y="941232"/>
              <a:ext cx="239510" cy="131303"/>
              <a:chOff x="3262678" y="550088"/>
              <a:chExt cx="239510" cy="131303"/>
            </a:xfrm>
          </p:grpSpPr>
          <p:sp>
            <p:nvSpPr>
              <p:cNvPr id="2563" name="Google Shape;2563;p60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564" name="Google Shape;2564;p60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2565" name="Google Shape;2565;p60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6" name="Google Shape;2566;p60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67" name="Google Shape;2567;p60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8" name="Google Shape;2568;p60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9" name="Google Shape;2569;p60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0" name="Google Shape;2570;p60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1" name="Google Shape;2571;p60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2" name="Google Shape;2572;p60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3" name="Google Shape;2573;p60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4" name="Google Shape;2574;p60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5" name="Google Shape;2575;p60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6" name="Google Shape;2576;p60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7" name="Google Shape;2577;p60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8" name="Google Shape;2578;p60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9" name="Google Shape;2579;p60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0" name="Google Shape;2580;p60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1" name="Google Shape;2581;p60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2" name="Google Shape;2582;p60"/>
            <p:cNvGrpSpPr/>
            <p:nvPr/>
          </p:nvGrpSpPr>
          <p:grpSpPr>
            <a:xfrm>
              <a:off x="2545762" y="1097628"/>
              <a:ext cx="237277" cy="136395"/>
              <a:chOff x="3220874" y="332628"/>
              <a:chExt cx="237277" cy="136395"/>
            </a:xfrm>
          </p:grpSpPr>
          <p:sp>
            <p:nvSpPr>
              <p:cNvPr id="2583" name="Google Shape;2583;p60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4" name="Google Shape;2584;p60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5" name="Google Shape;2585;p60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6" name="Google Shape;2586;p60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7" name="Google Shape;2587;p60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8" name="Google Shape;2588;p60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9" name="Google Shape;2589;p60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0" name="Google Shape;2590;p60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1" name="Google Shape;2591;p60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2" name="Google Shape;2592;p60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3" name="Google Shape;2593;p60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4" name="Google Shape;2594;p60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5" name="Google Shape;2595;p60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6" name="Google Shape;2596;p60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7" name="Google Shape;2597;p60"/>
            <p:cNvGrpSpPr/>
            <p:nvPr/>
          </p:nvGrpSpPr>
          <p:grpSpPr>
            <a:xfrm>
              <a:off x="2545762" y="789416"/>
              <a:ext cx="237277" cy="136395"/>
              <a:chOff x="3220874" y="332628"/>
              <a:chExt cx="237277" cy="136395"/>
            </a:xfrm>
          </p:grpSpPr>
          <p:sp>
            <p:nvSpPr>
              <p:cNvPr id="2598" name="Google Shape;2598;p60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9" name="Google Shape;2599;p60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0" name="Google Shape;2600;p60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1" name="Google Shape;2601;p60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2" name="Google Shape;2602;p60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3" name="Google Shape;2603;p60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4" name="Google Shape;2604;p60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5" name="Google Shape;2605;p60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6" name="Google Shape;2606;p60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7" name="Google Shape;2607;p60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8" name="Google Shape;2608;p60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9" name="Google Shape;2609;p60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0" name="Google Shape;2610;p60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1" name="Google Shape;2611;p60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12" name="Google Shape;2612;p60"/>
            <p:cNvGrpSpPr/>
            <p:nvPr/>
          </p:nvGrpSpPr>
          <p:grpSpPr>
            <a:xfrm>
              <a:off x="2789618" y="1441933"/>
              <a:ext cx="201555" cy="121802"/>
              <a:chOff x="3410268" y="831871"/>
              <a:chExt cx="201555" cy="121802"/>
            </a:xfrm>
          </p:grpSpPr>
          <p:sp>
            <p:nvSpPr>
              <p:cNvPr id="2613" name="Google Shape;2613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4" name="Google Shape;2614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5" name="Google Shape;2615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6" name="Google Shape;2616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7" name="Google Shape;2617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8" name="Google Shape;2618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9" name="Google Shape;2619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0" name="Google Shape;2620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1" name="Google Shape;2621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22" name="Google Shape;2622;p60"/>
            <p:cNvGrpSpPr/>
            <p:nvPr/>
          </p:nvGrpSpPr>
          <p:grpSpPr>
            <a:xfrm>
              <a:off x="2545762" y="1429316"/>
              <a:ext cx="237277" cy="136395"/>
              <a:chOff x="3220874" y="332628"/>
              <a:chExt cx="237277" cy="136395"/>
            </a:xfrm>
          </p:grpSpPr>
          <p:sp>
            <p:nvSpPr>
              <p:cNvPr id="2623" name="Google Shape;2623;p60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4" name="Google Shape;2624;p60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5" name="Google Shape;2625;p60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6" name="Google Shape;2626;p60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7" name="Google Shape;2627;p60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8" name="Google Shape;2628;p60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9" name="Google Shape;2629;p60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0" name="Google Shape;2630;p60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1" name="Google Shape;2631;p60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2" name="Google Shape;2632;p60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3" name="Google Shape;2633;p60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4" name="Google Shape;2634;p60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5" name="Google Shape;2635;p60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6" name="Google Shape;2636;p60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7" name="Google Shape;2637;p60"/>
            <p:cNvGrpSpPr/>
            <p:nvPr/>
          </p:nvGrpSpPr>
          <p:grpSpPr>
            <a:xfrm>
              <a:off x="2570106" y="1275164"/>
              <a:ext cx="201555" cy="121802"/>
              <a:chOff x="3410268" y="831871"/>
              <a:chExt cx="201555" cy="121802"/>
            </a:xfrm>
          </p:grpSpPr>
          <p:sp>
            <p:nvSpPr>
              <p:cNvPr id="2638" name="Google Shape;2638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9" name="Google Shape;2639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0" name="Google Shape;2640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1" name="Google Shape;2641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2" name="Google Shape;2642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3" name="Google Shape;2643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4" name="Google Shape;2644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5" name="Google Shape;2645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6" name="Google Shape;2646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47" name="Google Shape;2647;p60"/>
            <p:cNvGrpSpPr/>
            <p:nvPr/>
          </p:nvGrpSpPr>
          <p:grpSpPr>
            <a:xfrm flipH="1">
              <a:off x="2769943" y="1275158"/>
              <a:ext cx="201555" cy="121802"/>
              <a:chOff x="3410268" y="831871"/>
              <a:chExt cx="201555" cy="121802"/>
            </a:xfrm>
          </p:grpSpPr>
          <p:sp>
            <p:nvSpPr>
              <p:cNvPr id="2648" name="Google Shape;2648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9" name="Google Shape;2649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0" name="Google Shape;2650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1" name="Google Shape;2651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2" name="Google Shape;2652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3" name="Google Shape;2653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4" name="Google Shape;2654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5" name="Google Shape;2655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6" name="Google Shape;2656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57" name="Google Shape;2657;p60"/>
            <p:cNvGrpSpPr/>
            <p:nvPr/>
          </p:nvGrpSpPr>
          <p:grpSpPr>
            <a:xfrm flipH="1">
              <a:off x="2789618" y="803108"/>
              <a:ext cx="201555" cy="121802"/>
              <a:chOff x="3410268" y="831871"/>
              <a:chExt cx="201555" cy="121802"/>
            </a:xfrm>
          </p:grpSpPr>
          <p:sp>
            <p:nvSpPr>
              <p:cNvPr id="2658" name="Google Shape;2658;p60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9" name="Google Shape;2659;p60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0" name="Google Shape;2660;p60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1" name="Google Shape;2661;p60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2" name="Google Shape;2662;p60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3" name="Google Shape;2663;p60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4" name="Google Shape;2664;p60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5" name="Google Shape;2665;p60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6" name="Google Shape;2666;p60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667" name="Google Shape;2667;p60"/>
            <p:cNvSpPr/>
            <p:nvPr/>
          </p:nvSpPr>
          <p:spPr>
            <a:xfrm>
              <a:off x="2721975" y="1561483"/>
              <a:ext cx="279000" cy="139381"/>
            </a:xfrm>
            <a:custGeom>
              <a:avLst/>
              <a:gdLst/>
              <a:ahLst/>
              <a:cxnLst/>
              <a:rect l="l" t="t" r="r" b="b"/>
              <a:pathLst>
                <a:path w="8221" h="4107" extrusionOk="0">
                  <a:moveTo>
                    <a:pt x="0" y="1"/>
                  </a:moveTo>
                  <a:lnTo>
                    <a:pt x="0" y="4106"/>
                  </a:lnTo>
                  <a:lnTo>
                    <a:pt x="8220" y="4106"/>
                  </a:lnTo>
                  <a:lnTo>
                    <a:pt x="8220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68" name="Google Shape;2668;p60"/>
            <p:cNvGrpSpPr/>
            <p:nvPr/>
          </p:nvGrpSpPr>
          <p:grpSpPr>
            <a:xfrm>
              <a:off x="2464730" y="1678970"/>
              <a:ext cx="587594" cy="54470"/>
              <a:chOff x="4343749" y="2322263"/>
              <a:chExt cx="587594" cy="54470"/>
            </a:xfrm>
          </p:grpSpPr>
          <p:sp>
            <p:nvSpPr>
              <p:cNvPr id="2669" name="Google Shape;2669;p60"/>
              <p:cNvSpPr/>
              <p:nvPr/>
            </p:nvSpPr>
            <p:spPr>
              <a:xfrm>
                <a:off x="4703317" y="2322263"/>
                <a:ext cx="190321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240" extrusionOk="0">
                    <a:moveTo>
                      <a:pt x="0" y="1"/>
                    </a:moveTo>
                    <a:lnTo>
                      <a:pt x="0" y="1240"/>
                    </a:lnTo>
                    <a:lnTo>
                      <a:pt x="5608" y="1240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0" name="Google Shape;2670;p60"/>
              <p:cNvSpPr/>
              <p:nvPr/>
            </p:nvSpPr>
            <p:spPr>
              <a:xfrm>
                <a:off x="4693814" y="2343305"/>
                <a:ext cx="202437" cy="15849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467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5964" y="467"/>
                    </a:lnTo>
                    <a:lnTo>
                      <a:pt x="5964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1" name="Google Shape;2671;p60"/>
              <p:cNvSpPr/>
              <p:nvPr/>
            </p:nvSpPr>
            <p:spPr>
              <a:xfrm>
                <a:off x="4594785" y="2322263"/>
                <a:ext cx="94754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935" extrusionOk="0">
                    <a:moveTo>
                      <a:pt x="0" y="1"/>
                    </a:moveTo>
                    <a:lnTo>
                      <a:pt x="0" y="934"/>
                    </a:lnTo>
                    <a:lnTo>
                      <a:pt x="2791" y="934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2" name="Google Shape;2672;p60"/>
              <p:cNvSpPr/>
              <p:nvPr/>
            </p:nvSpPr>
            <p:spPr>
              <a:xfrm>
                <a:off x="4553619" y="2347886"/>
                <a:ext cx="151735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50" extrusionOk="0">
                    <a:moveTo>
                      <a:pt x="849" y="1"/>
                    </a:moveTo>
                    <a:cubicBezTo>
                      <a:pt x="373" y="1"/>
                      <a:pt x="0" y="374"/>
                      <a:pt x="0" y="849"/>
                    </a:cubicBezTo>
                    <a:lnTo>
                      <a:pt x="4471" y="849"/>
                    </a:lnTo>
                    <a:lnTo>
                      <a:pt x="447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3" name="Google Shape;2673;p60"/>
              <p:cNvSpPr/>
              <p:nvPr/>
            </p:nvSpPr>
            <p:spPr>
              <a:xfrm>
                <a:off x="4677117" y="2347886"/>
                <a:ext cx="254226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850" extrusionOk="0">
                    <a:moveTo>
                      <a:pt x="849" y="1"/>
                    </a:moveTo>
                    <a:cubicBezTo>
                      <a:pt x="382" y="1"/>
                      <a:pt x="0" y="374"/>
                      <a:pt x="0" y="849"/>
                    </a:cubicBezTo>
                    <a:lnTo>
                      <a:pt x="7491" y="849"/>
                    </a:lnTo>
                    <a:cubicBezTo>
                      <a:pt x="7491" y="374"/>
                      <a:pt x="7109" y="1"/>
                      <a:pt x="6643" y="1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4" name="Google Shape;2674;p60"/>
              <p:cNvSpPr/>
              <p:nvPr/>
            </p:nvSpPr>
            <p:spPr>
              <a:xfrm>
                <a:off x="4885256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60" y="221"/>
                      <a:pt x="1" y="526"/>
                    </a:cubicBezTo>
                    <a:lnTo>
                      <a:pt x="1070" y="526"/>
                    </a:lnTo>
                    <a:cubicBezTo>
                      <a:pt x="1010" y="221"/>
                      <a:pt x="790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5" name="Google Shape;2675;p60"/>
              <p:cNvSpPr/>
              <p:nvPr/>
            </p:nvSpPr>
            <p:spPr>
              <a:xfrm>
                <a:off x="4855594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2" y="0"/>
                    </a:moveTo>
                    <a:cubicBezTo>
                      <a:pt x="179" y="0"/>
                      <a:pt x="60" y="111"/>
                      <a:pt x="1" y="263"/>
                    </a:cubicBezTo>
                    <a:lnTo>
                      <a:pt x="663" y="263"/>
                    </a:lnTo>
                    <a:cubicBezTo>
                      <a:pt x="603" y="111"/>
                      <a:pt x="476" y="0"/>
                      <a:pt x="332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6" name="Google Shape;2676;p60"/>
              <p:cNvSpPr/>
              <p:nvPr/>
            </p:nvSpPr>
            <p:spPr>
              <a:xfrm>
                <a:off x="4733827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1" y="0"/>
                    </a:moveTo>
                    <a:cubicBezTo>
                      <a:pt x="187" y="0"/>
                      <a:pt x="60" y="111"/>
                      <a:pt x="1" y="263"/>
                    </a:cubicBezTo>
                    <a:lnTo>
                      <a:pt x="662" y="263"/>
                    </a:lnTo>
                    <a:cubicBezTo>
                      <a:pt x="603" y="111"/>
                      <a:pt x="484" y="0"/>
                      <a:pt x="331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7" name="Google Shape;2677;p60"/>
              <p:cNvSpPr/>
              <p:nvPr/>
            </p:nvSpPr>
            <p:spPr>
              <a:xfrm>
                <a:off x="4690081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51" y="221"/>
                      <a:pt x="0" y="526"/>
                    </a:cubicBezTo>
                    <a:lnTo>
                      <a:pt x="1069" y="526"/>
                    </a:lnTo>
                    <a:cubicBezTo>
                      <a:pt x="1010" y="221"/>
                      <a:pt x="789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8" name="Google Shape;2678;p60"/>
              <p:cNvSpPr/>
              <p:nvPr/>
            </p:nvSpPr>
            <p:spPr>
              <a:xfrm>
                <a:off x="4493447" y="2322263"/>
                <a:ext cx="190321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240" extrusionOk="0">
                    <a:moveTo>
                      <a:pt x="0" y="1"/>
                    </a:moveTo>
                    <a:lnTo>
                      <a:pt x="0" y="1240"/>
                    </a:lnTo>
                    <a:lnTo>
                      <a:pt x="5608" y="1240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9" name="Google Shape;2679;p60"/>
              <p:cNvSpPr/>
              <p:nvPr/>
            </p:nvSpPr>
            <p:spPr>
              <a:xfrm>
                <a:off x="4483945" y="2343305"/>
                <a:ext cx="202709" cy="15849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467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5972" y="467"/>
                    </a:lnTo>
                    <a:lnTo>
                      <a:pt x="5972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0" name="Google Shape;2680;p60"/>
              <p:cNvSpPr/>
              <p:nvPr/>
            </p:nvSpPr>
            <p:spPr>
              <a:xfrm>
                <a:off x="4343749" y="2347886"/>
                <a:ext cx="151735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50" extrusionOk="0">
                    <a:moveTo>
                      <a:pt x="848" y="1"/>
                    </a:moveTo>
                    <a:cubicBezTo>
                      <a:pt x="382" y="1"/>
                      <a:pt x="0" y="374"/>
                      <a:pt x="0" y="849"/>
                    </a:cubicBezTo>
                    <a:lnTo>
                      <a:pt x="4471" y="849"/>
                    </a:lnTo>
                    <a:lnTo>
                      <a:pt x="447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1" name="Google Shape;2681;p60"/>
              <p:cNvSpPr/>
              <p:nvPr/>
            </p:nvSpPr>
            <p:spPr>
              <a:xfrm>
                <a:off x="4467519" y="2347886"/>
                <a:ext cx="253954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850" extrusionOk="0">
                    <a:moveTo>
                      <a:pt x="849" y="1"/>
                    </a:moveTo>
                    <a:cubicBezTo>
                      <a:pt x="374" y="1"/>
                      <a:pt x="1" y="374"/>
                      <a:pt x="1" y="849"/>
                    </a:cubicBezTo>
                    <a:lnTo>
                      <a:pt x="7483" y="849"/>
                    </a:lnTo>
                    <a:cubicBezTo>
                      <a:pt x="7483" y="374"/>
                      <a:pt x="7110" y="1"/>
                      <a:pt x="6635" y="1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2" name="Google Shape;2682;p60"/>
              <p:cNvSpPr/>
              <p:nvPr/>
            </p:nvSpPr>
            <p:spPr>
              <a:xfrm>
                <a:off x="4675386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60" y="221"/>
                      <a:pt x="1" y="526"/>
                    </a:cubicBezTo>
                    <a:lnTo>
                      <a:pt x="1069" y="526"/>
                    </a:lnTo>
                    <a:cubicBezTo>
                      <a:pt x="1010" y="221"/>
                      <a:pt x="798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3" name="Google Shape;2683;p60"/>
              <p:cNvSpPr/>
              <p:nvPr/>
            </p:nvSpPr>
            <p:spPr>
              <a:xfrm>
                <a:off x="4645725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2" y="0"/>
                    </a:moveTo>
                    <a:cubicBezTo>
                      <a:pt x="187" y="0"/>
                      <a:pt x="60" y="111"/>
                      <a:pt x="1" y="263"/>
                    </a:cubicBezTo>
                    <a:lnTo>
                      <a:pt x="662" y="263"/>
                    </a:lnTo>
                    <a:cubicBezTo>
                      <a:pt x="603" y="111"/>
                      <a:pt x="476" y="0"/>
                      <a:pt x="332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4" name="Google Shape;2684;p60"/>
              <p:cNvSpPr/>
              <p:nvPr/>
            </p:nvSpPr>
            <p:spPr>
              <a:xfrm>
                <a:off x="4524229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23" y="0"/>
                    </a:moveTo>
                    <a:cubicBezTo>
                      <a:pt x="179" y="0"/>
                      <a:pt x="60" y="111"/>
                      <a:pt x="1" y="263"/>
                    </a:cubicBezTo>
                    <a:lnTo>
                      <a:pt x="663" y="263"/>
                    </a:lnTo>
                    <a:cubicBezTo>
                      <a:pt x="603" y="111"/>
                      <a:pt x="476" y="0"/>
                      <a:pt x="323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5" name="Google Shape;2685;p60"/>
              <p:cNvSpPr/>
              <p:nvPr/>
            </p:nvSpPr>
            <p:spPr>
              <a:xfrm>
                <a:off x="4480212" y="2358848"/>
                <a:ext cx="36279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527" extrusionOk="0">
                    <a:moveTo>
                      <a:pt x="535" y="0"/>
                    </a:moveTo>
                    <a:cubicBezTo>
                      <a:pt x="272" y="0"/>
                      <a:pt x="59" y="221"/>
                      <a:pt x="0" y="526"/>
                    </a:cubicBezTo>
                    <a:lnTo>
                      <a:pt x="1069" y="526"/>
                    </a:lnTo>
                    <a:cubicBezTo>
                      <a:pt x="1010" y="221"/>
                      <a:pt x="789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686" name="Google Shape;2686;p60"/>
            <p:cNvSpPr/>
            <p:nvPr/>
          </p:nvSpPr>
          <p:spPr>
            <a:xfrm>
              <a:off x="2835971" y="1561483"/>
              <a:ext cx="153465" cy="118069"/>
            </a:xfrm>
            <a:custGeom>
              <a:avLst/>
              <a:gdLst/>
              <a:ahLst/>
              <a:cxnLst/>
              <a:rect l="l" t="t" r="r" b="b"/>
              <a:pathLst>
                <a:path w="4522" h="3479" extrusionOk="0">
                  <a:moveTo>
                    <a:pt x="0" y="1"/>
                  </a:moveTo>
                  <a:lnTo>
                    <a:pt x="0" y="3479"/>
                  </a:lnTo>
                  <a:lnTo>
                    <a:pt x="4522" y="3479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60"/>
            <p:cNvSpPr/>
            <p:nvPr/>
          </p:nvSpPr>
          <p:spPr>
            <a:xfrm>
              <a:off x="3011292" y="199775"/>
              <a:ext cx="15883" cy="1526712"/>
            </a:xfrm>
            <a:custGeom>
              <a:avLst/>
              <a:gdLst/>
              <a:ahLst/>
              <a:cxnLst/>
              <a:rect l="l" t="t" r="r" b="b"/>
              <a:pathLst>
                <a:path w="468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60"/>
            <p:cNvSpPr/>
            <p:nvPr/>
          </p:nvSpPr>
          <p:spPr>
            <a:xfrm>
              <a:off x="2997751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60"/>
            <p:cNvSpPr/>
            <p:nvPr/>
          </p:nvSpPr>
          <p:spPr>
            <a:xfrm>
              <a:off x="2847476" y="1571563"/>
              <a:ext cx="130456" cy="101100"/>
            </a:xfrm>
            <a:custGeom>
              <a:avLst/>
              <a:gdLst/>
              <a:ahLst/>
              <a:cxnLst/>
              <a:rect l="l" t="t" r="r" b="b"/>
              <a:pathLst>
                <a:path w="3844" h="2979" extrusionOk="0">
                  <a:moveTo>
                    <a:pt x="3742" y="102"/>
                  </a:moveTo>
                  <a:lnTo>
                    <a:pt x="3742" y="2876"/>
                  </a:lnTo>
                  <a:lnTo>
                    <a:pt x="102" y="2876"/>
                  </a:lnTo>
                  <a:lnTo>
                    <a:pt x="102" y="102"/>
                  </a:lnTo>
                  <a:close/>
                  <a:moveTo>
                    <a:pt x="1" y="1"/>
                  </a:moveTo>
                  <a:lnTo>
                    <a:pt x="1" y="2978"/>
                  </a:lnTo>
                  <a:lnTo>
                    <a:pt x="3843" y="2978"/>
                  </a:lnTo>
                  <a:lnTo>
                    <a:pt x="3843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60"/>
            <p:cNvSpPr/>
            <p:nvPr/>
          </p:nvSpPr>
          <p:spPr>
            <a:xfrm>
              <a:off x="2729747" y="198316"/>
              <a:ext cx="271229" cy="101100"/>
            </a:xfrm>
            <a:custGeom>
              <a:avLst/>
              <a:gdLst/>
              <a:ahLst/>
              <a:cxnLst/>
              <a:rect l="l" t="t" r="r" b="b"/>
              <a:pathLst>
                <a:path w="7992" h="2979" extrusionOk="0">
                  <a:moveTo>
                    <a:pt x="0" y="1"/>
                  </a:moveTo>
                  <a:lnTo>
                    <a:pt x="0" y="2978"/>
                  </a:lnTo>
                  <a:lnTo>
                    <a:pt x="7991" y="2978"/>
                  </a:lnTo>
                  <a:lnTo>
                    <a:pt x="799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2838279" y="214164"/>
              <a:ext cx="140501" cy="85251"/>
            </a:xfrm>
            <a:custGeom>
              <a:avLst/>
              <a:gdLst/>
              <a:ahLst/>
              <a:cxnLst/>
              <a:rect l="l" t="t" r="r" b="b"/>
              <a:pathLst>
                <a:path w="4140" h="2512" extrusionOk="0">
                  <a:moveTo>
                    <a:pt x="0" y="0"/>
                  </a:moveTo>
                  <a:lnTo>
                    <a:pt x="0" y="2511"/>
                  </a:lnTo>
                  <a:lnTo>
                    <a:pt x="4140" y="2511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60"/>
            <p:cNvSpPr/>
            <p:nvPr/>
          </p:nvSpPr>
          <p:spPr>
            <a:xfrm>
              <a:off x="2816661" y="175306"/>
              <a:ext cx="15883" cy="54130"/>
            </a:xfrm>
            <a:custGeom>
              <a:avLst/>
              <a:gdLst/>
              <a:ahLst/>
              <a:cxnLst/>
              <a:rect l="l" t="t" r="r" b="b"/>
              <a:pathLst>
                <a:path w="46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68" y="159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60"/>
            <p:cNvSpPr/>
            <p:nvPr/>
          </p:nvSpPr>
          <p:spPr>
            <a:xfrm>
              <a:off x="2818969" y="169537"/>
              <a:ext cx="233252" cy="37467"/>
            </a:xfrm>
            <a:custGeom>
              <a:avLst/>
              <a:gdLst/>
              <a:ahLst/>
              <a:cxnLst/>
              <a:rect l="l" t="t" r="r" b="b"/>
              <a:pathLst>
                <a:path w="6873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6278" y="1103"/>
                  </a:lnTo>
                  <a:cubicBezTo>
                    <a:pt x="6872" y="1103"/>
                    <a:pt x="6872" y="0"/>
                    <a:pt x="627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60"/>
            <p:cNvSpPr/>
            <p:nvPr/>
          </p:nvSpPr>
          <p:spPr>
            <a:xfrm>
              <a:off x="3019641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0" y="0"/>
                  </a:moveTo>
                  <a:cubicBezTo>
                    <a:pt x="280" y="153"/>
                    <a:pt x="280" y="738"/>
                    <a:pt x="0" y="899"/>
                  </a:cubicBezTo>
                  <a:cubicBezTo>
                    <a:pt x="492" y="899"/>
                    <a:pt x="492" y="0"/>
                    <a:pt x="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5" name="Google Shape;2695;p60"/>
            <p:cNvSpPr/>
            <p:nvPr/>
          </p:nvSpPr>
          <p:spPr>
            <a:xfrm>
              <a:off x="2851209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1" y="0"/>
                  </a:moveTo>
                  <a:cubicBezTo>
                    <a:pt x="281" y="153"/>
                    <a:pt x="281" y="738"/>
                    <a:pt x="1" y="899"/>
                  </a:cubicBezTo>
                  <a:cubicBezTo>
                    <a:pt x="493" y="899"/>
                    <a:pt x="493" y="0"/>
                    <a:pt x="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60"/>
            <p:cNvSpPr/>
            <p:nvPr/>
          </p:nvSpPr>
          <p:spPr>
            <a:xfrm>
              <a:off x="2686273" y="169537"/>
              <a:ext cx="154042" cy="37467"/>
            </a:xfrm>
            <a:custGeom>
              <a:avLst/>
              <a:gdLst/>
              <a:ahLst/>
              <a:cxnLst/>
              <a:rect l="l" t="t" r="r" b="b"/>
              <a:pathLst>
                <a:path w="4539" h="1104" extrusionOk="0">
                  <a:moveTo>
                    <a:pt x="501" y="0"/>
                  </a:moveTo>
                  <a:cubicBezTo>
                    <a:pt x="0" y="0"/>
                    <a:pt x="0" y="1103"/>
                    <a:pt x="501" y="1103"/>
                  </a:cubicBezTo>
                  <a:lnTo>
                    <a:pt x="4038" y="1103"/>
                  </a:lnTo>
                  <a:cubicBezTo>
                    <a:pt x="4539" y="1103"/>
                    <a:pt x="4539" y="0"/>
                    <a:pt x="4038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60"/>
            <p:cNvSpPr/>
            <p:nvPr/>
          </p:nvSpPr>
          <p:spPr>
            <a:xfrm>
              <a:off x="2809772" y="179888"/>
              <a:ext cx="17885" cy="19921"/>
            </a:xfrm>
            <a:custGeom>
              <a:avLst/>
              <a:gdLst/>
              <a:ahLst/>
              <a:cxnLst/>
              <a:rect l="l" t="t" r="r" b="b"/>
              <a:pathLst>
                <a:path w="527" h="587" extrusionOk="0">
                  <a:moveTo>
                    <a:pt x="263" y="1"/>
                  </a:moveTo>
                  <a:cubicBezTo>
                    <a:pt x="119" y="1"/>
                    <a:pt x="0" y="128"/>
                    <a:pt x="0" y="298"/>
                  </a:cubicBezTo>
                  <a:cubicBezTo>
                    <a:pt x="0" y="459"/>
                    <a:pt x="119" y="586"/>
                    <a:pt x="263" y="586"/>
                  </a:cubicBezTo>
                  <a:cubicBezTo>
                    <a:pt x="408" y="586"/>
                    <a:pt x="526" y="459"/>
                    <a:pt x="526" y="298"/>
                  </a:cubicBezTo>
                  <a:cubicBezTo>
                    <a:pt x="526" y="128"/>
                    <a:pt x="408" y="1"/>
                    <a:pt x="263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8" name="Google Shape;2698;p60"/>
            <p:cNvSpPr/>
            <p:nvPr/>
          </p:nvSpPr>
          <p:spPr>
            <a:xfrm>
              <a:off x="2816084" y="184503"/>
              <a:ext cx="9265" cy="10690"/>
            </a:xfrm>
            <a:custGeom>
              <a:avLst/>
              <a:gdLst/>
              <a:ahLst/>
              <a:cxnLst/>
              <a:rect l="l" t="t" r="r" b="b"/>
              <a:pathLst>
                <a:path w="273" h="315" extrusionOk="0">
                  <a:moveTo>
                    <a:pt x="137" y="0"/>
                  </a:moveTo>
                  <a:cubicBezTo>
                    <a:pt x="60" y="0"/>
                    <a:pt x="1" y="68"/>
                    <a:pt x="1" y="162"/>
                  </a:cubicBezTo>
                  <a:cubicBezTo>
                    <a:pt x="1" y="246"/>
                    <a:pt x="60" y="314"/>
                    <a:pt x="137" y="314"/>
                  </a:cubicBezTo>
                  <a:cubicBezTo>
                    <a:pt x="213" y="314"/>
                    <a:pt x="272" y="246"/>
                    <a:pt x="272" y="162"/>
                  </a:cubicBezTo>
                  <a:cubicBezTo>
                    <a:pt x="272" y="68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9" name="Google Shape;2699;p60"/>
            <p:cNvSpPr/>
            <p:nvPr/>
          </p:nvSpPr>
          <p:spPr>
            <a:xfrm>
              <a:off x="2694893" y="179888"/>
              <a:ext cx="17614" cy="19921"/>
            </a:xfrm>
            <a:custGeom>
              <a:avLst/>
              <a:gdLst/>
              <a:ahLst/>
              <a:cxnLst/>
              <a:rect l="l" t="t" r="r" b="b"/>
              <a:pathLst>
                <a:path w="519" h="587" extrusionOk="0">
                  <a:moveTo>
                    <a:pt x="264" y="1"/>
                  </a:moveTo>
                  <a:cubicBezTo>
                    <a:pt x="119" y="1"/>
                    <a:pt x="1" y="128"/>
                    <a:pt x="1" y="298"/>
                  </a:cubicBezTo>
                  <a:cubicBezTo>
                    <a:pt x="1" y="459"/>
                    <a:pt x="119" y="586"/>
                    <a:pt x="264" y="586"/>
                  </a:cubicBezTo>
                  <a:cubicBezTo>
                    <a:pt x="408" y="586"/>
                    <a:pt x="518" y="459"/>
                    <a:pt x="518" y="298"/>
                  </a:cubicBezTo>
                  <a:cubicBezTo>
                    <a:pt x="518" y="128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0" name="Google Shape;2700;p60"/>
            <p:cNvSpPr/>
            <p:nvPr/>
          </p:nvSpPr>
          <p:spPr>
            <a:xfrm>
              <a:off x="2700934" y="184503"/>
              <a:ext cx="9536" cy="10690"/>
            </a:xfrm>
            <a:custGeom>
              <a:avLst/>
              <a:gdLst/>
              <a:ahLst/>
              <a:cxnLst/>
              <a:rect l="l" t="t" r="r" b="b"/>
              <a:pathLst>
                <a:path w="281" h="315" extrusionOk="0">
                  <a:moveTo>
                    <a:pt x="137" y="0"/>
                  </a:moveTo>
                  <a:cubicBezTo>
                    <a:pt x="69" y="0"/>
                    <a:pt x="1" y="68"/>
                    <a:pt x="1" y="162"/>
                  </a:cubicBezTo>
                  <a:cubicBezTo>
                    <a:pt x="1" y="246"/>
                    <a:pt x="69" y="314"/>
                    <a:pt x="137" y="314"/>
                  </a:cubicBezTo>
                  <a:cubicBezTo>
                    <a:pt x="213" y="314"/>
                    <a:pt x="281" y="246"/>
                    <a:pt x="281" y="162"/>
                  </a:cubicBezTo>
                  <a:cubicBezTo>
                    <a:pt x="281" y="68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1" name="Google Shape;2701;p60"/>
            <p:cNvSpPr/>
            <p:nvPr/>
          </p:nvSpPr>
          <p:spPr>
            <a:xfrm>
              <a:off x="2845474" y="221359"/>
              <a:ext cx="128419" cy="70285"/>
            </a:xfrm>
            <a:custGeom>
              <a:avLst/>
              <a:gdLst/>
              <a:ahLst/>
              <a:cxnLst/>
              <a:rect l="l" t="t" r="r" b="b"/>
              <a:pathLst>
                <a:path w="3784" h="2071" extrusionOk="0">
                  <a:moveTo>
                    <a:pt x="3682" y="94"/>
                  </a:moveTo>
                  <a:lnTo>
                    <a:pt x="3682" y="1968"/>
                  </a:lnTo>
                  <a:lnTo>
                    <a:pt x="102" y="1968"/>
                  </a:lnTo>
                  <a:lnTo>
                    <a:pt x="102" y="94"/>
                  </a:lnTo>
                  <a:close/>
                  <a:moveTo>
                    <a:pt x="0" y="0"/>
                  </a:moveTo>
                  <a:lnTo>
                    <a:pt x="0" y="2070"/>
                  </a:lnTo>
                  <a:lnTo>
                    <a:pt x="3784" y="2070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2" name="Google Shape;2702;p60"/>
            <p:cNvSpPr/>
            <p:nvPr/>
          </p:nvSpPr>
          <p:spPr>
            <a:xfrm>
              <a:off x="2519844" y="928413"/>
              <a:ext cx="483406" cy="15883"/>
            </a:xfrm>
            <a:custGeom>
              <a:avLst/>
              <a:gdLst/>
              <a:ahLst/>
              <a:cxnLst/>
              <a:rect l="l" t="t" r="r" b="b"/>
              <a:pathLst>
                <a:path w="14244" h="468" extrusionOk="0">
                  <a:moveTo>
                    <a:pt x="1" y="1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3" name="Google Shape;2703;p60"/>
            <p:cNvSpPr/>
            <p:nvPr/>
          </p:nvSpPr>
          <p:spPr>
            <a:xfrm>
              <a:off x="2519844" y="1070645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4" name="Google Shape;2704;p60"/>
            <p:cNvSpPr/>
            <p:nvPr/>
          </p:nvSpPr>
          <p:spPr>
            <a:xfrm>
              <a:off x="2519844" y="1226961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5" name="Google Shape;2705;p60"/>
            <p:cNvSpPr/>
            <p:nvPr/>
          </p:nvSpPr>
          <p:spPr>
            <a:xfrm>
              <a:off x="2519844" y="1394239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6" name="Google Shape;2706;p60"/>
            <p:cNvSpPr/>
            <p:nvPr/>
          </p:nvSpPr>
          <p:spPr>
            <a:xfrm>
              <a:off x="2519844" y="613473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7" name="Google Shape;2707;p60"/>
            <p:cNvSpPr/>
            <p:nvPr/>
          </p:nvSpPr>
          <p:spPr>
            <a:xfrm>
              <a:off x="2519844" y="770943"/>
              <a:ext cx="480826" cy="15849"/>
            </a:xfrm>
            <a:custGeom>
              <a:avLst/>
              <a:gdLst/>
              <a:ahLst/>
              <a:cxnLst/>
              <a:rect l="l" t="t" r="r" b="b"/>
              <a:pathLst>
                <a:path w="14168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168" y="467"/>
                  </a:lnTo>
                  <a:lnTo>
                    <a:pt x="1416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60"/>
            <p:cNvSpPr/>
            <p:nvPr/>
          </p:nvSpPr>
          <p:spPr>
            <a:xfrm>
              <a:off x="2519844" y="453118"/>
              <a:ext cx="481132" cy="15849"/>
            </a:xfrm>
            <a:custGeom>
              <a:avLst/>
              <a:gdLst/>
              <a:ahLst/>
              <a:cxnLst/>
              <a:rect l="l" t="t" r="r" b="b"/>
              <a:pathLst>
                <a:path w="1417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176" y="467"/>
                  </a:lnTo>
                  <a:lnTo>
                    <a:pt x="14176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9" name="Google Shape;2709;p60"/>
            <p:cNvSpPr/>
            <p:nvPr/>
          </p:nvSpPr>
          <p:spPr>
            <a:xfrm>
              <a:off x="2512072" y="1561483"/>
              <a:ext cx="279000" cy="139381"/>
            </a:xfrm>
            <a:custGeom>
              <a:avLst/>
              <a:gdLst/>
              <a:ahLst/>
              <a:cxnLst/>
              <a:rect l="l" t="t" r="r" b="b"/>
              <a:pathLst>
                <a:path w="8221" h="4107" extrusionOk="0">
                  <a:moveTo>
                    <a:pt x="1" y="1"/>
                  </a:moveTo>
                  <a:lnTo>
                    <a:pt x="1" y="4106"/>
                  </a:lnTo>
                  <a:lnTo>
                    <a:pt x="8221" y="4106"/>
                  </a:lnTo>
                  <a:lnTo>
                    <a:pt x="822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2507500" y="1665212"/>
              <a:ext cx="94747" cy="49275"/>
            </a:xfrm>
            <a:custGeom>
              <a:avLst/>
              <a:gdLst/>
              <a:ahLst/>
              <a:cxnLst/>
              <a:rect l="l" t="t" r="r" b="b"/>
              <a:pathLst>
                <a:path w="2792" h="926" extrusionOk="0">
                  <a:moveTo>
                    <a:pt x="0" y="1"/>
                  </a:moveTo>
                  <a:lnTo>
                    <a:pt x="0" y="926"/>
                  </a:lnTo>
                  <a:lnTo>
                    <a:pt x="2791" y="926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2626102" y="1561483"/>
              <a:ext cx="153771" cy="118069"/>
            </a:xfrm>
            <a:custGeom>
              <a:avLst/>
              <a:gdLst/>
              <a:ahLst/>
              <a:cxnLst/>
              <a:rect l="l" t="t" r="r" b="b"/>
              <a:pathLst>
                <a:path w="4531" h="3479" extrusionOk="0">
                  <a:moveTo>
                    <a:pt x="0" y="1"/>
                  </a:moveTo>
                  <a:lnTo>
                    <a:pt x="0" y="3479"/>
                  </a:lnTo>
                  <a:lnTo>
                    <a:pt x="4530" y="3479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2823584" y="199775"/>
              <a:ext cx="15883" cy="1526712"/>
            </a:xfrm>
            <a:custGeom>
              <a:avLst/>
              <a:gdLst/>
              <a:ahLst/>
              <a:cxnLst/>
              <a:rect l="l" t="t" r="r" b="b"/>
              <a:pathLst>
                <a:path w="468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2809772" y="199775"/>
              <a:ext cx="16426" cy="1526712"/>
            </a:xfrm>
            <a:custGeom>
              <a:avLst/>
              <a:gdLst/>
              <a:ahLst/>
              <a:cxnLst/>
              <a:rect l="l" t="t" r="r" b="b"/>
              <a:pathLst>
                <a:path w="484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2516110" y="199775"/>
              <a:ext cx="15883" cy="1379322"/>
            </a:xfrm>
            <a:custGeom>
              <a:avLst/>
              <a:gdLst/>
              <a:ahLst/>
              <a:cxnLst/>
              <a:rect l="l" t="t" r="r" b="b"/>
              <a:pathLst>
                <a:path w="468" h="40643" extrusionOk="0">
                  <a:moveTo>
                    <a:pt x="1" y="0"/>
                  </a:moveTo>
                  <a:lnTo>
                    <a:pt x="1" y="40642"/>
                  </a:lnTo>
                  <a:lnTo>
                    <a:pt x="467" y="401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2502569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5" y="449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2637912" y="1571563"/>
              <a:ext cx="130150" cy="101100"/>
            </a:xfrm>
            <a:custGeom>
              <a:avLst/>
              <a:gdLst/>
              <a:ahLst/>
              <a:cxnLst/>
              <a:rect l="l" t="t" r="r" b="b"/>
              <a:pathLst>
                <a:path w="3835" h="2979" extrusionOk="0">
                  <a:moveTo>
                    <a:pt x="3741" y="102"/>
                  </a:moveTo>
                  <a:lnTo>
                    <a:pt x="3741" y="2876"/>
                  </a:lnTo>
                  <a:lnTo>
                    <a:pt x="93" y="2876"/>
                  </a:lnTo>
                  <a:lnTo>
                    <a:pt x="93" y="102"/>
                  </a:lnTo>
                  <a:close/>
                  <a:moveTo>
                    <a:pt x="0" y="1"/>
                  </a:moveTo>
                  <a:lnTo>
                    <a:pt x="0" y="2978"/>
                  </a:lnTo>
                  <a:lnTo>
                    <a:pt x="3834" y="2978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2519844" y="198316"/>
              <a:ext cx="271229" cy="101100"/>
            </a:xfrm>
            <a:custGeom>
              <a:avLst/>
              <a:gdLst/>
              <a:ahLst/>
              <a:cxnLst/>
              <a:rect l="l" t="t" r="r" b="b"/>
              <a:pathLst>
                <a:path w="7992" h="2979" extrusionOk="0">
                  <a:moveTo>
                    <a:pt x="1" y="1"/>
                  </a:moveTo>
                  <a:lnTo>
                    <a:pt x="1" y="2978"/>
                  </a:lnTo>
                  <a:lnTo>
                    <a:pt x="7992" y="2978"/>
                  </a:lnTo>
                  <a:lnTo>
                    <a:pt x="7992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2628410" y="214164"/>
              <a:ext cx="140501" cy="85251"/>
            </a:xfrm>
            <a:custGeom>
              <a:avLst/>
              <a:gdLst/>
              <a:ahLst/>
              <a:cxnLst/>
              <a:rect l="l" t="t" r="r" b="b"/>
              <a:pathLst>
                <a:path w="4140" h="2512" extrusionOk="0">
                  <a:moveTo>
                    <a:pt x="0" y="0"/>
                  </a:moveTo>
                  <a:lnTo>
                    <a:pt x="0" y="2511"/>
                  </a:lnTo>
                  <a:lnTo>
                    <a:pt x="4140" y="2511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2793346" y="175306"/>
              <a:ext cx="15577" cy="54130"/>
            </a:xfrm>
            <a:custGeom>
              <a:avLst/>
              <a:gdLst/>
              <a:ahLst/>
              <a:cxnLst/>
              <a:rect l="l" t="t" r="r" b="b"/>
              <a:pathLst>
                <a:path w="45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59" y="159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2606791" y="175306"/>
              <a:ext cx="15883" cy="54130"/>
            </a:xfrm>
            <a:custGeom>
              <a:avLst/>
              <a:gdLst/>
              <a:ahLst/>
              <a:cxnLst/>
              <a:rect l="l" t="t" r="r" b="b"/>
              <a:pathLst>
                <a:path w="46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67" y="159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60"/>
            <p:cNvSpPr/>
            <p:nvPr/>
          </p:nvSpPr>
          <p:spPr>
            <a:xfrm>
              <a:off x="2609099" y="169537"/>
              <a:ext cx="233219" cy="37467"/>
            </a:xfrm>
            <a:custGeom>
              <a:avLst/>
              <a:gdLst/>
              <a:ahLst/>
              <a:cxnLst/>
              <a:rect l="l" t="t" r="r" b="b"/>
              <a:pathLst>
                <a:path w="6872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6278" y="1103"/>
                  </a:lnTo>
                  <a:cubicBezTo>
                    <a:pt x="6872" y="1103"/>
                    <a:pt x="6872" y="0"/>
                    <a:pt x="627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60"/>
            <p:cNvSpPr/>
            <p:nvPr/>
          </p:nvSpPr>
          <p:spPr>
            <a:xfrm>
              <a:off x="2809772" y="172998"/>
              <a:ext cx="17003" cy="30544"/>
            </a:xfrm>
            <a:custGeom>
              <a:avLst/>
              <a:gdLst/>
              <a:ahLst/>
              <a:cxnLst/>
              <a:rect l="l" t="t" r="r" b="b"/>
              <a:pathLst>
                <a:path w="501" h="900" extrusionOk="0">
                  <a:moveTo>
                    <a:pt x="0" y="0"/>
                  </a:moveTo>
                  <a:cubicBezTo>
                    <a:pt x="289" y="153"/>
                    <a:pt x="289" y="738"/>
                    <a:pt x="0" y="899"/>
                  </a:cubicBezTo>
                  <a:cubicBezTo>
                    <a:pt x="501" y="899"/>
                    <a:pt x="501" y="0"/>
                    <a:pt x="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60"/>
            <p:cNvSpPr/>
            <p:nvPr/>
          </p:nvSpPr>
          <p:spPr>
            <a:xfrm>
              <a:off x="2641340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1" y="0"/>
                  </a:moveTo>
                  <a:cubicBezTo>
                    <a:pt x="281" y="153"/>
                    <a:pt x="281" y="738"/>
                    <a:pt x="1" y="899"/>
                  </a:cubicBezTo>
                  <a:cubicBezTo>
                    <a:pt x="493" y="899"/>
                    <a:pt x="493" y="0"/>
                    <a:pt x="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60"/>
            <p:cNvSpPr/>
            <p:nvPr/>
          </p:nvSpPr>
          <p:spPr>
            <a:xfrm>
              <a:off x="2600174" y="179888"/>
              <a:ext cx="17614" cy="19921"/>
            </a:xfrm>
            <a:custGeom>
              <a:avLst/>
              <a:gdLst/>
              <a:ahLst/>
              <a:cxnLst/>
              <a:rect l="l" t="t" r="r" b="b"/>
              <a:pathLst>
                <a:path w="519" h="587" extrusionOk="0">
                  <a:moveTo>
                    <a:pt x="255" y="1"/>
                  </a:moveTo>
                  <a:cubicBezTo>
                    <a:pt x="111" y="1"/>
                    <a:pt x="1" y="128"/>
                    <a:pt x="1" y="298"/>
                  </a:cubicBezTo>
                  <a:cubicBezTo>
                    <a:pt x="1" y="459"/>
                    <a:pt x="111" y="586"/>
                    <a:pt x="255" y="586"/>
                  </a:cubicBezTo>
                  <a:cubicBezTo>
                    <a:pt x="399" y="586"/>
                    <a:pt x="518" y="459"/>
                    <a:pt x="518" y="298"/>
                  </a:cubicBezTo>
                  <a:cubicBezTo>
                    <a:pt x="518" y="128"/>
                    <a:pt x="399" y="1"/>
                    <a:pt x="25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60"/>
            <p:cNvSpPr/>
            <p:nvPr/>
          </p:nvSpPr>
          <p:spPr>
            <a:xfrm>
              <a:off x="2635604" y="221359"/>
              <a:ext cx="128419" cy="70285"/>
            </a:xfrm>
            <a:custGeom>
              <a:avLst/>
              <a:gdLst/>
              <a:ahLst/>
              <a:cxnLst/>
              <a:rect l="l" t="t" r="r" b="b"/>
              <a:pathLst>
                <a:path w="3784" h="2071" extrusionOk="0">
                  <a:moveTo>
                    <a:pt x="3682" y="94"/>
                  </a:moveTo>
                  <a:lnTo>
                    <a:pt x="3682" y="1968"/>
                  </a:lnTo>
                  <a:lnTo>
                    <a:pt x="102" y="1968"/>
                  </a:lnTo>
                  <a:lnTo>
                    <a:pt x="102" y="94"/>
                  </a:lnTo>
                  <a:close/>
                  <a:moveTo>
                    <a:pt x="0" y="0"/>
                  </a:moveTo>
                  <a:lnTo>
                    <a:pt x="0" y="2070"/>
                  </a:lnTo>
                  <a:lnTo>
                    <a:pt x="3784" y="2070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6" name="Google Shape;2726;p60"/>
            <p:cNvSpPr/>
            <p:nvPr/>
          </p:nvSpPr>
          <p:spPr>
            <a:xfrm>
              <a:off x="2607674" y="199775"/>
              <a:ext cx="15849" cy="1526712"/>
            </a:xfrm>
            <a:custGeom>
              <a:avLst/>
              <a:gdLst/>
              <a:ahLst/>
              <a:cxnLst/>
              <a:rect l="l" t="t" r="r" b="b"/>
              <a:pathLst>
                <a:path w="467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7" name="Google Shape;2727;p60"/>
            <p:cNvSpPr/>
            <p:nvPr/>
          </p:nvSpPr>
          <p:spPr>
            <a:xfrm>
              <a:off x="2594133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8" name="Google Shape;2728;p60"/>
            <p:cNvSpPr/>
            <p:nvPr/>
          </p:nvSpPr>
          <p:spPr>
            <a:xfrm>
              <a:off x="2795353" y="139012"/>
              <a:ext cx="270652" cy="38315"/>
            </a:xfrm>
            <a:custGeom>
              <a:avLst/>
              <a:gdLst/>
              <a:ahLst/>
              <a:cxnLst/>
              <a:rect l="l" t="t" r="r" b="b"/>
              <a:pathLst>
                <a:path w="7975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389" y="1129"/>
                  </a:lnTo>
                  <a:lnTo>
                    <a:pt x="7389" y="832"/>
                  </a:lnTo>
                  <a:lnTo>
                    <a:pt x="7974" y="212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60"/>
            <p:cNvSpPr/>
            <p:nvPr/>
          </p:nvSpPr>
          <p:spPr>
            <a:xfrm>
              <a:off x="2585755" y="139012"/>
              <a:ext cx="270652" cy="38315"/>
            </a:xfrm>
            <a:custGeom>
              <a:avLst/>
              <a:gdLst/>
              <a:ahLst/>
              <a:cxnLst/>
              <a:rect l="l" t="t" r="r" b="b"/>
              <a:pathLst>
                <a:path w="7975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389" y="1129"/>
                  </a:lnTo>
                  <a:lnTo>
                    <a:pt x="7389" y="832"/>
                  </a:lnTo>
                  <a:lnTo>
                    <a:pt x="7974" y="212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472913" y="171252"/>
              <a:ext cx="154042" cy="37467"/>
            </a:xfrm>
            <a:custGeom>
              <a:avLst/>
              <a:gdLst/>
              <a:ahLst/>
              <a:cxnLst/>
              <a:rect l="l" t="t" r="r" b="b"/>
              <a:pathLst>
                <a:path w="4539" h="1104" extrusionOk="0">
                  <a:moveTo>
                    <a:pt x="501" y="0"/>
                  </a:moveTo>
                  <a:cubicBezTo>
                    <a:pt x="0" y="0"/>
                    <a:pt x="0" y="1103"/>
                    <a:pt x="501" y="1103"/>
                  </a:cubicBezTo>
                  <a:lnTo>
                    <a:pt x="4038" y="1103"/>
                  </a:lnTo>
                  <a:cubicBezTo>
                    <a:pt x="4538" y="1103"/>
                    <a:pt x="4538" y="0"/>
                    <a:pt x="4038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2458218" y="139012"/>
              <a:ext cx="183432" cy="38315"/>
            </a:xfrm>
            <a:custGeom>
              <a:avLst/>
              <a:gdLst/>
              <a:ahLst/>
              <a:cxnLst/>
              <a:rect l="l" t="t" r="r" b="b"/>
              <a:pathLst>
                <a:path w="5405" h="1129" extrusionOk="0">
                  <a:moveTo>
                    <a:pt x="0" y="0"/>
                  </a:moveTo>
                  <a:lnTo>
                    <a:pt x="0" y="212"/>
                  </a:lnTo>
                  <a:lnTo>
                    <a:pt x="492" y="832"/>
                  </a:lnTo>
                  <a:lnTo>
                    <a:pt x="492" y="1129"/>
                  </a:lnTo>
                  <a:lnTo>
                    <a:pt x="4912" y="1129"/>
                  </a:lnTo>
                  <a:lnTo>
                    <a:pt x="4912" y="832"/>
                  </a:lnTo>
                  <a:lnTo>
                    <a:pt x="5404" y="212"/>
                  </a:lnTo>
                  <a:lnTo>
                    <a:pt x="540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32" name="Google Shape;2732;p60"/>
          <p:cNvSpPr txBox="1"/>
          <p:nvPr/>
        </p:nvSpPr>
        <p:spPr>
          <a:xfrm>
            <a:off x="933562" y="2303922"/>
            <a:ext cx="2767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List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733" name="Google Shape;2733;p60"/>
          <p:cNvSpPr txBox="1"/>
          <p:nvPr/>
        </p:nvSpPr>
        <p:spPr>
          <a:xfrm>
            <a:off x="5432256" y="2321450"/>
            <a:ext cx="27699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Dictionary</a:t>
            </a:r>
            <a:endParaRPr sz="2000">
              <a:solidFill>
                <a:srgbClr val="421B1A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734" name="Google Shape;2734;p60"/>
          <p:cNvSpPr txBox="1"/>
          <p:nvPr/>
        </p:nvSpPr>
        <p:spPr>
          <a:xfrm>
            <a:off x="5432250" y="2624600"/>
            <a:ext cx="2633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1B1A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An unordered collection of key/value pairs. Usually used to store relational data. One example is a phone book or a contact list in a phone. Each name has a number associated with it!</a:t>
            </a:r>
            <a:endParaRPr>
              <a:solidFill>
                <a:srgbClr val="421B1A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735" name="Google Shape;2735;p60"/>
          <p:cNvSpPr txBox="1"/>
          <p:nvPr/>
        </p:nvSpPr>
        <p:spPr>
          <a:xfrm>
            <a:off x="933550" y="2607075"/>
            <a:ext cx="2767200" cy="1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421B1A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An ordered collection of values. Usually used to store a “list” of similar data. One example might be an attendance roster. It’s usually in order alphabetically (but it doesn’t have to be) and stores a list of names!</a:t>
            </a:r>
            <a:endParaRPr>
              <a:solidFill>
                <a:srgbClr val="421B1A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736" name="Google Shape;2736;p60"/>
          <p:cNvSpPr txBox="1"/>
          <p:nvPr/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1B1A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Data Structures</a:t>
            </a:r>
            <a:endParaRPr sz="3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737" name="Google Shape;2737;p60"/>
          <p:cNvSpPr/>
          <p:nvPr/>
        </p:nvSpPr>
        <p:spPr>
          <a:xfrm>
            <a:off x="6439245" y="1521883"/>
            <a:ext cx="755923" cy="756387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38" name="Google Shape;2738;p60"/>
          <p:cNvGrpSpPr/>
          <p:nvPr/>
        </p:nvGrpSpPr>
        <p:grpSpPr>
          <a:xfrm>
            <a:off x="1939200" y="1504358"/>
            <a:ext cx="755923" cy="756387"/>
            <a:chOff x="2366525" y="1910500"/>
            <a:chExt cx="755923" cy="756387"/>
          </a:xfrm>
        </p:grpSpPr>
        <p:sp>
          <p:nvSpPr>
            <p:cNvPr id="2739" name="Google Shape;2739;p60"/>
            <p:cNvSpPr/>
            <p:nvPr/>
          </p:nvSpPr>
          <p:spPr>
            <a:xfrm>
              <a:off x="2366525" y="1910500"/>
              <a:ext cx="755923" cy="756387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FF6DB">
                    <a:alpha val="21910"/>
                  </a:srgbClr>
                </a:gs>
                <a:gs pos="100000">
                  <a:srgbClr val="FAD25C"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40" name="Google Shape;2740;p60"/>
            <p:cNvGrpSpPr/>
            <p:nvPr/>
          </p:nvGrpSpPr>
          <p:grpSpPr>
            <a:xfrm>
              <a:off x="2540248" y="2130065"/>
              <a:ext cx="398643" cy="357926"/>
              <a:chOff x="914375" y="1404875"/>
              <a:chExt cx="388200" cy="348550"/>
            </a:xfrm>
          </p:grpSpPr>
          <p:sp>
            <p:nvSpPr>
              <p:cNvPr id="2741" name="Google Shape;2741;p60"/>
              <p:cNvSpPr/>
              <p:nvPr/>
            </p:nvSpPr>
            <p:spPr>
              <a:xfrm>
                <a:off x="914375" y="1507950"/>
                <a:ext cx="35530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3195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931" y="890"/>
                    </a:lnTo>
                    <a:lnTo>
                      <a:pt x="931" y="2265"/>
                    </a:lnTo>
                    <a:lnTo>
                      <a:pt x="1" y="2265"/>
                    </a:lnTo>
                    <a:lnTo>
                      <a:pt x="1" y="3195"/>
                    </a:lnTo>
                    <a:lnTo>
                      <a:pt x="12092" y="3195"/>
                    </a:lnTo>
                    <a:cubicBezTo>
                      <a:pt x="14212" y="3107"/>
                      <a:pt x="14210" y="88"/>
                      <a:pt x="12092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2" name="Google Shape;2742;p60"/>
              <p:cNvSpPr/>
              <p:nvPr/>
            </p:nvSpPr>
            <p:spPr>
              <a:xfrm>
                <a:off x="947250" y="1404875"/>
                <a:ext cx="3553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3194" extrusionOk="0">
                    <a:moveTo>
                      <a:pt x="2120" y="0"/>
                    </a:moveTo>
                    <a:cubicBezTo>
                      <a:pt x="1" y="88"/>
                      <a:pt x="2" y="3106"/>
                      <a:pt x="2120" y="3194"/>
                    </a:cubicBezTo>
                    <a:lnTo>
                      <a:pt x="14212" y="3194"/>
                    </a:lnTo>
                    <a:lnTo>
                      <a:pt x="14212" y="2304"/>
                    </a:lnTo>
                    <a:lnTo>
                      <a:pt x="13282" y="2304"/>
                    </a:lnTo>
                    <a:lnTo>
                      <a:pt x="13282" y="930"/>
                    </a:lnTo>
                    <a:lnTo>
                      <a:pt x="14212" y="930"/>
                    </a:lnTo>
                    <a:lnTo>
                      <a:pt x="1421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3" name="Google Shape;2743;p60"/>
              <p:cNvSpPr/>
              <p:nvPr/>
            </p:nvSpPr>
            <p:spPr>
              <a:xfrm>
                <a:off x="957625" y="1610050"/>
                <a:ext cx="34495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13798" h="3680" extrusionOk="0">
                    <a:moveTo>
                      <a:pt x="1839" y="1"/>
                    </a:moveTo>
                    <a:cubicBezTo>
                      <a:pt x="824" y="1"/>
                      <a:pt x="0" y="825"/>
                      <a:pt x="0" y="1839"/>
                    </a:cubicBezTo>
                    <a:lnTo>
                      <a:pt x="0" y="1841"/>
                    </a:lnTo>
                    <a:cubicBezTo>
                      <a:pt x="0" y="2855"/>
                      <a:pt x="824" y="3679"/>
                      <a:pt x="1839" y="3679"/>
                    </a:cubicBezTo>
                    <a:lnTo>
                      <a:pt x="6478" y="3679"/>
                    </a:lnTo>
                    <a:lnTo>
                      <a:pt x="6478" y="1861"/>
                    </a:lnTo>
                    <a:lnTo>
                      <a:pt x="10158" y="1861"/>
                    </a:lnTo>
                    <a:lnTo>
                      <a:pt x="10158" y="3679"/>
                    </a:lnTo>
                    <a:lnTo>
                      <a:pt x="13797" y="3679"/>
                    </a:lnTo>
                    <a:lnTo>
                      <a:pt x="13797" y="2749"/>
                    </a:lnTo>
                    <a:lnTo>
                      <a:pt x="12867" y="2749"/>
                    </a:lnTo>
                    <a:lnTo>
                      <a:pt x="12867" y="931"/>
                    </a:lnTo>
                    <a:lnTo>
                      <a:pt x="13797" y="931"/>
                    </a:lnTo>
                    <a:lnTo>
                      <a:pt x="13797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4" name="Google Shape;2744;p60"/>
              <p:cNvSpPr/>
              <p:nvPr/>
            </p:nvSpPr>
            <p:spPr>
              <a:xfrm>
                <a:off x="1142825" y="1678775"/>
                <a:ext cx="4552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986" extrusionOk="0">
                    <a:moveTo>
                      <a:pt x="0" y="0"/>
                    </a:moveTo>
                    <a:lnTo>
                      <a:pt x="0" y="2985"/>
                    </a:lnTo>
                    <a:lnTo>
                      <a:pt x="910" y="2376"/>
                    </a:lnTo>
                    <a:lnTo>
                      <a:pt x="1820" y="2985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745" name="Google Shape;2745;p60"/>
          <p:cNvGrpSpPr/>
          <p:nvPr/>
        </p:nvGrpSpPr>
        <p:grpSpPr>
          <a:xfrm rot="1321491" flipH="1">
            <a:off x="5157789" y="4254908"/>
            <a:ext cx="714934" cy="378491"/>
            <a:chOff x="-1074225" y="4512538"/>
            <a:chExt cx="714950" cy="378500"/>
          </a:xfrm>
        </p:grpSpPr>
        <p:sp>
          <p:nvSpPr>
            <p:cNvPr id="2746" name="Google Shape;2746;p60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60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60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60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60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60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60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60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60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60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60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57" name="Google Shape;2757;p60"/>
          <p:cNvGrpSpPr/>
          <p:nvPr/>
        </p:nvGrpSpPr>
        <p:grpSpPr>
          <a:xfrm>
            <a:off x="3581925" y="1705375"/>
            <a:ext cx="714950" cy="378500"/>
            <a:chOff x="-1074225" y="4512538"/>
            <a:chExt cx="714950" cy="378500"/>
          </a:xfrm>
        </p:grpSpPr>
        <p:sp>
          <p:nvSpPr>
            <p:cNvPr id="2758" name="Google Shape;2758;p60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60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60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60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60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60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60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60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60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60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60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60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70" name="Google Shape;2770;p60"/>
          <p:cNvGrpSpPr/>
          <p:nvPr/>
        </p:nvGrpSpPr>
        <p:grpSpPr>
          <a:xfrm>
            <a:off x="6609457" y="1710873"/>
            <a:ext cx="415509" cy="378399"/>
            <a:chOff x="-40378075" y="3267450"/>
            <a:chExt cx="317425" cy="289075"/>
          </a:xfrm>
        </p:grpSpPr>
        <p:sp>
          <p:nvSpPr>
            <p:cNvPr id="2771" name="Google Shape;2771;p60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60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60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60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61"/>
          <p:cNvSpPr txBox="1"/>
          <p:nvPr/>
        </p:nvSpPr>
        <p:spPr>
          <a:xfrm>
            <a:off x="720000" y="4548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Lists</a:t>
            </a:r>
            <a:endParaRPr sz="3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2780" name="Google Shape;2780;p61"/>
          <p:cNvSpPr txBox="1"/>
          <p:nvPr/>
        </p:nvSpPr>
        <p:spPr>
          <a:xfrm>
            <a:off x="720000" y="1307775"/>
            <a:ext cx="56757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Some useful documentation:</a:t>
            </a:r>
            <a:br>
              <a:rPr lang="en-GB" sz="15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endParaRPr sz="15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 = 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</a:t>
            </a:r>
            <a:endParaRPr sz="1500">
              <a:solidFill>
                <a:srgbClr val="A4C2F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 = 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value_1, value_2, ..., value_n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</a:t>
            </a:r>
            <a:r>
              <a:rPr lang="en-GB" sz="1500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9FC5E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append(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elem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list_name.</a:t>
            </a:r>
            <a:r>
              <a:rPr lang="en-GB" sz="1500">
                <a:solidFill>
                  <a:srgbClr val="9FC5E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insert(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index, elem</a:t>
            </a:r>
            <a:r>
              <a:rPr lang="en-GB" sz="1500">
                <a:solidFill>
                  <a:srgbClr val="9FC5E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list_name.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remove(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elem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popped_item = </a:t>
            </a:r>
            <a:r>
              <a:rPr lang="en-GB" sz="1500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list_name.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pop(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index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accessed_item = list_name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index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</a:t>
            </a:r>
            <a:endParaRPr sz="1500">
              <a:solidFill>
                <a:srgbClr val="A4C2F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2781" name="Google Shape;2781;p61"/>
          <p:cNvGrpSpPr/>
          <p:nvPr/>
        </p:nvGrpSpPr>
        <p:grpSpPr>
          <a:xfrm rot="1321491" flipH="1">
            <a:off x="5801456" y="2609483"/>
            <a:ext cx="714934" cy="378491"/>
            <a:chOff x="-1074225" y="4512538"/>
            <a:chExt cx="714950" cy="378500"/>
          </a:xfrm>
        </p:grpSpPr>
        <p:sp>
          <p:nvSpPr>
            <p:cNvPr id="2782" name="Google Shape;2782;p6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6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6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3" name="Google Shape;2793;p61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94" name="Google Shape;2794;p61"/>
          <p:cNvGrpSpPr/>
          <p:nvPr/>
        </p:nvGrpSpPr>
        <p:grpSpPr>
          <a:xfrm>
            <a:off x="5557325" y="1095706"/>
            <a:ext cx="648376" cy="880878"/>
            <a:chOff x="638276" y="3526008"/>
            <a:chExt cx="714936" cy="971200"/>
          </a:xfrm>
        </p:grpSpPr>
        <p:sp>
          <p:nvSpPr>
            <p:cNvPr id="2795" name="Google Shape;2795;p6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96" name="Google Shape;2796;p6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797" name="Google Shape;2797;p6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8" name="Google Shape;2798;p6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9" name="Google Shape;2799;p6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0" name="Google Shape;2800;p6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1" name="Google Shape;2801;p6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2" name="Google Shape;2802;p6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3" name="Google Shape;2803;p6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4" name="Google Shape;2804;p6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5" name="Google Shape;2805;p6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6" name="Google Shape;2806;p6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7" name="Google Shape;2807;p6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8" name="Google Shape;2808;p6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9" name="Google Shape;2809;p6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0" name="Google Shape;2810;p6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1" name="Google Shape;2811;p6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2" name="Google Shape;2812;p6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3" name="Google Shape;2813;p6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4" name="Google Shape;2814;p6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5" name="Google Shape;2815;p6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6" name="Google Shape;2816;p6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7" name="Google Shape;2817;p6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8" name="Google Shape;2818;p6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9" name="Google Shape;2819;p6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0" name="Google Shape;2820;p6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1" name="Google Shape;2821;p6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2" name="Google Shape;2822;p6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823" name="Google Shape;2823;p61"/>
          <p:cNvGrpSpPr/>
          <p:nvPr/>
        </p:nvGrpSpPr>
        <p:grpSpPr>
          <a:xfrm>
            <a:off x="6632938" y="3812925"/>
            <a:ext cx="714950" cy="378500"/>
            <a:chOff x="-1074225" y="4512538"/>
            <a:chExt cx="714950" cy="378500"/>
          </a:xfrm>
        </p:grpSpPr>
        <p:sp>
          <p:nvSpPr>
            <p:cNvPr id="2824" name="Google Shape;2824;p6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6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6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6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8" name="Google Shape;2828;p6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9" name="Google Shape;2829;p6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0" name="Google Shape;2830;p6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1" name="Google Shape;2831;p6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2" name="Google Shape;2832;p6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3" name="Google Shape;2833;p6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6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5" name="Google Shape;2835;p6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6" name="Google Shape;2836;p61"/>
          <p:cNvGrpSpPr/>
          <p:nvPr/>
        </p:nvGrpSpPr>
        <p:grpSpPr>
          <a:xfrm>
            <a:off x="620113" y="637508"/>
            <a:ext cx="3268775" cy="380199"/>
            <a:chOff x="975489" y="863689"/>
            <a:chExt cx="3268775" cy="380199"/>
          </a:xfrm>
        </p:grpSpPr>
        <p:grpSp>
          <p:nvGrpSpPr>
            <p:cNvPr id="2837" name="Google Shape;2837;p6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838" name="Google Shape;2838;p6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9" name="Google Shape;2839;p6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0" name="Google Shape;2840;p6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1" name="Google Shape;2841;p6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2" name="Google Shape;2842;p6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3" name="Google Shape;2843;p6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4" name="Google Shape;2844;p6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5" name="Google Shape;2845;p6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6" name="Google Shape;2846;p6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7" name="Google Shape;2847;p6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8" name="Google Shape;2848;p6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9" name="Google Shape;2849;p6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0" name="Google Shape;2850;p6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1" name="Google Shape;2851;p6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2" name="Google Shape;2852;p6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3" name="Google Shape;2853;p6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4" name="Google Shape;2854;p6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5" name="Google Shape;2855;p6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6" name="Google Shape;2856;p6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7" name="Google Shape;2857;p6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8" name="Google Shape;2858;p6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9" name="Google Shape;2859;p6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0" name="Google Shape;2860;p6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1" name="Google Shape;2861;p6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2" name="Google Shape;2862;p6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3" name="Google Shape;2863;p6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4" name="Google Shape;2864;p6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5" name="Google Shape;2865;p6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6" name="Google Shape;2866;p6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7" name="Google Shape;2867;p6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8" name="Google Shape;2868;p6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9" name="Google Shape;2869;p6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0" name="Google Shape;2870;p6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1" name="Google Shape;2871;p6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2" name="Google Shape;2872;p6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3" name="Google Shape;2873;p6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4" name="Google Shape;2874;p6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5" name="Google Shape;2875;p6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6" name="Google Shape;2876;p6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7" name="Google Shape;2877;p6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8" name="Google Shape;2878;p6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9" name="Google Shape;2879;p6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0" name="Google Shape;2880;p6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1" name="Google Shape;2881;p6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2" name="Google Shape;2882;p6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3" name="Google Shape;2883;p6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4" name="Google Shape;2884;p6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5" name="Google Shape;2885;p6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6" name="Google Shape;2886;p6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7" name="Google Shape;2887;p6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8" name="Google Shape;2888;p6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9" name="Google Shape;2889;p6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0" name="Google Shape;2890;p6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1" name="Google Shape;2891;p6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2" name="Google Shape;2892;p6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3" name="Google Shape;2893;p6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4" name="Google Shape;2894;p6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5" name="Google Shape;2895;p6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6" name="Google Shape;2896;p6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7" name="Google Shape;2897;p6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8" name="Google Shape;2898;p6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9" name="Google Shape;2899;p6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0" name="Google Shape;2900;p6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1" name="Google Shape;2901;p6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2" name="Google Shape;2902;p6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3" name="Google Shape;2903;p6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4" name="Google Shape;2904;p6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5" name="Google Shape;2905;p6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6" name="Google Shape;2906;p6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7" name="Google Shape;2907;p6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8" name="Google Shape;2908;p6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9" name="Google Shape;2909;p6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0" name="Google Shape;2910;p6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1" name="Google Shape;2911;p6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2" name="Google Shape;2912;p6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3" name="Google Shape;2913;p6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4" name="Google Shape;2914;p6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5" name="Google Shape;2915;p6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6" name="Google Shape;2916;p6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7" name="Google Shape;2917;p6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8" name="Google Shape;2918;p6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9" name="Google Shape;2919;p6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0" name="Google Shape;2920;p6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1" name="Google Shape;2921;p6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2" name="Google Shape;2922;p6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3" name="Google Shape;2923;p6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4" name="Google Shape;2924;p6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5" name="Google Shape;2925;p6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6" name="Google Shape;2926;p6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7" name="Google Shape;2927;p6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8" name="Google Shape;2928;p6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9" name="Google Shape;2929;p6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0" name="Google Shape;2930;p6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1" name="Google Shape;2931;p6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2" name="Google Shape;2932;p6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3" name="Google Shape;2933;p6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4" name="Google Shape;2934;p6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5" name="Google Shape;2935;p6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6" name="Google Shape;2936;p6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7" name="Google Shape;2937;p6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8" name="Google Shape;2938;p6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9" name="Google Shape;2939;p6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0" name="Google Shape;2940;p6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1" name="Google Shape;2941;p6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2" name="Google Shape;2942;p6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3" name="Google Shape;2943;p6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44" name="Google Shape;2944;p6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5" name="Google Shape;2945;p6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6" name="Google Shape;2946;p6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7" name="Google Shape;2947;p6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8" name="Google Shape;2948;p6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9" name="Google Shape;2949;p6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0" name="Google Shape;2950;p6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1" name="Google Shape;2951;p6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2" name="Google Shape;2952;p6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6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54" name="Google Shape;2954;p61"/>
          <p:cNvGrpSpPr/>
          <p:nvPr/>
        </p:nvGrpSpPr>
        <p:grpSpPr>
          <a:xfrm flipH="1">
            <a:off x="5317213" y="637508"/>
            <a:ext cx="3268775" cy="380199"/>
            <a:chOff x="975489" y="863689"/>
            <a:chExt cx="3268775" cy="380199"/>
          </a:xfrm>
        </p:grpSpPr>
        <p:grpSp>
          <p:nvGrpSpPr>
            <p:cNvPr id="2955" name="Google Shape;2955;p6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956" name="Google Shape;2956;p6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7" name="Google Shape;2957;p6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8" name="Google Shape;2958;p6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9" name="Google Shape;2959;p6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0" name="Google Shape;2960;p6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1" name="Google Shape;2961;p6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2" name="Google Shape;2962;p6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3" name="Google Shape;2963;p6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4" name="Google Shape;2964;p6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5" name="Google Shape;2965;p6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6" name="Google Shape;2966;p6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7" name="Google Shape;2967;p6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8" name="Google Shape;2968;p6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9" name="Google Shape;2969;p6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0" name="Google Shape;2970;p6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1" name="Google Shape;2971;p6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2" name="Google Shape;2972;p6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3" name="Google Shape;2973;p6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4" name="Google Shape;2974;p6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5" name="Google Shape;2975;p6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6" name="Google Shape;2976;p6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7" name="Google Shape;2977;p6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8" name="Google Shape;2978;p6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9" name="Google Shape;2979;p6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0" name="Google Shape;2980;p6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1" name="Google Shape;2981;p6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2" name="Google Shape;2982;p6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3" name="Google Shape;2983;p6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4" name="Google Shape;2984;p6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5" name="Google Shape;2985;p6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6" name="Google Shape;2986;p6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7" name="Google Shape;2987;p6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8" name="Google Shape;2988;p6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9" name="Google Shape;2989;p6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0" name="Google Shape;2990;p6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1" name="Google Shape;2991;p6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2" name="Google Shape;2992;p6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3" name="Google Shape;2993;p6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4" name="Google Shape;2994;p6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5" name="Google Shape;2995;p6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6" name="Google Shape;2996;p6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7" name="Google Shape;2997;p6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8" name="Google Shape;2998;p6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9" name="Google Shape;2999;p6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0" name="Google Shape;3000;p6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1" name="Google Shape;3001;p6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2" name="Google Shape;3002;p6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3" name="Google Shape;3003;p6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4" name="Google Shape;3004;p6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5" name="Google Shape;3005;p6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6" name="Google Shape;3006;p6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7" name="Google Shape;3007;p6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8" name="Google Shape;3008;p6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9" name="Google Shape;3009;p6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0" name="Google Shape;3010;p6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1" name="Google Shape;3011;p6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2" name="Google Shape;3012;p6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3" name="Google Shape;3013;p6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4" name="Google Shape;3014;p6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5" name="Google Shape;3015;p6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6" name="Google Shape;3016;p6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7" name="Google Shape;3017;p6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8" name="Google Shape;3018;p6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9" name="Google Shape;3019;p6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0" name="Google Shape;3020;p6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1" name="Google Shape;3021;p6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2" name="Google Shape;3022;p6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3" name="Google Shape;3023;p6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4" name="Google Shape;3024;p6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5" name="Google Shape;3025;p6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6" name="Google Shape;3026;p6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7" name="Google Shape;3027;p6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8" name="Google Shape;3028;p6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9" name="Google Shape;3029;p6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0" name="Google Shape;3030;p6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1" name="Google Shape;3031;p6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2" name="Google Shape;3032;p6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3" name="Google Shape;3033;p6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4" name="Google Shape;3034;p6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5" name="Google Shape;3035;p6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6" name="Google Shape;3036;p6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7" name="Google Shape;3037;p6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8" name="Google Shape;3038;p6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9" name="Google Shape;3039;p6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0" name="Google Shape;3040;p6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1" name="Google Shape;3041;p6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2" name="Google Shape;3042;p6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3" name="Google Shape;3043;p6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4" name="Google Shape;3044;p6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5" name="Google Shape;3045;p6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6" name="Google Shape;3046;p6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7" name="Google Shape;3047;p6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8" name="Google Shape;3048;p6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9" name="Google Shape;3049;p6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0" name="Google Shape;3050;p6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1" name="Google Shape;3051;p6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2" name="Google Shape;3052;p6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3" name="Google Shape;3053;p6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4" name="Google Shape;3054;p6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5" name="Google Shape;3055;p6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6" name="Google Shape;3056;p6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7" name="Google Shape;3057;p6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8" name="Google Shape;3058;p6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9" name="Google Shape;3059;p6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0" name="Google Shape;3060;p6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1" name="Google Shape;3061;p6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062" name="Google Shape;3062;p6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6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6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6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6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6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6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6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6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6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2" name="Google Shape;3072;p61"/>
          <p:cNvGrpSpPr/>
          <p:nvPr/>
        </p:nvGrpSpPr>
        <p:grpSpPr>
          <a:xfrm flipH="1">
            <a:off x="7585162" y="1225426"/>
            <a:ext cx="1367338" cy="3587144"/>
            <a:chOff x="2458218" y="139012"/>
            <a:chExt cx="607787" cy="1594428"/>
          </a:xfrm>
        </p:grpSpPr>
        <p:sp>
          <p:nvSpPr>
            <p:cNvPr id="3073" name="Google Shape;3073;p61"/>
            <p:cNvSpPr/>
            <p:nvPr/>
          </p:nvSpPr>
          <p:spPr>
            <a:xfrm>
              <a:off x="2519575" y="199763"/>
              <a:ext cx="481403" cy="1501070"/>
            </a:xfrm>
            <a:custGeom>
              <a:avLst/>
              <a:gdLst/>
              <a:ahLst/>
              <a:cxnLst/>
              <a:rect l="l" t="t" r="r" b="b"/>
              <a:pathLst>
                <a:path w="14185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14184" y="44985"/>
                  </a:lnTo>
                  <a:lnTo>
                    <a:pt x="1418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74" name="Google Shape;3074;p61"/>
            <p:cNvGrpSpPr/>
            <p:nvPr/>
          </p:nvGrpSpPr>
          <p:grpSpPr>
            <a:xfrm>
              <a:off x="2783045" y="516049"/>
              <a:ext cx="175345" cy="96127"/>
              <a:chOff x="3262678" y="550088"/>
              <a:chExt cx="239510" cy="131303"/>
            </a:xfrm>
          </p:grpSpPr>
          <p:sp>
            <p:nvSpPr>
              <p:cNvPr id="3075" name="Google Shape;3075;p61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076" name="Google Shape;3076;p61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3077" name="Google Shape;3077;p61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8" name="Google Shape;3078;p61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079" name="Google Shape;3079;p61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0" name="Google Shape;3080;p61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1" name="Google Shape;3081;p61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2" name="Google Shape;3082;p61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3" name="Google Shape;3083;p61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4" name="Google Shape;3084;p61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5" name="Google Shape;3085;p61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6" name="Google Shape;3086;p61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7" name="Google Shape;3087;p61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8" name="Google Shape;3088;p61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9" name="Google Shape;3089;p61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0" name="Google Shape;3090;p61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1" name="Google Shape;3091;p61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2" name="Google Shape;3092;p61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3" name="Google Shape;3093;p61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4" name="Google Shape;3094;p61"/>
            <p:cNvGrpSpPr/>
            <p:nvPr/>
          </p:nvGrpSpPr>
          <p:grpSpPr>
            <a:xfrm>
              <a:off x="2545762" y="320428"/>
              <a:ext cx="237277" cy="136395"/>
              <a:chOff x="3220874" y="332628"/>
              <a:chExt cx="237277" cy="136395"/>
            </a:xfrm>
          </p:grpSpPr>
          <p:sp>
            <p:nvSpPr>
              <p:cNvPr id="3095" name="Google Shape;3095;p61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6" name="Google Shape;3096;p61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7" name="Google Shape;3097;p61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8" name="Google Shape;3098;p61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9" name="Google Shape;3099;p61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0" name="Google Shape;3100;p61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1" name="Google Shape;3101;p61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2" name="Google Shape;3102;p61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3" name="Google Shape;3103;p61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4" name="Google Shape;3104;p61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5" name="Google Shape;3105;p61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6" name="Google Shape;3106;p61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7" name="Google Shape;3107;p61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8" name="Google Shape;3108;p61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09" name="Google Shape;3109;p61"/>
            <p:cNvGrpSpPr/>
            <p:nvPr/>
          </p:nvGrpSpPr>
          <p:grpSpPr>
            <a:xfrm>
              <a:off x="2783043" y="334496"/>
              <a:ext cx="201555" cy="121802"/>
              <a:chOff x="3410268" y="831871"/>
              <a:chExt cx="201555" cy="121802"/>
            </a:xfrm>
          </p:grpSpPr>
          <p:sp>
            <p:nvSpPr>
              <p:cNvPr id="3110" name="Google Shape;3110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1" name="Google Shape;3111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2" name="Google Shape;3112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3" name="Google Shape;3113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4" name="Google Shape;3114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5" name="Google Shape;3115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6" name="Google Shape;3116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7" name="Google Shape;3117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8" name="Google Shape;3118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19" name="Google Shape;3119;p61"/>
            <p:cNvGrpSpPr/>
            <p:nvPr/>
          </p:nvGrpSpPr>
          <p:grpSpPr>
            <a:xfrm>
              <a:off x="2544653" y="484563"/>
              <a:ext cx="239510" cy="131303"/>
              <a:chOff x="3262678" y="550088"/>
              <a:chExt cx="239510" cy="131303"/>
            </a:xfrm>
          </p:grpSpPr>
          <p:sp>
            <p:nvSpPr>
              <p:cNvPr id="3120" name="Google Shape;3120;p61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21" name="Google Shape;3121;p61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3122" name="Google Shape;3122;p61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3" name="Google Shape;3123;p61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124" name="Google Shape;3124;p61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5" name="Google Shape;3125;p61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6" name="Google Shape;3126;p61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7" name="Google Shape;3127;p61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8" name="Google Shape;3128;p61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9" name="Google Shape;3129;p61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0" name="Google Shape;3130;p61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1" name="Google Shape;3131;p61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2" name="Google Shape;3132;p61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3" name="Google Shape;3133;p61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4" name="Google Shape;3134;p61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5" name="Google Shape;3135;p61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6" name="Google Shape;3136;p61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7" name="Google Shape;3137;p61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8" name="Google Shape;3138;p61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39" name="Google Shape;3139;p61"/>
            <p:cNvGrpSpPr/>
            <p:nvPr/>
          </p:nvGrpSpPr>
          <p:grpSpPr>
            <a:xfrm flipH="1">
              <a:off x="2758253" y="643619"/>
              <a:ext cx="239510" cy="131303"/>
              <a:chOff x="3262678" y="550088"/>
              <a:chExt cx="239510" cy="131303"/>
            </a:xfrm>
          </p:grpSpPr>
          <p:sp>
            <p:nvSpPr>
              <p:cNvPr id="3140" name="Google Shape;3140;p61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41" name="Google Shape;3141;p61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3142" name="Google Shape;3142;p61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3" name="Google Shape;3143;p61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144" name="Google Shape;3144;p61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5" name="Google Shape;3145;p61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6" name="Google Shape;3146;p61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7" name="Google Shape;3147;p61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8" name="Google Shape;3148;p61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9" name="Google Shape;3149;p61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0" name="Google Shape;3150;p61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1" name="Google Shape;3151;p61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2" name="Google Shape;3152;p61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3" name="Google Shape;3153;p61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4" name="Google Shape;3154;p61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5" name="Google Shape;3155;p61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6" name="Google Shape;3156;p61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7" name="Google Shape;3157;p61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8" name="Google Shape;3158;p61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59" name="Google Shape;3159;p61"/>
            <p:cNvGrpSpPr/>
            <p:nvPr/>
          </p:nvGrpSpPr>
          <p:grpSpPr>
            <a:xfrm>
              <a:off x="2570106" y="648377"/>
              <a:ext cx="201555" cy="121802"/>
              <a:chOff x="3410268" y="831871"/>
              <a:chExt cx="201555" cy="121802"/>
            </a:xfrm>
          </p:grpSpPr>
          <p:sp>
            <p:nvSpPr>
              <p:cNvPr id="3160" name="Google Shape;3160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1" name="Google Shape;3161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2" name="Google Shape;3162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3" name="Google Shape;3163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4" name="Google Shape;3164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5" name="Google Shape;3165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6" name="Google Shape;3166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69" name="Google Shape;3169;p61"/>
            <p:cNvGrpSpPr/>
            <p:nvPr/>
          </p:nvGrpSpPr>
          <p:grpSpPr>
            <a:xfrm flipH="1">
              <a:off x="2783043" y="1108371"/>
              <a:ext cx="201555" cy="121802"/>
              <a:chOff x="3410268" y="831871"/>
              <a:chExt cx="201555" cy="121802"/>
            </a:xfrm>
          </p:grpSpPr>
          <p:sp>
            <p:nvSpPr>
              <p:cNvPr id="3170" name="Google Shape;3170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3" name="Google Shape;3173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4" name="Google Shape;3174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7" name="Google Shape;3177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8" name="Google Shape;3178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9" name="Google Shape;3179;p61"/>
            <p:cNvGrpSpPr/>
            <p:nvPr/>
          </p:nvGrpSpPr>
          <p:grpSpPr>
            <a:xfrm>
              <a:off x="2764078" y="941213"/>
              <a:ext cx="239510" cy="131303"/>
              <a:chOff x="3262678" y="550088"/>
              <a:chExt cx="239510" cy="131303"/>
            </a:xfrm>
          </p:grpSpPr>
          <p:sp>
            <p:nvSpPr>
              <p:cNvPr id="3180" name="Google Shape;3180;p61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81" name="Google Shape;3181;p61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3182" name="Google Shape;3182;p61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3" name="Google Shape;3183;p61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184" name="Google Shape;3184;p61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5" name="Google Shape;3185;p61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6" name="Google Shape;3186;p61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7" name="Google Shape;3187;p61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8" name="Google Shape;3188;p61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9" name="Google Shape;3189;p61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0" name="Google Shape;3190;p61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1" name="Google Shape;3191;p61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2" name="Google Shape;3192;p61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3" name="Google Shape;3193;p61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4" name="Google Shape;3194;p61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5" name="Google Shape;3195;p61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6" name="Google Shape;3196;p61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7" name="Google Shape;3197;p61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8" name="Google Shape;3198;p61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99" name="Google Shape;3199;p61"/>
            <p:cNvGrpSpPr/>
            <p:nvPr/>
          </p:nvGrpSpPr>
          <p:grpSpPr>
            <a:xfrm>
              <a:off x="2558028" y="941232"/>
              <a:ext cx="239510" cy="131303"/>
              <a:chOff x="3262678" y="550088"/>
              <a:chExt cx="239510" cy="131303"/>
            </a:xfrm>
          </p:grpSpPr>
          <p:sp>
            <p:nvSpPr>
              <p:cNvPr id="3200" name="Google Shape;3200;p61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201" name="Google Shape;3201;p61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3202" name="Google Shape;3202;p61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3" name="Google Shape;3203;p61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204" name="Google Shape;3204;p61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5" name="Google Shape;3205;p61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6" name="Google Shape;3206;p61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7" name="Google Shape;3207;p61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8" name="Google Shape;3208;p61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9" name="Google Shape;3209;p61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0" name="Google Shape;3210;p61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1" name="Google Shape;3211;p61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2" name="Google Shape;3212;p61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3" name="Google Shape;3213;p61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4" name="Google Shape;3214;p61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5" name="Google Shape;3215;p61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6" name="Google Shape;3216;p61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7" name="Google Shape;3217;p61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8" name="Google Shape;3218;p61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19" name="Google Shape;3219;p61"/>
            <p:cNvGrpSpPr/>
            <p:nvPr/>
          </p:nvGrpSpPr>
          <p:grpSpPr>
            <a:xfrm>
              <a:off x="2545762" y="1097628"/>
              <a:ext cx="237277" cy="136395"/>
              <a:chOff x="3220874" y="332628"/>
              <a:chExt cx="237277" cy="136395"/>
            </a:xfrm>
          </p:grpSpPr>
          <p:sp>
            <p:nvSpPr>
              <p:cNvPr id="3220" name="Google Shape;3220;p61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1" name="Google Shape;3221;p61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2" name="Google Shape;3222;p61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3" name="Google Shape;3223;p61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4" name="Google Shape;3224;p61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5" name="Google Shape;3225;p61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6" name="Google Shape;3226;p61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7" name="Google Shape;3227;p61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8" name="Google Shape;3228;p61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9" name="Google Shape;3229;p61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0" name="Google Shape;3230;p61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1" name="Google Shape;3231;p61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2" name="Google Shape;3232;p61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3" name="Google Shape;3233;p61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34" name="Google Shape;3234;p61"/>
            <p:cNvGrpSpPr/>
            <p:nvPr/>
          </p:nvGrpSpPr>
          <p:grpSpPr>
            <a:xfrm>
              <a:off x="2545762" y="789416"/>
              <a:ext cx="237277" cy="136395"/>
              <a:chOff x="3220874" y="332628"/>
              <a:chExt cx="237277" cy="136395"/>
            </a:xfrm>
          </p:grpSpPr>
          <p:sp>
            <p:nvSpPr>
              <p:cNvPr id="3235" name="Google Shape;3235;p61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6" name="Google Shape;3236;p61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7" name="Google Shape;3237;p61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8" name="Google Shape;3238;p61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9" name="Google Shape;3239;p61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0" name="Google Shape;3240;p61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1" name="Google Shape;3241;p61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2" name="Google Shape;3242;p61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3" name="Google Shape;3243;p61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4" name="Google Shape;3244;p61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5" name="Google Shape;3245;p61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6" name="Google Shape;3246;p61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7" name="Google Shape;3247;p61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8" name="Google Shape;3248;p61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49" name="Google Shape;3249;p61"/>
            <p:cNvGrpSpPr/>
            <p:nvPr/>
          </p:nvGrpSpPr>
          <p:grpSpPr>
            <a:xfrm>
              <a:off x="2789618" y="1441933"/>
              <a:ext cx="201555" cy="121802"/>
              <a:chOff x="3410268" y="831871"/>
              <a:chExt cx="201555" cy="121802"/>
            </a:xfrm>
          </p:grpSpPr>
          <p:sp>
            <p:nvSpPr>
              <p:cNvPr id="3250" name="Google Shape;3250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1" name="Google Shape;3251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2" name="Google Shape;3252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3" name="Google Shape;3253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4" name="Google Shape;3254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5" name="Google Shape;3255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6" name="Google Shape;3256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7" name="Google Shape;3257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8" name="Google Shape;3258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59" name="Google Shape;3259;p61"/>
            <p:cNvGrpSpPr/>
            <p:nvPr/>
          </p:nvGrpSpPr>
          <p:grpSpPr>
            <a:xfrm>
              <a:off x="2545762" y="1429316"/>
              <a:ext cx="237277" cy="136395"/>
              <a:chOff x="3220874" y="332628"/>
              <a:chExt cx="237277" cy="136395"/>
            </a:xfrm>
          </p:grpSpPr>
          <p:sp>
            <p:nvSpPr>
              <p:cNvPr id="3260" name="Google Shape;3260;p61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1" name="Google Shape;3261;p61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2" name="Google Shape;3262;p61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3" name="Google Shape;3263;p61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4" name="Google Shape;3264;p61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5" name="Google Shape;3265;p61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6" name="Google Shape;3266;p61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7" name="Google Shape;3267;p61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8" name="Google Shape;3268;p61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9" name="Google Shape;3269;p61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0" name="Google Shape;3270;p61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1" name="Google Shape;3271;p61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2" name="Google Shape;3272;p61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3" name="Google Shape;3273;p61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4" name="Google Shape;3274;p61"/>
            <p:cNvGrpSpPr/>
            <p:nvPr/>
          </p:nvGrpSpPr>
          <p:grpSpPr>
            <a:xfrm>
              <a:off x="2570106" y="1275164"/>
              <a:ext cx="201555" cy="121802"/>
              <a:chOff x="3410268" y="831871"/>
              <a:chExt cx="201555" cy="121802"/>
            </a:xfrm>
          </p:grpSpPr>
          <p:sp>
            <p:nvSpPr>
              <p:cNvPr id="3275" name="Google Shape;3275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6" name="Google Shape;3276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7" name="Google Shape;3277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8" name="Google Shape;3278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9" name="Google Shape;3279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0" name="Google Shape;3280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1" name="Google Shape;3281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2" name="Google Shape;3282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3" name="Google Shape;3283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84" name="Google Shape;3284;p61"/>
            <p:cNvGrpSpPr/>
            <p:nvPr/>
          </p:nvGrpSpPr>
          <p:grpSpPr>
            <a:xfrm flipH="1">
              <a:off x="2769943" y="1275158"/>
              <a:ext cx="201555" cy="121802"/>
              <a:chOff x="3410268" y="831871"/>
              <a:chExt cx="201555" cy="121802"/>
            </a:xfrm>
          </p:grpSpPr>
          <p:sp>
            <p:nvSpPr>
              <p:cNvPr id="3285" name="Google Shape;3285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6" name="Google Shape;3286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7" name="Google Shape;3287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8" name="Google Shape;3288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9" name="Google Shape;3289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0" name="Google Shape;3290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1" name="Google Shape;3291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2" name="Google Shape;3292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3" name="Google Shape;3293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94" name="Google Shape;3294;p61"/>
            <p:cNvGrpSpPr/>
            <p:nvPr/>
          </p:nvGrpSpPr>
          <p:grpSpPr>
            <a:xfrm flipH="1">
              <a:off x="2789618" y="803108"/>
              <a:ext cx="201555" cy="121802"/>
              <a:chOff x="3410268" y="831871"/>
              <a:chExt cx="201555" cy="121802"/>
            </a:xfrm>
          </p:grpSpPr>
          <p:sp>
            <p:nvSpPr>
              <p:cNvPr id="3295" name="Google Shape;3295;p61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6" name="Google Shape;3296;p61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7" name="Google Shape;3297;p61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8" name="Google Shape;3298;p61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9" name="Google Shape;3299;p61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0" name="Google Shape;3300;p61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1" name="Google Shape;3301;p61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2" name="Google Shape;3302;p61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3" name="Google Shape;3303;p61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304" name="Google Shape;3304;p61"/>
            <p:cNvSpPr/>
            <p:nvPr/>
          </p:nvSpPr>
          <p:spPr>
            <a:xfrm>
              <a:off x="2721975" y="1561483"/>
              <a:ext cx="279000" cy="139381"/>
            </a:xfrm>
            <a:custGeom>
              <a:avLst/>
              <a:gdLst/>
              <a:ahLst/>
              <a:cxnLst/>
              <a:rect l="l" t="t" r="r" b="b"/>
              <a:pathLst>
                <a:path w="8221" h="4107" extrusionOk="0">
                  <a:moveTo>
                    <a:pt x="0" y="1"/>
                  </a:moveTo>
                  <a:lnTo>
                    <a:pt x="0" y="4106"/>
                  </a:lnTo>
                  <a:lnTo>
                    <a:pt x="8220" y="4106"/>
                  </a:lnTo>
                  <a:lnTo>
                    <a:pt x="8220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05" name="Google Shape;3305;p61"/>
            <p:cNvGrpSpPr/>
            <p:nvPr/>
          </p:nvGrpSpPr>
          <p:grpSpPr>
            <a:xfrm>
              <a:off x="2464730" y="1678970"/>
              <a:ext cx="587594" cy="54470"/>
              <a:chOff x="4343749" y="2322263"/>
              <a:chExt cx="587594" cy="54470"/>
            </a:xfrm>
          </p:grpSpPr>
          <p:sp>
            <p:nvSpPr>
              <p:cNvPr id="3306" name="Google Shape;3306;p61"/>
              <p:cNvSpPr/>
              <p:nvPr/>
            </p:nvSpPr>
            <p:spPr>
              <a:xfrm>
                <a:off x="4703317" y="2322263"/>
                <a:ext cx="190321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240" extrusionOk="0">
                    <a:moveTo>
                      <a:pt x="0" y="1"/>
                    </a:moveTo>
                    <a:lnTo>
                      <a:pt x="0" y="1240"/>
                    </a:lnTo>
                    <a:lnTo>
                      <a:pt x="5608" y="1240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7" name="Google Shape;3307;p61"/>
              <p:cNvSpPr/>
              <p:nvPr/>
            </p:nvSpPr>
            <p:spPr>
              <a:xfrm>
                <a:off x="4693814" y="2343305"/>
                <a:ext cx="202437" cy="15849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467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5964" y="467"/>
                    </a:lnTo>
                    <a:lnTo>
                      <a:pt x="5964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8" name="Google Shape;3308;p61"/>
              <p:cNvSpPr/>
              <p:nvPr/>
            </p:nvSpPr>
            <p:spPr>
              <a:xfrm>
                <a:off x="4594785" y="2322263"/>
                <a:ext cx="94754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935" extrusionOk="0">
                    <a:moveTo>
                      <a:pt x="0" y="1"/>
                    </a:moveTo>
                    <a:lnTo>
                      <a:pt x="0" y="934"/>
                    </a:lnTo>
                    <a:lnTo>
                      <a:pt x="2791" y="934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9" name="Google Shape;3309;p61"/>
              <p:cNvSpPr/>
              <p:nvPr/>
            </p:nvSpPr>
            <p:spPr>
              <a:xfrm>
                <a:off x="4553619" y="2347886"/>
                <a:ext cx="151735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50" extrusionOk="0">
                    <a:moveTo>
                      <a:pt x="849" y="1"/>
                    </a:moveTo>
                    <a:cubicBezTo>
                      <a:pt x="373" y="1"/>
                      <a:pt x="0" y="374"/>
                      <a:pt x="0" y="849"/>
                    </a:cubicBezTo>
                    <a:lnTo>
                      <a:pt x="4471" y="849"/>
                    </a:lnTo>
                    <a:lnTo>
                      <a:pt x="447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0" name="Google Shape;3310;p61"/>
              <p:cNvSpPr/>
              <p:nvPr/>
            </p:nvSpPr>
            <p:spPr>
              <a:xfrm>
                <a:off x="4677117" y="2347886"/>
                <a:ext cx="254226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850" extrusionOk="0">
                    <a:moveTo>
                      <a:pt x="849" y="1"/>
                    </a:moveTo>
                    <a:cubicBezTo>
                      <a:pt x="382" y="1"/>
                      <a:pt x="0" y="374"/>
                      <a:pt x="0" y="849"/>
                    </a:cubicBezTo>
                    <a:lnTo>
                      <a:pt x="7491" y="849"/>
                    </a:lnTo>
                    <a:cubicBezTo>
                      <a:pt x="7491" y="374"/>
                      <a:pt x="7109" y="1"/>
                      <a:pt x="6643" y="1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1" name="Google Shape;3311;p61"/>
              <p:cNvSpPr/>
              <p:nvPr/>
            </p:nvSpPr>
            <p:spPr>
              <a:xfrm>
                <a:off x="4885256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60" y="221"/>
                      <a:pt x="1" y="526"/>
                    </a:cubicBezTo>
                    <a:lnTo>
                      <a:pt x="1070" y="526"/>
                    </a:lnTo>
                    <a:cubicBezTo>
                      <a:pt x="1010" y="221"/>
                      <a:pt x="790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2" name="Google Shape;3312;p61"/>
              <p:cNvSpPr/>
              <p:nvPr/>
            </p:nvSpPr>
            <p:spPr>
              <a:xfrm>
                <a:off x="4855594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2" y="0"/>
                    </a:moveTo>
                    <a:cubicBezTo>
                      <a:pt x="179" y="0"/>
                      <a:pt x="60" y="111"/>
                      <a:pt x="1" y="263"/>
                    </a:cubicBezTo>
                    <a:lnTo>
                      <a:pt x="663" y="263"/>
                    </a:lnTo>
                    <a:cubicBezTo>
                      <a:pt x="603" y="111"/>
                      <a:pt x="476" y="0"/>
                      <a:pt x="332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3" name="Google Shape;3313;p61"/>
              <p:cNvSpPr/>
              <p:nvPr/>
            </p:nvSpPr>
            <p:spPr>
              <a:xfrm>
                <a:off x="4733827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1" y="0"/>
                    </a:moveTo>
                    <a:cubicBezTo>
                      <a:pt x="187" y="0"/>
                      <a:pt x="60" y="111"/>
                      <a:pt x="1" y="263"/>
                    </a:cubicBezTo>
                    <a:lnTo>
                      <a:pt x="662" y="263"/>
                    </a:lnTo>
                    <a:cubicBezTo>
                      <a:pt x="603" y="111"/>
                      <a:pt x="484" y="0"/>
                      <a:pt x="331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4" name="Google Shape;3314;p61"/>
              <p:cNvSpPr/>
              <p:nvPr/>
            </p:nvSpPr>
            <p:spPr>
              <a:xfrm>
                <a:off x="4690081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51" y="221"/>
                      <a:pt x="0" y="526"/>
                    </a:cubicBezTo>
                    <a:lnTo>
                      <a:pt x="1069" y="526"/>
                    </a:lnTo>
                    <a:cubicBezTo>
                      <a:pt x="1010" y="221"/>
                      <a:pt x="789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5" name="Google Shape;3315;p61"/>
              <p:cNvSpPr/>
              <p:nvPr/>
            </p:nvSpPr>
            <p:spPr>
              <a:xfrm>
                <a:off x="4493447" y="2322263"/>
                <a:ext cx="190321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240" extrusionOk="0">
                    <a:moveTo>
                      <a:pt x="0" y="1"/>
                    </a:moveTo>
                    <a:lnTo>
                      <a:pt x="0" y="1240"/>
                    </a:lnTo>
                    <a:lnTo>
                      <a:pt x="5608" y="1240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6" name="Google Shape;3316;p61"/>
              <p:cNvSpPr/>
              <p:nvPr/>
            </p:nvSpPr>
            <p:spPr>
              <a:xfrm>
                <a:off x="4483945" y="2343305"/>
                <a:ext cx="202709" cy="15849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467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5972" y="467"/>
                    </a:lnTo>
                    <a:lnTo>
                      <a:pt x="5972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7" name="Google Shape;3317;p61"/>
              <p:cNvSpPr/>
              <p:nvPr/>
            </p:nvSpPr>
            <p:spPr>
              <a:xfrm>
                <a:off x="4343749" y="2347886"/>
                <a:ext cx="151735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50" extrusionOk="0">
                    <a:moveTo>
                      <a:pt x="848" y="1"/>
                    </a:moveTo>
                    <a:cubicBezTo>
                      <a:pt x="382" y="1"/>
                      <a:pt x="0" y="374"/>
                      <a:pt x="0" y="849"/>
                    </a:cubicBezTo>
                    <a:lnTo>
                      <a:pt x="4471" y="849"/>
                    </a:lnTo>
                    <a:lnTo>
                      <a:pt x="447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8" name="Google Shape;3318;p61"/>
              <p:cNvSpPr/>
              <p:nvPr/>
            </p:nvSpPr>
            <p:spPr>
              <a:xfrm>
                <a:off x="4467519" y="2347886"/>
                <a:ext cx="253954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850" extrusionOk="0">
                    <a:moveTo>
                      <a:pt x="849" y="1"/>
                    </a:moveTo>
                    <a:cubicBezTo>
                      <a:pt x="374" y="1"/>
                      <a:pt x="1" y="374"/>
                      <a:pt x="1" y="849"/>
                    </a:cubicBezTo>
                    <a:lnTo>
                      <a:pt x="7483" y="849"/>
                    </a:lnTo>
                    <a:cubicBezTo>
                      <a:pt x="7483" y="374"/>
                      <a:pt x="7110" y="1"/>
                      <a:pt x="6635" y="1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9" name="Google Shape;3319;p61"/>
              <p:cNvSpPr/>
              <p:nvPr/>
            </p:nvSpPr>
            <p:spPr>
              <a:xfrm>
                <a:off x="4675386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60" y="221"/>
                      <a:pt x="1" y="526"/>
                    </a:cubicBezTo>
                    <a:lnTo>
                      <a:pt x="1069" y="526"/>
                    </a:lnTo>
                    <a:cubicBezTo>
                      <a:pt x="1010" y="221"/>
                      <a:pt x="798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0" name="Google Shape;3320;p61"/>
              <p:cNvSpPr/>
              <p:nvPr/>
            </p:nvSpPr>
            <p:spPr>
              <a:xfrm>
                <a:off x="4645725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2" y="0"/>
                    </a:moveTo>
                    <a:cubicBezTo>
                      <a:pt x="187" y="0"/>
                      <a:pt x="60" y="111"/>
                      <a:pt x="1" y="263"/>
                    </a:cubicBezTo>
                    <a:lnTo>
                      <a:pt x="662" y="263"/>
                    </a:lnTo>
                    <a:cubicBezTo>
                      <a:pt x="603" y="111"/>
                      <a:pt x="476" y="0"/>
                      <a:pt x="332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1" name="Google Shape;3321;p61"/>
              <p:cNvSpPr/>
              <p:nvPr/>
            </p:nvSpPr>
            <p:spPr>
              <a:xfrm>
                <a:off x="4524229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23" y="0"/>
                    </a:moveTo>
                    <a:cubicBezTo>
                      <a:pt x="179" y="0"/>
                      <a:pt x="60" y="111"/>
                      <a:pt x="1" y="263"/>
                    </a:cubicBezTo>
                    <a:lnTo>
                      <a:pt x="663" y="263"/>
                    </a:lnTo>
                    <a:cubicBezTo>
                      <a:pt x="603" y="111"/>
                      <a:pt x="476" y="0"/>
                      <a:pt x="323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2" name="Google Shape;3322;p61"/>
              <p:cNvSpPr/>
              <p:nvPr/>
            </p:nvSpPr>
            <p:spPr>
              <a:xfrm>
                <a:off x="4480212" y="2358848"/>
                <a:ext cx="36279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527" extrusionOk="0">
                    <a:moveTo>
                      <a:pt x="535" y="0"/>
                    </a:moveTo>
                    <a:cubicBezTo>
                      <a:pt x="272" y="0"/>
                      <a:pt x="59" y="221"/>
                      <a:pt x="0" y="526"/>
                    </a:cubicBezTo>
                    <a:lnTo>
                      <a:pt x="1069" y="526"/>
                    </a:lnTo>
                    <a:cubicBezTo>
                      <a:pt x="1010" y="221"/>
                      <a:pt x="789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323" name="Google Shape;3323;p61"/>
            <p:cNvSpPr/>
            <p:nvPr/>
          </p:nvSpPr>
          <p:spPr>
            <a:xfrm>
              <a:off x="2835971" y="1561483"/>
              <a:ext cx="153465" cy="118069"/>
            </a:xfrm>
            <a:custGeom>
              <a:avLst/>
              <a:gdLst/>
              <a:ahLst/>
              <a:cxnLst/>
              <a:rect l="l" t="t" r="r" b="b"/>
              <a:pathLst>
                <a:path w="4522" h="3479" extrusionOk="0">
                  <a:moveTo>
                    <a:pt x="0" y="1"/>
                  </a:moveTo>
                  <a:lnTo>
                    <a:pt x="0" y="3479"/>
                  </a:lnTo>
                  <a:lnTo>
                    <a:pt x="4522" y="3479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4" name="Google Shape;3324;p61"/>
            <p:cNvSpPr/>
            <p:nvPr/>
          </p:nvSpPr>
          <p:spPr>
            <a:xfrm>
              <a:off x="3011292" y="199775"/>
              <a:ext cx="15883" cy="1526712"/>
            </a:xfrm>
            <a:custGeom>
              <a:avLst/>
              <a:gdLst/>
              <a:ahLst/>
              <a:cxnLst/>
              <a:rect l="l" t="t" r="r" b="b"/>
              <a:pathLst>
                <a:path w="468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5" name="Google Shape;3325;p61"/>
            <p:cNvSpPr/>
            <p:nvPr/>
          </p:nvSpPr>
          <p:spPr>
            <a:xfrm>
              <a:off x="2997751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61"/>
            <p:cNvSpPr/>
            <p:nvPr/>
          </p:nvSpPr>
          <p:spPr>
            <a:xfrm>
              <a:off x="2847476" y="1571563"/>
              <a:ext cx="130456" cy="101100"/>
            </a:xfrm>
            <a:custGeom>
              <a:avLst/>
              <a:gdLst/>
              <a:ahLst/>
              <a:cxnLst/>
              <a:rect l="l" t="t" r="r" b="b"/>
              <a:pathLst>
                <a:path w="3844" h="2979" extrusionOk="0">
                  <a:moveTo>
                    <a:pt x="3742" y="102"/>
                  </a:moveTo>
                  <a:lnTo>
                    <a:pt x="3742" y="2876"/>
                  </a:lnTo>
                  <a:lnTo>
                    <a:pt x="102" y="2876"/>
                  </a:lnTo>
                  <a:lnTo>
                    <a:pt x="102" y="102"/>
                  </a:lnTo>
                  <a:close/>
                  <a:moveTo>
                    <a:pt x="1" y="1"/>
                  </a:moveTo>
                  <a:lnTo>
                    <a:pt x="1" y="2978"/>
                  </a:lnTo>
                  <a:lnTo>
                    <a:pt x="3843" y="2978"/>
                  </a:lnTo>
                  <a:lnTo>
                    <a:pt x="3843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61"/>
            <p:cNvSpPr/>
            <p:nvPr/>
          </p:nvSpPr>
          <p:spPr>
            <a:xfrm>
              <a:off x="2729747" y="198316"/>
              <a:ext cx="271229" cy="101100"/>
            </a:xfrm>
            <a:custGeom>
              <a:avLst/>
              <a:gdLst/>
              <a:ahLst/>
              <a:cxnLst/>
              <a:rect l="l" t="t" r="r" b="b"/>
              <a:pathLst>
                <a:path w="7992" h="2979" extrusionOk="0">
                  <a:moveTo>
                    <a:pt x="0" y="1"/>
                  </a:moveTo>
                  <a:lnTo>
                    <a:pt x="0" y="2978"/>
                  </a:lnTo>
                  <a:lnTo>
                    <a:pt x="7991" y="2978"/>
                  </a:lnTo>
                  <a:lnTo>
                    <a:pt x="799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8" name="Google Shape;3328;p61"/>
            <p:cNvSpPr/>
            <p:nvPr/>
          </p:nvSpPr>
          <p:spPr>
            <a:xfrm>
              <a:off x="2838279" y="214164"/>
              <a:ext cx="140501" cy="85251"/>
            </a:xfrm>
            <a:custGeom>
              <a:avLst/>
              <a:gdLst/>
              <a:ahLst/>
              <a:cxnLst/>
              <a:rect l="l" t="t" r="r" b="b"/>
              <a:pathLst>
                <a:path w="4140" h="2512" extrusionOk="0">
                  <a:moveTo>
                    <a:pt x="0" y="0"/>
                  </a:moveTo>
                  <a:lnTo>
                    <a:pt x="0" y="2511"/>
                  </a:lnTo>
                  <a:lnTo>
                    <a:pt x="4140" y="2511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9" name="Google Shape;3329;p61"/>
            <p:cNvSpPr/>
            <p:nvPr/>
          </p:nvSpPr>
          <p:spPr>
            <a:xfrm>
              <a:off x="2816661" y="175306"/>
              <a:ext cx="15883" cy="54130"/>
            </a:xfrm>
            <a:custGeom>
              <a:avLst/>
              <a:gdLst/>
              <a:ahLst/>
              <a:cxnLst/>
              <a:rect l="l" t="t" r="r" b="b"/>
              <a:pathLst>
                <a:path w="46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68" y="159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61"/>
            <p:cNvSpPr/>
            <p:nvPr/>
          </p:nvSpPr>
          <p:spPr>
            <a:xfrm>
              <a:off x="2818969" y="169537"/>
              <a:ext cx="233252" cy="37467"/>
            </a:xfrm>
            <a:custGeom>
              <a:avLst/>
              <a:gdLst/>
              <a:ahLst/>
              <a:cxnLst/>
              <a:rect l="l" t="t" r="r" b="b"/>
              <a:pathLst>
                <a:path w="6873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6278" y="1103"/>
                  </a:lnTo>
                  <a:cubicBezTo>
                    <a:pt x="6872" y="1103"/>
                    <a:pt x="6872" y="0"/>
                    <a:pt x="627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61"/>
            <p:cNvSpPr/>
            <p:nvPr/>
          </p:nvSpPr>
          <p:spPr>
            <a:xfrm>
              <a:off x="3019641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0" y="0"/>
                  </a:moveTo>
                  <a:cubicBezTo>
                    <a:pt x="280" y="153"/>
                    <a:pt x="280" y="738"/>
                    <a:pt x="0" y="899"/>
                  </a:cubicBezTo>
                  <a:cubicBezTo>
                    <a:pt x="492" y="899"/>
                    <a:pt x="492" y="0"/>
                    <a:pt x="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2" name="Google Shape;3332;p61"/>
            <p:cNvSpPr/>
            <p:nvPr/>
          </p:nvSpPr>
          <p:spPr>
            <a:xfrm>
              <a:off x="2851209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1" y="0"/>
                  </a:moveTo>
                  <a:cubicBezTo>
                    <a:pt x="281" y="153"/>
                    <a:pt x="281" y="738"/>
                    <a:pt x="1" y="899"/>
                  </a:cubicBezTo>
                  <a:cubicBezTo>
                    <a:pt x="493" y="899"/>
                    <a:pt x="493" y="0"/>
                    <a:pt x="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3" name="Google Shape;3333;p61"/>
            <p:cNvSpPr/>
            <p:nvPr/>
          </p:nvSpPr>
          <p:spPr>
            <a:xfrm>
              <a:off x="2686273" y="169537"/>
              <a:ext cx="154042" cy="37467"/>
            </a:xfrm>
            <a:custGeom>
              <a:avLst/>
              <a:gdLst/>
              <a:ahLst/>
              <a:cxnLst/>
              <a:rect l="l" t="t" r="r" b="b"/>
              <a:pathLst>
                <a:path w="4539" h="1104" extrusionOk="0">
                  <a:moveTo>
                    <a:pt x="501" y="0"/>
                  </a:moveTo>
                  <a:cubicBezTo>
                    <a:pt x="0" y="0"/>
                    <a:pt x="0" y="1103"/>
                    <a:pt x="501" y="1103"/>
                  </a:cubicBezTo>
                  <a:lnTo>
                    <a:pt x="4038" y="1103"/>
                  </a:lnTo>
                  <a:cubicBezTo>
                    <a:pt x="4539" y="1103"/>
                    <a:pt x="4539" y="0"/>
                    <a:pt x="4038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4" name="Google Shape;3334;p61"/>
            <p:cNvSpPr/>
            <p:nvPr/>
          </p:nvSpPr>
          <p:spPr>
            <a:xfrm>
              <a:off x="2809772" y="179888"/>
              <a:ext cx="17885" cy="19921"/>
            </a:xfrm>
            <a:custGeom>
              <a:avLst/>
              <a:gdLst/>
              <a:ahLst/>
              <a:cxnLst/>
              <a:rect l="l" t="t" r="r" b="b"/>
              <a:pathLst>
                <a:path w="527" h="587" extrusionOk="0">
                  <a:moveTo>
                    <a:pt x="263" y="1"/>
                  </a:moveTo>
                  <a:cubicBezTo>
                    <a:pt x="119" y="1"/>
                    <a:pt x="0" y="128"/>
                    <a:pt x="0" y="298"/>
                  </a:cubicBezTo>
                  <a:cubicBezTo>
                    <a:pt x="0" y="459"/>
                    <a:pt x="119" y="586"/>
                    <a:pt x="263" y="586"/>
                  </a:cubicBezTo>
                  <a:cubicBezTo>
                    <a:pt x="408" y="586"/>
                    <a:pt x="526" y="459"/>
                    <a:pt x="526" y="298"/>
                  </a:cubicBezTo>
                  <a:cubicBezTo>
                    <a:pt x="526" y="128"/>
                    <a:pt x="408" y="1"/>
                    <a:pt x="263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61"/>
            <p:cNvSpPr/>
            <p:nvPr/>
          </p:nvSpPr>
          <p:spPr>
            <a:xfrm>
              <a:off x="2816084" y="184503"/>
              <a:ext cx="9265" cy="10690"/>
            </a:xfrm>
            <a:custGeom>
              <a:avLst/>
              <a:gdLst/>
              <a:ahLst/>
              <a:cxnLst/>
              <a:rect l="l" t="t" r="r" b="b"/>
              <a:pathLst>
                <a:path w="273" h="315" extrusionOk="0">
                  <a:moveTo>
                    <a:pt x="137" y="0"/>
                  </a:moveTo>
                  <a:cubicBezTo>
                    <a:pt x="60" y="0"/>
                    <a:pt x="1" y="68"/>
                    <a:pt x="1" y="162"/>
                  </a:cubicBezTo>
                  <a:cubicBezTo>
                    <a:pt x="1" y="246"/>
                    <a:pt x="60" y="314"/>
                    <a:pt x="137" y="314"/>
                  </a:cubicBezTo>
                  <a:cubicBezTo>
                    <a:pt x="213" y="314"/>
                    <a:pt x="272" y="246"/>
                    <a:pt x="272" y="162"/>
                  </a:cubicBezTo>
                  <a:cubicBezTo>
                    <a:pt x="272" y="68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6" name="Google Shape;3336;p61"/>
            <p:cNvSpPr/>
            <p:nvPr/>
          </p:nvSpPr>
          <p:spPr>
            <a:xfrm>
              <a:off x="2694893" y="179888"/>
              <a:ext cx="17614" cy="19921"/>
            </a:xfrm>
            <a:custGeom>
              <a:avLst/>
              <a:gdLst/>
              <a:ahLst/>
              <a:cxnLst/>
              <a:rect l="l" t="t" r="r" b="b"/>
              <a:pathLst>
                <a:path w="519" h="587" extrusionOk="0">
                  <a:moveTo>
                    <a:pt x="264" y="1"/>
                  </a:moveTo>
                  <a:cubicBezTo>
                    <a:pt x="119" y="1"/>
                    <a:pt x="1" y="128"/>
                    <a:pt x="1" y="298"/>
                  </a:cubicBezTo>
                  <a:cubicBezTo>
                    <a:pt x="1" y="459"/>
                    <a:pt x="119" y="586"/>
                    <a:pt x="264" y="586"/>
                  </a:cubicBezTo>
                  <a:cubicBezTo>
                    <a:pt x="408" y="586"/>
                    <a:pt x="518" y="459"/>
                    <a:pt x="518" y="298"/>
                  </a:cubicBezTo>
                  <a:cubicBezTo>
                    <a:pt x="518" y="128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7" name="Google Shape;3337;p61"/>
            <p:cNvSpPr/>
            <p:nvPr/>
          </p:nvSpPr>
          <p:spPr>
            <a:xfrm>
              <a:off x="2700934" y="184503"/>
              <a:ext cx="9536" cy="10690"/>
            </a:xfrm>
            <a:custGeom>
              <a:avLst/>
              <a:gdLst/>
              <a:ahLst/>
              <a:cxnLst/>
              <a:rect l="l" t="t" r="r" b="b"/>
              <a:pathLst>
                <a:path w="281" h="315" extrusionOk="0">
                  <a:moveTo>
                    <a:pt x="137" y="0"/>
                  </a:moveTo>
                  <a:cubicBezTo>
                    <a:pt x="69" y="0"/>
                    <a:pt x="1" y="68"/>
                    <a:pt x="1" y="162"/>
                  </a:cubicBezTo>
                  <a:cubicBezTo>
                    <a:pt x="1" y="246"/>
                    <a:pt x="69" y="314"/>
                    <a:pt x="137" y="314"/>
                  </a:cubicBezTo>
                  <a:cubicBezTo>
                    <a:pt x="213" y="314"/>
                    <a:pt x="281" y="246"/>
                    <a:pt x="281" y="162"/>
                  </a:cubicBezTo>
                  <a:cubicBezTo>
                    <a:pt x="281" y="68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61"/>
            <p:cNvSpPr/>
            <p:nvPr/>
          </p:nvSpPr>
          <p:spPr>
            <a:xfrm>
              <a:off x="2845474" y="221359"/>
              <a:ext cx="128419" cy="70285"/>
            </a:xfrm>
            <a:custGeom>
              <a:avLst/>
              <a:gdLst/>
              <a:ahLst/>
              <a:cxnLst/>
              <a:rect l="l" t="t" r="r" b="b"/>
              <a:pathLst>
                <a:path w="3784" h="2071" extrusionOk="0">
                  <a:moveTo>
                    <a:pt x="3682" y="94"/>
                  </a:moveTo>
                  <a:lnTo>
                    <a:pt x="3682" y="1968"/>
                  </a:lnTo>
                  <a:lnTo>
                    <a:pt x="102" y="1968"/>
                  </a:lnTo>
                  <a:lnTo>
                    <a:pt x="102" y="94"/>
                  </a:lnTo>
                  <a:close/>
                  <a:moveTo>
                    <a:pt x="0" y="0"/>
                  </a:moveTo>
                  <a:lnTo>
                    <a:pt x="0" y="2070"/>
                  </a:lnTo>
                  <a:lnTo>
                    <a:pt x="3784" y="2070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9" name="Google Shape;3339;p61"/>
            <p:cNvSpPr/>
            <p:nvPr/>
          </p:nvSpPr>
          <p:spPr>
            <a:xfrm>
              <a:off x="2519844" y="928413"/>
              <a:ext cx="483406" cy="15883"/>
            </a:xfrm>
            <a:custGeom>
              <a:avLst/>
              <a:gdLst/>
              <a:ahLst/>
              <a:cxnLst/>
              <a:rect l="l" t="t" r="r" b="b"/>
              <a:pathLst>
                <a:path w="14244" h="468" extrusionOk="0">
                  <a:moveTo>
                    <a:pt x="1" y="1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0" name="Google Shape;3340;p61"/>
            <p:cNvSpPr/>
            <p:nvPr/>
          </p:nvSpPr>
          <p:spPr>
            <a:xfrm>
              <a:off x="2519844" y="1070645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1" name="Google Shape;3341;p61"/>
            <p:cNvSpPr/>
            <p:nvPr/>
          </p:nvSpPr>
          <p:spPr>
            <a:xfrm>
              <a:off x="2519844" y="1226961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2" name="Google Shape;3342;p61"/>
            <p:cNvSpPr/>
            <p:nvPr/>
          </p:nvSpPr>
          <p:spPr>
            <a:xfrm>
              <a:off x="2519844" y="1394239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3" name="Google Shape;3343;p61"/>
            <p:cNvSpPr/>
            <p:nvPr/>
          </p:nvSpPr>
          <p:spPr>
            <a:xfrm>
              <a:off x="2519844" y="613473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4" name="Google Shape;3344;p61"/>
            <p:cNvSpPr/>
            <p:nvPr/>
          </p:nvSpPr>
          <p:spPr>
            <a:xfrm>
              <a:off x="2519844" y="770943"/>
              <a:ext cx="480826" cy="15849"/>
            </a:xfrm>
            <a:custGeom>
              <a:avLst/>
              <a:gdLst/>
              <a:ahLst/>
              <a:cxnLst/>
              <a:rect l="l" t="t" r="r" b="b"/>
              <a:pathLst>
                <a:path w="14168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168" y="467"/>
                  </a:lnTo>
                  <a:lnTo>
                    <a:pt x="1416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5" name="Google Shape;3345;p61"/>
            <p:cNvSpPr/>
            <p:nvPr/>
          </p:nvSpPr>
          <p:spPr>
            <a:xfrm>
              <a:off x="2519844" y="453118"/>
              <a:ext cx="481132" cy="15849"/>
            </a:xfrm>
            <a:custGeom>
              <a:avLst/>
              <a:gdLst/>
              <a:ahLst/>
              <a:cxnLst/>
              <a:rect l="l" t="t" r="r" b="b"/>
              <a:pathLst>
                <a:path w="1417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176" y="467"/>
                  </a:lnTo>
                  <a:lnTo>
                    <a:pt x="14176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6" name="Google Shape;3346;p61"/>
            <p:cNvSpPr/>
            <p:nvPr/>
          </p:nvSpPr>
          <p:spPr>
            <a:xfrm>
              <a:off x="2512072" y="1561483"/>
              <a:ext cx="279000" cy="139381"/>
            </a:xfrm>
            <a:custGeom>
              <a:avLst/>
              <a:gdLst/>
              <a:ahLst/>
              <a:cxnLst/>
              <a:rect l="l" t="t" r="r" b="b"/>
              <a:pathLst>
                <a:path w="8221" h="4107" extrusionOk="0">
                  <a:moveTo>
                    <a:pt x="1" y="1"/>
                  </a:moveTo>
                  <a:lnTo>
                    <a:pt x="1" y="4106"/>
                  </a:lnTo>
                  <a:lnTo>
                    <a:pt x="8221" y="4106"/>
                  </a:lnTo>
                  <a:lnTo>
                    <a:pt x="822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7" name="Google Shape;3347;p61"/>
            <p:cNvSpPr/>
            <p:nvPr/>
          </p:nvSpPr>
          <p:spPr>
            <a:xfrm>
              <a:off x="2507500" y="1665212"/>
              <a:ext cx="94747" cy="49275"/>
            </a:xfrm>
            <a:custGeom>
              <a:avLst/>
              <a:gdLst/>
              <a:ahLst/>
              <a:cxnLst/>
              <a:rect l="l" t="t" r="r" b="b"/>
              <a:pathLst>
                <a:path w="2792" h="926" extrusionOk="0">
                  <a:moveTo>
                    <a:pt x="0" y="1"/>
                  </a:moveTo>
                  <a:lnTo>
                    <a:pt x="0" y="926"/>
                  </a:lnTo>
                  <a:lnTo>
                    <a:pt x="2791" y="926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8" name="Google Shape;3348;p61"/>
            <p:cNvSpPr/>
            <p:nvPr/>
          </p:nvSpPr>
          <p:spPr>
            <a:xfrm>
              <a:off x="2626102" y="1561483"/>
              <a:ext cx="153771" cy="118069"/>
            </a:xfrm>
            <a:custGeom>
              <a:avLst/>
              <a:gdLst/>
              <a:ahLst/>
              <a:cxnLst/>
              <a:rect l="l" t="t" r="r" b="b"/>
              <a:pathLst>
                <a:path w="4531" h="3479" extrusionOk="0">
                  <a:moveTo>
                    <a:pt x="0" y="1"/>
                  </a:moveTo>
                  <a:lnTo>
                    <a:pt x="0" y="3479"/>
                  </a:lnTo>
                  <a:lnTo>
                    <a:pt x="4530" y="3479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9" name="Google Shape;3349;p61"/>
            <p:cNvSpPr/>
            <p:nvPr/>
          </p:nvSpPr>
          <p:spPr>
            <a:xfrm>
              <a:off x="2823584" y="199775"/>
              <a:ext cx="15883" cy="1526712"/>
            </a:xfrm>
            <a:custGeom>
              <a:avLst/>
              <a:gdLst/>
              <a:ahLst/>
              <a:cxnLst/>
              <a:rect l="l" t="t" r="r" b="b"/>
              <a:pathLst>
                <a:path w="468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0" name="Google Shape;3350;p61"/>
            <p:cNvSpPr/>
            <p:nvPr/>
          </p:nvSpPr>
          <p:spPr>
            <a:xfrm>
              <a:off x="2809772" y="199775"/>
              <a:ext cx="16426" cy="1526712"/>
            </a:xfrm>
            <a:custGeom>
              <a:avLst/>
              <a:gdLst/>
              <a:ahLst/>
              <a:cxnLst/>
              <a:rect l="l" t="t" r="r" b="b"/>
              <a:pathLst>
                <a:path w="484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1" name="Google Shape;3351;p61"/>
            <p:cNvSpPr/>
            <p:nvPr/>
          </p:nvSpPr>
          <p:spPr>
            <a:xfrm>
              <a:off x="2516110" y="199775"/>
              <a:ext cx="15883" cy="1379322"/>
            </a:xfrm>
            <a:custGeom>
              <a:avLst/>
              <a:gdLst/>
              <a:ahLst/>
              <a:cxnLst/>
              <a:rect l="l" t="t" r="r" b="b"/>
              <a:pathLst>
                <a:path w="468" h="40643" extrusionOk="0">
                  <a:moveTo>
                    <a:pt x="1" y="0"/>
                  </a:moveTo>
                  <a:lnTo>
                    <a:pt x="1" y="40642"/>
                  </a:lnTo>
                  <a:lnTo>
                    <a:pt x="467" y="401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2" name="Google Shape;3352;p61"/>
            <p:cNvSpPr/>
            <p:nvPr/>
          </p:nvSpPr>
          <p:spPr>
            <a:xfrm>
              <a:off x="2502569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5" y="449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3" name="Google Shape;3353;p61"/>
            <p:cNvSpPr/>
            <p:nvPr/>
          </p:nvSpPr>
          <p:spPr>
            <a:xfrm>
              <a:off x="2637912" y="1571563"/>
              <a:ext cx="130150" cy="101100"/>
            </a:xfrm>
            <a:custGeom>
              <a:avLst/>
              <a:gdLst/>
              <a:ahLst/>
              <a:cxnLst/>
              <a:rect l="l" t="t" r="r" b="b"/>
              <a:pathLst>
                <a:path w="3835" h="2979" extrusionOk="0">
                  <a:moveTo>
                    <a:pt x="3741" y="102"/>
                  </a:moveTo>
                  <a:lnTo>
                    <a:pt x="3741" y="2876"/>
                  </a:lnTo>
                  <a:lnTo>
                    <a:pt x="93" y="2876"/>
                  </a:lnTo>
                  <a:lnTo>
                    <a:pt x="93" y="102"/>
                  </a:lnTo>
                  <a:close/>
                  <a:moveTo>
                    <a:pt x="0" y="1"/>
                  </a:moveTo>
                  <a:lnTo>
                    <a:pt x="0" y="2978"/>
                  </a:lnTo>
                  <a:lnTo>
                    <a:pt x="3834" y="2978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4" name="Google Shape;3354;p61"/>
            <p:cNvSpPr/>
            <p:nvPr/>
          </p:nvSpPr>
          <p:spPr>
            <a:xfrm>
              <a:off x="2519844" y="198316"/>
              <a:ext cx="271229" cy="101100"/>
            </a:xfrm>
            <a:custGeom>
              <a:avLst/>
              <a:gdLst/>
              <a:ahLst/>
              <a:cxnLst/>
              <a:rect l="l" t="t" r="r" b="b"/>
              <a:pathLst>
                <a:path w="7992" h="2979" extrusionOk="0">
                  <a:moveTo>
                    <a:pt x="1" y="1"/>
                  </a:moveTo>
                  <a:lnTo>
                    <a:pt x="1" y="2978"/>
                  </a:lnTo>
                  <a:lnTo>
                    <a:pt x="7992" y="2978"/>
                  </a:lnTo>
                  <a:lnTo>
                    <a:pt x="7992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5" name="Google Shape;3355;p61"/>
            <p:cNvSpPr/>
            <p:nvPr/>
          </p:nvSpPr>
          <p:spPr>
            <a:xfrm>
              <a:off x="2628410" y="214164"/>
              <a:ext cx="140501" cy="85251"/>
            </a:xfrm>
            <a:custGeom>
              <a:avLst/>
              <a:gdLst/>
              <a:ahLst/>
              <a:cxnLst/>
              <a:rect l="l" t="t" r="r" b="b"/>
              <a:pathLst>
                <a:path w="4140" h="2512" extrusionOk="0">
                  <a:moveTo>
                    <a:pt x="0" y="0"/>
                  </a:moveTo>
                  <a:lnTo>
                    <a:pt x="0" y="2511"/>
                  </a:lnTo>
                  <a:lnTo>
                    <a:pt x="4140" y="2511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6" name="Google Shape;3356;p61"/>
            <p:cNvSpPr/>
            <p:nvPr/>
          </p:nvSpPr>
          <p:spPr>
            <a:xfrm>
              <a:off x="2793346" y="175306"/>
              <a:ext cx="15577" cy="54130"/>
            </a:xfrm>
            <a:custGeom>
              <a:avLst/>
              <a:gdLst/>
              <a:ahLst/>
              <a:cxnLst/>
              <a:rect l="l" t="t" r="r" b="b"/>
              <a:pathLst>
                <a:path w="45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59" y="159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7" name="Google Shape;3357;p61"/>
            <p:cNvSpPr/>
            <p:nvPr/>
          </p:nvSpPr>
          <p:spPr>
            <a:xfrm>
              <a:off x="2606791" y="175306"/>
              <a:ext cx="15883" cy="54130"/>
            </a:xfrm>
            <a:custGeom>
              <a:avLst/>
              <a:gdLst/>
              <a:ahLst/>
              <a:cxnLst/>
              <a:rect l="l" t="t" r="r" b="b"/>
              <a:pathLst>
                <a:path w="46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67" y="159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8" name="Google Shape;3358;p61"/>
            <p:cNvSpPr/>
            <p:nvPr/>
          </p:nvSpPr>
          <p:spPr>
            <a:xfrm>
              <a:off x="2609099" y="169537"/>
              <a:ext cx="233219" cy="37467"/>
            </a:xfrm>
            <a:custGeom>
              <a:avLst/>
              <a:gdLst/>
              <a:ahLst/>
              <a:cxnLst/>
              <a:rect l="l" t="t" r="r" b="b"/>
              <a:pathLst>
                <a:path w="6872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6278" y="1103"/>
                  </a:lnTo>
                  <a:cubicBezTo>
                    <a:pt x="6872" y="1103"/>
                    <a:pt x="6872" y="0"/>
                    <a:pt x="627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9" name="Google Shape;3359;p61"/>
            <p:cNvSpPr/>
            <p:nvPr/>
          </p:nvSpPr>
          <p:spPr>
            <a:xfrm>
              <a:off x="2809772" y="172998"/>
              <a:ext cx="17003" cy="30544"/>
            </a:xfrm>
            <a:custGeom>
              <a:avLst/>
              <a:gdLst/>
              <a:ahLst/>
              <a:cxnLst/>
              <a:rect l="l" t="t" r="r" b="b"/>
              <a:pathLst>
                <a:path w="501" h="900" extrusionOk="0">
                  <a:moveTo>
                    <a:pt x="0" y="0"/>
                  </a:moveTo>
                  <a:cubicBezTo>
                    <a:pt x="289" y="153"/>
                    <a:pt x="289" y="738"/>
                    <a:pt x="0" y="899"/>
                  </a:cubicBezTo>
                  <a:cubicBezTo>
                    <a:pt x="501" y="899"/>
                    <a:pt x="501" y="0"/>
                    <a:pt x="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0" name="Google Shape;3360;p61"/>
            <p:cNvSpPr/>
            <p:nvPr/>
          </p:nvSpPr>
          <p:spPr>
            <a:xfrm>
              <a:off x="2641340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1" y="0"/>
                  </a:moveTo>
                  <a:cubicBezTo>
                    <a:pt x="281" y="153"/>
                    <a:pt x="281" y="738"/>
                    <a:pt x="1" y="899"/>
                  </a:cubicBezTo>
                  <a:cubicBezTo>
                    <a:pt x="493" y="899"/>
                    <a:pt x="493" y="0"/>
                    <a:pt x="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1" name="Google Shape;3361;p61"/>
            <p:cNvSpPr/>
            <p:nvPr/>
          </p:nvSpPr>
          <p:spPr>
            <a:xfrm>
              <a:off x="2600174" y="179888"/>
              <a:ext cx="17614" cy="19921"/>
            </a:xfrm>
            <a:custGeom>
              <a:avLst/>
              <a:gdLst/>
              <a:ahLst/>
              <a:cxnLst/>
              <a:rect l="l" t="t" r="r" b="b"/>
              <a:pathLst>
                <a:path w="519" h="587" extrusionOk="0">
                  <a:moveTo>
                    <a:pt x="255" y="1"/>
                  </a:moveTo>
                  <a:cubicBezTo>
                    <a:pt x="111" y="1"/>
                    <a:pt x="1" y="128"/>
                    <a:pt x="1" y="298"/>
                  </a:cubicBezTo>
                  <a:cubicBezTo>
                    <a:pt x="1" y="459"/>
                    <a:pt x="111" y="586"/>
                    <a:pt x="255" y="586"/>
                  </a:cubicBezTo>
                  <a:cubicBezTo>
                    <a:pt x="399" y="586"/>
                    <a:pt x="518" y="459"/>
                    <a:pt x="518" y="298"/>
                  </a:cubicBezTo>
                  <a:cubicBezTo>
                    <a:pt x="518" y="128"/>
                    <a:pt x="399" y="1"/>
                    <a:pt x="25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2" name="Google Shape;3362;p61"/>
            <p:cNvSpPr/>
            <p:nvPr/>
          </p:nvSpPr>
          <p:spPr>
            <a:xfrm>
              <a:off x="2635604" y="221359"/>
              <a:ext cx="128419" cy="70285"/>
            </a:xfrm>
            <a:custGeom>
              <a:avLst/>
              <a:gdLst/>
              <a:ahLst/>
              <a:cxnLst/>
              <a:rect l="l" t="t" r="r" b="b"/>
              <a:pathLst>
                <a:path w="3784" h="2071" extrusionOk="0">
                  <a:moveTo>
                    <a:pt x="3682" y="94"/>
                  </a:moveTo>
                  <a:lnTo>
                    <a:pt x="3682" y="1968"/>
                  </a:lnTo>
                  <a:lnTo>
                    <a:pt x="102" y="1968"/>
                  </a:lnTo>
                  <a:lnTo>
                    <a:pt x="102" y="94"/>
                  </a:lnTo>
                  <a:close/>
                  <a:moveTo>
                    <a:pt x="0" y="0"/>
                  </a:moveTo>
                  <a:lnTo>
                    <a:pt x="0" y="2070"/>
                  </a:lnTo>
                  <a:lnTo>
                    <a:pt x="3784" y="2070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3" name="Google Shape;3363;p61"/>
            <p:cNvSpPr/>
            <p:nvPr/>
          </p:nvSpPr>
          <p:spPr>
            <a:xfrm>
              <a:off x="2607674" y="199775"/>
              <a:ext cx="15849" cy="1526712"/>
            </a:xfrm>
            <a:custGeom>
              <a:avLst/>
              <a:gdLst/>
              <a:ahLst/>
              <a:cxnLst/>
              <a:rect l="l" t="t" r="r" b="b"/>
              <a:pathLst>
                <a:path w="467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4" name="Google Shape;3364;p61"/>
            <p:cNvSpPr/>
            <p:nvPr/>
          </p:nvSpPr>
          <p:spPr>
            <a:xfrm>
              <a:off x="2594133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5" name="Google Shape;3365;p61"/>
            <p:cNvSpPr/>
            <p:nvPr/>
          </p:nvSpPr>
          <p:spPr>
            <a:xfrm>
              <a:off x="2795353" y="139012"/>
              <a:ext cx="270652" cy="38315"/>
            </a:xfrm>
            <a:custGeom>
              <a:avLst/>
              <a:gdLst/>
              <a:ahLst/>
              <a:cxnLst/>
              <a:rect l="l" t="t" r="r" b="b"/>
              <a:pathLst>
                <a:path w="7975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389" y="1129"/>
                  </a:lnTo>
                  <a:lnTo>
                    <a:pt x="7389" y="832"/>
                  </a:lnTo>
                  <a:lnTo>
                    <a:pt x="7974" y="212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6" name="Google Shape;3366;p61"/>
            <p:cNvSpPr/>
            <p:nvPr/>
          </p:nvSpPr>
          <p:spPr>
            <a:xfrm>
              <a:off x="2585755" y="139012"/>
              <a:ext cx="270652" cy="38315"/>
            </a:xfrm>
            <a:custGeom>
              <a:avLst/>
              <a:gdLst/>
              <a:ahLst/>
              <a:cxnLst/>
              <a:rect l="l" t="t" r="r" b="b"/>
              <a:pathLst>
                <a:path w="7975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389" y="1129"/>
                  </a:lnTo>
                  <a:lnTo>
                    <a:pt x="7389" y="832"/>
                  </a:lnTo>
                  <a:lnTo>
                    <a:pt x="7974" y="212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7" name="Google Shape;3367;p61"/>
            <p:cNvSpPr/>
            <p:nvPr/>
          </p:nvSpPr>
          <p:spPr>
            <a:xfrm>
              <a:off x="2472913" y="171252"/>
              <a:ext cx="154042" cy="37467"/>
            </a:xfrm>
            <a:custGeom>
              <a:avLst/>
              <a:gdLst/>
              <a:ahLst/>
              <a:cxnLst/>
              <a:rect l="l" t="t" r="r" b="b"/>
              <a:pathLst>
                <a:path w="4539" h="1104" extrusionOk="0">
                  <a:moveTo>
                    <a:pt x="501" y="0"/>
                  </a:moveTo>
                  <a:cubicBezTo>
                    <a:pt x="0" y="0"/>
                    <a:pt x="0" y="1103"/>
                    <a:pt x="501" y="1103"/>
                  </a:cubicBezTo>
                  <a:lnTo>
                    <a:pt x="4038" y="1103"/>
                  </a:lnTo>
                  <a:cubicBezTo>
                    <a:pt x="4538" y="1103"/>
                    <a:pt x="4538" y="0"/>
                    <a:pt x="4038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8" name="Google Shape;3368;p61"/>
            <p:cNvSpPr/>
            <p:nvPr/>
          </p:nvSpPr>
          <p:spPr>
            <a:xfrm>
              <a:off x="2458218" y="139012"/>
              <a:ext cx="183432" cy="38315"/>
            </a:xfrm>
            <a:custGeom>
              <a:avLst/>
              <a:gdLst/>
              <a:ahLst/>
              <a:cxnLst/>
              <a:rect l="l" t="t" r="r" b="b"/>
              <a:pathLst>
                <a:path w="5405" h="1129" extrusionOk="0">
                  <a:moveTo>
                    <a:pt x="0" y="0"/>
                  </a:moveTo>
                  <a:lnTo>
                    <a:pt x="0" y="212"/>
                  </a:lnTo>
                  <a:lnTo>
                    <a:pt x="492" y="832"/>
                  </a:lnTo>
                  <a:lnTo>
                    <a:pt x="492" y="1129"/>
                  </a:lnTo>
                  <a:lnTo>
                    <a:pt x="4912" y="1129"/>
                  </a:lnTo>
                  <a:lnTo>
                    <a:pt x="4912" y="832"/>
                  </a:lnTo>
                  <a:lnTo>
                    <a:pt x="5404" y="212"/>
                  </a:lnTo>
                  <a:lnTo>
                    <a:pt x="540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62"/>
          <p:cNvSpPr txBox="1"/>
          <p:nvPr/>
        </p:nvSpPr>
        <p:spPr>
          <a:xfrm>
            <a:off x="720000" y="4548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Lists</a:t>
            </a:r>
            <a:endParaRPr sz="3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3374" name="Google Shape;3374;p62"/>
          <p:cNvSpPr txBox="1"/>
          <p:nvPr/>
        </p:nvSpPr>
        <p:spPr>
          <a:xfrm>
            <a:off x="720000" y="1307775"/>
            <a:ext cx="57642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Some basic reminders regarding lists: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Lists are ordered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meaning you can access items (often called elements) using their </a:t>
            </a:r>
            <a:r>
              <a:rPr lang="en-GB" sz="1600" i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index 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(what spot they are) in the list.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○"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Indexing starts at 0 in Python! This means that the very first element in a list has 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index 0.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Lists are mutable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if you make changes to a list in a helper function, they actually modify the list!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Lists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600" b="1">
                <a:solidFill>
                  <a:srgbClr val="E06666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don’t </a:t>
            </a:r>
            <a:r>
              <a:rPr lang="en-GB" sz="1600" b="1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need to contain data of the same type</a:t>
            </a: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. It is just more common.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○"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This means that a singular list can contain strings, integers, booleans, floats, and more.</a:t>
            </a:r>
            <a:endParaRPr sz="16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600"/>
              <a:buFont typeface="Inter" panose="02000503000000020004"/>
              <a:buChar char="●"/>
            </a:pPr>
            <a:r>
              <a:rPr lang="en-GB" sz="16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We can find the length of a list using </a:t>
            </a:r>
            <a:r>
              <a:rPr lang="en-GB" sz="16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len(</a:t>
            </a:r>
            <a:r>
              <a:rPr lang="en-GB" sz="16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list_name</a:t>
            </a:r>
            <a:r>
              <a:rPr lang="en-GB" sz="16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600">
              <a:solidFill>
                <a:srgbClr val="A4C2F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3375" name="Google Shape;3375;p62"/>
          <p:cNvGrpSpPr/>
          <p:nvPr/>
        </p:nvGrpSpPr>
        <p:grpSpPr>
          <a:xfrm flipH="1">
            <a:off x="7631891" y="3245430"/>
            <a:ext cx="941524" cy="1575885"/>
            <a:chOff x="8885363" y="6161640"/>
            <a:chExt cx="941524" cy="1575885"/>
          </a:xfrm>
        </p:grpSpPr>
        <p:grpSp>
          <p:nvGrpSpPr>
            <p:cNvPr id="3376" name="Google Shape;3376;p62"/>
            <p:cNvGrpSpPr/>
            <p:nvPr/>
          </p:nvGrpSpPr>
          <p:grpSpPr>
            <a:xfrm>
              <a:off x="8885363" y="6543873"/>
              <a:ext cx="941524" cy="1193652"/>
              <a:chOff x="1509175" y="5194363"/>
              <a:chExt cx="1071375" cy="1358275"/>
            </a:xfrm>
          </p:grpSpPr>
          <p:sp>
            <p:nvSpPr>
              <p:cNvPr id="3377" name="Google Shape;3377;p62"/>
              <p:cNvSpPr/>
              <p:nvPr/>
            </p:nvSpPr>
            <p:spPr>
              <a:xfrm>
                <a:off x="1997925" y="5623713"/>
                <a:ext cx="93200" cy="6258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25033" extrusionOk="0">
                    <a:moveTo>
                      <a:pt x="1" y="0"/>
                    </a:moveTo>
                    <a:cubicBezTo>
                      <a:pt x="1270" y="0"/>
                      <a:pt x="1270" y="25032"/>
                      <a:pt x="1" y="25032"/>
                    </a:cubicBezTo>
                    <a:lnTo>
                      <a:pt x="3727" y="25032"/>
                    </a:lnTo>
                    <a:cubicBezTo>
                      <a:pt x="2458" y="25032"/>
                      <a:pt x="2458" y="0"/>
                      <a:pt x="3727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8" name="Google Shape;3378;p62"/>
              <p:cNvSpPr/>
              <p:nvPr/>
            </p:nvSpPr>
            <p:spPr>
              <a:xfrm>
                <a:off x="1997925" y="5623713"/>
                <a:ext cx="93200" cy="3713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4853" extrusionOk="0">
                    <a:moveTo>
                      <a:pt x="1" y="0"/>
                    </a:moveTo>
                    <a:cubicBezTo>
                      <a:pt x="622" y="0"/>
                      <a:pt x="919" y="5536"/>
                      <a:pt x="973" y="11396"/>
                    </a:cubicBezTo>
                    <a:cubicBezTo>
                      <a:pt x="1054" y="11315"/>
                      <a:pt x="1162" y="11261"/>
                      <a:pt x="1270" y="11261"/>
                    </a:cubicBezTo>
                    <a:cubicBezTo>
                      <a:pt x="1864" y="11261"/>
                      <a:pt x="2404" y="12638"/>
                      <a:pt x="2782" y="14852"/>
                    </a:cubicBezTo>
                    <a:cubicBezTo>
                      <a:pt x="2701" y="7939"/>
                      <a:pt x="3025" y="0"/>
                      <a:pt x="3727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9" name="Google Shape;3379;p62"/>
              <p:cNvSpPr/>
              <p:nvPr/>
            </p:nvSpPr>
            <p:spPr>
              <a:xfrm>
                <a:off x="1988475" y="6258963"/>
                <a:ext cx="112775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6833" extrusionOk="0">
                    <a:moveTo>
                      <a:pt x="1" y="0"/>
                    </a:moveTo>
                    <a:cubicBezTo>
                      <a:pt x="1540" y="0"/>
                      <a:pt x="1540" y="6832"/>
                      <a:pt x="1" y="6832"/>
                    </a:cubicBezTo>
                    <a:lnTo>
                      <a:pt x="4510" y="6832"/>
                    </a:lnTo>
                    <a:cubicBezTo>
                      <a:pt x="2944" y="6832"/>
                      <a:pt x="2944" y="0"/>
                      <a:pt x="4510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0" name="Google Shape;3380;p62"/>
              <p:cNvSpPr/>
              <p:nvPr/>
            </p:nvSpPr>
            <p:spPr>
              <a:xfrm>
                <a:off x="1976325" y="5610888"/>
                <a:ext cx="13640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5050" extrusionOk="0">
                    <a:moveTo>
                      <a:pt x="2728" y="0"/>
                    </a:moveTo>
                    <a:cubicBezTo>
                      <a:pt x="1216" y="0"/>
                      <a:pt x="1" y="1134"/>
                      <a:pt x="1" y="2539"/>
                    </a:cubicBezTo>
                    <a:cubicBezTo>
                      <a:pt x="1" y="3916"/>
                      <a:pt x="1216" y="5050"/>
                      <a:pt x="2728" y="5050"/>
                    </a:cubicBezTo>
                    <a:cubicBezTo>
                      <a:pt x="4240" y="5050"/>
                      <a:pt x="5455" y="3916"/>
                      <a:pt x="5455" y="2539"/>
                    </a:cubicBezTo>
                    <a:cubicBezTo>
                      <a:pt x="5455" y="1134"/>
                      <a:pt x="4240" y="0"/>
                      <a:pt x="2728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1" name="Google Shape;3381;p62"/>
              <p:cNvSpPr/>
              <p:nvPr/>
            </p:nvSpPr>
            <p:spPr>
              <a:xfrm>
                <a:off x="1962825" y="6174588"/>
                <a:ext cx="164075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6211" extrusionOk="0">
                    <a:moveTo>
                      <a:pt x="3268" y="0"/>
                    </a:moveTo>
                    <a:cubicBezTo>
                      <a:pt x="1459" y="0"/>
                      <a:pt x="1" y="1404"/>
                      <a:pt x="1" y="3105"/>
                    </a:cubicBezTo>
                    <a:cubicBezTo>
                      <a:pt x="1" y="4834"/>
                      <a:pt x="1459" y="6211"/>
                      <a:pt x="3268" y="6211"/>
                    </a:cubicBezTo>
                    <a:cubicBezTo>
                      <a:pt x="5077" y="6211"/>
                      <a:pt x="6562" y="4834"/>
                      <a:pt x="6562" y="3105"/>
                    </a:cubicBezTo>
                    <a:cubicBezTo>
                      <a:pt x="6562" y="1404"/>
                      <a:pt x="5077" y="0"/>
                      <a:pt x="3268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2" name="Google Shape;3382;p62"/>
              <p:cNvSpPr/>
              <p:nvPr/>
            </p:nvSpPr>
            <p:spPr>
              <a:xfrm>
                <a:off x="1702950" y="6400738"/>
                <a:ext cx="6840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7361" h="6076" extrusionOk="0">
                    <a:moveTo>
                      <a:pt x="13312" y="0"/>
                    </a:moveTo>
                    <a:cubicBezTo>
                      <a:pt x="13258" y="0"/>
                      <a:pt x="13177" y="0"/>
                      <a:pt x="13123" y="27"/>
                    </a:cubicBezTo>
                    <a:cubicBezTo>
                      <a:pt x="10515" y="623"/>
                      <a:pt x="7817" y="4827"/>
                      <a:pt x="4880" y="4827"/>
                    </a:cubicBezTo>
                    <a:cubicBezTo>
                      <a:pt x="4623" y="4827"/>
                      <a:pt x="4364" y="4795"/>
                      <a:pt x="4104" y="4726"/>
                    </a:cubicBezTo>
                    <a:cubicBezTo>
                      <a:pt x="3351" y="4529"/>
                      <a:pt x="2702" y="4443"/>
                      <a:pt x="2167" y="4443"/>
                    </a:cubicBezTo>
                    <a:cubicBezTo>
                      <a:pt x="575" y="4443"/>
                      <a:pt x="0" y="5207"/>
                      <a:pt x="728" y="6076"/>
                    </a:cubicBezTo>
                    <a:lnTo>
                      <a:pt x="26598" y="6076"/>
                    </a:lnTo>
                    <a:cubicBezTo>
                      <a:pt x="27361" y="5192"/>
                      <a:pt x="26794" y="4428"/>
                      <a:pt x="25220" y="4428"/>
                    </a:cubicBezTo>
                    <a:cubicBezTo>
                      <a:pt x="24678" y="4428"/>
                      <a:pt x="24017" y="4518"/>
                      <a:pt x="23249" y="4726"/>
                    </a:cubicBezTo>
                    <a:cubicBezTo>
                      <a:pt x="22989" y="4795"/>
                      <a:pt x="22730" y="4827"/>
                      <a:pt x="22473" y="4827"/>
                    </a:cubicBezTo>
                    <a:cubicBezTo>
                      <a:pt x="19536" y="4827"/>
                      <a:pt x="16837" y="623"/>
                      <a:pt x="14230" y="27"/>
                    </a:cubicBezTo>
                    <a:cubicBezTo>
                      <a:pt x="14176" y="0"/>
                      <a:pt x="14095" y="0"/>
                      <a:pt x="14014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3" name="Google Shape;3383;p62"/>
              <p:cNvSpPr/>
              <p:nvPr/>
            </p:nvSpPr>
            <p:spPr>
              <a:xfrm>
                <a:off x="1509175" y="5194363"/>
                <a:ext cx="1071375" cy="533975"/>
              </a:xfrm>
              <a:custGeom>
                <a:avLst/>
                <a:gdLst/>
                <a:ahLst/>
                <a:cxnLst/>
                <a:rect l="l" t="t" r="r" b="b"/>
                <a:pathLst>
                  <a:path w="42855" h="21359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20928"/>
                    </a:lnTo>
                    <a:cubicBezTo>
                      <a:pt x="562" y="21216"/>
                      <a:pt x="1186" y="21358"/>
                      <a:pt x="1814" y="21358"/>
                    </a:cubicBezTo>
                    <a:cubicBezTo>
                      <a:pt x="2362" y="21358"/>
                      <a:pt x="2914" y="21250"/>
                      <a:pt x="3430" y="21036"/>
                    </a:cubicBezTo>
                    <a:cubicBezTo>
                      <a:pt x="4306" y="20675"/>
                      <a:pt x="5218" y="20552"/>
                      <a:pt x="6118" y="20552"/>
                    </a:cubicBezTo>
                    <a:cubicBezTo>
                      <a:pt x="8045" y="20552"/>
                      <a:pt x="9917" y="21117"/>
                      <a:pt x="11261" y="21117"/>
                    </a:cubicBezTo>
                    <a:cubicBezTo>
                      <a:pt x="13120" y="21117"/>
                      <a:pt x="14908" y="18713"/>
                      <a:pt x="17394" y="18713"/>
                    </a:cubicBezTo>
                    <a:cubicBezTo>
                      <a:pt x="17543" y="18713"/>
                      <a:pt x="17695" y="18722"/>
                      <a:pt x="17850" y="18740"/>
                    </a:cubicBezTo>
                    <a:cubicBezTo>
                      <a:pt x="20503" y="19056"/>
                      <a:pt x="23234" y="20905"/>
                      <a:pt x="25917" y="20905"/>
                    </a:cubicBezTo>
                    <a:cubicBezTo>
                      <a:pt x="25991" y="20905"/>
                      <a:pt x="26065" y="20904"/>
                      <a:pt x="26140" y="20901"/>
                    </a:cubicBezTo>
                    <a:cubicBezTo>
                      <a:pt x="28658" y="20801"/>
                      <a:pt x="32948" y="19136"/>
                      <a:pt x="35015" y="19136"/>
                    </a:cubicBezTo>
                    <a:cubicBezTo>
                      <a:pt x="35187" y="19136"/>
                      <a:pt x="35344" y="19148"/>
                      <a:pt x="35483" y="19173"/>
                    </a:cubicBezTo>
                    <a:cubicBezTo>
                      <a:pt x="37256" y="19485"/>
                      <a:pt x="38551" y="20906"/>
                      <a:pt x="40412" y="20906"/>
                    </a:cubicBezTo>
                    <a:cubicBezTo>
                      <a:pt x="40479" y="20906"/>
                      <a:pt x="40546" y="20904"/>
                      <a:pt x="40613" y="20901"/>
                    </a:cubicBezTo>
                    <a:cubicBezTo>
                      <a:pt x="42558" y="20793"/>
                      <a:pt x="42855" y="19497"/>
                      <a:pt x="42855" y="19497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4" name="Google Shape;3384;p62"/>
              <p:cNvSpPr/>
              <p:nvPr/>
            </p:nvSpPr>
            <p:spPr>
              <a:xfrm>
                <a:off x="1509175" y="5213263"/>
                <a:ext cx="39850" cy="5144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577" extrusionOk="0">
                    <a:moveTo>
                      <a:pt x="1593" y="0"/>
                    </a:moveTo>
                    <a:lnTo>
                      <a:pt x="1593" y="0"/>
                    </a:lnTo>
                    <a:cubicBezTo>
                      <a:pt x="567" y="162"/>
                      <a:pt x="0" y="351"/>
                      <a:pt x="0" y="540"/>
                    </a:cubicBezTo>
                    <a:lnTo>
                      <a:pt x="0" y="20172"/>
                    </a:lnTo>
                    <a:cubicBezTo>
                      <a:pt x="432" y="20415"/>
                      <a:pt x="918" y="20550"/>
                      <a:pt x="1404" y="20577"/>
                    </a:cubicBezTo>
                    <a:cubicBezTo>
                      <a:pt x="1161" y="17552"/>
                      <a:pt x="1026" y="14393"/>
                      <a:pt x="1026" y="11153"/>
                    </a:cubicBezTo>
                    <a:cubicBezTo>
                      <a:pt x="999" y="7426"/>
                      <a:pt x="1188" y="3727"/>
                      <a:pt x="1593" y="0"/>
                    </a:cubicBezTo>
                    <a:close/>
                  </a:path>
                </a:pathLst>
              </a:custGeom>
              <a:solidFill>
                <a:srgbClr val="8E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5" name="Google Shape;3385;p62"/>
              <p:cNvSpPr/>
              <p:nvPr/>
            </p:nvSpPr>
            <p:spPr>
              <a:xfrm>
                <a:off x="1509175" y="5194363"/>
                <a:ext cx="1045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1802" h="3360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1350"/>
                    </a:lnTo>
                    <a:cubicBezTo>
                      <a:pt x="2848" y="2653"/>
                      <a:pt x="5622" y="2981"/>
                      <a:pt x="8752" y="2981"/>
                    </a:cubicBezTo>
                    <a:cubicBezTo>
                      <a:pt x="11913" y="2981"/>
                      <a:pt x="15438" y="2646"/>
                      <a:pt x="19767" y="2646"/>
                    </a:cubicBezTo>
                    <a:cubicBezTo>
                      <a:pt x="24499" y="2646"/>
                      <a:pt x="29955" y="3359"/>
                      <a:pt x="34688" y="3359"/>
                    </a:cubicBezTo>
                    <a:cubicBezTo>
                      <a:pt x="37382" y="3359"/>
                      <a:pt x="39842" y="3128"/>
                      <a:pt x="41802" y="2403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6" name="Google Shape;3386;p62"/>
              <p:cNvSpPr/>
              <p:nvPr/>
            </p:nvSpPr>
            <p:spPr>
              <a:xfrm>
                <a:off x="1831175" y="5294263"/>
                <a:ext cx="281550" cy="416550"/>
              </a:xfrm>
              <a:custGeom>
                <a:avLst/>
                <a:gdLst/>
                <a:ahLst/>
                <a:cxnLst/>
                <a:rect l="l" t="t" r="r" b="b"/>
                <a:pathLst>
                  <a:path w="11262" h="16662" extrusionOk="0">
                    <a:moveTo>
                      <a:pt x="5456" y="1"/>
                    </a:moveTo>
                    <a:cubicBezTo>
                      <a:pt x="2755" y="1"/>
                      <a:pt x="649" y="10451"/>
                      <a:pt x="1" y="16635"/>
                    </a:cubicBezTo>
                    <a:cubicBezTo>
                      <a:pt x="1341" y="15915"/>
                      <a:pt x="2750" y="14716"/>
                      <a:pt x="4501" y="14716"/>
                    </a:cubicBezTo>
                    <a:cubicBezTo>
                      <a:pt x="4654" y="14716"/>
                      <a:pt x="4810" y="14725"/>
                      <a:pt x="4970" y="14744"/>
                    </a:cubicBezTo>
                    <a:cubicBezTo>
                      <a:pt x="7049" y="14988"/>
                      <a:pt x="9182" y="16176"/>
                      <a:pt x="11261" y="16662"/>
                    </a:cubicBezTo>
                    <a:cubicBezTo>
                      <a:pt x="10640" y="10451"/>
                      <a:pt x="8183" y="1"/>
                      <a:pt x="5456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7" name="Google Shape;3387;p62"/>
              <p:cNvSpPr/>
              <p:nvPr/>
            </p:nvSpPr>
            <p:spPr>
              <a:xfrm>
                <a:off x="1555750" y="5367838"/>
                <a:ext cx="123575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14421" extrusionOk="0">
                    <a:moveTo>
                      <a:pt x="2134" y="1"/>
                    </a:moveTo>
                    <a:cubicBezTo>
                      <a:pt x="919" y="1"/>
                      <a:pt x="298" y="8804"/>
                      <a:pt x="0" y="14421"/>
                    </a:cubicBezTo>
                    <a:cubicBezTo>
                      <a:pt x="541" y="14421"/>
                      <a:pt x="1081" y="14313"/>
                      <a:pt x="1567" y="14097"/>
                    </a:cubicBezTo>
                    <a:cubicBezTo>
                      <a:pt x="2429" y="13774"/>
                      <a:pt x="3325" y="13605"/>
                      <a:pt x="4242" y="13605"/>
                    </a:cubicBezTo>
                    <a:cubicBezTo>
                      <a:pt x="4474" y="13605"/>
                      <a:pt x="4708" y="13616"/>
                      <a:pt x="4942" y="13638"/>
                    </a:cubicBezTo>
                    <a:cubicBezTo>
                      <a:pt x="4591" y="8426"/>
                      <a:pt x="3268" y="1"/>
                      <a:pt x="213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8" name="Google Shape;3388;p62"/>
              <p:cNvSpPr/>
              <p:nvPr/>
            </p:nvSpPr>
            <p:spPr>
              <a:xfrm>
                <a:off x="1963500" y="6213738"/>
                <a:ext cx="16340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4656" extrusionOk="0">
                    <a:moveTo>
                      <a:pt x="6103" y="0"/>
                    </a:moveTo>
                    <a:lnTo>
                      <a:pt x="6103" y="0"/>
                    </a:lnTo>
                    <a:cubicBezTo>
                      <a:pt x="6130" y="162"/>
                      <a:pt x="6130" y="324"/>
                      <a:pt x="6130" y="486"/>
                    </a:cubicBezTo>
                    <a:cubicBezTo>
                      <a:pt x="6077" y="2209"/>
                      <a:pt x="4672" y="3593"/>
                      <a:pt x="2961" y="3593"/>
                    </a:cubicBezTo>
                    <a:cubicBezTo>
                      <a:pt x="2928" y="3593"/>
                      <a:pt x="2896" y="3593"/>
                      <a:pt x="2863" y="3592"/>
                    </a:cubicBezTo>
                    <a:cubicBezTo>
                      <a:pt x="2838" y="3592"/>
                      <a:pt x="2812" y="3593"/>
                      <a:pt x="2787" y="3593"/>
                    </a:cubicBezTo>
                    <a:cubicBezTo>
                      <a:pt x="1655" y="3593"/>
                      <a:pt x="608" y="3003"/>
                      <a:pt x="1" y="2026"/>
                    </a:cubicBezTo>
                    <a:lnTo>
                      <a:pt x="1" y="2026"/>
                    </a:lnTo>
                    <a:cubicBezTo>
                      <a:pt x="333" y="3558"/>
                      <a:pt x="1679" y="4656"/>
                      <a:pt x="3218" y="4656"/>
                    </a:cubicBezTo>
                    <a:cubicBezTo>
                      <a:pt x="3306" y="4656"/>
                      <a:pt x="3395" y="4652"/>
                      <a:pt x="3484" y="4645"/>
                    </a:cubicBezTo>
                    <a:cubicBezTo>
                      <a:pt x="5131" y="4537"/>
                      <a:pt x="6427" y="3187"/>
                      <a:pt x="6535" y="1539"/>
                    </a:cubicBezTo>
                    <a:cubicBezTo>
                      <a:pt x="6535" y="999"/>
                      <a:pt x="6373" y="459"/>
                      <a:pt x="6103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9" name="Google Shape;3389;p62"/>
              <p:cNvSpPr/>
              <p:nvPr/>
            </p:nvSpPr>
            <p:spPr>
              <a:xfrm>
                <a:off x="1711025" y="6511538"/>
                <a:ext cx="675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7030" h="1617" extrusionOk="0">
                    <a:moveTo>
                      <a:pt x="24888" y="1"/>
                    </a:moveTo>
                    <a:cubicBezTo>
                      <a:pt x="24660" y="1"/>
                      <a:pt x="24411" y="17"/>
                      <a:pt x="24141" y="51"/>
                    </a:cubicBezTo>
                    <a:cubicBezTo>
                      <a:pt x="20550" y="834"/>
                      <a:pt x="15932" y="1320"/>
                      <a:pt x="10883" y="1320"/>
                    </a:cubicBezTo>
                    <a:cubicBezTo>
                      <a:pt x="7318" y="1320"/>
                      <a:pt x="3754" y="1050"/>
                      <a:pt x="216" y="510"/>
                    </a:cubicBezTo>
                    <a:lnTo>
                      <a:pt x="216" y="510"/>
                    </a:lnTo>
                    <a:cubicBezTo>
                      <a:pt x="0" y="807"/>
                      <a:pt x="54" y="1185"/>
                      <a:pt x="405" y="1617"/>
                    </a:cubicBezTo>
                    <a:lnTo>
                      <a:pt x="26275" y="1617"/>
                    </a:lnTo>
                    <a:cubicBezTo>
                      <a:pt x="27030" y="768"/>
                      <a:pt x="26465" y="1"/>
                      <a:pt x="24888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0" name="Google Shape;3390;p62"/>
              <p:cNvSpPr/>
              <p:nvPr/>
            </p:nvSpPr>
            <p:spPr>
              <a:xfrm>
                <a:off x="1909500" y="6416938"/>
                <a:ext cx="1350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3133" extrusionOk="0">
                    <a:moveTo>
                      <a:pt x="4726" y="0"/>
                    </a:moveTo>
                    <a:lnTo>
                      <a:pt x="4564" y="27"/>
                    </a:lnTo>
                    <a:cubicBezTo>
                      <a:pt x="3106" y="378"/>
                      <a:pt x="1593" y="2215"/>
                      <a:pt x="0" y="3133"/>
                    </a:cubicBezTo>
                    <a:lnTo>
                      <a:pt x="513" y="3079"/>
                    </a:lnTo>
                    <a:cubicBezTo>
                      <a:pt x="3187" y="2674"/>
                      <a:pt x="5293" y="1350"/>
                      <a:pt x="5401" y="27"/>
                    </a:cubicBez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421B1A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1" name="Google Shape;3391;p62"/>
              <p:cNvSpPr/>
              <p:nvPr/>
            </p:nvSpPr>
            <p:spPr>
              <a:xfrm>
                <a:off x="2000625" y="6186738"/>
                <a:ext cx="8307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297" extrusionOk="0">
                    <a:moveTo>
                      <a:pt x="1675" y="0"/>
                    </a:moveTo>
                    <a:cubicBezTo>
                      <a:pt x="730" y="0"/>
                      <a:pt x="1" y="297"/>
                      <a:pt x="1" y="648"/>
                    </a:cubicBezTo>
                    <a:cubicBezTo>
                      <a:pt x="1" y="999"/>
                      <a:pt x="730" y="1296"/>
                      <a:pt x="1675" y="1296"/>
                    </a:cubicBezTo>
                    <a:cubicBezTo>
                      <a:pt x="2593" y="1296"/>
                      <a:pt x="3322" y="999"/>
                      <a:pt x="3322" y="648"/>
                    </a:cubicBezTo>
                    <a:cubicBezTo>
                      <a:pt x="3322" y="297"/>
                      <a:pt x="2593" y="0"/>
                      <a:pt x="1675" y="0"/>
                    </a:cubicBezTo>
                    <a:close/>
                  </a:path>
                </a:pathLst>
              </a:custGeom>
              <a:solidFill>
                <a:srgbClr val="421B1A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2" name="Google Shape;3392;p62"/>
              <p:cNvSpPr/>
              <p:nvPr/>
            </p:nvSpPr>
            <p:spPr>
              <a:xfrm>
                <a:off x="1975650" y="6216813"/>
                <a:ext cx="2230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88" extrusionOk="0">
                    <a:moveTo>
                      <a:pt x="529" y="0"/>
                    </a:moveTo>
                    <a:cubicBezTo>
                      <a:pt x="391" y="0"/>
                      <a:pt x="253" y="84"/>
                      <a:pt x="163" y="228"/>
                    </a:cubicBezTo>
                    <a:cubicBezTo>
                      <a:pt x="1" y="444"/>
                      <a:pt x="28" y="714"/>
                      <a:pt x="190" y="903"/>
                    </a:cubicBezTo>
                    <a:cubicBezTo>
                      <a:pt x="247" y="961"/>
                      <a:pt x="318" y="988"/>
                      <a:pt x="392" y="988"/>
                    </a:cubicBezTo>
                    <a:cubicBezTo>
                      <a:pt x="526" y="988"/>
                      <a:pt x="670" y="898"/>
                      <a:pt x="757" y="741"/>
                    </a:cubicBezTo>
                    <a:cubicBezTo>
                      <a:pt x="892" y="525"/>
                      <a:pt x="892" y="255"/>
                      <a:pt x="730" y="66"/>
                    </a:cubicBezTo>
                    <a:cubicBezTo>
                      <a:pt x="667" y="21"/>
                      <a:pt x="598" y="0"/>
                      <a:pt x="529" y="0"/>
                    </a:cubicBezTo>
                    <a:close/>
                  </a:path>
                </a:pathLst>
              </a:custGeom>
              <a:solidFill>
                <a:srgbClr val="421B1A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3" name="Google Shape;3393;p62"/>
              <p:cNvSpPr/>
              <p:nvPr/>
            </p:nvSpPr>
            <p:spPr>
              <a:xfrm>
                <a:off x="1991175" y="6210088"/>
                <a:ext cx="94600" cy="799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199" extrusionOk="0">
                    <a:moveTo>
                      <a:pt x="2125" y="0"/>
                    </a:moveTo>
                    <a:cubicBezTo>
                      <a:pt x="1750" y="0"/>
                      <a:pt x="1369" y="136"/>
                      <a:pt x="1054" y="443"/>
                    </a:cubicBezTo>
                    <a:cubicBezTo>
                      <a:pt x="1" y="1442"/>
                      <a:pt x="703" y="3198"/>
                      <a:pt x="2134" y="3198"/>
                    </a:cubicBezTo>
                    <a:cubicBezTo>
                      <a:pt x="2151" y="3198"/>
                      <a:pt x="2167" y="3198"/>
                      <a:pt x="2184" y="3198"/>
                    </a:cubicBezTo>
                    <a:cubicBezTo>
                      <a:pt x="3025" y="3198"/>
                      <a:pt x="3701" y="2533"/>
                      <a:pt x="3727" y="1685"/>
                    </a:cubicBezTo>
                    <a:cubicBezTo>
                      <a:pt x="3783" y="694"/>
                      <a:pt x="2971" y="0"/>
                      <a:pt x="2125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4" name="Google Shape;3394;p62"/>
              <p:cNvSpPr/>
              <p:nvPr/>
            </p:nvSpPr>
            <p:spPr>
              <a:xfrm>
                <a:off x="2022225" y="6234888"/>
                <a:ext cx="398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42" extrusionOk="0">
                    <a:moveTo>
                      <a:pt x="886" y="0"/>
                    </a:moveTo>
                    <a:cubicBezTo>
                      <a:pt x="727" y="0"/>
                      <a:pt x="566" y="56"/>
                      <a:pt x="433" y="180"/>
                    </a:cubicBezTo>
                    <a:cubicBezTo>
                      <a:pt x="1" y="612"/>
                      <a:pt x="298" y="1342"/>
                      <a:pt x="919" y="1342"/>
                    </a:cubicBezTo>
                    <a:cubicBezTo>
                      <a:pt x="1270" y="1342"/>
                      <a:pt x="1567" y="1071"/>
                      <a:pt x="1594" y="693"/>
                    </a:cubicBezTo>
                    <a:cubicBezTo>
                      <a:pt x="1594" y="282"/>
                      <a:pt x="1244" y="0"/>
                      <a:pt x="886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5" name="Google Shape;3395;p62"/>
              <p:cNvSpPr/>
              <p:nvPr/>
            </p:nvSpPr>
            <p:spPr>
              <a:xfrm>
                <a:off x="2016150" y="6512113"/>
                <a:ext cx="5135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40" extrusionOk="0">
                    <a:moveTo>
                      <a:pt x="1000" y="1"/>
                    </a:moveTo>
                    <a:cubicBezTo>
                      <a:pt x="460" y="1"/>
                      <a:pt x="1" y="460"/>
                      <a:pt x="1" y="1027"/>
                    </a:cubicBezTo>
                    <a:lnTo>
                      <a:pt x="1" y="1540"/>
                    </a:lnTo>
                    <a:lnTo>
                      <a:pt x="2026" y="1540"/>
                    </a:lnTo>
                    <a:lnTo>
                      <a:pt x="2026" y="1027"/>
                    </a:lnTo>
                    <a:cubicBezTo>
                      <a:pt x="2053" y="460"/>
                      <a:pt x="1567" y="1"/>
                      <a:pt x="1000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6" name="Google Shape;3396;p62"/>
              <p:cNvSpPr/>
              <p:nvPr/>
            </p:nvSpPr>
            <p:spPr>
              <a:xfrm>
                <a:off x="1509175" y="5375588"/>
                <a:ext cx="10545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392" extrusionOk="0">
                    <a:moveTo>
                      <a:pt x="14432" y="0"/>
                    </a:moveTo>
                    <a:cubicBezTo>
                      <a:pt x="10155" y="0"/>
                      <a:pt x="7056" y="1095"/>
                      <a:pt x="3862" y="1095"/>
                    </a:cubicBezTo>
                    <a:cubicBezTo>
                      <a:pt x="2755" y="1095"/>
                      <a:pt x="1431" y="1041"/>
                      <a:pt x="0" y="960"/>
                    </a:cubicBezTo>
                    <a:lnTo>
                      <a:pt x="0" y="2283"/>
                    </a:lnTo>
                    <a:cubicBezTo>
                      <a:pt x="1431" y="2337"/>
                      <a:pt x="2755" y="2391"/>
                      <a:pt x="3862" y="2391"/>
                    </a:cubicBezTo>
                    <a:cubicBezTo>
                      <a:pt x="7056" y="2391"/>
                      <a:pt x="10155" y="1297"/>
                      <a:pt x="14432" y="1297"/>
                    </a:cubicBezTo>
                    <a:cubicBezTo>
                      <a:pt x="14711" y="1297"/>
                      <a:pt x="14995" y="1301"/>
                      <a:pt x="15284" y="1311"/>
                    </a:cubicBezTo>
                    <a:cubicBezTo>
                      <a:pt x="19964" y="1444"/>
                      <a:pt x="24774" y="2284"/>
                      <a:pt x="29458" y="2284"/>
                    </a:cubicBezTo>
                    <a:cubicBezTo>
                      <a:pt x="29531" y="2284"/>
                      <a:pt x="29604" y="2284"/>
                      <a:pt x="29677" y="2283"/>
                    </a:cubicBezTo>
                    <a:cubicBezTo>
                      <a:pt x="33079" y="2256"/>
                      <a:pt x="38291" y="1797"/>
                      <a:pt x="42180" y="1581"/>
                    </a:cubicBezTo>
                    <a:lnTo>
                      <a:pt x="42099" y="285"/>
                    </a:lnTo>
                    <a:cubicBezTo>
                      <a:pt x="38210" y="501"/>
                      <a:pt x="33052" y="960"/>
                      <a:pt x="29677" y="987"/>
                    </a:cubicBezTo>
                    <a:cubicBezTo>
                      <a:pt x="29538" y="989"/>
                      <a:pt x="29399" y="990"/>
                      <a:pt x="29260" y="990"/>
                    </a:cubicBezTo>
                    <a:cubicBezTo>
                      <a:pt x="24663" y="990"/>
                      <a:pt x="19897" y="146"/>
                      <a:pt x="15284" y="15"/>
                    </a:cubicBezTo>
                    <a:cubicBezTo>
                      <a:pt x="14995" y="5"/>
                      <a:pt x="14711" y="0"/>
                      <a:pt x="14432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7" name="Google Shape;3397;p62"/>
              <p:cNvSpPr/>
              <p:nvPr/>
            </p:nvSpPr>
            <p:spPr>
              <a:xfrm>
                <a:off x="1509175" y="5431738"/>
                <a:ext cx="10585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42342" h="1631" extrusionOk="0">
                    <a:moveTo>
                      <a:pt x="14638" y="0"/>
                    </a:moveTo>
                    <a:cubicBezTo>
                      <a:pt x="10246" y="0"/>
                      <a:pt x="7116" y="1117"/>
                      <a:pt x="3889" y="1117"/>
                    </a:cubicBezTo>
                    <a:cubicBezTo>
                      <a:pt x="2782" y="1117"/>
                      <a:pt x="1458" y="1036"/>
                      <a:pt x="0" y="982"/>
                    </a:cubicBezTo>
                    <a:lnTo>
                      <a:pt x="0" y="1522"/>
                    </a:lnTo>
                    <a:cubicBezTo>
                      <a:pt x="1458" y="1577"/>
                      <a:pt x="2782" y="1631"/>
                      <a:pt x="3889" y="1631"/>
                    </a:cubicBezTo>
                    <a:cubicBezTo>
                      <a:pt x="7112" y="1631"/>
                      <a:pt x="10263" y="540"/>
                      <a:pt x="14626" y="540"/>
                    </a:cubicBezTo>
                    <a:cubicBezTo>
                      <a:pt x="14869" y="540"/>
                      <a:pt x="15115" y="543"/>
                      <a:pt x="15365" y="550"/>
                    </a:cubicBezTo>
                    <a:cubicBezTo>
                      <a:pt x="20045" y="710"/>
                      <a:pt x="24881" y="1550"/>
                      <a:pt x="29592" y="1550"/>
                    </a:cubicBezTo>
                    <a:cubicBezTo>
                      <a:pt x="29665" y="1550"/>
                      <a:pt x="29739" y="1550"/>
                      <a:pt x="29812" y="1550"/>
                    </a:cubicBezTo>
                    <a:cubicBezTo>
                      <a:pt x="33187" y="1495"/>
                      <a:pt x="38453" y="1036"/>
                      <a:pt x="42342" y="847"/>
                    </a:cubicBezTo>
                    <a:lnTo>
                      <a:pt x="42261" y="307"/>
                    </a:lnTo>
                    <a:cubicBezTo>
                      <a:pt x="38372" y="523"/>
                      <a:pt x="33187" y="955"/>
                      <a:pt x="29812" y="1009"/>
                    </a:cubicBezTo>
                    <a:cubicBezTo>
                      <a:pt x="29672" y="1011"/>
                      <a:pt x="29531" y="1012"/>
                      <a:pt x="29391" y="1012"/>
                    </a:cubicBezTo>
                    <a:cubicBezTo>
                      <a:pt x="24744" y="1012"/>
                      <a:pt x="19978" y="168"/>
                      <a:pt x="15365" y="10"/>
                    </a:cubicBezTo>
                    <a:cubicBezTo>
                      <a:pt x="15119" y="3"/>
                      <a:pt x="14876" y="0"/>
                      <a:pt x="14638" y="0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98" name="Google Shape;3398;p62"/>
            <p:cNvGrpSpPr/>
            <p:nvPr/>
          </p:nvGrpSpPr>
          <p:grpSpPr>
            <a:xfrm>
              <a:off x="8971963" y="6161640"/>
              <a:ext cx="698867" cy="395720"/>
              <a:chOff x="2013351" y="4582349"/>
              <a:chExt cx="824233" cy="466705"/>
            </a:xfrm>
          </p:grpSpPr>
          <p:sp>
            <p:nvSpPr>
              <p:cNvPr id="3399" name="Google Shape;3399;p62"/>
              <p:cNvSpPr/>
              <p:nvPr/>
            </p:nvSpPr>
            <p:spPr>
              <a:xfrm>
                <a:off x="2582172" y="4652203"/>
                <a:ext cx="235017" cy="36161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13" extrusionOk="0">
                    <a:moveTo>
                      <a:pt x="1" y="0"/>
                    </a:moveTo>
                    <a:lnTo>
                      <a:pt x="1" y="5212"/>
                    </a:lnTo>
                    <a:lnTo>
                      <a:pt x="3388" y="5212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0" name="Google Shape;3400;p62"/>
              <p:cNvSpPr/>
              <p:nvPr/>
            </p:nvSpPr>
            <p:spPr>
              <a:xfrm>
                <a:off x="2529799" y="4662400"/>
                <a:ext cx="235780" cy="36300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233" extrusionOk="0">
                    <a:moveTo>
                      <a:pt x="1" y="0"/>
                    </a:moveTo>
                    <a:lnTo>
                      <a:pt x="1" y="5233"/>
                    </a:lnTo>
                    <a:lnTo>
                      <a:pt x="3398" y="5233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D3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1" name="Google Shape;3401;p62"/>
              <p:cNvSpPr/>
              <p:nvPr/>
            </p:nvSpPr>
            <p:spPr>
              <a:xfrm>
                <a:off x="2482559" y="4685639"/>
                <a:ext cx="235017" cy="363069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34" extrusionOk="0">
                    <a:moveTo>
                      <a:pt x="0" y="1"/>
                    </a:moveTo>
                    <a:lnTo>
                      <a:pt x="0" y="5233"/>
                    </a:lnTo>
                    <a:lnTo>
                      <a:pt x="3387" y="5233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2" name="Google Shape;3402;p62"/>
              <p:cNvSpPr/>
              <p:nvPr/>
            </p:nvSpPr>
            <p:spPr>
              <a:xfrm>
                <a:off x="2601110" y="4652620"/>
                <a:ext cx="235780" cy="39643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715" extrusionOk="0">
                    <a:moveTo>
                      <a:pt x="1689" y="0"/>
                    </a:moveTo>
                    <a:cubicBezTo>
                      <a:pt x="1675" y="0"/>
                      <a:pt x="1661" y="2"/>
                      <a:pt x="1647" y="5"/>
                    </a:cubicBezTo>
                    <a:lnTo>
                      <a:pt x="137" y="477"/>
                    </a:lnTo>
                    <a:cubicBezTo>
                      <a:pt x="53" y="498"/>
                      <a:pt x="1" y="592"/>
                      <a:pt x="32" y="686"/>
                    </a:cubicBezTo>
                    <a:lnTo>
                      <a:pt x="1542" y="5594"/>
                    </a:lnTo>
                    <a:cubicBezTo>
                      <a:pt x="1568" y="5673"/>
                      <a:pt x="1638" y="5715"/>
                      <a:pt x="1709" y="5715"/>
                    </a:cubicBezTo>
                    <a:cubicBezTo>
                      <a:pt x="1723" y="5715"/>
                      <a:pt x="1738" y="5713"/>
                      <a:pt x="1752" y="5709"/>
                    </a:cubicBezTo>
                    <a:lnTo>
                      <a:pt x="3262" y="5238"/>
                    </a:lnTo>
                    <a:cubicBezTo>
                      <a:pt x="3356" y="5217"/>
                      <a:pt x="3398" y="5122"/>
                      <a:pt x="3377" y="5028"/>
                    </a:cubicBezTo>
                    <a:lnTo>
                      <a:pt x="1857" y="120"/>
                    </a:lnTo>
                    <a:cubicBezTo>
                      <a:pt x="1839" y="49"/>
                      <a:pt x="1768" y="0"/>
                      <a:pt x="1689" y="0"/>
                    </a:cubicBezTo>
                    <a:close/>
                  </a:path>
                </a:pathLst>
              </a:custGeom>
              <a:solidFill>
                <a:srgbClr val="5E4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3" name="Google Shape;3403;p62"/>
              <p:cNvSpPr/>
              <p:nvPr/>
            </p:nvSpPr>
            <p:spPr>
              <a:xfrm>
                <a:off x="2630938" y="4652897"/>
                <a:ext cx="206646" cy="38852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601" extrusionOk="0">
                    <a:moveTo>
                      <a:pt x="1332" y="1"/>
                    </a:moveTo>
                    <a:lnTo>
                      <a:pt x="137" y="378"/>
                    </a:lnTo>
                    <a:cubicBezTo>
                      <a:pt x="42" y="399"/>
                      <a:pt x="0" y="494"/>
                      <a:pt x="21" y="588"/>
                    </a:cubicBezTo>
                    <a:lnTo>
                      <a:pt x="1542" y="5496"/>
                    </a:lnTo>
                    <a:cubicBezTo>
                      <a:pt x="1563" y="5548"/>
                      <a:pt x="1594" y="5590"/>
                      <a:pt x="1647" y="5601"/>
                    </a:cubicBezTo>
                    <a:lnTo>
                      <a:pt x="2842" y="5234"/>
                    </a:lnTo>
                    <a:cubicBezTo>
                      <a:pt x="2937" y="5202"/>
                      <a:pt x="2979" y="5108"/>
                      <a:pt x="2958" y="5024"/>
                    </a:cubicBezTo>
                    <a:lnTo>
                      <a:pt x="1437" y="116"/>
                    </a:lnTo>
                    <a:cubicBezTo>
                      <a:pt x="1427" y="64"/>
                      <a:pt x="1385" y="22"/>
                      <a:pt x="1332" y="1"/>
                    </a:cubicBezTo>
                    <a:close/>
                  </a:path>
                </a:pathLst>
              </a:custGeom>
              <a:solidFill>
                <a:srgbClr val="705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4" name="Google Shape;3404;p62"/>
              <p:cNvSpPr/>
              <p:nvPr/>
            </p:nvSpPr>
            <p:spPr>
              <a:xfrm>
                <a:off x="2618590" y="4670725"/>
                <a:ext cx="117855" cy="6645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958" extrusionOk="0">
                    <a:moveTo>
                      <a:pt x="1448" y="1"/>
                    </a:moveTo>
                    <a:cubicBezTo>
                      <a:pt x="1434" y="1"/>
                      <a:pt x="1420" y="2"/>
                      <a:pt x="1405" y="6"/>
                    </a:cubicBezTo>
                    <a:lnTo>
                      <a:pt x="116" y="404"/>
                    </a:lnTo>
                    <a:cubicBezTo>
                      <a:pt x="42" y="425"/>
                      <a:pt x="0" y="499"/>
                      <a:pt x="21" y="583"/>
                    </a:cubicBezTo>
                    <a:lnTo>
                      <a:pt x="137" y="950"/>
                    </a:lnTo>
                    <a:cubicBezTo>
                      <a:pt x="152" y="955"/>
                      <a:pt x="168" y="958"/>
                      <a:pt x="184" y="958"/>
                    </a:cubicBezTo>
                    <a:cubicBezTo>
                      <a:pt x="199" y="958"/>
                      <a:pt x="215" y="955"/>
                      <a:pt x="231" y="950"/>
                    </a:cubicBezTo>
                    <a:lnTo>
                      <a:pt x="1605" y="530"/>
                    </a:lnTo>
                    <a:cubicBezTo>
                      <a:pt x="1647" y="520"/>
                      <a:pt x="1678" y="488"/>
                      <a:pt x="1699" y="446"/>
                    </a:cubicBezTo>
                    <a:lnTo>
                      <a:pt x="1594" y="100"/>
                    </a:lnTo>
                    <a:cubicBezTo>
                      <a:pt x="1568" y="40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5" name="Google Shape;3405;p62"/>
              <p:cNvSpPr/>
              <p:nvPr/>
            </p:nvSpPr>
            <p:spPr>
              <a:xfrm>
                <a:off x="2658547" y="4724485"/>
                <a:ext cx="77206" cy="43979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634" extrusionOk="0">
                    <a:moveTo>
                      <a:pt x="952" y="0"/>
                    </a:moveTo>
                    <a:cubicBezTo>
                      <a:pt x="942" y="0"/>
                      <a:pt x="933" y="3"/>
                      <a:pt x="924" y="7"/>
                    </a:cubicBezTo>
                    <a:lnTo>
                      <a:pt x="85" y="269"/>
                    </a:lnTo>
                    <a:cubicBezTo>
                      <a:pt x="32" y="280"/>
                      <a:pt x="1" y="332"/>
                      <a:pt x="22" y="385"/>
                    </a:cubicBezTo>
                    <a:lnTo>
                      <a:pt x="95" y="626"/>
                    </a:lnTo>
                    <a:cubicBezTo>
                      <a:pt x="106" y="631"/>
                      <a:pt x="116" y="634"/>
                      <a:pt x="127" y="634"/>
                    </a:cubicBezTo>
                    <a:cubicBezTo>
                      <a:pt x="137" y="634"/>
                      <a:pt x="148" y="631"/>
                      <a:pt x="158" y="626"/>
                    </a:cubicBezTo>
                    <a:lnTo>
                      <a:pt x="1050" y="353"/>
                    </a:lnTo>
                    <a:cubicBezTo>
                      <a:pt x="1081" y="343"/>
                      <a:pt x="1102" y="322"/>
                      <a:pt x="1112" y="301"/>
                    </a:cubicBezTo>
                    <a:lnTo>
                      <a:pt x="1039" y="70"/>
                    </a:lnTo>
                    <a:cubicBezTo>
                      <a:pt x="1023" y="29"/>
                      <a:pt x="987" y="0"/>
                      <a:pt x="952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6" name="Google Shape;3406;p62"/>
              <p:cNvSpPr/>
              <p:nvPr/>
            </p:nvSpPr>
            <p:spPr>
              <a:xfrm>
                <a:off x="2440383" y="4589633"/>
                <a:ext cx="136793" cy="132492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910" extrusionOk="0">
                    <a:moveTo>
                      <a:pt x="147" y="1"/>
                    </a:moveTo>
                    <a:cubicBezTo>
                      <a:pt x="0" y="1"/>
                      <a:pt x="0" y="1909"/>
                      <a:pt x="147" y="1909"/>
                    </a:cubicBezTo>
                    <a:lnTo>
                      <a:pt x="1971" y="1909"/>
                    </a:lnTo>
                    <a:cubicBezTo>
                      <a:pt x="1741" y="1573"/>
                      <a:pt x="1688" y="661"/>
                      <a:pt x="1971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7" name="Google Shape;3407;p62"/>
              <p:cNvSpPr/>
              <p:nvPr/>
            </p:nvSpPr>
            <p:spPr>
              <a:xfrm>
                <a:off x="2472986" y="4629589"/>
                <a:ext cx="93993" cy="6562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946" extrusionOk="0">
                    <a:moveTo>
                      <a:pt x="645" y="1"/>
                    </a:moveTo>
                    <a:cubicBezTo>
                      <a:pt x="179" y="1"/>
                      <a:pt x="0" y="416"/>
                      <a:pt x="23" y="672"/>
                    </a:cubicBezTo>
                    <a:cubicBezTo>
                      <a:pt x="44" y="861"/>
                      <a:pt x="694" y="945"/>
                      <a:pt x="1355" y="945"/>
                    </a:cubicBezTo>
                    <a:cubicBezTo>
                      <a:pt x="1313" y="704"/>
                      <a:pt x="1302" y="463"/>
                      <a:pt x="1323" y="221"/>
                    </a:cubicBezTo>
                    <a:cubicBezTo>
                      <a:pt x="1051" y="63"/>
                      <a:pt x="826" y="1"/>
                      <a:pt x="645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8" name="Google Shape;3408;p62"/>
              <p:cNvSpPr/>
              <p:nvPr/>
            </p:nvSpPr>
            <p:spPr>
              <a:xfrm>
                <a:off x="2456338" y="4582349"/>
                <a:ext cx="151360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2014" y="326"/>
                    </a:lnTo>
                    <a:cubicBezTo>
                      <a:pt x="2182" y="326"/>
                      <a:pt x="2182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9" name="Google Shape;3409;p62"/>
              <p:cNvSpPr/>
              <p:nvPr/>
            </p:nvSpPr>
            <p:spPr>
              <a:xfrm>
                <a:off x="2456338" y="4705270"/>
                <a:ext cx="14920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37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2014" y="336"/>
                    </a:lnTo>
                    <a:cubicBezTo>
                      <a:pt x="2150" y="336"/>
                      <a:pt x="2150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0" name="Google Shape;3410;p62"/>
              <p:cNvSpPr/>
              <p:nvPr/>
            </p:nvSpPr>
            <p:spPr>
              <a:xfrm>
                <a:off x="2149382" y="4582349"/>
                <a:ext cx="328108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2109" extrusionOk="0">
                    <a:moveTo>
                      <a:pt x="997" y="1"/>
                    </a:moveTo>
                    <a:cubicBezTo>
                      <a:pt x="1" y="1"/>
                      <a:pt x="1" y="2108"/>
                      <a:pt x="997" y="2108"/>
                    </a:cubicBezTo>
                    <a:lnTo>
                      <a:pt x="4667" y="2108"/>
                    </a:lnTo>
                    <a:cubicBezTo>
                      <a:pt x="4709" y="2108"/>
                      <a:pt x="4730" y="2056"/>
                      <a:pt x="4730" y="2004"/>
                    </a:cubicBezTo>
                    <a:cubicBezTo>
                      <a:pt x="4730" y="1941"/>
                      <a:pt x="4709" y="1773"/>
                      <a:pt x="4667" y="1773"/>
                    </a:cubicBezTo>
                    <a:lnTo>
                      <a:pt x="4594" y="1773"/>
                    </a:lnTo>
                    <a:cubicBezTo>
                      <a:pt x="4394" y="1773"/>
                      <a:pt x="4394" y="326"/>
                      <a:pt x="4594" y="326"/>
                    </a:cubicBezTo>
                    <a:lnTo>
                      <a:pt x="4667" y="326"/>
                    </a:lnTo>
                    <a:cubicBezTo>
                      <a:pt x="4709" y="326"/>
                      <a:pt x="4730" y="158"/>
                      <a:pt x="4730" y="106"/>
                    </a:cubicBezTo>
                    <a:cubicBezTo>
                      <a:pt x="4730" y="43"/>
                      <a:pt x="4709" y="1"/>
                      <a:pt x="4667" y="1"/>
                    </a:cubicBez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1" name="Google Shape;3411;p62"/>
              <p:cNvSpPr/>
              <p:nvPr/>
            </p:nvSpPr>
            <p:spPr>
              <a:xfrm>
                <a:off x="2418532" y="4582349"/>
                <a:ext cx="58962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109" extrusionOk="0">
                    <a:moveTo>
                      <a:pt x="493" y="1"/>
                    </a:moveTo>
                    <a:cubicBezTo>
                      <a:pt x="0" y="221"/>
                      <a:pt x="0" y="1899"/>
                      <a:pt x="493" y="2108"/>
                    </a:cubicBezTo>
                    <a:lnTo>
                      <a:pt x="787" y="2108"/>
                    </a:lnTo>
                    <a:cubicBezTo>
                      <a:pt x="818" y="2108"/>
                      <a:pt x="850" y="2066"/>
                      <a:pt x="850" y="2004"/>
                    </a:cubicBezTo>
                    <a:cubicBezTo>
                      <a:pt x="850" y="1951"/>
                      <a:pt x="818" y="1773"/>
                      <a:pt x="787" y="1773"/>
                    </a:cubicBezTo>
                    <a:lnTo>
                      <a:pt x="714" y="1773"/>
                    </a:lnTo>
                    <a:cubicBezTo>
                      <a:pt x="514" y="1773"/>
                      <a:pt x="514" y="336"/>
                      <a:pt x="714" y="336"/>
                    </a:cubicBezTo>
                    <a:lnTo>
                      <a:pt x="787" y="336"/>
                    </a:lnTo>
                    <a:cubicBezTo>
                      <a:pt x="818" y="336"/>
                      <a:pt x="850" y="158"/>
                      <a:pt x="850" y="106"/>
                    </a:cubicBezTo>
                    <a:cubicBezTo>
                      <a:pt x="850" y="43"/>
                      <a:pt x="818" y="1"/>
                      <a:pt x="787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2" name="Google Shape;3412;p62"/>
              <p:cNvSpPr/>
              <p:nvPr/>
            </p:nvSpPr>
            <p:spPr>
              <a:xfrm>
                <a:off x="2193015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47" y="0"/>
                    </a:moveTo>
                    <a:cubicBezTo>
                      <a:pt x="1" y="0"/>
                      <a:pt x="1" y="1311"/>
                      <a:pt x="347" y="1311"/>
                    </a:cubicBezTo>
                    <a:lnTo>
                      <a:pt x="777" y="1311"/>
                    </a:lnTo>
                    <a:cubicBezTo>
                      <a:pt x="504" y="1164"/>
                      <a:pt x="50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3" name="Google Shape;3413;p62"/>
              <p:cNvSpPr/>
              <p:nvPr/>
            </p:nvSpPr>
            <p:spPr>
              <a:xfrm>
                <a:off x="2355962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57" y="0"/>
                    </a:moveTo>
                    <a:cubicBezTo>
                      <a:pt x="1" y="0"/>
                      <a:pt x="1" y="1311"/>
                      <a:pt x="357" y="1311"/>
                    </a:cubicBezTo>
                    <a:lnTo>
                      <a:pt x="777" y="1311"/>
                    </a:lnTo>
                    <a:cubicBezTo>
                      <a:pt x="514" y="1164"/>
                      <a:pt x="51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4" name="Google Shape;3414;p62"/>
              <p:cNvSpPr/>
              <p:nvPr/>
            </p:nvSpPr>
            <p:spPr>
              <a:xfrm>
                <a:off x="2469448" y="4733642"/>
                <a:ext cx="175361" cy="16377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361" extrusionOk="0">
                    <a:moveTo>
                      <a:pt x="231" y="1"/>
                    </a:moveTo>
                    <a:cubicBezTo>
                      <a:pt x="0" y="1"/>
                      <a:pt x="0" y="2360"/>
                      <a:pt x="231" y="2360"/>
                    </a:cubicBezTo>
                    <a:lnTo>
                      <a:pt x="2528" y="2360"/>
                    </a:lnTo>
                    <a:cubicBezTo>
                      <a:pt x="2370" y="1773"/>
                      <a:pt x="2349" y="630"/>
                      <a:pt x="2528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5" name="Google Shape;3415;p62"/>
              <p:cNvSpPr/>
              <p:nvPr/>
            </p:nvSpPr>
            <p:spPr>
              <a:xfrm>
                <a:off x="2522585" y="4778731"/>
                <a:ext cx="117855" cy="997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38" extrusionOk="0">
                    <a:moveTo>
                      <a:pt x="1657" y="1"/>
                    </a:moveTo>
                    <a:cubicBezTo>
                      <a:pt x="734" y="1"/>
                      <a:pt x="0" y="326"/>
                      <a:pt x="0" y="714"/>
                    </a:cubicBezTo>
                    <a:cubicBezTo>
                      <a:pt x="0" y="1113"/>
                      <a:pt x="745" y="1438"/>
                      <a:pt x="1657" y="1438"/>
                    </a:cubicBezTo>
                    <a:lnTo>
                      <a:pt x="1699" y="1438"/>
                    </a:lnTo>
                    <a:cubicBezTo>
                      <a:pt x="1636" y="955"/>
                      <a:pt x="1615" y="483"/>
                      <a:pt x="1657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6" name="Google Shape;3416;p62"/>
              <p:cNvSpPr/>
              <p:nvPr/>
            </p:nvSpPr>
            <p:spPr>
              <a:xfrm>
                <a:off x="2099160" y="4722751"/>
                <a:ext cx="427789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6062" y="2664"/>
                    </a:lnTo>
                    <a:cubicBezTo>
                      <a:pt x="6114" y="2664"/>
                      <a:pt x="6167" y="2591"/>
                      <a:pt x="6167" y="2507"/>
                    </a:cubicBezTo>
                    <a:cubicBezTo>
                      <a:pt x="6167" y="2412"/>
                      <a:pt x="6114" y="2339"/>
                      <a:pt x="6062" y="2339"/>
                    </a:cubicBezTo>
                    <a:lnTo>
                      <a:pt x="5947" y="2339"/>
                    </a:lnTo>
                    <a:cubicBezTo>
                      <a:pt x="5632" y="2339"/>
                      <a:pt x="5632" y="315"/>
                      <a:pt x="5947" y="315"/>
                    </a:cubicBezTo>
                    <a:lnTo>
                      <a:pt x="6062" y="315"/>
                    </a:lnTo>
                    <a:cubicBezTo>
                      <a:pt x="6114" y="315"/>
                      <a:pt x="6167" y="252"/>
                      <a:pt x="6167" y="158"/>
                    </a:cubicBezTo>
                    <a:cubicBezTo>
                      <a:pt x="6167" y="74"/>
                      <a:pt x="6114" y="1"/>
                      <a:pt x="6062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7" name="Google Shape;3417;p62"/>
              <p:cNvSpPr/>
              <p:nvPr/>
            </p:nvSpPr>
            <p:spPr>
              <a:xfrm>
                <a:off x="2494213" y="4722751"/>
                <a:ext cx="165164" cy="2192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2307" y="315"/>
                    </a:lnTo>
                    <a:cubicBezTo>
                      <a:pt x="2349" y="315"/>
                      <a:pt x="2380" y="242"/>
                      <a:pt x="2380" y="158"/>
                    </a:cubicBezTo>
                    <a:cubicBezTo>
                      <a:pt x="2380" y="74"/>
                      <a:pt x="2349" y="1"/>
                      <a:pt x="2307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8" name="Google Shape;3418;p62"/>
              <p:cNvSpPr/>
              <p:nvPr/>
            </p:nvSpPr>
            <p:spPr>
              <a:xfrm>
                <a:off x="2494213" y="4885004"/>
                <a:ext cx="165164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26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2307" y="325"/>
                    </a:lnTo>
                    <a:cubicBezTo>
                      <a:pt x="2349" y="325"/>
                      <a:pt x="2380" y="252"/>
                      <a:pt x="2380" y="168"/>
                    </a:cubicBezTo>
                    <a:cubicBezTo>
                      <a:pt x="2380" y="73"/>
                      <a:pt x="2349" y="0"/>
                      <a:pt x="2307" y="0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9" name="Google Shape;3419;p62"/>
              <p:cNvSpPr/>
              <p:nvPr/>
            </p:nvSpPr>
            <p:spPr>
              <a:xfrm>
                <a:off x="2099160" y="4722751"/>
                <a:ext cx="397961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5737" y="2664"/>
                    </a:lnTo>
                    <a:cubicBezTo>
                      <a:pt x="4919" y="2664"/>
                      <a:pt x="4919" y="1"/>
                      <a:pt x="5737" y="1"/>
                    </a:cubicBez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0" name="Google Shape;3420;p62"/>
              <p:cNvSpPr/>
              <p:nvPr/>
            </p:nvSpPr>
            <p:spPr>
              <a:xfrm>
                <a:off x="2126838" y="4748972"/>
                <a:ext cx="60419" cy="131729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899" extrusionOk="0">
                    <a:moveTo>
                      <a:pt x="451" y="0"/>
                    </a:moveTo>
                    <a:cubicBezTo>
                      <a:pt x="0" y="0"/>
                      <a:pt x="0" y="1898"/>
                      <a:pt x="451" y="1898"/>
                    </a:cubicBezTo>
                    <a:lnTo>
                      <a:pt x="871" y="1898"/>
                    </a:lnTo>
                    <a:cubicBezTo>
                      <a:pt x="598" y="1625"/>
                      <a:pt x="598" y="273"/>
                      <a:pt x="871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1" name="Google Shape;3421;p62"/>
              <p:cNvSpPr/>
              <p:nvPr/>
            </p:nvSpPr>
            <p:spPr>
              <a:xfrm>
                <a:off x="2202519" y="4794755"/>
                <a:ext cx="216080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588" extrusionOk="0">
                    <a:moveTo>
                      <a:pt x="94" y="1"/>
                    </a:moveTo>
                    <a:cubicBezTo>
                      <a:pt x="0" y="1"/>
                      <a:pt x="0" y="588"/>
                      <a:pt x="94" y="588"/>
                    </a:cubicBezTo>
                    <a:lnTo>
                      <a:pt x="3114" y="588"/>
                    </a:lnTo>
                    <a:cubicBezTo>
                      <a:pt x="3052" y="588"/>
                      <a:pt x="3052" y="1"/>
                      <a:pt x="3114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2" name="Google Shape;3422;p62"/>
              <p:cNvSpPr/>
              <p:nvPr/>
            </p:nvSpPr>
            <p:spPr>
              <a:xfrm>
                <a:off x="2462928" y="4911919"/>
                <a:ext cx="181882" cy="125139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1804" extrusionOk="0">
                    <a:moveTo>
                      <a:pt x="283" y="0"/>
                    </a:moveTo>
                    <a:cubicBezTo>
                      <a:pt x="0" y="0"/>
                      <a:pt x="0" y="1804"/>
                      <a:pt x="283" y="1804"/>
                    </a:cubicBezTo>
                    <a:lnTo>
                      <a:pt x="2622" y="1804"/>
                    </a:lnTo>
                    <a:cubicBezTo>
                      <a:pt x="2129" y="1300"/>
                      <a:pt x="2129" y="503"/>
                      <a:pt x="2622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3" name="Google Shape;3423;p62"/>
              <p:cNvSpPr/>
              <p:nvPr/>
            </p:nvSpPr>
            <p:spPr>
              <a:xfrm>
                <a:off x="2510168" y="4943897"/>
                <a:ext cx="134642" cy="93161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43" extrusionOk="0">
                    <a:moveTo>
                      <a:pt x="1647" y="0"/>
                    </a:moveTo>
                    <a:cubicBezTo>
                      <a:pt x="735" y="32"/>
                      <a:pt x="1" y="367"/>
                      <a:pt x="1" y="776"/>
                    </a:cubicBezTo>
                    <a:cubicBezTo>
                      <a:pt x="1" y="997"/>
                      <a:pt x="210" y="1196"/>
                      <a:pt x="546" y="1343"/>
                    </a:cubicBezTo>
                    <a:lnTo>
                      <a:pt x="1941" y="1343"/>
                    </a:lnTo>
                    <a:cubicBezTo>
                      <a:pt x="1595" y="986"/>
                      <a:pt x="1479" y="462"/>
                      <a:pt x="164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4" name="Google Shape;3424;p62"/>
              <p:cNvSpPr/>
              <p:nvPr/>
            </p:nvSpPr>
            <p:spPr>
              <a:xfrm>
                <a:off x="2013351" y="4903178"/>
                <a:ext cx="519424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362" y="2035"/>
                    </a:lnTo>
                    <a:cubicBezTo>
                      <a:pt x="7435" y="2035"/>
                      <a:pt x="7488" y="1982"/>
                      <a:pt x="7488" y="1919"/>
                    </a:cubicBezTo>
                    <a:cubicBezTo>
                      <a:pt x="7488" y="1846"/>
                      <a:pt x="7435" y="1793"/>
                      <a:pt x="7362" y="1793"/>
                    </a:cubicBezTo>
                    <a:lnTo>
                      <a:pt x="7226" y="1793"/>
                    </a:lnTo>
                    <a:cubicBezTo>
                      <a:pt x="6848" y="1793"/>
                      <a:pt x="6848" y="241"/>
                      <a:pt x="7226" y="241"/>
                    </a:cubicBezTo>
                    <a:lnTo>
                      <a:pt x="7362" y="241"/>
                    </a:lnTo>
                    <a:cubicBezTo>
                      <a:pt x="7435" y="241"/>
                      <a:pt x="7488" y="189"/>
                      <a:pt x="7488" y="126"/>
                    </a:cubicBezTo>
                    <a:cubicBezTo>
                      <a:pt x="7488" y="53"/>
                      <a:pt x="7435" y="0"/>
                      <a:pt x="7362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5" name="Google Shape;3425;p62"/>
              <p:cNvSpPr/>
              <p:nvPr/>
            </p:nvSpPr>
            <p:spPr>
              <a:xfrm>
                <a:off x="2493450" y="4903178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2360" y="241"/>
                    </a:lnTo>
                    <a:cubicBezTo>
                      <a:pt x="2402" y="241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6" name="Google Shape;3426;p62"/>
              <p:cNvSpPr/>
              <p:nvPr/>
            </p:nvSpPr>
            <p:spPr>
              <a:xfrm>
                <a:off x="2493450" y="5027556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2"/>
                    </a:lnTo>
                    <a:lnTo>
                      <a:pt x="2360" y="242"/>
                    </a:lnTo>
                    <a:cubicBezTo>
                      <a:pt x="2402" y="242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7" name="Google Shape;3427;p62"/>
              <p:cNvSpPr/>
              <p:nvPr/>
            </p:nvSpPr>
            <p:spPr>
              <a:xfrm>
                <a:off x="2013351" y="4903178"/>
                <a:ext cx="497642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173" y="2035"/>
                    </a:lnTo>
                    <a:cubicBezTo>
                      <a:pt x="6481" y="2035"/>
                      <a:pt x="6481" y="0"/>
                      <a:pt x="7173" y="0"/>
                    </a:cubicBez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428" name="Google Shape;3428;p62"/>
          <p:cNvGrpSpPr/>
          <p:nvPr/>
        </p:nvGrpSpPr>
        <p:grpSpPr>
          <a:xfrm rot="1321491" flipH="1">
            <a:off x="6872081" y="2858108"/>
            <a:ext cx="714934" cy="378491"/>
            <a:chOff x="-1074225" y="4512538"/>
            <a:chExt cx="714950" cy="378500"/>
          </a:xfrm>
        </p:grpSpPr>
        <p:sp>
          <p:nvSpPr>
            <p:cNvPr id="3429" name="Google Shape;3429;p6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8" name="Google Shape;3438;p6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9" name="Google Shape;3439;p6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40" name="Google Shape;3440;p62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1" name="Google Shape;3441;p62"/>
          <p:cNvGrpSpPr/>
          <p:nvPr/>
        </p:nvGrpSpPr>
        <p:grpSpPr>
          <a:xfrm>
            <a:off x="6627412" y="1078343"/>
            <a:ext cx="648376" cy="880878"/>
            <a:chOff x="638276" y="3526008"/>
            <a:chExt cx="714936" cy="971200"/>
          </a:xfrm>
        </p:grpSpPr>
        <p:sp>
          <p:nvSpPr>
            <p:cNvPr id="3442" name="Google Shape;3442;p62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43" name="Google Shape;3443;p62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444" name="Google Shape;3444;p62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8" name="Google Shape;3448;p62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9" name="Google Shape;3449;p62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1" name="Google Shape;3451;p62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2" name="Google Shape;3452;p62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3" name="Google Shape;3453;p62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4" name="Google Shape;3454;p62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9" name="Google Shape;3459;p62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0" name="Google Shape;3460;p62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3" name="Google Shape;3463;p62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4" name="Google Shape;3464;p62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5" name="Google Shape;3465;p62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6" name="Google Shape;3466;p62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7" name="Google Shape;3467;p62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8" name="Google Shape;3468;p62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9" name="Google Shape;3469;p62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470" name="Google Shape;3470;p62"/>
          <p:cNvGrpSpPr/>
          <p:nvPr/>
        </p:nvGrpSpPr>
        <p:grpSpPr>
          <a:xfrm>
            <a:off x="8430763" y="1787288"/>
            <a:ext cx="714950" cy="378500"/>
            <a:chOff x="-1074225" y="4512538"/>
            <a:chExt cx="714950" cy="378500"/>
          </a:xfrm>
        </p:grpSpPr>
        <p:sp>
          <p:nvSpPr>
            <p:cNvPr id="3471" name="Google Shape;3471;p6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2" name="Google Shape;3472;p6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3" name="Google Shape;3473;p6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4" name="Google Shape;3474;p6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5" name="Google Shape;3475;p6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6" name="Google Shape;3476;p6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7" name="Google Shape;3477;p6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8" name="Google Shape;3478;p6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9" name="Google Shape;3479;p6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0" name="Google Shape;3480;p6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1" name="Google Shape;3481;p6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4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2" name="Google Shape;3482;p6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3" name="Google Shape;3483;p62"/>
          <p:cNvGrpSpPr/>
          <p:nvPr/>
        </p:nvGrpSpPr>
        <p:grpSpPr>
          <a:xfrm flipH="1">
            <a:off x="5317213" y="637508"/>
            <a:ext cx="3268775" cy="380199"/>
            <a:chOff x="975489" y="863689"/>
            <a:chExt cx="3268775" cy="380199"/>
          </a:xfrm>
        </p:grpSpPr>
        <p:grpSp>
          <p:nvGrpSpPr>
            <p:cNvPr id="3484" name="Google Shape;3484;p62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85" name="Google Shape;3485;p62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6" name="Google Shape;3486;p62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7" name="Google Shape;3487;p62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8" name="Google Shape;3488;p62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9" name="Google Shape;3489;p62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0" name="Google Shape;3490;p62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1" name="Google Shape;3491;p62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2" name="Google Shape;3492;p62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3" name="Google Shape;3493;p62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4" name="Google Shape;3494;p62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5" name="Google Shape;3495;p62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6" name="Google Shape;3496;p62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7" name="Google Shape;3497;p62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8" name="Google Shape;3498;p62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9" name="Google Shape;3499;p62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0" name="Google Shape;3500;p62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1" name="Google Shape;3501;p62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2" name="Google Shape;3502;p62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3" name="Google Shape;3503;p62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4" name="Google Shape;3504;p62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5" name="Google Shape;3505;p62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6" name="Google Shape;3506;p62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7" name="Google Shape;3507;p62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8" name="Google Shape;3508;p62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9" name="Google Shape;3509;p62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0" name="Google Shape;3510;p62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1" name="Google Shape;3511;p62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2" name="Google Shape;3512;p62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3" name="Google Shape;3513;p62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4" name="Google Shape;3514;p62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5" name="Google Shape;3515;p62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6" name="Google Shape;3516;p62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7" name="Google Shape;3517;p62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8" name="Google Shape;3518;p62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9" name="Google Shape;3519;p62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0" name="Google Shape;3520;p62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1" name="Google Shape;3521;p62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2" name="Google Shape;3522;p62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3" name="Google Shape;3523;p62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4" name="Google Shape;3524;p62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5" name="Google Shape;3525;p62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6" name="Google Shape;3526;p62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7" name="Google Shape;3527;p62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8" name="Google Shape;3528;p62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9" name="Google Shape;3529;p62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0" name="Google Shape;3530;p62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1" name="Google Shape;3531;p62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2" name="Google Shape;3532;p62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3" name="Google Shape;3533;p62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4" name="Google Shape;3534;p62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5" name="Google Shape;3535;p62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6" name="Google Shape;3536;p62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7" name="Google Shape;3537;p62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8" name="Google Shape;3538;p62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9" name="Google Shape;3539;p62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0" name="Google Shape;3540;p62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1" name="Google Shape;3541;p62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2" name="Google Shape;3542;p62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3" name="Google Shape;3543;p62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4" name="Google Shape;3544;p62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5" name="Google Shape;3545;p62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6" name="Google Shape;3546;p62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7" name="Google Shape;3547;p62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8" name="Google Shape;3548;p62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9" name="Google Shape;3549;p62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0" name="Google Shape;3550;p62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1" name="Google Shape;3551;p62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2" name="Google Shape;3552;p62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3" name="Google Shape;3553;p62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4" name="Google Shape;3554;p62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5" name="Google Shape;3555;p62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6" name="Google Shape;3556;p62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7" name="Google Shape;3557;p62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8" name="Google Shape;3558;p62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9" name="Google Shape;3559;p62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0" name="Google Shape;3560;p62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1" name="Google Shape;3561;p62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2" name="Google Shape;3562;p62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3" name="Google Shape;3563;p62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4" name="Google Shape;3564;p62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5" name="Google Shape;3565;p62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6" name="Google Shape;3566;p62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7" name="Google Shape;3567;p62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8" name="Google Shape;3568;p62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9" name="Google Shape;3569;p62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0" name="Google Shape;3570;p62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1" name="Google Shape;3571;p62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2" name="Google Shape;3572;p62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3" name="Google Shape;3573;p62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4" name="Google Shape;3574;p62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5" name="Google Shape;3575;p62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6" name="Google Shape;3576;p62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7" name="Google Shape;3577;p62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8" name="Google Shape;3578;p62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9" name="Google Shape;3579;p62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0" name="Google Shape;3580;p62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1" name="Google Shape;3581;p62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2" name="Google Shape;3582;p62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3" name="Google Shape;3583;p62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4" name="Google Shape;3584;p62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5" name="Google Shape;3585;p62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6" name="Google Shape;3586;p62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7" name="Google Shape;3587;p62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8" name="Google Shape;3588;p62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9" name="Google Shape;3589;p62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0" name="Google Shape;3590;p62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91" name="Google Shape;3591;p62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01" name="Google Shape;3601;p62"/>
          <p:cNvGrpSpPr/>
          <p:nvPr/>
        </p:nvGrpSpPr>
        <p:grpSpPr>
          <a:xfrm>
            <a:off x="620113" y="637508"/>
            <a:ext cx="3268775" cy="380199"/>
            <a:chOff x="975489" y="863689"/>
            <a:chExt cx="3268775" cy="380199"/>
          </a:xfrm>
        </p:grpSpPr>
        <p:grpSp>
          <p:nvGrpSpPr>
            <p:cNvPr id="3602" name="Google Shape;3602;p62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603" name="Google Shape;3603;p62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4" name="Google Shape;3604;p62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5" name="Google Shape;3605;p62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6" name="Google Shape;3606;p62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7" name="Google Shape;3607;p62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8" name="Google Shape;3608;p62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9" name="Google Shape;3609;p62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0" name="Google Shape;3610;p62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1" name="Google Shape;3611;p62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2" name="Google Shape;3612;p62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3" name="Google Shape;3613;p62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4" name="Google Shape;3614;p62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5" name="Google Shape;3615;p62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6" name="Google Shape;3616;p62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7" name="Google Shape;3617;p62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8" name="Google Shape;3618;p62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9" name="Google Shape;3619;p62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0" name="Google Shape;3620;p62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1" name="Google Shape;3621;p62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2" name="Google Shape;3622;p62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3" name="Google Shape;3623;p62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4" name="Google Shape;3624;p62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5" name="Google Shape;3625;p62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6" name="Google Shape;3626;p62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7" name="Google Shape;3627;p62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8" name="Google Shape;3628;p62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9" name="Google Shape;3629;p62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0" name="Google Shape;3630;p62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1" name="Google Shape;3631;p62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2" name="Google Shape;3632;p62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3" name="Google Shape;3633;p62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4" name="Google Shape;3634;p62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5" name="Google Shape;3635;p62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6" name="Google Shape;3636;p62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7" name="Google Shape;3637;p62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8" name="Google Shape;3638;p62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9" name="Google Shape;3639;p62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0" name="Google Shape;3640;p62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1" name="Google Shape;3641;p62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2" name="Google Shape;3642;p62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3" name="Google Shape;3643;p62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4" name="Google Shape;3644;p62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5" name="Google Shape;3645;p62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6" name="Google Shape;3646;p62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7" name="Google Shape;3647;p62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8" name="Google Shape;3648;p62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9" name="Google Shape;3649;p62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0" name="Google Shape;3650;p62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1" name="Google Shape;3651;p62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2" name="Google Shape;3652;p62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3" name="Google Shape;3653;p62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4" name="Google Shape;3654;p62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5" name="Google Shape;3655;p62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6" name="Google Shape;3656;p62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7" name="Google Shape;3657;p62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8" name="Google Shape;3658;p62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9" name="Google Shape;3659;p62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0" name="Google Shape;3660;p62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1" name="Google Shape;3661;p62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2" name="Google Shape;3662;p62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3" name="Google Shape;3663;p62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4" name="Google Shape;3664;p62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5" name="Google Shape;3665;p62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6" name="Google Shape;3666;p62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7" name="Google Shape;3667;p62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8" name="Google Shape;3668;p62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9" name="Google Shape;3669;p62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0" name="Google Shape;3670;p62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1" name="Google Shape;3671;p62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2" name="Google Shape;3672;p62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3" name="Google Shape;3673;p62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4" name="Google Shape;3674;p62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5" name="Google Shape;3675;p62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6" name="Google Shape;3676;p62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7" name="Google Shape;3677;p62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8" name="Google Shape;3678;p62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9" name="Google Shape;3679;p62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0" name="Google Shape;3680;p62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1" name="Google Shape;3681;p62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2" name="Google Shape;3682;p62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3" name="Google Shape;3683;p62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4" name="Google Shape;3684;p62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5" name="Google Shape;3685;p62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6" name="Google Shape;3686;p62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7" name="Google Shape;3687;p62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8" name="Google Shape;3688;p62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9" name="Google Shape;3689;p62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0" name="Google Shape;3690;p62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1" name="Google Shape;3691;p62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2" name="Google Shape;3692;p62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3" name="Google Shape;3693;p62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4" name="Google Shape;3694;p62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5" name="Google Shape;3695;p62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6" name="Google Shape;3696;p62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7" name="Google Shape;3697;p62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8" name="Google Shape;3698;p62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9" name="Google Shape;3699;p62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0" name="Google Shape;3700;p62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1" name="Google Shape;3701;p62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2" name="Google Shape;3702;p62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3" name="Google Shape;3703;p62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4" name="Google Shape;3704;p62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5" name="Google Shape;3705;p62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6" name="Google Shape;3706;p62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7" name="Google Shape;3707;p62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8" name="Google Shape;3708;p62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709" name="Google Shape;3709;p62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0" name="Google Shape;3710;p62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1" name="Google Shape;3711;p62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2" name="Google Shape;3712;p62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3" name="Google Shape;3713;p62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4" name="Google Shape;3714;p62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5" name="Google Shape;3715;p62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6" name="Google Shape;3716;p62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7" name="Google Shape;3717;p62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8" name="Google Shape;3718;p62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9" name="Google Shape;3719;p62"/>
          <p:cNvGrpSpPr/>
          <p:nvPr/>
        </p:nvGrpSpPr>
        <p:grpSpPr>
          <a:xfrm rot="10800000">
            <a:off x="7910771" y="2737877"/>
            <a:ext cx="519992" cy="507551"/>
            <a:chOff x="7191980" y="3720137"/>
            <a:chExt cx="882090" cy="785318"/>
          </a:xfrm>
        </p:grpSpPr>
        <p:grpSp>
          <p:nvGrpSpPr>
            <p:cNvPr id="3720" name="Google Shape;3720;p62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3721" name="Google Shape;3721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22" name="Google Shape;3722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723" name="Google Shape;3723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4" name="Google Shape;3724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5" name="Google Shape;3725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6" name="Google Shape;3726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7" name="Google Shape;3727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8" name="Google Shape;3728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729" name="Google Shape;3729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30" name="Google Shape;3730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731" name="Google Shape;3731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2" name="Google Shape;3732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3" name="Google Shape;3733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4" name="Google Shape;3734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5" name="Google Shape;3735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6" name="Google Shape;3736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7" name="Google Shape;3737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738" name="Google Shape;3738;p62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3739" name="Google Shape;3739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40" name="Google Shape;3740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741" name="Google Shape;3741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2" name="Google Shape;3742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3" name="Google Shape;3743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4" name="Google Shape;3744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5" name="Google Shape;3745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6" name="Google Shape;3746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747" name="Google Shape;3747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48" name="Google Shape;3748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749" name="Google Shape;3749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0" name="Google Shape;3750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1" name="Google Shape;3751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2" name="Google Shape;3752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3" name="Google Shape;3753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4" name="Google Shape;3754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5" name="Google Shape;3755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3756" name="Google Shape;3756;p62"/>
          <p:cNvGrpSpPr/>
          <p:nvPr/>
        </p:nvGrpSpPr>
        <p:grpSpPr>
          <a:xfrm rot="10800000" flipH="1">
            <a:off x="7910771" y="2230327"/>
            <a:ext cx="519992" cy="507551"/>
            <a:chOff x="7191980" y="3720137"/>
            <a:chExt cx="882090" cy="785318"/>
          </a:xfrm>
        </p:grpSpPr>
        <p:grpSp>
          <p:nvGrpSpPr>
            <p:cNvPr id="3757" name="Google Shape;3757;p62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3758" name="Google Shape;3758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59" name="Google Shape;3759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760" name="Google Shape;3760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1" name="Google Shape;3761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2" name="Google Shape;3762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3" name="Google Shape;3763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4" name="Google Shape;3764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5" name="Google Shape;3765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766" name="Google Shape;3766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67" name="Google Shape;3767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768" name="Google Shape;3768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9" name="Google Shape;3769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0" name="Google Shape;3770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1" name="Google Shape;3771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2" name="Google Shape;3772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3" name="Google Shape;3773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4" name="Google Shape;3774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775" name="Google Shape;3775;p62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3776" name="Google Shape;3776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77" name="Google Shape;3777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778" name="Google Shape;3778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9" name="Google Shape;3779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0" name="Google Shape;3780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1" name="Google Shape;3781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2" name="Google Shape;3782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3" name="Google Shape;3783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784" name="Google Shape;3784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85" name="Google Shape;3785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786" name="Google Shape;3786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7" name="Google Shape;3787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8" name="Google Shape;3788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9" name="Google Shape;3789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0" name="Google Shape;3790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1" name="Google Shape;3791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2" name="Google Shape;3792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3793" name="Google Shape;3793;p62"/>
          <p:cNvGrpSpPr/>
          <p:nvPr/>
        </p:nvGrpSpPr>
        <p:grpSpPr>
          <a:xfrm rot="10800000" flipH="1">
            <a:off x="7796946" y="1722777"/>
            <a:ext cx="519992" cy="507551"/>
            <a:chOff x="7191980" y="3720137"/>
            <a:chExt cx="882090" cy="785318"/>
          </a:xfrm>
        </p:grpSpPr>
        <p:grpSp>
          <p:nvGrpSpPr>
            <p:cNvPr id="3794" name="Google Shape;3794;p62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3795" name="Google Shape;3795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96" name="Google Shape;3796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797" name="Google Shape;3797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8" name="Google Shape;3798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9" name="Google Shape;3799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0" name="Google Shape;3800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1" name="Google Shape;3801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2" name="Google Shape;3802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803" name="Google Shape;3803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04" name="Google Shape;3804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805" name="Google Shape;3805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6" name="Google Shape;3806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7" name="Google Shape;3807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8" name="Google Shape;3808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9" name="Google Shape;3809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0" name="Google Shape;3810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1" name="Google Shape;3811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812" name="Google Shape;3812;p62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3813" name="Google Shape;3813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14" name="Google Shape;3814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815" name="Google Shape;3815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6" name="Google Shape;3816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7" name="Google Shape;3817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8" name="Google Shape;3818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9" name="Google Shape;3819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0" name="Google Shape;3820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821" name="Google Shape;3821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22" name="Google Shape;3822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823" name="Google Shape;3823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4" name="Google Shape;3824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5" name="Google Shape;3825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6" name="Google Shape;3826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7" name="Google Shape;3827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8" name="Google Shape;3828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9" name="Google Shape;3829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3830" name="Google Shape;3830;p62"/>
          <p:cNvGrpSpPr/>
          <p:nvPr/>
        </p:nvGrpSpPr>
        <p:grpSpPr>
          <a:xfrm rot="10800000">
            <a:off x="7910771" y="1215227"/>
            <a:ext cx="519992" cy="507551"/>
            <a:chOff x="7191980" y="3720137"/>
            <a:chExt cx="882090" cy="785318"/>
          </a:xfrm>
        </p:grpSpPr>
        <p:grpSp>
          <p:nvGrpSpPr>
            <p:cNvPr id="3831" name="Google Shape;3831;p62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3832" name="Google Shape;3832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33" name="Google Shape;3833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834" name="Google Shape;3834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5" name="Google Shape;3835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6" name="Google Shape;3836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7" name="Google Shape;3837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8" name="Google Shape;3838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9" name="Google Shape;3839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840" name="Google Shape;3840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41" name="Google Shape;3841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842" name="Google Shape;3842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3" name="Google Shape;3843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4" name="Google Shape;3844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5" name="Google Shape;3845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6" name="Google Shape;3846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7" name="Google Shape;3847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8" name="Google Shape;3848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849" name="Google Shape;3849;p62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3850" name="Google Shape;3850;p62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51" name="Google Shape;3851;p62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3852" name="Google Shape;3852;p62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3" name="Google Shape;3853;p62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4" name="Google Shape;3854;p62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5" name="Google Shape;3855;p62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6" name="Google Shape;3856;p62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7" name="Google Shape;3857;p62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858" name="Google Shape;3858;p62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59" name="Google Shape;3859;p62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3860" name="Google Shape;3860;p62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1" name="Google Shape;3861;p62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2" name="Google Shape;3862;p62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3" name="Google Shape;3863;p62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4" name="Google Shape;3864;p62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5" name="Google Shape;3865;p62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6" name="Google Shape;3866;p62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63"/>
          <p:cNvSpPr txBox="1"/>
          <p:nvPr/>
        </p:nvSpPr>
        <p:spPr>
          <a:xfrm>
            <a:off x="720000" y="4548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0D7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Dictionaries</a:t>
            </a:r>
            <a:endParaRPr sz="3000">
              <a:solidFill>
                <a:srgbClr val="FFF0D7"/>
              </a:solidFill>
              <a:latin typeface="Abril Fatface" panose="02000503000000020003"/>
              <a:ea typeface="Abril Fatface" panose="02000503000000020003"/>
              <a:cs typeface="Abril Fatface" panose="02000503000000020003"/>
              <a:sym typeface="Abril Fatface" panose="02000503000000020003"/>
            </a:endParaRPr>
          </a:p>
        </p:txBody>
      </p:sp>
      <p:sp>
        <p:nvSpPr>
          <p:cNvPr id="3872" name="Google Shape;3872;p63"/>
          <p:cNvSpPr txBox="1"/>
          <p:nvPr/>
        </p:nvSpPr>
        <p:spPr>
          <a:xfrm>
            <a:off x="720000" y="1266550"/>
            <a:ext cx="56757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Some useful documentation:</a:t>
            </a:r>
            <a:br>
              <a:rPr lang="en-GB" sz="1500">
                <a:solidFill>
                  <a:srgbClr val="FFF0D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endParaRPr sz="1500">
              <a:solidFill>
                <a:srgbClr val="FFF0D7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dict_name = 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{}</a:t>
            </a:r>
            <a:endParaRPr sz="1500">
              <a:solidFill>
                <a:srgbClr val="A4C2F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dict_name = 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key: value, key2: value_2, ...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dict_name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value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 b="1">
                <a:solidFill>
                  <a:srgbClr val="FF99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r>
              <a:rPr lang="en-GB" sz="1500" b="1">
                <a:solidFill>
                  <a:srgbClr val="FF99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</a:t>
            </a:r>
            <a:r>
              <a:rPr lang="en-GB" sz="1500">
                <a:solidFill>
                  <a:srgbClr val="FF99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dict_name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value = dict_name.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pop(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key, </a:t>
            </a:r>
            <a:r>
              <a:rPr lang="en-GB" sz="1500" b="1">
                <a:solidFill>
                  <a:srgbClr val="FF99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None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alue = dict_name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</a:t>
            </a:r>
            <a: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</a:t>
            </a:r>
            <a:br>
              <a:rPr lang="en-GB" sz="1500">
                <a:solidFill>
                  <a:srgbClr val="FFF0D7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endParaRPr sz="1500">
              <a:solidFill>
                <a:srgbClr val="FFF0D7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0D7"/>
              </a:buClr>
              <a:buSzPts val="1500"/>
              <a:buFont typeface="Consolas" panose="020B0609020204030204"/>
              <a:buChar char="●"/>
            </a:pPr>
            <a:r>
              <a:rPr lang="en-GB" sz="1500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value = dict_name.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get(</a:t>
            </a:r>
            <a:r>
              <a:rPr lang="en-GB" sz="1500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key</a:t>
            </a:r>
            <a:r>
              <a:rPr lang="en-GB" sz="1500">
                <a:solidFill>
                  <a:srgbClr val="A4C2F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500">
              <a:solidFill>
                <a:srgbClr val="A4C2F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873" name="Google Shape;3873;p63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74" name="Google Shape;3874;p63"/>
          <p:cNvGrpSpPr/>
          <p:nvPr/>
        </p:nvGrpSpPr>
        <p:grpSpPr>
          <a:xfrm>
            <a:off x="586212" y="637497"/>
            <a:ext cx="2770287" cy="380199"/>
            <a:chOff x="975489" y="863689"/>
            <a:chExt cx="3268775" cy="380199"/>
          </a:xfrm>
        </p:grpSpPr>
        <p:grpSp>
          <p:nvGrpSpPr>
            <p:cNvPr id="3875" name="Google Shape;3875;p6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876" name="Google Shape;3876;p6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7" name="Google Shape;3877;p6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8" name="Google Shape;3878;p6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9" name="Google Shape;3879;p6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0" name="Google Shape;3880;p6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1" name="Google Shape;3881;p6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2" name="Google Shape;3882;p6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3" name="Google Shape;3883;p6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4" name="Google Shape;3884;p6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5" name="Google Shape;3885;p6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6" name="Google Shape;3886;p6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7" name="Google Shape;3887;p6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8" name="Google Shape;3888;p6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9" name="Google Shape;3889;p6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0" name="Google Shape;3890;p6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1" name="Google Shape;3891;p6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2" name="Google Shape;3892;p6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3" name="Google Shape;3893;p6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4" name="Google Shape;3894;p6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5" name="Google Shape;3895;p6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6" name="Google Shape;3896;p6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7" name="Google Shape;3897;p6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8" name="Google Shape;3898;p6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9" name="Google Shape;3899;p6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0" name="Google Shape;3900;p6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1" name="Google Shape;3901;p6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2" name="Google Shape;3902;p6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3" name="Google Shape;3903;p6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4" name="Google Shape;3904;p6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5" name="Google Shape;3905;p6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6" name="Google Shape;3906;p6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7" name="Google Shape;3907;p6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8" name="Google Shape;3908;p6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9" name="Google Shape;3909;p6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0" name="Google Shape;3910;p6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1" name="Google Shape;3911;p6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2" name="Google Shape;3912;p6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3" name="Google Shape;3913;p6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4" name="Google Shape;3914;p6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5" name="Google Shape;3915;p6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6" name="Google Shape;3916;p6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7" name="Google Shape;3917;p6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8" name="Google Shape;3918;p6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9" name="Google Shape;3919;p6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0" name="Google Shape;3920;p6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1" name="Google Shape;3921;p6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2" name="Google Shape;3922;p6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3" name="Google Shape;3923;p6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4" name="Google Shape;3924;p6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5" name="Google Shape;3925;p6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6" name="Google Shape;3926;p6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7" name="Google Shape;3927;p6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8" name="Google Shape;3928;p6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9" name="Google Shape;3929;p6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0" name="Google Shape;3930;p6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1" name="Google Shape;3931;p6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2" name="Google Shape;3932;p6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3" name="Google Shape;3933;p6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4" name="Google Shape;3934;p6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5" name="Google Shape;3935;p6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6" name="Google Shape;3936;p6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7" name="Google Shape;3937;p6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8" name="Google Shape;3938;p6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9" name="Google Shape;3939;p6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0" name="Google Shape;3940;p6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1" name="Google Shape;3941;p6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2" name="Google Shape;3942;p6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3" name="Google Shape;3943;p6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4" name="Google Shape;3944;p6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5" name="Google Shape;3945;p6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6" name="Google Shape;3946;p6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7" name="Google Shape;3947;p6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8" name="Google Shape;3948;p6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9" name="Google Shape;3949;p6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0" name="Google Shape;3950;p6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1" name="Google Shape;3951;p6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2" name="Google Shape;3952;p6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3" name="Google Shape;3953;p6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4" name="Google Shape;3954;p6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5" name="Google Shape;3955;p6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6" name="Google Shape;3956;p6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7" name="Google Shape;3957;p6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8" name="Google Shape;3958;p6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9" name="Google Shape;3959;p6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0" name="Google Shape;3960;p6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1" name="Google Shape;3961;p6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2" name="Google Shape;3962;p6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3" name="Google Shape;3963;p6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4" name="Google Shape;3964;p6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5" name="Google Shape;3965;p6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6" name="Google Shape;3966;p6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7" name="Google Shape;3967;p6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8" name="Google Shape;3968;p6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9" name="Google Shape;3969;p6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0" name="Google Shape;3970;p6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1" name="Google Shape;3971;p6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2" name="Google Shape;3972;p6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3" name="Google Shape;3973;p6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4" name="Google Shape;3974;p6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5" name="Google Shape;3975;p6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6" name="Google Shape;3976;p6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7" name="Google Shape;3977;p6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8" name="Google Shape;3978;p6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9" name="Google Shape;3979;p6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0" name="Google Shape;3980;p6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1" name="Google Shape;3981;p6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982" name="Google Shape;3982;p6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3" name="Google Shape;3983;p6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4" name="Google Shape;3984;p6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5" name="Google Shape;3985;p6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6" name="Google Shape;3986;p6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7" name="Google Shape;3987;p6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8" name="Google Shape;3988;p6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9" name="Google Shape;3989;p6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0" name="Google Shape;3990;p6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1" name="Google Shape;3991;p6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92" name="Google Shape;3992;p63"/>
          <p:cNvGrpSpPr/>
          <p:nvPr/>
        </p:nvGrpSpPr>
        <p:grpSpPr>
          <a:xfrm flipH="1">
            <a:off x="5798740" y="637497"/>
            <a:ext cx="2901037" cy="380199"/>
            <a:chOff x="975489" y="863689"/>
            <a:chExt cx="3268775" cy="380199"/>
          </a:xfrm>
        </p:grpSpPr>
        <p:grpSp>
          <p:nvGrpSpPr>
            <p:cNvPr id="3993" name="Google Shape;3993;p6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994" name="Google Shape;3994;p6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5" name="Google Shape;3995;p6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6" name="Google Shape;3996;p6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7" name="Google Shape;3997;p6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8" name="Google Shape;3998;p6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9" name="Google Shape;3999;p6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0" name="Google Shape;4000;p6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1" name="Google Shape;4001;p6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2" name="Google Shape;4002;p6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3" name="Google Shape;4003;p6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4" name="Google Shape;4004;p6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5" name="Google Shape;4005;p6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6" name="Google Shape;4006;p6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7" name="Google Shape;4007;p6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8" name="Google Shape;4008;p6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9" name="Google Shape;4009;p6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0" name="Google Shape;4010;p6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1" name="Google Shape;4011;p6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2" name="Google Shape;4012;p6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3" name="Google Shape;4013;p6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4" name="Google Shape;4014;p6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5" name="Google Shape;4015;p6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6" name="Google Shape;4016;p6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7" name="Google Shape;4017;p6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8" name="Google Shape;4018;p6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9" name="Google Shape;4019;p6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0" name="Google Shape;4020;p6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1" name="Google Shape;4021;p6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2" name="Google Shape;4022;p6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3" name="Google Shape;4023;p6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4" name="Google Shape;4024;p6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5" name="Google Shape;4025;p6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6" name="Google Shape;4026;p6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7" name="Google Shape;4027;p6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8" name="Google Shape;4028;p6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9" name="Google Shape;4029;p6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0" name="Google Shape;4030;p6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1" name="Google Shape;4031;p6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2" name="Google Shape;4032;p6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3" name="Google Shape;4033;p6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4" name="Google Shape;4034;p6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5" name="Google Shape;4035;p6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6" name="Google Shape;4036;p6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7" name="Google Shape;4037;p6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8" name="Google Shape;4038;p6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9" name="Google Shape;4039;p6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0" name="Google Shape;4040;p6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1" name="Google Shape;4041;p6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2" name="Google Shape;4042;p6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3" name="Google Shape;4043;p6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4" name="Google Shape;4044;p6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5" name="Google Shape;4045;p6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6" name="Google Shape;4046;p6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7" name="Google Shape;4047;p6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8" name="Google Shape;4048;p6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9" name="Google Shape;4049;p6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0" name="Google Shape;4050;p6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1" name="Google Shape;4051;p6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2" name="Google Shape;4052;p6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3" name="Google Shape;4053;p6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4" name="Google Shape;4054;p6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5" name="Google Shape;4055;p6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6" name="Google Shape;4056;p6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7" name="Google Shape;4057;p6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8" name="Google Shape;4058;p6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9" name="Google Shape;4059;p6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0" name="Google Shape;4060;p6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1" name="Google Shape;4061;p6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2" name="Google Shape;4062;p6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3" name="Google Shape;4063;p6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4" name="Google Shape;4064;p6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5" name="Google Shape;4065;p6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6" name="Google Shape;4066;p6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7" name="Google Shape;4067;p6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8" name="Google Shape;4068;p6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9" name="Google Shape;4069;p6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0" name="Google Shape;4070;p6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1" name="Google Shape;4071;p6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2" name="Google Shape;4072;p6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3" name="Google Shape;4073;p6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4" name="Google Shape;4074;p6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5" name="Google Shape;4075;p6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6" name="Google Shape;4076;p6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7" name="Google Shape;4077;p6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8" name="Google Shape;4078;p6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9" name="Google Shape;4079;p6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0" name="Google Shape;4080;p6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1" name="Google Shape;4081;p6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2" name="Google Shape;4082;p6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3" name="Google Shape;4083;p6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4" name="Google Shape;4084;p6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5" name="Google Shape;4085;p6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6" name="Google Shape;4086;p6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7" name="Google Shape;4087;p6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8" name="Google Shape;4088;p6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9" name="Google Shape;4089;p6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0" name="Google Shape;4090;p6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1" name="Google Shape;4091;p6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2" name="Google Shape;4092;p6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3" name="Google Shape;4093;p6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4" name="Google Shape;4094;p6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5" name="Google Shape;4095;p6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6" name="Google Shape;4096;p6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7" name="Google Shape;4097;p6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8" name="Google Shape;4098;p6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9" name="Google Shape;4099;p6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00" name="Google Shape;4100;p6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1" name="Google Shape;4101;p6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2" name="Google Shape;4102;p6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3" name="Google Shape;4103;p6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4" name="Google Shape;4104;p6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5" name="Google Shape;4105;p6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6" name="Google Shape;4106;p6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7" name="Google Shape;4107;p6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8" name="Google Shape;4108;p6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9" name="Google Shape;4109;p6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10" name="Google Shape;4110;p63"/>
          <p:cNvGrpSpPr/>
          <p:nvPr/>
        </p:nvGrpSpPr>
        <p:grpSpPr>
          <a:xfrm flipH="1">
            <a:off x="7585162" y="1225426"/>
            <a:ext cx="1367338" cy="3587144"/>
            <a:chOff x="2458218" y="139012"/>
            <a:chExt cx="607787" cy="1594428"/>
          </a:xfrm>
        </p:grpSpPr>
        <p:sp>
          <p:nvSpPr>
            <p:cNvPr id="4111" name="Google Shape;4111;p63"/>
            <p:cNvSpPr/>
            <p:nvPr/>
          </p:nvSpPr>
          <p:spPr>
            <a:xfrm>
              <a:off x="2519575" y="199763"/>
              <a:ext cx="481403" cy="1501070"/>
            </a:xfrm>
            <a:custGeom>
              <a:avLst/>
              <a:gdLst/>
              <a:ahLst/>
              <a:cxnLst/>
              <a:rect l="l" t="t" r="r" b="b"/>
              <a:pathLst>
                <a:path w="14185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14184" y="44985"/>
                  </a:lnTo>
                  <a:lnTo>
                    <a:pt x="14184" y="0"/>
                  </a:lnTo>
                  <a:close/>
                </a:path>
              </a:pathLst>
            </a:custGeom>
            <a:solidFill>
              <a:srgbClr val="C1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12" name="Google Shape;4112;p63"/>
            <p:cNvGrpSpPr/>
            <p:nvPr/>
          </p:nvGrpSpPr>
          <p:grpSpPr>
            <a:xfrm>
              <a:off x="2783045" y="516049"/>
              <a:ext cx="175345" cy="96127"/>
              <a:chOff x="3262678" y="550088"/>
              <a:chExt cx="239510" cy="131303"/>
            </a:xfrm>
          </p:grpSpPr>
          <p:sp>
            <p:nvSpPr>
              <p:cNvPr id="4113" name="Google Shape;4113;p63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114" name="Google Shape;4114;p63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4115" name="Google Shape;4115;p63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16" name="Google Shape;4116;p63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117" name="Google Shape;4117;p63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8" name="Google Shape;4118;p63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9" name="Google Shape;4119;p63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0" name="Google Shape;4120;p63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1" name="Google Shape;4121;p63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2" name="Google Shape;4122;p63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3" name="Google Shape;4123;p63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4" name="Google Shape;4124;p63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5" name="Google Shape;4125;p63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6" name="Google Shape;4126;p63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7" name="Google Shape;4127;p63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8" name="Google Shape;4128;p63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9" name="Google Shape;4129;p63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0" name="Google Shape;4130;p63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1" name="Google Shape;4131;p63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32" name="Google Shape;4132;p63"/>
            <p:cNvGrpSpPr/>
            <p:nvPr/>
          </p:nvGrpSpPr>
          <p:grpSpPr>
            <a:xfrm>
              <a:off x="2545762" y="320428"/>
              <a:ext cx="237277" cy="136395"/>
              <a:chOff x="3220874" y="332628"/>
              <a:chExt cx="237277" cy="136395"/>
            </a:xfrm>
          </p:grpSpPr>
          <p:sp>
            <p:nvSpPr>
              <p:cNvPr id="4133" name="Google Shape;4133;p63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4" name="Google Shape;4134;p63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5" name="Google Shape;4135;p63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6" name="Google Shape;4136;p63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7" name="Google Shape;4137;p63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8" name="Google Shape;4138;p63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9" name="Google Shape;4139;p63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0" name="Google Shape;4140;p63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1" name="Google Shape;4141;p63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2" name="Google Shape;4142;p63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3" name="Google Shape;4143;p63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4" name="Google Shape;4144;p63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5" name="Google Shape;4145;p63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6" name="Google Shape;4146;p63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7" name="Google Shape;4147;p63"/>
            <p:cNvGrpSpPr/>
            <p:nvPr/>
          </p:nvGrpSpPr>
          <p:grpSpPr>
            <a:xfrm>
              <a:off x="2783043" y="334496"/>
              <a:ext cx="201555" cy="121802"/>
              <a:chOff x="3410268" y="831871"/>
              <a:chExt cx="201555" cy="121802"/>
            </a:xfrm>
          </p:grpSpPr>
          <p:sp>
            <p:nvSpPr>
              <p:cNvPr id="4148" name="Google Shape;4148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9" name="Google Shape;4149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0" name="Google Shape;4150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1" name="Google Shape;4151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2" name="Google Shape;4152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3" name="Google Shape;4153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4" name="Google Shape;4154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5" name="Google Shape;4155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6" name="Google Shape;4156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57" name="Google Shape;4157;p63"/>
            <p:cNvGrpSpPr/>
            <p:nvPr/>
          </p:nvGrpSpPr>
          <p:grpSpPr>
            <a:xfrm>
              <a:off x="2544653" y="484563"/>
              <a:ext cx="239510" cy="131303"/>
              <a:chOff x="3262678" y="550088"/>
              <a:chExt cx="239510" cy="131303"/>
            </a:xfrm>
          </p:grpSpPr>
          <p:sp>
            <p:nvSpPr>
              <p:cNvPr id="4158" name="Google Shape;4158;p63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159" name="Google Shape;4159;p63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4160" name="Google Shape;4160;p63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61" name="Google Shape;4161;p63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162" name="Google Shape;4162;p63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3" name="Google Shape;4163;p63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4" name="Google Shape;4164;p63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5" name="Google Shape;4165;p63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6" name="Google Shape;4166;p63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7" name="Google Shape;4167;p63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8" name="Google Shape;4168;p63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9" name="Google Shape;4169;p63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0" name="Google Shape;4170;p63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1" name="Google Shape;4171;p63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2" name="Google Shape;4172;p63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3" name="Google Shape;4173;p63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4" name="Google Shape;4174;p63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5" name="Google Shape;4175;p63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6" name="Google Shape;4176;p63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77" name="Google Shape;4177;p63"/>
            <p:cNvGrpSpPr/>
            <p:nvPr/>
          </p:nvGrpSpPr>
          <p:grpSpPr>
            <a:xfrm flipH="1">
              <a:off x="2758253" y="643619"/>
              <a:ext cx="239510" cy="131303"/>
              <a:chOff x="3262678" y="550088"/>
              <a:chExt cx="239510" cy="131303"/>
            </a:xfrm>
          </p:grpSpPr>
          <p:sp>
            <p:nvSpPr>
              <p:cNvPr id="4178" name="Google Shape;4178;p63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179" name="Google Shape;4179;p63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4180" name="Google Shape;4180;p63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81" name="Google Shape;4181;p63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182" name="Google Shape;4182;p63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3" name="Google Shape;4183;p63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4" name="Google Shape;4184;p63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5" name="Google Shape;4185;p63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6" name="Google Shape;4186;p63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7" name="Google Shape;4187;p63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8" name="Google Shape;4188;p63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9" name="Google Shape;4189;p63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0" name="Google Shape;4190;p63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1" name="Google Shape;4191;p63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2" name="Google Shape;4192;p63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3" name="Google Shape;4193;p63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4" name="Google Shape;4194;p63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5" name="Google Shape;4195;p63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6" name="Google Shape;4196;p63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7" name="Google Shape;4197;p63"/>
            <p:cNvGrpSpPr/>
            <p:nvPr/>
          </p:nvGrpSpPr>
          <p:grpSpPr>
            <a:xfrm>
              <a:off x="2570106" y="648377"/>
              <a:ext cx="201555" cy="121802"/>
              <a:chOff x="3410268" y="831871"/>
              <a:chExt cx="201555" cy="121802"/>
            </a:xfrm>
          </p:grpSpPr>
          <p:sp>
            <p:nvSpPr>
              <p:cNvPr id="4198" name="Google Shape;4198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9" name="Google Shape;4199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0" name="Google Shape;4200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1" name="Google Shape;4201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2" name="Google Shape;4202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3" name="Google Shape;4203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4" name="Google Shape;4204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5" name="Google Shape;4205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6" name="Google Shape;4206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07" name="Google Shape;4207;p63"/>
            <p:cNvGrpSpPr/>
            <p:nvPr/>
          </p:nvGrpSpPr>
          <p:grpSpPr>
            <a:xfrm flipH="1">
              <a:off x="2783043" y="1108371"/>
              <a:ext cx="201555" cy="121802"/>
              <a:chOff x="3410268" y="831871"/>
              <a:chExt cx="201555" cy="121802"/>
            </a:xfrm>
          </p:grpSpPr>
          <p:sp>
            <p:nvSpPr>
              <p:cNvPr id="4208" name="Google Shape;4208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9" name="Google Shape;4209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0" name="Google Shape;4210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1" name="Google Shape;4211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2" name="Google Shape;4212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3" name="Google Shape;4213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4" name="Google Shape;4214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5" name="Google Shape;4215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6" name="Google Shape;4216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17" name="Google Shape;4217;p63"/>
            <p:cNvGrpSpPr/>
            <p:nvPr/>
          </p:nvGrpSpPr>
          <p:grpSpPr>
            <a:xfrm>
              <a:off x="2764078" y="941213"/>
              <a:ext cx="239510" cy="131303"/>
              <a:chOff x="3262678" y="550088"/>
              <a:chExt cx="239510" cy="131303"/>
            </a:xfrm>
          </p:grpSpPr>
          <p:sp>
            <p:nvSpPr>
              <p:cNvPr id="4218" name="Google Shape;4218;p63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219" name="Google Shape;4219;p63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4220" name="Google Shape;4220;p63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21" name="Google Shape;4221;p63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222" name="Google Shape;4222;p63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3" name="Google Shape;4223;p63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4" name="Google Shape;4224;p63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5" name="Google Shape;4225;p63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6" name="Google Shape;4226;p63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7" name="Google Shape;4227;p63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8" name="Google Shape;4228;p63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9" name="Google Shape;4229;p63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0" name="Google Shape;4230;p63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1" name="Google Shape;4231;p63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2" name="Google Shape;4232;p63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3" name="Google Shape;4233;p63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4" name="Google Shape;4234;p63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5" name="Google Shape;4235;p63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6" name="Google Shape;4236;p63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37" name="Google Shape;4237;p63"/>
            <p:cNvGrpSpPr/>
            <p:nvPr/>
          </p:nvGrpSpPr>
          <p:grpSpPr>
            <a:xfrm>
              <a:off x="2558028" y="941232"/>
              <a:ext cx="239510" cy="131303"/>
              <a:chOff x="3262678" y="550088"/>
              <a:chExt cx="239510" cy="131303"/>
            </a:xfrm>
          </p:grpSpPr>
          <p:sp>
            <p:nvSpPr>
              <p:cNvPr id="4238" name="Google Shape;4238;p63"/>
              <p:cNvSpPr/>
              <p:nvPr/>
            </p:nvSpPr>
            <p:spPr>
              <a:xfrm>
                <a:off x="3438826" y="571086"/>
                <a:ext cx="4523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3250" extrusionOk="0">
                    <a:moveTo>
                      <a:pt x="77" y="1"/>
                    </a:moveTo>
                    <a:lnTo>
                      <a:pt x="0" y="3250"/>
                    </a:lnTo>
                    <a:lnTo>
                      <a:pt x="1332" y="325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239" name="Google Shape;4239;p63"/>
              <p:cNvGrpSpPr/>
              <p:nvPr/>
            </p:nvGrpSpPr>
            <p:grpSpPr>
              <a:xfrm>
                <a:off x="3440251" y="598168"/>
                <a:ext cx="35465" cy="83215"/>
                <a:chOff x="4010214" y="1172156"/>
                <a:chExt cx="35465" cy="83215"/>
              </a:xfrm>
            </p:grpSpPr>
            <p:sp>
              <p:nvSpPr>
                <p:cNvPr id="4240" name="Google Shape;4240;p63"/>
                <p:cNvSpPr/>
                <p:nvPr/>
              </p:nvSpPr>
              <p:spPr>
                <a:xfrm>
                  <a:off x="4010214" y="1172156"/>
                  <a:ext cx="18462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452" extrusionOk="0">
                      <a:moveTo>
                        <a:pt x="1" y="0"/>
                      </a:moveTo>
                      <a:lnTo>
                        <a:pt x="52" y="2452"/>
                      </a:lnTo>
                      <a:lnTo>
                        <a:pt x="544" y="2452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41" name="Google Shape;4241;p63"/>
                <p:cNvSpPr/>
                <p:nvPr/>
              </p:nvSpPr>
              <p:spPr>
                <a:xfrm>
                  <a:off x="4023483" y="1172156"/>
                  <a:ext cx="22195" cy="8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2452" extrusionOk="0">
                      <a:moveTo>
                        <a:pt x="34" y="0"/>
                      </a:moveTo>
                      <a:lnTo>
                        <a:pt x="0" y="2452"/>
                      </a:lnTo>
                      <a:lnTo>
                        <a:pt x="585" y="2452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rgbClr val="8274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242" name="Google Shape;4242;p63"/>
              <p:cNvSpPr/>
              <p:nvPr/>
            </p:nvSpPr>
            <p:spPr>
              <a:xfrm>
                <a:off x="3478838" y="571086"/>
                <a:ext cx="23349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50" extrusionOk="0">
                    <a:moveTo>
                      <a:pt x="68" y="1"/>
                    </a:moveTo>
                    <a:lnTo>
                      <a:pt x="1" y="3250"/>
                    </a:lnTo>
                    <a:lnTo>
                      <a:pt x="688" y="3250"/>
                    </a:lnTo>
                    <a:lnTo>
                      <a:pt x="688" y="8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3" name="Google Shape;4243;p63"/>
              <p:cNvSpPr/>
              <p:nvPr/>
            </p:nvSpPr>
            <p:spPr>
              <a:xfrm>
                <a:off x="3431181" y="567398"/>
                <a:ext cx="17580" cy="11314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334" extrusionOk="0">
                    <a:moveTo>
                      <a:pt x="60" y="0"/>
                    </a:moveTo>
                    <a:lnTo>
                      <a:pt x="0" y="3334"/>
                    </a:lnTo>
                    <a:lnTo>
                      <a:pt x="501" y="3334"/>
                    </a:lnTo>
                    <a:lnTo>
                      <a:pt x="518" y="17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4" name="Google Shape;4244;p63"/>
              <p:cNvSpPr/>
              <p:nvPr/>
            </p:nvSpPr>
            <p:spPr>
              <a:xfrm>
                <a:off x="3406585" y="674460"/>
                <a:ext cx="780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229" y="12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5" name="Google Shape;4245;p63"/>
              <p:cNvSpPr/>
              <p:nvPr/>
            </p:nvSpPr>
            <p:spPr>
              <a:xfrm>
                <a:off x="3375488" y="550088"/>
                <a:ext cx="4694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3606" extrusionOk="0">
                    <a:moveTo>
                      <a:pt x="0" y="1"/>
                    </a:moveTo>
                    <a:lnTo>
                      <a:pt x="51" y="3606"/>
                    </a:lnTo>
                    <a:lnTo>
                      <a:pt x="1315" y="3606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6" name="Google Shape;4246;p63"/>
              <p:cNvSpPr/>
              <p:nvPr/>
            </p:nvSpPr>
            <p:spPr>
              <a:xfrm>
                <a:off x="3418391" y="550088"/>
                <a:ext cx="13272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6" extrusionOk="0">
                    <a:moveTo>
                      <a:pt x="77" y="1"/>
                    </a:moveTo>
                    <a:lnTo>
                      <a:pt x="0" y="3606"/>
                    </a:lnTo>
                    <a:lnTo>
                      <a:pt x="373" y="3606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7" name="Google Shape;4247;p63"/>
              <p:cNvSpPr/>
              <p:nvPr/>
            </p:nvSpPr>
            <p:spPr>
              <a:xfrm>
                <a:off x="3345837" y="562194"/>
                <a:ext cx="50974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512" extrusionOk="0">
                    <a:moveTo>
                      <a:pt x="0" y="0"/>
                    </a:moveTo>
                    <a:lnTo>
                      <a:pt x="43" y="3512"/>
                    </a:lnTo>
                    <a:lnTo>
                      <a:pt x="1502" y="3512"/>
                    </a:lnTo>
                    <a:lnTo>
                      <a:pt x="1341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8" name="Google Shape;4248;p63"/>
              <p:cNvSpPr/>
              <p:nvPr/>
            </p:nvSpPr>
            <p:spPr>
              <a:xfrm>
                <a:off x="3388157" y="562194"/>
                <a:ext cx="26811" cy="119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512" extrusionOk="0">
                    <a:moveTo>
                      <a:pt x="85" y="0"/>
                    </a:moveTo>
                    <a:lnTo>
                      <a:pt x="0" y="3512"/>
                    </a:lnTo>
                    <a:lnTo>
                      <a:pt x="764" y="3512"/>
                    </a:lnTo>
                    <a:lnTo>
                      <a:pt x="789" y="8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9" name="Google Shape;4249;p63"/>
              <p:cNvSpPr/>
              <p:nvPr/>
            </p:nvSpPr>
            <p:spPr>
              <a:xfrm>
                <a:off x="3395081" y="659188"/>
                <a:ext cx="17308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37" extrusionOk="0">
                    <a:moveTo>
                      <a:pt x="0" y="1"/>
                    </a:moveTo>
                    <a:lnTo>
                      <a:pt x="0" y="137"/>
                    </a:lnTo>
                    <a:lnTo>
                      <a:pt x="509" y="13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0" name="Google Shape;4250;p63"/>
              <p:cNvSpPr/>
              <p:nvPr/>
            </p:nvSpPr>
            <p:spPr>
              <a:xfrm>
                <a:off x="3400239" y="567930"/>
                <a:ext cx="12150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357" y="13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1" name="Google Shape;4251;p63"/>
              <p:cNvSpPr/>
              <p:nvPr/>
            </p:nvSpPr>
            <p:spPr>
              <a:xfrm>
                <a:off x="3397931" y="578586"/>
                <a:ext cx="14457" cy="464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7" extrusionOk="0">
                    <a:moveTo>
                      <a:pt x="1" y="1"/>
                    </a:moveTo>
                    <a:lnTo>
                      <a:pt x="1" y="136"/>
                    </a:lnTo>
                    <a:lnTo>
                      <a:pt x="425" y="1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2" name="Google Shape;4252;p63"/>
              <p:cNvSpPr/>
              <p:nvPr/>
            </p:nvSpPr>
            <p:spPr>
              <a:xfrm>
                <a:off x="3424131" y="666688"/>
                <a:ext cx="3496" cy="434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03" y="12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3" name="Google Shape;4253;p63"/>
              <p:cNvSpPr/>
              <p:nvPr/>
            </p:nvSpPr>
            <p:spPr>
              <a:xfrm>
                <a:off x="3322794" y="561889"/>
                <a:ext cx="40929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521" extrusionOk="0">
                    <a:moveTo>
                      <a:pt x="1" y="1"/>
                    </a:moveTo>
                    <a:lnTo>
                      <a:pt x="52" y="3521"/>
                    </a:lnTo>
                    <a:lnTo>
                      <a:pt x="1205" y="3521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4" name="Google Shape;4254;p63"/>
              <p:cNvSpPr/>
              <p:nvPr/>
            </p:nvSpPr>
            <p:spPr>
              <a:xfrm>
                <a:off x="3357342" y="561889"/>
                <a:ext cx="22195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521" extrusionOk="0">
                    <a:moveTo>
                      <a:pt x="137" y="1"/>
                    </a:moveTo>
                    <a:lnTo>
                      <a:pt x="1" y="3521"/>
                    </a:lnTo>
                    <a:lnTo>
                      <a:pt x="629" y="352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5" name="Google Shape;4255;p63"/>
              <p:cNvSpPr/>
              <p:nvPr/>
            </p:nvSpPr>
            <p:spPr>
              <a:xfrm>
                <a:off x="3395081" y="671880"/>
                <a:ext cx="17308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7" extrusionOk="0">
                    <a:moveTo>
                      <a:pt x="0" y="0"/>
                    </a:moveTo>
                    <a:lnTo>
                      <a:pt x="0" y="187"/>
                    </a:lnTo>
                    <a:lnTo>
                      <a:pt x="509" y="187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6" name="Google Shape;4256;p63"/>
              <p:cNvSpPr/>
              <p:nvPr/>
            </p:nvSpPr>
            <p:spPr>
              <a:xfrm>
                <a:off x="3262678" y="598137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57" name="Google Shape;4257;p63"/>
            <p:cNvGrpSpPr/>
            <p:nvPr/>
          </p:nvGrpSpPr>
          <p:grpSpPr>
            <a:xfrm>
              <a:off x="2545762" y="1097628"/>
              <a:ext cx="237277" cy="136395"/>
              <a:chOff x="3220874" y="332628"/>
              <a:chExt cx="237277" cy="136395"/>
            </a:xfrm>
          </p:grpSpPr>
          <p:sp>
            <p:nvSpPr>
              <p:cNvPr id="4258" name="Google Shape;4258;p63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9" name="Google Shape;4259;p63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0" name="Google Shape;4260;p63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1" name="Google Shape;4261;p63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2" name="Google Shape;4262;p63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3" name="Google Shape;4263;p63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4" name="Google Shape;4264;p63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5" name="Google Shape;4265;p63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6" name="Google Shape;4266;p63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7" name="Google Shape;4267;p63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8" name="Google Shape;4268;p63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9" name="Google Shape;4269;p63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0" name="Google Shape;4270;p63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1" name="Google Shape;4271;p63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2" name="Google Shape;4272;p63"/>
            <p:cNvGrpSpPr/>
            <p:nvPr/>
          </p:nvGrpSpPr>
          <p:grpSpPr>
            <a:xfrm>
              <a:off x="2545762" y="789416"/>
              <a:ext cx="237277" cy="136395"/>
              <a:chOff x="3220874" y="332628"/>
              <a:chExt cx="237277" cy="136395"/>
            </a:xfrm>
          </p:grpSpPr>
          <p:sp>
            <p:nvSpPr>
              <p:cNvPr id="4273" name="Google Shape;4273;p63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4" name="Google Shape;4274;p63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5" name="Google Shape;4275;p63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6" name="Google Shape;4276;p63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7" name="Google Shape;4277;p63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8" name="Google Shape;4278;p63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9" name="Google Shape;4279;p63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0" name="Google Shape;4280;p63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1" name="Google Shape;4281;p63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2" name="Google Shape;4282;p63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3" name="Google Shape;4283;p63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4" name="Google Shape;4284;p63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5" name="Google Shape;4285;p63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6" name="Google Shape;4286;p63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87" name="Google Shape;4287;p63"/>
            <p:cNvGrpSpPr/>
            <p:nvPr/>
          </p:nvGrpSpPr>
          <p:grpSpPr>
            <a:xfrm>
              <a:off x="2789618" y="1441933"/>
              <a:ext cx="201555" cy="121802"/>
              <a:chOff x="3410268" y="831871"/>
              <a:chExt cx="201555" cy="121802"/>
            </a:xfrm>
          </p:grpSpPr>
          <p:sp>
            <p:nvSpPr>
              <p:cNvPr id="4288" name="Google Shape;4288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9" name="Google Shape;4289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0" name="Google Shape;4290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1" name="Google Shape;4291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2" name="Google Shape;4292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3" name="Google Shape;4293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4" name="Google Shape;4294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5" name="Google Shape;4295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6" name="Google Shape;4296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97" name="Google Shape;4297;p63"/>
            <p:cNvGrpSpPr/>
            <p:nvPr/>
          </p:nvGrpSpPr>
          <p:grpSpPr>
            <a:xfrm>
              <a:off x="2545762" y="1429316"/>
              <a:ext cx="237277" cy="136395"/>
              <a:chOff x="3220874" y="332628"/>
              <a:chExt cx="237277" cy="136395"/>
            </a:xfrm>
          </p:grpSpPr>
          <p:sp>
            <p:nvSpPr>
              <p:cNvPr id="4298" name="Google Shape;4298;p63"/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9" name="Google Shape;4299;p63"/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0" name="Google Shape;4300;p63"/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1" name="Google Shape;4301;p63"/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2" name="Google Shape;4302;p63"/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3" name="Google Shape;4303;p63"/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4" name="Google Shape;4304;p63"/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5" name="Google Shape;4305;p63"/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6" name="Google Shape;4306;p63"/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7" name="Google Shape;4307;p63"/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8" name="Google Shape;4308;p63"/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9" name="Google Shape;4309;p63"/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0" name="Google Shape;4310;p63"/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1" name="Google Shape;4311;p63"/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12" name="Google Shape;4312;p63"/>
            <p:cNvGrpSpPr/>
            <p:nvPr/>
          </p:nvGrpSpPr>
          <p:grpSpPr>
            <a:xfrm>
              <a:off x="2570106" y="1275164"/>
              <a:ext cx="201555" cy="121802"/>
              <a:chOff x="3410268" y="831871"/>
              <a:chExt cx="201555" cy="121802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22" name="Google Shape;4322;p63"/>
            <p:cNvGrpSpPr/>
            <p:nvPr/>
          </p:nvGrpSpPr>
          <p:grpSpPr>
            <a:xfrm flipH="1">
              <a:off x="2769943" y="1275158"/>
              <a:ext cx="201555" cy="121802"/>
              <a:chOff x="3410268" y="831871"/>
              <a:chExt cx="201555" cy="121802"/>
            </a:xfrm>
          </p:grpSpPr>
          <p:sp>
            <p:nvSpPr>
              <p:cNvPr id="4323" name="Google Shape;4323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4" name="Google Shape;4324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32" name="Google Shape;4332;p63"/>
            <p:cNvGrpSpPr/>
            <p:nvPr/>
          </p:nvGrpSpPr>
          <p:grpSpPr>
            <a:xfrm flipH="1">
              <a:off x="2789618" y="803108"/>
              <a:ext cx="201555" cy="121802"/>
              <a:chOff x="3410268" y="831871"/>
              <a:chExt cx="201555" cy="121802"/>
            </a:xfrm>
          </p:grpSpPr>
          <p:sp>
            <p:nvSpPr>
              <p:cNvPr id="4333" name="Google Shape;4333;p63"/>
              <p:cNvSpPr/>
              <p:nvPr/>
            </p:nvSpPr>
            <p:spPr>
              <a:xfrm>
                <a:off x="3580397" y="831871"/>
                <a:ext cx="31426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4" name="Google Shape;4334;p63"/>
              <p:cNvSpPr/>
              <p:nvPr/>
            </p:nvSpPr>
            <p:spPr>
              <a:xfrm>
                <a:off x="3556233" y="845955"/>
                <a:ext cx="30238" cy="10771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C1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5" name="Google Shape;4335;p63"/>
              <p:cNvSpPr/>
              <p:nvPr/>
            </p:nvSpPr>
            <p:spPr>
              <a:xfrm>
                <a:off x="3473324" y="831871"/>
                <a:ext cx="67094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6" name="Google Shape;4336;p63"/>
              <p:cNvSpPr/>
              <p:nvPr/>
            </p:nvSpPr>
            <p:spPr>
              <a:xfrm>
                <a:off x="3429273" y="841068"/>
                <a:ext cx="64515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7" name="Google Shape;4337;p63"/>
              <p:cNvSpPr/>
              <p:nvPr/>
            </p:nvSpPr>
            <p:spPr>
              <a:xfrm>
                <a:off x="3522262" y="831871"/>
                <a:ext cx="35431" cy="1194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8" name="Google Shape;4338;p63"/>
              <p:cNvSpPr/>
              <p:nvPr/>
            </p:nvSpPr>
            <p:spPr>
              <a:xfrm>
                <a:off x="3487408" y="841068"/>
                <a:ext cx="28270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9" name="Google Shape;4339;p63"/>
              <p:cNvSpPr/>
              <p:nvPr/>
            </p:nvSpPr>
            <p:spPr>
              <a:xfrm>
                <a:off x="3410268" y="868421"/>
                <a:ext cx="65364" cy="82943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827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0" name="Google Shape;4340;p63"/>
              <p:cNvSpPr/>
              <p:nvPr/>
            </p:nvSpPr>
            <p:spPr>
              <a:xfrm>
                <a:off x="3527421" y="834450"/>
                <a:ext cx="25657" cy="1242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1" name="Google Shape;4341;p63"/>
              <p:cNvSpPr/>
              <p:nvPr/>
            </p:nvSpPr>
            <p:spPr>
              <a:xfrm>
                <a:off x="3530882" y="934939"/>
                <a:ext cx="22501" cy="12387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42" name="Google Shape;4342;p63"/>
            <p:cNvSpPr/>
            <p:nvPr/>
          </p:nvSpPr>
          <p:spPr>
            <a:xfrm>
              <a:off x="2721975" y="1561483"/>
              <a:ext cx="279000" cy="139381"/>
            </a:xfrm>
            <a:custGeom>
              <a:avLst/>
              <a:gdLst/>
              <a:ahLst/>
              <a:cxnLst/>
              <a:rect l="l" t="t" r="r" b="b"/>
              <a:pathLst>
                <a:path w="8221" h="4107" extrusionOk="0">
                  <a:moveTo>
                    <a:pt x="0" y="1"/>
                  </a:moveTo>
                  <a:lnTo>
                    <a:pt x="0" y="4106"/>
                  </a:lnTo>
                  <a:lnTo>
                    <a:pt x="8220" y="4106"/>
                  </a:lnTo>
                  <a:lnTo>
                    <a:pt x="8220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43" name="Google Shape;4343;p63"/>
            <p:cNvGrpSpPr/>
            <p:nvPr/>
          </p:nvGrpSpPr>
          <p:grpSpPr>
            <a:xfrm>
              <a:off x="2464730" y="1678970"/>
              <a:ext cx="587594" cy="54470"/>
              <a:chOff x="4343749" y="2322263"/>
              <a:chExt cx="587594" cy="54470"/>
            </a:xfrm>
          </p:grpSpPr>
          <p:sp>
            <p:nvSpPr>
              <p:cNvPr id="4344" name="Google Shape;4344;p63"/>
              <p:cNvSpPr/>
              <p:nvPr/>
            </p:nvSpPr>
            <p:spPr>
              <a:xfrm>
                <a:off x="4703317" y="2322263"/>
                <a:ext cx="190321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240" extrusionOk="0">
                    <a:moveTo>
                      <a:pt x="0" y="1"/>
                    </a:moveTo>
                    <a:lnTo>
                      <a:pt x="0" y="1240"/>
                    </a:lnTo>
                    <a:lnTo>
                      <a:pt x="5608" y="1240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5" name="Google Shape;4345;p63"/>
              <p:cNvSpPr/>
              <p:nvPr/>
            </p:nvSpPr>
            <p:spPr>
              <a:xfrm>
                <a:off x="4693814" y="2343305"/>
                <a:ext cx="202437" cy="15849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467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5964" y="467"/>
                    </a:lnTo>
                    <a:lnTo>
                      <a:pt x="5964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6" name="Google Shape;4346;p63"/>
              <p:cNvSpPr/>
              <p:nvPr/>
            </p:nvSpPr>
            <p:spPr>
              <a:xfrm>
                <a:off x="4594785" y="2322263"/>
                <a:ext cx="94754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935" extrusionOk="0">
                    <a:moveTo>
                      <a:pt x="0" y="1"/>
                    </a:moveTo>
                    <a:lnTo>
                      <a:pt x="0" y="934"/>
                    </a:lnTo>
                    <a:lnTo>
                      <a:pt x="2791" y="934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7" name="Google Shape;4347;p63"/>
              <p:cNvSpPr/>
              <p:nvPr/>
            </p:nvSpPr>
            <p:spPr>
              <a:xfrm>
                <a:off x="4553619" y="2347886"/>
                <a:ext cx="151735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50" extrusionOk="0">
                    <a:moveTo>
                      <a:pt x="849" y="1"/>
                    </a:moveTo>
                    <a:cubicBezTo>
                      <a:pt x="373" y="1"/>
                      <a:pt x="0" y="374"/>
                      <a:pt x="0" y="849"/>
                    </a:cubicBezTo>
                    <a:lnTo>
                      <a:pt x="4471" y="849"/>
                    </a:lnTo>
                    <a:lnTo>
                      <a:pt x="447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8" name="Google Shape;4348;p63"/>
              <p:cNvSpPr/>
              <p:nvPr/>
            </p:nvSpPr>
            <p:spPr>
              <a:xfrm>
                <a:off x="4677117" y="2347886"/>
                <a:ext cx="254226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850" extrusionOk="0">
                    <a:moveTo>
                      <a:pt x="849" y="1"/>
                    </a:moveTo>
                    <a:cubicBezTo>
                      <a:pt x="382" y="1"/>
                      <a:pt x="0" y="374"/>
                      <a:pt x="0" y="849"/>
                    </a:cubicBezTo>
                    <a:lnTo>
                      <a:pt x="7491" y="849"/>
                    </a:lnTo>
                    <a:cubicBezTo>
                      <a:pt x="7491" y="374"/>
                      <a:pt x="7109" y="1"/>
                      <a:pt x="6643" y="1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9" name="Google Shape;4349;p63"/>
              <p:cNvSpPr/>
              <p:nvPr/>
            </p:nvSpPr>
            <p:spPr>
              <a:xfrm>
                <a:off x="4885256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60" y="221"/>
                      <a:pt x="1" y="526"/>
                    </a:cubicBezTo>
                    <a:lnTo>
                      <a:pt x="1070" y="526"/>
                    </a:lnTo>
                    <a:cubicBezTo>
                      <a:pt x="1010" y="221"/>
                      <a:pt x="790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0" name="Google Shape;4350;p63"/>
              <p:cNvSpPr/>
              <p:nvPr/>
            </p:nvSpPr>
            <p:spPr>
              <a:xfrm>
                <a:off x="4855594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2" y="0"/>
                    </a:moveTo>
                    <a:cubicBezTo>
                      <a:pt x="179" y="0"/>
                      <a:pt x="60" y="111"/>
                      <a:pt x="1" y="263"/>
                    </a:cubicBezTo>
                    <a:lnTo>
                      <a:pt x="663" y="263"/>
                    </a:lnTo>
                    <a:cubicBezTo>
                      <a:pt x="603" y="111"/>
                      <a:pt x="476" y="0"/>
                      <a:pt x="332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1" name="Google Shape;4351;p63"/>
              <p:cNvSpPr/>
              <p:nvPr/>
            </p:nvSpPr>
            <p:spPr>
              <a:xfrm>
                <a:off x="4733827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1" y="0"/>
                    </a:moveTo>
                    <a:cubicBezTo>
                      <a:pt x="187" y="0"/>
                      <a:pt x="60" y="111"/>
                      <a:pt x="1" y="263"/>
                    </a:cubicBezTo>
                    <a:lnTo>
                      <a:pt x="662" y="263"/>
                    </a:lnTo>
                    <a:cubicBezTo>
                      <a:pt x="603" y="111"/>
                      <a:pt x="484" y="0"/>
                      <a:pt x="331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2" name="Google Shape;4352;p63"/>
              <p:cNvSpPr/>
              <p:nvPr/>
            </p:nvSpPr>
            <p:spPr>
              <a:xfrm>
                <a:off x="4690081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51" y="221"/>
                      <a:pt x="0" y="526"/>
                    </a:cubicBezTo>
                    <a:lnTo>
                      <a:pt x="1069" y="526"/>
                    </a:lnTo>
                    <a:cubicBezTo>
                      <a:pt x="1010" y="221"/>
                      <a:pt x="789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3" name="Google Shape;4353;p63"/>
              <p:cNvSpPr/>
              <p:nvPr/>
            </p:nvSpPr>
            <p:spPr>
              <a:xfrm>
                <a:off x="4493447" y="2322263"/>
                <a:ext cx="190321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240" extrusionOk="0">
                    <a:moveTo>
                      <a:pt x="0" y="1"/>
                    </a:moveTo>
                    <a:lnTo>
                      <a:pt x="0" y="1240"/>
                    </a:lnTo>
                    <a:lnTo>
                      <a:pt x="5608" y="1240"/>
                    </a:lnTo>
                    <a:lnTo>
                      <a:pt x="5608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4" name="Google Shape;4354;p63"/>
              <p:cNvSpPr/>
              <p:nvPr/>
            </p:nvSpPr>
            <p:spPr>
              <a:xfrm>
                <a:off x="4483945" y="2343305"/>
                <a:ext cx="202709" cy="15849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467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5972" y="467"/>
                    </a:lnTo>
                    <a:lnTo>
                      <a:pt x="5972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5" name="Google Shape;4355;p63"/>
              <p:cNvSpPr/>
              <p:nvPr/>
            </p:nvSpPr>
            <p:spPr>
              <a:xfrm>
                <a:off x="4343749" y="2347886"/>
                <a:ext cx="151735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50" extrusionOk="0">
                    <a:moveTo>
                      <a:pt x="848" y="1"/>
                    </a:moveTo>
                    <a:cubicBezTo>
                      <a:pt x="382" y="1"/>
                      <a:pt x="0" y="374"/>
                      <a:pt x="0" y="849"/>
                    </a:cubicBezTo>
                    <a:lnTo>
                      <a:pt x="4471" y="849"/>
                    </a:lnTo>
                    <a:lnTo>
                      <a:pt x="4471" y="1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6" name="Google Shape;4356;p63"/>
              <p:cNvSpPr/>
              <p:nvPr/>
            </p:nvSpPr>
            <p:spPr>
              <a:xfrm>
                <a:off x="4467519" y="2347886"/>
                <a:ext cx="253954" cy="28847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850" extrusionOk="0">
                    <a:moveTo>
                      <a:pt x="849" y="1"/>
                    </a:moveTo>
                    <a:cubicBezTo>
                      <a:pt x="374" y="1"/>
                      <a:pt x="1" y="374"/>
                      <a:pt x="1" y="849"/>
                    </a:cubicBezTo>
                    <a:lnTo>
                      <a:pt x="7483" y="849"/>
                    </a:lnTo>
                    <a:cubicBezTo>
                      <a:pt x="7483" y="374"/>
                      <a:pt x="7110" y="1"/>
                      <a:pt x="6635" y="1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4675386" y="2358848"/>
                <a:ext cx="36313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27" extrusionOk="0">
                    <a:moveTo>
                      <a:pt x="535" y="0"/>
                    </a:moveTo>
                    <a:cubicBezTo>
                      <a:pt x="272" y="0"/>
                      <a:pt x="60" y="221"/>
                      <a:pt x="1" y="526"/>
                    </a:cubicBezTo>
                    <a:lnTo>
                      <a:pt x="1069" y="526"/>
                    </a:lnTo>
                    <a:cubicBezTo>
                      <a:pt x="1010" y="221"/>
                      <a:pt x="798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4645725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32" y="0"/>
                    </a:moveTo>
                    <a:cubicBezTo>
                      <a:pt x="187" y="0"/>
                      <a:pt x="60" y="111"/>
                      <a:pt x="1" y="263"/>
                    </a:cubicBezTo>
                    <a:lnTo>
                      <a:pt x="662" y="263"/>
                    </a:lnTo>
                    <a:cubicBezTo>
                      <a:pt x="603" y="111"/>
                      <a:pt x="476" y="0"/>
                      <a:pt x="332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4524229" y="2367774"/>
                <a:ext cx="22501" cy="896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64" extrusionOk="0">
                    <a:moveTo>
                      <a:pt x="323" y="0"/>
                    </a:moveTo>
                    <a:cubicBezTo>
                      <a:pt x="179" y="0"/>
                      <a:pt x="60" y="111"/>
                      <a:pt x="1" y="263"/>
                    </a:cubicBezTo>
                    <a:lnTo>
                      <a:pt x="663" y="263"/>
                    </a:lnTo>
                    <a:cubicBezTo>
                      <a:pt x="603" y="111"/>
                      <a:pt x="476" y="0"/>
                      <a:pt x="323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4480212" y="2358848"/>
                <a:ext cx="36279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527" extrusionOk="0">
                    <a:moveTo>
                      <a:pt x="535" y="0"/>
                    </a:moveTo>
                    <a:cubicBezTo>
                      <a:pt x="272" y="0"/>
                      <a:pt x="59" y="221"/>
                      <a:pt x="0" y="526"/>
                    </a:cubicBezTo>
                    <a:lnTo>
                      <a:pt x="1069" y="526"/>
                    </a:lnTo>
                    <a:cubicBezTo>
                      <a:pt x="1010" y="221"/>
                      <a:pt x="789" y="0"/>
                      <a:pt x="535" y="0"/>
                    </a:cubicBez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61" name="Google Shape;4361;p63"/>
            <p:cNvSpPr/>
            <p:nvPr/>
          </p:nvSpPr>
          <p:spPr>
            <a:xfrm>
              <a:off x="2835971" y="1561483"/>
              <a:ext cx="153465" cy="118069"/>
            </a:xfrm>
            <a:custGeom>
              <a:avLst/>
              <a:gdLst/>
              <a:ahLst/>
              <a:cxnLst/>
              <a:rect l="l" t="t" r="r" b="b"/>
              <a:pathLst>
                <a:path w="4522" h="3479" extrusionOk="0">
                  <a:moveTo>
                    <a:pt x="0" y="1"/>
                  </a:moveTo>
                  <a:lnTo>
                    <a:pt x="0" y="3479"/>
                  </a:lnTo>
                  <a:lnTo>
                    <a:pt x="4522" y="3479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2" name="Google Shape;4362;p63"/>
            <p:cNvSpPr/>
            <p:nvPr/>
          </p:nvSpPr>
          <p:spPr>
            <a:xfrm>
              <a:off x="3011292" y="199775"/>
              <a:ext cx="15883" cy="1526712"/>
            </a:xfrm>
            <a:custGeom>
              <a:avLst/>
              <a:gdLst/>
              <a:ahLst/>
              <a:cxnLst/>
              <a:rect l="l" t="t" r="r" b="b"/>
              <a:pathLst>
                <a:path w="468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3" name="Google Shape;4363;p63"/>
            <p:cNvSpPr/>
            <p:nvPr/>
          </p:nvSpPr>
          <p:spPr>
            <a:xfrm>
              <a:off x="2997751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4" name="Google Shape;4364;p63"/>
            <p:cNvSpPr/>
            <p:nvPr/>
          </p:nvSpPr>
          <p:spPr>
            <a:xfrm>
              <a:off x="2847476" y="1571563"/>
              <a:ext cx="130456" cy="101100"/>
            </a:xfrm>
            <a:custGeom>
              <a:avLst/>
              <a:gdLst/>
              <a:ahLst/>
              <a:cxnLst/>
              <a:rect l="l" t="t" r="r" b="b"/>
              <a:pathLst>
                <a:path w="3844" h="2979" extrusionOk="0">
                  <a:moveTo>
                    <a:pt x="3742" y="102"/>
                  </a:moveTo>
                  <a:lnTo>
                    <a:pt x="3742" y="2876"/>
                  </a:lnTo>
                  <a:lnTo>
                    <a:pt x="102" y="2876"/>
                  </a:lnTo>
                  <a:lnTo>
                    <a:pt x="102" y="102"/>
                  </a:lnTo>
                  <a:close/>
                  <a:moveTo>
                    <a:pt x="1" y="1"/>
                  </a:moveTo>
                  <a:lnTo>
                    <a:pt x="1" y="2978"/>
                  </a:lnTo>
                  <a:lnTo>
                    <a:pt x="3843" y="2978"/>
                  </a:lnTo>
                  <a:lnTo>
                    <a:pt x="3843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5" name="Google Shape;4365;p63"/>
            <p:cNvSpPr/>
            <p:nvPr/>
          </p:nvSpPr>
          <p:spPr>
            <a:xfrm>
              <a:off x="2729747" y="198316"/>
              <a:ext cx="271229" cy="101100"/>
            </a:xfrm>
            <a:custGeom>
              <a:avLst/>
              <a:gdLst/>
              <a:ahLst/>
              <a:cxnLst/>
              <a:rect l="l" t="t" r="r" b="b"/>
              <a:pathLst>
                <a:path w="7992" h="2979" extrusionOk="0">
                  <a:moveTo>
                    <a:pt x="0" y="1"/>
                  </a:moveTo>
                  <a:lnTo>
                    <a:pt x="0" y="2978"/>
                  </a:lnTo>
                  <a:lnTo>
                    <a:pt x="7991" y="2978"/>
                  </a:lnTo>
                  <a:lnTo>
                    <a:pt x="799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6" name="Google Shape;4366;p63"/>
            <p:cNvSpPr/>
            <p:nvPr/>
          </p:nvSpPr>
          <p:spPr>
            <a:xfrm>
              <a:off x="2838279" y="214164"/>
              <a:ext cx="140501" cy="85251"/>
            </a:xfrm>
            <a:custGeom>
              <a:avLst/>
              <a:gdLst/>
              <a:ahLst/>
              <a:cxnLst/>
              <a:rect l="l" t="t" r="r" b="b"/>
              <a:pathLst>
                <a:path w="4140" h="2512" extrusionOk="0">
                  <a:moveTo>
                    <a:pt x="0" y="0"/>
                  </a:moveTo>
                  <a:lnTo>
                    <a:pt x="0" y="2511"/>
                  </a:lnTo>
                  <a:lnTo>
                    <a:pt x="4140" y="2511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7" name="Google Shape;4367;p63"/>
            <p:cNvSpPr/>
            <p:nvPr/>
          </p:nvSpPr>
          <p:spPr>
            <a:xfrm>
              <a:off x="2816661" y="175306"/>
              <a:ext cx="15883" cy="54130"/>
            </a:xfrm>
            <a:custGeom>
              <a:avLst/>
              <a:gdLst/>
              <a:ahLst/>
              <a:cxnLst/>
              <a:rect l="l" t="t" r="r" b="b"/>
              <a:pathLst>
                <a:path w="46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68" y="159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8" name="Google Shape;4368;p63"/>
            <p:cNvSpPr/>
            <p:nvPr/>
          </p:nvSpPr>
          <p:spPr>
            <a:xfrm>
              <a:off x="2818969" y="169537"/>
              <a:ext cx="233252" cy="37467"/>
            </a:xfrm>
            <a:custGeom>
              <a:avLst/>
              <a:gdLst/>
              <a:ahLst/>
              <a:cxnLst/>
              <a:rect l="l" t="t" r="r" b="b"/>
              <a:pathLst>
                <a:path w="6873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6278" y="1103"/>
                  </a:lnTo>
                  <a:cubicBezTo>
                    <a:pt x="6872" y="1103"/>
                    <a:pt x="6872" y="0"/>
                    <a:pt x="627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9" name="Google Shape;4369;p63"/>
            <p:cNvSpPr/>
            <p:nvPr/>
          </p:nvSpPr>
          <p:spPr>
            <a:xfrm>
              <a:off x="3019641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0" y="0"/>
                  </a:moveTo>
                  <a:cubicBezTo>
                    <a:pt x="280" y="153"/>
                    <a:pt x="280" y="738"/>
                    <a:pt x="0" y="899"/>
                  </a:cubicBezTo>
                  <a:cubicBezTo>
                    <a:pt x="492" y="899"/>
                    <a:pt x="492" y="0"/>
                    <a:pt x="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0" name="Google Shape;4370;p63"/>
            <p:cNvSpPr/>
            <p:nvPr/>
          </p:nvSpPr>
          <p:spPr>
            <a:xfrm>
              <a:off x="2851209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1" y="0"/>
                  </a:moveTo>
                  <a:cubicBezTo>
                    <a:pt x="281" y="153"/>
                    <a:pt x="281" y="738"/>
                    <a:pt x="1" y="899"/>
                  </a:cubicBezTo>
                  <a:cubicBezTo>
                    <a:pt x="493" y="899"/>
                    <a:pt x="493" y="0"/>
                    <a:pt x="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1" name="Google Shape;4371;p63"/>
            <p:cNvSpPr/>
            <p:nvPr/>
          </p:nvSpPr>
          <p:spPr>
            <a:xfrm>
              <a:off x="2686273" y="169537"/>
              <a:ext cx="154042" cy="37467"/>
            </a:xfrm>
            <a:custGeom>
              <a:avLst/>
              <a:gdLst/>
              <a:ahLst/>
              <a:cxnLst/>
              <a:rect l="l" t="t" r="r" b="b"/>
              <a:pathLst>
                <a:path w="4539" h="1104" extrusionOk="0">
                  <a:moveTo>
                    <a:pt x="501" y="0"/>
                  </a:moveTo>
                  <a:cubicBezTo>
                    <a:pt x="0" y="0"/>
                    <a:pt x="0" y="1103"/>
                    <a:pt x="501" y="1103"/>
                  </a:cubicBezTo>
                  <a:lnTo>
                    <a:pt x="4038" y="1103"/>
                  </a:lnTo>
                  <a:cubicBezTo>
                    <a:pt x="4539" y="1103"/>
                    <a:pt x="4539" y="0"/>
                    <a:pt x="4038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2" name="Google Shape;4372;p63"/>
            <p:cNvSpPr/>
            <p:nvPr/>
          </p:nvSpPr>
          <p:spPr>
            <a:xfrm>
              <a:off x="2809772" y="179888"/>
              <a:ext cx="17885" cy="19921"/>
            </a:xfrm>
            <a:custGeom>
              <a:avLst/>
              <a:gdLst/>
              <a:ahLst/>
              <a:cxnLst/>
              <a:rect l="l" t="t" r="r" b="b"/>
              <a:pathLst>
                <a:path w="527" h="587" extrusionOk="0">
                  <a:moveTo>
                    <a:pt x="263" y="1"/>
                  </a:moveTo>
                  <a:cubicBezTo>
                    <a:pt x="119" y="1"/>
                    <a:pt x="0" y="128"/>
                    <a:pt x="0" y="298"/>
                  </a:cubicBezTo>
                  <a:cubicBezTo>
                    <a:pt x="0" y="459"/>
                    <a:pt x="119" y="586"/>
                    <a:pt x="263" y="586"/>
                  </a:cubicBezTo>
                  <a:cubicBezTo>
                    <a:pt x="408" y="586"/>
                    <a:pt x="526" y="459"/>
                    <a:pt x="526" y="298"/>
                  </a:cubicBezTo>
                  <a:cubicBezTo>
                    <a:pt x="526" y="128"/>
                    <a:pt x="408" y="1"/>
                    <a:pt x="263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3" name="Google Shape;4373;p63"/>
            <p:cNvSpPr/>
            <p:nvPr/>
          </p:nvSpPr>
          <p:spPr>
            <a:xfrm>
              <a:off x="2816084" y="184503"/>
              <a:ext cx="9265" cy="10690"/>
            </a:xfrm>
            <a:custGeom>
              <a:avLst/>
              <a:gdLst/>
              <a:ahLst/>
              <a:cxnLst/>
              <a:rect l="l" t="t" r="r" b="b"/>
              <a:pathLst>
                <a:path w="273" h="315" extrusionOk="0">
                  <a:moveTo>
                    <a:pt x="137" y="0"/>
                  </a:moveTo>
                  <a:cubicBezTo>
                    <a:pt x="60" y="0"/>
                    <a:pt x="1" y="68"/>
                    <a:pt x="1" y="162"/>
                  </a:cubicBezTo>
                  <a:cubicBezTo>
                    <a:pt x="1" y="246"/>
                    <a:pt x="60" y="314"/>
                    <a:pt x="137" y="314"/>
                  </a:cubicBezTo>
                  <a:cubicBezTo>
                    <a:pt x="213" y="314"/>
                    <a:pt x="272" y="246"/>
                    <a:pt x="272" y="162"/>
                  </a:cubicBezTo>
                  <a:cubicBezTo>
                    <a:pt x="272" y="68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4" name="Google Shape;4374;p63"/>
            <p:cNvSpPr/>
            <p:nvPr/>
          </p:nvSpPr>
          <p:spPr>
            <a:xfrm>
              <a:off x="2694893" y="179888"/>
              <a:ext cx="17614" cy="19921"/>
            </a:xfrm>
            <a:custGeom>
              <a:avLst/>
              <a:gdLst/>
              <a:ahLst/>
              <a:cxnLst/>
              <a:rect l="l" t="t" r="r" b="b"/>
              <a:pathLst>
                <a:path w="519" h="587" extrusionOk="0">
                  <a:moveTo>
                    <a:pt x="264" y="1"/>
                  </a:moveTo>
                  <a:cubicBezTo>
                    <a:pt x="119" y="1"/>
                    <a:pt x="1" y="128"/>
                    <a:pt x="1" y="298"/>
                  </a:cubicBezTo>
                  <a:cubicBezTo>
                    <a:pt x="1" y="459"/>
                    <a:pt x="119" y="586"/>
                    <a:pt x="264" y="586"/>
                  </a:cubicBezTo>
                  <a:cubicBezTo>
                    <a:pt x="408" y="586"/>
                    <a:pt x="518" y="459"/>
                    <a:pt x="518" y="298"/>
                  </a:cubicBezTo>
                  <a:cubicBezTo>
                    <a:pt x="518" y="128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5" name="Google Shape;4375;p63"/>
            <p:cNvSpPr/>
            <p:nvPr/>
          </p:nvSpPr>
          <p:spPr>
            <a:xfrm>
              <a:off x="2700934" y="184503"/>
              <a:ext cx="9536" cy="10690"/>
            </a:xfrm>
            <a:custGeom>
              <a:avLst/>
              <a:gdLst/>
              <a:ahLst/>
              <a:cxnLst/>
              <a:rect l="l" t="t" r="r" b="b"/>
              <a:pathLst>
                <a:path w="281" h="315" extrusionOk="0">
                  <a:moveTo>
                    <a:pt x="137" y="0"/>
                  </a:moveTo>
                  <a:cubicBezTo>
                    <a:pt x="69" y="0"/>
                    <a:pt x="1" y="68"/>
                    <a:pt x="1" y="162"/>
                  </a:cubicBezTo>
                  <a:cubicBezTo>
                    <a:pt x="1" y="246"/>
                    <a:pt x="69" y="314"/>
                    <a:pt x="137" y="314"/>
                  </a:cubicBezTo>
                  <a:cubicBezTo>
                    <a:pt x="213" y="314"/>
                    <a:pt x="281" y="246"/>
                    <a:pt x="281" y="162"/>
                  </a:cubicBezTo>
                  <a:cubicBezTo>
                    <a:pt x="281" y="68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6" name="Google Shape;4376;p63"/>
            <p:cNvSpPr/>
            <p:nvPr/>
          </p:nvSpPr>
          <p:spPr>
            <a:xfrm>
              <a:off x="2845474" y="221359"/>
              <a:ext cx="128419" cy="70285"/>
            </a:xfrm>
            <a:custGeom>
              <a:avLst/>
              <a:gdLst/>
              <a:ahLst/>
              <a:cxnLst/>
              <a:rect l="l" t="t" r="r" b="b"/>
              <a:pathLst>
                <a:path w="3784" h="2071" extrusionOk="0">
                  <a:moveTo>
                    <a:pt x="3682" y="94"/>
                  </a:moveTo>
                  <a:lnTo>
                    <a:pt x="3682" y="1968"/>
                  </a:lnTo>
                  <a:lnTo>
                    <a:pt x="102" y="1968"/>
                  </a:lnTo>
                  <a:lnTo>
                    <a:pt x="102" y="94"/>
                  </a:lnTo>
                  <a:close/>
                  <a:moveTo>
                    <a:pt x="0" y="0"/>
                  </a:moveTo>
                  <a:lnTo>
                    <a:pt x="0" y="2070"/>
                  </a:lnTo>
                  <a:lnTo>
                    <a:pt x="3784" y="2070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7" name="Google Shape;4377;p63"/>
            <p:cNvSpPr/>
            <p:nvPr/>
          </p:nvSpPr>
          <p:spPr>
            <a:xfrm>
              <a:off x="2519844" y="928413"/>
              <a:ext cx="483406" cy="15883"/>
            </a:xfrm>
            <a:custGeom>
              <a:avLst/>
              <a:gdLst/>
              <a:ahLst/>
              <a:cxnLst/>
              <a:rect l="l" t="t" r="r" b="b"/>
              <a:pathLst>
                <a:path w="14244" h="468" extrusionOk="0">
                  <a:moveTo>
                    <a:pt x="1" y="1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8" name="Google Shape;4378;p63"/>
            <p:cNvSpPr/>
            <p:nvPr/>
          </p:nvSpPr>
          <p:spPr>
            <a:xfrm>
              <a:off x="2519844" y="1070645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9" name="Google Shape;4379;p63"/>
            <p:cNvSpPr/>
            <p:nvPr/>
          </p:nvSpPr>
          <p:spPr>
            <a:xfrm>
              <a:off x="2519844" y="1226961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0" name="Google Shape;4380;p63"/>
            <p:cNvSpPr/>
            <p:nvPr/>
          </p:nvSpPr>
          <p:spPr>
            <a:xfrm>
              <a:off x="2519844" y="1394239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1" name="Google Shape;4381;p63"/>
            <p:cNvSpPr/>
            <p:nvPr/>
          </p:nvSpPr>
          <p:spPr>
            <a:xfrm>
              <a:off x="2519844" y="613473"/>
              <a:ext cx="483406" cy="15849"/>
            </a:xfrm>
            <a:custGeom>
              <a:avLst/>
              <a:gdLst/>
              <a:ahLst/>
              <a:cxnLst/>
              <a:rect l="l" t="t" r="r" b="b"/>
              <a:pathLst>
                <a:path w="14244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244" y="46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2" name="Google Shape;4382;p63"/>
            <p:cNvSpPr/>
            <p:nvPr/>
          </p:nvSpPr>
          <p:spPr>
            <a:xfrm>
              <a:off x="2519844" y="770943"/>
              <a:ext cx="480826" cy="15849"/>
            </a:xfrm>
            <a:custGeom>
              <a:avLst/>
              <a:gdLst/>
              <a:ahLst/>
              <a:cxnLst/>
              <a:rect l="l" t="t" r="r" b="b"/>
              <a:pathLst>
                <a:path w="14168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168" y="467"/>
                  </a:lnTo>
                  <a:lnTo>
                    <a:pt x="14168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3" name="Google Shape;4383;p63"/>
            <p:cNvSpPr/>
            <p:nvPr/>
          </p:nvSpPr>
          <p:spPr>
            <a:xfrm>
              <a:off x="2519844" y="453118"/>
              <a:ext cx="481132" cy="15849"/>
            </a:xfrm>
            <a:custGeom>
              <a:avLst/>
              <a:gdLst/>
              <a:ahLst/>
              <a:cxnLst/>
              <a:rect l="l" t="t" r="r" b="b"/>
              <a:pathLst>
                <a:path w="1417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4176" y="467"/>
                  </a:lnTo>
                  <a:lnTo>
                    <a:pt x="14176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4" name="Google Shape;4384;p63"/>
            <p:cNvSpPr/>
            <p:nvPr/>
          </p:nvSpPr>
          <p:spPr>
            <a:xfrm>
              <a:off x="2512072" y="1561483"/>
              <a:ext cx="279000" cy="139381"/>
            </a:xfrm>
            <a:custGeom>
              <a:avLst/>
              <a:gdLst/>
              <a:ahLst/>
              <a:cxnLst/>
              <a:rect l="l" t="t" r="r" b="b"/>
              <a:pathLst>
                <a:path w="8221" h="4107" extrusionOk="0">
                  <a:moveTo>
                    <a:pt x="1" y="1"/>
                  </a:moveTo>
                  <a:lnTo>
                    <a:pt x="1" y="4106"/>
                  </a:lnTo>
                  <a:lnTo>
                    <a:pt x="8221" y="4106"/>
                  </a:lnTo>
                  <a:lnTo>
                    <a:pt x="822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5" name="Google Shape;4385;p63"/>
            <p:cNvSpPr/>
            <p:nvPr/>
          </p:nvSpPr>
          <p:spPr>
            <a:xfrm>
              <a:off x="2507500" y="1665212"/>
              <a:ext cx="94747" cy="49275"/>
            </a:xfrm>
            <a:custGeom>
              <a:avLst/>
              <a:gdLst/>
              <a:ahLst/>
              <a:cxnLst/>
              <a:rect l="l" t="t" r="r" b="b"/>
              <a:pathLst>
                <a:path w="2792" h="926" extrusionOk="0">
                  <a:moveTo>
                    <a:pt x="0" y="1"/>
                  </a:moveTo>
                  <a:lnTo>
                    <a:pt x="0" y="926"/>
                  </a:lnTo>
                  <a:lnTo>
                    <a:pt x="2791" y="926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6" name="Google Shape;4386;p63"/>
            <p:cNvSpPr/>
            <p:nvPr/>
          </p:nvSpPr>
          <p:spPr>
            <a:xfrm>
              <a:off x="2626102" y="1561483"/>
              <a:ext cx="153771" cy="118069"/>
            </a:xfrm>
            <a:custGeom>
              <a:avLst/>
              <a:gdLst/>
              <a:ahLst/>
              <a:cxnLst/>
              <a:rect l="l" t="t" r="r" b="b"/>
              <a:pathLst>
                <a:path w="4531" h="3479" extrusionOk="0">
                  <a:moveTo>
                    <a:pt x="0" y="1"/>
                  </a:moveTo>
                  <a:lnTo>
                    <a:pt x="0" y="3479"/>
                  </a:lnTo>
                  <a:lnTo>
                    <a:pt x="4530" y="3479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7" name="Google Shape;4387;p63"/>
            <p:cNvSpPr/>
            <p:nvPr/>
          </p:nvSpPr>
          <p:spPr>
            <a:xfrm>
              <a:off x="2823584" y="199775"/>
              <a:ext cx="15883" cy="1526712"/>
            </a:xfrm>
            <a:custGeom>
              <a:avLst/>
              <a:gdLst/>
              <a:ahLst/>
              <a:cxnLst/>
              <a:rect l="l" t="t" r="r" b="b"/>
              <a:pathLst>
                <a:path w="468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8" name="Google Shape;4388;p63"/>
            <p:cNvSpPr/>
            <p:nvPr/>
          </p:nvSpPr>
          <p:spPr>
            <a:xfrm>
              <a:off x="2809772" y="199775"/>
              <a:ext cx="16426" cy="1526712"/>
            </a:xfrm>
            <a:custGeom>
              <a:avLst/>
              <a:gdLst/>
              <a:ahLst/>
              <a:cxnLst/>
              <a:rect l="l" t="t" r="r" b="b"/>
              <a:pathLst>
                <a:path w="484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9" name="Google Shape;4389;p63"/>
            <p:cNvSpPr/>
            <p:nvPr/>
          </p:nvSpPr>
          <p:spPr>
            <a:xfrm>
              <a:off x="2516110" y="199775"/>
              <a:ext cx="15883" cy="1379322"/>
            </a:xfrm>
            <a:custGeom>
              <a:avLst/>
              <a:gdLst/>
              <a:ahLst/>
              <a:cxnLst/>
              <a:rect l="l" t="t" r="r" b="b"/>
              <a:pathLst>
                <a:path w="468" h="40643" extrusionOk="0">
                  <a:moveTo>
                    <a:pt x="1" y="0"/>
                  </a:moveTo>
                  <a:lnTo>
                    <a:pt x="1" y="40642"/>
                  </a:lnTo>
                  <a:lnTo>
                    <a:pt x="467" y="401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0" name="Google Shape;4390;p63"/>
            <p:cNvSpPr/>
            <p:nvPr/>
          </p:nvSpPr>
          <p:spPr>
            <a:xfrm>
              <a:off x="2502569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5" y="449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1" name="Google Shape;4391;p63"/>
            <p:cNvSpPr/>
            <p:nvPr/>
          </p:nvSpPr>
          <p:spPr>
            <a:xfrm>
              <a:off x="2637912" y="1571563"/>
              <a:ext cx="130150" cy="101100"/>
            </a:xfrm>
            <a:custGeom>
              <a:avLst/>
              <a:gdLst/>
              <a:ahLst/>
              <a:cxnLst/>
              <a:rect l="l" t="t" r="r" b="b"/>
              <a:pathLst>
                <a:path w="3835" h="2979" extrusionOk="0">
                  <a:moveTo>
                    <a:pt x="3741" y="102"/>
                  </a:moveTo>
                  <a:lnTo>
                    <a:pt x="3741" y="2876"/>
                  </a:lnTo>
                  <a:lnTo>
                    <a:pt x="93" y="2876"/>
                  </a:lnTo>
                  <a:lnTo>
                    <a:pt x="93" y="102"/>
                  </a:lnTo>
                  <a:close/>
                  <a:moveTo>
                    <a:pt x="0" y="1"/>
                  </a:moveTo>
                  <a:lnTo>
                    <a:pt x="0" y="2978"/>
                  </a:lnTo>
                  <a:lnTo>
                    <a:pt x="3834" y="2978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2" name="Google Shape;4392;p63"/>
            <p:cNvSpPr/>
            <p:nvPr/>
          </p:nvSpPr>
          <p:spPr>
            <a:xfrm>
              <a:off x="2519844" y="198316"/>
              <a:ext cx="271229" cy="101100"/>
            </a:xfrm>
            <a:custGeom>
              <a:avLst/>
              <a:gdLst/>
              <a:ahLst/>
              <a:cxnLst/>
              <a:rect l="l" t="t" r="r" b="b"/>
              <a:pathLst>
                <a:path w="7992" h="2979" extrusionOk="0">
                  <a:moveTo>
                    <a:pt x="1" y="1"/>
                  </a:moveTo>
                  <a:lnTo>
                    <a:pt x="1" y="2978"/>
                  </a:lnTo>
                  <a:lnTo>
                    <a:pt x="7992" y="2978"/>
                  </a:lnTo>
                  <a:lnTo>
                    <a:pt x="7992" y="1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3" name="Google Shape;4393;p63"/>
            <p:cNvSpPr/>
            <p:nvPr/>
          </p:nvSpPr>
          <p:spPr>
            <a:xfrm>
              <a:off x="2628410" y="214164"/>
              <a:ext cx="140501" cy="85251"/>
            </a:xfrm>
            <a:custGeom>
              <a:avLst/>
              <a:gdLst/>
              <a:ahLst/>
              <a:cxnLst/>
              <a:rect l="l" t="t" r="r" b="b"/>
              <a:pathLst>
                <a:path w="4140" h="2512" extrusionOk="0">
                  <a:moveTo>
                    <a:pt x="0" y="0"/>
                  </a:moveTo>
                  <a:lnTo>
                    <a:pt x="0" y="2511"/>
                  </a:lnTo>
                  <a:lnTo>
                    <a:pt x="4140" y="2511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4" name="Google Shape;4394;p63"/>
            <p:cNvSpPr/>
            <p:nvPr/>
          </p:nvSpPr>
          <p:spPr>
            <a:xfrm>
              <a:off x="2793346" y="175306"/>
              <a:ext cx="15577" cy="54130"/>
            </a:xfrm>
            <a:custGeom>
              <a:avLst/>
              <a:gdLst/>
              <a:ahLst/>
              <a:cxnLst/>
              <a:rect l="l" t="t" r="r" b="b"/>
              <a:pathLst>
                <a:path w="45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59" y="159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5" name="Google Shape;4395;p63"/>
            <p:cNvSpPr/>
            <p:nvPr/>
          </p:nvSpPr>
          <p:spPr>
            <a:xfrm>
              <a:off x="2606791" y="175306"/>
              <a:ext cx="15883" cy="54130"/>
            </a:xfrm>
            <a:custGeom>
              <a:avLst/>
              <a:gdLst/>
              <a:ahLst/>
              <a:cxnLst/>
              <a:rect l="l" t="t" r="r" b="b"/>
              <a:pathLst>
                <a:path w="46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467" y="159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6" name="Google Shape;4396;p63"/>
            <p:cNvSpPr/>
            <p:nvPr/>
          </p:nvSpPr>
          <p:spPr>
            <a:xfrm>
              <a:off x="2609099" y="169537"/>
              <a:ext cx="233219" cy="37467"/>
            </a:xfrm>
            <a:custGeom>
              <a:avLst/>
              <a:gdLst/>
              <a:ahLst/>
              <a:cxnLst/>
              <a:rect l="l" t="t" r="r" b="b"/>
              <a:pathLst>
                <a:path w="6872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6278" y="1103"/>
                  </a:lnTo>
                  <a:cubicBezTo>
                    <a:pt x="6872" y="1103"/>
                    <a:pt x="6872" y="0"/>
                    <a:pt x="6278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7" name="Google Shape;4397;p63"/>
            <p:cNvSpPr/>
            <p:nvPr/>
          </p:nvSpPr>
          <p:spPr>
            <a:xfrm>
              <a:off x="2809772" y="172998"/>
              <a:ext cx="17003" cy="30544"/>
            </a:xfrm>
            <a:custGeom>
              <a:avLst/>
              <a:gdLst/>
              <a:ahLst/>
              <a:cxnLst/>
              <a:rect l="l" t="t" r="r" b="b"/>
              <a:pathLst>
                <a:path w="501" h="900" extrusionOk="0">
                  <a:moveTo>
                    <a:pt x="0" y="0"/>
                  </a:moveTo>
                  <a:cubicBezTo>
                    <a:pt x="289" y="153"/>
                    <a:pt x="289" y="738"/>
                    <a:pt x="0" y="899"/>
                  </a:cubicBezTo>
                  <a:cubicBezTo>
                    <a:pt x="501" y="899"/>
                    <a:pt x="501" y="0"/>
                    <a:pt x="0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8" name="Google Shape;4398;p63"/>
            <p:cNvSpPr/>
            <p:nvPr/>
          </p:nvSpPr>
          <p:spPr>
            <a:xfrm>
              <a:off x="2641340" y="172998"/>
              <a:ext cx="16731" cy="30544"/>
            </a:xfrm>
            <a:custGeom>
              <a:avLst/>
              <a:gdLst/>
              <a:ahLst/>
              <a:cxnLst/>
              <a:rect l="l" t="t" r="r" b="b"/>
              <a:pathLst>
                <a:path w="493" h="900" extrusionOk="0">
                  <a:moveTo>
                    <a:pt x="1" y="0"/>
                  </a:moveTo>
                  <a:cubicBezTo>
                    <a:pt x="281" y="153"/>
                    <a:pt x="281" y="738"/>
                    <a:pt x="1" y="899"/>
                  </a:cubicBezTo>
                  <a:cubicBezTo>
                    <a:pt x="493" y="899"/>
                    <a:pt x="493" y="0"/>
                    <a:pt x="1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9" name="Google Shape;4399;p63"/>
            <p:cNvSpPr/>
            <p:nvPr/>
          </p:nvSpPr>
          <p:spPr>
            <a:xfrm>
              <a:off x="2600174" y="179888"/>
              <a:ext cx="17614" cy="19921"/>
            </a:xfrm>
            <a:custGeom>
              <a:avLst/>
              <a:gdLst/>
              <a:ahLst/>
              <a:cxnLst/>
              <a:rect l="l" t="t" r="r" b="b"/>
              <a:pathLst>
                <a:path w="519" h="587" extrusionOk="0">
                  <a:moveTo>
                    <a:pt x="255" y="1"/>
                  </a:moveTo>
                  <a:cubicBezTo>
                    <a:pt x="111" y="1"/>
                    <a:pt x="1" y="128"/>
                    <a:pt x="1" y="298"/>
                  </a:cubicBezTo>
                  <a:cubicBezTo>
                    <a:pt x="1" y="459"/>
                    <a:pt x="111" y="586"/>
                    <a:pt x="255" y="586"/>
                  </a:cubicBezTo>
                  <a:cubicBezTo>
                    <a:pt x="399" y="586"/>
                    <a:pt x="518" y="459"/>
                    <a:pt x="518" y="298"/>
                  </a:cubicBezTo>
                  <a:cubicBezTo>
                    <a:pt x="518" y="128"/>
                    <a:pt x="399" y="1"/>
                    <a:pt x="255" y="1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0" name="Google Shape;4400;p63"/>
            <p:cNvSpPr/>
            <p:nvPr/>
          </p:nvSpPr>
          <p:spPr>
            <a:xfrm>
              <a:off x="2635604" y="221359"/>
              <a:ext cx="128419" cy="70285"/>
            </a:xfrm>
            <a:custGeom>
              <a:avLst/>
              <a:gdLst/>
              <a:ahLst/>
              <a:cxnLst/>
              <a:rect l="l" t="t" r="r" b="b"/>
              <a:pathLst>
                <a:path w="3784" h="2071" extrusionOk="0">
                  <a:moveTo>
                    <a:pt x="3682" y="94"/>
                  </a:moveTo>
                  <a:lnTo>
                    <a:pt x="3682" y="1968"/>
                  </a:lnTo>
                  <a:lnTo>
                    <a:pt x="102" y="1968"/>
                  </a:lnTo>
                  <a:lnTo>
                    <a:pt x="102" y="94"/>
                  </a:lnTo>
                  <a:close/>
                  <a:moveTo>
                    <a:pt x="0" y="0"/>
                  </a:moveTo>
                  <a:lnTo>
                    <a:pt x="0" y="2070"/>
                  </a:lnTo>
                  <a:lnTo>
                    <a:pt x="3784" y="2070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1" name="Google Shape;4401;p63"/>
            <p:cNvSpPr/>
            <p:nvPr/>
          </p:nvSpPr>
          <p:spPr>
            <a:xfrm>
              <a:off x="2607674" y="199775"/>
              <a:ext cx="15849" cy="1526712"/>
            </a:xfrm>
            <a:custGeom>
              <a:avLst/>
              <a:gdLst/>
              <a:ahLst/>
              <a:cxnLst/>
              <a:rect l="l" t="t" r="r" b="b"/>
              <a:pathLst>
                <a:path w="467" h="44986" extrusionOk="0">
                  <a:moveTo>
                    <a:pt x="0" y="0"/>
                  </a:moveTo>
                  <a:lnTo>
                    <a:pt x="0" y="44985"/>
                  </a:lnTo>
                  <a:lnTo>
                    <a:pt x="467" y="4498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2" name="Google Shape;4402;p63"/>
            <p:cNvSpPr/>
            <p:nvPr/>
          </p:nvSpPr>
          <p:spPr>
            <a:xfrm>
              <a:off x="2594133" y="199775"/>
              <a:ext cx="16460" cy="1526712"/>
            </a:xfrm>
            <a:custGeom>
              <a:avLst/>
              <a:gdLst/>
              <a:ahLst/>
              <a:cxnLst/>
              <a:rect l="l" t="t" r="r" b="b"/>
              <a:pathLst>
                <a:path w="485" h="44986" extrusionOk="0">
                  <a:moveTo>
                    <a:pt x="1" y="0"/>
                  </a:moveTo>
                  <a:lnTo>
                    <a:pt x="1" y="44985"/>
                  </a:lnTo>
                  <a:lnTo>
                    <a:pt x="484" y="44985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3" name="Google Shape;4403;p63"/>
            <p:cNvSpPr/>
            <p:nvPr/>
          </p:nvSpPr>
          <p:spPr>
            <a:xfrm>
              <a:off x="2795353" y="139012"/>
              <a:ext cx="270652" cy="38315"/>
            </a:xfrm>
            <a:custGeom>
              <a:avLst/>
              <a:gdLst/>
              <a:ahLst/>
              <a:cxnLst/>
              <a:rect l="l" t="t" r="r" b="b"/>
              <a:pathLst>
                <a:path w="7975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389" y="1129"/>
                  </a:lnTo>
                  <a:lnTo>
                    <a:pt x="7389" y="832"/>
                  </a:lnTo>
                  <a:lnTo>
                    <a:pt x="7974" y="212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4" name="Google Shape;4404;p63"/>
            <p:cNvSpPr/>
            <p:nvPr/>
          </p:nvSpPr>
          <p:spPr>
            <a:xfrm>
              <a:off x="2585755" y="139012"/>
              <a:ext cx="270652" cy="38315"/>
            </a:xfrm>
            <a:custGeom>
              <a:avLst/>
              <a:gdLst/>
              <a:ahLst/>
              <a:cxnLst/>
              <a:rect l="l" t="t" r="r" b="b"/>
              <a:pathLst>
                <a:path w="7975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389" y="1129"/>
                  </a:lnTo>
                  <a:lnTo>
                    <a:pt x="7389" y="832"/>
                  </a:lnTo>
                  <a:lnTo>
                    <a:pt x="7974" y="212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5" name="Google Shape;4405;p63"/>
            <p:cNvSpPr/>
            <p:nvPr/>
          </p:nvSpPr>
          <p:spPr>
            <a:xfrm>
              <a:off x="2472913" y="171252"/>
              <a:ext cx="154042" cy="37467"/>
            </a:xfrm>
            <a:custGeom>
              <a:avLst/>
              <a:gdLst/>
              <a:ahLst/>
              <a:cxnLst/>
              <a:rect l="l" t="t" r="r" b="b"/>
              <a:pathLst>
                <a:path w="4539" h="1104" extrusionOk="0">
                  <a:moveTo>
                    <a:pt x="501" y="0"/>
                  </a:moveTo>
                  <a:cubicBezTo>
                    <a:pt x="0" y="0"/>
                    <a:pt x="0" y="1103"/>
                    <a:pt x="501" y="1103"/>
                  </a:cubicBezTo>
                  <a:lnTo>
                    <a:pt x="4038" y="1103"/>
                  </a:lnTo>
                  <a:cubicBezTo>
                    <a:pt x="4538" y="1103"/>
                    <a:pt x="4538" y="0"/>
                    <a:pt x="4038" y="0"/>
                  </a:cubicBez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6" name="Google Shape;4406;p63"/>
            <p:cNvSpPr/>
            <p:nvPr/>
          </p:nvSpPr>
          <p:spPr>
            <a:xfrm>
              <a:off x="2458218" y="139012"/>
              <a:ext cx="183432" cy="38315"/>
            </a:xfrm>
            <a:custGeom>
              <a:avLst/>
              <a:gdLst/>
              <a:ahLst/>
              <a:cxnLst/>
              <a:rect l="l" t="t" r="r" b="b"/>
              <a:pathLst>
                <a:path w="5405" h="1129" extrusionOk="0">
                  <a:moveTo>
                    <a:pt x="0" y="0"/>
                  </a:moveTo>
                  <a:lnTo>
                    <a:pt x="0" y="212"/>
                  </a:lnTo>
                  <a:lnTo>
                    <a:pt x="492" y="832"/>
                  </a:lnTo>
                  <a:lnTo>
                    <a:pt x="492" y="1129"/>
                  </a:lnTo>
                  <a:lnTo>
                    <a:pt x="4912" y="1129"/>
                  </a:lnTo>
                  <a:lnTo>
                    <a:pt x="4912" y="832"/>
                  </a:lnTo>
                  <a:lnTo>
                    <a:pt x="5404" y="212"/>
                  </a:lnTo>
                  <a:lnTo>
                    <a:pt x="5404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07" name="Google Shape;4407;p63"/>
          <p:cNvGrpSpPr/>
          <p:nvPr/>
        </p:nvGrpSpPr>
        <p:grpSpPr>
          <a:xfrm>
            <a:off x="6395705" y="4027262"/>
            <a:ext cx="882090" cy="785318"/>
            <a:chOff x="7191980" y="3720137"/>
            <a:chExt cx="882090" cy="785318"/>
          </a:xfrm>
        </p:grpSpPr>
        <p:grpSp>
          <p:nvGrpSpPr>
            <p:cNvPr id="4408" name="Google Shape;4408;p63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4409" name="Google Shape;4409;p63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410" name="Google Shape;4410;p63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4411" name="Google Shape;4411;p63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2" name="Google Shape;4412;p63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3" name="Google Shape;4413;p63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4" name="Google Shape;4414;p63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5" name="Google Shape;4415;p63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6" name="Google Shape;4416;p63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417" name="Google Shape;4417;p63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418" name="Google Shape;4418;p63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4419" name="Google Shape;4419;p63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0" name="Google Shape;4420;p63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1" name="Google Shape;4421;p63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2" name="Google Shape;4422;p63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3" name="Google Shape;4423;p63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4" name="Google Shape;4424;p63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5" name="Google Shape;4425;p63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426" name="Google Shape;4426;p63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4427" name="Google Shape;4427;p63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rgbClr val="3D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428" name="Google Shape;4428;p63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4429" name="Google Shape;4429;p63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0" name="Google Shape;4430;p63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1" name="Google Shape;4431;p63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rgbClr val="3D73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2" name="Google Shape;4432;p63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3" name="Google Shape;4433;p63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4" name="Google Shape;4434;p63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435" name="Google Shape;4435;p63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436" name="Google Shape;4436;p63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4437" name="Google Shape;4437;p63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8" name="Google Shape;4438;p63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9" name="Google Shape;4439;p63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0" name="Google Shape;4440;p63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1" name="Google Shape;4441;p63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rgbClr val="D884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2" name="Google Shape;4442;p63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3" name="Google Shape;4443;p63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cxnSp>
        <p:nvCxnSpPr>
          <p:cNvPr id="4444" name="Google Shape;4444;p63"/>
          <p:cNvCxnSpPr/>
          <p:nvPr/>
        </p:nvCxnSpPr>
        <p:spPr>
          <a:xfrm rot="10800000" flipH="1">
            <a:off x="4327925" y="3102675"/>
            <a:ext cx="1059900" cy="421500"/>
          </a:xfrm>
          <a:prstGeom prst="curvedConnector3">
            <a:avLst>
              <a:gd name="adj1" fmla="val 9093"/>
            </a:avLst>
          </a:prstGeom>
          <a:noFill/>
          <a:ln w="9525" cap="flat" cmpd="sng">
            <a:solidFill>
              <a:srgbClr val="C13633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ational Library Workers Day XL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3975</Words>
  <Application>WPS 演示</Application>
  <PresentationFormat/>
  <Paragraphs>179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Abril Fatface</vt:lpstr>
      <vt:lpstr>Inter</vt:lpstr>
      <vt:lpstr>Nunito Light</vt:lpstr>
      <vt:lpstr>Segoe Print</vt:lpstr>
      <vt:lpstr>PT Sans</vt:lpstr>
      <vt:lpstr>Consolas</vt:lpstr>
      <vt:lpstr>Microsoft YaHei</vt:lpstr>
      <vt:lpstr>Arial Unicode MS</vt:lpstr>
      <vt:lpstr>National Library Workers Day XL by Slidesgo</vt:lpstr>
      <vt:lpstr>Week 6</vt:lpstr>
      <vt:lpstr>PowerPoint 演示文稿</vt:lpstr>
      <vt:lpstr>PowerPoint 演示文稿</vt:lpstr>
      <vt:lpstr>PowerPoint 演示文稿</vt:lpstr>
      <vt:lpstr>Recap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Index Game</vt:lpstr>
      <vt:lpstr>List Practice</vt:lpstr>
      <vt:lpstr>PowerPoint 演示文稿</vt:lpstr>
      <vt:lpstr>Heads Up</vt:lpstr>
      <vt:lpstr>Problem Premise</vt:lpstr>
      <vt:lpstr>Problem Overview</vt:lpstr>
      <vt:lpstr>End Goal</vt:lpstr>
      <vt:lpstr>Problem Details</vt:lpstr>
      <vt:lpstr>Coding Time!</vt:lpstr>
      <vt:lpstr>Extensions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SectionWeek 6</dc:title>
  <dc:creator/>
  <cp:lastModifiedBy>admin</cp:lastModifiedBy>
  <cp:revision>4</cp:revision>
  <dcterms:created xsi:type="dcterms:W3CDTF">2025-05-29T03:49:00Z</dcterms:created>
  <dcterms:modified xsi:type="dcterms:W3CDTF">2025-05-29T06:57:05Z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76A92DA130D84D668387066B4D0D0422_12</vt:lpwstr>
  </property>
  <property fmtid="{D5CDD505-2E9C-101B-9397-08002B2CF9AE}" pid="3" name="KSOProductBuildVer">
    <vt:lpwstr>2052-12.1.0.20784</vt:lpwstr>
  </property>
</Properties>
</file>