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Oswald" charset="0"/>
      <p:regular r:id="rId32"/>
      <p:bold r:id="rId33"/>
    </p:embeddedFont>
    <p:embeddedFont>
      <p:font typeface="Lato" charset="0"/>
      <p:regular r:id="rId34"/>
      <p:bold r:id="rId35"/>
      <p:italic r:id="rId36"/>
      <p:boldItalic r:id="rId37"/>
    </p:embeddedFont>
    <p:embeddedFont>
      <p:font typeface="Consolas" pitchFamily="49"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108" d="100"/>
          <a:sy n="108" d="100"/>
        </p:scale>
        <p:origin x="-706" y="-77"/>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codeinplace.stanford.edu/cip4/ide/a/highlow"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2" name="Google Shape;98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db36503017_0_1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1" name="Google Shape;1241;g2db36503017_0_1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Another example! This time x = -5. Give students time to vote on the path.</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4"/>
        <p:cNvGrpSpPr/>
        <p:nvPr/>
      </p:nvGrpSpPr>
      <p:grpSpPr>
        <a:xfrm>
          <a:off x="0" y="0"/>
          <a:ext cx="0" cy="0"/>
          <a:chOff x="0" y="0"/>
          <a:chExt cx="0" cy="0"/>
        </a:xfrm>
      </p:grpSpPr>
      <p:sp>
        <p:nvSpPr>
          <p:cNvPr id="1255" name="Google Shape;1255;g2db36503017_0_1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6" name="Google Shape;1256;g2db36503017_0_1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mentioned before, we can only take the left path when x is greater than 0. Is -5 greater than 0? No. Let’s try the middle path.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0"/>
        <p:cNvGrpSpPr/>
        <p:nvPr/>
      </p:nvGrpSpPr>
      <p:grpSpPr>
        <a:xfrm>
          <a:off x="0" y="0"/>
          <a:ext cx="0" cy="0"/>
          <a:chOff x="0" y="0"/>
          <a:chExt cx="0" cy="0"/>
        </a:xfrm>
      </p:grpSpPr>
      <p:sp>
        <p:nvSpPr>
          <p:cNvPr id="1271" name="Google Shape;1271;g2db36503017_0_1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2" name="Google Shape;1272;g2db36503017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go down the middle path, x has to be equal to 0. Is -5 equal to 0? No? Because -5 didn’t meet any of the conditions for the other paths, the only path available to take is the else path on the right.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db36503017_0_1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db36503017_0_1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One last example! Once again, have students vote on the correct solution. Like before, let’s start by checking if we can go down the left path. Wow!!! X is equal to Maggie’s favorite number (8). 8 is greater than 0, so we can take the left path! Great work everyone! With that, we have properly directed all of the x’s down their correct paths.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db36503017_0_16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db36503017_0_16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2db36503017_0_13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3" name="Google Shape;1333;g2db36503017_0_13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7"/>
        <p:cNvGrpSpPr/>
        <p:nvPr/>
      </p:nvGrpSpPr>
      <p:grpSpPr>
        <a:xfrm>
          <a:off x="0" y="0"/>
          <a:ext cx="0" cy="0"/>
          <a:chOff x="0" y="0"/>
          <a:chExt cx="0" cy="0"/>
        </a:xfrm>
      </p:grpSpPr>
      <p:sp>
        <p:nvSpPr>
          <p:cNvPr id="1338" name="Google Shape;1338;g2db36503057_0_10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9" name="Google Shape;1339;g2db36503057_0_10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g2db36503057_0_10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5" name="Google Shape;1345;g2db36503057_0_10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9"/>
        <p:cNvGrpSpPr/>
        <p:nvPr/>
      </p:nvGrpSpPr>
      <p:grpSpPr>
        <a:xfrm>
          <a:off x="0" y="0"/>
          <a:ext cx="0" cy="0"/>
          <a:chOff x="0" y="0"/>
          <a:chExt cx="0" cy="0"/>
        </a:xfrm>
      </p:grpSpPr>
      <p:sp>
        <p:nvSpPr>
          <p:cNvPr id="1350" name="Google Shape;1350;g2db36503057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1" name="Google Shape;1351;g2db36503057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2db36503017_0_17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2db36503017_0_1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7"/>
        <p:cNvGrpSpPr/>
        <p:nvPr/>
      </p:nvGrpSpPr>
      <p:grpSpPr>
        <a:xfrm>
          <a:off x="0" y="0"/>
          <a:ext cx="0" cy="0"/>
          <a:chOff x="0" y="0"/>
          <a:chExt cx="0" cy="0"/>
        </a:xfrm>
      </p:grpSpPr>
      <p:sp>
        <p:nvSpPr>
          <p:cNvPr id="988" name="Google Shape;988;g2db36503017_0_9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9" name="Google Shape;989;g2db36503017_0_9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2db36503017_0_17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2db36503017_0_17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4"/>
        <p:cNvGrpSpPr/>
        <p:nvPr/>
      </p:nvGrpSpPr>
      <p:grpSpPr>
        <a:xfrm>
          <a:off x="0" y="0"/>
          <a:ext cx="0" cy="0"/>
          <a:chOff x="0" y="0"/>
          <a:chExt cx="0" cy="0"/>
        </a:xfrm>
      </p:grpSpPr>
      <p:sp>
        <p:nvSpPr>
          <p:cNvPr id="1385" name="Google Shape;1385;g2db36503017_0_17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6" name="Google Shape;1386;g2db36503017_0_1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2db36503017_0_17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2db36503017_0_17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db36503017_0_17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db36503017_0_1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2db36503017_0_1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2db36503017_0_1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
        <p:cNvGrpSpPr/>
        <p:nvPr/>
      </p:nvGrpSpPr>
      <p:grpSpPr>
        <a:xfrm>
          <a:off x="0" y="0"/>
          <a:ext cx="0" cy="0"/>
          <a:chOff x="0" y="0"/>
          <a:chExt cx="0" cy="0"/>
        </a:xfrm>
      </p:grpSpPr>
      <p:sp>
        <p:nvSpPr>
          <p:cNvPr id="1433" name="Google Shape;1433;g2db36503057_0_10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4" name="Google Shape;1434;g2db36503057_0_1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g2db36503057_0_10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7" name="Google Shape;1447;g2db36503057_0_1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1"/>
        <p:cNvGrpSpPr/>
        <p:nvPr/>
      </p:nvGrpSpPr>
      <p:grpSpPr>
        <a:xfrm>
          <a:off x="0" y="0"/>
          <a:ext cx="0" cy="0"/>
          <a:chOff x="0" y="0"/>
          <a:chExt cx="0" cy="0"/>
        </a:xfrm>
      </p:grpSpPr>
      <p:sp>
        <p:nvSpPr>
          <p:cNvPr id="1452" name="Google Shape;1452;g2db36503057_0_10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3" name="Google Shape;1453;g2db36503057_0_10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IDE link: </a:t>
            </a:r>
            <a:r>
              <a:rPr lang="en" u="sng">
                <a:solidFill>
                  <a:schemeClr val="hlink"/>
                </a:solidFill>
                <a:hlinkClick r:id="rId3"/>
              </a:rPr>
              <a:t>https://codeinplace.stanford.edu/cip4/ide/a/highlow</a:t>
            </a:r>
            <a:endParaRPr/>
          </a:p>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2db36503057_0_10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2db36503057_0_10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2db36503057_0_10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2db36503057_0_1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2db36503057_0_9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2db36503057_0_9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7"/>
        <p:cNvGrpSpPr/>
        <p:nvPr/>
      </p:nvGrpSpPr>
      <p:grpSpPr>
        <a:xfrm>
          <a:off x="0" y="0"/>
          <a:ext cx="0" cy="0"/>
          <a:chOff x="0" y="0"/>
          <a:chExt cx="0" cy="0"/>
        </a:xfrm>
      </p:grpSpPr>
      <p:sp>
        <p:nvSpPr>
          <p:cNvPr id="1178" name="Google Shape;1178;g2db36503017_0_16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9" name="Google Shape;1179;g2db36503017_0_16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3"/>
        <p:cNvGrpSpPr/>
        <p:nvPr/>
      </p:nvGrpSpPr>
      <p:grpSpPr>
        <a:xfrm>
          <a:off x="0" y="0"/>
          <a:ext cx="0" cy="0"/>
          <a:chOff x="0" y="0"/>
          <a:chExt cx="0" cy="0"/>
        </a:xfrm>
      </p:grpSpPr>
      <p:sp>
        <p:nvSpPr>
          <p:cNvPr id="1184" name="Google Shape;1184;g2db36503057_0_10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5" name="Google Shape;1185;g2db36503057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8"/>
        <p:cNvGrpSpPr/>
        <p:nvPr/>
      </p:nvGrpSpPr>
      <p:grpSpPr>
        <a:xfrm>
          <a:off x="0" y="0"/>
          <a:ext cx="0" cy="0"/>
          <a:chOff x="0" y="0"/>
          <a:chExt cx="0" cy="0"/>
        </a:xfrm>
      </p:grpSpPr>
      <p:sp>
        <p:nvSpPr>
          <p:cNvPr id="1189" name="Google Shape;1189;g2db36503017_0_1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0" name="Google Shape;1190;g2db36503017_0_1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4"/>
        <p:cNvGrpSpPr/>
        <p:nvPr/>
      </p:nvGrpSpPr>
      <p:grpSpPr>
        <a:xfrm>
          <a:off x="0" y="0"/>
          <a:ext cx="0" cy="0"/>
          <a:chOff x="0" y="0"/>
          <a:chExt cx="0" cy="0"/>
        </a:xfrm>
      </p:grpSpPr>
      <p:sp>
        <p:nvSpPr>
          <p:cNvPr id="1195" name="Google Shape;1195;g2db36503017_0_1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6" name="Google Shape;1196;g2db36503017_0_1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g2db36503017_0_13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0" name="Google Shape;1210;g2db36503017_0_1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Give the students time to answer, or vote on it. Be mindful that the next slide gives a visual aid for explaining the correct answer.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3"/>
        <p:cNvGrpSpPr/>
        <p:nvPr/>
      </p:nvGrpSpPr>
      <p:grpSpPr>
        <a:xfrm>
          <a:off x="0" y="0"/>
          <a:ext cx="0" cy="0"/>
          <a:chOff x="0" y="0"/>
          <a:chExt cx="0" cy="0"/>
        </a:xfrm>
      </p:grpSpPr>
      <p:sp>
        <p:nvSpPr>
          <p:cNvPr id="1224" name="Google Shape;1224;g2db36503017_0_14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5" name="Google Shape;1225;g2db36503017_0_1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left path’s condition is that x has to be larger than zero. </a:t>
            </a:r>
            <a:r>
              <a:rPr lang="en">
                <a:solidFill>
                  <a:schemeClr val="dk1"/>
                </a:solidFill>
              </a:rPr>
              <a:t>Since x is equal to zero, this</a:t>
            </a:r>
            <a:r>
              <a:rPr lang="en"/>
              <a:t> path gets blocked off! This is because 0 isn’t larger than 0, it’s equal to itself! Because the elif condition checks for when x equals 0, we would go down the middle path.</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8"/>
        <p:cNvGrpSpPr/>
        <p:nvPr/>
      </p:nvGrpSpPr>
      <p:grpSpPr>
        <a:xfrm>
          <a:off x="0" y="0"/>
          <a:ext cx="0" cy="0"/>
          <a:chOff x="0" y="0"/>
          <a:chExt cx="0" cy="0"/>
        </a:xfrm>
      </p:grpSpPr>
      <p:sp>
        <p:nvSpPr>
          <p:cNvPr id="9" name="Google Shape;9;p2"/>
          <p:cNvSpPr/>
          <p:nvPr/>
        </p:nvSpPr>
        <p:spPr>
          <a:xfrm>
            <a:off x="1901092" y="681232"/>
            <a:ext cx="5333626" cy="3761042"/>
          </a:xfrm>
          <a:custGeom>
            <a:avLst/>
            <a:gdLst/>
            <a:ahLst/>
            <a:cxnLst/>
            <a:rect l="l" t="t" r="r" b="b"/>
            <a:pathLst>
              <a:path w="115017" h="81105" extrusionOk="0">
                <a:moveTo>
                  <a:pt x="1" y="0"/>
                </a:moveTo>
                <a:lnTo>
                  <a:pt x="5689" y="79683"/>
                </a:lnTo>
                <a:lnTo>
                  <a:pt x="111935" y="81105"/>
                </a:lnTo>
                <a:lnTo>
                  <a:pt x="115017" y="71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2406304" y="1246630"/>
            <a:ext cx="4280700" cy="2123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6000" b="1">
                <a:latin typeface="Oswald"/>
                <a:ea typeface="Oswald"/>
                <a:cs typeface="Oswald"/>
                <a:sym typeface="Oswa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256750" y="3377156"/>
            <a:ext cx="4630500" cy="52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solidFill>
                  <a:schemeClr val="dk1"/>
                </a:solidFill>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p:nvPr/>
        </p:nvSpPr>
        <p:spPr>
          <a:xfrm>
            <a:off x="7357870" y="3662066"/>
            <a:ext cx="1796239" cy="1494678"/>
          </a:xfrm>
          <a:custGeom>
            <a:avLst/>
            <a:gdLst/>
            <a:ahLst/>
            <a:cxnLst/>
            <a:rect l="l" t="t" r="r" b="b"/>
            <a:pathLst>
              <a:path w="38735" h="32232" extrusionOk="0">
                <a:moveTo>
                  <a:pt x="37668" y="1"/>
                </a:moveTo>
                <a:cubicBezTo>
                  <a:pt x="35276" y="1"/>
                  <a:pt x="29422" y="570"/>
                  <a:pt x="25960" y="5783"/>
                </a:cubicBezTo>
                <a:cubicBezTo>
                  <a:pt x="21530" y="12452"/>
                  <a:pt x="28624" y="17487"/>
                  <a:pt x="26769" y="22269"/>
                </a:cubicBezTo>
                <a:cubicBezTo>
                  <a:pt x="25247" y="26182"/>
                  <a:pt x="21052" y="26832"/>
                  <a:pt x="16420" y="26832"/>
                </a:cubicBezTo>
                <a:cubicBezTo>
                  <a:pt x="14114" y="26832"/>
                  <a:pt x="11699" y="26671"/>
                  <a:pt x="9451" y="26671"/>
                </a:cubicBezTo>
                <a:cubicBezTo>
                  <a:pt x="4578" y="26671"/>
                  <a:pt x="490" y="27429"/>
                  <a:pt x="1" y="32232"/>
                </a:cubicBezTo>
                <a:lnTo>
                  <a:pt x="38735" y="32232"/>
                </a:lnTo>
                <a:lnTo>
                  <a:pt x="38735" y="45"/>
                </a:lnTo>
                <a:cubicBezTo>
                  <a:pt x="38735" y="45"/>
                  <a:pt x="38337" y="1"/>
                  <a:pt x="376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241202" y="4916933"/>
            <a:ext cx="1325836" cy="247258"/>
          </a:xfrm>
          <a:custGeom>
            <a:avLst/>
            <a:gdLst/>
            <a:ahLst/>
            <a:cxnLst/>
            <a:rect l="l" t="t" r="r" b="b"/>
            <a:pathLst>
              <a:path w="28591" h="5332" extrusionOk="0">
                <a:moveTo>
                  <a:pt x="7669" y="1"/>
                </a:moveTo>
                <a:cubicBezTo>
                  <a:pt x="7042" y="1"/>
                  <a:pt x="6401" y="76"/>
                  <a:pt x="5746" y="248"/>
                </a:cubicBezTo>
                <a:cubicBezTo>
                  <a:pt x="417" y="1654"/>
                  <a:pt x="0" y="5332"/>
                  <a:pt x="0" y="5332"/>
                </a:cubicBezTo>
                <a:lnTo>
                  <a:pt x="28591" y="5332"/>
                </a:lnTo>
                <a:cubicBezTo>
                  <a:pt x="28591" y="5332"/>
                  <a:pt x="25926" y="106"/>
                  <a:pt x="23827" y="106"/>
                </a:cubicBezTo>
                <a:cubicBezTo>
                  <a:pt x="23633" y="106"/>
                  <a:pt x="23443" y="151"/>
                  <a:pt x="23262" y="248"/>
                </a:cubicBezTo>
                <a:cubicBezTo>
                  <a:pt x="21120" y="1409"/>
                  <a:pt x="22379" y="3542"/>
                  <a:pt x="18921" y="3697"/>
                </a:cubicBezTo>
                <a:cubicBezTo>
                  <a:pt x="18871" y="3699"/>
                  <a:pt x="18821" y="3700"/>
                  <a:pt x="18770" y="3700"/>
                </a:cubicBezTo>
                <a:cubicBezTo>
                  <a:pt x="15765" y="3700"/>
                  <a:pt x="12066" y="1"/>
                  <a:pt x="76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382280" y="4281925"/>
            <a:ext cx="511352" cy="567414"/>
            <a:chOff x="6382280" y="4281925"/>
            <a:chExt cx="511352" cy="567414"/>
          </a:xfrm>
        </p:grpSpPr>
        <p:sp>
          <p:nvSpPr>
            <p:cNvPr id="15" name="Google Shape;15;p2"/>
            <p:cNvSpPr/>
            <p:nvPr/>
          </p:nvSpPr>
          <p:spPr>
            <a:xfrm>
              <a:off x="6382280" y="4281925"/>
              <a:ext cx="391940" cy="567414"/>
            </a:xfrm>
            <a:custGeom>
              <a:avLst/>
              <a:gdLst/>
              <a:ahLst/>
              <a:cxnLst/>
              <a:rect l="l" t="t" r="r" b="b"/>
              <a:pathLst>
                <a:path w="8452" h="12236" fill="none" extrusionOk="0">
                  <a:moveTo>
                    <a:pt x="8452" y="10119"/>
                  </a:moveTo>
                  <a:cubicBezTo>
                    <a:pt x="5379" y="12236"/>
                    <a:pt x="1137" y="10405"/>
                    <a:pt x="573" y="6711"/>
                  </a:cubicBezTo>
                  <a:cubicBezTo>
                    <a:pt x="1" y="3016"/>
                    <a:pt x="3491" y="0"/>
                    <a:pt x="7062" y="1096"/>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2728" y="4409264"/>
              <a:ext cx="70904" cy="276380"/>
            </a:xfrm>
            <a:custGeom>
              <a:avLst/>
              <a:gdLst/>
              <a:ahLst/>
              <a:cxnLst/>
              <a:rect l="l" t="t" r="r" b="b"/>
              <a:pathLst>
                <a:path w="1529" h="5960" fill="none" extrusionOk="0">
                  <a:moveTo>
                    <a:pt x="0" y="1"/>
                  </a:moveTo>
                  <a:cubicBezTo>
                    <a:pt x="1390" y="1701"/>
                    <a:pt x="1528" y="4112"/>
                    <a:pt x="335" y="5959"/>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2"/>
          <p:cNvSpPr/>
          <p:nvPr/>
        </p:nvSpPr>
        <p:spPr>
          <a:xfrm>
            <a:off x="2236924" y="4900860"/>
            <a:ext cx="863039" cy="782721"/>
          </a:xfrm>
          <a:custGeom>
            <a:avLst/>
            <a:gdLst/>
            <a:ahLst/>
            <a:cxnLst/>
            <a:rect l="l" t="t" r="r" b="b"/>
            <a:pathLst>
              <a:path w="18611" h="16879" fill="none" extrusionOk="0">
                <a:moveTo>
                  <a:pt x="12489" y="1"/>
                </a:moveTo>
                <a:cubicBezTo>
                  <a:pt x="16339" y="1488"/>
                  <a:pt x="18611" y="5485"/>
                  <a:pt x="17916" y="9555"/>
                </a:cubicBezTo>
                <a:cubicBezTo>
                  <a:pt x="17222" y="13626"/>
                  <a:pt x="13756" y="16641"/>
                  <a:pt x="9620" y="16756"/>
                </a:cubicBezTo>
                <a:cubicBezTo>
                  <a:pt x="5493" y="16879"/>
                  <a:pt x="1856" y="14067"/>
                  <a:pt x="924" y="10046"/>
                </a:cubicBezTo>
                <a:cubicBezTo>
                  <a:pt x="0" y="6024"/>
                  <a:pt x="2035" y="1897"/>
                  <a:pt x="5803" y="197"/>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671669" y="4874335"/>
            <a:ext cx="41318" cy="2319"/>
          </a:xfrm>
          <a:custGeom>
            <a:avLst/>
            <a:gdLst/>
            <a:ahLst/>
            <a:cxnLst/>
            <a:rect l="l" t="t" r="r" b="b"/>
            <a:pathLst>
              <a:path w="891" h="50" fill="none" extrusionOk="0">
                <a:moveTo>
                  <a:pt x="0" y="0"/>
                </a:moveTo>
                <a:cubicBezTo>
                  <a:pt x="294" y="0"/>
                  <a:pt x="597" y="17"/>
                  <a:pt x="891" y="49"/>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639278" y="-1067200"/>
            <a:ext cx="35660" cy="788"/>
          </a:xfrm>
          <a:custGeom>
            <a:avLst/>
            <a:gdLst/>
            <a:ahLst/>
            <a:cxnLst/>
            <a:rect l="l" t="t" r="r" b="b"/>
            <a:pathLst>
              <a:path w="769" h="17" fill="none" extrusionOk="0">
                <a:moveTo>
                  <a:pt x="0" y="1"/>
                </a:moveTo>
                <a:cubicBezTo>
                  <a:pt x="254" y="1"/>
                  <a:pt x="515" y="9"/>
                  <a:pt x="768" y="17"/>
                </a:cubicBezTo>
              </a:path>
            </a:pathLst>
          </a:custGeom>
          <a:noFill/>
          <a:ln w="17975" cap="rnd" cmpd="sng">
            <a:solidFill>
              <a:srgbClr val="70DBE0"/>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947164" y="-1063768"/>
            <a:ext cx="1400542" cy="1362610"/>
          </a:xfrm>
          <a:custGeom>
            <a:avLst/>
            <a:gdLst/>
            <a:ahLst/>
            <a:cxnLst/>
            <a:rect l="l" t="t" r="r" b="b"/>
            <a:pathLst>
              <a:path w="30202" h="29384" fill="none" extrusionOk="0">
                <a:moveTo>
                  <a:pt x="17222" y="106"/>
                </a:moveTo>
                <a:cubicBezTo>
                  <a:pt x="24831" y="1316"/>
                  <a:pt x="30201" y="8231"/>
                  <a:pt x="29490" y="15906"/>
                </a:cubicBezTo>
                <a:cubicBezTo>
                  <a:pt x="28787" y="23580"/>
                  <a:pt x="22240" y="29383"/>
                  <a:pt x="14533" y="29171"/>
                </a:cubicBezTo>
                <a:cubicBezTo>
                  <a:pt x="6825" y="28967"/>
                  <a:pt x="597" y="22828"/>
                  <a:pt x="295" y="15121"/>
                </a:cubicBezTo>
                <a:cubicBezTo>
                  <a:pt x="1" y="7422"/>
                  <a:pt x="5730" y="801"/>
                  <a:pt x="13397" y="0"/>
                </a:cubicBezTo>
              </a:path>
            </a:pathLst>
          </a:custGeom>
          <a:noFill/>
          <a:ln w="28575" cap="rnd" cmpd="sng">
            <a:solidFill>
              <a:schemeClr val="accent2"/>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6604034" y="-1067200"/>
            <a:ext cx="35289" cy="788"/>
          </a:xfrm>
          <a:custGeom>
            <a:avLst/>
            <a:gdLst/>
            <a:ahLst/>
            <a:cxnLst/>
            <a:rect l="l" t="t" r="r" b="b"/>
            <a:pathLst>
              <a:path w="761" h="17" fill="none" extrusionOk="0">
                <a:moveTo>
                  <a:pt x="0" y="17"/>
                </a:moveTo>
                <a:cubicBezTo>
                  <a:pt x="253" y="9"/>
                  <a:pt x="507" y="1"/>
                  <a:pt x="760" y="1"/>
                </a:cubicBezTo>
              </a:path>
            </a:pathLst>
          </a:custGeom>
          <a:noFill/>
          <a:ln w="17975" cap="rnd" cmpd="sng">
            <a:solidFill>
              <a:srgbClr val="70DBE0"/>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77991" y="4315638"/>
            <a:ext cx="1063229" cy="1101857"/>
          </a:xfrm>
          <a:custGeom>
            <a:avLst/>
            <a:gdLst/>
            <a:ahLst/>
            <a:cxnLst/>
            <a:rect l="l" t="t" r="r" b="b"/>
            <a:pathLst>
              <a:path w="22928" h="23761" fill="none" extrusionOk="0">
                <a:moveTo>
                  <a:pt x="132" y="9743"/>
                </a:moveTo>
                <a:cubicBezTo>
                  <a:pt x="1325" y="3924"/>
                  <a:pt x="6777" y="1"/>
                  <a:pt x="12670" y="704"/>
                </a:cubicBezTo>
                <a:cubicBezTo>
                  <a:pt x="18555" y="1407"/>
                  <a:pt x="22927" y="6507"/>
                  <a:pt x="22723" y="12433"/>
                </a:cubicBezTo>
                <a:cubicBezTo>
                  <a:pt x="22519" y="18366"/>
                  <a:pt x="17819" y="23156"/>
                  <a:pt x="11893" y="23458"/>
                </a:cubicBezTo>
                <a:cubicBezTo>
                  <a:pt x="5967" y="23761"/>
                  <a:pt x="802" y="19470"/>
                  <a:pt x="1" y="13593"/>
                </a:cubicBezTo>
              </a:path>
            </a:pathLst>
          </a:custGeom>
          <a:noFill/>
          <a:ln w="28575" cap="rnd" cmpd="sng">
            <a:solidFill>
              <a:schemeClr val="accent2"/>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 name="Google Shape;23;p2"/>
          <p:cNvGrpSpPr/>
          <p:nvPr/>
        </p:nvGrpSpPr>
        <p:grpSpPr>
          <a:xfrm>
            <a:off x="8329334" y="-161358"/>
            <a:ext cx="2348075" cy="2177515"/>
            <a:chOff x="8329334" y="-161358"/>
            <a:chExt cx="2348075" cy="2177515"/>
          </a:xfrm>
        </p:grpSpPr>
        <p:sp>
          <p:nvSpPr>
            <p:cNvPr id="24" name="Google Shape;24;p2"/>
            <p:cNvSpPr/>
            <p:nvPr/>
          </p:nvSpPr>
          <p:spPr>
            <a:xfrm>
              <a:off x="8329334" y="-161358"/>
              <a:ext cx="1792436" cy="1508961"/>
            </a:xfrm>
            <a:custGeom>
              <a:avLst/>
              <a:gdLst/>
              <a:ahLst/>
              <a:cxnLst/>
              <a:rect l="l" t="t" r="r" b="b"/>
              <a:pathLst>
                <a:path w="38653" h="32540" extrusionOk="0">
                  <a:moveTo>
                    <a:pt x="37516" y="1"/>
                  </a:moveTo>
                  <a:lnTo>
                    <a:pt x="0" y="31174"/>
                  </a:lnTo>
                  <a:lnTo>
                    <a:pt x="1136" y="32539"/>
                  </a:lnTo>
                  <a:lnTo>
                    <a:pt x="38652" y="1366"/>
                  </a:lnTo>
                  <a:lnTo>
                    <a:pt x="37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40397" y="-27526"/>
              <a:ext cx="1792807" cy="1508915"/>
            </a:xfrm>
            <a:custGeom>
              <a:avLst/>
              <a:gdLst/>
              <a:ahLst/>
              <a:cxnLst/>
              <a:rect l="l" t="t" r="r" b="b"/>
              <a:pathLst>
                <a:path w="38661" h="32539" extrusionOk="0">
                  <a:moveTo>
                    <a:pt x="37524" y="0"/>
                  </a:moveTo>
                  <a:lnTo>
                    <a:pt x="0" y="31173"/>
                  </a:lnTo>
                  <a:lnTo>
                    <a:pt x="1136" y="32538"/>
                  </a:lnTo>
                  <a:lnTo>
                    <a:pt x="38660" y="1365"/>
                  </a:lnTo>
                  <a:lnTo>
                    <a:pt x="375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551830" y="106259"/>
              <a:ext cx="1792436" cy="1508915"/>
            </a:xfrm>
            <a:custGeom>
              <a:avLst/>
              <a:gdLst/>
              <a:ahLst/>
              <a:cxnLst/>
              <a:rect l="l" t="t" r="r" b="b"/>
              <a:pathLst>
                <a:path w="38653" h="32539" extrusionOk="0">
                  <a:moveTo>
                    <a:pt x="37516" y="0"/>
                  </a:moveTo>
                  <a:lnTo>
                    <a:pt x="0" y="31174"/>
                  </a:lnTo>
                  <a:lnTo>
                    <a:pt x="1128" y="32539"/>
                  </a:lnTo>
                  <a:lnTo>
                    <a:pt x="38652" y="1365"/>
                  </a:lnTo>
                  <a:lnTo>
                    <a:pt x="375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62847" y="240044"/>
              <a:ext cx="1792436" cy="1508915"/>
            </a:xfrm>
            <a:custGeom>
              <a:avLst/>
              <a:gdLst/>
              <a:ahLst/>
              <a:cxnLst/>
              <a:rect l="l" t="t" r="r" b="b"/>
              <a:pathLst>
                <a:path w="38653" h="32539" extrusionOk="0">
                  <a:moveTo>
                    <a:pt x="37525" y="1"/>
                  </a:moveTo>
                  <a:lnTo>
                    <a:pt x="1" y="31174"/>
                  </a:lnTo>
                  <a:lnTo>
                    <a:pt x="1137" y="32539"/>
                  </a:lnTo>
                  <a:lnTo>
                    <a:pt x="38653" y="1366"/>
                  </a:lnTo>
                  <a:lnTo>
                    <a:pt x="37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73910" y="373828"/>
              <a:ext cx="1792436" cy="1508915"/>
            </a:xfrm>
            <a:custGeom>
              <a:avLst/>
              <a:gdLst/>
              <a:ahLst/>
              <a:cxnLst/>
              <a:rect l="l" t="t" r="r" b="b"/>
              <a:pathLst>
                <a:path w="38653" h="32539" extrusionOk="0">
                  <a:moveTo>
                    <a:pt x="37525" y="1"/>
                  </a:moveTo>
                  <a:lnTo>
                    <a:pt x="1" y="31174"/>
                  </a:lnTo>
                  <a:lnTo>
                    <a:pt x="1137" y="32539"/>
                  </a:lnTo>
                  <a:lnTo>
                    <a:pt x="38653" y="1366"/>
                  </a:lnTo>
                  <a:lnTo>
                    <a:pt x="375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884972" y="507242"/>
              <a:ext cx="1792436" cy="1508915"/>
            </a:xfrm>
            <a:custGeom>
              <a:avLst/>
              <a:gdLst/>
              <a:ahLst/>
              <a:cxnLst/>
              <a:rect l="l" t="t" r="r" b="b"/>
              <a:pathLst>
                <a:path w="38653" h="32539" extrusionOk="0">
                  <a:moveTo>
                    <a:pt x="37516" y="1"/>
                  </a:moveTo>
                  <a:lnTo>
                    <a:pt x="0" y="31174"/>
                  </a:lnTo>
                  <a:lnTo>
                    <a:pt x="1137" y="32539"/>
                  </a:lnTo>
                  <a:lnTo>
                    <a:pt x="38652" y="1366"/>
                  </a:lnTo>
                  <a:lnTo>
                    <a:pt x="375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2561500" y="1171298"/>
            <a:ext cx="3624198" cy="2514086"/>
            <a:chOff x="-2561500" y="1171298"/>
            <a:chExt cx="3624198" cy="2514086"/>
          </a:xfrm>
        </p:grpSpPr>
        <p:sp>
          <p:nvSpPr>
            <p:cNvPr id="31" name="Google Shape;31;p2"/>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p:nvPr/>
        </p:nvSpPr>
        <p:spPr>
          <a:xfrm>
            <a:off x="4579630" y="-292082"/>
            <a:ext cx="562545" cy="626539"/>
          </a:xfrm>
          <a:custGeom>
            <a:avLst/>
            <a:gdLst/>
            <a:ahLst/>
            <a:cxnLst/>
            <a:rect l="l" t="t" r="r" b="b"/>
            <a:pathLst>
              <a:path w="12131" h="13511" extrusionOk="0">
                <a:moveTo>
                  <a:pt x="1227" y="0"/>
                </a:moveTo>
                <a:lnTo>
                  <a:pt x="1" y="1627"/>
                </a:lnTo>
                <a:lnTo>
                  <a:pt x="11231" y="13511"/>
                </a:lnTo>
                <a:lnTo>
                  <a:pt x="12130" y="12865"/>
                </a:lnTo>
                <a:lnTo>
                  <a:pt x="12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519711" y="3721744"/>
            <a:ext cx="265019" cy="659881"/>
          </a:xfrm>
          <a:custGeom>
            <a:avLst/>
            <a:gdLst/>
            <a:ahLst/>
            <a:cxnLst/>
            <a:rect l="l" t="t" r="r" b="b"/>
            <a:pathLst>
              <a:path w="5715" h="14230" extrusionOk="0">
                <a:moveTo>
                  <a:pt x="3932" y="0"/>
                </a:moveTo>
                <a:lnTo>
                  <a:pt x="1" y="13846"/>
                </a:lnTo>
                <a:lnTo>
                  <a:pt x="892" y="14230"/>
                </a:lnTo>
                <a:lnTo>
                  <a:pt x="5714" y="188"/>
                </a:lnTo>
                <a:lnTo>
                  <a:pt x="39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305562" y="3924485"/>
            <a:ext cx="664889" cy="241137"/>
          </a:xfrm>
          <a:custGeom>
            <a:avLst/>
            <a:gdLst/>
            <a:ahLst/>
            <a:cxnLst/>
            <a:rect l="l" t="t" r="r" b="b"/>
            <a:pathLst>
              <a:path w="14338" h="5200" extrusionOk="0">
                <a:moveTo>
                  <a:pt x="352" y="1"/>
                </a:moveTo>
                <a:lnTo>
                  <a:pt x="1" y="908"/>
                </a:lnTo>
                <a:lnTo>
                  <a:pt x="14214" y="5199"/>
                </a:lnTo>
                <a:lnTo>
                  <a:pt x="14337" y="3417"/>
                </a:lnTo>
                <a:lnTo>
                  <a:pt x="3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2836" y="1961951"/>
            <a:ext cx="360129" cy="457511"/>
          </a:xfrm>
          <a:custGeom>
            <a:avLst/>
            <a:gdLst/>
            <a:ahLst/>
            <a:cxnLst/>
            <a:rect l="l" t="t" r="r" b="b"/>
            <a:pathLst>
              <a:path w="7766" h="9866" extrusionOk="0">
                <a:moveTo>
                  <a:pt x="6482" y="0"/>
                </a:moveTo>
                <a:lnTo>
                  <a:pt x="1" y="9351"/>
                </a:lnTo>
                <a:lnTo>
                  <a:pt x="573" y="9865"/>
                </a:lnTo>
                <a:lnTo>
                  <a:pt x="7766" y="597"/>
                </a:lnTo>
                <a:lnTo>
                  <a:pt x="64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384499" y="2016114"/>
            <a:ext cx="467342" cy="344965"/>
          </a:xfrm>
          <a:custGeom>
            <a:avLst/>
            <a:gdLst/>
            <a:ahLst/>
            <a:cxnLst/>
            <a:rect l="l" t="t" r="r" b="b"/>
            <a:pathLst>
              <a:path w="10078" h="7439" extrusionOk="0">
                <a:moveTo>
                  <a:pt x="491" y="1"/>
                </a:moveTo>
                <a:lnTo>
                  <a:pt x="0" y="598"/>
                </a:lnTo>
                <a:lnTo>
                  <a:pt x="9522" y="7439"/>
                </a:lnTo>
                <a:lnTo>
                  <a:pt x="10078" y="6131"/>
                </a:lnTo>
                <a:lnTo>
                  <a:pt x="4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63017" y="854434"/>
            <a:ext cx="443507" cy="449210"/>
          </a:xfrm>
          <a:custGeom>
            <a:avLst/>
            <a:gdLst/>
            <a:ahLst/>
            <a:cxnLst/>
            <a:rect l="l" t="t" r="r" b="b"/>
            <a:pathLst>
              <a:path w="9564" h="9687" fill="none" extrusionOk="0">
                <a:moveTo>
                  <a:pt x="6269" y="9008"/>
                </a:moveTo>
                <a:cubicBezTo>
                  <a:pt x="4365" y="9686"/>
                  <a:pt x="2248" y="8975"/>
                  <a:pt x="1120" y="7299"/>
                </a:cubicBezTo>
                <a:cubicBezTo>
                  <a:pt x="0" y="5616"/>
                  <a:pt x="172" y="3384"/>
                  <a:pt x="1521" y="1889"/>
                </a:cubicBezTo>
                <a:cubicBezTo>
                  <a:pt x="2877" y="393"/>
                  <a:pt x="5084" y="1"/>
                  <a:pt x="6866" y="949"/>
                </a:cubicBezTo>
                <a:cubicBezTo>
                  <a:pt x="8648" y="1897"/>
                  <a:pt x="9563" y="3940"/>
                  <a:pt x="9081" y="5902"/>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2477970" y="-647992"/>
            <a:ext cx="1182595" cy="1104131"/>
            <a:chOff x="2477970" y="-647992"/>
            <a:chExt cx="1182595" cy="1104131"/>
          </a:xfrm>
        </p:grpSpPr>
        <p:sp>
          <p:nvSpPr>
            <p:cNvPr id="41" name="Google Shape;41;p2"/>
            <p:cNvSpPr/>
            <p:nvPr/>
          </p:nvSpPr>
          <p:spPr>
            <a:xfrm>
              <a:off x="3065095" y="445103"/>
              <a:ext cx="111062" cy="11037"/>
            </a:xfrm>
            <a:custGeom>
              <a:avLst/>
              <a:gdLst/>
              <a:ahLst/>
              <a:cxnLst/>
              <a:rect l="l" t="t" r="r" b="b"/>
              <a:pathLst>
                <a:path w="2395" h="238" fill="none" extrusionOk="0">
                  <a:moveTo>
                    <a:pt x="2395" y="0"/>
                  </a:moveTo>
                  <a:cubicBezTo>
                    <a:pt x="1610" y="156"/>
                    <a:pt x="809" y="237"/>
                    <a:pt x="0" y="237"/>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3059021" y="-647992"/>
              <a:ext cx="601544" cy="1050662"/>
            </a:xfrm>
            <a:custGeom>
              <a:avLst/>
              <a:gdLst/>
              <a:ahLst/>
              <a:cxnLst/>
              <a:rect l="l" t="t" r="r" b="b"/>
              <a:pathLst>
                <a:path w="12972" h="22657" fill="none" extrusionOk="0">
                  <a:moveTo>
                    <a:pt x="0" y="66"/>
                  </a:moveTo>
                  <a:cubicBezTo>
                    <a:pt x="5575" y="0"/>
                    <a:pt x="10446" y="3817"/>
                    <a:pt x="11705" y="9244"/>
                  </a:cubicBezTo>
                  <a:cubicBezTo>
                    <a:pt x="12971" y="14680"/>
                    <a:pt x="10282" y="20254"/>
                    <a:pt x="5256" y="22657"/>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477970" y="-644977"/>
              <a:ext cx="581094" cy="1067773"/>
            </a:xfrm>
            <a:custGeom>
              <a:avLst/>
              <a:gdLst/>
              <a:ahLst/>
              <a:cxnLst/>
              <a:rect l="l" t="t" r="r" b="b"/>
              <a:pathLst>
                <a:path w="12531" h="23026" fill="none" extrusionOk="0">
                  <a:moveTo>
                    <a:pt x="8591" y="23025"/>
                  </a:moveTo>
                  <a:cubicBezTo>
                    <a:pt x="3204" y="21055"/>
                    <a:pt x="0" y="15522"/>
                    <a:pt x="965" y="9874"/>
                  </a:cubicBezTo>
                  <a:cubicBezTo>
                    <a:pt x="1929" y="4218"/>
                    <a:pt x="6793" y="66"/>
                    <a:pt x="12530" y="1"/>
                  </a:cubicBezTo>
                </a:path>
              </a:pathLst>
            </a:custGeom>
            <a:noFill/>
            <a:ln w="28575" cap="rnd" cmpd="sng">
              <a:solidFill>
                <a:schemeClr val="accent1"/>
              </a:solidFill>
              <a:prstDash val="solid"/>
              <a:miter lim="81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2"/>
          <p:cNvSpPr/>
          <p:nvPr/>
        </p:nvSpPr>
        <p:spPr>
          <a:xfrm>
            <a:off x="7504176" y="3783887"/>
            <a:ext cx="1649934" cy="1372858"/>
          </a:xfrm>
          <a:custGeom>
            <a:avLst/>
            <a:gdLst/>
            <a:ahLst/>
            <a:cxnLst/>
            <a:rect l="l" t="t" r="r" b="b"/>
            <a:pathLst>
              <a:path w="35580" h="29605" extrusionOk="0">
                <a:moveTo>
                  <a:pt x="34597" y="1"/>
                </a:moveTo>
                <a:cubicBezTo>
                  <a:pt x="32398" y="1"/>
                  <a:pt x="27024" y="525"/>
                  <a:pt x="23851" y="5314"/>
                </a:cubicBezTo>
                <a:cubicBezTo>
                  <a:pt x="19780" y="11435"/>
                  <a:pt x="23851" y="15841"/>
                  <a:pt x="22143" y="20238"/>
                </a:cubicBezTo>
                <a:cubicBezTo>
                  <a:pt x="20694" y="23961"/>
                  <a:pt x="17005" y="24502"/>
                  <a:pt x="13041" y="24502"/>
                </a:cubicBezTo>
                <a:cubicBezTo>
                  <a:pt x="11418" y="24502"/>
                  <a:pt x="9748" y="24411"/>
                  <a:pt x="8167" y="24411"/>
                </a:cubicBezTo>
                <a:cubicBezTo>
                  <a:pt x="4008" y="24411"/>
                  <a:pt x="465" y="25039"/>
                  <a:pt x="1" y="29605"/>
                </a:cubicBezTo>
                <a:lnTo>
                  <a:pt x="35580" y="29605"/>
                </a:lnTo>
                <a:lnTo>
                  <a:pt x="35580" y="42"/>
                </a:lnTo>
                <a:cubicBezTo>
                  <a:pt x="35580" y="42"/>
                  <a:pt x="35213" y="1"/>
                  <a:pt x="34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4276074" y="4874317"/>
            <a:ext cx="1214774" cy="289874"/>
          </a:xfrm>
          <a:custGeom>
            <a:avLst/>
            <a:gdLst/>
            <a:ahLst/>
            <a:cxnLst/>
            <a:rect l="l" t="t" r="r" b="b"/>
            <a:pathLst>
              <a:path w="26196" h="6251" extrusionOk="0">
                <a:moveTo>
                  <a:pt x="22320" y="0"/>
                </a:moveTo>
                <a:cubicBezTo>
                  <a:pt x="22217" y="0"/>
                  <a:pt x="22111" y="8"/>
                  <a:pt x="22003" y="23"/>
                </a:cubicBezTo>
                <a:cubicBezTo>
                  <a:pt x="18725" y="480"/>
                  <a:pt x="19485" y="4273"/>
                  <a:pt x="16878" y="4469"/>
                </a:cubicBezTo>
                <a:cubicBezTo>
                  <a:pt x="16780" y="4476"/>
                  <a:pt x="16681" y="4480"/>
                  <a:pt x="16581" y="4480"/>
                </a:cubicBezTo>
                <a:cubicBezTo>
                  <a:pt x="14270" y="4480"/>
                  <a:pt x="11701" y="2630"/>
                  <a:pt x="7619" y="2630"/>
                </a:cubicBezTo>
                <a:cubicBezTo>
                  <a:pt x="7247" y="2630"/>
                  <a:pt x="6863" y="2646"/>
                  <a:pt x="6465" y="2679"/>
                </a:cubicBezTo>
                <a:cubicBezTo>
                  <a:pt x="1512" y="3104"/>
                  <a:pt x="0" y="6251"/>
                  <a:pt x="0" y="6251"/>
                </a:cubicBezTo>
                <a:lnTo>
                  <a:pt x="26196" y="6251"/>
                </a:lnTo>
                <a:cubicBezTo>
                  <a:pt x="26196" y="6251"/>
                  <a:pt x="25332" y="0"/>
                  <a:pt x="223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466237" y="3379654"/>
            <a:ext cx="309305" cy="288205"/>
          </a:xfrm>
          <a:custGeom>
            <a:avLst/>
            <a:gdLst/>
            <a:ahLst/>
            <a:cxnLst/>
            <a:rect l="l" t="t" r="r" b="b"/>
            <a:pathLst>
              <a:path w="6670" h="6215" extrusionOk="0">
                <a:moveTo>
                  <a:pt x="3337" y="0"/>
                </a:moveTo>
                <a:cubicBezTo>
                  <a:pt x="1833" y="0"/>
                  <a:pt x="506" y="1090"/>
                  <a:pt x="262" y="2620"/>
                </a:cubicBezTo>
                <a:cubicBezTo>
                  <a:pt x="0" y="4320"/>
                  <a:pt x="1153" y="5906"/>
                  <a:pt x="2844" y="6176"/>
                </a:cubicBezTo>
                <a:cubicBezTo>
                  <a:pt x="3010" y="6202"/>
                  <a:pt x="3174" y="6215"/>
                  <a:pt x="3336" y="6215"/>
                </a:cubicBezTo>
                <a:cubicBezTo>
                  <a:pt x="4840" y="6215"/>
                  <a:pt x="6156" y="5120"/>
                  <a:pt x="6400" y="3593"/>
                </a:cubicBezTo>
                <a:cubicBezTo>
                  <a:pt x="6670" y="1901"/>
                  <a:pt x="5509" y="307"/>
                  <a:pt x="3817" y="37"/>
                </a:cubicBezTo>
                <a:cubicBezTo>
                  <a:pt x="3656" y="13"/>
                  <a:pt x="3495" y="0"/>
                  <a:pt x="3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975063" y="988590"/>
            <a:ext cx="159243" cy="159614"/>
          </a:xfrm>
          <a:custGeom>
            <a:avLst/>
            <a:gdLst/>
            <a:ahLst/>
            <a:cxnLst/>
            <a:rect l="l" t="t" r="r" b="b"/>
            <a:pathLst>
              <a:path w="3434" h="3442" extrusionOk="0">
                <a:moveTo>
                  <a:pt x="1717" y="1"/>
                </a:moveTo>
                <a:cubicBezTo>
                  <a:pt x="769" y="1"/>
                  <a:pt x="1" y="769"/>
                  <a:pt x="1" y="1717"/>
                </a:cubicBezTo>
                <a:cubicBezTo>
                  <a:pt x="1" y="2674"/>
                  <a:pt x="769" y="3442"/>
                  <a:pt x="1717" y="3442"/>
                </a:cubicBezTo>
                <a:cubicBezTo>
                  <a:pt x="2665" y="3442"/>
                  <a:pt x="3434" y="2674"/>
                  <a:pt x="3434" y="1717"/>
                </a:cubicBezTo>
                <a:cubicBezTo>
                  <a:pt x="3434" y="769"/>
                  <a:pt x="2665" y="1"/>
                  <a:pt x="17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365110" y="847617"/>
            <a:ext cx="159614" cy="159614"/>
          </a:xfrm>
          <a:custGeom>
            <a:avLst/>
            <a:gdLst/>
            <a:ahLst/>
            <a:cxnLst/>
            <a:rect l="l" t="t" r="r" b="b"/>
            <a:pathLst>
              <a:path w="3442" h="3442" extrusionOk="0">
                <a:moveTo>
                  <a:pt x="1725" y="0"/>
                </a:moveTo>
                <a:cubicBezTo>
                  <a:pt x="777" y="0"/>
                  <a:pt x="1" y="777"/>
                  <a:pt x="1" y="1725"/>
                </a:cubicBezTo>
                <a:cubicBezTo>
                  <a:pt x="1" y="2673"/>
                  <a:pt x="777" y="3441"/>
                  <a:pt x="1725" y="3441"/>
                </a:cubicBezTo>
                <a:cubicBezTo>
                  <a:pt x="2673" y="3441"/>
                  <a:pt x="3442" y="2673"/>
                  <a:pt x="3442" y="1725"/>
                </a:cubicBezTo>
                <a:cubicBezTo>
                  <a:pt x="3442" y="777"/>
                  <a:pt x="2673" y="0"/>
                  <a:pt x="1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308680" y="4751541"/>
            <a:ext cx="159614" cy="159197"/>
          </a:xfrm>
          <a:custGeom>
            <a:avLst/>
            <a:gdLst/>
            <a:ahLst/>
            <a:cxnLst/>
            <a:rect l="l" t="t" r="r" b="b"/>
            <a:pathLst>
              <a:path w="3442" h="3433" extrusionOk="0">
                <a:moveTo>
                  <a:pt x="1725" y="0"/>
                </a:moveTo>
                <a:cubicBezTo>
                  <a:pt x="769" y="0"/>
                  <a:pt x="1" y="768"/>
                  <a:pt x="1" y="1717"/>
                </a:cubicBezTo>
                <a:cubicBezTo>
                  <a:pt x="1" y="2665"/>
                  <a:pt x="769" y="3433"/>
                  <a:pt x="1725" y="3433"/>
                </a:cubicBezTo>
                <a:cubicBezTo>
                  <a:pt x="2673" y="3433"/>
                  <a:pt x="3442" y="2665"/>
                  <a:pt x="3442" y="1717"/>
                </a:cubicBezTo>
                <a:cubicBezTo>
                  <a:pt x="3442" y="768"/>
                  <a:pt x="2673" y="0"/>
                  <a:pt x="17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575451" y="-318607"/>
            <a:ext cx="621623" cy="598159"/>
          </a:xfrm>
          <a:custGeom>
            <a:avLst/>
            <a:gdLst/>
            <a:ahLst/>
            <a:cxnLst/>
            <a:rect l="l" t="t" r="r" b="b"/>
            <a:pathLst>
              <a:path w="13405" h="12899" extrusionOk="0">
                <a:moveTo>
                  <a:pt x="6449" y="0"/>
                </a:moveTo>
                <a:cubicBezTo>
                  <a:pt x="2886" y="0"/>
                  <a:pt x="0" y="2885"/>
                  <a:pt x="0" y="6449"/>
                </a:cubicBezTo>
                <a:cubicBezTo>
                  <a:pt x="0" y="9056"/>
                  <a:pt x="1570" y="11410"/>
                  <a:pt x="3981" y="12407"/>
                </a:cubicBezTo>
                <a:cubicBezTo>
                  <a:pt x="4780" y="12738"/>
                  <a:pt x="5619" y="12899"/>
                  <a:pt x="6450" y="12899"/>
                </a:cubicBezTo>
                <a:cubicBezTo>
                  <a:pt x="8127" y="12899"/>
                  <a:pt x="9775" y="12244"/>
                  <a:pt x="11010" y="11010"/>
                </a:cubicBezTo>
                <a:cubicBezTo>
                  <a:pt x="12857" y="9162"/>
                  <a:pt x="13405" y="6392"/>
                  <a:pt x="12408" y="3980"/>
                </a:cubicBezTo>
                <a:cubicBezTo>
                  <a:pt x="11410" y="1569"/>
                  <a:pt x="9057" y="0"/>
                  <a:pt x="6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927189" y="403553"/>
            <a:ext cx="272949" cy="241369"/>
          </a:xfrm>
          <a:custGeom>
            <a:avLst/>
            <a:gdLst/>
            <a:ahLst/>
            <a:cxnLst/>
            <a:rect l="l" t="t" r="r" b="b"/>
            <a:pathLst>
              <a:path w="5886" h="5205" extrusionOk="0">
                <a:moveTo>
                  <a:pt x="2940" y="1"/>
                </a:moveTo>
                <a:cubicBezTo>
                  <a:pt x="2634" y="1"/>
                  <a:pt x="2323" y="55"/>
                  <a:pt x="2019" y="169"/>
                </a:cubicBezTo>
                <a:cubicBezTo>
                  <a:pt x="679" y="676"/>
                  <a:pt x="0" y="2180"/>
                  <a:pt x="515" y="3528"/>
                </a:cubicBezTo>
                <a:cubicBezTo>
                  <a:pt x="907" y="4564"/>
                  <a:pt x="1894" y="5205"/>
                  <a:pt x="2941" y="5205"/>
                </a:cubicBezTo>
                <a:cubicBezTo>
                  <a:pt x="3249" y="5205"/>
                  <a:pt x="3562" y="5149"/>
                  <a:pt x="3866" y="5032"/>
                </a:cubicBezTo>
                <a:cubicBezTo>
                  <a:pt x="5215" y="4525"/>
                  <a:pt x="5885" y="3021"/>
                  <a:pt x="5378" y="1681"/>
                </a:cubicBezTo>
                <a:cubicBezTo>
                  <a:pt x="4986" y="642"/>
                  <a:pt x="3994" y="1"/>
                  <a:pt x="29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45883" y="2830649"/>
            <a:ext cx="322196" cy="275685"/>
          </a:xfrm>
          <a:custGeom>
            <a:avLst/>
            <a:gdLst/>
            <a:ahLst/>
            <a:cxnLst/>
            <a:rect l="l" t="t" r="r" b="b"/>
            <a:pathLst>
              <a:path w="6948" h="5945" extrusionOk="0">
                <a:moveTo>
                  <a:pt x="3981" y="1"/>
                </a:moveTo>
                <a:cubicBezTo>
                  <a:pt x="1333" y="1"/>
                  <a:pt x="0" y="3205"/>
                  <a:pt x="1872" y="5076"/>
                </a:cubicBezTo>
                <a:cubicBezTo>
                  <a:pt x="2439" y="5643"/>
                  <a:pt x="3198" y="5944"/>
                  <a:pt x="3971" y="5944"/>
                </a:cubicBezTo>
                <a:cubicBezTo>
                  <a:pt x="4357" y="5944"/>
                  <a:pt x="4746" y="5869"/>
                  <a:pt x="5117" y="5714"/>
                </a:cubicBezTo>
                <a:cubicBezTo>
                  <a:pt x="6220" y="5256"/>
                  <a:pt x="6948" y="4177"/>
                  <a:pt x="6948" y="2976"/>
                </a:cubicBezTo>
                <a:cubicBezTo>
                  <a:pt x="6948" y="1333"/>
                  <a:pt x="5615" y="1"/>
                  <a:pt x="39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5949" y="-24622"/>
            <a:ext cx="1649934" cy="1487166"/>
          </a:xfrm>
          <a:custGeom>
            <a:avLst/>
            <a:gdLst/>
            <a:ahLst/>
            <a:cxnLst/>
            <a:rect l="l" t="t" r="r" b="b"/>
            <a:pathLst>
              <a:path w="35580" h="32070" extrusionOk="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5949" y="-24622"/>
            <a:ext cx="1649934" cy="1372858"/>
          </a:xfrm>
          <a:custGeom>
            <a:avLst/>
            <a:gdLst/>
            <a:ahLst/>
            <a:cxnLst/>
            <a:rect l="l" t="t" r="r" b="b"/>
            <a:pathLst>
              <a:path w="35580" h="29605" extrusionOk="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7"/>
        <p:cNvGrpSpPr/>
        <p:nvPr/>
      </p:nvGrpSpPr>
      <p:grpSpPr>
        <a:xfrm>
          <a:off x="0" y="0"/>
          <a:ext cx="0" cy="0"/>
          <a:chOff x="0" y="0"/>
          <a:chExt cx="0" cy="0"/>
        </a:xfrm>
      </p:grpSpPr>
      <p:sp>
        <p:nvSpPr>
          <p:cNvPr id="258" name="Google Shape;258;p11"/>
          <p:cNvSpPr txBox="1">
            <a:spLocks noGrp="1"/>
          </p:cNvSpPr>
          <p:nvPr>
            <p:ph type="title" hasCustomPrompt="1"/>
          </p:nvPr>
        </p:nvSpPr>
        <p:spPr>
          <a:xfrm>
            <a:off x="1990800" y="1212388"/>
            <a:ext cx="5162400" cy="19635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2000"/>
              <a:buNone/>
              <a:defRPr sz="12000"/>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259" name="Google Shape;259;p11"/>
          <p:cNvSpPr txBox="1">
            <a:spLocks noGrp="1"/>
          </p:cNvSpPr>
          <p:nvPr>
            <p:ph type="subTitle" idx="1"/>
          </p:nvPr>
        </p:nvSpPr>
        <p:spPr>
          <a:xfrm>
            <a:off x="2434825" y="3370175"/>
            <a:ext cx="4274400" cy="62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grpSp>
        <p:nvGrpSpPr>
          <p:cNvPr id="260" name="Google Shape;260;p11"/>
          <p:cNvGrpSpPr/>
          <p:nvPr/>
        </p:nvGrpSpPr>
        <p:grpSpPr>
          <a:xfrm>
            <a:off x="7817573" y="3664197"/>
            <a:ext cx="1618425" cy="1530021"/>
            <a:chOff x="7817573" y="3664197"/>
            <a:chExt cx="1618425" cy="1530021"/>
          </a:xfrm>
        </p:grpSpPr>
        <p:sp>
          <p:nvSpPr>
            <p:cNvPr id="261" name="Google Shape;261;p11"/>
            <p:cNvSpPr/>
            <p:nvPr/>
          </p:nvSpPr>
          <p:spPr>
            <a:xfrm>
              <a:off x="7817573" y="3664197"/>
              <a:ext cx="1618425" cy="1529662"/>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7818293" y="3781225"/>
              <a:ext cx="1617704" cy="1412993"/>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1"/>
          <p:cNvSpPr/>
          <p:nvPr/>
        </p:nvSpPr>
        <p:spPr>
          <a:xfrm>
            <a:off x="1921895" y="18450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8284964" y="42624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8729489" y="23390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270125" y="-102486"/>
            <a:ext cx="1617704" cy="1413173"/>
          </a:xfrm>
          <a:custGeom>
            <a:avLst/>
            <a:gdLst/>
            <a:ahLst/>
            <a:cxnLst/>
            <a:rect l="l" t="t" r="r" b="b"/>
            <a:pathLst>
              <a:path w="8985" h="7849" extrusionOk="0">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a:off x="5910796" y="-1098474"/>
            <a:ext cx="1294483" cy="1259034"/>
          </a:xfrm>
          <a:custGeom>
            <a:avLst/>
            <a:gdLst/>
            <a:ahLst/>
            <a:cxnLst/>
            <a:rect l="l" t="t" r="r" b="b"/>
            <a:pathLst>
              <a:path w="7632" h="7423" fill="none" extrusionOk="0">
                <a:moveTo>
                  <a:pt x="4352" y="27"/>
                </a:moveTo>
                <a:cubicBezTo>
                  <a:pt x="6275" y="333"/>
                  <a:pt x="7631" y="2079"/>
                  <a:pt x="7452" y="4017"/>
                </a:cubicBezTo>
                <a:cubicBezTo>
                  <a:pt x="7272" y="5957"/>
                  <a:pt x="5619" y="7423"/>
                  <a:pt x="3673" y="7371"/>
                </a:cubicBezTo>
                <a:cubicBezTo>
                  <a:pt x="1724" y="7317"/>
                  <a:pt x="151" y="5765"/>
                  <a:pt x="77" y="3821"/>
                </a:cubicBezTo>
                <a:cubicBezTo>
                  <a:pt x="1" y="1875"/>
                  <a:pt x="1450" y="203"/>
                  <a:pt x="3386" y="1"/>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8" name="Google Shape;268;p11"/>
          <p:cNvGrpSpPr/>
          <p:nvPr/>
        </p:nvGrpSpPr>
        <p:grpSpPr>
          <a:xfrm>
            <a:off x="499881" y="4394976"/>
            <a:ext cx="431833" cy="422674"/>
            <a:chOff x="545656" y="1503776"/>
            <a:chExt cx="431833" cy="422674"/>
          </a:xfrm>
        </p:grpSpPr>
        <p:sp>
          <p:nvSpPr>
            <p:cNvPr id="269" name="Google Shape;269;p11"/>
            <p:cNvSpPr/>
            <p:nvPr/>
          </p:nvSpPr>
          <p:spPr>
            <a:xfrm>
              <a:off x="599934" y="1503776"/>
              <a:ext cx="332780" cy="422674"/>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545656" y="1554152"/>
              <a:ext cx="431833" cy="318363"/>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1"/>
          <p:cNvGrpSpPr/>
          <p:nvPr/>
        </p:nvGrpSpPr>
        <p:grpSpPr>
          <a:xfrm>
            <a:off x="5632116" y="4285819"/>
            <a:ext cx="1092148" cy="1020051"/>
            <a:chOff x="5632116" y="4285819"/>
            <a:chExt cx="1092148" cy="1020051"/>
          </a:xfrm>
        </p:grpSpPr>
        <p:sp>
          <p:nvSpPr>
            <p:cNvPr id="272" name="Google Shape;272;p11"/>
            <p:cNvSpPr/>
            <p:nvPr/>
          </p:nvSpPr>
          <p:spPr>
            <a:xfrm>
              <a:off x="6079225" y="4285819"/>
              <a:ext cx="102785" cy="10686"/>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5632116" y="4335177"/>
              <a:ext cx="555820" cy="970692"/>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6187779" y="4316689"/>
              <a:ext cx="536484" cy="986297"/>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1"/>
          <p:cNvSpPr/>
          <p:nvPr/>
        </p:nvSpPr>
        <p:spPr>
          <a:xfrm>
            <a:off x="7670006" y="1310686"/>
            <a:ext cx="147563" cy="147563"/>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4134534" y="-98211"/>
            <a:ext cx="297670" cy="254928"/>
          </a:xfrm>
          <a:custGeom>
            <a:avLst/>
            <a:gdLst/>
            <a:ahLst/>
            <a:cxnLst/>
            <a:rect l="l" t="t" r="r" b="b"/>
            <a:pathLst>
              <a:path w="1755" h="1503" extrusionOk="0">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986209" y="2215189"/>
            <a:ext cx="297670" cy="254928"/>
          </a:xfrm>
          <a:custGeom>
            <a:avLst/>
            <a:gdLst/>
            <a:ahLst/>
            <a:cxnLst/>
            <a:rect l="l" t="t" r="r" b="b"/>
            <a:pathLst>
              <a:path w="1755" h="1503" extrusionOk="0">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7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79"/>
        <p:cNvGrpSpPr/>
        <p:nvPr/>
      </p:nvGrpSpPr>
      <p:grpSpPr>
        <a:xfrm>
          <a:off x="0" y="0"/>
          <a:ext cx="0" cy="0"/>
          <a:chOff x="0" y="0"/>
          <a:chExt cx="0" cy="0"/>
        </a:xfrm>
      </p:grpSpPr>
      <p:sp>
        <p:nvSpPr>
          <p:cNvPr id="280" name="Google Shape;280;p13">
            <a:hlinkClick r:id=""/>
          </p:cNvPr>
          <p:cNvSpPr txBox="1">
            <a:spLocks noGrp="1"/>
          </p:cNvSpPr>
          <p:nvPr>
            <p:ph type="title"/>
          </p:nvPr>
        </p:nvSpPr>
        <p:spPr>
          <a:xfrm>
            <a:off x="720722" y="1824274"/>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1" name="Google Shape;281;p13">
            <a:hlinkClick r:id=""/>
          </p:cNvPr>
          <p:cNvSpPr txBox="1">
            <a:spLocks noGrp="1"/>
          </p:cNvSpPr>
          <p:nvPr>
            <p:ph type="title" idx="2" hasCustomPrompt="1"/>
          </p:nvPr>
        </p:nvSpPr>
        <p:spPr>
          <a:xfrm>
            <a:off x="1541225" y="1435751"/>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13">
            <a:hlinkClick r:id=""/>
          </p:cNvPr>
          <p:cNvSpPr txBox="1">
            <a:spLocks noGrp="1"/>
          </p:cNvSpPr>
          <p:nvPr>
            <p:ph type="subTitle" idx="1"/>
          </p:nvPr>
        </p:nvSpPr>
        <p:spPr>
          <a:xfrm>
            <a:off x="720722" y="2215491"/>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3" name="Google Shape;283;p13">
            <a:hlinkClick r:id=""/>
          </p:cNvPr>
          <p:cNvSpPr txBox="1">
            <a:spLocks noGrp="1"/>
          </p:cNvSpPr>
          <p:nvPr>
            <p:ph type="title" idx="3"/>
          </p:nvPr>
        </p:nvSpPr>
        <p:spPr>
          <a:xfrm>
            <a:off x="3404522" y="1824274"/>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4" name="Google Shape;284;p13">
            <a:hlinkClick r:id=""/>
          </p:cNvPr>
          <p:cNvSpPr txBox="1">
            <a:spLocks noGrp="1"/>
          </p:cNvSpPr>
          <p:nvPr>
            <p:ph type="title" idx="4" hasCustomPrompt="1"/>
          </p:nvPr>
        </p:nvSpPr>
        <p:spPr>
          <a:xfrm>
            <a:off x="4225025" y="1435751"/>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5" name="Google Shape;285;p13">
            <a:hlinkClick r:id=""/>
          </p:cNvPr>
          <p:cNvSpPr txBox="1">
            <a:spLocks noGrp="1"/>
          </p:cNvSpPr>
          <p:nvPr>
            <p:ph type="subTitle" idx="5"/>
          </p:nvPr>
        </p:nvSpPr>
        <p:spPr>
          <a:xfrm>
            <a:off x="3404522" y="2215491"/>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6" name="Google Shape;286;p13">
            <a:hlinkClick r:id=""/>
          </p:cNvPr>
          <p:cNvSpPr txBox="1">
            <a:spLocks noGrp="1"/>
          </p:cNvSpPr>
          <p:nvPr>
            <p:ph type="title" idx="6"/>
          </p:nvPr>
        </p:nvSpPr>
        <p:spPr>
          <a:xfrm>
            <a:off x="6088322" y="1824274"/>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87" name="Google Shape;287;p13">
            <a:hlinkClick r:id=""/>
          </p:cNvPr>
          <p:cNvSpPr txBox="1">
            <a:spLocks noGrp="1"/>
          </p:cNvSpPr>
          <p:nvPr>
            <p:ph type="title" idx="7" hasCustomPrompt="1"/>
          </p:nvPr>
        </p:nvSpPr>
        <p:spPr>
          <a:xfrm>
            <a:off x="6908825" y="1435751"/>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8" name="Google Shape;288;p13">
            <a:hlinkClick r:id=""/>
          </p:cNvPr>
          <p:cNvSpPr txBox="1">
            <a:spLocks noGrp="1"/>
          </p:cNvSpPr>
          <p:nvPr>
            <p:ph type="subTitle" idx="8"/>
          </p:nvPr>
        </p:nvSpPr>
        <p:spPr>
          <a:xfrm>
            <a:off x="6088322" y="2215491"/>
            <a:ext cx="23364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9" name="Google Shape;289;p13">
            <a:hlinkClick r:id=""/>
          </p:cNvPr>
          <p:cNvSpPr txBox="1">
            <a:spLocks noGrp="1"/>
          </p:cNvSpPr>
          <p:nvPr>
            <p:ph type="title" idx="9"/>
          </p:nvPr>
        </p:nvSpPr>
        <p:spPr>
          <a:xfrm>
            <a:off x="720722" y="3500842"/>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0" name="Google Shape;290;p13">
            <a:hlinkClick r:id=""/>
          </p:cNvPr>
          <p:cNvSpPr txBox="1">
            <a:spLocks noGrp="1"/>
          </p:cNvSpPr>
          <p:nvPr>
            <p:ph type="title" idx="13" hasCustomPrompt="1"/>
          </p:nvPr>
        </p:nvSpPr>
        <p:spPr>
          <a:xfrm>
            <a:off x="1541225" y="3120464"/>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1" name="Google Shape;291;p13">
            <a:hlinkClick r:id=""/>
          </p:cNvPr>
          <p:cNvSpPr txBox="1">
            <a:spLocks noGrp="1"/>
          </p:cNvSpPr>
          <p:nvPr>
            <p:ph type="subTitle" idx="14"/>
          </p:nvPr>
        </p:nvSpPr>
        <p:spPr>
          <a:xfrm>
            <a:off x="720722" y="383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92" name="Google Shape;292;p13">
            <a:hlinkClick r:id=""/>
          </p:cNvPr>
          <p:cNvSpPr txBox="1">
            <a:spLocks noGrp="1"/>
          </p:cNvSpPr>
          <p:nvPr>
            <p:ph type="title" idx="15"/>
          </p:nvPr>
        </p:nvSpPr>
        <p:spPr>
          <a:xfrm>
            <a:off x="3404522" y="3500842"/>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3" name="Google Shape;293;p13">
            <a:hlinkClick r:id=""/>
          </p:cNvPr>
          <p:cNvSpPr txBox="1">
            <a:spLocks noGrp="1"/>
          </p:cNvSpPr>
          <p:nvPr>
            <p:ph type="title" idx="16" hasCustomPrompt="1"/>
          </p:nvPr>
        </p:nvSpPr>
        <p:spPr>
          <a:xfrm>
            <a:off x="4225025" y="3120464"/>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4" name="Google Shape;294;p13">
            <a:hlinkClick r:id=""/>
          </p:cNvPr>
          <p:cNvSpPr txBox="1">
            <a:spLocks noGrp="1"/>
          </p:cNvSpPr>
          <p:nvPr>
            <p:ph type="subTitle" idx="17"/>
          </p:nvPr>
        </p:nvSpPr>
        <p:spPr>
          <a:xfrm>
            <a:off x="3404522" y="383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95" name="Google Shape;295;p13">
            <a:hlinkClick r:id=""/>
          </p:cNvPr>
          <p:cNvSpPr txBox="1">
            <a:spLocks noGrp="1"/>
          </p:cNvSpPr>
          <p:nvPr>
            <p:ph type="title" idx="18"/>
          </p:nvPr>
        </p:nvSpPr>
        <p:spPr>
          <a:xfrm>
            <a:off x="6088322" y="3500842"/>
            <a:ext cx="23364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13">
            <a:hlinkClick r:id=""/>
          </p:cNvPr>
          <p:cNvSpPr txBox="1">
            <a:spLocks noGrp="1"/>
          </p:cNvSpPr>
          <p:nvPr>
            <p:ph type="title" idx="19" hasCustomPrompt="1"/>
          </p:nvPr>
        </p:nvSpPr>
        <p:spPr>
          <a:xfrm>
            <a:off x="6908825" y="3120464"/>
            <a:ext cx="695400" cy="29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3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7" name="Google Shape;297;p13">
            <a:hlinkClick r:id=""/>
          </p:cNvPr>
          <p:cNvSpPr txBox="1">
            <a:spLocks noGrp="1"/>
          </p:cNvSpPr>
          <p:nvPr>
            <p:ph type="subTitle" idx="20"/>
          </p:nvPr>
        </p:nvSpPr>
        <p:spPr>
          <a:xfrm>
            <a:off x="6088322" y="3836565"/>
            <a:ext cx="23364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98" name="Google Shape;298;p13"/>
          <p:cNvSpPr/>
          <p:nvPr/>
        </p:nvSpPr>
        <p:spPr>
          <a:xfrm>
            <a:off x="8757316" y="4394475"/>
            <a:ext cx="351134" cy="445987"/>
          </a:xfrm>
          <a:custGeom>
            <a:avLst/>
            <a:gdLst/>
            <a:ahLst/>
            <a:cxnLst/>
            <a:rect l="l" t="t" r="r" b="b"/>
            <a:pathLst>
              <a:path w="1962" h="2492" extrusionOk="0">
                <a:moveTo>
                  <a:pt x="1638" y="0"/>
                </a:moveTo>
                <a:lnTo>
                  <a:pt x="1" y="2362"/>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8700404" y="4447628"/>
            <a:ext cx="455293" cy="335922"/>
          </a:xfrm>
          <a:custGeom>
            <a:avLst/>
            <a:gdLst/>
            <a:ahLst/>
            <a:cxnLst/>
            <a:rect l="l" t="t" r="r" b="b"/>
            <a:pathLst>
              <a:path w="2544" h="1877" extrusionOk="0">
                <a:moveTo>
                  <a:pt x="125" y="1"/>
                </a:moveTo>
                <a:lnTo>
                  <a:pt x="1" y="149"/>
                </a:lnTo>
                <a:lnTo>
                  <a:pt x="2406" y="1877"/>
                </a:lnTo>
                <a:lnTo>
                  <a:pt x="2544" y="1547"/>
                </a:lnTo>
                <a:lnTo>
                  <a:pt x="1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2882124" y="4955890"/>
            <a:ext cx="413057" cy="43381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9000011" y="3047587"/>
            <a:ext cx="155702" cy="155523"/>
          </a:xfrm>
          <a:custGeom>
            <a:avLst/>
            <a:gdLst/>
            <a:ahLst/>
            <a:cxnLst/>
            <a:rect l="l" t="t" r="r" b="b"/>
            <a:pathLst>
              <a:path w="870" h="869" extrusionOk="0">
                <a:moveTo>
                  <a:pt x="434" y="0"/>
                </a:moveTo>
                <a:cubicBezTo>
                  <a:pt x="194" y="0"/>
                  <a:pt x="0" y="194"/>
                  <a:pt x="0" y="433"/>
                </a:cubicBezTo>
                <a:cubicBezTo>
                  <a:pt x="0" y="673"/>
                  <a:pt x="194" y="869"/>
                  <a:pt x="434" y="869"/>
                </a:cubicBezTo>
                <a:cubicBezTo>
                  <a:pt x="673" y="869"/>
                  <a:pt x="869" y="673"/>
                  <a:pt x="869" y="433"/>
                </a:cubicBezTo>
                <a:cubicBezTo>
                  <a:pt x="869" y="194"/>
                  <a:pt x="673"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300360" y="2594824"/>
            <a:ext cx="605984" cy="583255"/>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3" name="Google Shape;303;p13"/>
          <p:cNvGrpSpPr/>
          <p:nvPr/>
        </p:nvGrpSpPr>
        <p:grpSpPr>
          <a:xfrm>
            <a:off x="4443142" y="-835608"/>
            <a:ext cx="1152188" cy="1076656"/>
            <a:chOff x="4392954" y="-723400"/>
            <a:chExt cx="1152188" cy="1076656"/>
          </a:xfrm>
        </p:grpSpPr>
        <p:sp>
          <p:nvSpPr>
            <p:cNvPr id="304" name="Google Shape;304;p13"/>
            <p:cNvSpPr/>
            <p:nvPr/>
          </p:nvSpPr>
          <p:spPr>
            <a:xfrm>
              <a:off x="4965108" y="341981"/>
              <a:ext cx="108275" cy="11275"/>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4958844" y="-723400"/>
              <a:ext cx="586298" cy="1024231"/>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4392954" y="-720358"/>
              <a:ext cx="566074" cy="1041054"/>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7" name="Google Shape;307;p13"/>
          <p:cNvSpPr/>
          <p:nvPr/>
        </p:nvSpPr>
        <p:spPr>
          <a:xfrm>
            <a:off x="1991270" y="253556"/>
            <a:ext cx="266483" cy="23552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7791004" y="145246"/>
            <a:ext cx="155702" cy="155702"/>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9" name="Google Shape;309;p13"/>
          <p:cNvGrpSpPr/>
          <p:nvPr/>
        </p:nvGrpSpPr>
        <p:grpSpPr>
          <a:xfrm>
            <a:off x="4920419" y="4955897"/>
            <a:ext cx="1292145" cy="282590"/>
            <a:chOff x="4855044" y="4990072"/>
            <a:chExt cx="1292145" cy="282590"/>
          </a:xfrm>
        </p:grpSpPr>
        <p:sp>
          <p:nvSpPr>
            <p:cNvPr id="310" name="Google Shape;310;p13"/>
            <p:cNvSpPr/>
            <p:nvPr/>
          </p:nvSpPr>
          <p:spPr>
            <a:xfrm>
              <a:off x="4855044" y="5031413"/>
              <a:ext cx="1292145" cy="241248"/>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4889047" y="4990072"/>
              <a:ext cx="1184049" cy="282590"/>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2" name="Google Shape;312;p13"/>
          <p:cNvSpPr/>
          <p:nvPr/>
        </p:nvSpPr>
        <p:spPr>
          <a:xfrm>
            <a:off x="8735945" y="-159804"/>
            <a:ext cx="605976" cy="605976"/>
          </a:xfrm>
          <a:custGeom>
            <a:avLst/>
            <a:gdLst/>
            <a:ahLst/>
            <a:cxnLst/>
            <a:rect l="l" t="t" r="r" b="b"/>
            <a:pathLst>
              <a:path w="2343" h="2343" fill="none" extrusionOk="0">
                <a:moveTo>
                  <a:pt x="2343" y="1127"/>
                </a:moveTo>
                <a:cubicBezTo>
                  <a:pt x="2343" y="1581"/>
                  <a:pt x="2068" y="1992"/>
                  <a:pt x="1647" y="2167"/>
                </a:cubicBezTo>
                <a:cubicBezTo>
                  <a:pt x="1226" y="2343"/>
                  <a:pt x="741" y="2246"/>
                  <a:pt x="419" y="1924"/>
                </a:cubicBezTo>
                <a:cubicBezTo>
                  <a:pt x="97" y="1602"/>
                  <a:pt x="0" y="1117"/>
                  <a:pt x="174" y="696"/>
                </a:cubicBezTo>
                <a:cubicBezTo>
                  <a:pt x="349" y="275"/>
                  <a:pt x="760" y="0"/>
                  <a:pt x="1216" y="0"/>
                </a:cubicBezTo>
                <a:cubicBezTo>
                  <a:pt x="1837" y="0"/>
                  <a:pt x="2341" y="504"/>
                  <a:pt x="2343" y="1127"/>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txBox="1">
            <a:spLocks noGrp="1"/>
          </p:cNvSpPr>
          <p:nvPr>
            <p:ph type="title" idx="21"/>
          </p:nvPr>
        </p:nvSpPr>
        <p:spPr>
          <a:xfrm>
            <a:off x="7158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14" name="Google Shape;314;p13"/>
          <p:cNvSpPr/>
          <p:nvPr/>
        </p:nvSpPr>
        <p:spPr>
          <a:xfrm>
            <a:off x="-25057" y="-33729"/>
            <a:ext cx="1649934" cy="1487166"/>
          </a:xfrm>
          <a:custGeom>
            <a:avLst/>
            <a:gdLst/>
            <a:ahLst/>
            <a:cxnLst/>
            <a:rect l="l" t="t" r="r" b="b"/>
            <a:pathLst>
              <a:path w="35580" h="32070" extrusionOk="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25057" y="-33729"/>
            <a:ext cx="1649934" cy="1372858"/>
          </a:xfrm>
          <a:custGeom>
            <a:avLst/>
            <a:gdLst/>
            <a:ahLst/>
            <a:cxnLst/>
            <a:rect l="l" t="t" r="r" b="b"/>
            <a:pathLst>
              <a:path w="35580" h="29605" extrusionOk="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TITLE_ONLY_2">
    <p:spTree>
      <p:nvGrpSpPr>
        <p:cNvPr id="1" name="Shape 316"/>
        <p:cNvGrpSpPr/>
        <p:nvPr/>
      </p:nvGrpSpPr>
      <p:grpSpPr>
        <a:xfrm>
          <a:off x="0" y="0"/>
          <a:ext cx="0" cy="0"/>
          <a:chOff x="0" y="0"/>
          <a:chExt cx="0" cy="0"/>
        </a:xfrm>
      </p:grpSpPr>
      <p:sp>
        <p:nvSpPr>
          <p:cNvPr id="317" name="Google Shape;317;p14"/>
          <p:cNvSpPr txBox="1">
            <a:spLocks noGrp="1"/>
          </p:cNvSpPr>
          <p:nvPr>
            <p:ph type="title"/>
          </p:nvPr>
        </p:nvSpPr>
        <p:spPr>
          <a:xfrm>
            <a:off x="725825" y="445025"/>
            <a:ext cx="769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18" name="Google Shape;318;p14"/>
          <p:cNvGrpSpPr/>
          <p:nvPr/>
        </p:nvGrpSpPr>
        <p:grpSpPr>
          <a:xfrm>
            <a:off x="8190337" y="-307272"/>
            <a:ext cx="475729" cy="528034"/>
            <a:chOff x="6118687" y="-342697"/>
            <a:chExt cx="475729" cy="528034"/>
          </a:xfrm>
        </p:grpSpPr>
        <p:sp>
          <p:nvSpPr>
            <p:cNvPr id="319" name="Google Shape;319;p14"/>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14"/>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1776425" y="45186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5" name="Google Shape;325;p14"/>
          <p:cNvGrpSpPr/>
          <p:nvPr/>
        </p:nvGrpSpPr>
        <p:grpSpPr>
          <a:xfrm>
            <a:off x="7659740" y="3784037"/>
            <a:ext cx="1536922" cy="1452649"/>
            <a:chOff x="7659740" y="3784037"/>
            <a:chExt cx="1536922" cy="1452649"/>
          </a:xfrm>
        </p:grpSpPr>
        <p:sp>
          <p:nvSpPr>
            <p:cNvPr id="326" name="Google Shape;326;p14"/>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14"/>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3380036" y="418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8333300" y="21414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3663875"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14"/>
          <p:cNvGrpSpPr/>
          <p:nvPr/>
        </p:nvGrpSpPr>
        <p:grpSpPr>
          <a:xfrm>
            <a:off x="-256925" y="-79752"/>
            <a:ext cx="1536751" cy="1452990"/>
            <a:chOff x="-256925" y="-79752"/>
            <a:chExt cx="1536751" cy="1452990"/>
          </a:xfrm>
        </p:grpSpPr>
        <p:sp>
          <p:nvSpPr>
            <p:cNvPr id="333" name="Google Shape;333;p14"/>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14"/>
          <p:cNvSpPr/>
          <p:nvPr/>
        </p:nvSpPr>
        <p:spPr>
          <a:xfrm>
            <a:off x="4963401"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4"/>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4"/>
          <p:cNvSpPr/>
          <p:nvPr/>
        </p:nvSpPr>
        <p:spPr>
          <a:xfrm>
            <a:off x="7854255" y="432624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14"/>
          <p:cNvGrpSpPr/>
          <p:nvPr/>
        </p:nvGrpSpPr>
        <p:grpSpPr>
          <a:xfrm rot="3876743">
            <a:off x="3905740" y="4480805"/>
            <a:ext cx="2699413" cy="2242347"/>
            <a:chOff x="5185500" y="3824725"/>
            <a:chExt cx="329700" cy="273875"/>
          </a:xfrm>
        </p:grpSpPr>
        <p:sp>
          <p:nvSpPr>
            <p:cNvPr id="339" name="Google Shape;339;p14"/>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4"/>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4"/>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4"/>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TITLE_ONLY_2_1">
    <p:spTree>
      <p:nvGrpSpPr>
        <p:cNvPr id="1" name="Shape 345"/>
        <p:cNvGrpSpPr/>
        <p:nvPr/>
      </p:nvGrpSpPr>
      <p:grpSpPr>
        <a:xfrm>
          <a:off x="0" y="0"/>
          <a:ext cx="0" cy="0"/>
          <a:chOff x="0" y="0"/>
          <a:chExt cx="0" cy="0"/>
        </a:xfrm>
      </p:grpSpPr>
      <p:sp>
        <p:nvSpPr>
          <p:cNvPr id="346" name="Google Shape;346;p15"/>
          <p:cNvSpPr txBox="1">
            <a:spLocks noGrp="1"/>
          </p:cNvSpPr>
          <p:nvPr>
            <p:ph type="title"/>
          </p:nvPr>
        </p:nvSpPr>
        <p:spPr>
          <a:xfrm>
            <a:off x="4404207" y="1457051"/>
            <a:ext cx="3856200" cy="256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347" name="Google Shape;347;p15"/>
          <p:cNvSpPr/>
          <p:nvPr/>
        </p:nvSpPr>
        <p:spPr>
          <a:xfrm>
            <a:off x="1177525" y="1289845"/>
            <a:ext cx="466795" cy="467926"/>
          </a:xfrm>
          <a:custGeom>
            <a:avLst/>
            <a:gdLst/>
            <a:ahLst/>
            <a:cxnLst/>
            <a:rect l="l" t="t" r="r" b="b"/>
            <a:pathLst>
              <a:path w="4953" h="4965" extrusionOk="0">
                <a:moveTo>
                  <a:pt x="2476" y="0"/>
                </a:moveTo>
                <a:lnTo>
                  <a:pt x="1737" y="1737"/>
                </a:lnTo>
                <a:lnTo>
                  <a:pt x="0" y="2488"/>
                </a:lnTo>
                <a:lnTo>
                  <a:pt x="1737" y="3228"/>
                </a:lnTo>
                <a:lnTo>
                  <a:pt x="2476" y="4964"/>
                </a:lnTo>
                <a:lnTo>
                  <a:pt x="3228" y="3228"/>
                </a:lnTo>
                <a:lnTo>
                  <a:pt x="4952" y="2488"/>
                </a:lnTo>
                <a:lnTo>
                  <a:pt x="3228" y="1737"/>
                </a:lnTo>
                <a:lnTo>
                  <a:pt x="2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601519" y="3929136"/>
            <a:ext cx="308062" cy="307377"/>
          </a:xfrm>
          <a:custGeom>
            <a:avLst/>
            <a:gdLst/>
            <a:ahLst/>
            <a:cxnLst/>
            <a:rect l="l" t="t" r="r" b="b"/>
            <a:pathLst>
              <a:path w="5507" h="5495" extrusionOk="0">
                <a:moveTo>
                  <a:pt x="2735" y="1"/>
                </a:moveTo>
                <a:lnTo>
                  <a:pt x="2131" y="2144"/>
                </a:lnTo>
                <a:lnTo>
                  <a:pt x="0" y="2748"/>
                </a:lnTo>
                <a:lnTo>
                  <a:pt x="2131" y="3351"/>
                </a:lnTo>
                <a:lnTo>
                  <a:pt x="2735" y="5495"/>
                </a:lnTo>
                <a:lnTo>
                  <a:pt x="3326" y="3351"/>
                </a:lnTo>
                <a:lnTo>
                  <a:pt x="5507" y="2748"/>
                </a:lnTo>
                <a:lnTo>
                  <a:pt x="3326" y="2144"/>
                </a:lnTo>
                <a:lnTo>
                  <a:pt x="2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391403" y="4155473"/>
            <a:ext cx="150129" cy="160644"/>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0" name="Google Shape;350;p15"/>
          <p:cNvGrpSpPr/>
          <p:nvPr/>
        </p:nvGrpSpPr>
        <p:grpSpPr>
          <a:xfrm>
            <a:off x="477937" y="-215397"/>
            <a:ext cx="475729" cy="528034"/>
            <a:chOff x="6118687" y="-342697"/>
            <a:chExt cx="475729" cy="528034"/>
          </a:xfrm>
        </p:grpSpPr>
        <p:sp>
          <p:nvSpPr>
            <p:cNvPr id="351" name="Google Shape;351;p15"/>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3" name="Google Shape;353;p15"/>
          <p:cNvSpPr/>
          <p:nvPr/>
        </p:nvSpPr>
        <p:spPr>
          <a:xfrm>
            <a:off x="4397385" y="4066138"/>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4" name="Google Shape;354;p15"/>
          <p:cNvGrpSpPr/>
          <p:nvPr/>
        </p:nvGrpSpPr>
        <p:grpSpPr>
          <a:xfrm>
            <a:off x="6476295" y="324088"/>
            <a:ext cx="435213" cy="426153"/>
            <a:chOff x="328220" y="2419213"/>
            <a:chExt cx="435213" cy="426153"/>
          </a:xfrm>
        </p:grpSpPr>
        <p:sp>
          <p:nvSpPr>
            <p:cNvPr id="355" name="Google Shape;355;p15"/>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7" name="Google Shape;357;p15"/>
          <p:cNvSpPr/>
          <p:nvPr/>
        </p:nvSpPr>
        <p:spPr>
          <a:xfrm>
            <a:off x="8749300" y="478740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15"/>
          <p:cNvGrpSpPr/>
          <p:nvPr/>
        </p:nvGrpSpPr>
        <p:grpSpPr>
          <a:xfrm flipH="1">
            <a:off x="-333125" y="3784037"/>
            <a:ext cx="1536922" cy="1452649"/>
            <a:chOff x="7659740" y="3784037"/>
            <a:chExt cx="1536922" cy="1452649"/>
          </a:xfrm>
        </p:grpSpPr>
        <p:sp>
          <p:nvSpPr>
            <p:cNvPr id="359" name="Google Shape;359;p15"/>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1" name="Google Shape;361;p15"/>
          <p:cNvSpPr/>
          <p:nvPr/>
        </p:nvSpPr>
        <p:spPr>
          <a:xfrm>
            <a:off x="8995294" y="2866672"/>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4492773" y="12898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256925" y="1373239"/>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2967375" y="-79768"/>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5" name="Google Shape;365;p15"/>
          <p:cNvGrpSpPr/>
          <p:nvPr/>
        </p:nvGrpSpPr>
        <p:grpSpPr>
          <a:xfrm flipH="1">
            <a:off x="7659911" y="-79752"/>
            <a:ext cx="1536751" cy="1452990"/>
            <a:chOff x="-256925" y="-79752"/>
            <a:chExt cx="1536751" cy="1452990"/>
          </a:xfrm>
        </p:grpSpPr>
        <p:sp>
          <p:nvSpPr>
            <p:cNvPr id="366" name="Google Shape;366;p15"/>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15"/>
          <p:cNvGrpSpPr/>
          <p:nvPr/>
        </p:nvGrpSpPr>
        <p:grpSpPr>
          <a:xfrm rot="10800000">
            <a:off x="3954651" y="4932188"/>
            <a:ext cx="1234700" cy="269914"/>
            <a:chOff x="4963401" y="-2437"/>
            <a:chExt cx="1234700" cy="269914"/>
          </a:xfrm>
        </p:grpSpPr>
        <p:sp>
          <p:nvSpPr>
            <p:cNvPr id="369" name="Google Shape;369;p15"/>
            <p:cNvSpPr/>
            <p:nvPr/>
          </p:nvSpPr>
          <p:spPr>
            <a:xfrm>
              <a:off x="4963401"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1" name="Google Shape;371;p15"/>
          <p:cNvSpPr/>
          <p:nvPr/>
        </p:nvSpPr>
        <p:spPr>
          <a:xfrm>
            <a:off x="763430" y="443599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15"/>
          <p:cNvGrpSpPr/>
          <p:nvPr/>
        </p:nvGrpSpPr>
        <p:grpSpPr>
          <a:xfrm rot="3876743">
            <a:off x="3010665" y="-1743870"/>
            <a:ext cx="2699413" cy="2242347"/>
            <a:chOff x="5185500" y="3824725"/>
            <a:chExt cx="329700" cy="273875"/>
          </a:xfrm>
        </p:grpSpPr>
        <p:sp>
          <p:nvSpPr>
            <p:cNvPr id="373" name="Google Shape;373;p15"/>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6">
  <p:cSld name="TITLE_ONLY_2_1_1">
    <p:spTree>
      <p:nvGrpSpPr>
        <p:cNvPr id="1" name="Shape 379"/>
        <p:cNvGrpSpPr/>
        <p:nvPr/>
      </p:nvGrpSpPr>
      <p:grpSpPr>
        <a:xfrm>
          <a:off x="0" y="0"/>
          <a:ext cx="0" cy="0"/>
          <a:chOff x="0" y="0"/>
          <a:chExt cx="0" cy="0"/>
        </a:xfrm>
      </p:grpSpPr>
      <p:sp>
        <p:nvSpPr>
          <p:cNvPr id="380" name="Google Shape;380;p16"/>
          <p:cNvSpPr txBox="1">
            <a:spLocks noGrp="1"/>
          </p:cNvSpPr>
          <p:nvPr>
            <p:ph type="title"/>
          </p:nvPr>
        </p:nvSpPr>
        <p:spPr>
          <a:xfrm>
            <a:off x="725825" y="445025"/>
            <a:ext cx="7692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1" name="Google Shape;381;p16"/>
          <p:cNvGrpSpPr/>
          <p:nvPr/>
        </p:nvGrpSpPr>
        <p:grpSpPr>
          <a:xfrm>
            <a:off x="7690750" y="-297047"/>
            <a:ext cx="475729" cy="528034"/>
            <a:chOff x="6118687" y="-342697"/>
            <a:chExt cx="475729" cy="528034"/>
          </a:xfrm>
        </p:grpSpPr>
        <p:sp>
          <p:nvSpPr>
            <p:cNvPr id="382" name="Google Shape;382;p16"/>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6"/>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16"/>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6"/>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6"/>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7" name="Google Shape;387;p16"/>
          <p:cNvGrpSpPr/>
          <p:nvPr/>
        </p:nvGrpSpPr>
        <p:grpSpPr>
          <a:xfrm>
            <a:off x="7659740" y="3784037"/>
            <a:ext cx="1536922" cy="1452649"/>
            <a:chOff x="7659740" y="3784037"/>
            <a:chExt cx="1536922" cy="1452649"/>
          </a:xfrm>
        </p:grpSpPr>
        <p:sp>
          <p:nvSpPr>
            <p:cNvPr id="388" name="Google Shape;388;p16"/>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6"/>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6"/>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6"/>
          <p:cNvSpPr/>
          <p:nvPr/>
        </p:nvSpPr>
        <p:spPr>
          <a:xfrm>
            <a:off x="3027611" y="4706526"/>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6"/>
          <p:cNvSpPr/>
          <p:nvPr/>
        </p:nvSpPr>
        <p:spPr>
          <a:xfrm>
            <a:off x="8333300" y="21414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6"/>
          <p:cNvSpPr/>
          <p:nvPr/>
        </p:nvSpPr>
        <p:spPr>
          <a:xfrm>
            <a:off x="3663875"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4" name="Google Shape;394;p16"/>
          <p:cNvGrpSpPr/>
          <p:nvPr/>
        </p:nvGrpSpPr>
        <p:grpSpPr>
          <a:xfrm>
            <a:off x="-256925" y="-79752"/>
            <a:ext cx="1536751" cy="1452990"/>
            <a:chOff x="-256925" y="-79752"/>
            <a:chExt cx="1536751" cy="1452990"/>
          </a:xfrm>
        </p:grpSpPr>
        <p:sp>
          <p:nvSpPr>
            <p:cNvPr id="395" name="Google Shape;395;p16"/>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6"/>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16"/>
          <p:cNvSpPr/>
          <p:nvPr/>
        </p:nvSpPr>
        <p:spPr>
          <a:xfrm>
            <a:off x="4963401"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6"/>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6"/>
          <p:cNvSpPr/>
          <p:nvPr/>
        </p:nvSpPr>
        <p:spPr>
          <a:xfrm>
            <a:off x="7854255" y="432624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0" name="Google Shape;400;p16"/>
          <p:cNvGrpSpPr/>
          <p:nvPr/>
        </p:nvGrpSpPr>
        <p:grpSpPr>
          <a:xfrm rot="3876743">
            <a:off x="3905740" y="4480805"/>
            <a:ext cx="2699413" cy="2242347"/>
            <a:chOff x="5185500" y="3824725"/>
            <a:chExt cx="329700" cy="273875"/>
          </a:xfrm>
        </p:grpSpPr>
        <p:sp>
          <p:nvSpPr>
            <p:cNvPr id="401" name="Google Shape;401;p16"/>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6"/>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6"/>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6"/>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6"/>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6"/>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7">
  <p:cSld name="TITLE_ONLY_2_1_1_1">
    <p:spTree>
      <p:nvGrpSpPr>
        <p:cNvPr id="1" name="Shape 407"/>
        <p:cNvGrpSpPr/>
        <p:nvPr/>
      </p:nvGrpSpPr>
      <p:grpSpPr>
        <a:xfrm>
          <a:off x="0" y="0"/>
          <a:ext cx="0" cy="0"/>
          <a:chOff x="0" y="0"/>
          <a:chExt cx="0" cy="0"/>
        </a:xfrm>
      </p:grpSpPr>
      <p:sp>
        <p:nvSpPr>
          <p:cNvPr id="408" name="Google Shape;408;p17"/>
          <p:cNvSpPr txBox="1">
            <a:spLocks noGrp="1"/>
          </p:cNvSpPr>
          <p:nvPr>
            <p:ph type="title"/>
          </p:nvPr>
        </p:nvSpPr>
        <p:spPr>
          <a:xfrm>
            <a:off x="1895475" y="445025"/>
            <a:ext cx="5352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9" name="Google Shape;409;p17"/>
          <p:cNvGrpSpPr/>
          <p:nvPr/>
        </p:nvGrpSpPr>
        <p:grpSpPr>
          <a:xfrm rot="10800000">
            <a:off x="8897037" y="884628"/>
            <a:ext cx="475729" cy="528034"/>
            <a:chOff x="6118687" y="-342697"/>
            <a:chExt cx="475729" cy="528034"/>
          </a:xfrm>
        </p:grpSpPr>
        <p:sp>
          <p:nvSpPr>
            <p:cNvPr id="410" name="Google Shape;410;p17"/>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7"/>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7"/>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17"/>
          <p:cNvGrpSpPr/>
          <p:nvPr/>
        </p:nvGrpSpPr>
        <p:grpSpPr>
          <a:xfrm>
            <a:off x="-186130" y="2512938"/>
            <a:ext cx="435213" cy="426153"/>
            <a:chOff x="328220" y="2419213"/>
            <a:chExt cx="435213" cy="426153"/>
          </a:xfrm>
        </p:grpSpPr>
        <p:sp>
          <p:nvSpPr>
            <p:cNvPr id="414" name="Google Shape;414;p17"/>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 name="Google Shape;416;p17"/>
          <p:cNvGrpSpPr/>
          <p:nvPr/>
        </p:nvGrpSpPr>
        <p:grpSpPr>
          <a:xfrm>
            <a:off x="7659740" y="3784037"/>
            <a:ext cx="1536922" cy="1452649"/>
            <a:chOff x="7659740" y="3784037"/>
            <a:chExt cx="1536922" cy="1452649"/>
          </a:xfrm>
        </p:grpSpPr>
        <p:sp>
          <p:nvSpPr>
            <p:cNvPr id="417" name="Google Shape;417;p17"/>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9" name="Google Shape;419;p17"/>
          <p:cNvSpPr/>
          <p:nvPr/>
        </p:nvSpPr>
        <p:spPr>
          <a:xfrm>
            <a:off x="5257482" y="4025122"/>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a:off x="2569548" y="4285764"/>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a:off x="8845500" y="221026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a:off x="2569550" y="-15681"/>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7"/>
          <p:cNvGrpSpPr/>
          <p:nvPr/>
        </p:nvGrpSpPr>
        <p:grpSpPr>
          <a:xfrm>
            <a:off x="-256925" y="-79752"/>
            <a:ext cx="1536751" cy="1452990"/>
            <a:chOff x="-256925" y="-79752"/>
            <a:chExt cx="1536751" cy="1452990"/>
          </a:xfrm>
        </p:grpSpPr>
        <p:sp>
          <p:nvSpPr>
            <p:cNvPr id="424" name="Google Shape;424;p17"/>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7"/>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6" name="Google Shape;426;p17"/>
          <p:cNvSpPr/>
          <p:nvPr/>
        </p:nvSpPr>
        <p:spPr>
          <a:xfrm>
            <a:off x="5034341"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7"/>
          <p:cNvSpPr/>
          <p:nvPr/>
        </p:nvSpPr>
        <p:spPr>
          <a:xfrm>
            <a:off x="7252967" y="-79757"/>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428"/>
        <p:cNvGrpSpPr/>
        <p:nvPr/>
      </p:nvGrpSpPr>
      <p:grpSpPr>
        <a:xfrm>
          <a:off x="0" y="0"/>
          <a:ext cx="0" cy="0"/>
          <a:chOff x="0" y="0"/>
          <a:chExt cx="0" cy="0"/>
        </a:xfrm>
      </p:grpSpPr>
      <p:sp>
        <p:nvSpPr>
          <p:cNvPr id="429" name="Google Shape;429;p18"/>
          <p:cNvSpPr txBox="1">
            <a:spLocks noGrp="1"/>
          </p:cNvSpPr>
          <p:nvPr>
            <p:ph type="title"/>
          </p:nvPr>
        </p:nvSpPr>
        <p:spPr>
          <a:xfrm>
            <a:off x="1619250" y="445025"/>
            <a:ext cx="59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0" name="Google Shape;430;p18"/>
          <p:cNvSpPr txBox="1">
            <a:spLocks noGrp="1"/>
          </p:cNvSpPr>
          <p:nvPr>
            <p:ph type="title" idx="2"/>
          </p:nvPr>
        </p:nvSpPr>
        <p:spPr>
          <a:xfrm>
            <a:off x="948049" y="1862200"/>
            <a:ext cx="338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1" name="Google Shape;431;p18"/>
          <p:cNvSpPr txBox="1">
            <a:spLocks noGrp="1"/>
          </p:cNvSpPr>
          <p:nvPr>
            <p:ph type="subTitle" idx="1"/>
          </p:nvPr>
        </p:nvSpPr>
        <p:spPr>
          <a:xfrm>
            <a:off x="948075" y="2242400"/>
            <a:ext cx="3384300" cy="18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32" name="Google Shape;432;p18"/>
          <p:cNvSpPr txBox="1">
            <a:spLocks noGrp="1"/>
          </p:cNvSpPr>
          <p:nvPr>
            <p:ph type="title" idx="3"/>
          </p:nvPr>
        </p:nvSpPr>
        <p:spPr>
          <a:xfrm>
            <a:off x="4811651" y="1862200"/>
            <a:ext cx="33843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33" name="Google Shape;433;p18"/>
          <p:cNvSpPr txBox="1">
            <a:spLocks noGrp="1"/>
          </p:cNvSpPr>
          <p:nvPr>
            <p:ph type="subTitle" idx="4"/>
          </p:nvPr>
        </p:nvSpPr>
        <p:spPr>
          <a:xfrm>
            <a:off x="4811651" y="2242400"/>
            <a:ext cx="3384300" cy="1835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434" name="Google Shape;434;p18"/>
          <p:cNvGrpSpPr/>
          <p:nvPr/>
        </p:nvGrpSpPr>
        <p:grpSpPr>
          <a:xfrm rot="10800000" flipH="1">
            <a:off x="7659730" y="-54363"/>
            <a:ext cx="1536922" cy="1452649"/>
            <a:chOff x="7659740" y="3784037"/>
            <a:chExt cx="1536922" cy="1452649"/>
          </a:xfrm>
        </p:grpSpPr>
        <p:sp>
          <p:nvSpPr>
            <p:cNvPr id="435" name="Google Shape;435;p18"/>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8"/>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 name="Google Shape;437;p18"/>
          <p:cNvSpPr/>
          <p:nvPr/>
        </p:nvSpPr>
        <p:spPr>
          <a:xfrm flipH="1">
            <a:off x="6425483" y="236728"/>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flipH="1">
            <a:off x="2442854" y="-177969"/>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flipH="1">
            <a:off x="8353838" y="1329764"/>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flipH="1">
            <a:off x="2294144" y="1017555"/>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rot="-2256372" flipH="1">
            <a:off x="3695708" y="4753391"/>
            <a:ext cx="1364441" cy="132708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flipH="1">
            <a:off x="7106187" y="474094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18"/>
          <p:cNvGrpSpPr/>
          <p:nvPr/>
        </p:nvGrpSpPr>
        <p:grpSpPr>
          <a:xfrm flipH="1">
            <a:off x="493524" y="215551"/>
            <a:ext cx="444559" cy="643243"/>
            <a:chOff x="8190583" y="832664"/>
            <a:chExt cx="444559" cy="643243"/>
          </a:xfrm>
        </p:grpSpPr>
        <p:sp>
          <p:nvSpPr>
            <p:cNvPr id="444" name="Google Shape;444;p18"/>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18"/>
          <p:cNvGrpSpPr/>
          <p:nvPr/>
        </p:nvGrpSpPr>
        <p:grpSpPr>
          <a:xfrm rot="-1341537" flipH="1">
            <a:off x="7735622" y="2972391"/>
            <a:ext cx="3624124" cy="2514035"/>
            <a:chOff x="-2561500" y="1171298"/>
            <a:chExt cx="3624198" cy="2514086"/>
          </a:xfrm>
        </p:grpSpPr>
        <p:sp>
          <p:nvSpPr>
            <p:cNvPr id="447" name="Google Shape;447;p18"/>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18"/>
          <p:cNvSpPr/>
          <p:nvPr/>
        </p:nvSpPr>
        <p:spPr>
          <a:xfrm flipH="1">
            <a:off x="2171141" y="44749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flipH="1">
            <a:off x="4" y="180606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rot="8223088" flipH="1">
            <a:off x="8413105" y="2072987"/>
            <a:ext cx="841372" cy="81835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53"/>
        <p:cNvGrpSpPr/>
        <p:nvPr/>
      </p:nvGrpSpPr>
      <p:grpSpPr>
        <a:xfrm>
          <a:off x="0" y="0"/>
          <a:ext cx="0" cy="0"/>
          <a:chOff x="0" y="0"/>
          <a:chExt cx="0" cy="0"/>
        </a:xfrm>
      </p:grpSpPr>
      <p:sp>
        <p:nvSpPr>
          <p:cNvPr id="454" name="Google Shape;454;p19"/>
          <p:cNvSpPr txBox="1">
            <a:spLocks noGrp="1"/>
          </p:cNvSpPr>
          <p:nvPr>
            <p:ph type="title"/>
          </p:nvPr>
        </p:nvSpPr>
        <p:spPr>
          <a:xfrm>
            <a:off x="1619250" y="445025"/>
            <a:ext cx="59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55" name="Google Shape;455;p19"/>
          <p:cNvSpPr txBox="1">
            <a:spLocks noGrp="1"/>
          </p:cNvSpPr>
          <p:nvPr>
            <p:ph type="title" idx="2"/>
          </p:nvPr>
        </p:nvSpPr>
        <p:spPr>
          <a:xfrm>
            <a:off x="715800" y="1624075"/>
            <a:ext cx="38562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6" name="Google Shape;456;p19"/>
          <p:cNvSpPr txBox="1">
            <a:spLocks noGrp="1"/>
          </p:cNvSpPr>
          <p:nvPr>
            <p:ph type="subTitle" idx="1"/>
          </p:nvPr>
        </p:nvSpPr>
        <p:spPr>
          <a:xfrm>
            <a:off x="715800" y="2166192"/>
            <a:ext cx="3856200" cy="19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457" name="Google Shape;457;p19"/>
          <p:cNvSpPr txBox="1">
            <a:spLocks noGrp="1"/>
          </p:cNvSpPr>
          <p:nvPr>
            <p:ph type="title" idx="3"/>
          </p:nvPr>
        </p:nvSpPr>
        <p:spPr>
          <a:xfrm>
            <a:off x="4572002" y="1624075"/>
            <a:ext cx="38637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58" name="Google Shape;458;p19"/>
          <p:cNvSpPr txBox="1">
            <a:spLocks noGrp="1"/>
          </p:cNvSpPr>
          <p:nvPr>
            <p:ph type="subTitle" idx="4"/>
          </p:nvPr>
        </p:nvSpPr>
        <p:spPr>
          <a:xfrm>
            <a:off x="4572002" y="2166195"/>
            <a:ext cx="3863700" cy="198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sz="1400"/>
            </a:lvl1pPr>
            <a:lvl2pPr lvl="1" algn="ctr" rtl="0">
              <a:lnSpc>
                <a:spcPct val="100000"/>
              </a:lnSpc>
              <a:spcBef>
                <a:spcPts val="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grpSp>
        <p:nvGrpSpPr>
          <p:cNvPr id="459" name="Google Shape;459;p19"/>
          <p:cNvGrpSpPr/>
          <p:nvPr/>
        </p:nvGrpSpPr>
        <p:grpSpPr>
          <a:xfrm rot="-1587292" flipH="1">
            <a:off x="3316903" y="4322399"/>
            <a:ext cx="2406548" cy="2231891"/>
            <a:chOff x="0" y="-457365"/>
            <a:chExt cx="2406509" cy="2231855"/>
          </a:xfrm>
        </p:grpSpPr>
        <p:sp>
          <p:nvSpPr>
            <p:cNvPr id="460" name="Google Shape;460;p19"/>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9"/>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9"/>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9"/>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9"/>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9"/>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6" name="Google Shape;466;p19"/>
          <p:cNvSpPr/>
          <p:nvPr/>
        </p:nvSpPr>
        <p:spPr>
          <a:xfrm rot="5558563" flipH="1">
            <a:off x="-196148" y="-135491"/>
            <a:ext cx="434366" cy="45619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9"/>
          <p:cNvSpPr/>
          <p:nvPr/>
        </p:nvSpPr>
        <p:spPr>
          <a:xfrm flipH="1">
            <a:off x="-216839" y="1527103"/>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8" name="Google Shape;468;p19"/>
          <p:cNvGrpSpPr/>
          <p:nvPr/>
        </p:nvGrpSpPr>
        <p:grpSpPr>
          <a:xfrm flipH="1">
            <a:off x="8884604" y="1154887"/>
            <a:ext cx="479157" cy="469183"/>
            <a:chOff x="1020788" y="-463575"/>
            <a:chExt cx="479157" cy="469183"/>
          </a:xfrm>
        </p:grpSpPr>
        <p:sp>
          <p:nvSpPr>
            <p:cNvPr id="469" name="Google Shape;469;p1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9"/>
          <p:cNvGrpSpPr/>
          <p:nvPr/>
        </p:nvGrpSpPr>
        <p:grpSpPr>
          <a:xfrm rot="8433323" flipH="1">
            <a:off x="8197067" y="4616725"/>
            <a:ext cx="1211565" cy="1132140"/>
            <a:chOff x="5551666" y="-1290892"/>
            <a:chExt cx="1211627" cy="1132197"/>
          </a:xfrm>
        </p:grpSpPr>
        <p:sp>
          <p:nvSpPr>
            <p:cNvPr id="472" name="Google Shape;472;p19"/>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9"/>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9"/>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19"/>
          <p:cNvSpPr/>
          <p:nvPr/>
        </p:nvSpPr>
        <p:spPr>
          <a:xfrm flipH="1">
            <a:off x="6304102" y="-14579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9"/>
          <p:cNvSpPr/>
          <p:nvPr/>
        </p:nvSpPr>
        <p:spPr>
          <a:xfrm flipH="1">
            <a:off x="974125" y="560088"/>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19"/>
          <p:cNvGrpSpPr/>
          <p:nvPr/>
        </p:nvGrpSpPr>
        <p:grpSpPr>
          <a:xfrm rot="10800000" flipH="1">
            <a:off x="3857263" y="-55970"/>
            <a:ext cx="1358804" cy="297168"/>
            <a:chOff x="6037595" y="4717318"/>
            <a:chExt cx="1358804" cy="297168"/>
          </a:xfrm>
        </p:grpSpPr>
        <p:sp>
          <p:nvSpPr>
            <p:cNvPr id="478" name="Google Shape;478;p19"/>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19"/>
          <p:cNvGrpSpPr/>
          <p:nvPr/>
        </p:nvGrpSpPr>
        <p:grpSpPr>
          <a:xfrm flipH="1">
            <a:off x="1619254" y="4865662"/>
            <a:ext cx="479157" cy="469183"/>
            <a:chOff x="1020788" y="-463575"/>
            <a:chExt cx="479157" cy="469183"/>
          </a:xfrm>
        </p:grpSpPr>
        <p:sp>
          <p:nvSpPr>
            <p:cNvPr id="481" name="Google Shape;481;p1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3" name="Google Shape;483;p19"/>
          <p:cNvSpPr/>
          <p:nvPr/>
        </p:nvSpPr>
        <p:spPr>
          <a:xfrm flipH="1">
            <a:off x="5829762" y="42477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8132273" y="2866200"/>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9"/>
          <p:cNvSpPr/>
          <p:nvPr/>
        </p:nvSpPr>
        <p:spPr>
          <a:xfrm flipH="1">
            <a:off x="3269175" y="1373200"/>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486"/>
        <p:cNvGrpSpPr/>
        <p:nvPr/>
      </p:nvGrpSpPr>
      <p:grpSpPr>
        <a:xfrm>
          <a:off x="0" y="0"/>
          <a:ext cx="0" cy="0"/>
          <a:chOff x="0" y="0"/>
          <a:chExt cx="0" cy="0"/>
        </a:xfrm>
      </p:grpSpPr>
      <p:grpSp>
        <p:nvGrpSpPr>
          <p:cNvPr id="487" name="Google Shape;487;p20"/>
          <p:cNvGrpSpPr/>
          <p:nvPr/>
        </p:nvGrpSpPr>
        <p:grpSpPr>
          <a:xfrm rot="1587292">
            <a:off x="3385211" y="4322399"/>
            <a:ext cx="2406548" cy="2231891"/>
            <a:chOff x="0" y="-457365"/>
            <a:chExt cx="2406509" cy="2231855"/>
          </a:xfrm>
        </p:grpSpPr>
        <p:sp>
          <p:nvSpPr>
            <p:cNvPr id="488" name="Google Shape;488;p20"/>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0"/>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0"/>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0"/>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0"/>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0"/>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20"/>
          <p:cNvSpPr/>
          <p:nvPr/>
        </p:nvSpPr>
        <p:spPr>
          <a:xfrm rot="-5558563">
            <a:off x="8915095" y="-135491"/>
            <a:ext cx="434366" cy="45619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0"/>
          <p:cNvSpPr/>
          <p:nvPr/>
        </p:nvSpPr>
        <p:spPr>
          <a:xfrm>
            <a:off x="8688256" y="1527103"/>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20"/>
          <p:cNvGrpSpPr/>
          <p:nvPr/>
        </p:nvGrpSpPr>
        <p:grpSpPr>
          <a:xfrm>
            <a:off x="885501" y="742087"/>
            <a:ext cx="479157" cy="469183"/>
            <a:chOff x="1020788" y="-463575"/>
            <a:chExt cx="479157" cy="469183"/>
          </a:xfrm>
        </p:grpSpPr>
        <p:sp>
          <p:nvSpPr>
            <p:cNvPr id="497" name="Google Shape;497;p20"/>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0"/>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20"/>
          <p:cNvGrpSpPr/>
          <p:nvPr/>
        </p:nvGrpSpPr>
        <p:grpSpPr>
          <a:xfrm rot="-8433323">
            <a:off x="-299971" y="4616725"/>
            <a:ext cx="1211565" cy="1132140"/>
            <a:chOff x="5551666" y="-1290892"/>
            <a:chExt cx="1211627" cy="1132197"/>
          </a:xfrm>
        </p:grpSpPr>
        <p:sp>
          <p:nvSpPr>
            <p:cNvPr id="500" name="Google Shape;500;p20"/>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0"/>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0"/>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3" name="Google Shape;503;p20"/>
          <p:cNvSpPr/>
          <p:nvPr/>
        </p:nvSpPr>
        <p:spPr>
          <a:xfrm>
            <a:off x="2524331" y="-14579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0"/>
          <p:cNvSpPr/>
          <p:nvPr/>
        </p:nvSpPr>
        <p:spPr>
          <a:xfrm>
            <a:off x="6418228" y="45531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5" name="Google Shape;505;p20"/>
          <p:cNvGrpSpPr/>
          <p:nvPr/>
        </p:nvGrpSpPr>
        <p:grpSpPr>
          <a:xfrm rot="10800000">
            <a:off x="3892595" y="-55970"/>
            <a:ext cx="1358804" cy="297168"/>
            <a:chOff x="6037595" y="4717318"/>
            <a:chExt cx="1358804" cy="297168"/>
          </a:xfrm>
        </p:grpSpPr>
        <p:sp>
          <p:nvSpPr>
            <p:cNvPr id="506" name="Google Shape;506;p20"/>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0"/>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8" name="Google Shape;508;p20"/>
          <p:cNvGrpSpPr/>
          <p:nvPr/>
        </p:nvGrpSpPr>
        <p:grpSpPr>
          <a:xfrm rot="5400000">
            <a:off x="-304018" y="-157147"/>
            <a:ext cx="1646374" cy="1690977"/>
            <a:chOff x="934970" y="4065401"/>
            <a:chExt cx="1646374" cy="1690977"/>
          </a:xfrm>
        </p:grpSpPr>
        <p:sp>
          <p:nvSpPr>
            <p:cNvPr id="509" name="Google Shape;509;p2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20"/>
          <p:cNvGrpSpPr/>
          <p:nvPr/>
        </p:nvGrpSpPr>
        <p:grpSpPr>
          <a:xfrm>
            <a:off x="7537801" y="3461337"/>
            <a:ext cx="479157" cy="469183"/>
            <a:chOff x="1020788" y="-463575"/>
            <a:chExt cx="479157" cy="469183"/>
          </a:xfrm>
        </p:grpSpPr>
        <p:sp>
          <p:nvSpPr>
            <p:cNvPr id="512" name="Google Shape;512;p20"/>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4" name="Google Shape;514;p20"/>
          <p:cNvSpPr/>
          <p:nvPr/>
        </p:nvSpPr>
        <p:spPr>
          <a:xfrm>
            <a:off x="3173250" y="42477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flipH="1">
            <a:off x="913839" y="2866200"/>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0"/>
          <p:cNvSpPr/>
          <p:nvPr/>
        </p:nvSpPr>
        <p:spPr>
          <a:xfrm>
            <a:off x="5741513" y="1373200"/>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20"/>
          <p:cNvGrpSpPr/>
          <p:nvPr/>
        </p:nvGrpSpPr>
        <p:grpSpPr>
          <a:xfrm rot="-5400000">
            <a:off x="7892234" y="3698487"/>
            <a:ext cx="1646538" cy="1691146"/>
            <a:chOff x="934970" y="4065401"/>
            <a:chExt cx="1646374" cy="1690977"/>
          </a:xfrm>
        </p:grpSpPr>
        <p:sp>
          <p:nvSpPr>
            <p:cNvPr id="518" name="Google Shape;518;p2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 name="Google Shape;520;p20"/>
          <p:cNvSpPr/>
          <p:nvPr/>
        </p:nvSpPr>
        <p:spPr>
          <a:xfrm>
            <a:off x="2562041" y="2547025"/>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22" name="Google Shape;522;p20"/>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23" name="Google Shape;523;p20"/>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7" name="Google Shape;57;p3"/>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8" name="Google Shape;58;p3"/>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59" name="Google Shape;59;p3"/>
          <p:cNvGrpSpPr/>
          <p:nvPr/>
        </p:nvGrpSpPr>
        <p:grpSpPr>
          <a:xfrm>
            <a:off x="6181487" y="-1694690"/>
            <a:ext cx="2406509" cy="2231855"/>
            <a:chOff x="0" y="-457365"/>
            <a:chExt cx="2406509" cy="2231855"/>
          </a:xfrm>
        </p:grpSpPr>
        <p:sp>
          <p:nvSpPr>
            <p:cNvPr id="60" name="Google Shape;60;p3"/>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3"/>
          <p:cNvSpPr/>
          <p:nvPr/>
        </p:nvSpPr>
        <p:spPr>
          <a:xfrm rot="-7200009">
            <a:off x="4373795" y="4914449"/>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221281" y="122154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 name="Google Shape;68;p3"/>
          <p:cNvGrpSpPr/>
          <p:nvPr/>
        </p:nvGrpSpPr>
        <p:grpSpPr>
          <a:xfrm>
            <a:off x="1824926" y="3916162"/>
            <a:ext cx="479157" cy="469183"/>
            <a:chOff x="1020788" y="-463575"/>
            <a:chExt cx="479157" cy="469183"/>
          </a:xfrm>
        </p:grpSpPr>
        <p:sp>
          <p:nvSpPr>
            <p:cNvPr id="69" name="Google Shape;69;p3"/>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rot="-2925998">
            <a:off x="-477679" y="-473462"/>
            <a:ext cx="1211576" cy="1132150"/>
            <a:chOff x="5551666" y="-1290892"/>
            <a:chExt cx="1211627" cy="1132197"/>
          </a:xfrm>
        </p:grpSpPr>
        <p:sp>
          <p:nvSpPr>
            <p:cNvPr id="72" name="Google Shape;72;p3"/>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a:off x="3894443" y="41332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644978" y="20765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3"/>
          <p:cNvGrpSpPr/>
          <p:nvPr/>
        </p:nvGrpSpPr>
        <p:grpSpPr>
          <a:xfrm>
            <a:off x="7785195" y="4892664"/>
            <a:ext cx="1358804" cy="297168"/>
            <a:chOff x="6037595" y="4717318"/>
            <a:chExt cx="1358804" cy="297168"/>
          </a:xfrm>
        </p:grpSpPr>
        <p:sp>
          <p:nvSpPr>
            <p:cNvPr id="78" name="Google Shape;78;p3"/>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3"/>
          <p:cNvGrpSpPr/>
          <p:nvPr/>
        </p:nvGrpSpPr>
        <p:grpSpPr>
          <a:xfrm>
            <a:off x="-107393" y="3608201"/>
            <a:ext cx="1646374" cy="1690977"/>
            <a:chOff x="934970" y="4065401"/>
            <a:chExt cx="1646374" cy="1690977"/>
          </a:xfrm>
        </p:grpSpPr>
        <p:sp>
          <p:nvSpPr>
            <p:cNvPr id="81" name="Google Shape;81;p3"/>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 name="Google Shape;83;p3"/>
          <p:cNvGrpSpPr/>
          <p:nvPr/>
        </p:nvGrpSpPr>
        <p:grpSpPr>
          <a:xfrm>
            <a:off x="8178588" y="1131612"/>
            <a:ext cx="479157" cy="469183"/>
            <a:chOff x="1020788" y="-463575"/>
            <a:chExt cx="479157" cy="469183"/>
          </a:xfrm>
        </p:grpSpPr>
        <p:sp>
          <p:nvSpPr>
            <p:cNvPr id="84" name="Google Shape;84;p3"/>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862150" y="177723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8116050" y="2894775"/>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617813" y="413327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524"/>
        <p:cNvGrpSpPr/>
        <p:nvPr/>
      </p:nvGrpSpPr>
      <p:grpSpPr>
        <a:xfrm>
          <a:off x="0" y="0"/>
          <a:ext cx="0" cy="0"/>
          <a:chOff x="0" y="0"/>
          <a:chExt cx="0" cy="0"/>
        </a:xfrm>
      </p:grpSpPr>
      <p:sp>
        <p:nvSpPr>
          <p:cNvPr id="525" name="Google Shape;525;p21"/>
          <p:cNvSpPr/>
          <p:nvPr/>
        </p:nvSpPr>
        <p:spPr>
          <a:xfrm>
            <a:off x="3343818" y="3312659"/>
            <a:ext cx="365224" cy="364428"/>
          </a:xfrm>
          <a:custGeom>
            <a:avLst/>
            <a:gdLst/>
            <a:ahLst/>
            <a:cxnLst/>
            <a:rect l="l" t="t" r="r" b="b"/>
            <a:pathLst>
              <a:path w="5507" h="5495" extrusionOk="0">
                <a:moveTo>
                  <a:pt x="2735" y="1"/>
                </a:moveTo>
                <a:lnTo>
                  <a:pt x="2131" y="2144"/>
                </a:lnTo>
                <a:lnTo>
                  <a:pt x="0" y="2748"/>
                </a:lnTo>
                <a:lnTo>
                  <a:pt x="2131" y="3351"/>
                </a:lnTo>
                <a:lnTo>
                  <a:pt x="2735" y="5495"/>
                </a:lnTo>
                <a:lnTo>
                  <a:pt x="3326" y="3351"/>
                </a:lnTo>
                <a:lnTo>
                  <a:pt x="5507" y="2748"/>
                </a:lnTo>
                <a:lnTo>
                  <a:pt x="3326" y="2144"/>
                </a:lnTo>
                <a:lnTo>
                  <a:pt x="27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1"/>
          <p:cNvSpPr/>
          <p:nvPr/>
        </p:nvSpPr>
        <p:spPr>
          <a:xfrm rot="3725789">
            <a:off x="6791019" y="-221216"/>
            <a:ext cx="434367" cy="456199"/>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1"/>
          <p:cNvSpPr/>
          <p:nvPr/>
        </p:nvSpPr>
        <p:spPr>
          <a:xfrm>
            <a:off x="8831131" y="250574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1"/>
          <p:cNvSpPr/>
          <p:nvPr/>
        </p:nvSpPr>
        <p:spPr>
          <a:xfrm>
            <a:off x="3662618" y="-11694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9" name="Google Shape;529;p21"/>
          <p:cNvGrpSpPr/>
          <p:nvPr/>
        </p:nvGrpSpPr>
        <p:grpSpPr>
          <a:xfrm flipH="1">
            <a:off x="1985032" y="4846330"/>
            <a:ext cx="1358804" cy="297168"/>
            <a:chOff x="6037595" y="4717318"/>
            <a:chExt cx="1358804" cy="297168"/>
          </a:xfrm>
        </p:grpSpPr>
        <p:sp>
          <p:nvSpPr>
            <p:cNvPr id="530" name="Google Shape;530;p21"/>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1"/>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21"/>
          <p:cNvGrpSpPr/>
          <p:nvPr/>
        </p:nvGrpSpPr>
        <p:grpSpPr>
          <a:xfrm rot="5400000">
            <a:off x="-364968" y="-232122"/>
            <a:ext cx="1646374" cy="1690977"/>
            <a:chOff x="934970" y="4065401"/>
            <a:chExt cx="1646374" cy="1690977"/>
          </a:xfrm>
        </p:grpSpPr>
        <p:sp>
          <p:nvSpPr>
            <p:cNvPr id="533" name="Google Shape;533;p21"/>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1"/>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21"/>
          <p:cNvGrpSpPr/>
          <p:nvPr/>
        </p:nvGrpSpPr>
        <p:grpSpPr>
          <a:xfrm>
            <a:off x="900438" y="872587"/>
            <a:ext cx="479157" cy="469183"/>
            <a:chOff x="1020788" y="-463575"/>
            <a:chExt cx="479157" cy="469183"/>
          </a:xfrm>
        </p:grpSpPr>
        <p:sp>
          <p:nvSpPr>
            <p:cNvPr id="536" name="Google Shape;536;p21"/>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1"/>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1"/>
          <p:cNvSpPr/>
          <p:nvPr/>
        </p:nvSpPr>
        <p:spPr>
          <a:xfrm>
            <a:off x="3662625" y="422866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1"/>
          <p:cNvSpPr/>
          <p:nvPr/>
        </p:nvSpPr>
        <p:spPr>
          <a:xfrm flipH="1">
            <a:off x="2043452" y="2540863"/>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21"/>
          <p:cNvGrpSpPr/>
          <p:nvPr/>
        </p:nvGrpSpPr>
        <p:grpSpPr>
          <a:xfrm rot="-5400000">
            <a:off x="7892234" y="3698487"/>
            <a:ext cx="1646538" cy="1691146"/>
            <a:chOff x="934970" y="4065401"/>
            <a:chExt cx="1646374" cy="1690977"/>
          </a:xfrm>
        </p:grpSpPr>
        <p:sp>
          <p:nvSpPr>
            <p:cNvPr id="541" name="Google Shape;541;p21"/>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1"/>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3" name="Google Shape;543;p21"/>
          <p:cNvSpPr/>
          <p:nvPr/>
        </p:nvSpPr>
        <p:spPr>
          <a:xfrm>
            <a:off x="6418228" y="4266875"/>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4" name="Google Shape;544;p21"/>
          <p:cNvGrpSpPr/>
          <p:nvPr/>
        </p:nvGrpSpPr>
        <p:grpSpPr>
          <a:xfrm>
            <a:off x="4460825" y="-1694690"/>
            <a:ext cx="2406509" cy="2231855"/>
            <a:chOff x="0" y="-457365"/>
            <a:chExt cx="2406509" cy="2231855"/>
          </a:xfrm>
        </p:grpSpPr>
        <p:sp>
          <p:nvSpPr>
            <p:cNvPr id="545" name="Google Shape;545;p21"/>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1"/>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1"/>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1"/>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1"/>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1"/>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21"/>
          <p:cNvGrpSpPr/>
          <p:nvPr/>
        </p:nvGrpSpPr>
        <p:grpSpPr>
          <a:xfrm>
            <a:off x="8085808" y="1211264"/>
            <a:ext cx="444559" cy="643243"/>
            <a:chOff x="8190583" y="832664"/>
            <a:chExt cx="444559" cy="643243"/>
          </a:xfrm>
        </p:grpSpPr>
        <p:sp>
          <p:nvSpPr>
            <p:cNvPr id="552" name="Google Shape;552;p21"/>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1"/>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4" name="Google Shape;554;p21"/>
          <p:cNvGrpSpPr/>
          <p:nvPr/>
        </p:nvGrpSpPr>
        <p:grpSpPr>
          <a:xfrm>
            <a:off x="7661524" y="-23944"/>
            <a:ext cx="1502666" cy="1749648"/>
            <a:chOff x="7811474" y="-177882"/>
            <a:chExt cx="1502666" cy="1749648"/>
          </a:xfrm>
        </p:grpSpPr>
        <p:sp>
          <p:nvSpPr>
            <p:cNvPr id="555" name="Google Shape;555;p21"/>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1"/>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21"/>
          <p:cNvGrpSpPr/>
          <p:nvPr/>
        </p:nvGrpSpPr>
        <p:grpSpPr>
          <a:xfrm>
            <a:off x="4688000" y="4585673"/>
            <a:ext cx="3624198" cy="2514086"/>
            <a:chOff x="-2561500" y="1171298"/>
            <a:chExt cx="3624198" cy="2514086"/>
          </a:xfrm>
        </p:grpSpPr>
        <p:sp>
          <p:nvSpPr>
            <p:cNvPr id="558" name="Google Shape;558;p21"/>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1"/>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1"/>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1" name="Google Shape;561;p21"/>
          <p:cNvSpPr txBox="1">
            <a:spLocks noGrp="1"/>
          </p:cNvSpPr>
          <p:nvPr>
            <p:ph type="title"/>
          </p:nvPr>
        </p:nvSpPr>
        <p:spPr>
          <a:xfrm>
            <a:off x="4571988"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62" name="Google Shape;562;p21"/>
          <p:cNvSpPr txBox="1">
            <a:spLocks noGrp="1"/>
          </p:cNvSpPr>
          <p:nvPr>
            <p:ph type="title" idx="2" hasCustomPrompt="1"/>
          </p:nvPr>
        </p:nvSpPr>
        <p:spPr>
          <a:xfrm>
            <a:off x="4630176" y="1297000"/>
            <a:ext cx="37398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63" name="Google Shape;563;p21"/>
          <p:cNvSpPr txBox="1">
            <a:spLocks noGrp="1"/>
          </p:cNvSpPr>
          <p:nvPr>
            <p:ph type="subTitle" idx="1"/>
          </p:nvPr>
        </p:nvSpPr>
        <p:spPr>
          <a:xfrm>
            <a:off x="4944738"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564"/>
        <p:cNvGrpSpPr/>
        <p:nvPr/>
      </p:nvGrpSpPr>
      <p:grpSpPr>
        <a:xfrm>
          <a:off x="0" y="0"/>
          <a:ext cx="0" cy="0"/>
          <a:chOff x="0" y="0"/>
          <a:chExt cx="0" cy="0"/>
        </a:xfrm>
      </p:grpSpPr>
      <p:grpSp>
        <p:nvGrpSpPr>
          <p:cNvPr id="565" name="Google Shape;565;p22"/>
          <p:cNvGrpSpPr/>
          <p:nvPr/>
        </p:nvGrpSpPr>
        <p:grpSpPr>
          <a:xfrm flipH="1">
            <a:off x="465097" y="2182209"/>
            <a:ext cx="501420" cy="556159"/>
            <a:chOff x="648093" y="3839559"/>
            <a:chExt cx="501420" cy="556159"/>
          </a:xfrm>
        </p:grpSpPr>
        <p:sp>
          <p:nvSpPr>
            <p:cNvPr id="566" name="Google Shape;566;p22"/>
            <p:cNvSpPr/>
            <p:nvPr/>
          </p:nvSpPr>
          <p:spPr>
            <a:xfrm>
              <a:off x="648093" y="3839559"/>
              <a:ext cx="384396" cy="556159"/>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2"/>
            <p:cNvSpPr/>
            <p:nvPr/>
          </p:nvSpPr>
          <p:spPr>
            <a:xfrm>
              <a:off x="1079835" y="3964509"/>
              <a:ext cx="69677" cy="270968"/>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8" name="Google Shape;568;p22"/>
          <p:cNvSpPr/>
          <p:nvPr/>
        </p:nvSpPr>
        <p:spPr>
          <a:xfrm flipH="1">
            <a:off x="2465032" y="358484"/>
            <a:ext cx="357749" cy="357389"/>
          </a:xfrm>
          <a:custGeom>
            <a:avLst/>
            <a:gdLst/>
            <a:ahLst/>
            <a:cxnLst/>
            <a:rect l="l" t="t" r="r" b="b"/>
            <a:pathLst>
              <a:path w="1987" h="1985" fill="none" extrusionOk="0">
                <a:moveTo>
                  <a:pt x="1984" y="961"/>
                </a:moveTo>
                <a:cubicBezTo>
                  <a:pt x="1984" y="1346"/>
                  <a:pt x="1749" y="1693"/>
                  <a:pt x="1392" y="1838"/>
                </a:cubicBezTo>
                <a:cubicBezTo>
                  <a:pt x="1037" y="1984"/>
                  <a:pt x="626" y="1902"/>
                  <a:pt x="353" y="1629"/>
                </a:cubicBezTo>
                <a:cubicBezTo>
                  <a:pt x="81" y="1357"/>
                  <a:pt x="1" y="946"/>
                  <a:pt x="149" y="589"/>
                </a:cubicBezTo>
                <a:cubicBezTo>
                  <a:pt x="296" y="234"/>
                  <a:pt x="645" y="1"/>
                  <a:pt x="1030" y="1"/>
                </a:cubicBezTo>
                <a:cubicBezTo>
                  <a:pt x="1559" y="3"/>
                  <a:pt x="1986" y="432"/>
                  <a:pt x="1984" y="961"/>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9" name="Google Shape;569;p22"/>
          <p:cNvGrpSpPr/>
          <p:nvPr/>
        </p:nvGrpSpPr>
        <p:grpSpPr>
          <a:xfrm>
            <a:off x="8817506" y="2102610"/>
            <a:ext cx="458395" cy="448672"/>
            <a:chOff x="8398406" y="1718110"/>
            <a:chExt cx="458395" cy="448672"/>
          </a:xfrm>
        </p:grpSpPr>
        <p:sp>
          <p:nvSpPr>
            <p:cNvPr id="570" name="Google Shape;570;p22"/>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22"/>
          <p:cNvGrpSpPr/>
          <p:nvPr/>
        </p:nvGrpSpPr>
        <p:grpSpPr>
          <a:xfrm flipH="1">
            <a:off x="4065102" y="4606328"/>
            <a:ext cx="1159302" cy="1082790"/>
            <a:chOff x="5708193" y="4671178"/>
            <a:chExt cx="1159302" cy="1082790"/>
          </a:xfrm>
        </p:grpSpPr>
        <p:sp>
          <p:nvSpPr>
            <p:cNvPr id="573" name="Google Shape;573;p22"/>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22"/>
          <p:cNvGrpSpPr/>
          <p:nvPr/>
        </p:nvGrpSpPr>
        <p:grpSpPr>
          <a:xfrm flipH="1">
            <a:off x="-200082" y="-343425"/>
            <a:ext cx="1513098" cy="1761200"/>
            <a:chOff x="7744656" y="-390375"/>
            <a:chExt cx="1513098" cy="1761200"/>
          </a:xfrm>
        </p:grpSpPr>
        <p:sp>
          <p:nvSpPr>
            <p:cNvPr id="577" name="Google Shape;577;p22"/>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9" name="Google Shape;579;p22"/>
          <p:cNvSpPr/>
          <p:nvPr/>
        </p:nvSpPr>
        <p:spPr>
          <a:xfrm flipH="1">
            <a:off x="7291101" y="-76797"/>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2"/>
          <p:cNvSpPr/>
          <p:nvPr/>
        </p:nvSpPr>
        <p:spPr>
          <a:xfrm flipH="1">
            <a:off x="1913144" y="4326305"/>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flipH="1">
            <a:off x="3884038" y="-227921"/>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22"/>
          <p:cNvGrpSpPr/>
          <p:nvPr/>
        </p:nvGrpSpPr>
        <p:grpSpPr>
          <a:xfrm flipH="1">
            <a:off x="7871143" y="3460204"/>
            <a:ext cx="1512918" cy="1761200"/>
            <a:chOff x="73936" y="3716229"/>
            <a:chExt cx="1512918" cy="1761200"/>
          </a:xfrm>
        </p:grpSpPr>
        <p:sp>
          <p:nvSpPr>
            <p:cNvPr id="583" name="Google Shape;583;p22"/>
            <p:cNvSpPr/>
            <p:nvPr/>
          </p:nvSpPr>
          <p:spPr>
            <a:xfrm>
              <a:off x="73936" y="3716229"/>
              <a:ext cx="1512918" cy="1761200"/>
            </a:xfrm>
            <a:custGeom>
              <a:avLst/>
              <a:gdLst/>
              <a:ahLst/>
              <a:cxnLst/>
              <a:rect l="l" t="t" r="r" b="b"/>
              <a:pathLst>
                <a:path w="8403" h="9782" extrusionOk="0">
                  <a:moveTo>
                    <a:pt x="11" y="0"/>
                  </a:moveTo>
                  <a:lnTo>
                    <a:pt x="48" y="9782"/>
                  </a:lnTo>
                  <a:lnTo>
                    <a:pt x="8174" y="9753"/>
                  </a:lnTo>
                  <a:cubicBezTo>
                    <a:pt x="8174" y="9753"/>
                    <a:pt x="8403" y="7643"/>
                    <a:pt x="6715" y="6531"/>
                  </a:cubicBezTo>
                  <a:cubicBezTo>
                    <a:pt x="6303" y="6259"/>
                    <a:pt x="5916" y="6161"/>
                    <a:pt x="5549" y="6161"/>
                  </a:cubicBezTo>
                  <a:cubicBezTo>
                    <a:pt x="4591" y="6161"/>
                    <a:pt x="3768" y="6830"/>
                    <a:pt x="2986" y="6830"/>
                  </a:cubicBezTo>
                  <a:cubicBezTo>
                    <a:pt x="2840" y="6830"/>
                    <a:pt x="2695" y="6807"/>
                    <a:pt x="2552" y="6752"/>
                  </a:cubicBezTo>
                  <a:cubicBezTo>
                    <a:pt x="0" y="5771"/>
                    <a:pt x="2909" y="285"/>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76097" y="3859724"/>
              <a:ext cx="1388147" cy="1617704"/>
            </a:xfrm>
            <a:custGeom>
              <a:avLst/>
              <a:gdLst/>
              <a:ahLst/>
              <a:cxnLst/>
              <a:rect l="l" t="t" r="r" b="b"/>
              <a:pathLst>
                <a:path w="7710" h="8985" extrusionOk="0">
                  <a:moveTo>
                    <a:pt x="1" y="0"/>
                  </a:moveTo>
                  <a:lnTo>
                    <a:pt x="34" y="8985"/>
                  </a:lnTo>
                  <a:lnTo>
                    <a:pt x="7499" y="8958"/>
                  </a:lnTo>
                  <a:cubicBezTo>
                    <a:pt x="7499" y="8958"/>
                    <a:pt x="7710" y="7022"/>
                    <a:pt x="6158" y="6000"/>
                  </a:cubicBezTo>
                  <a:cubicBezTo>
                    <a:pt x="5601" y="5633"/>
                    <a:pt x="5101" y="5530"/>
                    <a:pt x="4638" y="5530"/>
                  </a:cubicBezTo>
                  <a:cubicBezTo>
                    <a:pt x="4054" y="5530"/>
                    <a:pt x="3529" y="5693"/>
                    <a:pt x="3020" y="5693"/>
                  </a:cubicBezTo>
                  <a:cubicBezTo>
                    <a:pt x="2807" y="5693"/>
                    <a:pt x="2597" y="5664"/>
                    <a:pt x="2387" y="5583"/>
                  </a:cubicBezTo>
                  <a:cubicBezTo>
                    <a:pt x="44" y="4683"/>
                    <a:pt x="2661" y="26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22"/>
          <p:cNvGrpSpPr/>
          <p:nvPr/>
        </p:nvGrpSpPr>
        <p:grpSpPr>
          <a:xfrm>
            <a:off x="1012081" y="664335"/>
            <a:ext cx="458395" cy="448672"/>
            <a:chOff x="8398406" y="1718110"/>
            <a:chExt cx="458395" cy="448672"/>
          </a:xfrm>
        </p:grpSpPr>
        <p:sp>
          <p:nvSpPr>
            <p:cNvPr id="586" name="Google Shape;586;p22"/>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8" name="Google Shape;588;p22"/>
          <p:cNvSpPr/>
          <p:nvPr/>
        </p:nvSpPr>
        <p:spPr>
          <a:xfrm flipH="1">
            <a:off x="4493682" y="23219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txBox="1">
            <a:spLocks noGrp="1"/>
          </p:cNvSpPr>
          <p:nvPr>
            <p:ph type="title"/>
          </p:nvPr>
        </p:nvSpPr>
        <p:spPr>
          <a:xfrm>
            <a:off x="715788"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590" name="Google Shape;590;p22"/>
          <p:cNvSpPr txBox="1">
            <a:spLocks noGrp="1"/>
          </p:cNvSpPr>
          <p:nvPr>
            <p:ph type="title" idx="2" hasCustomPrompt="1"/>
          </p:nvPr>
        </p:nvSpPr>
        <p:spPr>
          <a:xfrm>
            <a:off x="715801" y="1297000"/>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591" name="Google Shape;591;p22"/>
          <p:cNvSpPr txBox="1">
            <a:spLocks noGrp="1"/>
          </p:cNvSpPr>
          <p:nvPr>
            <p:ph type="subTitle" idx="1"/>
          </p:nvPr>
        </p:nvSpPr>
        <p:spPr>
          <a:xfrm>
            <a:off x="1088538"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592"/>
        <p:cNvGrpSpPr/>
        <p:nvPr/>
      </p:nvGrpSpPr>
      <p:grpSpPr>
        <a:xfrm>
          <a:off x="0" y="0"/>
          <a:ext cx="0" cy="0"/>
          <a:chOff x="0" y="0"/>
          <a:chExt cx="0" cy="0"/>
        </a:xfrm>
      </p:grpSpPr>
      <p:grpSp>
        <p:nvGrpSpPr>
          <p:cNvPr id="593" name="Google Shape;593;p23"/>
          <p:cNvGrpSpPr/>
          <p:nvPr/>
        </p:nvGrpSpPr>
        <p:grpSpPr>
          <a:xfrm>
            <a:off x="8177486" y="4392309"/>
            <a:ext cx="501420" cy="556159"/>
            <a:chOff x="648093" y="3839559"/>
            <a:chExt cx="501420" cy="556159"/>
          </a:xfrm>
        </p:grpSpPr>
        <p:sp>
          <p:nvSpPr>
            <p:cNvPr id="594" name="Google Shape;594;p23"/>
            <p:cNvSpPr/>
            <p:nvPr/>
          </p:nvSpPr>
          <p:spPr>
            <a:xfrm>
              <a:off x="648093" y="3839559"/>
              <a:ext cx="384396" cy="556159"/>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3"/>
            <p:cNvSpPr/>
            <p:nvPr/>
          </p:nvSpPr>
          <p:spPr>
            <a:xfrm>
              <a:off x="1079835" y="3964509"/>
              <a:ext cx="69677" cy="270968"/>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6" name="Google Shape;596;p23"/>
          <p:cNvSpPr/>
          <p:nvPr/>
        </p:nvSpPr>
        <p:spPr>
          <a:xfrm>
            <a:off x="6996634" y="358484"/>
            <a:ext cx="357749" cy="357389"/>
          </a:xfrm>
          <a:custGeom>
            <a:avLst/>
            <a:gdLst/>
            <a:ahLst/>
            <a:cxnLst/>
            <a:rect l="l" t="t" r="r" b="b"/>
            <a:pathLst>
              <a:path w="1987" h="1985" fill="none" extrusionOk="0">
                <a:moveTo>
                  <a:pt x="1984" y="961"/>
                </a:moveTo>
                <a:cubicBezTo>
                  <a:pt x="1984" y="1346"/>
                  <a:pt x="1749" y="1693"/>
                  <a:pt x="1392" y="1838"/>
                </a:cubicBezTo>
                <a:cubicBezTo>
                  <a:pt x="1037" y="1984"/>
                  <a:pt x="626" y="1902"/>
                  <a:pt x="353" y="1629"/>
                </a:cubicBezTo>
                <a:cubicBezTo>
                  <a:pt x="81" y="1357"/>
                  <a:pt x="1" y="946"/>
                  <a:pt x="149" y="589"/>
                </a:cubicBezTo>
                <a:cubicBezTo>
                  <a:pt x="296" y="234"/>
                  <a:pt x="645" y="1"/>
                  <a:pt x="1030" y="1"/>
                </a:cubicBezTo>
                <a:cubicBezTo>
                  <a:pt x="1559" y="3"/>
                  <a:pt x="1986" y="432"/>
                  <a:pt x="1984" y="961"/>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7" name="Google Shape;597;p23"/>
          <p:cNvGrpSpPr/>
          <p:nvPr/>
        </p:nvGrpSpPr>
        <p:grpSpPr>
          <a:xfrm flipH="1">
            <a:off x="-39984" y="2102610"/>
            <a:ext cx="458395" cy="448672"/>
            <a:chOff x="8398406" y="1718110"/>
            <a:chExt cx="458395" cy="448672"/>
          </a:xfrm>
        </p:grpSpPr>
        <p:sp>
          <p:nvSpPr>
            <p:cNvPr id="598" name="Google Shape;598;p23"/>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3"/>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23"/>
          <p:cNvGrpSpPr/>
          <p:nvPr/>
        </p:nvGrpSpPr>
        <p:grpSpPr>
          <a:xfrm rot="10800000">
            <a:off x="5253824" y="-545622"/>
            <a:ext cx="1159302" cy="1082790"/>
            <a:chOff x="5708193" y="4671178"/>
            <a:chExt cx="1159302" cy="1082790"/>
          </a:xfrm>
        </p:grpSpPr>
        <p:sp>
          <p:nvSpPr>
            <p:cNvPr id="601" name="Google Shape;601;p23"/>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3"/>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3"/>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4" name="Google Shape;604;p23"/>
          <p:cNvGrpSpPr/>
          <p:nvPr/>
        </p:nvGrpSpPr>
        <p:grpSpPr>
          <a:xfrm>
            <a:off x="7671649" y="-227925"/>
            <a:ext cx="1513098" cy="1761200"/>
            <a:chOff x="7744656" y="-390375"/>
            <a:chExt cx="1513098" cy="1761200"/>
          </a:xfrm>
        </p:grpSpPr>
        <p:sp>
          <p:nvSpPr>
            <p:cNvPr id="605" name="Google Shape;605;p23"/>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3"/>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23"/>
          <p:cNvSpPr/>
          <p:nvPr/>
        </p:nvSpPr>
        <p:spPr>
          <a:xfrm>
            <a:off x="1500976" y="45885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7809632" y="3648655"/>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320570" y="2439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0" name="Google Shape;610;p23"/>
          <p:cNvGrpSpPr/>
          <p:nvPr/>
        </p:nvGrpSpPr>
        <p:grpSpPr>
          <a:xfrm>
            <a:off x="-207395" y="3975104"/>
            <a:ext cx="1512918" cy="1761200"/>
            <a:chOff x="73936" y="3716229"/>
            <a:chExt cx="1512918" cy="1761200"/>
          </a:xfrm>
        </p:grpSpPr>
        <p:sp>
          <p:nvSpPr>
            <p:cNvPr id="611" name="Google Shape;611;p23"/>
            <p:cNvSpPr/>
            <p:nvPr/>
          </p:nvSpPr>
          <p:spPr>
            <a:xfrm>
              <a:off x="73936" y="3716229"/>
              <a:ext cx="1512918" cy="1761200"/>
            </a:xfrm>
            <a:custGeom>
              <a:avLst/>
              <a:gdLst/>
              <a:ahLst/>
              <a:cxnLst/>
              <a:rect l="l" t="t" r="r" b="b"/>
              <a:pathLst>
                <a:path w="8403" h="9782" extrusionOk="0">
                  <a:moveTo>
                    <a:pt x="11" y="0"/>
                  </a:moveTo>
                  <a:lnTo>
                    <a:pt x="48" y="9782"/>
                  </a:lnTo>
                  <a:lnTo>
                    <a:pt x="8174" y="9753"/>
                  </a:lnTo>
                  <a:cubicBezTo>
                    <a:pt x="8174" y="9753"/>
                    <a:pt x="8403" y="7643"/>
                    <a:pt x="6715" y="6531"/>
                  </a:cubicBezTo>
                  <a:cubicBezTo>
                    <a:pt x="6303" y="6259"/>
                    <a:pt x="5916" y="6161"/>
                    <a:pt x="5549" y="6161"/>
                  </a:cubicBezTo>
                  <a:cubicBezTo>
                    <a:pt x="4591" y="6161"/>
                    <a:pt x="3768" y="6830"/>
                    <a:pt x="2986" y="6830"/>
                  </a:cubicBezTo>
                  <a:cubicBezTo>
                    <a:pt x="2840" y="6830"/>
                    <a:pt x="2695" y="6807"/>
                    <a:pt x="2552" y="6752"/>
                  </a:cubicBezTo>
                  <a:cubicBezTo>
                    <a:pt x="0" y="5771"/>
                    <a:pt x="2909" y="285"/>
                    <a:pt x="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76097" y="3859724"/>
              <a:ext cx="1388147" cy="1617704"/>
            </a:xfrm>
            <a:custGeom>
              <a:avLst/>
              <a:gdLst/>
              <a:ahLst/>
              <a:cxnLst/>
              <a:rect l="l" t="t" r="r" b="b"/>
              <a:pathLst>
                <a:path w="7710" h="8985" extrusionOk="0">
                  <a:moveTo>
                    <a:pt x="1" y="0"/>
                  </a:moveTo>
                  <a:lnTo>
                    <a:pt x="34" y="8985"/>
                  </a:lnTo>
                  <a:lnTo>
                    <a:pt x="7499" y="8958"/>
                  </a:lnTo>
                  <a:cubicBezTo>
                    <a:pt x="7499" y="8958"/>
                    <a:pt x="7710" y="7022"/>
                    <a:pt x="6158" y="6000"/>
                  </a:cubicBezTo>
                  <a:cubicBezTo>
                    <a:pt x="5601" y="5633"/>
                    <a:pt x="5101" y="5530"/>
                    <a:pt x="4638" y="5530"/>
                  </a:cubicBezTo>
                  <a:cubicBezTo>
                    <a:pt x="4054" y="5530"/>
                    <a:pt x="3529" y="5693"/>
                    <a:pt x="3020" y="5693"/>
                  </a:cubicBezTo>
                  <a:cubicBezTo>
                    <a:pt x="2807" y="5693"/>
                    <a:pt x="2597" y="5664"/>
                    <a:pt x="2387" y="5583"/>
                  </a:cubicBezTo>
                  <a:cubicBezTo>
                    <a:pt x="44" y="4683"/>
                    <a:pt x="2661" y="26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23"/>
          <p:cNvGrpSpPr/>
          <p:nvPr/>
        </p:nvGrpSpPr>
        <p:grpSpPr>
          <a:xfrm rot="3876743">
            <a:off x="1387808" y="-1793095"/>
            <a:ext cx="2699413" cy="2242347"/>
            <a:chOff x="5185500" y="3824725"/>
            <a:chExt cx="329700" cy="273875"/>
          </a:xfrm>
        </p:grpSpPr>
        <p:sp>
          <p:nvSpPr>
            <p:cNvPr id="614" name="Google Shape;614;p23"/>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0" name="Google Shape;620;p23"/>
          <p:cNvGrpSpPr/>
          <p:nvPr/>
        </p:nvGrpSpPr>
        <p:grpSpPr>
          <a:xfrm flipH="1">
            <a:off x="8198991" y="1012585"/>
            <a:ext cx="458395" cy="448672"/>
            <a:chOff x="8398406" y="1718110"/>
            <a:chExt cx="458395" cy="448672"/>
          </a:xfrm>
        </p:grpSpPr>
        <p:sp>
          <p:nvSpPr>
            <p:cNvPr id="621" name="Google Shape;621;p23"/>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3" name="Google Shape;623;p23"/>
          <p:cNvSpPr/>
          <p:nvPr/>
        </p:nvSpPr>
        <p:spPr>
          <a:xfrm>
            <a:off x="2572932" y="4592068"/>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23"/>
          <p:cNvGrpSpPr/>
          <p:nvPr/>
        </p:nvGrpSpPr>
        <p:grpSpPr>
          <a:xfrm>
            <a:off x="3920650" y="4517485"/>
            <a:ext cx="3624198" cy="2514086"/>
            <a:chOff x="-2561500" y="1171298"/>
            <a:chExt cx="3624198" cy="2514086"/>
          </a:xfrm>
        </p:grpSpPr>
        <p:sp>
          <p:nvSpPr>
            <p:cNvPr id="625" name="Google Shape;625;p23"/>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3"/>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3"/>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8" name="Google Shape;628;p23"/>
          <p:cNvSpPr/>
          <p:nvPr/>
        </p:nvSpPr>
        <p:spPr>
          <a:xfrm rot="-1837494">
            <a:off x="4338600" y="418710"/>
            <a:ext cx="466797" cy="467928"/>
          </a:xfrm>
          <a:custGeom>
            <a:avLst/>
            <a:gdLst/>
            <a:ahLst/>
            <a:cxnLst/>
            <a:rect l="l" t="t" r="r" b="b"/>
            <a:pathLst>
              <a:path w="4953" h="4965" extrusionOk="0">
                <a:moveTo>
                  <a:pt x="2476" y="0"/>
                </a:moveTo>
                <a:lnTo>
                  <a:pt x="1737" y="1737"/>
                </a:lnTo>
                <a:lnTo>
                  <a:pt x="0" y="2488"/>
                </a:lnTo>
                <a:lnTo>
                  <a:pt x="1737" y="3228"/>
                </a:lnTo>
                <a:lnTo>
                  <a:pt x="2476" y="4964"/>
                </a:lnTo>
                <a:lnTo>
                  <a:pt x="3228" y="3228"/>
                </a:lnTo>
                <a:lnTo>
                  <a:pt x="4952" y="2488"/>
                </a:lnTo>
                <a:lnTo>
                  <a:pt x="3228" y="1737"/>
                </a:lnTo>
                <a:lnTo>
                  <a:pt x="24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3"/>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30" name="Google Shape;630;p23"/>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31" name="Google Shape;631;p23"/>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5">
  <p:cSld name="SECTION_HEADER_1_1_1_1_1">
    <p:spTree>
      <p:nvGrpSpPr>
        <p:cNvPr id="1" name="Shape 632"/>
        <p:cNvGrpSpPr/>
        <p:nvPr/>
      </p:nvGrpSpPr>
      <p:grpSpPr>
        <a:xfrm>
          <a:off x="0" y="0"/>
          <a:ext cx="0" cy="0"/>
          <a:chOff x="0" y="0"/>
          <a:chExt cx="0" cy="0"/>
        </a:xfrm>
      </p:grpSpPr>
      <p:grpSp>
        <p:nvGrpSpPr>
          <p:cNvPr id="633" name="Google Shape;633;p24"/>
          <p:cNvGrpSpPr/>
          <p:nvPr/>
        </p:nvGrpSpPr>
        <p:grpSpPr>
          <a:xfrm>
            <a:off x="6181487" y="-1694690"/>
            <a:ext cx="2406509" cy="2231855"/>
            <a:chOff x="0" y="-457365"/>
            <a:chExt cx="2406509" cy="2231855"/>
          </a:xfrm>
        </p:grpSpPr>
        <p:sp>
          <p:nvSpPr>
            <p:cNvPr id="634" name="Google Shape;634;p24"/>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4"/>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4"/>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4"/>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4"/>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4"/>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Google Shape;640;p24"/>
          <p:cNvSpPr/>
          <p:nvPr/>
        </p:nvSpPr>
        <p:spPr>
          <a:xfrm>
            <a:off x="8099544" y="3783328"/>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1" name="Google Shape;641;p24"/>
          <p:cNvGrpSpPr/>
          <p:nvPr/>
        </p:nvGrpSpPr>
        <p:grpSpPr>
          <a:xfrm>
            <a:off x="2034476" y="302587"/>
            <a:ext cx="479157" cy="469183"/>
            <a:chOff x="1020788" y="-463575"/>
            <a:chExt cx="479157" cy="469183"/>
          </a:xfrm>
        </p:grpSpPr>
        <p:sp>
          <p:nvSpPr>
            <p:cNvPr id="642" name="Google Shape;642;p24"/>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4"/>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4"/>
          <p:cNvGrpSpPr/>
          <p:nvPr/>
        </p:nvGrpSpPr>
        <p:grpSpPr>
          <a:xfrm rot="-2925998">
            <a:off x="3086609" y="-733762"/>
            <a:ext cx="1211576" cy="1132150"/>
            <a:chOff x="5551666" y="-1290892"/>
            <a:chExt cx="1211627" cy="1132197"/>
          </a:xfrm>
        </p:grpSpPr>
        <p:sp>
          <p:nvSpPr>
            <p:cNvPr id="645" name="Google Shape;645;p24"/>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4"/>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4"/>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24"/>
          <p:cNvSpPr/>
          <p:nvPr/>
        </p:nvSpPr>
        <p:spPr>
          <a:xfrm>
            <a:off x="5901243" y="413339"/>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4"/>
          <p:cNvSpPr/>
          <p:nvPr/>
        </p:nvSpPr>
        <p:spPr>
          <a:xfrm>
            <a:off x="1552191" y="439666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650;p24"/>
          <p:cNvGrpSpPr/>
          <p:nvPr/>
        </p:nvGrpSpPr>
        <p:grpSpPr>
          <a:xfrm>
            <a:off x="7785195" y="4840418"/>
            <a:ext cx="1358804" cy="297168"/>
            <a:chOff x="6037595" y="4717318"/>
            <a:chExt cx="1358804" cy="297168"/>
          </a:xfrm>
        </p:grpSpPr>
        <p:sp>
          <p:nvSpPr>
            <p:cNvPr id="651" name="Google Shape;651;p24"/>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4"/>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24"/>
          <p:cNvGrpSpPr/>
          <p:nvPr/>
        </p:nvGrpSpPr>
        <p:grpSpPr>
          <a:xfrm rot="5400000">
            <a:off x="-185155" y="-229749"/>
            <a:ext cx="1646374" cy="1690977"/>
            <a:chOff x="934970" y="4065401"/>
            <a:chExt cx="1646374" cy="1690977"/>
          </a:xfrm>
        </p:grpSpPr>
        <p:sp>
          <p:nvSpPr>
            <p:cNvPr id="654" name="Google Shape;654;p24"/>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4"/>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24"/>
          <p:cNvGrpSpPr/>
          <p:nvPr/>
        </p:nvGrpSpPr>
        <p:grpSpPr>
          <a:xfrm>
            <a:off x="8178588" y="1226862"/>
            <a:ext cx="479157" cy="469183"/>
            <a:chOff x="1020788" y="-463575"/>
            <a:chExt cx="479157" cy="469183"/>
          </a:xfrm>
        </p:grpSpPr>
        <p:sp>
          <p:nvSpPr>
            <p:cNvPr id="657" name="Google Shape;657;p24"/>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4"/>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9" name="Google Shape;659;p24"/>
          <p:cNvSpPr/>
          <p:nvPr/>
        </p:nvSpPr>
        <p:spPr>
          <a:xfrm>
            <a:off x="862150" y="177723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4"/>
          <p:cNvSpPr/>
          <p:nvPr/>
        </p:nvSpPr>
        <p:spPr>
          <a:xfrm rot="-7200009">
            <a:off x="4373795" y="4914449"/>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4"/>
          <p:cNvSpPr txBox="1">
            <a:spLocks noGrp="1"/>
          </p:cNvSpPr>
          <p:nvPr>
            <p:ph type="title"/>
          </p:nvPr>
        </p:nvSpPr>
        <p:spPr>
          <a:xfrm>
            <a:off x="2643900" y="2689193"/>
            <a:ext cx="3856200" cy="61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62" name="Google Shape;662;p24"/>
          <p:cNvSpPr txBox="1">
            <a:spLocks noGrp="1"/>
          </p:cNvSpPr>
          <p:nvPr>
            <p:ph type="title" idx="2" hasCustomPrompt="1"/>
          </p:nvPr>
        </p:nvSpPr>
        <p:spPr>
          <a:xfrm>
            <a:off x="2643900" y="1296997"/>
            <a:ext cx="3856200" cy="131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663" name="Google Shape;663;p24"/>
          <p:cNvSpPr txBox="1">
            <a:spLocks noGrp="1"/>
          </p:cNvSpPr>
          <p:nvPr>
            <p:ph type="subTitle" idx="1"/>
          </p:nvPr>
        </p:nvSpPr>
        <p:spPr>
          <a:xfrm>
            <a:off x="3016650" y="3219451"/>
            <a:ext cx="3110700" cy="6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solidFill>
                  <a:schemeClr val="dk1"/>
                </a:solidFill>
                <a:latin typeface="Lato"/>
                <a:ea typeface="Lato"/>
                <a:cs typeface="Lato"/>
                <a:sym typeface="Lato"/>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664"/>
        <p:cNvGrpSpPr/>
        <p:nvPr/>
      </p:nvGrpSpPr>
      <p:grpSpPr>
        <a:xfrm>
          <a:off x="0" y="0"/>
          <a:ext cx="0" cy="0"/>
          <a:chOff x="0" y="0"/>
          <a:chExt cx="0" cy="0"/>
        </a:xfrm>
      </p:grpSpPr>
      <p:sp>
        <p:nvSpPr>
          <p:cNvPr id="665" name="Google Shape;665;p25"/>
          <p:cNvSpPr txBox="1">
            <a:spLocks noGrp="1"/>
          </p:cNvSpPr>
          <p:nvPr>
            <p:ph type="title"/>
          </p:nvPr>
        </p:nvSpPr>
        <p:spPr>
          <a:xfrm>
            <a:off x="1257300" y="445025"/>
            <a:ext cx="6629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6" name="Google Shape;666;p25"/>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8" name="Google Shape;668;p25"/>
          <p:cNvGrpSpPr/>
          <p:nvPr/>
        </p:nvGrpSpPr>
        <p:grpSpPr>
          <a:xfrm>
            <a:off x="-123505" y="2358663"/>
            <a:ext cx="435213" cy="426153"/>
            <a:chOff x="328220" y="2419213"/>
            <a:chExt cx="435213" cy="426153"/>
          </a:xfrm>
        </p:grpSpPr>
        <p:sp>
          <p:nvSpPr>
            <p:cNvPr id="669" name="Google Shape;669;p25"/>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1" name="Google Shape;671;p25"/>
          <p:cNvSpPr/>
          <p:nvPr/>
        </p:nvSpPr>
        <p:spPr>
          <a:xfrm>
            <a:off x="2369562" y="502103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2" name="Google Shape;672;p25"/>
          <p:cNvGrpSpPr/>
          <p:nvPr/>
        </p:nvGrpSpPr>
        <p:grpSpPr>
          <a:xfrm>
            <a:off x="7659740" y="3784037"/>
            <a:ext cx="1536922" cy="1452649"/>
            <a:chOff x="7372713" y="3989487"/>
            <a:chExt cx="1536922" cy="1452649"/>
          </a:xfrm>
        </p:grpSpPr>
        <p:sp>
          <p:nvSpPr>
            <p:cNvPr id="673" name="Google Shape;673;p25"/>
            <p:cNvSpPr/>
            <p:nvPr/>
          </p:nvSpPr>
          <p:spPr>
            <a:xfrm>
              <a:off x="7372713" y="398948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7373739" y="410008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5" name="Google Shape;675;p25"/>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6486998" y="487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8904800" y="229336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2789775" y="4144"/>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9" name="Google Shape;679;p25"/>
          <p:cNvGrpSpPr/>
          <p:nvPr/>
        </p:nvGrpSpPr>
        <p:grpSpPr>
          <a:xfrm>
            <a:off x="-256925" y="-79752"/>
            <a:ext cx="1536751" cy="1452990"/>
            <a:chOff x="-98450" y="-107652"/>
            <a:chExt cx="1536751" cy="1452990"/>
          </a:xfrm>
        </p:grpSpPr>
        <p:sp>
          <p:nvSpPr>
            <p:cNvPr id="680" name="Google Shape;680;p25"/>
            <p:cNvSpPr/>
            <p:nvPr/>
          </p:nvSpPr>
          <p:spPr>
            <a:xfrm>
              <a:off x="-98450" y="-1069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5"/>
            <p:cNvSpPr/>
            <p:nvPr/>
          </p:nvSpPr>
          <p:spPr>
            <a:xfrm>
              <a:off x="-98450" y="-1076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25"/>
          <p:cNvSpPr/>
          <p:nvPr/>
        </p:nvSpPr>
        <p:spPr>
          <a:xfrm>
            <a:off x="8548342" y="6570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683"/>
        <p:cNvGrpSpPr/>
        <p:nvPr/>
      </p:nvGrpSpPr>
      <p:grpSpPr>
        <a:xfrm>
          <a:off x="0" y="0"/>
          <a:ext cx="0" cy="0"/>
          <a:chOff x="0" y="0"/>
          <a:chExt cx="0" cy="0"/>
        </a:xfrm>
      </p:grpSpPr>
      <p:sp>
        <p:nvSpPr>
          <p:cNvPr id="684" name="Google Shape;684;p26"/>
          <p:cNvSpPr txBox="1">
            <a:spLocks noGrp="1"/>
          </p:cNvSpPr>
          <p:nvPr>
            <p:ph type="title"/>
          </p:nvPr>
        </p:nvSpPr>
        <p:spPr>
          <a:xfrm>
            <a:off x="1043700" y="1299600"/>
            <a:ext cx="3200400" cy="26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685" name="Google Shape;685;p26"/>
          <p:cNvGrpSpPr/>
          <p:nvPr/>
        </p:nvGrpSpPr>
        <p:grpSpPr>
          <a:xfrm flipH="1">
            <a:off x="3130602" y="-1580390"/>
            <a:ext cx="2406509" cy="2231855"/>
            <a:chOff x="0" y="-457365"/>
            <a:chExt cx="2406509" cy="2231855"/>
          </a:xfrm>
        </p:grpSpPr>
        <p:sp>
          <p:nvSpPr>
            <p:cNvPr id="686" name="Google Shape;686;p26"/>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2" name="Google Shape;692;p26"/>
          <p:cNvSpPr/>
          <p:nvPr/>
        </p:nvSpPr>
        <p:spPr>
          <a:xfrm rot="7200009" flipH="1">
            <a:off x="476077" y="4988037"/>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flipH="1">
            <a:off x="-351253" y="325739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4" name="Google Shape;694;p26"/>
          <p:cNvGrpSpPr/>
          <p:nvPr/>
        </p:nvGrpSpPr>
        <p:grpSpPr>
          <a:xfrm flipH="1">
            <a:off x="4465777" y="3976425"/>
            <a:ext cx="479157" cy="469183"/>
            <a:chOff x="1020788" y="-463575"/>
            <a:chExt cx="479157" cy="469183"/>
          </a:xfrm>
        </p:grpSpPr>
        <p:sp>
          <p:nvSpPr>
            <p:cNvPr id="695" name="Google Shape;695;p26"/>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 name="Google Shape;697;p26"/>
          <p:cNvGrpSpPr/>
          <p:nvPr/>
        </p:nvGrpSpPr>
        <p:grpSpPr>
          <a:xfrm rot="2925998" flipH="1">
            <a:off x="8360888" y="1536313"/>
            <a:ext cx="1211576" cy="1132150"/>
            <a:chOff x="5551666" y="-1290892"/>
            <a:chExt cx="1211627" cy="1132197"/>
          </a:xfrm>
        </p:grpSpPr>
        <p:sp>
          <p:nvSpPr>
            <p:cNvPr id="698" name="Google Shape;698;p26"/>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1" name="Google Shape;701;p26"/>
          <p:cNvSpPr/>
          <p:nvPr/>
        </p:nvSpPr>
        <p:spPr>
          <a:xfrm flipH="1">
            <a:off x="6359988" y="53717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flipH="1">
            <a:off x="2562023" y="45530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3" name="Google Shape;703;p26"/>
          <p:cNvGrpSpPr/>
          <p:nvPr/>
        </p:nvGrpSpPr>
        <p:grpSpPr>
          <a:xfrm flipH="1">
            <a:off x="7593930" y="3455801"/>
            <a:ext cx="1646374" cy="1690977"/>
            <a:chOff x="934970" y="4065401"/>
            <a:chExt cx="1646374" cy="1690977"/>
          </a:xfrm>
        </p:grpSpPr>
        <p:sp>
          <p:nvSpPr>
            <p:cNvPr id="704" name="Google Shape;704;p26"/>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 name="Google Shape;706;p26"/>
          <p:cNvGrpSpPr/>
          <p:nvPr/>
        </p:nvGrpSpPr>
        <p:grpSpPr>
          <a:xfrm flipH="1">
            <a:off x="453677" y="426425"/>
            <a:ext cx="479157" cy="469183"/>
            <a:chOff x="1020788" y="-463575"/>
            <a:chExt cx="479157" cy="469183"/>
          </a:xfrm>
        </p:grpSpPr>
        <p:sp>
          <p:nvSpPr>
            <p:cNvPr id="707" name="Google Shape;707;p26"/>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9" name="Google Shape;709;p26"/>
          <p:cNvSpPr/>
          <p:nvPr/>
        </p:nvSpPr>
        <p:spPr>
          <a:xfrm flipH="1">
            <a:off x="2594911" y="415867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4">
  <p:cSld name="TITLE_ONLY_1_1_2">
    <p:spTree>
      <p:nvGrpSpPr>
        <p:cNvPr id="1" name="Shape 710"/>
        <p:cNvGrpSpPr/>
        <p:nvPr/>
      </p:nvGrpSpPr>
      <p:grpSpPr>
        <a:xfrm>
          <a:off x="0" y="0"/>
          <a:ext cx="0" cy="0"/>
          <a:chOff x="0" y="0"/>
          <a:chExt cx="0" cy="0"/>
        </a:xfrm>
      </p:grpSpPr>
      <p:sp>
        <p:nvSpPr>
          <p:cNvPr id="711" name="Google Shape;711;p27"/>
          <p:cNvSpPr txBox="1">
            <a:spLocks noGrp="1"/>
          </p:cNvSpPr>
          <p:nvPr>
            <p:ph type="title"/>
          </p:nvPr>
        </p:nvSpPr>
        <p:spPr>
          <a:xfrm>
            <a:off x="1043700" y="1299600"/>
            <a:ext cx="3200400" cy="2658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12" name="Google Shape;712;p27"/>
          <p:cNvGrpSpPr/>
          <p:nvPr/>
        </p:nvGrpSpPr>
        <p:grpSpPr>
          <a:xfrm flipH="1">
            <a:off x="8188627" y="-1209065"/>
            <a:ext cx="2406509" cy="2231855"/>
            <a:chOff x="0" y="-457365"/>
            <a:chExt cx="2406509" cy="2231855"/>
          </a:xfrm>
        </p:grpSpPr>
        <p:sp>
          <p:nvSpPr>
            <p:cNvPr id="713" name="Google Shape;713;p27"/>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9" name="Google Shape;719;p27"/>
          <p:cNvSpPr/>
          <p:nvPr/>
        </p:nvSpPr>
        <p:spPr>
          <a:xfrm rot="7200009" flipH="1">
            <a:off x="2426702" y="4613262"/>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flipH="1">
            <a:off x="-295778" y="2767290"/>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1" name="Google Shape;721;p27"/>
          <p:cNvGrpSpPr/>
          <p:nvPr/>
        </p:nvGrpSpPr>
        <p:grpSpPr>
          <a:xfrm flipH="1">
            <a:off x="4944927" y="5045275"/>
            <a:ext cx="479157" cy="469183"/>
            <a:chOff x="1020788" y="-463575"/>
            <a:chExt cx="479157" cy="469183"/>
          </a:xfrm>
        </p:grpSpPr>
        <p:sp>
          <p:nvSpPr>
            <p:cNvPr id="722" name="Google Shape;722;p27"/>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4" name="Google Shape;724;p27"/>
          <p:cNvGrpSpPr/>
          <p:nvPr/>
        </p:nvGrpSpPr>
        <p:grpSpPr>
          <a:xfrm rot="2925998" flipH="1">
            <a:off x="8503763" y="2171788"/>
            <a:ext cx="1211576" cy="1132150"/>
            <a:chOff x="5551666" y="-1290892"/>
            <a:chExt cx="1211627" cy="1132197"/>
          </a:xfrm>
        </p:grpSpPr>
        <p:sp>
          <p:nvSpPr>
            <p:cNvPr id="725" name="Google Shape;725;p27"/>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8" name="Google Shape;728;p27"/>
          <p:cNvSpPr/>
          <p:nvPr/>
        </p:nvSpPr>
        <p:spPr>
          <a:xfrm flipH="1">
            <a:off x="6359988" y="13712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7"/>
          <p:cNvSpPr/>
          <p:nvPr/>
        </p:nvSpPr>
        <p:spPr>
          <a:xfrm flipH="1">
            <a:off x="2562023" y="45530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0" name="Google Shape;730;p27"/>
          <p:cNvGrpSpPr/>
          <p:nvPr/>
        </p:nvGrpSpPr>
        <p:grpSpPr>
          <a:xfrm rot="10800000" flipH="1">
            <a:off x="4025949" y="5"/>
            <a:ext cx="1358804" cy="297168"/>
            <a:chOff x="6037595" y="4717318"/>
            <a:chExt cx="1358804" cy="297168"/>
          </a:xfrm>
        </p:grpSpPr>
        <p:sp>
          <p:nvSpPr>
            <p:cNvPr id="731" name="Google Shape;731;p27"/>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7"/>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3" name="Google Shape;733;p27"/>
          <p:cNvGrpSpPr/>
          <p:nvPr/>
        </p:nvGrpSpPr>
        <p:grpSpPr>
          <a:xfrm rot="10800000" flipH="1">
            <a:off x="-8" y="-12"/>
            <a:ext cx="1646374" cy="1690977"/>
            <a:chOff x="934970" y="4065401"/>
            <a:chExt cx="1646374" cy="1690977"/>
          </a:xfrm>
        </p:grpSpPr>
        <p:sp>
          <p:nvSpPr>
            <p:cNvPr id="734" name="Google Shape;734;p27"/>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27"/>
          <p:cNvGrpSpPr/>
          <p:nvPr/>
        </p:nvGrpSpPr>
        <p:grpSpPr>
          <a:xfrm flipH="1">
            <a:off x="8188627" y="4312625"/>
            <a:ext cx="479157" cy="469183"/>
            <a:chOff x="1020788" y="-463575"/>
            <a:chExt cx="479157" cy="469183"/>
          </a:xfrm>
        </p:grpSpPr>
        <p:sp>
          <p:nvSpPr>
            <p:cNvPr id="737" name="Google Shape;737;p27"/>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7"/>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9" name="Google Shape;739;p27"/>
          <p:cNvSpPr/>
          <p:nvPr/>
        </p:nvSpPr>
        <p:spPr>
          <a:xfrm flipH="1">
            <a:off x="7860311" y="129958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7"/>
          <p:cNvSpPr/>
          <p:nvPr/>
        </p:nvSpPr>
        <p:spPr>
          <a:xfrm rot="477646" flipH="1">
            <a:off x="6790301" y="956978"/>
            <a:ext cx="62552" cy="61777"/>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7"/>
          <p:cNvSpPr/>
          <p:nvPr/>
        </p:nvSpPr>
        <p:spPr>
          <a:xfrm flipH="1">
            <a:off x="3737911" y="415867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7"/>
          <p:cNvSpPr/>
          <p:nvPr/>
        </p:nvSpPr>
        <p:spPr>
          <a:xfrm flipH="1">
            <a:off x="4944923" y="15148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7"/>
          <p:cNvSpPr/>
          <p:nvPr/>
        </p:nvSpPr>
        <p:spPr>
          <a:xfrm flipH="1">
            <a:off x="7205023" y="3853525"/>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2 1">
  <p:cSld name="TITLE_ONLY_1_1_1">
    <p:spTree>
      <p:nvGrpSpPr>
        <p:cNvPr id="1" name="Shape 744"/>
        <p:cNvGrpSpPr/>
        <p:nvPr/>
      </p:nvGrpSpPr>
      <p:grpSpPr>
        <a:xfrm>
          <a:off x="0" y="0"/>
          <a:ext cx="0" cy="0"/>
          <a:chOff x="0" y="0"/>
          <a:chExt cx="0" cy="0"/>
        </a:xfrm>
      </p:grpSpPr>
      <p:sp>
        <p:nvSpPr>
          <p:cNvPr id="745" name="Google Shape;745;p28"/>
          <p:cNvSpPr txBox="1">
            <a:spLocks noGrp="1"/>
          </p:cNvSpPr>
          <p:nvPr>
            <p:ph type="title"/>
          </p:nvPr>
        </p:nvSpPr>
        <p:spPr>
          <a:xfrm>
            <a:off x="1231050" y="765775"/>
            <a:ext cx="6681900" cy="95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6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746" name="Google Shape;746;p28"/>
          <p:cNvGrpSpPr/>
          <p:nvPr/>
        </p:nvGrpSpPr>
        <p:grpSpPr>
          <a:xfrm>
            <a:off x="3579460" y="-1580390"/>
            <a:ext cx="2406509" cy="2231855"/>
            <a:chOff x="0" y="-457365"/>
            <a:chExt cx="2406509" cy="2231855"/>
          </a:xfrm>
        </p:grpSpPr>
        <p:sp>
          <p:nvSpPr>
            <p:cNvPr id="747" name="Google Shape;747;p28"/>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3" name="Google Shape;753;p28"/>
          <p:cNvSpPr/>
          <p:nvPr/>
        </p:nvSpPr>
        <p:spPr>
          <a:xfrm rot="-7200009">
            <a:off x="8206130" y="4988037"/>
            <a:ext cx="434364" cy="456195"/>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897254" y="3247865"/>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28"/>
          <p:cNvGrpSpPr/>
          <p:nvPr/>
        </p:nvGrpSpPr>
        <p:grpSpPr>
          <a:xfrm>
            <a:off x="6977186" y="2919150"/>
            <a:ext cx="479157" cy="469183"/>
            <a:chOff x="1020788" y="-463575"/>
            <a:chExt cx="479157" cy="469183"/>
          </a:xfrm>
        </p:grpSpPr>
        <p:sp>
          <p:nvSpPr>
            <p:cNvPr id="756" name="Google Shape;756;p28"/>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 name="Google Shape;758;p28"/>
          <p:cNvGrpSpPr/>
          <p:nvPr/>
        </p:nvGrpSpPr>
        <p:grpSpPr>
          <a:xfrm rot="-2925998">
            <a:off x="-132044" y="-95162"/>
            <a:ext cx="1211576" cy="1132150"/>
            <a:chOff x="5551666" y="-1290892"/>
            <a:chExt cx="1211627" cy="1132197"/>
          </a:xfrm>
        </p:grpSpPr>
        <p:sp>
          <p:nvSpPr>
            <p:cNvPr id="759" name="Google Shape;759;p28"/>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2" name="Google Shape;762;p28"/>
          <p:cNvSpPr/>
          <p:nvPr/>
        </p:nvSpPr>
        <p:spPr>
          <a:xfrm>
            <a:off x="2476353" y="537177"/>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6418226" y="131450"/>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8"/>
          <p:cNvGrpSpPr/>
          <p:nvPr/>
        </p:nvGrpSpPr>
        <p:grpSpPr>
          <a:xfrm>
            <a:off x="3865167" y="4914005"/>
            <a:ext cx="1358804" cy="297168"/>
            <a:chOff x="6037595" y="4717318"/>
            <a:chExt cx="1358804" cy="297168"/>
          </a:xfrm>
        </p:grpSpPr>
        <p:sp>
          <p:nvSpPr>
            <p:cNvPr id="765" name="Google Shape;765;p28"/>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8"/>
          <p:cNvGrpSpPr/>
          <p:nvPr/>
        </p:nvGrpSpPr>
        <p:grpSpPr>
          <a:xfrm>
            <a:off x="-93295" y="3729076"/>
            <a:ext cx="1646374" cy="1690977"/>
            <a:chOff x="934970" y="4065401"/>
            <a:chExt cx="1646374" cy="1690977"/>
          </a:xfrm>
        </p:grpSpPr>
        <p:sp>
          <p:nvSpPr>
            <p:cNvPr id="768" name="Google Shape;768;p28"/>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28"/>
          <p:cNvGrpSpPr/>
          <p:nvPr/>
        </p:nvGrpSpPr>
        <p:grpSpPr>
          <a:xfrm>
            <a:off x="1687686" y="3083900"/>
            <a:ext cx="479157" cy="469183"/>
            <a:chOff x="1020788" y="-463575"/>
            <a:chExt cx="479157" cy="469183"/>
          </a:xfrm>
        </p:grpSpPr>
        <p:sp>
          <p:nvSpPr>
            <p:cNvPr id="771" name="Google Shape;771;p28"/>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3" name="Google Shape;773;p28"/>
          <p:cNvSpPr/>
          <p:nvPr/>
        </p:nvSpPr>
        <p:spPr>
          <a:xfrm>
            <a:off x="662985" y="1651088"/>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rot="-477646">
            <a:off x="8188267" y="1985678"/>
            <a:ext cx="62552" cy="61777"/>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5" name="Google Shape;775;p28"/>
          <p:cNvGrpSpPr/>
          <p:nvPr/>
        </p:nvGrpSpPr>
        <p:grpSpPr>
          <a:xfrm rot="10800000">
            <a:off x="7958792" y="-308312"/>
            <a:ext cx="1646374" cy="1690977"/>
            <a:chOff x="934970" y="4065401"/>
            <a:chExt cx="1646374" cy="1690977"/>
          </a:xfrm>
        </p:grpSpPr>
        <p:sp>
          <p:nvSpPr>
            <p:cNvPr id="776" name="Google Shape;776;p28"/>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78"/>
        <p:cNvGrpSpPr/>
        <p:nvPr/>
      </p:nvGrpSpPr>
      <p:grpSpPr>
        <a:xfrm>
          <a:off x="0" y="0"/>
          <a:ext cx="0" cy="0"/>
          <a:chOff x="0" y="0"/>
          <a:chExt cx="0" cy="0"/>
        </a:xfrm>
      </p:grpSpPr>
      <p:sp>
        <p:nvSpPr>
          <p:cNvPr id="779" name="Google Shape;779;p29"/>
          <p:cNvSpPr txBox="1">
            <a:spLocks noGrp="1"/>
          </p:cNvSpPr>
          <p:nvPr>
            <p:ph type="title"/>
          </p:nvPr>
        </p:nvSpPr>
        <p:spPr>
          <a:xfrm>
            <a:off x="2071650" y="2866675"/>
            <a:ext cx="50007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0" name="Google Shape;780;p29"/>
          <p:cNvSpPr txBox="1">
            <a:spLocks noGrp="1"/>
          </p:cNvSpPr>
          <p:nvPr>
            <p:ph type="subTitle" idx="1"/>
          </p:nvPr>
        </p:nvSpPr>
        <p:spPr>
          <a:xfrm>
            <a:off x="1972700" y="1798375"/>
            <a:ext cx="5198700" cy="1512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2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81" name="Google Shape;781;p29"/>
          <p:cNvGrpSpPr/>
          <p:nvPr/>
        </p:nvGrpSpPr>
        <p:grpSpPr>
          <a:xfrm rot="1587292">
            <a:off x="3385211" y="4322399"/>
            <a:ext cx="2406548" cy="2231891"/>
            <a:chOff x="0" y="-457365"/>
            <a:chExt cx="2406509" cy="2231855"/>
          </a:xfrm>
        </p:grpSpPr>
        <p:sp>
          <p:nvSpPr>
            <p:cNvPr id="782" name="Google Shape;782;p29"/>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8" name="Google Shape;788;p29"/>
          <p:cNvSpPr/>
          <p:nvPr/>
        </p:nvSpPr>
        <p:spPr>
          <a:xfrm rot="-5558563">
            <a:off x="8870445" y="-135491"/>
            <a:ext cx="434366" cy="456197"/>
          </a:xfrm>
          <a:custGeom>
            <a:avLst/>
            <a:gdLst/>
            <a:ahLst/>
            <a:cxnLst/>
            <a:rect l="l" t="t" r="r" b="b"/>
            <a:pathLst>
              <a:path w="2308" h="2424" fill="none" extrusionOk="0">
                <a:moveTo>
                  <a:pt x="1565" y="2261"/>
                </a:moveTo>
                <a:cubicBezTo>
                  <a:pt x="1107" y="2424"/>
                  <a:pt x="597" y="2271"/>
                  <a:pt x="304" y="1883"/>
                </a:cubicBezTo>
                <a:cubicBezTo>
                  <a:pt x="9" y="1497"/>
                  <a:pt x="0" y="965"/>
                  <a:pt x="281" y="566"/>
                </a:cubicBezTo>
                <a:cubicBezTo>
                  <a:pt x="562" y="170"/>
                  <a:pt x="1065" y="1"/>
                  <a:pt x="1530" y="147"/>
                </a:cubicBezTo>
                <a:cubicBezTo>
                  <a:pt x="1992" y="294"/>
                  <a:pt x="2308" y="723"/>
                  <a:pt x="2308" y="1210"/>
                </a:cubicBezTo>
                <a:cubicBezTo>
                  <a:pt x="2308" y="1299"/>
                  <a:pt x="2296" y="1390"/>
                  <a:pt x="2275" y="1476"/>
                </a:cubicBezTo>
              </a:path>
            </a:pathLst>
          </a:custGeom>
          <a:noFill/>
          <a:ln w="28575" cap="rnd" cmpd="sng">
            <a:solidFill>
              <a:srgbClr val="ED5F73"/>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8688256" y="1527103"/>
            <a:ext cx="637245" cy="613344"/>
          </a:xfrm>
          <a:custGeom>
            <a:avLst/>
            <a:gdLst/>
            <a:ahLst/>
            <a:cxnLst/>
            <a:rect l="l" t="t" r="r" b="b"/>
            <a:pathLst>
              <a:path w="3386" h="3259" extrusionOk="0">
                <a:moveTo>
                  <a:pt x="1629" y="1"/>
                </a:moveTo>
                <a:cubicBezTo>
                  <a:pt x="729" y="1"/>
                  <a:pt x="1" y="730"/>
                  <a:pt x="1" y="1629"/>
                </a:cubicBezTo>
                <a:cubicBezTo>
                  <a:pt x="1" y="2288"/>
                  <a:pt x="397" y="2882"/>
                  <a:pt x="1006" y="3134"/>
                </a:cubicBezTo>
                <a:cubicBezTo>
                  <a:pt x="1208" y="3218"/>
                  <a:pt x="1420" y="3258"/>
                  <a:pt x="1630" y="3258"/>
                </a:cubicBezTo>
                <a:cubicBezTo>
                  <a:pt x="2053" y="3258"/>
                  <a:pt x="2469" y="3093"/>
                  <a:pt x="2781" y="2781"/>
                </a:cubicBezTo>
                <a:cubicBezTo>
                  <a:pt x="3247" y="2315"/>
                  <a:pt x="3386" y="1615"/>
                  <a:pt x="3134" y="1006"/>
                </a:cubicBezTo>
                <a:cubicBezTo>
                  <a:pt x="2882" y="397"/>
                  <a:pt x="2288" y="1"/>
                  <a:pt x="16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0" name="Google Shape;790;p29"/>
          <p:cNvGrpSpPr/>
          <p:nvPr/>
        </p:nvGrpSpPr>
        <p:grpSpPr>
          <a:xfrm>
            <a:off x="1133276" y="1123087"/>
            <a:ext cx="479157" cy="469183"/>
            <a:chOff x="1020788" y="-463575"/>
            <a:chExt cx="479157" cy="469183"/>
          </a:xfrm>
        </p:grpSpPr>
        <p:sp>
          <p:nvSpPr>
            <p:cNvPr id="791" name="Google Shape;791;p2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 name="Google Shape;793;p29"/>
          <p:cNvGrpSpPr/>
          <p:nvPr/>
        </p:nvGrpSpPr>
        <p:grpSpPr>
          <a:xfrm rot="-8433323">
            <a:off x="-299971" y="4616725"/>
            <a:ext cx="1211565" cy="1132140"/>
            <a:chOff x="5551666" y="-1290892"/>
            <a:chExt cx="1211627" cy="1132197"/>
          </a:xfrm>
        </p:grpSpPr>
        <p:sp>
          <p:nvSpPr>
            <p:cNvPr id="794" name="Google Shape;794;p29"/>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9"/>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9"/>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7" name="Google Shape;797;p29"/>
          <p:cNvSpPr/>
          <p:nvPr/>
        </p:nvSpPr>
        <p:spPr>
          <a:xfrm>
            <a:off x="2524331" y="-145798"/>
            <a:ext cx="280230" cy="247671"/>
          </a:xfrm>
          <a:custGeom>
            <a:avLst/>
            <a:gdLst/>
            <a:ahLst/>
            <a:cxnLst/>
            <a:rect l="l" t="t" r="r" b="b"/>
            <a:pathLst>
              <a:path w="1489" h="1316" extrusionOk="0">
                <a:moveTo>
                  <a:pt x="744" y="0"/>
                </a:moveTo>
                <a:cubicBezTo>
                  <a:pt x="667" y="0"/>
                  <a:pt x="589" y="14"/>
                  <a:pt x="513" y="43"/>
                </a:cubicBezTo>
                <a:cubicBezTo>
                  <a:pt x="172" y="173"/>
                  <a:pt x="1" y="551"/>
                  <a:pt x="131" y="891"/>
                </a:cubicBezTo>
                <a:cubicBezTo>
                  <a:pt x="230" y="1154"/>
                  <a:pt x="480" y="1316"/>
                  <a:pt x="746" y="1316"/>
                </a:cubicBezTo>
                <a:cubicBezTo>
                  <a:pt x="823" y="1316"/>
                  <a:pt x="901" y="1302"/>
                  <a:pt x="977" y="1273"/>
                </a:cubicBezTo>
                <a:cubicBezTo>
                  <a:pt x="1318" y="1143"/>
                  <a:pt x="1489" y="765"/>
                  <a:pt x="1359" y="425"/>
                </a:cubicBezTo>
                <a:cubicBezTo>
                  <a:pt x="1260" y="162"/>
                  <a:pt x="1009" y="0"/>
                  <a:pt x="7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9"/>
          <p:cNvSpPr/>
          <p:nvPr/>
        </p:nvSpPr>
        <p:spPr>
          <a:xfrm>
            <a:off x="6751603" y="636288"/>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9" name="Google Shape;799;p29"/>
          <p:cNvGrpSpPr/>
          <p:nvPr/>
        </p:nvGrpSpPr>
        <p:grpSpPr>
          <a:xfrm rot="10800000">
            <a:off x="3892595" y="-55970"/>
            <a:ext cx="1358804" cy="297168"/>
            <a:chOff x="6037595" y="4717318"/>
            <a:chExt cx="1358804" cy="297168"/>
          </a:xfrm>
        </p:grpSpPr>
        <p:sp>
          <p:nvSpPr>
            <p:cNvPr id="800" name="Google Shape;800;p29"/>
            <p:cNvSpPr/>
            <p:nvPr/>
          </p:nvSpPr>
          <p:spPr>
            <a:xfrm>
              <a:off x="6037595" y="4760791"/>
              <a:ext cx="1358804" cy="253694"/>
            </a:xfrm>
            <a:custGeom>
              <a:avLst/>
              <a:gdLst/>
              <a:ahLst/>
              <a:cxnLst/>
              <a:rect l="l" t="t" r="r" b="b"/>
              <a:pathLst>
                <a:path w="7220" h="1348" extrusionOk="0">
                  <a:moveTo>
                    <a:pt x="1939" y="1"/>
                  </a:moveTo>
                  <a:cubicBezTo>
                    <a:pt x="1780" y="1"/>
                    <a:pt x="1617" y="20"/>
                    <a:pt x="1451" y="64"/>
                  </a:cubicBezTo>
                  <a:cubicBezTo>
                    <a:pt x="105" y="419"/>
                    <a:pt x="0" y="1348"/>
                    <a:pt x="0" y="1348"/>
                  </a:cubicBezTo>
                  <a:lnTo>
                    <a:pt x="7220" y="1348"/>
                  </a:lnTo>
                  <a:cubicBezTo>
                    <a:pt x="7220" y="1348"/>
                    <a:pt x="6547" y="28"/>
                    <a:pt x="6017" y="28"/>
                  </a:cubicBezTo>
                  <a:cubicBezTo>
                    <a:pt x="5968" y="28"/>
                    <a:pt x="5920" y="39"/>
                    <a:pt x="5874" y="64"/>
                  </a:cubicBezTo>
                  <a:cubicBezTo>
                    <a:pt x="5334" y="357"/>
                    <a:pt x="5653" y="896"/>
                    <a:pt x="4778" y="935"/>
                  </a:cubicBezTo>
                  <a:cubicBezTo>
                    <a:pt x="4766" y="935"/>
                    <a:pt x="4753" y="936"/>
                    <a:pt x="4740" y="936"/>
                  </a:cubicBezTo>
                  <a:cubicBezTo>
                    <a:pt x="3982" y="936"/>
                    <a:pt x="3048" y="1"/>
                    <a:pt x="19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9"/>
            <p:cNvSpPr/>
            <p:nvPr/>
          </p:nvSpPr>
          <p:spPr>
            <a:xfrm>
              <a:off x="6073352" y="4717318"/>
              <a:ext cx="1245131" cy="297168"/>
            </a:xfrm>
            <a:custGeom>
              <a:avLst/>
              <a:gdLst/>
              <a:ahLst/>
              <a:cxnLst/>
              <a:rect l="l" t="t" r="r" b="b"/>
              <a:pathLst>
                <a:path w="6616" h="1579" extrusionOk="0">
                  <a:moveTo>
                    <a:pt x="5635" y="0"/>
                  </a:moveTo>
                  <a:cubicBezTo>
                    <a:pt x="5609" y="0"/>
                    <a:pt x="5583" y="2"/>
                    <a:pt x="5556" y="6"/>
                  </a:cubicBezTo>
                  <a:cubicBezTo>
                    <a:pt x="4729" y="121"/>
                    <a:pt x="4921" y="1079"/>
                    <a:pt x="4262" y="1129"/>
                  </a:cubicBezTo>
                  <a:cubicBezTo>
                    <a:pt x="4237" y="1130"/>
                    <a:pt x="4212" y="1131"/>
                    <a:pt x="4187" y="1131"/>
                  </a:cubicBezTo>
                  <a:cubicBezTo>
                    <a:pt x="3604" y="1131"/>
                    <a:pt x="2956" y="664"/>
                    <a:pt x="1924" y="664"/>
                  </a:cubicBezTo>
                  <a:cubicBezTo>
                    <a:pt x="1830" y="664"/>
                    <a:pt x="1733" y="668"/>
                    <a:pt x="1633" y="677"/>
                  </a:cubicBezTo>
                  <a:cubicBezTo>
                    <a:pt x="382" y="784"/>
                    <a:pt x="0" y="1579"/>
                    <a:pt x="0" y="1579"/>
                  </a:cubicBezTo>
                  <a:lnTo>
                    <a:pt x="6615" y="1579"/>
                  </a:lnTo>
                  <a:cubicBezTo>
                    <a:pt x="6615" y="1579"/>
                    <a:pt x="6397" y="0"/>
                    <a:pt x="56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29"/>
          <p:cNvGrpSpPr/>
          <p:nvPr/>
        </p:nvGrpSpPr>
        <p:grpSpPr>
          <a:xfrm rot="5400000">
            <a:off x="-22068" y="-98497"/>
            <a:ext cx="1646374" cy="1690977"/>
            <a:chOff x="934970" y="4065401"/>
            <a:chExt cx="1646374" cy="1690977"/>
          </a:xfrm>
        </p:grpSpPr>
        <p:sp>
          <p:nvSpPr>
            <p:cNvPr id="803" name="Google Shape;803;p29"/>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9"/>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5" name="Google Shape;805;p29"/>
          <p:cNvGrpSpPr/>
          <p:nvPr/>
        </p:nvGrpSpPr>
        <p:grpSpPr>
          <a:xfrm>
            <a:off x="7537801" y="3461337"/>
            <a:ext cx="479157" cy="469183"/>
            <a:chOff x="1020788" y="-463575"/>
            <a:chExt cx="479157" cy="469183"/>
          </a:xfrm>
        </p:grpSpPr>
        <p:sp>
          <p:nvSpPr>
            <p:cNvPr id="806" name="Google Shape;806;p29"/>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9"/>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8" name="Google Shape;808;p29"/>
          <p:cNvSpPr/>
          <p:nvPr/>
        </p:nvSpPr>
        <p:spPr>
          <a:xfrm>
            <a:off x="3173250" y="4247713"/>
            <a:ext cx="105650" cy="113050"/>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9"/>
          <p:cNvSpPr/>
          <p:nvPr/>
        </p:nvSpPr>
        <p:spPr>
          <a:xfrm flipH="1">
            <a:off x="913839" y="2866200"/>
            <a:ext cx="62550" cy="61775"/>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9"/>
          <p:cNvSpPr/>
          <p:nvPr/>
        </p:nvSpPr>
        <p:spPr>
          <a:xfrm>
            <a:off x="5741513" y="1373200"/>
            <a:ext cx="97975" cy="104675"/>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1" name="Google Shape;811;p29"/>
          <p:cNvGrpSpPr/>
          <p:nvPr/>
        </p:nvGrpSpPr>
        <p:grpSpPr>
          <a:xfrm rot="-5400000">
            <a:off x="7483138" y="3534875"/>
            <a:ext cx="1646538" cy="1691146"/>
            <a:chOff x="934970" y="4065401"/>
            <a:chExt cx="1646374" cy="1690977"/>
          </a:xfrm>
        </p:grpSpPr>
        <p:sp>
          <p:nvSpPr>
            <p:cNvPr id="812" name="Google Shape;812;p29"/>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9"/>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14"/>
        <p:cNvGrpSpPr/>
        <p:nvPr/>
      </p:nvGrpSpPr>
      <p:grpSpPr>
        <a:xfrm>
          <a:off x="0" y="0"/>
          <a:ext cx="0" cy="0"/>
          <a:chOff x="0" y="0"/>
          <a:chExt cx="0" cy="0"/>
        </a:xfrm>
      </p:grpSpPr>
      <p:sp>
        <p:nvSpPr>
          <p:cNvPr id="815" name="Google Shape;815;p30"/>
          <p:cNvSpPr txBox="1">
            <a:spLocks noGrp="1"/>
          </p:cNvSpPr>
          <p:nvPr>
            <p:ph type="title"/>
          </p:nvPr>
        </p:nvSpPr>
        <p:spPr>
          <a:xfrm>
            <a:off x="2880500" y="445025"/>
            <a:ext cx="3383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16" name="Google Shape;816;p30"/>
          <p:cNvSpPr txBox="1">
            <a:spLocks noGrp="1"/>
          </p:cNvSpPr>
          <p:nvPr>
            <p:ph type="title" idx="2"/>
          </p:nvPr>
        </p:nvSpPr>
        <p:spPr>
          <a:xfrm>
            <a:off x="722100" y="1730475"/>
            <a:ext cx="213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7" name="Google Shape;817;p30"/>
          <p:cNvSpPr txBox="1">
            <a:spLocks noGrp="1"/>
          </p:cNvSpPr>
          <p:nvPr>
            <p:ph type="subTitle" idx="1"/>
          </p:nvPr>
        </p:nvSpPr>
        <p:spPr>
          <a:xfrm>
            <a:off x="722100" y="2303175"/>
            <a:ext cx="2137500" cy="15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818" name="Google Shape;818;p30"/>
          <p:cNvSpPr txBox="1">
            <a:spLocks noGrp="1"/>
          </p:cNvSpPr>
          <p:nvPr>
            <p:ph type="title" idx="3"/>
          </p:nvPr>
        </p:nvSpPr>
        <p:spPr>
          <a:xfrm>
            <a:off x="3503250" y="1730475"/>
            <a:ext cx="213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9" name="Google Shape;819;p30"/>
          <p:cNvSpPr txBox="1">
            <a:spLocks noGrp="1"/>
          </p:cNvSpPr>
          <p:nvPr>
            <p:ph type="subTitle" idx="4"/>
          </p:nvPr>
        </p:nvSpPr>
        <p:spPr>
          <a:xfrm>
            <a:off x="3503250" y="2303175"/>
            <a:ext cx="2137500" cy="15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20" name="Google Shape;820;p30"/>
          <p:cNvSpPr txBox="1">
            <a:spLocks noGrp="1"/>
          </p:cNvSpPr>
          <p:nvPr>
            <p:ph type="title" idx="5"/>
          </p:nvPr>
        </p:nvSpPr>
        <p:spPr>
          <a:xfrm>
            <a:off x="6289725" y="1730475"/>
            <a:ext cx="21375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21" name="Google Shape;821;p30"/>
          <p:cNvSpPr txBox="1">
            <a:spLocks noGrp="1"/>
          </p:cNvSpPr>
          <p:nvPr>
            <p:ph type="subTitle" idx="6"/>
          </p:nvPr>
        </p:nvSpPr>
        <p:spPr>
          <a:xfrm>
            <a:off x="6289725" y="2303175"/>
            <a:ext cx="2137500" cy="159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22" name="Google Shape;822;p30"/>
          <p:cNvGrpSpPr/>
          <p:nvPr/>
        </p:nvGrpSpPr>
        <p:grpSpPr>
          <a:xfrm flipH="1">
            <a:off x="-1109147" y="4328523"/>
            <a:ext cx="2406509" cy="2231855"/>
            <a:chOff x="0" y="-457365"/>
            <a:chExt cx="2406509" cy="2231855"/>
          </a:xfrm>
        </p:grpSpPr>
        <p:sp>
          <p:nvSpPr>
            <p:cNvPr id="823" name="Google Shape;823;p30"/>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0"/>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0"/>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0"/>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0"/>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0"/>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30"/>
          <p:cNvSpPr/>
          <p:nvPr/>
        </p:nvSpPr>
        <p:spPr>
          <a:xfrm flipH="1">
            <a:off x="8961936" y="230318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0"/>
          <p:cNvSpPr/>
          <p:nvPr/>
        </p:nvSpPr>
        <p:spPr>
          <a:xfrm flipH="1">
            <a:off x="2427021" y="4532139"/>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30"/>
          <p:cNvGrpSpPr/>
          <p:nvPr/>
        </p:nvGrpSpPr>
        <p:grpSpPr>
          <a:xfrm rot="10800000" flipH="1">
            <a:off x="8205937" y="-214173"/>
            <a:ext cx="1536922" cy="1452649"/>
            <a:chOff x="7659740" y="3784037"/>
            <a:chExt cx="1536922" cy="1452649"/>
          </a:xfrm>
        </p:grpSpPr>
        <p:sp>
          <p:nvSpPr>
            <p:cNvPr id="832" name="Google Shape;832;p30"/>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0"/>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4" name="Google Shape;834;p30"/>
          <p:cNvSpPr/>
          <p:nvPr/>
        </p:nvSpPr>
        <p:spPr>
          <a:xfrm flipH="1">
            <a:off x="6213776" y="10177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30"/>
          <p:cNvGrpSpPr/>
          <p:nvPr/>
        </p:nvGrpSpPr>
        <p:grpSpPr>
          <a:xfrm flipH="1">
            <a:off x="586766" y="769300"/>
            <a:ext cx="479157" cy="469183"/>
            <a:chOff x="1020788" y="-463575"/>
            <a:chExt cx="479157" cy="469183"/>
          </a:xfrm>
        </p:grpSpPr>
        <p:sp>
          <p:nvSpPr>
            <p:cNvPr id="836" name="Google Shape;836;p30"/>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0"/>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8" name="Google Shape;838;p30"/>
          <p:cNvSpPr/>
          <p:nvPr/>
        </p:nvSpPr>
        <p:spPr>
          <a:xfrm rot="-8629485" flipH="1">
            <a:off x="5900890" y="-996851"/>
            <a:ext cx="1364432" cy="1327069"/>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0"/>
          <p:cNvSpPr/>
          <p:nvPr/>
        </p:nvSpPr>
        <p:spPr>
          <a:xfrm flipH="1">
            <a:off x="355870" y="383859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0" name="Google Shape;840;p30"/>
          <p:cNvGrpSpPr/>
          <p:nvPr/>
        </p:nvGrpSpPr>
        <p:grpSpPr>
          <a:xfrm flipH="1">
            <a:off x="8205920" y="4284701"/>
            <a:ext cx="444559" cy="643243"/>
            <a:chOff x="8190583" y="832664"/>
            <a:chExt cx="444559" cy="643243"/>
          </a:xfrm>
        </p:grpSpPr>
        <p:sp>
          <p:nvSpPr>
            <p:cNvPr id="841" name="Google Shape;841;p30"/>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0"/>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3" name="Google Shape;843;p30"/>
          <p:cNvGrpSpPr/>
          <p:nvPr/>
        </p:nvGrpSpPr>
        <p:grpSpPr>
          <a:xfrm flipH="1">
            <a:off x="-29778" y="-132294"/>
            <a:ext cx="1502666" cy="1749648"/>
            <a:chOff x="7811474" y="-177882"/>
            <a:chExt cx="1502666" cy="1749648"/>
          </a:xfrm>
        </p:grpSpPr>
        <p:sp>
          <p:nvSpPr>
            <p:cNvPr id="844" name="Google Shape;844;p30"/>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0"/>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6" name="Google Shape;846;p30"/>
          <p:cNvGrpSpPr/>
          <p:nvPr/>
        </p:nvGrpSpPr>
        <p:grpSpPr>
          <a:xfrm flipH="1">
            <a:off x="7452888" y="4105135"/>
            <a:ext cx="3624198" cy="2514086"/>
            <a:chOff x="-2561500" y="1171298"/>
            <a:chExt cx="3624198" cy="2514086"/>
          </a:xfrm>
        </p:grpSpPr>
        <p:sp>
          <p:nvSpPr>
            <p:cNvPr id="847" name="Google Shape;847;p30"/>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0"/>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0"/>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9"/>
        <p:cNvGrpSpPr/>
        <p:nvPr/>
      </p:nvGrpSpPr>
      <p:grpSpPr>
        <a:xfrm>
          <a:off x="0" y="0"/>
          <a:ext cx="0" cy="0"/>
          <a:chOff x="0" y="0"/>
          <a:chExt cx="0" cy="0"/>
        </a:xfrm>
      </p:grpSpPr>
      <p:sp>
        <p:nvSpPr>
          <p:cNvPr id="90" name="Google Shape;90;p4"/>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1" name="Google Shape;91;p4"/>
          <p:cNvSpPr txBox="1">
            <a:spLocks noGrp="1"/>
          </p:cNvSpPr>
          <p:nvPr>
            <p:ph type="body" idx="1"/>
          </p:nvPr>
        </p:nvSpPr>
        <p:spPr>
          <a:xfrm>
            <a:off x="715800" y="1034820"/>
            <a:ext cx="7712400" cy="3609300"/>
          </a:xfrm>
          <a:prstGeom prst="rect">
            <a:avLst/>
          </a:prstGeom>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accent1"/>
              </a:buClr>
              <a:buSzPts val="1500"/>
              <a:buFont typeface="Oswald"/>
              <a:buAutoNum type="arabicPeriod"/>
              <a:defRPr sz="1300"/>
            </a:lvl1pPr>
            <a:lvl2pPr marL="914400" lvl="1" indent="-323850">
              <a:spcBef>
                <a:spcPts val="1600"/>
              </a:spcBef>
              <a:spcAft>
                <a:spcPts val="0"/>
              </a:spcAft>
              <a:buClr>
                <a:srgbClr val="00426E"/>
              </a:buClr>
              <a:buSzPts val="1500"/>
              <a:buFont typeface="Raleway"/>
              <a:buAutoNum type="alphaLcPeriod"/>
              <a:defRPr/>
            </a:lvl2pPr>
            <a:lvl3pPr marL="1371600" lvl="2" indent="-323850">
              <a:spcBef>
                <a:spcPts val="1600"/>
              </a:spcBef>
              <a:spcAft>
                <a:spcPts val="0"/>
              </a:spcAft>
              <a:buClr>
                <a:srgbClr val="00426E"/>
              </a:buClr>
              <a:buSzPts val="1500"/>
              <a:buFont typeface="Raleway"/>
              <a:buAutoNum type="romanLcPeriod"/>
              <a:defRPr/>
            </a:lvl3pPr>
            <a:lvl4pPr marL="1828800" lvl="3" indent="-323850">
              <a:spcBef>
                <a:spcPts val="1600"/>
              </a:spcBef>
              <a:spcAft>
                <a:spcPts val="0"/>
              </a:spcAft>
              <a:buClr>
                <a:srgbClr val="00426E"/>
              </a:buClr>
              <a:buSzPts val="1500"/>
              <a:buFont typeface="Raleway"/>
              <a:buAutoNum type="arabicPeriod"/>
              <a:defRPr/>
            </a:lvl4pPr>
            <a:lvl5pPr marL="2286000" lvl="4" indent="-323850">
              <a:spcBef>
                <a:spcPts val="1600"/>
              </a:spcBef>
              <a:spcAft>
                <a:spcPts val="0"/>
              </a:spcAft>
              <a:buClr>
                <a:srgbClr val="00426E"/>
              </a:buClr>
              <a:buSzPts val="1500"/>
              <a:buFont typeface="Raleway"/>
              <a:buAutoNum type="alphaLcPeriod"/>
              <a:defRPr/>
            </a:lvl5pPr>
            <a:lvl6pPr marL="2743200" lvl="5" indent="-323850">
              <a:spcBef>
                <a:spcPts val="1600"/>
              </a:spcBef>
              <a:spcAft>
                <a:spcPts val="0"/>
              </a:spcAft>
              <a:buClr>
                <a:srgbClr val="00426E"/>
              </a:buClr>
              <a:buSzPts val="1500"/>
              <a:buFont typeface="Raleway"/>
              <a:buAutoNum type="romanLcPeriod"/>
              <a:defRPr/>
            </a:lvl6pPr>
            <a:lvl7pPr marL="3200400" lvl="6" indent="-323850">
              <a:spcBef>
                <a:spcPts val="1600"/>
              </a:spcBef>
              <a:spcAft>
                <a:spcPts val="0"/>
              </a:spcAft>
              <a:buClr>
                <a:srgbClr val="00426E"/>
              </a:buClr>
              <a:buSzPts val="1500"/>
              <a:buFont typeface="Raleway"/>
              <a:buAutoNum type="arabicPeriod"/>
              <a:defRPr/>
            </a:lvl7pPr>
            <a:lvl8pPr marL="3657600" lvl="7" indent="-323850">
              <a:spcBef>
                <a:spcPts val="1600"/>
              </a:spcBef>
              <a:spcAft>
                <a:spcPts val="0"/>
              </a:spcAft>
              <a:buClr>
                <a:srgbClr val="00426E"/>
              </a:buClr>
              <a:buSzPts val="1500"/>
              <a:buFont typeface="Raleway"/>
              <a:buAutoNum type="alphaLcPeriod"/>
              <a:defRPr/>
            </a:lvl8pPr>
            <a:lvl9pPr marL="4114800" lvl="8" indent="-323850">
              <a:spcBef>
                <a:spcPts val="1600"/>
              </a:spcBef>
              <a:spcAft>
                <a:spcPts val="1600"/>
              </a:spcAft>
              <a:buClr>
                <a:srgbClr val="00426E"/>
              </a:buClr>
              <a:buSzPts val="1500"/>
              <a:buFont typeface="Raleway"/>
              <a:buAutoNum type="romanLcPeriod"/>
              <a:defRPr/>
            </a:lvl9pPr>
          </a:lstStyle>
          <a:p>
            <a:endParaRPr/>
          </a:p>
        </p:txBody>
      </p:sp>
      <p:sp>
        <p:nvSpPr>
          <p:cNvPr id="92" name="Google Shape;92;p4"/>
          <p:cNvSpPr/>
          <p:nvPr/>
        </p:nvSpPr>
        <p:spPr>
          <a:xfrm>
            <a:off x="-212514" y="204196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70128" y="209543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4"/>
          <p:cNvGrpSpPr/>
          <p:nvPr/>
        </p:nvGrpSpPr>
        <p:grpSpPr>
          <a:xfrm>
            <a:off x="6117768" y="4813628"/>
            <a:ext cx="1159302" cy="1082790"/>
            <a:chOff x="5708193" y="4671178"/>
            <a:chExt cx="1159302" cy="1082790"/>
          </a:xfrm>
        </p:grpSpPr>
        <p:sp>
          <p:nvSpPr>
            <p:cNvPr id="95" name="Google Shape;95;p4"/>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4"/>
          <p:cNvGrpSpPr/>
          <p:nvPr/>
        </p:nvGrpSpPr>
        <p:grpSpPr>
          <a:xfrm>
            <a:off x="7817573" y="3664197"/>
            <a:ext cx="1618425" cy="1530021"/>
            <a:chOff x="7817573" y="3664197"/>
            <a:chExt cx="1618425" cy="1530021"/>
          </a:xfrm>
        </p:grpSpPr>
        <p:sp>
          <p:nvSpPr>
            <p:cNvPr id="99" name="Google Shape;99;p4"/>
            <p:cNvSpPr/>
            <p:nvPr/>
          </p:nvSpPr>
          <p:spPr>
            <a:xfrm>
              <a:off x="7817573" y="3664197"/>
              <a:ext cx="1618425" cy="1529662"/>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7818293" y="3781225"/>
              <a:ext cx="1617704" cy="1412993"/>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4"/>
          <p:cNvGrpSpPr/>
          <p:nvPr/>
        </p:nvGrpSpPr>
        <p:grpSpPr>
          <a:xfrm>
            <a:off x="7744656" y="-390375"/>
            <a:ext cx="1513098" cy="1761200"/>
            <a:chOff x="7744656" y="-390375"/>
            <a:chExt cx="1513098" cy="1761200"/>
          </a:xfrm>
        </p:grpSpPr>
        <p:sp>
          <p:nvSpPr>
            <p:cNvPr id="102" name="Google Shape;102;p4"/>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4"/>
          <p:cNvSpPr/>
          <p:nvPr/>
        </p:nvSpPr>
        <p:spPr>
          <a:xfrm>
            <a:off x="1921895" y="18450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8284964" y="42624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8729489" y="23390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15949" y="-24622"/>
            <a:ext cx="1649934" cy="1487166"/>
          </a:xfrm>
          <a:custGeom>
            <a:avLst/>
            <a:gdLst/>
            <a:ahLst/>
            <a:cxnLst/>
            <a:rect l="l" t="t" r="r" b="b"/>
            <a:pathLst>
              <a:path w="35580" h="32070" extrusionOk="0">
                <a:moveTo>
                  <a:pt x="1" y="1"/>
                </a:moveTo>
                <a:lnTo>
                  <a:pt x="1" y="31387"/>
                </a:lnTo>
                <a:cubicBezTo>
                  <a:pt x="1" y="31387"/>
                  <a:pt x="2000" y="32069"/>
                  <a:pt x="4630" y="32069"/>
                </a:cubicBezTo>
                <a:cubicBezTo>
                  <a:pt x="7677" y="32069"/>
                  <a:pt x="11571" y="31154"/>
                  <a:pt x="14190" y="27202"/>
                </a:cubicBezTo>
                <a:cubicBezTo>
                  <a:pt x="18808" y="20214"/>
                  <a:pt x="11395" y="12629"/>
                  <a:pt x="14190" y="8705"/>
                </a:cubicBezTo>
                <a:cubicBezTo>
                  <a:pt x="15475" y="6908"/>
                  <a:pt x="17023" y="6303"/>
                  <a:pt x="18692" y="6303"/>
                </a:cubicBezTo>
                <a:cubicBezTo>
                  <a:pt x="22127" y="6303"/>
                  <a:pt x="26068" y="8869"/>
                  <a:pt x="29247" y="8869"/>
                </a:cubicBezTo>
                <a:cubicBezTo>
                  <a:pt x="29690" y="8869"/>
                  <a:pt x="30118" y="8819"/>
                  <a:pt x="30528" y="8705"/>
                </a:cubicBezTo>
                <a:cubicBezTo>
                  <a:pt x="35580" y="7308"/>
                  <a:pt x="32139" y="1"/>
                  <a:pt x="321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5949" y="-24622"/>
            <a:ext cx="1649934" cy="1372858"/>
          </a:xfrm>
          <a:custGeom>
            <a:avLst/>
            <a:gdLst/>
            <a:ahLst/>
            <a:cxnLst/>
            <a:rect l="l" t="t" r="r" b="b"/>
            <a:pathLst>
              <a:path w="35580" h="29605" extrusionOk="0">
                <a:moveTo>
                  <a:pt x="1" y="1"/>
                </a:moveTo>
                <a:lnTo>
                  <a:pt x="1" y="29564"/>
                </a:lnTo>
                <a:cubicBezTo>
                  <a:pt x="1" y="29564"/>
                  <a:pt x="367" y="29605"/>
                  <a:pt x="982" y="29605"/>
                </a:cubicBezTo>
                <a:cubicBezTo>
                  <a:pt x="3180" y="29605"/>
                  <a:pt x="8550" y="29081"/>
                  <a:pt x="11730" y="24292"/>
                </a:cubicBezTo>
                <a:cubicBezTo>
                  <a:pt x="15800" y="18170"/>
                  <a:pt x="11730" y="13765"/>
                  <a:pt x="13438" y="9367"/>
                </a:cubicBezTo>
                <a:cubicBezTo>
                  <a:pt x="14887" y="5645"/>
                  <a:pt x="18574" y="5104"/>
                  <a:pt x="22537" y="5104"/>
                </a:cubicBezTo>
                <a:cubicBezTo>
                  <a:pt x="24160" y="5104"/>
                  <a:pt x="25829" y="5195"/>
                  <a:pt x="27410" y="5195"/>
                </a:cubicBezTo>
                <a:cubicBezTo>
                  <a:pt x="31569" y="5195"/>
                  <a:pt x="35112" y="4566"/>
                  <a:pt x="35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50"/>
        <p:cNvGrpSpPr/>
        <p:nvPr/>
      </p:nvGrpSpPr>
      <p:grpSpPr>
        <a:xfrm>
          <a:off x="0" y="0"/>
          <a:ext cx="0" cy="0"/>
          <a:chOff x="0" y="0"/>
          <a:chExt cx="0" cy="0"/>
        </a:xfrm>
      </p:grpSpPr>
      <p:sp>
        <p:nvSpPr>
          <p:cNvPr id="851" name="Google Shape;851;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52" name="Google Shape;852;p31"/>
          <p:cNvSpPr txBox="1">
            <a:spLocks noGrp="1"/>
          </p:cNvSpPr>
          <p:nvPr>
            <p:ph type="title" idx="2"/>
          </p:nvPr>
        </p:nvSpPr>
        <p:spPr>
          <a:xfrm>
            <a:off x="1272069" y="165067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3" name="Google Shape;853;p31"/>
          <p:cNvSpPr txBox="1">
            <a:spLocks noGrp="1"/>
          </p:cNvSpPr>
          <p:nvPr>
            <p:ph type="subTitle" idx="1"/>
          </p:nvPr>
        </p:nvSpPr>
        <p:spPr>
          <a:xfrm>
            <a:off x="1272069" y="2121775"/>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4" name="Google Shape;854;p31"/>
          <p:cNvSpPr txBox="1">
            <a:spLocks noGrp="1"/>
          </p:cNvSpPr>
          <p:nvPr>
            <p:ph type="title" idx="3"/>
          </p:nvPr>
        </p:nvSpPr>
        <p:spPr>
          <a:xfrm>
            <a:off x="5004848" y="165067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5" name="Google Shape;855;p31"/>
          <p:cNvSpPr txBox="1">
            <a:spLocks noGrp="1"/>
          </p:cNvSpPr>
          <p:nvPr>
            <p:ph type="subTitle" idx="4"/>
          </p:nvPr>
        </p:nvSpPr>
        <p:spPr>
          <a:xfrm>
            <a:off x="5004848" y="2121775"/>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6" name="Google Shape;856;p31"/>
          <p:cNvSpPr txBox="1">
            <a:spLocks noGrp="1"/>
          </p:cNvSpPr>
          <p:nvPr>
            <p:ph type="title" idx="5"/>
          </p:nvPr>
        </p:nvSpPr>
        <p:spPr>
          <a:xfrm>
            <a:off x="1272069" y="317152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7" name="Google Shape;857;p31"/>
          <p:cNvSpPr txBox="1">
            <a:spLocks noGrp="1"/>
          </p:cNvSpPr>
          <p:nvPr>
            <p:ph type="subTitle" idx="6"/>
          </p:nvPr>
        </p:nvSpPr>
        <p:spPr>
          <a:xfrm>
            <a:off x="1272069" y="3638776"/>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58" name="Google Shape;858;p31"/>
          <p:cNvSpPr txBox="1">
            <a:spLocks noGrp="1"/>
          </p:cNvSpPr>
          <p:nvPr>
            <p:ph type="title" idx="7"/>
          </p:nvPr>
        </p:nvSpPr>
        <p:spPr>
          <a:xfrm>
            <a:off x="5004848" y="3171525"/>
            <a:ext cx="2867100" cy="48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9" name="Google Shape;859;p31"/>
          <p:cNvSpPr txBox="1">
            <a:spLocks noGrp="1"/>
          </p:cNvSpPr>
          <p:nvPr>
            <p:ph type="subTitle" idx="8"/>
          </p:nvPr>
        </p:nvSpPr>
        <p:spPr>
          <a:xfrm>
            <a:off x="5004848" y="3638776"/>
            <a:ext cx="2867100" cy="48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60" name="Google Shape;860;p31"/>
          <p:cNvGrpSpPr/>
          <p:nvPr/>
        </p:nvGrpSpPr>
        <p:grpSpPr>
          <a:xfrm>
            <a:off x="358599" y="2293671"/>
            <a:ext cx="501420" cy="556159"/>
            <a:chOff x="648093" y="3839559"/>
            <a:chExt cx="501420" cy="556159"/>
          </a:xfrm>
        </p:grpSpPr>
        <p:sp>
          <p:nvSpPr>
            <p:cNvPr id="861" name="Google Shape;861;p31"/>
            <p:cNvSpPr/>
            <p:nvPr/>
          </p:nvSpPr>
          <p:spPr>
            <a:xfrm>
              <a:off x="648093" y="3839559"/>
              <a:ext cx="384396" cy="556159"/>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1"/>
            <p:cNvSpPr/>
            <p:nvPr/>
          </p:nvSpPr>
          <p:spPr>
            <a:xfrm>
              <a:off x="1079835" y="3964509"/>
              <a:ext cx="69677" cy="270968"/>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3" name="Google Shape;863;p31"/>
          <p:cNvGrpSpPr/>
          <p:nvPr/>
        </p:nvGrpSpPr>
        <p:grpSpPr>
          <a:xfrm flipH="1">
            <a:off x="4361978" y="4419135"/>
            <a:ext cx="458395" cy="448672"/>
            <a:chOff x="8398406" y="1718110"/>
            <a:chExt cx="458395" cy="448672"/>
          </a:xfrm>
        </p:grpSpPr>
        <p:sp>
          <p:nvSpPr>
            <p:cNvPr id="864" name="Google Shape;864;p31"/>
            <p:cNvSpPr/>
            <p:nvPr/>
          </p:nvSpPr>
          <p:spPr>
            <a:xfrm flipH="1">
              <a:off x="8445938" y="1718110"/>
              <a:ext cx="353248" cy="448672"/>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1"/>
            <p:cNvSpPr/>
            <p:nvPr/>
          </p:nvSpPr>
          <p:spPr>
            <a:xfrm flipH="1">
              <a:off x="8398406" y="1771583"/>
              <a:ext cx="458395" cy="337944"/>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31"/>
          <p:cNvGrpSpPr/>
          <p:nvPr/>
        </p:nvGrpSpPr>
        <p:grpSpPr>
          <a:xfrm>
            <a:off x="3992349" y="-839072"/>
            <a:ext cx="1159302" cy="1082790"/>
            <a:chOff x="5708193" y="4671178"/>
            <a:chExt cx="1159302" cy="1082790"/>
          </a:xfrm>
        </p:grpSpPr>
        <p:sp>
          <p:nvSpPr>
            <p:cNvPr id="867" name="Google Shape;867;p31"/>
            <p:cNvSpPr/>
            <p:nvPr/>
          </p:nvSpPr>
          <p:spPr>
            <a:xfrm>
              <a:off x="6182785" y="4671178"/>
              <a:ext cx="109107" cy="11343"/>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1"/>
            <p:cNvSpPr/>
            <p:nvPr/>
          </p:nvSpPr>
          <p:spPr>
            <a:xfrm>
              <a:off x="5708193" y="4723571"/>
              <a:ext cx="590007" cy="1030398"/>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1"/>
            <p:cNvSpPr/>
            <p:nvPr/>
          </p:nvSpPr>
          <p:spPr>
            <a:xfrm>
              <a:off x="6298013" y="4703946"/>
              <a:ext cx="569482" cy="1046962"/>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31"/>
          <p:cNvGrpSpPr/>
          <p:nvPr/>
        </p:nvGrpSpPr>
        <p:grpSpPr>
          <a:xfrm>
            <a:off x="7817567" y="3794622"/>
            <a:ext cx="1618425" cy="1530021"/>
            <a:chOff x="7817573" y="3664197"/>
            <a:chExt cx="1618425" cy="1530021"/>
          </a:xfrm>
        </p:grpSpPr>
        <p:sp>
          <p:nvSpPr>
            <p:cNvPr id="871" name="Google Shape;871;p31"/>
            <p:cNvSpPr/>
            <p:nvPr/>
          </p:nvSpPr>
          <p:spPr>
            <a:xfrm>
              <a:off x="7817573" y="3664197"/>
              <a:ext cx="1618425" cy="1529662"/>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1"/>
            <p:cNvSpPr/>
            <p:nvPr/>
          </p:nvSpPr>
          <p:spPr>
            <a:xfrm>
              <a:off x="7818293" y="3781225"/>
              <a:ext cx="1617704" cy="1412993"/>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3" name="Google Shape;873;p31"/>
          <p:cNvGrpSpPr/>
          <p:nvPr/>
        </p:nvGrpSpPr>
        <p:grpSpPr>
          <a:xfrm>
            <a:off x="7815743" y="-343425"/>
            <a:ext cx="1513098" cy="1761200"/>
            <a:chOff x="7744656" y="-390375"/>
            <a:chExt cx="1513098" cy="1761200"/>
          </a:xfrm>
        </p:grpSpPr>
        <p:sp>
          <p:nvSpPr>
            <p:cNvPr id="874" name="Google Shape;874;p31"/>
            <p:cNvSpPr/>
            <p:nvPr/>
          </p:nvSpPr>
          <p:spPr>
            <a:xfrm>
              <a:off x="7744656" y="-390375"/>
              <a:ext cx="1513098" cy="1761200"/>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1"/>
            <p:cNvSpPr/>
            <p:nvPr/>
          </p:nvSpPr>
          <p:spPr>
            <a:xfrm>
              <a:off x="7867265" y="-390375"/>
              <a:ext cx="1388147" cy="1617704"/>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31"/>
          <p:cNvSpPr/>
          <p:nvPr/>
        </p:nvSpPr>
        <p:spPr>
          <a:xfrm>
            <a:off x="8355007" y="4262480"/>
            <a:ext cx="156639" cy="156639"/>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1"/>
          <p:cNvSpPr/>
          <p:nvPr/>
        </p:nvSpPr>
        <p:spPr>
          <a:xfrm>
            <a:off x="8826370" y="2015379"/>
            <a:ext cx="609632" cy="586407"/>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 name="Google Shape;878;p31"/>
          <p:cNvGrpSpPr/>
          <p:nvPr/>
        </p:nvGrpSpPr>
        <p:grpSpPr>
          <a:xfrm flipH="1">
            <a:off x="-200082" y="-102486"/>
            <a:ext cx="1618785" cy="1530022"/>
            <a:chOff x="7817213" y="-102486"/>
            <a:chExt cx="1618785" cy="1530022"/>
          </a:xfrm>
        </p:grpSpPr>
        <p:sp>
          <p:nvSpPr>
            <p:cNvPr id="879" name="Google Shape;879;p31"/>
            <p:cNvSpPr/>
            <p:nvPr/>
          </p:nvSpPr>
          <p:spPr>
            <a:xfrm flipH="1">
              <a:off x="7817213" y="-102126"/>
              <a:ext cx="1618785" cy="1529662"/>
            </a:xfrm>
            <a:custGeom>
              <a:avLst/>
              <a:gdLst/>
              <a:ahLst/>
              <a:cxnLst/>
              <a:rect l="l" t="t" r="r" b="b"/>
              <a:pathLst>
                <a:path w="8991" h="8496" extrusionOk="0">
                  <a:moveTo>
                    <a:pt x="8116" y="1"/>
                  </a:moveTo>
                  <a:lnTo>
                    <a:pt x="0" y="23"/>
                  </a:lnTo>
                  <a:lnTo>
                    <a:pt x="23" y="8319"/>
                  </a:lnTo>
                  <a:cubicBezTo>
                    <a:pt x="23" y="8319"/>
                    <a:pt x="523" y="8496"/>
                    <a:pt x="1183" y="8496"/>
                  </a:cubicBezTo>
                  <a:cubicBezTo>
                    <a:pt x="1954" y="8496"/>
                    <a:pt x="2943" y="8254"/>
                    <a:pt x="3604" y="7202"/>
                  </a:cubicBezTo>
                  <a:cubicBezTo>
                    <a:pt x="4764" y="5351"/>
                    <a:pt x="2886" y="3353"/>
                    <a:pt x="3590" y="2315"/>
                  </a:cubicBezTo>
                  <a:cubicBezTo>
                    <a:pt x="3914" y="1837"/>
                    <a:pt x="4306" y="1676"/>
                    <a:pt x="4729" y="1676"/>
                  </a:cubicBezTo>
                  <a:cubicBezTo>
                    <a:pt x="5595" y="1676"/>
                    <a:pt x="6588" y="2348"/>
                    <a:pt x="7389" y="2348"/>
                  </a:cubicBezTo>
                  <a:cubicBezTo>
                    <a:pt x="7502" y="2348"/>
                    <a:pt x="7611" y="2335"/>
                    <a:pt x="7715" y="2304"/>
                  </a:cubicBezTo>
                  <a:cubicBezTo>
                    <a:pt x="8991" y="1931"/>
                    <a:pt x="8116" y="1"/>
                    <a:pt x="8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1"/>
            <p:cNvSpPr/>
            <p:nvPr/>
          </p:nvSpPr>
          <p:spPr>
            <a:xfrm flipH="1">
              <a:off x="7818293" y="-102486"/>
              <a:ext cx="1617704" cy="1413173"/>
            </a:xfrm>
            <a:custGeom>
              <a:avLst/>
              <a:gdLst/>
              <a:ahLst/>
              <a:cxnLst/>
              <a:rect l="l" t="t" r="r" b="b"/>
              <a:pathLst>
                <a:path w="8985" h="7849" extrusionOk="0">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881"/>
        <p:cNvGrpSpPr/>
        <p:nvPr/>
      </p:nvGrpSpPr>
      <p:grpSpPr>
        <a:xfrm>
          <a:off x="0" y="0"/>
          <a:ext cx="0" cy="0"/>
          <a:chOff x="0" y="0"/>
          <a:chExt cx="0" cy="0"/>
        </a:xfrm>
      </p:grpSpPr>
      <p:sp>
        <p:nvSpPr>
          <p:cNvPr id="882" name="Google Shape;882;p32"/>
          <p:cNvSpPr txBox="1">
            <a:spLocks noGrp="1"/>
          </p:cNvSpPr>
          <p:nvPr>
            <p:ph type="title"/>
          </p:nvPr>
        </p:nvSpPr>
        <p:spPr>
          <a:xfrm>
            <a:off x="1981200" y="445025"/>
            <a:ext cx="5181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83" name="Google Shape;883;p32"/>
          <p:cNvSpPr txBox="1">
            <a:spLocks noGrp="1"/>
          </p:cNvSpPr>
          <p:nvPr>
            <p:ph type="title" idx="2"/>
          </p:nvPr>
        </p:nvSpPr>
        <p:spPr>
          <a:xfrm>
            <a:off x="859194" y="1683316"/>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4" name="Google Shape;884;p32"/>
          <p:cNvSpPr txBox="1">
            <a:spLocks noGrp="1"/>
          </p:cNvSpPr>
          <p:nvPr>
            <p:ph type="subTitle" idx="1"/>
          </p:nvPr>
        </p:nvSpPr>
        <p:spPr>
          <a:xfrm>
            <a:off x="859194" y="204005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5" name="Google Shape;885;p32"/>
          <p:cNvSpPr txBox="1">
            <a:spLocks noGrp="1"/>
          </p:cNvSpPr>
          <p:nvPr>
            <p:ph type="title" idx="3"/>
          </p:nvPr>
        </p:nvSpPr>
        <p:spPr>
          <a:xfrm>
            <a:off x="3725157" y="1683316"/>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6" name="Google Shape;886;p32"/>
          <p:cNvSpPr txBox="1">
            <a:spLocks noGrp="1"/>
          </p:cNvSpPr>
          <p:nvPr>
            <p:ph type="subTitle" idx="4"/>
          </p:nvPr>
        </p:nvSpPr>
        <p:spPr>
          <a:xfrm>
            <a:off x="3725157" y="204005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7" name="Google Shape;887;p32"/>
          <p:cNvSpPr txBox="1">
            <a:spLocks noGrp="1"/>
          </p:cNvSpPr>
          <p:nvPr>
            <p:ph type="title" idx="5"/>
          </p:nvPr>
        </p:nvSpPr>
        <p:spPr>
          <a:xfrm>
            <a:off x="859194" y="3497531"/>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88" name="Google Shape;888;p32"/>
          <p:cNvSpPr txBox="1">
            <a:spLocks noGrp="1"/>
          </p:cNvSpPr>
          <p:nvPr>
            <p:ph type="subTitle" idx="6"/>
          </p:nvPr>
        </p:nvSpPr>
        <p:spPr>
          <a:xfrm>
            <a:off x="859194" y="385367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9" name="Google Shape;889;p32"/>
          <p:cNvSpPr txBox="1">
            <a:spLocks noGrp="1"/>
          </p:cNvSpPr>
          <p:nvPr>
            <p:ph type="title" idx="7"/>
          </p:nvPr>
        </p:nvSpPr>
        <p:spPr>
          <a:xfrm>
            <a:off x="3725157" y="3497531"/>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0" name="Google Shape;890;p32"/>
          <p:cNvSpPr txBox="1">
            <a:spLocks noGrp="1"/>
          </p:cNvSpPr>
          <p:nvPr>
            <p:ph type="subTitle" idx="8"/>
          </p:nvPr>
        </p:nvSpPr>
        <p:spPr>
          <a:xfrm>
            <a:off x="3725157" y="385367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1" name="Google Shape;891;p32"/>
          <p:cNvSpPr txBox="1">
            <a:spLocks noGrp="1"/>
          </p:cNvSpPr>
          <p:nvPr>
            <p:ph type="title" idx="9"/>
          </p:nvPr>
        </p:nvSpPr>
        <p:spPr>
          <a:xfrm>
            <a:off x="6286319" y="1683316"/>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2" name="Google Shape;892;p32"/>
          <p:cNvSpPr txBox="1">
            <a:spLocks noGrp="1"/>
          </p:cNvSpPr>
          <p:nvPr>
            <p:ph type="subTitle" idx="13"/>
          </p:nvPr>
        </p:nvSpPr>
        <p:spPr>
          <a:xfrm>
            <a:off x="6286319" y="204005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93" name="Google Shape;893;p32"/>
          <p:cNvSpPr txBox="1">
            <a:spLocks noGrp="1"/>
          </p:cNvSpPr>
          <p:nvPr>
            <p:ph type="title" idx="14"/>
          </p:nvPr>
        </p:nvSpPr>
        <p:spPr>
          <a:xfrm>
            <a:off x="6286319" y="3497531"/>
            <a:ext cx="2011800" cy="45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4" name="Google Shape;894;p32"/>
          <p:cNvSpPr txBox="1">
            <a:spLocks noGrp="1"/>
          </p:cNvSpPr>
          <p:nvPr>
            <p:ph type="subTitle" idx="15"/>
          </p:nvPr>
        </p:nvSpPr>
        <p:spPr>
          <a:xfrm>
            <a:off x="6286319" y="3853670"/>
            <a:ext cx="2011800" cy="7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95" name="Google Shape;895;p32"/>
          <p:cNvGrpSpPr/>
          <p:nvPr/>
        </p:nvGrpSpPr>
        <p:grpSpPr>
          <a:xfrm rot="10800000" flipH="1">
            <a:off x="7659730" y="-54363"/>
            <a:ext cx="1536922" cy="1452649"/>
            <a:chOff x="7659740" y="3784037"/>
            <a:chExt cx="1536922" cy="1452649"/>
          </a:xfrm>
        </p:grpSpPr>
        <p:sp>
          <p:nvSpPr>
            <p:cNvPr id="896" name="Google Shape;896;p32"/>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8" name="Google Shape;898;p32"/>
          <p:cNvSpPr/>
          <p:nvPr/>
        </p:nvSpPr>
        <p:spPr>
          <a:xfrm flipH="1">
            <a:off x="6425483" y="236728"/>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flipH="1">
            <a:off x="4374654" y="-289493"/>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flipH="1">
            <a:off x="8098363" y="869339"/>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flipH="1">
            <a:off x="1981194" y="517355"/>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flipH="1">
            <a:off x="4494212" y="4914169"/>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3" name="Google Shape;903;p32"/>
          <p:cNvGrpSpPr/>
          <p:nvPr/>
        </p:nvGrpSpPr>
        <p:grpSpPr>
          <a:xfrm flipH="1">
            <a:off x="493524" y="215551"/>
            <a:ext cx="444559" cy="643243"/>
            <a:chOff x="8190583" y="832664"/>
            <a:chExt cx="444559" cy="643243"/>
          </a:xfrm>
        </p:grpSpPr>
        <p:sp>
          <p:nvSpPr>
            <p:cNvPr id="904" name="Google Shape;904;p32"/>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2"/>
          <p:cNvGrpSpPr/>
          <p:nvPr/>
        </p:nvGrpSpPr>
        <p:grpSpPr>
          <a:xfrm rot="-1341537" flipH="1">
            <a:off x="7297472" y="3734941"/>
            <a:ext cx="3624124" cy="2514035"/>
            <a:chOff x="-2561500" y="1171298"/>
            <a:chExt cx="3624198" cy="2514086"/>
          </a:xfrm>
        </p:grpSpPr>
        <p:sp>
          <p:nvSpPr>
            <p:cNvPr id="907" name="Google Shape;907;p32"/>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2"/>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2"/>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0" name="Google Shape;910;p32"/>
          <p:cNvSpPr/>
          <p:nvPr/>
        </p:nvSpPr>
        <p:spPr>
          <a:xfrm flipH="1">
            <a:off x="-115484" y="28044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2"/>
          <p:cNvSpPr/>
          <p:nvPr/>
        </p:nvSpPr>
        <p:spPr>
          <a:xfrm flipH="1">
            <a:off x="157704" y="139826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2"/>
          <p:cNvSpPr/>
          <p:nvPr/>
        </p:nvSpPr>
        <p:spPr>
          <a:xfrm rot="8223088" flipH="1">
            <a:off x="8794105" y="2162575"/>
            <a:ext cx="841372" cy="81835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913"/>
        <p:cNvGrpSpPr/>
        <p:nvPr/>
      </p:nvGrpSpPr>
      <p:grpSpPr>
        <a:xfrm>
          <a:off x="0" y="0"/>
          <a:ext cx="0" cy="0"/>
          <a:chOff x="0" y="0"/>
          <a:chExt cx="0" cy="0"/>
        </a:xfrm>
      </p:grpSpPr>
      <p:sp>
        <p:nvSpPr>
          <p:cNvPr id="914" name="Google Shape;914;p33"/>
          <p:cNvSpPr txBox="1">
            <a:spLocks noGrp="1"/>
          </p:cNvSpPr>
          <p:nvPr>
            <p:ph type="title" hasCustomPrompt="1"/>
          </p:nvPr>
        </p:nvSpPr>
        <p:spPr>
          <a:xfrm>
            <a:off x="782763" y="2495849"/>
            <a:ext cx="2366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5" name="Google Shape;915;p33"/>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6" name="Google Shape;916;p33"/>
          <p:cNvSpPr txBox="1">
            <a:spLocks noGrp="1"/>
          </p:cNvSpPr>
          <p:nvPr>
            <p:ph type="title" idx="2" hasCustomPrompt="1"/>
          </p:nvPr>
        </p:nvSpPr>
        <p:spPr>
          <a:xfrm>
            <a:off x="3388788" y="2495849"/>
            <a:ext cx="2366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7" name="Google Shape;917;p33"/>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18" name="Google Shape;918;p33"/>
          <p:cNvSpPr txBox="1">
            <a:spLocks noGrp="1"/>
          </p:cNvSpPr>
          <p:nvPr>
            <p:ph type="title" idx="4" hasCustomPrompt="1"/>
          </p:nvPr>
        </p:nvSpPr>
        <p:spPr>
          <a:xfrm>
            <a:off x="5994838" y="2495849"/>
            <a:ext cx="23664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6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919" name="Google Shape;919;p33"/>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20" name="Google Shape;920;p33"/>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921" name="Google Shape;921;p33"/>
          <p:cNvGrpSpPr/>
          <p:nvPr/>
        </p:nvGrpSpPr>
        <p:grpSpPr>
          <a:xfrm>
            <a:off x="7679978" y="4105123"/>
            <a:ext cx="2406509" cy="2231855"/>
            <a:chOff x="0" y="-457365"/>
            <a:chExt cx="2406509" cy="2231855"/>
          </a:xfrm>
        </p:grpSpPr>
        <p:sp>
          <p:nvSpPr>
            <p:cNvPr id="922" name="Google Shape;922;p33"/>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3"/>
          <p:cNvGrpSpPr/>
          <p:nvPr/>
        </p:nvGrpSpPr>
        <p:grpSpPr>
          <a:xfrm rot="-10559835">
            <a:off x="3966212" y="4654988"/>
            <a:ext cx="1211553" cy="1132128"/>
            <a:chOff x="5551666" y="-1290892"/>
            <a:chExt cx="1211627" cy="1132197"/>
          </a:xfrm>
        </p:grpSpPr>
        <p:sp>
          <p:nvSpPr>
            <p:cNvPr id="929" name="Google Shape;929;p33"/>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3"/>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33"/>
          <p:cNvGrpSpPr/>
          <p:nvPr/>
        </p:nvGrpSpPr>
        <p:grpSpPr>
          <a:xfrm rot="5400000">
            <a:off x="-169544" y="3842452"/>
            <a:ext cx="1536922" cy="1452649"/>
            <a:chOff x="7659740" y="3784037"/>
            <a:chExt cx="1536922" cy="1452649"/>
          </a:xfrm>
        </p:grpSpPr>
        <p:sp>
          <p:nvSpPr>
            <p:cNvPr id="933" name="Google Shape;933;p33"/>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33"/>
          <p:cNvSpPr/>
          <p:nvPr/>
        </p:nvSpPr>
        <p:spPr>
          <a:xfrm>
            <a:off x="-203747" y="230318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3"/>
          <p:cNvSpPr/>
          <p:nvPr/>
        </p:nvSpPr>
        <p:spPr>
          <a:xfrm>
            <a:off x="2924951" y="446570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3"/>
          <p:cNvSpPr/>
          <p:nvPr/>
        </p:nvSpPr>
        <p:spPr>
          <a:xfrm>
            <a:off x="6886270" y="4628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33"/>
          <p:cNvGrpSpPr/>
          <p:nvPr/>
        </p:nvGrpSpPr>
        <p:grpSpPr>
          <a:xfrm>
            <a:off x="8188616" y="1340800"/>
            <a:ext cx="479157" cy="469183"/>
            <a:chOff x="1020788" y="-463575"/>
            <a:chExt cx="479157" cy="469183"/>
          </a:xfrm>
        </p:grpSpPr>
        <p:sp>
          <p:nvSpPr>
            <p:cNvPr id="939" name="Google Shape;939;p33"/>
            <p:cNvSpPr/>
            <p:nvPr/>
          </p:nvSpPr>
          <p:spPr>
            <a:xfrm>
              <a:off x="1081012" y="-463575"/>
              <a:ext cx="368872" cy="469183"/>
            </a:xfrm>
            <a:custGeom>
              <a:avLst/>
              <a:gdLst/>
              <a:ahLst/>
              <a:cxnLst/>
              <a:rect l="l" t="t" r="r" b="b"/>
              <a:pathLst>
                <a:path w="1960" h="2493" extrusionOk="0">
                  <a:moveTo>
                    <a:pt x="1635" y="1"/>
                  </a:moveTo>
                  <a:lnTo>
                    <a:pt x="1" y="2362"/>
                  </a:lnTo>
                  <a:lnTo>
                    <a:pt x="145" y="2492"/>
                  </a:lnTo>
                  <a:lnTo>
                    <a:pt x="1959" y="152"/>
                  </a:lnTo>
                  <a:lnTo>
                    <a:pt x="16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a:off x="1020788" y="-407493"/>
              <a:ext cx="479157" cy="353251"/>
            </a:xfrm>
            <a:custGeom>
              <a:avLst/>
              <a:gdLst/>
              <a:ahLst/>
              <a:cxnLst/>
              <a:rect l="l" t="t" r="r" b="b"/>
              <a:pathLst>
                <a:path w="2546" h="1877" extrusionOk="0">
                  <a:moveTo>
                    <a:pt x="127" y="0"/>
                  </a:moveTo>
                  <a:lnTo>
                    <a:pt x="1" y="149"/>
                  </a:lnTo>
                  <a:lnTo>
                    <a:pt x="2407" y="1876"/>
                  </a:lnTo>
                  <a:lnTo>
                    <a:pt x="2546" y="1546"/>
                  </a:lnTo>
                  <a:lnTo>
                    <a:pt x="1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 name="Google Shape;941;p33"/>
          <p:cNvSpPr/>
          <p:nvPr/>
        </p:nvSpPr>
        <p:spPr>
          <a:xfrm>
            <a:off x="8668217" y="2493957"/>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 name="Google Shape;942;p33"/>
          <p:cNvGrpSpPr/>
          <p:nvPr/>
        </p:nvGrpSpPr>
        <p:grpSpPr>
          <a:xfrm>
            <a:off x="2177736" y="228026"/>
            <a:ext cx="444559" cy="643243"/>
            <a:chOff x="8190583" y="832664"/>
            <a:chExt cx="444559" cy="643243"/>
          </a:xfrm>
        </p:grpSpPr>
        <p:sp>
          <p:nvSpPr>
            <p:cNvPr id="943" name="Google Shape;943;p33"/>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3"/>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33"/>
          <p:cNvGrpSpPr/>
          <p:nvPr/>
        </p:nvGrpSpPr>
        <p:grpSpPr>
          <a:xfrm>
            <a:off x="7680002" y="-132294"/>
            <a:ext cx="1502666" cy="1749648"/>
            <a:chOff x="7811474" y="-177882"/>
            <a:chExt cx="1502666" cy="1749648"/>
          </a:xfrm>
        </p:grpSpPr>
        <p:sp>
          <p:nvSpPr>
            <p:cNvPr id="946" name="Google Shape;946;p33"/>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3"/>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33"/>
          <p:cNvGrpSpPr/>
          <p:nvPr/>
        </p:nvGrpSpPr>
        <p:grpSpPr>
          <a:xfrm rot="8246435">
            <a:off x="-953508" y="-318365"/>
            <a:ext cx="2058174" cy="1427744"/>
            <a:chOff x="-2561500" y="1171298"/>
            <a:chExt cx="3624198" cy="2514086"/>
          </a:xfrm>
        </p:grpSpPr>
        <p:sp>
          <p:nvSpPr>
            <p:cNvPr id="949" name="Google Shape;949;p33"/>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3"/>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3"/>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33"/>
          <p:cNvSpPr/>
          <p:nvPr/>
        </p:nvSpPr>
        <p:spPr>
          <a:xfrm>
            <a:off x="5882815" y="-182169"/>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3"/>
          <p:cNvSpPr/>
          <p:nvPr/>
        </p:nvSpPr>
        <p:spPr>
          <a:xfrm>
            <a:off x="969219" y="922013"/>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54"/>
        <p:cNvGrpSpPr/>
        <p:nvPr/>
      </p:nvGrpSpPr>
      <p:grpSpPr>
        <a:xfrm>
          <a:off x="0" y="0"/>
          <a:ext cx="0" cy="0"/>
          <a:chOff x="0" y="0"/>
          <a:chExt cx="0" cy="0"/>
        </a:xfrm>
      </p:grpSpPr>
      <p:sp>
        <p:nvSpPr>
          <p:cNvPr id="955" name="Google Shape;955;p34"/>
          <p:cNvSpPr txBox="1">
            <a:spLocks noGrp="1"/>
          </p:cNvSpPr>
          <p:nvPr>
            <p:ph type="ctrTitle"/>
          </p:nvPr>
        </p:nvSpPr>
        <p:spPr>
          <a:xfrm>
            <a:off x="720000" y="790575"/>
            <a:ext cx="7708500" cy="924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56" name="Google Shape;956;p34"/>
          <p:cNvSpPr txBox="1">
            <a:spLocks noGrp="1"/>
          </p:cNvSpPr>
          <p:nvPr>
            <p:ph type="subTitle" idx="1"/>
          </p:nvPr>
        </p:nvSpPr>
        <p:spPr>
          <a:xfrm>
            <a:off x="720000" y="2462979"/>
            <a:ext cx="3852000" cy="104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957" name="Google Shape;957;p34"/>
          <p:cNvGrpSpPr/>
          <p:nvPr/>
        </p:nvGrpSpPr>
        <p:grpSpPr>
          <a:xfrm flipH="1">
            <a:off x="273670" y="-307272"/>
            <a:ext cx="475729" cy="528034"/>
            <a:chOff x="6118687" y="-342697"/>
            <a:chExt cx="475729" cy="528034"/>
          </a:xfrm>
        </p:grpSpPr>
        <p:sp>
          <p:nvSpPr>
            <p:cNvPr id="958" name="Google Shape;958;p34"/>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4"/>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0" name="Google Shape;960;p34"/>
          <p:cNvSpPr/>
          <p:nvPr/>
        </p:nvSpPr>
        <p:spPr>
          <a:xfrm flipH="1">
            <a:off x="6577840" y="5012350"/>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4"/>
          <p:cNvSpPr/>
          <p:nvPr/>
        </p:nvSpPr>
        <p:spPr>
          <a:xfrm flipH="1">
            <a:off x="8221944"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4"/>
          <p:cNvSpPr/>
          <p:nvPr/>
        </p:nvSpPr>
        <p:spPr>
          <a:xfrm flipH="1">
            <a:off x="8176304"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4"/>
          <p:cNvSpPr/>
          <p:nvPr/>
        </p:nvSpPr>
        <p:spPr>
          <a:xfrm flipH="1">
            <a:off x="8428211" y="439898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4"/>
          <p:cNvSpPr/>
          <p:nvPr/>
        </p:nvSpPr>
        <p:spPr>
          <a:xfrm flipH="1">
            <a:off x="676859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4"/>
          <p:cNvSpPr/>
          <p:nvPr/>
        </p:nvSpPr>
        <p:spPr>
          <a:xfrm flipH="1">
            <a:off x="5410983" y="418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4"/>
          <p:cNvSpPr/>
          <p:nvPr/>
        </p:nvSpPr>
        <p:spPr>
          <a:xfrm flipH="1">
            <a:off x="27634" y="21414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4"/>
          <p:cNvSpPr/>
          <p:nvPr/>
        </p:nvSpPr>
        <p:spPr>
          <a:xfrm flipH="1">
            <a:off x="4975691"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4"/>
          <p:cNvSpPr/>
          <p:nvPr/>
        </p:nvSpPr>
        <p:spPr>
          <a:xfrm flipH="1">
            <a:off x="2741636" y="-2437"/>
            <a:ext cx="1234700" cy="230256"/>
          </a:xfrm>
          <a:custGeom>
            <a:avLst/>
            <a:gdLst/>
            <a:ahLst/>
            <a:cxnLst/>
            <a:rect l="l" t="t" r="r" b="b"/>
            <a:pathLst>
              <a:path w="7223" h="1347" extrusionOk="0">
                <a:moveTo>
                  <a:pt x="1" y="0"/>
                </a:moveTo>
                <a:cubicBezTo>
                  <a:pt x="1" y="0"/>
                  <a:pt x="675" y="1320"/>
                  <a:pt x="1206" y="1320"/>
                </a:cubicBezTo>
                <a:cubicBezTo>
                  <a:pt x="1255" y="1320"/>
                  <a:pt x="1303" y="1309"/>
                  <a:pt x="1348" y="1284"/>
                </a:cubicBezTo>
                <a:cubicBezTo>
                  <a:pt x="1889" y="993"/>
                  <a:pt x="1569" y="452"/>
                  <a:pt x="2442" y="415"/>
                </a:cubicBezTo>
                <a:cubicBezTo>
                  <a:pt x="2456" y="414"/>
                  <a:pt x="2469" y="414"/>
                  <a:pt x="2483" y="414"/>
                </a:cubicBezTo>
                <a:cubicBezTo>
                  <a:pt x="3243" y="414"/>
                  <a:pt x="4176" y="1347"/>
                  <a:pt x="5284" y="1347"/>
                </a:cubicBezTo>
                <a:cubicBezTo>
                  <a:pt x="5443" y="1347"/>
                  <a:pt x="5606" y="1328"/>
                  <a:pt x="5772" y="1284"/>
                </a:cubicBezTo>
                <a:cubicBezTo>
                  <a:pt x="7117" y="929"/>
                  <a:pt x="7223" y="0"/>
                  <a:pt x="7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4"/>
          <p:cNvSpPr/>
          <p:nvPr/>
        </p:nvSpPr>
        <p:spPr>
          <a:xfrm flipH="1">
            <a:off x="2774456" y="-2437"/>
            <a:ext cx="1130939" cy="269914"/>
          </a:xfrm>
          <a:custGeom>
            <a:avLst/>
            <a:gdLst/>
            <a:ahLst/>
            <a:cxnLst/>
            <a:rect l="l" t="t" r="r" b="b"/>
            <a:pathLst>
              <a:path w="6616" h="1579" extrusionOk="0">
                <a:moveTo>
                  <a:pt x="1" y="0"/>
                </a:moveTo>
                <a:cubicBezTo>
                  <a:pt x="1" y="0"/>
                  <a:pt x="219" y="1578"/>
                  <a:pt x="982" y="1578"/>
                </a:cubicBezTo>
                <a:cubicBezTo>
                  <a:pt x="1008" y="1578"/>
                  <a:pt x="1035" y="1577"/>
                  <a:pt x="1061" y="1573"/>
                </a:cubicBezTo>
                <a:cubicBezTo>
                  <a:pt x="1889" y="1457"/>
                  <a:pt x="1697" y="500"/>
                  <a:pt x="2356" y="452"/>
                </a:cubicBezTo>
                <a:cubicBezTo>
                  <a:pt x="2381" y="450"/>
                  <a:pt x="2406" y="450"/>
                  <a:pt x="2431"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4"/>
          <p:cNvSpPr/>
          <p:nvPr/>
        </p:nvSpPr>
        <p:spPr>
          <a:xfrm flipH="1">
            <a:off x="8995289" y="462818"/>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34"/>
          <p:cNvGrpSpPr/>
          <p:nvPr/>
        </p:nvGrpSpPr>
        <p:grpSpPr>
          <a:xfrm rot="-3876743" flipH="1">
            <a:off x="2334584" y="4480805"/>
            <a:ext cx="2699413" cy="2242347"/>
            <a:chOff x="5185500" y="3824725"/>
            <a:chExt cx="329700" cy="273875"/>
          </a:xfrm>
        </p:grpSpPr>
        <p:sp>
          <p:nvSpPr>
            <p:cNvPr id="972" name="Google Shape;972;p34"/>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4"/>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4"/>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4"/>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4"/>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4"/>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8" name="Google Shape;978;p34"/>
          <p:cNvSpPr txBox="1"/>
          <p:nvPr/>
        </p:nvSpPr>
        <p:spPr>
          <a:xfrm>
            <a:off x="720000" y="3622257"/>
            <a:ext cx="3852000" cy="673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Lato"/>
                <a:ea typeface="Lato"/>
                <a:cs typeface="Lato"/>
                <a:sym typeface="Lato"/>
              </a:rPr>
              <a:t>CREDITS: This presentation template was created</a:t>
            </a:r>
            <a:r>
              <a:rPr lang="en" sz="1200" b="1">
                <a:solidFill>
                  <a:schemeClr val="dk1"/>
                </a:solidFill>
                <a:latin typeface="Lato"/>
                <a:ea typeface="Lato"/>
                <a:cs typeface="Lato"/>
                <a:sym typeface="Lato"/>
              </a:rPr>
              <a:t> </a:t>
            </a:r>
            <a:r>
              <a:rPr lang="en" sz="12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by Slidesgo,</a:t>
            </a:r>
            <a:r>
              <a:rPr lang="en" sz="1200" b="1">
                <a:solidFill>
                  <a:schemeClr val="dk1"/>
                </a:solidFill>
                <a:latin typeface="Lato"/>
                <a:ea typeface="Lato"/>
                <a:cs typeface="Lato"/>
                <a:sym typeface="Lato"/>
              </a:rPr>
              <a:t> </a:t>
            </a:r>
            <a:r>
              <a:rPr lang="en" sz="1200">
                <a:solidFill>
                  <a:schemeClr val="dk1"/>
                </a:solidFill>
                <a:latin typeface="Lato"/>
                <a:ea typeface="Lato"/>
                <a:cs typeface="Lato"/>
                <a:sym typeface="Lato"/>
              </a:rPr>
              <a:t>including icons</a:t>
            </a:r>
            <a:r>
              <a:rPr lang="en" sz="1200" b="1">
                <a:solidFill>
                  <a:schemeClr val="dk1"/>
                </a:solidFill>
                <a:latin typeface="Lato"/>
                <a:ea typeface="Lato"/>
                <a:cs typeface="Lato"/>
                <a:sym typeface="Lato"/>
              </a:rPr>
              <a:t> </a:t>
            </a:r>
            <a:r>
              <a:rPr lang="en" sz="12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by Flaticon,</a:t>
            </a:r>
            <a:r>
              <a:rPr lang="en" sz="1200" b="1">
                <a:solidFill>
                  <a:schemeClr val="dk1"/>
                </a:solidFill>
                <a:latin typeface="Lato"/>
                <a:ea typeface="Lato"/>
                <a:cs typeface="Lato"/>
                <a:sym typeface="Lato"/>
              </a:rPr>
              <a:t> i</a:t>
            </a:r>
            <a:r>
              <a:rPr lang="en" sz="1200">
                <a:solidFill>
                  <a:schemeClr val="dk1"/>
                </a:solidFill>
                <a:latin typeface="Lato"/>
                <a:ea typeface="Lato"/>
                <a:cs typeface="Lato"/>
                <a:sym typeface="Lato"/>
              </a:rPr>
              <a:t>nfographics &amp; images </a:t>
            </a:r>
            <a:r>
              <a:rPr lang="en" sz="12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by Freepik</a:t>
            </a:r>
            <a:r>
              <a:rPr lang="en" sz="1200" b="1">
                <a:solidFill>
                  <a:schemeClr val="dk1"/>
                </a:solidFill>
                <a:latin typeface="Lato"/>
                <a:ea typeface="Lato"/>
                <a:cs typeface="Lato"/>
                <a:sym typeface="Lato"/>
              </a:rPr>
              <a:t> </a:t>
            </a:r>
            <a:endParaRPr sz="1200" b="1">
              <a:solidFill>
                <a:schemeClr val="dk1"/>
              </a:solidFill>
              <a:latin typeface="Lato"/>
              <a:ea typeface="Lato"/>
              <a:cs typeface="Lato"/>
              <a:sym typeface="Lato"/>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97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1" name="Google Shape;111;p5"/>
          <p:cNvSpPr txBox="1">
            <a:spLocks noGrp="1"/>
          </p:cNvSpPr>
          <p:nvPr>
            <p:ph type="title" idx="2"/>
          </p:nvPr>
        </p:nvSpPr>
        <p:spPr>
          <a:xfrm>
            <a:off x="725600" y="2156910"/>
            <a:ext cx="2762400" cy="32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2" name="Google Shape;112;p5"/>
          <p:cNvSpPr txBox="1">
            <a:spLocks noGrp="1"/>
          </p:cNvSpPr>
          <p:nvPr>
            <p:ph type="subTitle" idx="1"/>
          </p:nvPr>
        </p:nvSpPr>
        <p:spPr>
          <a:xfrm>
            <a:off x="725612" y="2675381"/>
            <a:ext cx="2762400" cy="121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5"/>
          <p:cNvSpPr txBox="1">
            <a:spLocks noGrp="1"/>
          </p:cNvSpPr>
          <p:nvPr>
            <p:ph type="title" idx="3"/>
          </p:nvPr>
        </p:nvSpPr>
        <p:spPr>
          <a:xfrm>
            <a:off x="5665516" y="2156910"/>
            <a:ext cx="2762400" cy="328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5"/>
          <p:cNvSpPr txBox="1">
            <a:spLocks noGrp="1"/>
          </p:cNvSpPr>
          <p:nvPr>
            <p:ph type="subTitle" idx="4"/>
          </p:nvPr>
        </p:nvSpPr>
        <p:spPr>
          <a:xfrm>
            <a:off x="5665513" y="2675381"/>
            <a:ext cx="2762400" cy="121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5" name="Google Shape;115;p5"/>
          <p:cNvGrpSpPr/>
          <p:nvPr/>
        </p:nvGrpSpPr>
        <p:grpSpPr>
          <a:xfrm>
            <a:off x="6181487" y="-1694690"/>
            <a:ext cx="2406509" cy="2231855"/>
            <a:chOff x="0" y="-457365"/>
            <a:chExt cx="2406509" cy="2231855"/>
          </a:xfrm>
        </p:grpSpPr>
        <p:sp>
          <p:nvSpPr>
            <p:cNvPr id="116" name="Google Shape;116;p5"/>
            <p:cNvSpPr/>
            <p:nvPr/>
          </p:nvSpPr>
          <p:spPr>
            <a:xfrm>
              <a:off x="0" y="-457365"/>
              <a:ext cx="1837208" cy="1546628"/>
            </a:xfrm>
            <a:custGeom>
              <a:avLst/>
              <a:gdLst/>
              <a:ahLst/>
              <a:cxnLst/>
              <a:rect l="l" t="t" r="r" b="b"/>
              <a:pathLst>
                <a:path w="9762"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113860" y="-320169"/>
              <a:ext cx="1837020" cy="1546628"/>
            </a:xfrm>
            <a:custGeom>
              <a:avLst/>
              <a:gdLst/>
              <a:ahLst/>
              <a:cxnLst/>
              <a:rect l="l" t="t" r="r" b="b"/>
              <a:pathLst>
                <a:path w="9761" h="8218" extrusionOk="0">
                  <a:moveTo>
                    <a:pt x="9476" y="1"/>
                  </a:moveTo>
                  <a:lnTo>
                    <a:pt x="0" y="7873"/>
                  </a:lnTo>
                  <a:lnTo>
                    <a:pt x="287" y="8217"/>
                  </a:lnTo>
                  <a:lnTo>
                    <a:pt x="9761" y="345"/>
                  </a:lnTo>
                  <a:lnTo>
                    <a:pt x="94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227532" y="-182973"/>
              <a:ext cx="1837585" cy="1546439"/>
            </a:xfrm>
            <a:custGeom>
              <a:avLst/>
              <a:gdLst/>
              <a:ahLst/>
              <a:cxnLst/>
              <a:rect l="l" t="t" r="r" b="b"/>
              <a:pathLst>
                <a:path w="9764" h="8217" extrusionOk="0">
                  <a:moveTo>
                    <a:pt x="9477" y="0"/>
                  </a:moveTo>
                  <a:lnTo>
                    <a:pt x="1" y="7872"/>
                  </a:lnTo>
                  <a:lnTo>
                    <a:pt x="288" y="8217"/>
                  </a:lnTo>
                  <a:lnTo>
                    <a:pt x="9764" y="345"/>
                  </a:lnTo>
                  <a:lnTo>
                    <a:pt x="94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341768" y="-45965"/>
              <a:ext cx="1837208" cy="1546628"/>
            </a:xfrm>
            <a:custGeom>
              <a:avLst/>
              <a:gdLst/>
              <a:ahLst/>
              <a:cxnLst/>
              <a:rect l="l" t="t" r="r" b="b"/>
              <a:pathLst>
                <a:path w="9762" h="8218" extrusionOk="0">
                  <a:moveTo>
                    <a:pt x="9475" y="1"/>
                  </a:moveTo>
                  <a:lnTo>
                    <a:pt x="1" y="7873"/>
                  </a:lnTo>
                  <a:lnTo>
                    <a:pt x="286" y="8218"/>
                  </a:lnTo>
                  <a:lnTo>
                    <a:pt x="9761" y="345"/>
                  </a:lnTo>
                  <a:lnTo>
                    <a:pt x="94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455628" y="91231"/>
              <a:ext cx="1837208" cy="1546628"/>
            </a:xfrm>
            <a:custGeom>
              <a:avLst/>
              <a:gdLst/>
              <a:ahLst/>
              <a:cxnLst/>
              <a:rect l="l" t="t" r="r" b="b"/>
              <a:pathLst>
                <a:path w="9762" h="8218" extrusionOk="0">
                  <a:moveTo>
                    <a:pt x="9474" y="0"/>
                  </a:moveTo>
                  <a:lnTo>
                    <a:pt x="1" y="7872"/>
                  </a:lnTo>
                  <a:lnTo>
                    <a:pt x="285" y="8217"/>
                  </a:lnTo>
                  <a:lnTo>
                    <a:pt x="9761" y="345"/>
                  </a:lnTo>
                  <a:lnTo>
                    <a:pt x="9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569489" y="227863"/>
              <a:ext cx="1837020" cy="1546628"/>
            </a:xfrm>
            <a:custGeom>
              <a:avLst/>
              <a:gdLst/>
              <a:ahLst/>
              <a:cxnLst/>
              <a:rect l="l" t="t" r="r" b="b"/>
              <a:pathLst>
                <a:path w="9761" h="8218" extrusionOk="0">
                  <a:moveTo>
                    <a:pt x="9474" y="1"/>
                  </a:moveTo>
                  <a:lnTo>
                    <a:pt x="0" y="7873"/>
                  </a:lnTo>
                  <a:lnTo>
                    <a:pt x="285" y="8218"/>
                  </a:lnTo>
                  <a:lnTo>
                    <a:pt x="9761" y="346"/>
                  </a:lnTo>
                  <a:lnTo>
                    <a:pt x="94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5"/>
          <p:cNvGrpSpPr/>
          <p:nvPr/>
        </p:nvGrpSpPr>
        <p:grpSpPr>
          <a:xfrm rot="-2925998">
            <a:off x="-477679" y="-473462"/>
            <a:ext cx="1211576" cy="1132150"/>
            <a:chOff x="5551666" y="-1290892"/>
            <a:chExt cx="1211627" cy="1132197"/>
          </a:xfrm>
        </p:grpSpPr>
        <p:sp>
          <p:nvSpPr>
            <p:cNvPr id="123" name="Google Shape;123;p5"/>
            <p:cNvSpPr/>
            <p:nvPr/>
          </p:nvSpPr>
          <p:spPr>
            <a:xfrm>
              <a:off x="6153337" y="-170552"/>
              <a:ext cx="113861" cy="11857"/>
            </a:xfrm>
            <a:custGeom>
              <a:avLst/>
              <a:gdLst/>
              <a:ahLst/>
              <a:cxnLst/>
              <a:rect l="l" t="t" r="r" b="b"/>
              <a:pathLst>
                <a:path w="605" h="63" fill="none" extrusionOk="0">
                  <a:moveTo>
                    <a:pt x="605" y="0"/>
                  </a:moveTo>
                  <a:cubicBezTo>
                    <a:pt x="407" y="42"/>
                    <a:pt x="205" y="62"/>
                    <a:pt x="0" y="6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146750" y="-1290892"/>
              <a:ext cx="616543" cy="1077069"/>
            </a:xfrm>
            <a:custGeom>
              <a:avLst/>
              <a:gdLst/>
              <a:ahLst/>
              <a:cxnLst/>
              <a:rect l="l" t="t" r="r" b="b"/>
              <a:pathLst>
                <a:path w="3276" h="5723" fill="none" extrusionOk="0">
                  <a:moveTo>
                    <a:pt x="0" y="17"/>
                  </a:moveTo>
                  <a:cubicBezTo>
                    <a:pt x="1408" y="1"/>
                    <a:pt x="2638" y="965"/>
                    <a:pt x="2958" y="2337"/>
                  </a:cubicBezTo>
                  <a:cubicBezTo>
                    <a:pt x="3276" y="3708"/>
                    <a:pt x="2599" y="5117"/>
                    <a:pt x="1327" y="5722"/>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5551666" y="-1287693"/>
              <a:ext cx="595277" cy="1094759"/>
            </a:xfrm>
            <a:custGeom>
              <a:avLst/>
              <a:gdLst/>
              <a:ahLst/>
              <a:cxnLst/>
              <a:rect l="l" t="t" r="r" b="b"/>
              <a:pathLst>
                <a:path w="3163" h="5817" fill="none" extrusionOk="0">
                  <a:moveTo>
                    <a:pt x="2169" y="5817"/>
                  </a:moveTo>
                  <a:cubicBezTo>
                    <a:pt x="809" y="5317"/>
                    <a:pt x="0" y="3920"/>
                    <a:pt x="244" y="2493"/>
                  </a:cubicBezTo>
                  <a:cubicBezTo>
                    <a:pt x="487" y="1067"/>
                    <a:pt x="1715" y="19"/>
                    <a:pt x="3162" y="0"/>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5"/>
          <p:cNvGrpSpPr/>
          <p:nvPr/>
        </p:nvGrpSpPr>
        <p:grpSpPr>
          <a:xfrm>
            <a:off x="7659740" y="3784037"/>
            <a:ext cx="1536922" cy="1452649"/>
            <a:chOff x="7659740" y="3784037"/>
            <a:chExt cx="1536922" cy="1452649"/>
          </a:xfrm>
        </p:grpSpPr>
        <p:sp>
          <p:nvSpPr>
            <p:cNvPr id="127" name="Google Shape;127;p5"/>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5"/>
          <p:cNvSpPr/>
          <p:nvPr/>
        </p:nvSpPr>
        <p:spPr>
          <a:xfrm>
            <a:off x="1979045" y="458853"/>
            <a:ext cx="156639" cy="156639"/>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4374650" y="-230194"/>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567073" y="1017726"/>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2256372">
            <a:off x="2444330" y="4753391"/>
            <a:ext cx="1364441" cy="1327081"/>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8647839" y="231459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 name="Google Shape;134;p5"/>
          <p:cNvGrpSpPr/>
          <p:nvPr/>
        </p:nvGrpSpPr>
        <p:grpSpPr>
          <a:xfrm>
            <a:off x="-2300175" y="3784023"/>
            <a:ext cx="3624198" cy="2514086"/>
            <a:chOff x="-2561500" y="1171298"/>
            <a:chExt cx="3624198" cy="2514086"/>
          </a:xfrm>
        </p:grpSpPr>
        <p:sp>
          <p:nvSpPr>
            <p:cNvPr id="135" name="Google Shape;135;p5"/>
            <p:cNvSpPr/>
            <p:nvPr/>
          </p:nvSpPr>
          <p:spPr>
            <a:xfrm>
              <a:off x="-2235175" y="1171298"/>
              <a:ext cx="3297873" cy="1908785"/>
            </a:xfrm>
            <a:custGeom>
              <a:avLst/>
              <a:gdLst/>
              <a:ahLst/>
              <a:cxnLst/>
              <a:rect l="l" t="t" r="r" b="b"/>
              <a:pathLst>
                <a:path w="71117" h="41162" extrusionOk="0">
                  <a:moveTo>
                    <a:pt x="2142" y="1"/>
                  </a:moveTo>
                  <a:lnTo>
                    <a:pt x="0" y="3973"/>
                  </a:lnTo>
                  <a:lnTo>
                    <a:pt x="68967" y="41162"/>
                  </a:lnTo>
                  <a:lnTo>
                    <a:pt x="71117" y="37189"/>
                  </a:lnTo>
                  <a:lnTo>
                    <a:pt x="2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398175" y="1474157"/>
              <a:ext cx="3297548" cy="1908785"/>
            </a:xfrm>
            <a:custGeom>
              <a:avLst/>
              <a:gdLst/>
              <a:ahLst/>
              <a:cxnLst/>
              <a:rect l="l" t="t" r="r" b="b"/>
              <a:pathLst>
                <a:path w="71110" h="41162" extrusionOk="0">
                  <a:moveTo>
                    <a:pt x="2142" y="0"/>
                  </a:moveTo>
                  <a:lnTo>
                    <a:pt x="1" y="3972"/>
                  </a:lnTo>
                  <a:lnTo>
                    <a:pt x="68968" y="41161"/>
                  </a:lnTo>
                  <a:lnTo>
                    <a:pt x="71109" y="37189"/>
                  </a:lnTo>
                  <a:lnTo>
                    <a:pt x="21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561500" y="1776599"/>
              <a:ext cx="3297502" cy="1908785"/>
            </a:xfrm>
            <a:custGeom>
              <a:avLst/>
              <a:gdLst/>
              <a:ahLst/>
              <a:cxnLst/>
              <a:rect l="l" t="t" r="r" b="b"/>
              <a:pathLst>
                <a:path w="71109" h="41162" extrusionOk="0">
                  <a:moveTo>
                    <a:pt x="2141" y="0"/>
                  </a:moveTo>
                  <a:lnTo>
                    <a:pt x="0" y="3981"/>
                  </a:lnTo>
                  <a:lnTo>
                    <a:pt x="68967" y="41162"/>
                  </a:lnTo>
                  <a:lnTo>
                    <a:pt x="71109" y="37189"/>
                  </a:lnTo>
                  <a:lnTo>
                    <a:pt x="21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 name="Google Shape;138;p5"/>
          <p:cNvSpPr/>
          <p:nvPr/>
        </p:nvSpPr>
        <p:spPr>
          <a:xfrm>
            <a:off x="6278037" y="4326256"/>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6964866" y="1112525"/>
            <a:ext cx="163734" cy="163734"/>
          </a:xfrm>
          <a:custGeom>
            <a:avLst/>
            <a:gdLst/>
            <a:ahLst/>
            <a:cxnLst/>
            <a:rect l="l" t="t" r="r" b="b"/>
            <a:pathLst>
              <a:path w="870" h="870" extrusionOk="0">
                <a:moveTo>
                  <a:pt x="434" y="1"/>
                </a:moveTo>
                <a:cubicBezTo>
                  <a:pt x="195" y="1"/>
                  <a:pt x="1" y="195"/>
                  <a:pt x="1" y="434"/>
                </a:cubicBezTo>
                <a:cubicBezTo>
                  <a:pt x="1" y="674"/>
                  <a:pt x="195" y="870"/>
                  <a:pt x="434" y="870"/>
                </a:cubicBezTo>
                <a:cubicBezTo>
                  <a:pt x="674" y="870"/>
                  <a:pt x="870" y="674"/>
                  <a:pt x="870" y="434"/>
                </a:cubicBezTo>
                <a:cubicBezTo>
                  <a:pt x="870" y="195"/>
                  <a:pt x="674" y="1"/>
                  <a:pt x="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0"/>
        <p:cNvGrpSpPr/>
        <p:nvPr/>
      </p:nvGrpSpPr>
      <p:grpSpPr>
        <a:xfrm>
          <a:off x="0" y="0"/>
          <a:ext cx="0" cy="0"/>
          <a:chOff x="0" y="0"/>
          <a:chExt cx="0" cy="0"/>
        </a:xfrm>
      </p:grpSpPr>
      <p:sp>
        <p:nvSpPr>
          <p:cNvPr id="141" name="Google Shape;141;p6"/>
          <p:cNvSpPr txBox="1">
            <a:spLocks noGrp="1"/>
          </p:cNvSpPr>
          <p:nvPr>
            <p:ph type="title"/>
          </p:nvPr>
        </p:nvSpPr>
        <p:spPr>
          <a:xfrm>
            <a:off x="725825" y="445025"/>
            <a:ext cx="7692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42" name="Google Shape;142;p6"/>
          <p:cNvSpPr/>
          <p:nvPr/>
        </p:nvSpPr>
        <p:spPr>
          <a:xfrm>
            <a:off x="945660" y="655775"/>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382579" y="2419213"/>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328220" y="2470154"/>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1776425" y="4909631"/>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6"/>
          <p:cNvGrpSpPr/>
          <p:nvPr/>
        </p:nvGrpSpPr>
        <p:grpSpPr>
          <a:xfrm>
            <a:off x="7659740" y="3784037"/>
            <a:ext cx="1536922" cy="1452649"/>
            <a:chOff x="7659740" y="3784037"/>
            <a:chExt cx="1536922" cy="1452649"/>
          </a:xfrm>
        </p:grpSpPr>
        <p:sp>
          <p:nvSpPr>
            <p:cNvPr id="147" name="Google Shape;147;p6"/>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 name="Google Shape;149;p6"/>
          <p:cNvSpPr/>
          <p:nvPr/>
        </p:nvSpPr>
        <p:spPr>
          <a:xfrm>
            <a:off x="2022419" y="230984"/>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3380036" y="4182651"/>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8876225" y="2065214"/>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3663875" y="-79756"/>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6"/>
          <p:cNvGrpSpPr/>
          <p:nvPr/>
        </p:nvGrpSpPr>
        <p:grpSpPr>
          <a:xfrm>
            <a:off x="-256925" y="-79752"/>
            <a:ext cx="1536751" cy="1452990"/>
            <a:chOff x="-256925" y="-79752"/>
            <a:chExt cx="1536751" cy="1452990"/>
          </a:xfrm>
        </p:grpSpPr>
        <p:sp>
          <p:nvSpPr>
            <p:cNvPr id="154" name="Google Shape;154;p6"/>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6"/>
          <p:cNvSpPr/>
          <p:nvPr/>
        </p:nvSpPr>
        <p:spPr>
          <a:xfrm>
            <a:off x="7854255" y="4326243"/>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6"/>
          <p:cNvGrpSpPr/>
          <p:nvPr/>
        </p:nvGrpSpPr>
        <p:grpSpPr>
          <a:xfrm rot="3876743">
            <a:off x="3905740" y="4480805"/>
            <a:ext cx="2699413" cy="2242347"/>
            <a:chOff x="5185500" y="3824725"/>
            <a:chExt cx="329700" cy="273875"/>
          </a:xfrm>
        </p:grpSpPr>
        <p:sp>
          <p:nvSpPr>
            <p:cNvPr id="158" name="Google Shape;158;p6"/>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4"/>
        <p:cNvGrpSpPr/>
        <p:nvPr/>
      </p:nvGrpSpPr>
      <p:grpSpPr>
        <a:xfrm>
          <a:off x="0" y="0"/>
          <a:ext cx="0" cy="0"/>
          <a:chOff x="0" y="0"/>
          <a:chExt cx="0" cy="0"/>
        </a:xfrm>
      </p:grpSpPr>
      <p:sp>
        <p:nvSpPr>
          <p:cNvPr id="165" name="Google Shape;165;p7"/>
          <p:cNvSpPr txBox="1">
            <a:spLocks noGrp="1"/>
          </p:cNvSpPr>
          <p:nvPr>
            <p:ph type="body" idx="1"/>
          </p:nvPr>
        </p:nvSpPr>
        <p:spPr>
          <a:xfrm>
            <a:off x="610524" y="1582143"/>
            <a:ext cx="4721400" cy="28950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accent1"/>
              </a:buClr>
              <a:buSzPts val="1200"/>
              <a:buFont typeface="Oswald"/>
              <a:buAutoNum type="arabicPeriod"/>
              <a:defRPr sz="1400"/>
            </a:lvl1pPr>
            <a:lvl2pPr marL="914400" lvl="1" indent="-304800">
              <a:spcBef>
                <a:spcPts val="1600"/>
              </a:spcBef>
              <a:spcAft>
                <a:spcPts val="0"/>
              </a:spcAft>
              <a:buSzPts val="1200"/>
              <a:buAutoNum type="alphaLcPeriod"/>
              <a:defRPr sz="1200"/>
            </a:lvl2pPr>
            <a:lvl3pPr marL="1371600" lvl="2" indent="-304800">
              <a:spcBef>
                <a:spcPts val="1600"/>
              </a:spcBef>
              <a:spcAft>
                <a:spcPts val="0"/>
              </a:spcAft>
              <a:buSzPts val="1200"/>
              <a:buAutoNum type="romanLcPeriod"/>
              <a:defRPr sz="1200"/>
            </a:lvl3pPr>
            <a:lvl4pPr marL="1828800" lvl="3" indent="-304800">
              <a:spcBef>
                <a:spcPts val="1600"/>
              </a:spcBef>
              <a:spcAft>
                <a:spcPts val="0"/>
              </a:spcAft>
              <a:buSzPts val="1200"/>
              <a:buAutoNum type="arabicPeriod"/>
              <a:defRPr sz="1200"/>
            </a:lvl4pPr>
            <a:lvl5pPr marL="2286000" lvl="4" indent="-304800">
              <a:spcBef>
                <a:spcPts val="1600"/>
              </a:spcBef>
              <a:spcAft>
                <a:spcPts val="0"/>
              </a:spcAft>
              <a:buSzPts val="1200"/>
              <a:buAutoNum type="alphaLcPeriod"/>
              <a:defRPr sz="1200"/>
            </a:lvl5pPr>
            <a:lvl6pPr marL="2743200" lvl="5" indent="-304800">
              <a:spcBef>
                <a:spcPts val="1600"/>
              </a:spcBef>
              <a:spcAft>
                <a:spcPts val="0"/>
              </a:spcAft>
              <a:buSzPts val="1200"/>
              <a:buAutoNum type="romanLcPeriod"/>
              <a:defRPr sz="1200"/>
            </a:lvl6pPr>
            <a:lvl7pPr marL="3200400" lvl="6" indent="-304800">
              <a:spcBef>
                <a:spcPts val="1600"/>
              </a:spcBef>
              <a:spcAft>
                <a:spcPts val="0"/>
              </a:spcAft>
              <a:buSzPts val="1200"/>
              <a:buAutoNum type="arabicPeriod"/>
              <a:defRPr sz="1200"/>
            </a:lvl7pPr>
            <a:lvl8pPr marL="3657600" lvl="7" indent="-304800">
              <a:spcBef>
                <a:spcPts val="1600"/>
              </a:spcBef>
              <a:spcAft>
                <a:spcPts val="0"/>
              </a:spcAft>
              <a:buSzPts val="1200"/>
              <a:buAutoNum type="alphaLcPeriod"/>
              <a:defRPr sz="1200"/>
            </a:lvl8pPr>
            <a:lvl9pPr marL="4114800" lvl="8" indent="-304800">
              <a:spcBef>
                <a:spcPts val="1600"/>
              </a:spcBef>
              <a:spcAft>
                <a:spcPts val="1600"/>
              </a:spcAft>
              <a:buSzPts val="1200"/>
              <a:buAutoNum type="romanLcPeriod"/>
              <a:defRPr sz="1200"/>
            </a:lvl9pPr>
          </a:lstStyle>
          <a:p>
            <a:endParaRPr/>
          </a:p>
        </p:txBody>
      </p:sp>
      <p:sp>
        <p:nvSpPr>
          <p:cNvPr id="166" name="Google Shape;166;p7"/>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67" name="Google Shape;167;p7"/>
          <p:cNvSpPr/>
          <p:nvPr/>
        </p:nvSpPr>
        <p:spPr>
          <a:xfrm>
            <a:off x="5910796" y="-1098474"/>
            <a:ext cx="1294483" cy="1259034"/>
          </a:xfrm>
          <a:custGeom>
            <a:avLst/>
            <a:gdLst/>
            <a:ahLst/>
            <a:cxnLst/>
            <a:rect l="l" t="t" r="r" b="b"/>
            <a:pathLst>
              <a:path w="7632" h="7423" fill="none" extrusionOk="0">
                <a:moveTo>
                  <a:pt x="4352" y="27"/>
                </a:moveTo>
                <a:cubicBezTo>
                  <a:pt x="6275" y="333"/>
                  <a:pt x="7631" y="2079"/>
                  <a:pt x="7452" y="4017"/>
                </a:cubicBezTo>
                <a:cubicBezTo>
                  <a:pt x="7272" y="5957"/>
                  <a:pt x="5619" y="7423"/>
                  <a:pt x="3673" y="7371"/>
                </a:cubicBezTo>
                <a:cubicBezTo>
                  <a:pt x="1724" y="7317"/>
                  <a:pt x="151" y="5765"/>
                  <a:pt x="77" y="3821"/>
                </a:cubicBezTo>
                <a:cubicBezTo>
                  <a:pt x="1" y="1875"/>
                  <a:pt x="1450" y="203"/>
                  <a:pt x="3386" y="1"/>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7"/>
          <p:cNvGrpSpPr/>
          <p:nvPr/>
        </p:nvGrpSpPr>
        <p:grpSpPr>
          <a:xfrm>
            <a:off x="-181344" y="2230189"/>
            <a:ext cx="431833" cy="422674"/>
            <a:chOff x="545656" y="1503776"/>
            <a:chExt cx="431833" cy="422674"/>
          </a:xfrm>
        </p:grpSpPr>
        <p:sp>
          <p:nvSpPr>
            <p:cNvPr id="169" name="Google Shape;169;p7"/>
            <p:cNvSpPr/>
            <p:nvPr/>
          </p:nvSpPr>
          <p:spPr>
            <a:xfrm>
              <a:off x="599934" y="1503776"/>
              <a:ext cx="332780" cy="422674"/>
            </a:xfrm>
            <a:custGeom>
              <a:avLst/>
              <a:gdLst/>
              <a:ahLst/>
              <a:cxnLst/>
              <a:rect l="l" t="t" r="r" b="b"/>
              <a:pathLst>
                <a:path w="1962" h="2492" extrusionOk="0">
                  <a:moveTo>
                    <a:pt x="1638" y="0"/>
                  </a:moveTo>
                  <a:lnTo>
                    <a:pt x="1" y="2361"/>
                  </a:lnTo>
                  <a:lnTo>
                    <a:pt x="145" y="2492"/>
                  </a:lnTo>
                  <a:lnTo>
                    <a:pt x="1962" y="151"/>
                  </a:lnTo>
                  <a:lnTo>
                    <a:pt x="1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7"/>
            <p:cNvSpPr/>
            <p:nvPr/>
          </p:nvSpPr>
          <p:spPr>
            <a:xfrm>
              <a:off x="545656" y="1554152"/>
              <a:ext cx="431833" cy="318363"/>
            </a:xfrm>
            <a:custGeom>
              <a:avLst/>
              <a:gdLst/>
              <a:ahLst/>
              <a:cxnLst/>
              <a:rect l="l" t="t" r="r" b="b"/>
              <a:pathLst>
                <a:path w="2546" h="1877" extrusionOk="0">
                  <a:moveTo>
                    <a:pt x="127" y="0"/>
                  </a:moveTo>
                  <a:lnTo>
                    <a:pt x="1" y="149"/>
                  </a:lnTo>
                  <a:lnTo>
                    <a:pt x="2408" y="1877"/>
                  </a:lnTo>
                  <a:lnTo>
                    <a:pt x="2546" y="1546"/>
                  </a:lnTo>
                  <a:lnTo>
                    <a:pt x="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7"/>
          <p:cNvGrpSpPr/>
          <p:nvPr/>
        </p:nvGrpSpPr>
        <p:grpSpPr>
          <a:xfrm>
            <a:off x="5632116" y="4285819"/>
            <a:ext cx="1092148" cy="1020051"/>
            <a:chOff x="5632116" y="4285819"/>
            <a:chExt cx="1092148" cy="1020051"/>
          </a:xfrm>
        </p:grpSpPr>
        <p:sp>
          <p:nvSpPr>
            <p:cNvPr id="172" name="Google Shape;172;p7"/>
            <p:cNvSpPr/>
            <p:nvPr/>
          </p:nvSpPr>
          <p:spPr>
            <a:xfrm>
              <a:off x="6079225" y="4285819"/>
              <a:ext cx="102785" cy="10686"/>
            </a:xfrm>
            <a:custGeom>
              <a:avLst/>
              <a:gdLst/>
              <a:ahLst/>
              <a:cxnLst/>
              <a:rect l="l" t="t" r="r" b="b"/>
              <a:pathLst>
                <a:path w="606" h="63" fill="none" extrusionOk="0">
                  <a:moveTo>
                    <a:pt x="1" y="63"/>
                  </a:moveTo>
                  <a:cubicBezTo>
                    <a:pt x="199" y="22"/>
                    <a:pt x="401" y="1"/>
                    <a:pt x="605"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32116" y="4335177"/>
              <a:ext cx="555820" cy="970692"/>
            </a:xfrm>
            <a:custGeom>
              <a:avLst/>
              <a:gdLst/>
              <a:ahLst/>
              <a:cxnLst/>
              <a:rect l="l" t="t" r="r" b="b"/>
              <a:pathLst>
                <a:path w="3277" h="5723" fill="none" extrusionOk="0">
                  <a:moveTo>
                    <a:pt x="3276" y="5706"/>
                  </a:moveTo>
                  <a:cubicBezTo>
                    <a:pt x="1869" y="5722"/>
                    <a:pt x="639" y="4758"/>
                    <a:pt x="319" y="3388"/>
                  </a:cubicBezTo>
                  <a:cubicBezTo>
                    <a:pt x="1" y="2015"/>
                    <a:pt x="678" y="608"/>
                    <a:pt x="1949" y="1"/>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6187779" y="4316689"/>
              <a:ext cx="536484" cy="986297"/>
            </a:xfrm>
            <a:custGeom>
              <a:avLst/>
              <a:gdLst/>
              <a:ahLst/>
              <a:cxnLst/>
              <a:rect l="l" t="t" r="r" b="b"/>
              <a:pathLst>
                <a:path w="3163" h="5815" fill="none" extrusionOk="0">
                  <a:moveTo>
                    <a:pt x="993" y="1"/>
                  </a:moveTo>
                  <a:cubicBezTo>
                    <a:pt x="2353" y="498"/>
                    <a:pt x="3162" y="1895"/>
                    <a:pt x="2919" y="3322"/>
                  </a:cubicBezTo>
                  <a:cubicBezTo>
                    <a:pt x="2675" y="4748"/>
                    <a:pt x="1447" y="5798"/>
                    <a:pt x="0" y="581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7"/>
          <p:cNvGrpSpPr/>
          <p:nvPr/>
        </p:nvGrpSpPr>
        <p:grpSpPr>
          <a:xfrm>
            <a:off x="7639113" y="3762656"/>
            <a:ext cx="1524647" cy="1441369"/>
            <a:chOff x="7619342" y="3337156"/>
            <a:chExt cx="1524647" cy="1441369"/>
          </a:xfrm>
        </p:grpSpPr>
        <p:sp>
          <p:nvSpPr>
            <p:cNvPr id="176" name="Google Shape;176;p7"/>
            <p:cNvSpPr/>
            <p:nvPr/>
          </p:nvSpPr>
          <p:spPr>
            <a:xfrm>
              <a:off x="7619342" y="3337156"/>
              <a:ext cx="1524647" cy="1441028"/>
            </a:xfrm>
            <a:custGeom>
              <a:avLst/>
              <a:gdLst/>
              <a:ahLst/>
              <a:cxnLst/>
              <a:rect l="l" t="t" r="r" b="b"/>
              <a:pathLst>
                <a:path w="8989" h="8496" extrusionOk="0">
                  <a:moveTo>
                    <a:pt x="7806" y="1"/>
                  </a:moveTo>
                  <a:cubicBezTo>
                    <a:pt x="7035" y="1"/>
                    <a:pt x="6046" y="243"/>
                    <a:pt x="5385" y="1295"/>
                  </a:cubicBezTo>
                  <a:cubicBezTo>
                    <a:pt x="4225" y="3146"/>
                    <a:pt x="6103" y="5146"/>
                    <a:pt x="5399" y="6182"/>
                  </a:cubicBezTo>
                  <a:cubicBezTo>
                    <a:pt x="5075" y="6660"/>
                    <a:pt x="4682" y="6821"/>
                    <a:pt x="4259" y="6821"/>
                  </a:cubicBezTo>
                  <a:cubicBezTo>
                    <a:pt x="3394" y="6821"/>
                    <a:pt x="2402" y="6151"/>
                    <a:pt x="1601" y="6151"/>
                  </a:cubicBezTo>
                  <a:cubicBezTo>
                    <a:pt x="1488" y="6151"/>
                    <a:pt x="1378" y="6164"/>
                    <a:pt x="1274" y="6195"/>
                  </a:cubicBezTo>
                  <a:cubicBezTo>
                    <a:pt x="0" y="6566"/>
                    <a:pt x="873" y="8496"/>
                    <a:pt x="873" y="8496"/>
                  </a:cubicBezTo>
                  <a:lnTo>
                    <a:pt x="8989" y="8473"/>
                  </a:lnTo>
                  <a:lnTo>
                    <a:pt x="8966" y="178"/>
                  </a:lnTo>
                  <a:cubicBezTo>
                    <a:pt x="8966" y="178"/>
                    <a:pt x="8466" y="1"/>
                    <a:pt x="78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7620021" y="3447407"/>
              <a:ext cx="1523968" cy="1331119"/>
            </a:xfrm>
            <a:custGeom>
              <a:avLst/>
              <a:gdLst/>
              <a:ahLst/>
              <a:cxnLst/>
              <a:rect l="l" t="t" r="r" b="b"/>
              <a:pathLst>
                <a:path w="8985" h="7848" extrusionOk="0">
                  <a:moveTo>
                    <a:pt x="8723" y="1"/>
                  </a:moveTo>
                  <a:cubicBezTo>
                    <a:pt x="8172" y="1"/>
                    <a:pt x="6807" y="138"/>
                    <a:pt x="6004" y="1410"/>
                  </a:cubicBezTo>
                  <a:cubicBezTo>
                    <a:pt x="4981" y="3033"/>
                    <a:pt x="6013" y="4195"/>
                    <a:pt x="5585" y="5359"/>
                  </a:cubicBezTo>
                  <a:cubicBezTo>
                    <a:pt x="5219" y="6353"/>
                    <a:pt x="4274" y="6492"/>
                    <a:pt x="3263" y="6492"/>
                  </a:cubicBezTo>
                  <a:cubicBezTo>
                    <a:pt x="2870" y="6492"/>
                    <a:pt x="2467" y="6471"/>
                    <a:pt x="2084" y="6471"/>
                  </a:cubicBezTo>
                  <a:cubicBezTo>
                    <a:pt x="1023" y="6471"/>
                    <a:pt x="116" y="6632"/>
                    <a:pt x="0" y="7848"/>
                  </a:cubicBezTo>
                  <a:lnTo>
                    <a:pt x="8985" y="7823"/>
                  </a:lnTo>
                  <a:lnTo>
                    <a:pt x="8964" y="11"/>
                  </a:lnTo>
                  <a:cubicBezTo>
                    <a:pt x="8964" y="11"/>
                    <a:pt x="8874" y="1"/>
                    <a:pt x="87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7"/>
          <p:cNvGrpSpPr/>
          <p:nvPr/>
        </p:nvGrpSpPr>
        <p:grpSpPr>
          <a:xfrm>
            <a:off x="7763373" y="-98198"/>
            <a:ext cx="1425423" cy="1659149"/>
            <a:chOff x="7550648" y="-482598"/>
            <a:chExt cx="1425423" cy="1659149"/>
          </a:xfrm>
        </p:grpSpPr>
        <p:sp>
          <p:nvSpPr>
            <p:cNvPr id="179" name="Google Shape;179;p7"/>
            <p:cNvSpPr/>
            <p:nvPr/>
          </p:nvSpPr>
          <p:spPr>
            <a:xfrm>
              <a:off x="7550648" y="-482598"/>
              <a:ext cx="1425423" cy="1659149"/>
            </a:xfrm>
            <a:custGeom>
              <a:avLst/>
              <a:gdLst/>
              <a:ahLst/>
              <a:cxnLst/>
              <a:rect l="l" t="t" r="r" b="b"/>
              <a:pathLst>
                <a:path w="8404" h="9782" extrusionOk="0">
                  <a:moveTo>
                    <a:pt x="8356" y="0"/>
                  </a:moveTo>
                  <a:lnTo>
                    <a:pt x="230" y="31"/>
                  </a:lnTo>
                  <a:cubicBezTo>
                    <a:pt x="230" y="31"/>
                    <a:pt x="0" y="2138"/>
                    <a:pt x="1689" y="3251"/>
                  </a:cubicBezTo>
                  <a:cubicBezTo>
                    <a:pt x="2101" y="3522"/>
                    <a:pt x="2488" y="3621"/>
                    <a:pt x="2855" y="3621"/>
                  </a:cubicBezTo>
                  <a:cubicBezTo>
                    <a:pt x="3812" y="3621"/>
                    <a:pt x="4634" y="2953"/>
                    <a:pt x="5416" y="2953"/>
                  </a:cubicBezTo>
                  <a:cubicBezTo>
                    <a:pt x="5563" y="2953"/>
                    <a:pt x="5708" y="2977"/>
                    <a:pt x="5852" y="3032"/>
                  </a:cubicBezTo>
                  <a:cubicBezTo>
                    <a:pt x="8403" y="4013"/>
                    <a:pt x="5495" y="9497"/>
                    <a:pt x="8393" y="9781"/>
                  </a:cubicBezTo>
                  <a:lnTo>
                    <a:pt x="83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7666157" y="-482598"/>
              <a:ext cx="1307712" cy="1523968"/>
            </a:xfrm>
            <a:custGeom>
              <a:avLst/>
              <a:gdLst/>
              <a:ahLst/>
              <a:cxnLst/>
              <a:rect l="l" t="t" r="r" b="b"/>
              <a:pathLst>
                <a:path w="7710" h="8985" extrusionOk="0">
                  <a:moveTo>
                    <a:pt x="7677" y="0"/>
                  </a:moveTo>
                  <a:lnTo>
                    <a:pt x="211" y="29"/>
                  </a:lnTo>
                  <a:cubicBezTo>
                    <a:pt x="211" y="29"/>
                    <a:pt x="1" y="1963"/>
                    <a:pt x="1553" y="2985"/>
                  </a:cubicBezTo>
                  <a:cubicBezTo>
                    <a:pt x="2110" y="3352"/>
                    <a:pt x="2611" y="3455"/>
                    <a:pt x="3075" y="3455"/>
                  </a:cubicBezTo>
                  <a:cubicBezTo>
                    <a:pt x="3658" y="3455"/>
                    <a:pt x="4183" y="3293"/>
                    <a:pt x="4692" y="3293"/>
                  </a:cubicBezTo>
                  <a:cubicBezTo>
                    <a:pt x="4904" y="3293"/>
                    <a:pt x="5114" y="3321"/>
                    <a:pt x="5324" y="3402"/>
                  </a:cubicBezTo>
                  <a:cubicBezTo>
                    <a:pt x="7666" y="4304"/>
                    <a:pt x="5049" y="8723"/>
                    <a:pt x="7710" y="8985"/>
                  </a:cubicBezTo>
                  <a:lnTo>
                    <a:pt x="7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1" name="Google Shape;181;p7"/>
          <p:cNvSpPr/>
          <p:nvPr/>
        </p:nvSpPr>
        <p:spPr>
          <a:xfrm>
            <a:off x="2065081" y="58986"/>
            <a:ext cx="147563" cy="147563"/>
          </a:xfrm>
          <a:custGeom>
            <a:avLst/>
            <a:gdLst/>
            <a:ahLst/>
            <a:cxnLst/>
            <a:rect l="l" t="t" r="r" b="b"/>
            <a:pathLst>
              <a:path w="870" h="870" extrusionOk="0">
                <a:moveTo>
                  <a:pt x="434" y="0"/>
                </a:moveTo>
                <a:cubicBezTo>
                  <a:pt x="195" y="0"/>
                  <a:pt x="1" y="194"/>
                  <a:pt x="1" y="436"/>
                </a:cubicBezTo>
                <a:cubicBezTo>
                  <a:pt x="1" y="675"/>
                  <a:pt x="195" y="869"/>
                  <a:pt x="434" y="869"/>
                </a:cubicBezTo>
                <a:cubicBezTo>
                  <a:pt x="676" y="869"/>
                  <a:pt x="870" y="675"/>
                  <a:pt x="870" y="436"/>
                </a:cubicBezTo>
                <a:cubicBezTo>
                  <a:pt x="870" y="194"/>
                  <a:pt x="676"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8059667" y="3900790"/>
            <a:ext cx="147563" cy="147563"/>
          </a:xfrm>
          <a:custGeom>
            <a:avLst/>
            <a:gdLst/>
            <a:ahLst/>
            <a:cxnLst/>
            <a:rect l="l" t="t" r="r" b="b"/>
            <a:pathLst>
              <a:path w="870" h="870" extrusionOk="0">
                <a:moveTo>
                  <a:pt x="436" y="1"/>
                </a:moveTo>
                <a:cubicBezTo>
                  <a:pt x="195" y="1"/>
                  <a:pt x="1" y="197"/>
                  <a:pt x="1" y="436"/>
                </a:cubicBezTo>
                <a:cubicBezTo>
                  <a:pt x="1" y="675"/>
                  <a:pt x="195" y="869"/>
                  <a:pt x="436" y="869"/>
                </a:cubicBezTo>
                <a:cubicBezTo>
                  <a:pt x="675" y="869"/>
                  <a:pt x="869" y="675"/>
                  <a:pt x="869" y="436"/>
                </a:cubicBezTo>
                <a:cubicBezTo>
                  <a:pt x="869" y="197"/>
                  <a:pt x="675"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8478450" y="2088782"/>
            <a:ext cx="574308" cy="552428"/>
          </a:xfrm>
          <a:custGeom>
            <a:avLst/>
            <a:gdLst/>
            <a:ahLst/>
            <a:cxnLst/>
            <a:rect l="l" t="t" r="r" b="b"/>
            <a:pathLst>
              <a:path w="3386" h="3257" extrusionOk="0">
                <a:moveTo>
                  <a:pt x="1629" y="0"/>
                </a:moveTo>
                <a:cubicBezTo>
                  <a:pt x="729" y="0"/>
                  <a:pt x="0" y="729"/>
                  <a:pt x="0" y="1629"/>
                </a:cubicBezTo>
                <a:cubicBezTo>
                  <a:pt x="0" y="2287"/>
                  <a:pt x="396" y="2882"/>
                  <a:pt x="1005" y="3133"/>
                </a:cubicBezTo>
                <a:cubicBezTo>
                  <a:pt x="1207" y="3217"/>
                  <a:pt x="1418" y="3257"/>
                  <a:pt x="1627" y="3257"/>
                </a:cubicBezTo>
                <a:cubicBezTo>
                  <a:pt x="2051" y="3257"/>
                  <a:pt x="2468" y="3091"/>
                  <a:pt x="2780" y="2780"/>
                </a:cubicBezTo>
                <a:cubicBezTo>
                  <a:pt x="3247" y="2314"/>
                  <a:pt x="3385" y="1614"/>
                  <a:pt x="3133" y="1005"/>
                </a:cubicBezTo>
                <a:cubicBezTo>
                  <a:pt x="2881" y="397"/>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4134534" y="-98211"/>
            <a:ext cx="297670" cy="254928"/>
          </a:xfrm>
          <a:custGeom>
            <a:avLst/>
            <a:gdLst/>
            <a:ahLst/>
            <a:cxnLst/>
            <a:rect l="l" t="t" r="r" b="b"/>
            <a:pathLst>
              <a:path w="1755" h="1503" extrusionOk="0">
                <a:moveTo>
                  <a:pt x="1003" y="1"/>
                </a:moveTo>
                <a:cubicBezTo>
                  <a:pt x="335" y="1"/>
                  <a:pt x="0" y="810"/>
                  <a:pt x="473" y="1283"/>
                </a:cubicBezTo>
                <a:cubicBezTo>
                  <a:pt x="617" y="1426"/>
                  <a:pt x="808" y="1503"/>
                  <a:pt x="1004" y="1503"/>
                </a:cubicBezTo>
                <a:cubicBezTo>
                  <a:pt x="1100" y="1503"/>
                  <a:pt x="1198" y="1484"/>
                  <a:pt x="1290" y="1446"/>
                </a:cubicBezTo>
                <a:cubicBezTo>
                  <a:pt x="1571" y="1328"/>
                  <a:pt x="1755" y="1056"/>
                  <a:pt x="1755" y="752"/>
                </a:cubicBezTo>
                <a:cubicBezTo>
                  <a:pt x="1753" y="337"/>
                  <a:pt x="1418" y="1"/>
                  <a:pt x="1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 name="Google Shape;185;p7"/>
          <p:cNvGrpSpPr/>
          <p:nvPr/>
        </p:nvGrpSpPr>
        <p:grpSpPr>
          <a:xfrm>
            <a:off x="-46687" y="-98207"/>
            <a:ext cx="1524986" cy="1441367"/>
            <a:chOff x="0" y="-211382"/>
            <a:chExt cx="1524986" cy="1441367"/>
          </a:xfrm>
        </p:grpSpPr>
        <p:sp>
          <p:nvSpPr>
            <p:cNvPr id="186" name="Google Shape;186;p7"/>
            <p:cNvSpPr/>
            <p:nvPr/>
          </p:nvSpPr>
          <p:spPr>
            <a:xfrm>
              <a:off x="0" y="-211042"/>
              <a:ext cx="1524986" cy="1441028"/>
            </a:xfrm>
            <a:custGeom>
              <a:avLst/>
              <a:gdLst/>
              <a:ahLst/>
              <a:cxnLst/>
              <a:rect l="l" t="t" r="r" b="b"/>
              <a:pathLst>
                <a:path w="8991" h="8496" extrusionOk="0">
                  <a:moveTo>
                    <a:pt x="8116" y="1"/>
                  </a:moveTo>
                  <a:lnTo>
                    <a:pt x="0" y="23"/>
                  </a:lnTo>
                  <a:lnTo>
                    <a:pt x="23" y="8319"/>
                  </a:lnTo>
                  <a:cubicBezTo>
                    <a:pt x="23" y="8319"/>
                    <a:pt x="523" y="8496"/>
                    <a:pt x="1183" y="8496"/>
                  </a:cubicBezTo>
                  <a:cubicBezTo>
                    <a:pt x="1954" y="8496"/>
                    <a:pt x="2943" y="8254"/>
                    <a:pt x="3604" y="7202"/>
                  </a:cubicBezTo>
                  <a:cubicBezTo>
                    <a:pt x="4764" y="5351"/>
                    <a:pt x="2886" y="3353"/>
                    <a:pt x="3590" y="2315"/>
                  </a:cubicBezTo>
                  <a:cubicBezTo>
                    <a:pt x="3914" y="1837"/>
                    <a:pt x="4306" y="1676"/>
                    <a:pt x="4729" y="1676"/>
                  </a:cubicBezTo>
                  <a:cubicBezTo>
                    <a:pt x="5595" y="1676"/>
                    <a:pt x="6588" y="2348"/>
                    <a:pt x="7389" y="2348"/>
                  </a:cubicBezTo>
                  <a:cubicBezTo>
                    <a:pt x="7502" y="2348"/>
                    <a:pt x="7611" y="2335"/>
                    <a:pt x="7715" y="2304"/>
                  </a:cubicBezTo>
                  <a:cubicBezTo>
                    <a:pt x="8991" y="1931"/>
                    <a:pt x="8116" y="1"/>
                    <a:pt x="81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0" y="-211382"/>
              <a:ext cx="1523968" cy="1331289"/>
            </a:xfrm>
            <a:custGeom>
              <a:avLst/>
              <a:gdLst/>
              <a:ahLst/>
              <a:cxnLst/>
              <a:rect l="l" t="t" r="r" b="b"/>
              <a:pathLst>
                <a:path w="8985" h="7849" extrusionOk="0">
                  <a:moveTo>
                    <a:pt x="8985" y="1"/>
                  </a:moveTo>
                  <a:lnTo>
                    <a:pt x="0" y="25"/>
                  </a:lnTo>
                  <a:lnTo>
                    <a:pt x="23" y="7838"/>
                  </a:lnTo>
                  <a:cubicBezTo>
                    <a:pt x="23" y="7838"/>
                    <a:pt x="113" y="7848"/>
                    <a:pt x="264" y="7848"/>
                  </a:cubicBezTo>
                  <a:cubicBezTo>
                    <a:pt x="814" y="7848"/>
                    <a:pt x="2178" y="7711"/>
                    <a:pt x="2981" y="6438"/>
                  </a:cubicBezTo>
                  <a:cubicBezTo>
                    <a:pt x="4004" y="4816"/>
                    <a:pt x="2972" y="3654"/>
                    <a:pt x="3402" y="2490"/>
                  </a:cubicBezTo>
                  <a:cubicBezTo>
                    <a:pt x="3768" y="1496"/>
                    <a:pt x="4712" y="1357"/>
                    <a:pt x="5722" y="1357"/>
                  </a:cubicBezTo>
                  <a:cubicBezTo>
                    <a:pt x="6115" y="1357"/>
                    <a:pt x="6518" y="1378"/>
                    <a:pt x="6901" y="1378"/>
                  </a:cubicBezTo>
                  <a:cubicBezTo>
                    <a:pt x="7962" y="1378"/>
                    <a:pt x="8869" y="1217"/>
                    <a:pt x="89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8"/>
        <p:cNvGrpSpPr/>
        <p:nvPr/>
      </p:nvGrpSpPr>
      <p:grpSpPr>
        <a:xfrm>
          <a:off x="0" y="0"/>
          <a:ext cx="0" cy="0"/>
          <a:chOff x="0" y="0"/>
          <a:chExt cx="0" cy="0"/>
        </a:xfrm>
      </p:grpSpPr>
      <p:sp>
        <p:nvSpPr>
          <p:cNvPr id="189" name="Google Shape;189;p8"/>
          <p:cNvSpPr txBox="1">
            <a:spLocks noGrp="1"/>
          </p:cNvSpPr>
          <p:nvPr>
            <p:ph type="title"/>
          </p:nvPr>
        </p:nvSpPr>
        <p:spPr>
          <a:xfrm>
            <a:off x="1835100" y="1044750"/>
            <a:ext cx="5473800" cy="3054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90" name="Google Shape;190;p8"/>
          <p:cNvGrpSpPr/>
          <p:nvPr/>
        </p:nvGrpSpPr>
        <p:grpSpPr>
          <a:xfrm rot="10800000">
            <a:off x="477933" y="4342312"/>
            <a:ext cx="475729" cy="528034"/>
            <a:chOff x="6118687" y="-342697"/>
            <a:chExt cx="475729" cy="528034"/>
          </a:xfrm>
        </p:grpSpPr>
        <p:sp>
          <p:nvSpPr>
            <p:cNvPr id="191" name="Google Shape;191;p8"/>
            <p:cNvSpPr/>
            <p:nvPr/>
          </p:nvSpPr>
          <p:spPr>
            <a:xfrm>
              <a:off x="6118687" y="-342697"/>
              <a:ext cx="364957" cy="528034"/>
            </a:xfrm>
            <a:custGeom>
              <a:avLst/>
              <a:gdLst/>
              <a:ahLst/>
              <a:cxnLst/>
              <a:rect l="l" t="t" r="r" b="b"/>
              <a:pathLst>
                <a:path w="2135" h="3089" fill="none" extrusionOk="0">
                  <a:moveTo>
                    <a:pt x="2135" y="2554"/>
                  </a:moveTo>
                  <a:cubicBezTo>
                    <a:pt x="1357" y="3089"/>
                    <a:pt x="288" y="2628"/>
                    <a:pt x="145" y="1695"/>
                  </a:cubicBezTo>
                  <a:cubicBezTo>
                    <a:pt x="1" y="762"/>
                    <a:pt x="880" y="1"/>
                    <a:pt x="1784" y="27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8"/>
            <p:cNvSpPr/>
            <p:nvPr/>
          </p:nvSpPr>
          <p:spPr>
            <a:xfrm>
              <a:off x="6528263" y="-224063"/>
              <a:ext cx="66154" cy="256923"/>
            </a:xfrm>
            <a:custGeom>
              <a:avLst/>
              <a:gdLst/>
              <a:ahLst/>
              <a:cxnLst/>
              <a:rect l="l" t="t" r="r" b="b"/>
              <a:pathLst>
                <a:path w="387" h="1503" fill="none" extrusionOk="0">
                  <a:moveTo>
                    <a:pt x="1" y="0"/>
                  </a:moveTo>
                  <a:cubicBezTo>
                    <a:pt x="352" y="430"/>
                    <a:pt x="387" y="1036"/>
                    <a:pt x="88" y="1503"/>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3" name="Google Shape;193;p8"/>
          <p:cNvSpPr/>
          <p:nvPr/>
        </p:nvSpPr>
        <p:spPr>
          <a:xfrm rot="10800000">
            <a:off x="7788540" y="3840170"/>
            <a:ext cx="339487" cy="339316"/>
          </a:xfrm>
          <a:custGeom>
            <a:avLst/>
            <a:gdLst/>
            <a:ahLst/>
            <a:cxnLst/>
            <a:rect l="l" t="t" r="r" b="b"/>
            <a:pathLst>
              <a:path w="1986" h="1985" fill="none" extrusionOk="0">
                <a:moveTo>
                  <a:pt x="1984" y="959"/>
                </a:moveTo>
                <a:cubicBezTo>
                  <a:pt x="1984" y="1345"/>
                  <a:pt x="1749" y="1691"/>
                  <a:pt x="1391" y="1838"/>
                </a:cubicBezTo>
                <a:cubicBezTo>
                  <a:pt x="1036" y="1984"/>
                  <a:pt x="626" y="1902"/>
                  <a:pt x="353" y="1629"/>
                </a:cubicBezTo>
                <a:cubicBezTo>
                  <a:pt x="81" y="1355"/>
                  <a:pt x="0" y="944"/>
                  <a:pt x="149" y="589"/>
                </a:cubicBezTo>
                <a:cubicBezTo>
                  <a:pt x="296" y="232"/>
                  <a:pt x="644" y="1"/>
                  <a:pt x="1030" y="1"/>
                </a:cubicBezTo>
                <a:cubicBezTo>
                  <a:pt x="1559" y="3"/>
                  <a:pt x="1986" y="430"/>
                  <a:pt x="1984" y="959"/>
                </a:cubicBezTo>
                <a:close/>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4" name="Google Shape;194;p8"/>
          <p:cNvGrpSpPr/>
          <p:nvPr/>
        </p:nvGrpSpPr>
        <p:grpSpPr>
          <a:xfrm>
            <a:off x="8210666" y="2038557"/>
            <a:ext cx="435213" cy="426153"/>
            <a:chOff x="8176304" y="2244394"/>
            <a:chExt cx="435213" cy="426153"/>
          </a:xfrm>
        </p:grpSpPr>
        <p:sp>
          <p:nvSpPr>
            <p:cNvPr id="195" name="Google Shape;195;p8"/>
            <p:cNvSpPr/>
            <p:nvPr/>
          </p:nvSpPr>
          <p:spPr>
            <a:xfrm rot="10800000">
              <a:off x="8221944" y="2244394"/>
              <a:ext cx="335213" cy="426153"/>
            </a:xfrm>
            <a:custGeom>
              <a:avLst/>
              <a:gdLst/>
              <a:ahLst/>
              <a:cxnLst/>
              <a:rect l="l" t="t" r="r" b="b"/>
              <a:pathLst>
                <a:path w="1961" h="2493" extrusionOk="0">
                  <a:moveTo>
                    <a:pt x="1637" y="1"/>
                  </a:moveTo>
                  <a:lnTo>
                    <a:pt x="0" y="2362"/>
                  </a:lnTo>
                  <a:lnTo>
                    <a:pt x="145" y="2492"/>
                  </a:lnTo>
                  <a:lnTo>
                    <a:pt x="1961" y="152"/>
                  </a:lnTo>
                  <a:lnTo>
                    <a:pt x="163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rot="10800000">
              <a:off x="8176304" y="2298752"/>
              <a:ext cx="435213" cy="320854"/>
            </a:xfrm>
            <a:custGeom>
              <a:avLst/>
              <a:gdLst/>
              <a:ahLst/>
              <a:cxnLst/>
              <a:rect l="l" t="t" r="r" b="b"/>
              <a:pathLst>
                <a:path w="2546" h="1877" extrusionOk="0">
                  <a:moveTo>
                    <a:pt x="124" y="0"/>
                  </a:moveTo>
                  <a:lnTo>
                    <a:pt x="0" y="149"/>
                  </a:lnTo>
                  <a:lnTo>
                    <a:pt x="2405" y="1876"/>
                  </a:lnTo>
                  <a:lnTo>
                    <a:pt x="2545" y="1548"/>
                  </a:lnTo>
                  <a:lnTo>
                    <a:pt x="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 name="Google Shape;197;p8"/>
          <p:cNvSpPr/>
          <p:nvPr/>
        </p:nvSpPr>
        <p:spPr>
          <a:xfrm rot="10800000">
            <a:off x="9021511" y="1305730"/>
            <a:ext cx="394700" cy="414700"/>
          </a:xfrm>
          <a:custGeom>
            <a:avLst/>
            <a:gdLst/>
            <a:ahLst/>
            <a:cxnLst/>
            <a:rect l="l" t="t" r="r" b="b"/>
            <a:pathLst>
              <a:path w="2309" h="2426" fill="none" extrusionOk="0">
                <a:moveTo>
                  <a:pt x="1565" y="2263"/>
                </a:moveTo>
                <a:cubicBezTo>
                  <a:pt x="1107" y="2426"/>
                  <a:pt x="597" y="2273"/>
                  <a:pt x="304" y="1885"/>
                </a:cubicBezTo>
                <a:cubicBezTo>
                  <a:pt x="9" y="1497"/>
                  <a:pt x="1" y="965"/>
                  <a:pt x="281" y="568"/>
                </a:cubicBezTo>
                <a:cubicBezTo>
                  <a:pt x="562" y="172"/>
                  <a:pt x="1066" y="1"/>
                  <a:pt x="1530" y="149"/>
                </a:cubicBezTo>
                <a:cubicBezTo>
                  <a:pt x="1992" y="296"/>
                  <a:pt x="2308" y="725"/>
                  <a:pt x="2308" y="1212"/>
                </a:cubicBezTo>
                <a:cubicBezTo>
                  <a:pt x="2308" y="1301"/>
                  <a:pt x="2296" y="1392"/>
                  <a:pt x="2275" y="1479"/>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8"/>
          <p:cNvGrpSpPr/>
          <p:nvPr/>
        </p:nvGrpSpPr>
        <p:grpSpPr>
          <a:xfrm rot="10800000">
            <a:off x="-133037" y="-146913"/>
            <a:ext cx="1536922" cy="1452649"/>
            <a:chOff x="7659740" y="3784037"/>
            <a:chExt cx="1536922" cy="1452649"/>
          </a:xfrm>
        </p:grpSpPr>
        <p:sp>
          <p:nvSpPr>
            <p:cNvPr id="199" name="Google Shape;199;p8"/>
            <p:cNvSpPr/>
            <p:nvPr/>
          </p:nvSpPr>
          <p:spPr>
            <a:xfrm>
              <a:off x="7659740" y="3784037"/>
              <a:ext cx="1536922" cy="1452306"/>
            </a:xfrm>
            <a:custGeom>
              <a:avLst/>
              <a:gdLst/>
              <a:ahLst/>
              <a:cxnLst/>
              <a:rect l="l" t="t" r="r" b="b"/>
              <a:pathLst>
                <a:path w="8991" h="8496" extrusionOk="0">
                  <a:moveTo>
                    <a:pt x="7808" y="0"/>
                  </a:moveTo>
                  <a:cubicBezTo>
                    <a:pt x="7037" y="0"/>
                    <a:pt x="6048" y="242"/>
                    <a:pt x="5387" y="1294"/>
                  </a:cubicBezTo>
                  <a:cubicBezTo>
                    <a:pt x="4227" y="3145"/>
                    <a:pt x="6105" y="5143"/>
                    <a:pt x="5402" y="6181"/>
                  </a:cubicBezTo>
                  <a:cubicBezTo>
                    <a:pt x="5077" y="6659"/>
                    <a:pt x="4684" y="6820"/>
                    <a:pt x="4261" y="6820"/>
                  </a:cubicBezTo>
                  <a:cubicBezTo>
                    <a:pt x="3395" y="6820"/>
                    <a:pt x="2401" y="6148"/>
                    <a:pt x="1601" y="6148"/>
                  </a:cubicBezTo>
                  <a:cubicBezTo>
                    <a:pt x="1488" y="6148"/>
                    <a:pt x="1380" y="6161"/>
                    <a:pt x="1276" y="6192"/>
                  </a:cubicBezTo>
                  <a:cubicBezTo>
                    <a:pt x="0" y="6565"/>
                    <a:pt x="875" y="8495"/>
                    <a:pt x="875" y="8495"/>
                  </a:cubicBezTo>
                  <a:lnTo>
                    <a:pt x="8991" y="8472"/>
                  </a:lnTo>
                  <a:lnTo>
                    <a:pt x="8968" y="177"/>
                  </a:lnTo>
                  <a:cubicBezTo>
                    <a:pt x="8968" y="177"/>
                    <a:pt x="8468" y="0"/>
                    <a:pt x="78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7660766" y="3894636"/>
              <a:ext cx="1535896" cy="1342050"/>
            </a:xfrm>
            <a:custGeom>
              <a:avLst/>
              <a:gdLst/>
              <a:ahLst/>
              <a:cxnLst/>
              <a:rect l="l" t="t" r="r" b="b"/>
              <a:pathLst>
                <a:path w="8985" h="7851" extrusionOk="0">
                  <a:moveTo>
                    <a:pt x="8726" y="1"/>
                  </a:moveTo>
                  <a:cubicBezTo>
                    <a:pt x="8177" y="1"/>
                    <a:pt x="6809" y="137"/>
                    <a:pt x="6004" y="1413"/>
                  </a:cubicBezTo>
                  <a:cubicBezTo>
                    <a:pt x="4981" y="3035"/>
                    <a:pt x="6013" y="4197"/>
                    <a:pt x="5585" y="5359"/>
                  </a:cubicBezTo>
                  <a:cubicBezTo>
                    <a:pt x="5218" y="6355"/>
                    <a:pt x="4272" y="6493"/>
                    <a:pt x="3260" y="6493"/>
                  </a:cubicBezTo>
                  <a:cubicBezTo>
                    <a:pt x="2869" y="6493"/>
                    <a:pt x="2468" y="6473"/>
                    <a:pt x="2086" y="6473"/>
                  </a:cubicBezTo>
                  <a:cubicBezTo>
                    <a:pt x="1024" y="6473"/>
                    <a:pt x="116" y="6633"/>
                    <a:pt x="0" y="7850"/>
                  </a:cubicBezTo>
                  <a:lnTo>
                    <a:pt x="8985" y="7825"/>
                  </a:lnTo>
                  <a:lnTo>
                    <a:pt x="8964" y="11"/>
                  </a:lnTo>
                  <a:cubicBezTo>
                    <a:pt x="8964" y="11"/>
                    <a:pt x="8876" y="1"/>
                    <a:pt x="87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1" name="Google Shape;201;p8"/>
          <p:cNvSpPr/>
          <p:nvPr/>
        </p:nvSpPr>
        <p:spPr>
          <a:xfrm rot="10800000">
            <a:off x="6875774" y="4457609"/>
            <a:ext cx="148718" cy="148718"/>
          </a:xfrm>
          <a:custGeom>
            <a:avLst/>
            <a:gdLst/>
            <a:ahLst/>
            <a:cxnLst/>
            <a:rect l="l" t="t" r="r" b="b"/>
            <a:pathLst>
              <a:path w="870" h="870" extrusionOk="0">
                <a:moveTo>
                  <a:pt x="436" y="1"/>
                </a:moveTo>
                <a:cubicBezTo>
                  <a:pt x="195" y="1"/>
                  <a:pt x="1" y="197"/>
                  <a:pt x="1" y="436"/>
                </a:cubicBezTo>
                <a:cubicBezTo>
                  <a:pt x="1" y="676"/>
                  <a:pt x="195" y="870"/>
                  <a:pt x="436" y="870"/>
                </a:cubicBezTo>
                <a:cubicBezTo>
                  <a:pt x="676" y="870"/>
                  <a:pt x="870" y="676"/>
                  <a:pt x="870" y="436"/>
                </a:cubicBezTo>
                <a:cubicBezTo>
                  <a:pt x="870" y="197"/>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rot="10800000">
            <a:off x="2100021" y="4532134"/>
            <a:ext cx="148718" cy="148376"/>
          </a:xfrm>
          <a:custGeom>
            <a:avLst/>
            <a:gdLst/>
            <a:ahLst/>
            <a:cxnLst/>
            <a:rect l="l" t="t" r="r" b="b"/>
            <a:pathLst>
              <a:path w="870" h="868" extrusionOk="0">
                <a:moveTo>
                  <a:pt x="436" y="1"/>
                </a:moveTo>
                <a:cubicBezTo>
                  <a:pt x="197" y="1"/>
                  <a:pt x="1" y="195"/>
                  <a:pt x="1" y="434"/>
                </a:cubicBezTo>
                <a:cubicBezTo>
                  <a:pt x="1" y="674"/>
                  <a:pt x="197" y="868"/>
                  <a:pt x="436" y="868"/>
                </a:cubicBezTo>
                <a:cubicBezTo>
                  <a:pt x="676" y="868"/>
                  <a:pt x="870" y="674"/>
                  <a:pt x="870" y="434"/>
                </a:cubicBezTo>
                <a:cubicBezTo>
                  <a:pt x="870" y="195"/>
                  <a:pt x="676" y="1"/>
                  <a:pt x="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rot="10800000">
            <a:off x="27634" y="2391596"/>
            <a:ext cx="578803" cy="556752"/>
          </a:xfrm>
          <a:custGeom>
            <a:avLst/>
            <a:gdLst/>
            <a:ahLst/>
            <a:cxnLst/>
            <a:rect l="l" t="t" r="r" b="b"/>
            <a:pathLst>
              <a:path w="3386" h="3257" extrusionOk="0">
                <a:moveTo>
                  <a:pt x="1629" y="0"/>
                </a:moveTo>
                <a:cubicBezTo>
                  <a:pt x="729" y="0"/>
                  <a:pt x="0" y="729"/>
                  <a:pt x="0" y="1629"/>
                </a:cubicBezTo>
                <a:cubicBezTo>
                  <a:pt x="0" y="2287"/>
                  <a:pt x="397" y="2881"/>
                  <a:pt x="1006" y="3133"/>
                </a:cubicBezTo>
                <a:cubicBezTo>
                  <a:pt x="1207" y="3216"/>
                  <a:pt x="1418" y="3257"/>
                  <a:pt x="1628" y="3257"/>
                </a:cubicBezTo>
                <a:cubicBezTo>
                  <a:pt x="2052" y="3257"/>
                  <a:pt x="2470" y="3091"/>
                  <a:pt x="2781" y="2780"/>
                </a:cubicBezTo>
                <a:cubicBezTo>
                  <a:pt x="3247" y="2314"/>
                  <a:pt x="3385" y="1614"/>
                  <a:pt x="3134" y="1005"/>
                </a:cubicBezTo>
                <a:cubicBezTo>
                  <a:pt x="2882" y="396"/>
                  <a:pt x="2287" y="0"/>
                  <a:pt x="1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rot="10800000">
            <a:off x="4421916" y="451015"/>
            <a:ext cx="300171" cy="256752"/>
          </a:xfrm>
          <a:custGeom>
            <a:avLst/>
            <a:gdLst/>
            <a:ahLst/>
            <a:cxnLst/>
            <a:rect l="l" t="t" r="r" b="b"/>
            <a:pathLst>
              <a:path w="1756" h="1502" extrusionOk="0">
                <a:moveTo>
                  <a:pt x="1004" y="1"/>
                </a:moveTo>
                <a:cubicBezTo>
                  <a:pt x="335" y="1"/>
                  <a:pt x="1" y="810"/>
                  <a:pt x="474" y="1283"/>
                </a:cubicBezTo>
                <a:cubicBezTo>
                  <a:pt x="617" y="1426"/>
                  <a:pt x="807" y="1502"/>
                  <a:pt x="1002" y="1502"/>
                </a:cubicBezTo>
                <a:cubicBezTo>
                  <a:pt x="1099" y="1502"/>
                  <a:pt x="1197" y="1483"/>
                  <a:pt x="1291" y="1444"/>
                </a:cubicBezTo>
                <a:cubicBezTo>
                  <a:pt x="1572" y="1328"/>
                  <a:pt x="1755" y="1055"/>
                  <a:pt x="1755" y="752"/>
                </a:cubicBezTo>
                <a:cubicBezTo>
                  <a:pt x="1753" y="337"/>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8"/>
          <p:cNvGrpSpPr/>
          <p:nvPr/>
        </p:nvGrpSpPr>
        <p:grpSpPr>
          <a:xfrm rot="10800000">
            <a:off x="7659911" y="3716523"/>
            <a:ext cx="1536751" cy="1452990"/>
            <a:chOff x="-256925" y="-79752"/>
            <a:chExt cx="1536751" cy="1452990"/>
          </a:xfrm>
        </p:grpSpPr>
        <p:sp>
          <p:nvSpPr>
            <p:cNvPr id="206" name="Google Shape;206;p8"/>
            <p:cNvSpPr/>
            <p:nvPr/>
          </p:nvSpPr>
          <p:spPr>
            <a:xfrm>
              <a:off x="-256925" y="-79068"/>
              <a:ext cx="1536751" cy="1452306"/>
            </a:xfrm>
            <a:custGeom>
              <a:avLst/>
              <a:gdLst/>
              <a:ahLst/>
              <a:cxnLst/>
              <a:rect l="l" t="t" r="r" b="b"/>
              <a:pathLst>
                <a:path w="8990" h="8496" extrusionOk="0">
                  <a:moveTo>
                    <a:pt x="8117" y="1"/>
                  </a:moveTo>
                  <a:lnTo>
                    <a:pt x="1" y="23"/>
                  </a:lnTo>
                  <a:lnTo>
                    <a:pt x="24" y="8319"/>
                  </a:lnTo>
                  <a:cubicBezTo>
                    <a:pt x="24" y="8319"/>
                    <a:pt x="524" y="8496"/>
                    <a:pt x="1183" y="8496"/>
                  </a:cubicBezTo>
                  <a:cubicBezTo>
                    <a:pt x="1953" y="8496"/>
                    <a:pt x="2942" y="8253"/>
                    <a:pt x="3603" y="7202"/>
                  </a:cubicBezTo>
                  <a:cubicBezTo>
                    <a:pt x="4765" y="5351"/>
                    <a:pt x="2886" y="3350"/>
                    <a:pt x="3588" y="2314"/>
                  </a:cubicBezTo>
                  <a:cubicBezTo>
                    <a:pt x="3913" y="1836"/>
                    <a:pt x="4306" y="1676"/>
                    <a:pt x="4730" y="1676"/>
                  </a:cubicBezTo>
                  <a:cubicBezTo>
                    <a:pt x="5595" y="1676"/>
                    <a:pt x="6588" y="2346"/>
                    <a:pt x="7389" y="2346"/>
                  </a:cubicBezTo>
                  <a:cubicBezTo>
                    <a:pt x="7502" y="2346"/>
                    <a:pt x="7611" y="2333"/>
                    <a:pt x="7716" y="2302"/>
                  </a:cubicBezTo>
                  <a:cubicBezTo>
                    <a:pt x="8990" y="1930"/>
                    <a:pt x="8117" y="1"/>
                    <a:pt x="81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256925" y="-79752"/>
              <a:ext cx="1536067" cy="1341879"/>
            </a:xfrm>
            <a:custGeom>
              <a:avLst/>
              <a:gdLst/>
              <a:ahLst/>
              <a:cxnLst/>
              <a:rect l="l" t="t" r="r" b="b"/>
              <a:pathLst>
                <a:path w="8986" h="7850" extrusionOk="0">
                  <a:moveTo>
                    <a:pt x="8986" y="0"/>
                  </a:moveTo>
                  <a:lnTo>
                    <a:pt x="1" y="27"/>
                  </a:lnTo>
                  <a:lnTo>
                    <a:pt x="22" y="7840"/>
                  </a:lnTo>
                  <a:cubicBezTo>
                    <a:pt x="22" y="7840"/>
                    <a:pt x="112" y="7850"/>
                    <a:pt x="263" y="7850"/>
                  </a:cubicBezTo>
                  <a:cubicBezTo>
                    <a:pt x="814" y="7850"/>
                    <a:pt x="2178" y="7713"/>
                    <a:pt x="2981" y="6440"/>
                  </a:cubicBezTo>
                  <a:cubicBezTo>
                    <a:pt x="4003" y="4818"/>
                    <a:pt x="2973" y="3656"/>
                    <a:pt x="3400" y="2492"/>
                  </a:cubicBezTo>
                  <a:cubicBezTo>
                    <a:pt x="3767" y="1498"/>
                    <a:pt x="4713" y="1359"/>
                    <a:pt x="5724" y="1359"/>
                  </a:cubicBezTo>
                  <a:cubicBezTo>
                    <a:pt x="6116" y="1359"/>
                    <a:pt x="6517" y="1380"/>
                    <a:pt x="6898" y="1380"/>
                  </a:cubicBezTo>
                  <a:cubicBezTo>
                    <a:pt x="7961" y="1380"/>
                    <a:pt x="8870" y="1219"/>
                    <a:pt x="8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8" name="Google Shape;208;p8"/>
          <p:cNvSpPr/>
          <p:nvPr/>
        </p:nvSpPr>
        <p:spPr>
          <a:xfrm rot="10800000">
            <a:off x="1084114" y="758550"/>
            <a:ext cx="148718" cy="148718"/>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8"/>
          <p:cNvGrpSpPr/>
          <p:nvPr/>
        </p:nvGrpSpPr>
        <p:grpSpPr>
          <a:xfrm rot="-6923257">
            <a:off x="5088934" y="-1515491"/>
            <a:ext cx="2699413" cy="2242347"/>
            <a:chOff x="5185500" y="3824725"/>
            <a:chExt cx="329700" cy="273875"/>
          </a:xfrm>
        </p:grpSpPr>
        <p:sp>
          <p:nvSpPr>
            <p:cNvPr id="210" name="Google Shape;210;p8"/>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8"/>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8"/>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6"/>
        <p:cNvGrpSpPr/>
        <p:nvPr/>
      </p:nvGrpSpPr>
      <p:grpSpPr>
        <a:xfrm>
          <a:off x="0" y="0"/>
          <a:ext cx="0" cy="0"/>
          <a:chOff x="0" y="0"/>
          <a:chExt cx="0" cy="0"/>
        </a:xfrm>
      </p:grpSpPr>
      <p:sp>
        <p:nvSpPr>
          <p:cNvPr id="217" name="Google Shape;217;p9"/>
          <p:cNvSpPr txBox="1">
            <a:spLocks noGrp="1"/>
          </p:cNvSpPr>
          <p:nvPr>
            <p:ph type="title"/>
          </p:nvPr>
        </p:nvSpPr>
        <p:spPr>
          <a:xfrm>
            <a:off x="4622400" y="1369049"/>
            <a:ext cx="3755400" cy="84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218" name="Google Shape;218;p9"/>
          <p:cNvSpPr txBox="1">
            <a:spLocks noGrp="1"/>
          </p:cNvSpPr>
          <p:nvPr>
            <p:ph type="subTitle" idx="1"/>
          </p:nvPr>
        </p:nvSpPr>
        <p:spPr>
          <a:xfrm>
            <a:off x="4622400" y="1981200"/>
            <a:ext cx="3755400" cy="1610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19" name="Google Shape;219;p9"/>
          <p:cNvSpPr txBox="1">
            <a:spLocks noGrp="1"/>
          </p:cNvSpPr>
          <p:nvPr>
            <p:ph type="subTitle" idx="2"/>
          </p:nvPr>
        </p:nvSpPr>
        <p:spPr>
          <a:xfrm>
            <a:off x="4622400" y="3511213"/>
            <a:ext cx="3755400" cy="4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100"/>
              <a:buNone/>
              <a:defRPr sz="1400" b="1">
                <a:latin typeface="Oswald"/>
                <a:ea typeface="Oswald"/>
                <a:cs typeface="Oswald"/>
                <a:sym typeface="Oswald"/>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20" name="Google Shape;220;p9"/>
          <p:cNvSpPr/>
          <p:nvPr/>
        </p:nvSpPr>
        <p:spPr>
          <a:xfrm>
            <a:off x="2705834" y="4762185"/>
            <a:ext cx="431505" cy="436697"/>
          </a:xfrm>
          <a:custGeom>
            <a:avLst/>
            <a:gdLst/>
            <a:ahLst/>
            <a:cxnLst/>
            <a:rect l="l" t="t" r="r" b="b"/>
            <a:pathLst>
              <a:path w="2413" h="2442" fill="none" extrusionOk="0">
                <a:moveTo>
                  <a:pt x="1581" y="2273"/>
                </a:moveTo>
                <a:cubicBezTo>
                  <a:pt x="1100" y="2442"/>
                  <a:pt x="566" y="2264"/>
                  <a:pt x="283" y="1839"/>
                </a:cubicBezTo>
                <a:cubicBezTo>
                  <a:pt x="0" y="1416"/>
                  <a:pt x="41" y="852"/>
                  <a:pt x="384" y="475"/>
                </a:cubicBezTo>
                <a:cubicBezTo>
                  <a:pt x="727" y="97"/>
                  <a:pt x="1282" y="0"/>
                  <a:pt x="1732" y="239"/>
                </a:cubicBezTo>
                <a:cubicBezTo>
                  <a:pt x="2182" y="479"/>
                  <a:pt x="2413" y="993"/>
                  <a:pt x="2291" y="1488"/>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2041677" y="625941"/>
            <a:ext cx="155220" cy="155580"/>
          </a:xfrm>
          <a:custGeom>
            <a:avLst/>
            <a:gdLst/>
            <a:ahLst/>
            <a:cxnLst/>
            <a:rect l="l" t="t" r="r" b="b"/>
            <a:pathLst>
              <a:path w="868" h="870" extrusionOk="0">
                <a:moveTo>
                  <a:pt x="434" y="1"/>
                </a:moveTo>
                <a:cubicBezTo>
                  <a:pt x="195" y="1"/>
                  <a:pt x="1" y="195"/>
                  <a:pt x="1" y="434"/>
                </a:cubicBezTo>
                <a:cubicBezTo>
                  <a:pt x="1" y="676"/>
                  <a:pt x="195" y="870"/>
                  <a:pt x="434" y="870"/>
                </a:cubicBezTo>
                <a:cubicBezTo>
                  <a:pt x="674" y="870"/>
                  <a:pt x="868" y="676"/>
                  <a:pt x="868" y="434"/>
                </a:cubicBezTo>
                <a:cubicBezTo>
                  <a:pt x="868" y="195"/>
                  <a:pt x="674"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989112" y="4284541"/>
            <a:ext cx="155578" cy="155222"/>
          </a:xfrm>
          <a:custGeom>
            <a:avLst/>
            <a:gdLst/>
            <a:ahLst/>
            <a:cxnLst/>
            <a:rect l="l" t="t" r="r" b="b"/>
            <a:pathLst>
              <a:path w="870" h="868" extrusionOk="0">
                <a:moveTo>
                  <a:pt x="434" y="0"/>
                </a:moveTo>
                <a:cubicBezTo>
                  <a:pt x="194" y="0"/>
                  <a:pt x="0" y="194"/>
                  <a:pt x="0" y="434"/>
                </a:cubicBezTo>
                <a:cubicBezTo>
                  <a:pt x="0" y="673"/>
                  <a:pt x="194" y="867"/>
                  <a:pt x="434" y="867"/>
                </a:cubicBezTo>
                <a:cubicBezTo>
                  <a:pt x="673" y="867"/>
                  <a:pt x="869" y="673"/>
                  <a:pt x="869" y="434"/>
                </a:cubicBezTo>
                <a:cubicBezTo>
                  <a:pt x="869" y="194"/>
                  <a:pt x="673" y="0"/>
                  <a:pt x="4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2876612" y="-26595"/>
            <a:ext cx="314017" cy="268420"/>
          </a:xfrm>
          <a:custGeom>
            <a:avLst/>
            <a:gdLst/>
            <a:ahLst/>
            <a:cxnLst/>
            <a:rect l="l" t="t" r="r" b="b"/>
            <a:pathLst>
              <a:path w="1756" h="1501" extrusionOk="0">
                <a:moveTo>
                  <a:pt x="1004" y="1"/>
                </a:moveTo>
                <a:cubicBezTo>
                  <a:pt x="335" y="1"/>
                  <a:pt x="1" y="808"/>
                  <a:pt x="473" y="1280"/>
                </a:cubicBezTo>
                <a:cubicBezTo>
                  <a:pt x="617" y="1424"/>
                  <a:pt x="809" y="1500"/>
                  <a:pt x="1004" y="1500"/>
                </a:cubicBezTo>
                <a:cubicBezTo>
                  <a:pt x="1101" y="1500"/>
                  <a:pt x="1198" y="1482"/>
                  <a:pt x="1291" y="1443"/>
                </a:cubicBezTo>
                <a:cubicBezTo>
                  <a:pt x="1571" y="1328"/>
                  <a:pt x="1755" y="1053"/>
                  <a:pt x="1755" y="750"/>
                </a:cubicBezTo>
                <a:cubicBezTo>
                  <a:pt x="1755" y="335"/>
                  <a:pt x="1419" y="1"/>
                  <a:pt x="10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4368909" y="-4778"/>
            <a:ext cx="1183106" cy="282369"/>
          </a:xfrm>
          <a:custGeom>
            <a:avLst/>
            <a:gdLst/>
            <a:ahLst/>
            <a:cxnLst/>
            <a:rect l="l" t="t" r="r" b="b"/>
            <a:pathLst>
              <a:path w="6616" h="1579" extrusionOk="0">
                <a:moveTo>
                  <a:pt x="0" y="0"/>
                </a:moveTo>
                <a:cubicBezTo>
                  <a:pt x="0" y="0"/>
                  <a:pt x="219" y="1579"/>
                  <a:pt x="980" y="1579"/>
                </a:cubicBezTo>
                <a:cubicBezTo>
                  <a:pt x="1006" y="1579"/>
                  <a:pt x="1032" y="1577"/>
                  <a:pt x="1059" y="1573"/>
                </a:cubicBezTo>
                <a:cubicBezTo>
                  <a:pt x="1887" y="1458"/>
                  <a:pt x="1697" y="500"/>
                  <a:pt x="2353" y="452"/>
                </a:cubicBezTo>
                <a:cubicBezTo>
                  <a:pt x="2378" y="451"/>
                  <a:pt x="2404" y="450"/>
                  <a:pt x="2429" y="450"/>
                </a:cubicBezTo>
                <a:cubicBezTo>
                  <a:pt x="3014" y="450"/>
                  <a:pt x="3661" y="915"/>
                  <a:pt x="4691" y="915"/>
                </a:cubicBezTo>
                <a:cubicBezTo>
                  <a:pt x="4785" y="915"/>
                  <a:pt x="4882" y="911"/>
                  <a:pt x="4983" y="902"/>
                </a:cubicBezTo>
                <a:cubicBezTo>
                  <a:pt x="6234" y="797"/>
                  <a:pt x="6616" y="0"/>
                  <a:pt x="6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5" name="Google Shape;225;p9"/>
          <p:cNvGrpSpPr/>
          <p:nvPr/>
        </p:nvGrpSpPr>
        <p:grpSpPr>
          <a:xfrm>
            <a:off x="-2594725" y="532951"/>
            <a:ext cx="3529291" cy="2448501"/>
            <a:chOff x="-2594725" y="532951"/>
            <a:chExt cx="3529291" cy="2448501"/>
          </a:xfrm>
        </p:grpSpPr>
        <p:sp>
          <p:nvSpPr>
            <p:cNvPr id="226" name="Google Shape;226;p9"/>
            <p:cNvSpPr/>
            <p:nvPr/>
          </p:nvSpPr>
          <p:spPr>
            <a:xfrm>
              <a:off x="-2276953" y="532951"/>
              <a:ext cx="3211518" cy="1858912"/>
            </a:xfrm>
            <a:custGeom>
              <a:avLst/>
              <a:gdLst/>
              <a:ahLst/>
              <a:cxnLst/>
              <a:rect l="l" t="t" r="r" b="b"/>
              <a:pathLst>
                <a:path w="17959" h="10395" extrusionOk="0">
                  <a:moveTo>
                    <a:pt x="541" y="1"/>
                  </a:moveTo>
                  <a:lnTo>
                    <a:pt x="0" y="1004"/>
                  </a:lnTo>
                  <a:lnTo>
                    <a:pt x="17416" y="10395"/>
                  </a:lnTo>
                  <a:lnTo>
                    <a:pt x="17959" y="9390"/>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2435749" y="827478"/>
              <a:ext cx="3211339" cy="1859091"/>
            </a:xfrm>
            <a:custGeom>
              <a:avLst/>
              <a:gdLst/>
              <a:ahLst/>
              <a:cxnLst/>
              <a:rect l="l" t="t" r="r" b="b"/>
              <a:pathLst>
                <a:path w="17958" h="10396" extrusionOk="0">
                  <a:moveTo>
                    <a:pt x="541" y="1"/>
                  </a:moveTo>
                  <a:lnTo>
                    <a:pt x="1" y="1004"/>
                  </a:lnTo>
                  <a:lnTo>
                    <a:pt x="17417" y="10395"/>
                  </a:lnTo>
                  <a:lnTo>
                    <a:pt x="17957" y="9392"/>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2594725" y="1122362"/>
              <a:ext cx="3211161" cy="1859091"/>
            </a:xfrm>
            <a:custGeom>
              <a:avLst/>
              <a:gdLst/>
              <a:ahLst/>
              <a:cxnLst/>
              <a:rect l="l" t="t" r="r" b="b"/>
              <a:pathLst>
                <a:path w="17957" h="10396" extrusionOk="0">
                  <a:moveTo>
                    <a:pt x="541" y="1"/>
                  </a:moveTo>
                  <a:lnTo>
                    <a:pt x="0" y="1004"/>
                  </a:lnTo>
                  <a:lnTo>
                    <a:pt x="17416" y="10395"/>
                  </a:lnTo>
                  <a:lnTo>
                    <a:pt x="17957" y="9392"/>
                  </a:lnTo>
                  <a:lnTo>
                    <a:pt x="5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 name="Google Shape;229;p9"/>
          <p:cNvSpPr/>
          <p:nvPr/>
        </p:nvSpPr>
        <p:spPr>
          <a:xfrm>
            <a:off x="8447019" y="3091235"/>
            <a:ext cx="1364435" cy="1327079"/>
          </a:xfrm>
          <a:custGeom>
            <a:avLst/>
            <a:gdLst/>
            <a:ahLst/>
            <a:cxnLst/>
            <a:rect l="l" t="t" r="r" b="b"/>
            <a:pathLst>
              <a:path w="7630" h="7421" fill="none" extrusionOk="0">
                <a:moveTo>
                  <a:pt x="4349" y="25"/>
                </a:moveTo>
                <a:cubicBezTo>
                  <a:pt x="6273" y="331"/>
                  <a:pt x="7629" y="2077"/>
                  <a:pt x="7452" y="4017"/>
                </a:cubicBezTo>
                <a:cubicBezTo>
                  <a:pt x="7272" y="5955"/>
                  <a:pt x="5619" y="7420"/>
                  <a:pt x="3670" y="7369"/>
                </a:cubicBezTo>
                <a:cubicBezTo>
                  <a:pt x="1724" y="7317"/>
                  <a:pt x="151" y="5765"/>
                  <a:pt x="77" y="3819"/>
                </a:cubicBezTo>
                <a:cubicBezTo>
                  <a:pt x="1" y="1874"/>
                  <a:pt x="1447" y="203"/>
                  <a:pt x="3385" y="0"/>
                </a:cubicBezTo>
              </a:path>
            </a:pathLst>
          </a:custGeom>
          <a:noFill/>
          <a:ln w="28575" cap="rnd" cmpd="sng">
            <a:solidFill>
              <a:schemeClr val="accent2"/>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9087034" y="3087480"/>
            <a:ext cx="34871" cy="1252"/>
          </a:xfrm>
          <a:custGeom>
            <a:avLst/>
            <a:gdLst/>
            <a:ahLst/>
            <a:cxnLst/>
            <a:rect l="l" t="t" r="r" b="b"/>
            <a:pathLst>
              <a:path w="195" h="7" fill="none" extrusionOk="0">
                <a:moveTo>
                  <a:pt x="1" y="7"/>
                </a:moveTo>
                <a:cubicBezTo>
                  <a:pt x="64" y="3"/>
                  <a:pt x="128" y="1"/>
                  <a:pt x="195" y="1"/>
                </a:cubicBezTo>
              </a:path>
            </a:pathLst>
          </a:custGeom>
          <a:noFill/>
          <a:ln w="4550" cap="rnd" cmpd="sng">
            <a:solidFill>
              <a:srgbClr val="70DBE0"/>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8647839" y="2314594"/>
            <a:ext cx="155578" cy="155580"/>
          </a:xfrm>
          <a:custGeom>
            <a:avLst/>
            <a:gdLst/>
            <a:ahLst/>
            <a:cxnLst/>
            <a:rect l="l" t="t" r="r" b="b"/>
            <a:pathLst>
              <a:path w="870" h="870" extrusionOk="0">
                <a:moveTo>
                  <a:pt x="434" y="1"/>
                </a:moveTo>
                <a:cubicBezTo>
                  <a:pt x="194" y="1"/>
                  <a:pt x="0" y="195"/>
                  <a:pt x="0" y="436"/>
                </a:cubicBezTo>
                <a:cubicBezTo>
                  <a:pt x="0" y="676"/>
                  <a:pt x="194" y="870"/>
                  <a:pt x="434" y="870"/>
                </a:cubicBezTo>
                <a:cubicBezTo>
                  <a:pt x="673" y="870"/>
                  <a:pt x="869" y="676"/>
                  <a:pt x="869" y="436"/>
                </a:cubicBezTo>
                <a:cubicBezTo>
                  <a:pt x="869" y="195"/>
                  <a:pt x="673"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a:off x="8333643" y="832664"/>
            <a:ext cx="177394" cy="643243"/>
          </a:xfrm>
          <a:custGeom>
            <a:avLst/>
            <a:gdLst/>
            <a:ahLst/>
            <a:cxnLst/>
            <a:rect l="l" t="t" r="r" b="b"/>
            <a:pathLst>
              <a:path w="992" h="3597" extrusionOk="0">
                <a:moveTo>
                  <a:pt x="684" y="1"/>
                </a:moveTo>
                <a:lnTo>
                  <a:pt x="1" y="3499"/>
                </a:lnTo>
                <a:lnTo>
                  <a:pt x="158" y="3596"/>
                </a:lnTo>
                <a:lnTo>
                  <a:pt x="992" y="50"/>
                </a:lnTo>
                <a:lnTo>
                  <a:pt x="6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a:off x="8190583" y="1030087"/>
            <a:ext cx="444559" cy="235337"/>
          </a:xfrm>
          <a:custGeom>
            <a:avLst/>
            <a:gdLst/>
            <a:ahLst/>
            <a:cxnLst/>
            <a:rect l="l" t="t" r="r" b="b"/>
            <a:pathLst>
              <a:path w="2486" h="1316" extrusionOk="0">
                <a:moveTo>
                  <a:pt x="62" y="1"/>
                </a:moveTo>
                <a:lnTo>
                  <a:pt x="0" y="232"/>
                </a:lnTo>
                <a:lnTo>
                  <a:pt x="2464" y="1316"/>
                </a:lnTo>
                <a:lnTo>
                  <a:pt x="2485" y="864"/>
                </a:lnTo>
                <a:lnTo>
                  <a:pt x="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4397342" y="4828529"/>
            <a:ext cx="605859" cy="582620"/>
          </a:xfrm>
          <a:custGeom>
            <a:avLst/>
            <a:gdLst/>
            <a:ahLst/>
            <a:cxnLst/>
            <a:rect l="l" t="t" r="r" b="b"/>
            <a:pathLst>
              <a:path w="3388" h="3258" extrusionOk="0">
                <a:moveTo>
                  <a:pt x="1629" y="1"/>
                </a:moveTo>
                <a:cubicBezTo>
                  <a:pt x="731" y="1"/>
                  <a:pt x="0" y="729"/>
                  <a:pt x="0" y="1629"/>
                </a:cubicBezTo>
                <a:cubicBezTo>
                  <a:pt x="0" y="2287"/>
                  <a:pt x="397" y="2882"/>
                  <a:pt x="1006" y="3134"/>
                </a:cubicBezTo>
                <a:cubicBezTo>
                  <a:pt x="1207" y="3217"/>
                  <a:pt x="1419" y="3258"/>
                  <a:pt x="1630" y="3258"/>
                </a:cubicBezTo>
                <a:cubicBezTo>
                  <a:pt x="2054" y="3258"/>
                  <a:pt x="2470" y="3093"/>
                  <a:pt x="2781" y="2781"/>
                </a:cubicBezTo>
                <a:cubicBezTo>
                  <a:pt x="3247" y="2314"/>
                  <a:pt x="3387" y="1615"/>
                  <a:pt x="3134" y="1006"/>
                </a:cubicBezTo>
                <a:cubicBezTo>
                  <a:pt x="2882" y="397"/>
                  <a:pt x="2287" y="1"/>
                  <a:pt x="16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5" name="Google Shape;235;p9"/>
          <p:cNvGrpSpPr/>
          <p:nvPr/>
        </p:nvGrpSpPr>
        <p:grpSpPr>
          <a:xfrm>
            <a:off x="7676874" y="-56094"/>
            <a:ext cx="1502666" cy="1749648"/>
            <a:chOff x="7811474" y="-177882"/>
            <a:chExt cx="1502666" cy="1749648"/>
          </a:xfrm>
        </p:grpSpPr>
        <p:sp>
          <p:nvSpPr>
            <p:cNvPr id="236" name="Google Shape;236;p9"/>
            <p:cNvSpPr/>
            <p:nvPr/>
          </p:nvSpPr>
          <p:spPr>
            <a:xfrm>
              <a:off x="7811474" y="-177882"/>
              <a:ext cx="1502666" cy="1749648"/>
            </a:xfrm>
            <a:custGeom>
              <a:avLst/>
              <a:gdLst/>
              <a:ahLst/>
              <a:cxnLst/>
              <a:rect l="l" t="t" r="r" b="b"/>
              <a:pathLst>
                <a:path w="8403" h="9784" extrusionOk="0">
                  <a:moveTo>
                    <a:pt x="8355" y="0"/>
                  </a:moveTo>
                  <a:lnTo>
                    <a:pt x="229" y="31"/>
                  </a:lnTo>
                  <a:cubicBezTo>
                    <a:pt x="229" y="31"/>
                    <a:pt x="0" y="2139"/>
                    <a:pt x="1689" y="3251"/>
                  </a:cubicBezTo>
                  <a:cubicBezTo>
                    <a:pt x="2101" y="3523"/>
                    <a:pt x="2488" y="3621"/>
                    <a:pt x="2856" y="3621"/>
                  </a:cubicBezTo>
                  <a:cubicBezTo>
                    <a:pt x="3813" y="3621"/>
                    <a:pt x="4635" y="2954"/>
                    <a:pt x="5417" y="2954"/>
                  </a:cubicBezTo>
                  <a:cubicBezTo>
                    <a:pt x="5563" y="2954"/>
                    <a:pt x="5708" y="2977"/>
                    <a:pt x="5852" y="3032"/>
                  </a:cubicBezTo>
                  <a:cubicBezTo>
                    <a:pt x="8403" y="4013"/>
                    <a:pt x="5495" y="9499"/>
                    <a:pt x="8393" y="9784"/>
                  </a:cubicBezTo>
                  <a:lnTo>
                    <a:pt x="83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7932896" y="-177882"/>
              <a:ext cx="1378741" cy="1606944"/>
            </a:xfrm>
            <a:custGeom>
              <a:avLst/>
              <a:gdLst/>
              <a:ahLst/>
              <a:cxnLst/>
              <a:rect l="l" t="t" r="r" b="b"/>
              <a:pathLst>
                <a:path w="7710" h="8986" extrusionOk="0">
                  <a:moveTo>
                    <a:pt x="7676" y="0"/>
                  </a:moveTo>
                  <a:lnTo>
                    <a:pt x="211" y="29"/>
                  </a:lnTo>
                  <a:cubicBezTo>
                    <a:pt x="211" y="29"/>
                    <a:pt x="0" y="1963"/>
                    <a:pt x="1553" y="2987"/>
                  </a:cubicBezTo>
                  <a:cubicBezTo>
                    <a:pt x="2110" y="3354"/>
                    <a:pt x="2610" y="3456"/>
                    <a:pt x="3073" y="3456"/>
                  </a:cubicBezTo>
                  <a:cubicBezTo>
                    <a:pt x="3656" y="3456"/>
                    <a:pt x="4181" y="3294"/>
                    <a:pt x="4689" y="3294"/>
                  </a:cubicBezTo>
                  <a:cubicBezTo>
                    <a:pt x="4902" y="3294"/>
                    <a:pt x="5113" y="3323"/>
                    <a:pt x="5323" y="3404"/>
                  </a:cubicBezTo>
                  <a:cubicBezTo>
                    <a:pt x="7666" y="4304"/>
                    <a:pt x="5049" y="8725"/>
                    <a:pt x="7709" y="8985"/>
                  </a:cubicBezTo>
                  <a:lnTo>
                    <a:pt x="7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9"/>
          <p:cNvSpPr/>
          <p:nvPr/>
        </p:nvSpPr>
        <p:spPr>
          <a:xfrm>
            <a:off x="5745327" y="4515584"/>
            <a:ext cx="313480" cy="268599"/>
          </a:xfrm>
          <a:custGeom>
            <a:avLst/>
            <a:gdLst/>
            <a:ahLst/>
            <a:cxnLst/>
            <a:rect l="l" t="t" r="r" b="b"/>
            <a:pathLst>
              <a:path w="1753" h="1502" extrusionOk="0">
                <a:moveTo>
                  <a:pt x="1003" y="0"/>
                </a:moveTo>
                <a:cubicBezTo>
                  <a:pt x="334" y="0"/>
                  <a:pt x="0" y="809"/>
                  <a:pt x="473" y="1282"/>
                </a:cubicBezTo>
                <a:cubicBezTo>
                  <a:pt x="616" y="1425"/>
                  <a:pt x="807" y="1501"/>
                  <a:pt x="1001" y="1501"/>
                </a:cubicBezTo>
                <a:cubicBezTo>
                  <a:pt x="1098" y="1501"/>
                  <a:pt x="1197" y="1482"/>
                  <a:pt x="1290" y="1443"/>
                </a:cubicBezTo>
                <a:cubicBezTo>
                  <a:pt x="1571" y="1327"/>
                  <a:pt x="1752" y="1053"/>
                  <a:pt x="1752" y="750"/>
                </a:cubicBezTo>
                <a:cubicBezTo>
                  <a:pt x="1752" y="337"/>
                  <a:pt x="1416" y="0"/>
                  <a:pt x="10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9"/>
          <p:cNvGrpSpPr/>
          <p:nvPr/>
        </p:nvGrpSpPr>
        <p:grpSpPr>
          <a:xfrm rot="3876743">
            <a:off x="6751365" y="4243030"/>
            <a:ext cx="2699413" cy="2242347"/>
            <a:chOff x="5185500" y="3824725"/>
            <a:chExt cx="329700" cy="273875"/>
          </a:xfrm>
        </p:grpSpPr>
        <p:sp>
          <p:nvSpPr>
            <p:cNvPr id="240" name="Google Shape;240;p9"/>
            <p:cNvSpPr/>
            <p:nvPr/>
          </p:nvSpPr>
          <p:spPr>
            <a:xfrm>
              <a:off x="5185500" y="3824725"/>
              <a:ext cx="266800" cy="173200"/>
            </a:xfrm>
            <a:custGeom>
              <a:avLst/>
              <a:gdLst/>
              <a:ahLst/>
              <a:cxnLst/>
              <a:rect l="l" t="t" r="r" b="b"/>
              <a:pathLst>
                <a:path w="10672" h="6928" extrusionOk="0">
                  <a:moveTo>
                    <a:pt x="10434" y="1"/>
                  </a:moveTo>
                  <a:lnTo>
                    <a:pt x="0" y="6548"/>
                  </a:lnTo>
                  <a:lnTo>
                    <a:pt x="238" y="6928"/>
                  </a:lnTo>
                  <a:lnTo>
                    <a:pt x="10671" y="381"/>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5198100" y="3844800"/>
              <a:ext cx="266775" cy="173200"/>
            </a:xfrm>
            <a:custGeom>
              <a:avLst/>
              <a:gdLst/>
              <a:ahLst/>
              <a:cxnLst/>
              <a:rect l="l" t="t" r="r" b="b"/>
              <a:pathLst>
                <a:path w="10671" h="6928" extrusionOk="0">
                  <a:moveTo>
                    <a:pt x="10434" y="1"/>
                  </a:moveTo>
                  <a:lnTo>
                    <a:pt x="0" y="6548"/>
                  </a:lnTo>
                  <a:lnTo>
                    <a:pt x="237" y="6927"/>
                  </a:lnTo>
                  <a:lnTo>
                    <a:pt x="10671" y="378"/>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210675" y="386482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p:nvPr/>
          </p:nvSpPr>
          <p:spPr>
            <a:xfrm>
              <a:off x="5223275" y="3884900"/>
              <a:ext cx="266800" cy="173200"/>
            </a:xfrm>
            <a:custGeom>
              <a:avLst/>
              <a:gdLst/>
              <a:ahLst/>
              <a:cxnLst/>
              <a:rect l="l" t="t" r="r" b="b"/>
              <a:pathLst>
                <a:path w="10672" h="6928" extrusionOk="0">
                  <a:moveTo>
                    <a:pt x="10434" y="0"/>
                  </a:moveTo>
                  <a:lnTo>
                    <a:pt x="0" y="6547"/>
                  </a:lnTo>
                  <a:lnTo>
                    <a:pt x="238" y="6927"/>
                  </a:lnTo>
                  <a:lnTo>
                    <a:pt x="10671"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5235850" y="3904975"/>
              <a:ext cx="266800" cy="173200"/>
            </a:xfrm>
            <a:custGeom>
              <a:avLst/>
              <a:gdLst/>
              <a:ahLst/>
              <a:cxnLst/>
              <a:rect l="l" t="t" r="r" b="b"/>
              <a:pathLst>
                <a:path w="10672" h="6928" extrusionOk="0">
                  <a:moveTo>
                    <a:pt x="10434" y="0"/>
                  </a:moveTo>
                  <a:lnTo>
                    <a:pt x="1" y="6547"/>
                  </a:lnTo>
                  <a:lnTo>
                    <a:pt x="238" y="6927"/>
                  </a:lnTo>
                  <a:lnTo>
                    <a:pt x="10672" y="380"/>
                  </a:lnTo>
                  <a:lnTo>
                    <a:pt x="104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5248350" y="3925400"/>
              <a:ext cx="266850" cy="173200"/>
            </a:xfrm>
            <a:custGeom>
              <a:avLst/>
              <a:gdLst/>
              <a:ahLst/>
              <a:cxnLst/>
              <a:rect l="l" t="t" r="r" b="b"/>
              <a:pathLst>
                <a:path w="10674" h="6928" extrusionOk="0">
                  <a:moveTo>
                    <a:pt x="10434" y="1"/>
                  </a:moveTo>
                  <a:lnTo>
                    <a:pt x="0" y="6548"/>
                  </a:lnTo>
                  <a:lnTo>
                    <a:pt x="238" y="6927"/>
                  </a:lnTo>
                  <a:lnTo>
                    <a:pt x="10673" y="380"/>
                  </a:lnTo>
                  <a:lnTo>
                    <a:pt x="104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9"/>
          <p:cNvGrpSpPr/>
          <p:nvPr/>
        </p:nvGrpSpPr>
        <p:grpSpPr>
          <a:xfrm>
            <a:off x="6378257" y="-241438"/>
            <a:ext cx="472380" cy="523933"/>
            <a:chOff x="865044" y="3502362"/>
            <a:chExt cx="472380" cy="523933"/>
          </a:xfrm>
        </p:grpSpPr>
        <p:sp>
          <p:nvSpPr>
            <p:cNvPr id="247" name="Google Shape;247;p9"/>
            <p:cNvSpPr/>
            <p:nvPr/>
          </p:nvSpPr>
          <p:spPr>
            <a:xfrm>
              <a:off x="865044" y="3502362"/>
              <a:ext cx="362123" cy="523933"/>
            </a:xfrm>
            <a:custGeom>
              <a:avLst/>
              <a:gdLst/>
              <a:ahLst/>
              <a:cxnLst/>
              <a:rect l="l" t="t" r="r" b="b"/>
              <a:pathLst>
                <a:path w="2135" h="3089" fill="none" extrusionOk="0">
                  <a:moveTo>
                    <a:pt x="2135" y="2554"/>
                  </a:moveTo>
                  <a:cubicBezTo>
                    <a:pt x="1356" y="3088"/>
                    <a:pt x="287" y="2628"/>
                    <a:pt x="143" y="1695"/>
                  </a:cubicBezTo>
                  <a:cubicBezTo>
                    <a:pt x="0" y="762"/>
                    <a:pt x="880" y="1"/>
                    <a:pt x="1784" y="277"/>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1271785" y="3620076"/>
              <a:ext cx="65640" cy="255267"/>
            </a:xfrm>
            <a:custGeom>
              <a:avLst/>
              <a:gdLst/>
              <a:ahLst/>
              <a:cxnLst/>
              <a:rect l="l" t="t" r="r" b="b"/>
              <a:pathLst>
                <a:path w="387" h="1505" fill="none" extrusionOk="0">
                  <a:moveTo>
                    <a:pt x="1" y="0"/>
                  </a:moveTo>
                  <a:cubicBezTo>
                    <a:pt x="352" y="429"/>
                    <a:pt x="387" y="1036"/>
                    <a:pt x="85" y="1505"/>
                  </a:cubicBezTo>
                </a:path>
              </a:pathLst>
            </a:custGeom>
            <a:noFill/>
            <a:ln w="28575" cap="rnd" cmpd="sng">
              <a:solidFill>
                <a:schemeClr val="accent1"/>
              </a:solidFill>
              <a:prstDash val="solid"/>
              <a:miter lim="206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9"/>
        <p:cNvGrpSpPr/>
        <p:nvPr/>
      </p:nvGrpSpPr>
      <p:grpSpPr>
        <a:xfrm>
          <a:off x="0" y="0"/>
          <a:ext cx="0" cy="0"/>
          <a:chOff x="0" y="0"/>
          <a:chExt cx="0" cy="0"/>
        </a:xfrm>
      </p:grpSpPr>
      <p:sp>
        <p:nvSpPr>
          <p:cNvPr id="250" name="Google Shape;250;p10"/>
          <p:cNvSpPr txBox="1">
            <a:spLocks noGrp="1"/>
          </p:cNvSpPr>
          <p:nvPr>
            <p:ph type="body" idx="1"/>
          </p:nvPr>
        </p:nvSpPr>
        <p:spPr>
          <a:xfrm>
            <a:off x="3015193" y="3364776"/>
            <a:ext cx="3107400" cy="873000"/>
          </a:xfrm>
          <a:prstGeom prst="rect">
            <a:avLst/>
          </a:prstGeom>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800"/>
              <a:buNone/>
              <a:defRPr sz="3000" b="1">
                <a:solidFill>
                  <a:schemeClr val="lt1"/>
                </a:solidFill>
                <a:latin typeface="Oswald"/>
                <a:ea typeface="Oswald"/>
                <a:cs typeface="Oswald"/>
                <a:sym typeface="Oswald"/>
              </a:defRPr>
            </a:lvl1pPr>
          </a:lstStyle>
          <a:p>
            <a:endParaRPr/>
          </a:p>
        </p:txBody>
      </p:sp>
      <p:grpSp>
        <p:nvGrpSpPr>
          <p:cNvPr id="251" name="Google Shape;251;p10"/>
          <p:cNvGrpSpPr/>
          <p:nvPr/>
        </p:nvGrpSpPr>
        <p:grpSpPr>
          <a:xfrm rot="-5400000">
            <a:off x="7892234" y="3698487"/>
            <a:ext cx="1646538" cy="1691146"/>
            <a:chOff x="934970" y="4065401"/>
            <a:chExt cx="1646374" cy="1690977"/>
          </a:xfrm>
        </p:grpSpPr>
        <p:sp>
          <p:nvSpPr>
            <p:cNvPr id="252" name="Google Shape;252;p1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0"/>
          <p:cNvGrpSpPr/>
          <p:nvPr/>
        </p:nvGrpSpPr>
        <p:grpSpPr>
          <a:xfrm rot="5400000">
            <a:off x="-517368" y="-308322"/>
            <a:ext cx="1646374" cy="1690977"/>
            <a:chOff x="934970" y="4065401"/>
            <a:chExt cx="1646374" cy="1690977"/>
          </a:xfrm>
        </p:grpSpPr>
        <p:sp>
          <p:nvSpPr>
            <p:cNvPr id="255" name="Google Shape;255;p10"/>
            <p:cNvSpPr/>
            <p:nvPr/>
          </p:nvSpPr>
          <p:spPr>
            <a:xfrm>
              <a:off x="934970" y="4173991"/>
              <a:ext cx="1646374" cy="1582386"/>
            </a:xfrm>
            <a:custGeom>
              <a:avLst/>
              <a:gdLst/>
              <a:ahLst/>
              <a:cxnLst/>
              <a:rect l="l" t="t" r="r" b="b"/>
              <a:pathLst>
                <a:path w="8748" h="8408" extrusionOk="0">
                  <a:moveTo>
                    <a:pt x="1206" y="0"/>
                  </a:moveTo>
                  <a:cubicBezTo>
                    <a:pt x="617" y="0"/>
                    <a:pt x="0" y="292"/>
                    <a:pt x="0" y="292"/>
                  </a:cubicBezTo>
                  <a:lnTo>
                    <a:pt x="23" y="8408"/>
                  </a:lnTo>
                  <a:lnTo>
                    <a:pt x="7951" y="8385"/>
                  </a:lnTo>
                  <a:cubicBezTo>
                    <a:pt x="7951" y="8385"/>
                    <a:pt x="8748" y="6032"/>
                    <a:pt x="6882" y="4806"/>
                  </a:cubicBezTo>
                  <a:cubicBezTo>
                    <a:pt x="6444" y="4518"/>
                    <a:pt x="5997" y="4417"/>
                    <a:pt x="5557" y="4417"/>
                  </a:cubicBezTo>
                  <a:cubicBezTo>
                    <a:pt x="4519" y="4417"/>
                    <a:pt x="3522" y="4981"/>
                    <a:pt x="2779" y="4981"/>
                  </a:cubicBezTo>
                  <a:cubicBezTo>
                    <a:pt x="2568" y="4981"/>
                    <a:pt x="2378" y="4936"/>
                    <a:pt x="2213" y="4818"/>
                  </a:cubicBezTo>
                  <a:cubicBezTo>
                    <a:pt x="690" y="3737"/>
                    <a:pt x="2539" y="1900"/>
                    <a:pt x="2201" y="693"/>
                  </a:cubicBezTo>
                  <a:cubicBezTo>
                    <a:pt x="2050" y="155"/>
                    <a:pt x="1635" y="0"/>
                    <a:pt x="12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934970" y="4065401"/>
              <a:ext cx="1449516" cy="1690977"/>
            </a:xfrm>
            <a:custGeom>
              <a:avLst/>
              <a:gdLst/>
              <a:ahLst/>
              <a:cxnLst/>
              <a:rect l="l" t="t" r="r" b="b"/>
              <a:pathLst>
                <a:path w="7702" h="8985" extrusionOk="0">
                  <a:moveTo>
                    <a:pt x="0" y="0"/>
                  </a:moveTo>
                  <a:lnTo>
                    <a:pt x="25" y="8985"/>
                  </a:lnTo>
                  <a:lnTo>
                    <a:pt x="7489" y="8964"/>
                  </a:lnTo>
                  <a:cubicBezTo>
                    <a:pt x="7489" y="8964"/>
                    <a:pt x="7701" y="7030"/>
                    <a:pt x="6151" y="6004"/>
                  </a:cubicBezTo>
                  <a:cubicBezTo>
                    <a:pt x="5594" y="5636"/>
                    <a:pt x="5094" y="5534"/>
                    <a:pt x="4630" y="5534"/>
                  </a:cubicBezTo>
                  <a:cubicBezTo>
                    <a:pt x="4048" y="5534"/>
                    <a:pt x="3523" y="5695"/>
                    <a:pt x="3015" y="5695"/>
                  </a:cubicBezTo>
                  <a:cubicBezTo>
                    <a:pt x="2802" y="5695"/>
                    <a:pt x="2591" y="5666"/>
                    <a:pt x="2380" y="5585"/>
                  </a:cubicBezTo>
                  <a:cubicBezTo>
                    <a:pt x="38" y="4681"/>
                    <a:pt x="2661" y="264"/>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b="1">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b="1">
                <a:solidFill>
                  <a:schemeClr val="dk1"/>
                </a:solidFill>
              </a:defRPr>
            </a:lvl2pPr>
            <a:lvl3pPr lvl="2">
              <a:spcBef>
                <a:spcPts val="0"/>
              </a:spcBef>
              <a:spcAft>
                <a:spcPts val="0"/>
              </a:spcAft>
              <a:buClr>
                <a:schemeClr val="dk1"/>
              </a:buClr>
              <a:buSzPts val="2800"/>
              <a:buNone/>
              <a:defRPr sz="2800" b="1">
                <a:solidFill>
                  <a:schemeClr val="dk1"/>
                </a:solidFill>
              </a:defRPr>
            </a:lvl3pPr>
            <a:lvl4pPr lvl="3">
              <a:spcBef>
                <a:spcPts val="0"/>
              </a:spcBef>
              <a:spcAft>
                <a:spcPts val="0"/>
              </a:spcAft>
              <a:buClr>
                <a:schemeClr val="dk1"/>
              </a:buClr>
              <a:buSzPts val="2800"/>
              <a:buNone/>
              <a:defRPr sz="2800" b="1">
                <a:solidFill>
                  <a:schemeClr val="dk1"/>
                </a:solidFill>
              </a:defRPr>
            </a:lvl4pPr>
            <a:lvl5pPr lvl="4">
              <a:spcBef>
                <a:spcPts val="0"/>
              </a:spcBef>
              <a:spcAft>
                <a:spcPts val="0"/>
              </a:spcAft>
              <a:buClr>
                <a:schemeClr val="dk1"/>
              </a:buClr>
              <a:buSzPts val="2800"/>
              <a:buNone/>
              <a:defRPr sz="2800" b="1">
                <a:solidFill>
                  <a:schemeClr val="dk1"/>
                </a:solidFill>
              </a:defRPr>
            </a:lvl5pPr>
            <a:lvl6pPr lvl="5">
              <a:spcBef>
                <a:spcPts val="0"/>
              </a:spcBef>
              <a:spcAft>
                <a:spcPts val="0"/>
              </a:spcAft>
              <a:buClr>
                <a:schemeClr val="dk1"/>
              </a:buClr>
              <a:buSzPts val="2800"/>
              <a:buNone/>
              <a:defRPr sz="2800" b="1">
                <a:solidFill>
                  <a:schemeClr val="dk1"/>
                </a:solidFill>
              </a:defRPr>
            </a:lvl6pPr>
            <a:lvl7pPr lvl="6">
              <a:spcBef>
                <a:spcPts val="0"/>
              </a:spcBef>
              <a:spcAft>
                <a:spcPts val="0"/>
              </a:spcAft>
              <a:buClr>
                <a:schemeClr val="dk1"/>
              </a:buClr>
              <a:buSzPts val="2800"/>
              <a:buNone/>
              <a:defRPr sz="2800" b="1">
                <a:solidFill>
                  <a:schemeClr val="dk1"/>
                </a:solidFill>
              </a:defRPr>
            </a:lvl7pPr>
            <a:lvl8pPr lvl="7">
              <a:spcBef>
                <a:spcPts val="0"/>
              </a:spcBef>
              <a:spcAft>
                <a:spcPts val="0"/>
              </a:spcAft>
              <a:buClr>
                <a:schemeClr val="dk1"/>
              </a:buClr>
              <a:buSzPts val="2800"/>
              <a:buNone/>
              <a:defRPr sz="2800" b="1">
                <a:solidFill>
                  <a:schemeClr val="dk1"/>
                </a:solidFill>
              </a:defRPr>
            </a:lvl8pPr>
            <a:lvl9pPr lvl="8">
              <a:spcBef>
                <a:spcPts val="0"/>
              </a:spcBef>
              <a:spcAft>
                <a:spcPts val="0"/>
              </a:spcAft>
              <a:buClr>
                <a:schemeClr val="dk1"/>
              </a:buClr>
              <a:buSzPts val="2800"/>
              <a:buNone/>
              <a:defRPr sz="2800" b="1">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00000"/>
              </a:lnSpc>
              <a:spcBef>
                <a:spcPts val="160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00000"/>
              </a:lnSpc>
              <a:spcBef>
                <a:spcPts val="1600"/>
              </a:spcBef>
              <a:spcAft>
                <a:spcPts val="160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36"/>
          <p:cNvSpPr txBox="1">
            <a:spLocks noGrp="1"/>
          </p:cNvSpPr>
          <p:nvPr>
            <p:ph type="ctrTitle"/>
          </p:nvPr>
        </p:nvSpPr>
        <p:spPr>
          <a:xfrm>
            <a:off x="2431654" y="932255"/>
            <a:ext cx="4280700" cy="21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Welcome to Section</a:t>
            </a:r>
            <a:endParaRPr/>
          </a:p>
        </p:txBody>
      </p:sp>
      <p:sp>
        <p:nvSpPr>
          <p:cNvPr id="985" name="Google Shape;985;p36"/>
          <p:cNvSpPr txBox="1">
            <a:spLocks noGrp="1"/>
          </p:cNvSpPr>
          <p:nvPr>
            <p:ph type="subTitle" idx="1"/>
          </p:nvPr>
        </p:nvSpPr>
        <p:spPr>
          <a:xfrm>
            <a:off x="2256750" y="2974731"/>
            <a:ext cx="4630500" cy="52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a:t>Week 4</a:t>
            </a:r>
            <a:endParaRPr sz="3600"/>
          </a:p>
        </p:txBody>
      </p:sp>
      <p:sp>
        <p:nvSpPr>
          <p:cNvPr id="986" name="Google Shape;986;p36"/>
          <p:cNvSpPr txBox="1"/>
          <p:nvPr/>
        </p:nvSpPr>
        <p:spPr>
          <a:xfrm>
            <a:off x="1555950" y="3816100"/>
            <a:ext cx="60321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smtClean="0">
                <a:solidFill>
                  <a:schemeClr val="dk1"/>
                </a:solidFill>
                <a:latin typeface="Lato"/>
                <a:ea typeface="Lato"/>
                <a:cs typeface="Lato"/>
                <a:sym typeface="Lato"/>
              </a:rPr>
              <a:t>Momina Jabeen</a:t>
            </a:r>
            <a:endParaRPr>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45"/>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44" name="Google Shape;1244;p45"/>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45" name="Google Shape;1245;p45"/>
          <p:cNvGrpSpPr/>
          <p:nvPr/>
        </p:nvGrpSpPr>
        <p:grpSpPr>
          <a:xfrm>
            <a:off x="1797463" y="1777650"/>
            <a:ext cx="5549081" cy="3429000"/>
            <a:chOff x="1540325" y="1777650"/>
            <a:chExt cx="5549081" cy="3429000"/>
          </a:xfrm>
        </p:grpSpPr>
        <p:pic>
          <p:nvPicPr>
            <p:cNvPr id="1246" name="Google Shape;1246;p45"/>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47" name="Google Shape;1247;p45"/>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48" name="Google Shape;1248;p45"/>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49" name="Google Shape;1249;p45"/>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50" name="Google Shape;1250;p45"/>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51" name="Google Shape;1251;p45"/>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52" name="Google Shape;1252;p45"/>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53" name="Google Shape;1253;p45"/>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7"/>
        <p:cNvGrpSpPr/>
        <p:nvPr/>
      </p:nvGrpSpPr>
      <p:grpSpPr>
        <a:xfrm>
          <a:off x="0" y="0"/>
          <a:ext cx="0" cy="0"/>
          <a:chOff x="0" y="0"/>
          <a:chExt cx="0" cy="0"/>
        </a:xfrm>
      </p:grpSpPr>
      <p:sp>
        <p:nvSpPr>
          <p:cNvPr id="1258" name="Google Shape;1258;p46"/>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59" name="Google Shape;1259;p46"/>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60" name="Google Shape;1260;p46"/>
          <p:cNvGrpSpPr/>
          <p:nvPr/>
        </p:nvGrpSpPr>
        <p:grpSpPr>
          <a:xfrm>
            <a:off x="1797463" y="1777650"/>
            <a:ext cx="5549081" cy="3429000"/>
            <a:chOff x="1540325" y="1777650"/>
            <a:chExt cx="5549081" cy="3429000"/>
          </a:xfrm>
        </p:grpSpPr>
        <p:pic>
          <p:nvPicPr>
            <p:cNvPr id="1261" name="Google Shape;1261;p46"/>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62" name="Google Shape;1262;p46"/>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63" name="Google Shape;1263;p46"/>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64" name="Google Shape;1264;p46"/>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65" name="Google Shape;1265;p46"/>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66" name="Google Shape;1266;p46"/>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67" name="Google Shape;1267;p46"/>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68" name="Google Shape;1268;p46"/>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pic>
        <p:nvPicPr>
          <p:cNvPr id="1269" name="Google Shape;1269;p46"/>
          <p:cNvPicPr preferRelativeResize="0"/>
          <p:nvPr/>
        </p:nvPicPr>
        <p:blipFill>
          <a:blip r:embed="rId5">
            <a:alphaModFix/>
          </a:blip>
          <a:stretch>
            <a:fillRect/>
          </a:stretch>
        </p:blipFill>
        <p:spPr>
          <a:xfrm>
            <a:off x="1636800" y="2571750"/>
            <a:ext cx="1989400" cy="132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3"/>
        <p:cNvGrpSpPr/>
        <p:nvPr/>
      </p:nvGrpSpPr>
      <p:grpSpPr>
        <a:xfrm>
          <a:off x="0" y="0"/>
          <a:ext cx="0" cy="0"/>
          <a:chOff x="0" y="0"/>
          <a:chExt cx="0" cy="0"/>
        </a:xfrm>
      </p:grpSpPr>
      <p:sp>
        <p:nvSpPr>
          <p:cNvPr id="1274" name="Google Shape;1274;p47"/>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75" name="Google Shape;1275;p47"/>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76" name="Google Shape;1276;p47"/>
          <p:cNvGrpSpPr/>
          <p:nvPr/>
        </p:nvGrpSpPr>
        <p:grpSpPr>
          <a:xfrm>
            <a:off x="1797463" y="1777650"/>
            <a:ext cx="5549081" cy="3429000"/>
            <a:chOff x="1540325" y="1777650"/>
            <a:chExt cx="5549081" cy="3429000"/>
          </a:xfrm>
        </p:grpSpPr>
        <p:pic>
          <p:nvPicPr>
            <p:cNvPr id="1277" name="Google Shape;1277;p47"/>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78" name="Google Shape;1278;p47"/>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79" name="Google Shape;1279;p47"/>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80" name="Google Shape;1280;p47"/>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81" name="Google Shape;1281;p47"/>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82" name="Google Shape;1282;p47"/>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83" name="Google Shape;1283;p47"/>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84" name="Google Shape;1284;p47"/>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-5</a:t>
            </a:r>
            <a:endParaRPr sz="1800">
              <a:solidFill>
                <a:schemeClr val="dk1"/>
              </a:solidFill>
              <a:latin typeface="Consolas"/>
              <a:ea typeface="Consolas"/>
              <a:cs typeface="Consolas"/>
              <a:sym typeface="Consolas"/>
            </a:endParaRPr>
          </a:p>
        </p:txBody>
      </p:sp>
      <p:pic>
        <p:nvPicPr>
          <p:cNvPr id="1285" name="Google Shape;1285;p47"/>
          <p:cNvPicPr preferRelativeResize="0"/>
          <p:nvPr/>
        </p:nvPicPr>
        <p:blipFill>
          <a:blip r:embed="rId5">
            <a:alphaModFix/>
          </a:blip>
          <a:stretch>
            <a:fillRect/>
          </a:stretch>
        </p:blipFill>
        <p:spPr>
          <a:xfrm>
            <a:off x="1636800" y="2571750"/>
            <a:ext cx="1989400" cy="1327325"/>
          </a:xfrm>
          <a:prstGeom prst="rect">
            <a:avLst/>
          </a:prstGeom>
          <a:noFill/>
          <a:ln>
            <a:noFill/>
          </a:ln>
        </p:spPr>
      </p:pic>
      <p:pic>
        <p:nvPicPr>
          <p:cNvPr id="1286" name="Google Shape;1286;p47"/>
          <p:cNvPicPr preferRelativeResize="0"/>
          <p:nvPr/>
        </p:nvPicPr>
        <p:blipFill>
          <a:blip r:embed="rId5">
            <a:alphaModFix/>
          </a:blip>
          <a:stretch>
            <a:fillRect/>
          </a:stretch>
        </p:blipFill>
        <p:spPr>
          <a:xfrm rot="1078006">
            <a:off x="3577325" y="2297275"/>
            <a:ext cx="1989401" cy="1327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8"/>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92" name="Google Shape;1292;p48"/>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93" name="Google Shape;1293;p48"/>
          <p:cNvGrpSpPr/>
          <p:nvPr/>
        </p:nvGrpSpPr>
        <p:grpSpPr>
          <a:xfrm>
            <a:off x="1797463" y="1777650"/>
            <a:ext cx="5549081" cy="3429000"/>
            <a:chOff x="1540325" y="1777650"/>
            <a:chExt cx="5549081" cy="3429000"/>
          </a:xfrm>
        </p:grpSpPr>
        <p:pic>
          <p:nvPicPr>
            <p:cNvPr id="1294" name="Google Shape;1294;p48"/>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95" name="Google Shape;1295;p48"/>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96" name="Google Shape;1296;p48"/>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97" name="Google Shape;1297;p48"/>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98" name="Google Shape;1298;p48"/>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99" name="Google Shape;1299;p48"/>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300" name="Google Shape;1300;p48"/>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301" name="Google Shape;1301;p48"/>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8</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sp>
        <p:nvSpPr>
          <p:cNvPr id="1306" name="Google Shape;1306;p49"/>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Operators</a:t>
            </a:r>
            <a:endParaRPr/>
          </a:p>
        </p:txBody>
      </p:sp>
      <p:sp>
        <p:nvSpPr>
          <p:cNvPr id="1307" name="Google Shape;1307;p49"/>
          <p:cNvSpPr txBox="1">
            <a:spLocks noGrp="1"/>
          </p:cNvSpPr>
          <p:nvPr>
            <p:ph type="body" idx="1"/>
          </p:nvPr>
        </p:nvSpPr>
        <p:spPr>
          <a:xfrm>
            <a:off x="715800" y="1034825"/>
            <a:ext cx="7773300" cy="3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When you’re working in Python (especially with numbers) there are many times where you need to compare two different values.</a:t>
            </a:r>
            <a:endParaRPr sz="1900"/>
          </a:p>
          <a:p>
            <a:pPr marL="0" lvl="0" indent="0" algn="l" rtl="0">
              <a:spcBef>
                <a:spcPts val="1600"/>
              </a:spcBef>
              <a:spcAft>
                <a:spcPts val="0"/>
              </a:spcAft>
              <a:buNone/>
            </a:pPr>
            <a:r>
              <a:rPr lang="en" sz="1900"/>
              <a:t>In the context of numbers, the main comparison operators you’ll see are:</a:t>
            </a:r>
            <a:endParaRPr sz="1900"/>
          </a:p>
          <a:p>
            <a:pPr marL="457200" lvl="0" indent="-349250" algn="l" rtl="0">
              <a:spcBef>
                <a:spcPts val="1600"/>
              </a:spcBef>
              <a:spcAft>
                <a:spcPts val="0"/>
              </a:spcAft>
              <a:buClr>
                <a:schemeClr val="dk2"/>
              </a:buClr>
              <a:buSzPts val="1900"/>
              <a:buChar char="●"/>
            </a:pPr>
            <a:r>
              <a:rPr lang="en" sz="1900">
                <a:solidFill>
                  <a:srgbClr val="B45F06"/>
                </a:solidFill>
                <a:latin typeface="Consolas"/>
                <a:ea typeface="Consolas"/>
                <a:cs typeface="Consolas"/>
                <a:sym typeface="Consolas"/>
              </a:rPr>
              <a:t>==</a:t>
            </a:r>
            <a:r>
              <a:rPr lang="en" sz="1900"/>
              <a:t> operator; evaluates to </a:t>
            </a:r>
            <a:r>
              <a:rPr lang="en" sz="1900">
                <a:solidFill>
                  <a:srgbClr val="B45F06"/>
                </a:solidFill>
                <a:latin typeface="Consolas"/>
                <a:ea typeface="Consolas"/>
                <a:cs typeface="Consolas"/>
                <a:sym typeface="Consolas"/>
              </a:rPr>
              <a:t>True</a:t>
            </a:r>
            <a:r>
              <a:rPr lang="en" sz="1900"/>
              <a:t> if both sides are equivalent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&gt;</a:t>
            </a:r>
            <a:r>
              <a:rPr lang="en" sz="1900"/>
              <a:t> operator; evaluates to </a:t>
            </a:r>
            <a:r>
              <a:rPr lang="en" sz="1900">
                <a:solidFill>
                  <a:srgbClr val="B45F06"/>
                </a:solidFill>
                <a:latin typeface="Consolas"/>
                <a:ea typeface="Consolas"/>
                <a:cs typeface="Consolas"/>
                <a:sym typeface="Consolas"/>
              </a:rPr>
              <a:t>True</a:t>
            </a:r>
            <a:r>
              <a:rPr lang="en" sz="1900"/>
              <a:t> if the left side is larger than the right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&lt;</a:t>
            </a:r>
            <a:r>
              <a:rPr lang="en" sz="1900"/>
              <a:t> operator; evaluates to </a:t>
            </a:r>
            <a:r>
              <a:rPr lang="en" sz="1900">
                <a:solidFill>
                  <a:srgbClr val="B45F06"/>
                </a:solidFill>
                <a:latin typeface="Consolas"/>
                <a:ea typeface="Consolas"/>
                <a:cs typeface="Consolas"/>
                <a:sym typeface="Consolas"/>
              </a:rPr>
              <a:t>True</a:t>
            </a:r>
            <a:r>
              <a:rPr lang="en" sz="1900"/>
              <a:t> if the left side is smaller than the right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a:t>
            </a:r>
            <a:r>
              <a:rPr lang="en" sz="1900"/>
              <a:t> operator; evaluates to </a:t>
            </a:r>
            <a:r>
              <a:rPr lang="en" sz="1900">
                <a:solidFill>
                  <a:srgbClr val="B45F06"/>
                </a:solidFill>
                <a:latin typeface="Consolas"/>
                <a:ea typeface="Consolas"/>
                <a:cs typeface="Consolas"/>
                <a:sym typeface="Consolas"/>
              </a:rPr>
              <a:t>True</a:t>
            </a:r>
            <a:r>
              <a:rPr lang="en" sz="1900"/>
              <a:t> if both sides are NOT equivalent</a:t>
            </a:r>
            <a:endParaRPr sz="1900"/>
          </a:p>
        </p:txBody>
      </p:sp>
      <p:grpSp>
        <p:nvGrpSpPr>
          <p:cNvPr id="1308" name="Google Shape;1308;p49"/>
          <p:cNvGrpSpPr/>
          <p:nvPr/>
        </p:nvGrpSpPr>
        <p:grpSpPr>
          <a:xfrm>
            <a:off x="917260" y="4279711"/>
            <a:ext cx="583522" cy="539185"/>
            <a:chOff x="1848475" y="3401532"/>
            <a:chExt cx="758510" cy="700787"/>
          </a:xfrm>
        </p:grpSpPr>
        <p:sp>
          <p:nvSpPr>
            <p:cNvPr id="1309" name="Google Shape;1309;p49"/>
            <p:cNvSpPr/>
            <p:nvPr/>
          </p:nvSpPr>
          <p:spPr>
            <a:xfrm>
              <a:off x="1848475" y="3401532"/>
              <a:ext cx="758510" cy="700787"/>
            </a:xfrm>
            <a:custGeom>
              <a:avLst/>
              <a:gdLst/>
              <a:ahLst/>
              <a:cxnLst/>
              <a:rect l="l" t="t" r="r" b="b"/>
              <a:pathLst>
                <a:path w="16546" h="15286" extrusionOk="0">
                  <a:moveTo>
                    <a:pt x="8437" y="1"/>
                  </a:moveTo>
                  <a:lnTo>
                    <a:pt x="8206" y="13"/>
                  </a:lnTo>
                  <a:lnTo>
                    <a:pt x="8085" y="13"/>
                  </a:lnTo>
                  <a:cubicBezTo>
                    <a:pt x="8000" y="13"/>
                    <a:pt x="7915" y="37"/>
                    <a:pt x="7831" y="37"/>
                  </a:cubicBezTo>
                  <a:lnTo>
                    <a:pt x="7758" y="37"/>
                  </a:lnTo>
                  <a:cubicBezTo>
                    <a:pt x="7649" y="49"/>
                    <a:pt x="7552" y="62"/>
                    <a:pt x="7431" y="86"/>
                  </a:cubicBezTo>
                  <a:lnTo>
                    <a:pt x="7346" y="98"/>
                  </a:lnTo>
                  <a:lnTo>
                    <a:pt x="7309" y="98"/>
                  </a:lnTo>
                  <a:cubicBezTo>
                    <a:pt x="7249" y="110"/>
                    <a:pt x="7176" y="122"/>
                    <a:pt x="7115" y="134"/>
                  </a:cubicBezTo>
                  <a:lnTo>
                    <a:pt x="6970" y="171"/>
                  </a:lnTo>
                  <a:cubicBezTo>
                    <a:pt x="6909" y="183"/>
                    <a:pt x="6837" y="195"/>
                    <a:pt x="6776" y="219"/>
                  </a:cubicBezTo>
                  <a:lnTo>
                    <a:pt x="6740" y="219"/>
                  </a:lnTo>
                  <a:lnTo>
                    <a:pt x="6655" y="243"/>
                  </a:lnTo>
                  <a:cubicBezTo>
                    <a:pt x="6558" y="268"/>
                    <a:pt x="6461" y="292"/>
                    <a:pt x="6364" y="328"/>
                  </a:cubicBezTo>
                  <a:lnTo>
                    <a:pt x="6243" y="365"/>
                  </a:lnTo>
                  <a:lnTo>
                    <a:pt x="6218" y="377"/>
                  </a:lnTo>
                  <a:cubicBezTo>
                    <a:pt x="6170" y="389"/>
                    <a:pt x="6109" y="413"/>
                    <a:pt x="6049" y="437"/>
                  </a:cubicBezTo>
                  <a:lnTo>
                    <a:pt x="5903" y="486"/>
                  </a:lnTo>
                  <a:lnTo>
                    <a:pt x="5746" y="546"/>
                  </a:lnTo>
                  <a:lnTo>
                    <a:pt x="5734" y="546"/>
                  </a:lnTo>
                  <a:lnTo>
                    <a:pt x="5600" y="607"/>
                  </a:lnTo>
                  <a:cubicBezTo>
                    <a:pt x="5515" y="643"/>
                    <a:pt x="5431" y="680"/>
                    <a:pt x="5346" y="728"/>
                  </a:cubicBezTo>
                  <a:lnTo>
                    <a:pt x="5225" y="777"/>
                  </a:lnTo>
                  <a:lnTo>
                    <a:pt x="5188" y="801"/>
                  </a:lnTo>
                  <a:lnTo>
                    <a:pt x="5176" y="801"/>
                  </a:lnTo>
                  <a:lnTo>
                    <a:pt x="5055" y="862"/>
                  </a:lnTo>
                  <a:lnTo>
                    <a:pt x="4897" y="946"/>
                  </a:lnTo>
                  <a:lnTo>
                    <a:pt x="4776" y="1019"/>
                  </a:lnTo>
                  <a:cubicBezTo>
                    <a:pt x="4703" y="1056"/>
                    <a:pt x="4643" y="1092"/>
                    <a:pt x="4570" y="1140"/>
                  </a:cubicBezTo>
                  <a:lnTo>
                    <a:pt x="4558" y="1140"/>
                  </a:lnTo>
                  <a:cubicBezTo>
                    <a:pt x="4461" y="1201"/>
                    <a:pt x="4352" y="1274"/>
                    <a:pt x="4255" y="1334"/>
                  </a:cubicBezTo>
                  <a:lnTo>
                    <a:pt x="4231" y="1359"/>
                  </a:lnTo>
                  <a:lnTo>
                    <a:pt x="4218" y="1359"/>
                  </a:lnTo>
                  <a:lnTo>
                    <a:pt x="4206" y="1371"/>
                  </a:lnTo>
                  <a:lnTo>
                    <a:pt x="4121" y="1431"/>
                  </a:lnTo>
                  <a:lnTo>
                    <a:pt x="3976" y="1540"/>
                  </a:lnTo>
                  <a:lnTo>
                    <a:pt x="3952" y="1553"/>
                  </a:lnTo>
                  <a:lnTo>
                    <a:pt x="3891" y="1613"/>
                  </a:lnTo>
                  <a:lnTo>
                    <a:pt x="3879" y="1613"/>
                  </a:lnTo>
                  <a:cubicBezTo>
                    <a:pt x="3818" y="1662"/>
                    <a:pt x="3758" y="1722"/>
                    <a:pt x="3697" y="1771"/>
                  </a:cubicBezTo>
                  <a:lnTo>
                    <a:pt x="3673" y="1783"/>
                  </a:lnTo>
                  <a:cubicBezTo>
                    <a:pt x="3588" y="1868"/>
                    <a:pt x="3503" y="1940"/>
                    <a:pt x="3418" y="2013"/>
                  </a:cubicBezTo>
                  <a:lnTo>
                    <a:pt x="3406" y="2025"/>
                  </a:lnTo>
                  <a:lnTo>
                    <a:pt x="3346" y="2086"/>
                  </a:lnTo>
                  <a:lnTo>
                    <a:pt x="3334" y="2086"/>
                  </a:lnTo>
                  <a:lnTo>
                    <a:pt x="3273" y="2159"/>
                  </a:lnTo>
                  <a:cubicBezTo>
                    <a:pt x="3224" y="2195"/>
                    <a:pt x="3188" y="2231"/>
                    <a:pt x="3152" y="2268"/>
                  </a:cubicBezTo>
                  <a:lnTo>
                    <a:pt x="3128" y="2304"/>
                  </a:lnTo>
                  <a:lnTo>
                    <a:pt x="3043" y="2389"/>
                  </a:lnTo>
                  <a:cubicBezTo>
                    <a:pt x="2994" y="2437"/>
                    <a:pt x="2946" y="2486"/>
                    <a:pt x="2897" y="2534"/>
                  </a:cubicBezTo>
                  <a:lnTo>
                    <a:pt x="2873" y="2571"/>
                  </a:lnTo>
                  <a:lnTo>
                    <a:pt x="2873" y="2583"/>
                  </a:lnTo>
                  <a:cubicBezTo>
                    <a:pt x="2788" y="2668"/>
                    <a:pt x="2727" y="2740"/>
                    <a:pt x="2679" y="2813"/>
                  </a:cubicBezTo>
                  <a:lnTo>
                    <a:pt x="2631" y="2862"/>
                  </a:lnTo>
                  <a:lnTo>
                    <a:pt x="2618" y="2874"/>
                  </a:lnTo>
                  <a:cubicBezTo>
                    <a:pt x="2570" y="2946"/>
                    <a:pt x="2509" y="3031"/>
                    <a:pt x="2449" y="3104"/>
                  </a:cubicBezTo>
                  <a:cubicBezTo>
                    <a:pt x="2437" y="3128"/>
                    <a:pt x="2424" y="3140"/>
                    <a:pt x="2400" y="3165"/>
                  </a:cubicBezTo>
                  <a:lnTo>
                    <a:pt x="2388" y="3189"/>
                  </a:lnTo>
                  <a:cubicBezTo>
                    <a:pt x="2340" y="3262"/>
                    <a:pt x="2291" y="3334"/>
                    <a:pt x="2243" y="3407"/>
                  </a:cubicBezTo>
                  <a:lnTo>
                    <a:pt x="2194" y="3480"/>
                  </a:lnTo>
                  <a:lnTo>
                    <a:pt x="2170" y="3504"/>
                  </a:lnTo>
                  <a:cubicBezTo>
                    <a:pt x="2134" y="3577"/>
                    <a:pt x="2085" y="3650"/>
                    <a:pt x="2049" y="3722"/>
                  </a:cubicBezTo>
                  <a:lnTo>
                    <a:pt x="1988" y="3807"/>
                  </a:lnTo>
                  <a:lnTo>
                    <a:pt x="1976" y="3856"/>
                  </a:lnTo>
                  <a:lnTo>
                    <a:pt x="1952" y="3892"/>
                  </a:lnTo>
                  <a:cubicBezTo>
                    <a:pt x="1915" y="3940"/>
                    <a:pt x="1891" y="3989"/>
                    <a:pt x="1867" y="4037"/>
                  </a:cubicBezTo>
                  <a:cubicBezTo>
                    <a:pt x="1831" y="4098"/>
                    <a:pt x="1818" y="4122"/>
                    <a:pt x="1806" y="4159"/>
                  </a:cubicBezTo>
                  <a:lnTo>
                    <a:pt x="1782" y="4207"/>
                  </a:lnTo>
                  <a:lnTo>
                    <a:pt x="1758" y="4256"/>
                  </a:lnTo>
                  <a:cubicBezTo>
                    <a:pt x="1734" y="4304"/>
                    <a:pt x="1709" y="4340"/>
                    <a:pt x="1697" y="4389"/>
                  </a:cubicBezTo>
                  <a:cubicBezTo>
                    <a:pt x="1673" y="4425"/>
                    <a:pt x="1637" y="4498"/>
                    <a:pt x="1612" y="4559"/>
                  </a:cubicBezTo>
                  <a:lnTo>
                    <a:pt x="1600" y="4595"/>
                  </a:lnTo>
                  <a:lnTo>
                    <a:pt x="1576" y="4643"/>
                  </a:lnTo>
                  <a:lnTo>
                    <a:pt x="1540" y="4740"/>
                  </a:lnTo>
                  <a:cubicBezTo>
                    <a:pt x="1491" y="4862"/>
                    <a:pt x="1443" y="4983"/>
                    <a:pt x="1406" y="5104"/>
                  </a:cubicBezTo>
                  <a:cubicBezTo>
                    <a:pt x="0" y="9104"/>
                    <a:pt x="2121" y="13480"/>
                    <a:pt x="6121" y="14874"/>
                  </a:cubicBezTo>
                  <a:cubicBezTo>
                    <a:pt x="6231" y="14910"/>
                    <a:pt x="6340" y="14947"/>
                    <a:pt x="6461" y="14983"/>
                  </a:cubicBezTo>
                  <a:lnTo>
                    <a:pt x="6558" y="15007"/>
                  </a:lnTo>
                  <a:lnTo>
                    <a:pt x="6570" y="15007"/>
                  </a:lnTo>
                  <a:cubicBezTo>
                    <a:pt x="6655" y="15031"/>
                    <a:pt x="6728" y="15056"/>
                    <a:pt x="6812" y="15080"/>
                  </a:cubicBezTo>
                  <a:lnTo>
                    <a:pt x="6922" y="15104"/>
                  </a:lnTo>
                  <a:cubicBezTo>
                    <a:pt x="7018" y="15116"/>
                    <a:pt x="7115" y="15141"/>
                    <a:pt x="7212" y="15165"/>
                  </a:cubicBezTo>
                  <a:lnTo>
                    <a:pt x="7273" y="15165"/>
                  </a:lnTo>
                  <a:cubicBezTo>
                    <a:pt x="7370" y="15189"/>
                    <a:pt x="7479" y="15213"/>
                    <a:pt x="7600" y="15225"/>
                  </a:cubicBezTo>
                  <a:lnTo>
                    <a:pt x="7685" y="15238"/>
                  </a:lnTo>
                  <a:lnTo>
                    <a:pt x="7709" y="15238"/>
                  </a:lnTo>
                  <a:lnTo>
                    <a:pt x="7952" y="15262"/>
                  </a:lnTo>
                  <a:lnTo>
                    <a:pt x="8073" y="15274"/>
                  </a:lnTo>
                  <a:lnTo>
                    <a:pt x="8315" y="15286"/>
                  </a:lnTo>
                  <a:lnTo>
                    <a:pt x="9079" y="15286"/>
                  </a:lnTo>
                  <a:lnTo>
                    <a:pt x="9225" y="15274"/>
                  </a:lnTo>
                  <a:lnTo>
                    <a:pt x="9419" y="15262"/>
                  </a:lnTo>
                  <a:lnTo>
                    <a:pt x="9455" y="15262"/>
                  </a:lnTo>
                  <a:lnTo>
                    <a:pt x="9564" y="15250"/>
                  </a:lnTo>
                  <a:cubicBezTo>
                    <a:pt x="9649" y="15238"/>
                    <a:pt x="9734" y="15225"/>
                    <a:pt x="9806" y="15213"/>
                  </a:cubicBezTo>
                  <a:lnTo>
                    <a:pt x="10025" y="15177"/>
                  </a:lnTo>
                  <a:lnTo>
                    <a:pt x="10012" y="15177"/>
                  </a:lnTo>
                  <a:lnTo>
                    <a:pt x="10170" y="15153"/>
                  </a:lnTo>
                  <a:lnTo>
                    <a:pt x="10340" y="15104"/>
                  </a:lnTo>
                  <a:lnTo>
                    <a:pt x="10485" y="15080"/>
                  </a:lnTo>
                  <a:lnTo>
                    <a:pt x="10655" y="15031"/>
                  </a:lnTo>
                  <a:lnTo>
                    <a:pt x="10740" y="15007"/>
                  </a:lnTo>
                  <a:lnTo>
                    <a:pt x="10776" y="14995"/>
                  </a:lnTo>
                  <a:cubicBezTo>
                    <a:pt x="10897" y="14959"/>
                    <a:pt x="11031" y="14922"/>
                    <a:pt x="11152" y="14874"/>
                  </a:cubicBezTo>
                  <a:lnTo>
                    <a:pt x="11176" y="14862"/>
                  </a:lnTo>
                  <a:lnTo>
                    <a:pt x="11225" y="14850"/>
                  </a:lnTo>
                  <a:cubicBezTo>
                    <a:pt x="11297" y="14825"/>
                    <a:pt x="11358" y="14801"/>
                    <a:pt x="11431" y="14777"/>
                  </a:cubicBezTo>
                  <a:lnTo>
                    <a:pt x="11516" y="14741"/>
                  </a:lnTo>
                  <a:cubicBezTo>
                    <a:pt x="11588" y="14704"/>
                    <a:pt x="11661" y="14680"/>
                    <a:pt x="11722" y="14656"/>
                  </a:cubicBezTo>
                  <a:lnTo>
                    <a:pt x="11758" y="14631"/>
                  </a:lnTo>
                  <a:lnTo>
                    <a:pt x="11770" y="14631"/>
                  </a:lnTo>
                  <a:cubicBezTo>
                    <a:pt x="12012" y="14522"/>
                    <a:pt x="12243" y="14413"/>
                    <a:pt x="12473" y="14280"/>
                  </a:cubicBezTo>
                  <a:lnTo>
                    <a:pt x="12509" y="14268"/>
                  </a:lnTo>
                  <a:cubicBezTo>
                    <a:pt x="12582" y="14219"/>
                    <a:pt x="12655" y="14171"/>
                    <a:pt x="12728" y="14134"/>
                  </a:cubicBezTo>
                  <a:lnTo>
                    <a:pt x="12752" y="14122"/>
                  </a:lnTo>
                  <a:cubicBezTo>
                    <a:pt x="13055" y="13916"/>
                    <a:pt x="13358" y="13698"/>
                    <a:pt x="13637" y="13456"/>
                  </a:cubicBezTo>
                  <a:lnTo>
                    <a:pt x="13649" y="13456"/>
                  </a:lnTo>
                  <a:cubicBezTo>
                    <a:pt x="13746" y="13371"/>
                    <a:pt x="13843" y="13286"/>
                    <a:pt x="13928" y="13201"/>
                  </a:cubicBezTo>
                  <a:cubicBezTo>
                    <a:pt x="14037" y="13104"/>
                    <a:pt x="14134" y="13007"/>
                    <a:pt x="14231" y="12898"/>
                  </a:cubicBezTo>
                  <a:cubicBezTo>
                    <a:pt x="14534" y="12571"/>
                    <a:pt x="14800" y="12219"/>
                    <a:pt x="15043" y="11856"/>
                  </a:cubicBezTo>
                  <a:cubicBezTo>
                    <a:pt x="15043" y="11844"/>
                    <a:pt x="15067" y="11819"/>
                    <a:pt x="15079" y="11807"/>
                  </a:cubicBezTo>
                  <a:lnTo>
                    <a:pt x="15079" y="11795"/>
                  </a:lnTo>
                  <a:cubicBezTo>
                    <a:pt x="15152" y="11698"/>
                    <a:pt x="15213" y="11589"/>
                    <a:pt x="15261" y="11492"/>
                  </a:cubicBezTo>
                  <a:lnTo>
                    <a:pt x="15310" y="11419"/>
                  </a:lnTo>
                  <a:lnTo>
                    <a:pt x="15322" y="11383"/>
                  </a:lnTo>
                  <a:cubicBezTo>
                    <a:pt x="15382" y="11298"/>
                    <a:pt x="15431" y="11201"/>
                    <a:pt x="15467" y="11116"/>
                  </a:cubicBezTo>
                  <a:lnTo>
                    <a:pt x="15540" y="10983"/>
                  </a:lnTo>
                  <a:cubicBezTo>
                    <a:pt x="15576" y="10898"/>
                    <a:pt x="15613" y="10813"/>
                    <a:pt x="15661" y="10704"/>
                  </a:cubicBezTo>
                  <a:lnTo>
                    <a:pt x="15673" y="10680"/>
                  </a:lnTo>
                  <a:lnTo>
                    <a:pt x="15710" y="10583"/>
                  </a:lnTo>
                  <a:cubicBezTo>
                    <a:pt x="15770" y="10437"/>
                    <a:pt x="15819" y="10304"/>
                    <a:pt x="15867" y="10183"/>
                  </a:cubicBezTo>
                  <a:cubicBezTo>
                    <a:pt x="16546" y="8256"/>
                    <a:pt x="16437" y="6147"/>
                    <a:pt x="15552" y="4304"/>
                  </a:cubicBezTo>
                  <a:cubicBezTo>
                    <a:pt x="14667" y="2474"/>
                    <a:pt x="13079" y="1056"/>
                    <a:pt x="11164" y="401"/>
                  </a:cubicBezTo>
                  <a:cubicBezTo>
                    <a:pt x="11055" y="365"/>
                    <a:pt x="10946" y="328"/>
                    <a:pt x="10825" y="292"/>
                  </a:cubicBezTo>
                  <a:lnTo>
                    <a:pt x="10740" y="268"/>
                  </a:lnTo>
                  <a:lnTo>
                    <a:pt x="10716" y="268"/>
                  </a:lnTo>
                  <a:lnTo>
                    <a:pt x="10473" y="195"/>
                  </a:lnTo>
                  <a:lnTo>
                    <a:pt x="10449" y="195"/>
                  </a:lnTo>
                  <a:lnTo>
                    <a:pt x="10364" y="183"/>
                  </a:lnTo>
                  <a:cubicBezTo>
                    <a:pt x="10255" y="159"/>
                    <a:pt x="10146" y="134"/>
                    <a:pt x="10049" y="110"/>
                  </a:cubicBezTo>
                  <a:lnTo>
                    <a:pt x="10025" y="110"/>
                  </a:lnTo>
                  <a:cubicBezTo>
                    <a:pt x="9915" y="86"/>
                    <a:pt x="9806" y="74"/>
                    <a:pt x="9685" y="62"/>
                  </a:cubicBezTo>
                  <a:lnTo>
                    <a:pt x="9612" y="49"/>
                  </a:lnTo>
                  <a:lnTo>
                    <a:pt x="9588" y="49"/>
                  </a:lnTo>
                  <a:cubicBezTo>
                    <a:pt x="9503" y="37"/>
                    <a:pt x="9419" y="25"/>
                    <a:pt x="9334" y="25"/>
                  </a:cubicBezTo>
                  <a:lnTo>
                    <a:pt x="9225" y="25"/>
                  </a:lnTo>
                  <a:cubicBezTo>
                    <a:pt x="9128" y="13"/>
                    <a:pt x="9031" y="1"/>
                    <a:pt x="8934" y="1"/>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0" name="Google Shape;1310;p49"/>
            <p:cNvGrpSpPr/>
            <p:nvPr/>
          </p:nvGrpSpPr>
          <p:grpSpPr>
            <a:xfrm rot="1268728" flipH="1">
              <a:off x="2018949" y="3643443"/>
              <a:ext cx="417545" cy="319815"/>
              <a:chOff x="7161388" y="3339615"/>
              <a:chExt cx="648402" cy="496639"/>
            </a:xfrm>
          </p:grpSpPr>
          <p:sp>
            <p:nvSpPr>
              <p:cNvPr id="1311" name="Google Shape;1311;p49"/>
              <p:cNvSpPr/>
              <p:nvPr/>
            </p:nvSpPr>
            <p:spPr>
              <a:xfrm rot="1232446">
                <a:off x="7195041" y="3380228"/>
                <a:ext cx="275289" cy="241727"/>
              </a:xfrm>
              <a:custGeom>
                <a:avLst/>
                <a:gdLst/>
                <a:ahLst/>
                <a:cxnLst/>
                <a:rect l="l" t="t" r="r" b="b"/>
                <a:pathLst>
                  <a:path w="3634" h="3191" extrusionOk="0">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9"/>
              <p:cNvSpPr/>
              <p:nvPr/>
            </p:nvSpPr>
            <p:spPr>
              <a:xfrm rot="1232446">
                <a:off x="7269365" y="3468961"/>
                <a:ext cx="165673" cy="140446"/>
              </a:xfrm>
              <a:custGeom>
                <a:avLst/>
                <a:gdLst/>
                <a:ahLst/>
                <a:cxnLst/>
                <a:rect l="l" t="t" r="r" b="b"/>
                <a:pathLst>
                  <a:path w="2187" h="1854" extrusionOk="0">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9"/>
              <p:cNvSpPr/>
              <p:nvPr/>
            </p:nvSpPr>
            <p:spPr>
              <a:xfrm rot="1232446">
                <a:off x="7490052" y="3493099"/>
                <a:ext cx="286425" cy="241803"/>
              </a:xfrm>
              <a:custGeom>
                <a:avLst/>
                <a:gdLst/>
                <a:ahLst/>
                <a:cxnLst/>
                <a:rect l="l" t="t" r="r" b="b"/>
                <a:pathLst>
                  <a:path w="3781" h="3192" extrusionOk="0">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9"/>
              <p:cNvSpPr/>
              <p:nvPr/>
            </p:nvSpPr>
            <p:spPr>
              <a:xfrm rot="1232446">
                <a:off x="7587710" y="3592528"/>
                <a:ext cx="165673" cy="139612"/>
              </a:xfrm>
              <a:custGeom>
                <a:avLst/>
                <a:gdLst/>
                <a:ahLst/>
                <a:cxnLst/>
                <a:rect l="l" t="t" r="r" b="b"/>
                <a:pathLst>
                  <a:path w="2187" h="1843" extrusionOk="0">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9"/>
              <p:cNvSpPr/>
              <p:nvPr/>
            </p:nvSpPr>
            <p:spPr>
              <a:xfrm rot="1232446">
                <a:off x="7183467" y="3566541"/>
                <a:ext cx="147114" cy="111887"/>
              </a:xfrm>
              <a:custGeom>
                <a:avLst/>
                <a:gdLst/>
                <a:ahLst/>
                <a:cxnLst/>
                <a:rect l="l" t="t" r="r" b="b"/>
                <a:pathLst>
                  <a:path w="1942" h="1477" extrusionOk="0">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9"/>
              <p:cNvSpPr/>
              <p:nvPr/>
            </p:nvSpPr>
            <p:spPr>
              <a:xfrm rot="1232446">
                <a:off x="7547801" y="3705843"/>
                <a:ext cx="127948" cy="111508"/>
              </a:xfrm>
              <a:custGeom>
                <a:avLst/>
                <a:gdLst/>
                <a:ahLst/>
                <a:cxnLst/>
                <a:rect l="l" t="t" r="r" b="b"/>
                <a:pathLst>
                  <a:path w="1689" h="1472" extrusionOk="0">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7" name="Google Shape;1317;p49"/>
            <p:cNvSpPr/>
            <p:nvPr/>
          </p:nvSpPr>
          <p:spPr>
            <a:xfrm rot="-141707">
              <a:off x="2207647" y="3880057"/>
              <a:ext cx="53547" cy="26262"/>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8" name="Google Shape;1318;p49"/>
          <p:cNvGrpSpPr/>
          <p:nvPr/>
        </p:nvGrpSpPr>
        <p:grpSpPr>
          <a:xfrm>
            <a:off x="2540956" y="3868601"/>
            <a:ext cx="1099612" cy="1042350"/>
            <a:chOff x="1848475" y="3401532"/>
            <a:chExt cx="758510" cy="700787"/>
          </a:xfrm>
        </p:grpSpPr>
        <p:sp>
          <p:nvSpPr>
            <p:cNvPr id="1319" name="Google Shape;1319;p49"/>
            <p:cNvSpPr/>
            <p:nvPr/>
          </p:nvSpPr>
          <p:spPr>
            <a:xfrm>
              <a:off x="1848475" y="3401532"/>
              <a:ext cx="758510" cy="700787"/>
            </a:xfrm>
            <a:custGeom>
              <a:avLst/>
              <a:gdLst/>
              <a:ahLst/>
              <a:cxnLst/>
              <a:rect l="l" t="t" r="r" b="b"/>
              <a:pathLst>
                <a:path w="16546" h="15286" extrusionOk="0">
                  <a:moveTo>
                    <a:pt x="8437" y="1"/>
                  </a:moveTo>
                  <a:lnTo>
                    <a:pt x="8206" y="13"/>
                  </a:lnTo>
                  <a:lnTo>
                    <a:pt x="8085" y="13"/>
                  </a:lnTo>
                  <a:cubicBezTo>
                    <a:pt x="8000" y="13"/>
                    <a:pt x="7915" y="37"/>
                    <a:pt x="7831" y="37"/>
                  </a:cubicBezTo>
                  <a:lnTo>
                    <a:pt x="7758" y="37"/>
                  </a:lnTo>
                  <a:cubicBezTo>
                    <a:pt x="7649" y="49"/>
                    <a:pt x="7552" y="62"/>
                    <a:pt x="7431" y="86"/>
                  </a:cubicBezTo>
                  <a:lnTo>
                    <a:pt x="7346" y="98"/>
                  </a:lnTo>
                  <a:lnTo>
                    <a:pt x="7309" y="98"/>
                  </a:lnTo>
                  <a:cubicBezTo>
                    <a:pt x="7249" y="110"/>
                    <a:pt x="7176" y="122"/>
                    <a:pt x="7115" y="134"/>
                  </a:cubicBezTo>
                  <a:lnTo>
                    <a:pt x="6970" y="171"/>
                  </a:lnTo>
                  <a:cubicBezTo>
                    <a:pt x="6909" y="183"/>
                    <a:pt x="6837" y="195"/>
                    <a:pt x="6776" y="219"/>
                  </a:cubicBezTo>
                  <a:lnTo>
                    <a:pt x="6740" y="219"/>
                  </a:lnTo>
                  <a:lnTo>
                    <a:pt x="6655" y="243"/>
                  </a:lnTo>
                  <a:cubicBezTo>
                    <a:pt x="6558" y="268"/>
                    <a:pt x="6461" y="292"/>
                    <a:pt x="6364" y="328"/>
                  </a:cubicBezTo>
                  <a:lnTo>
                    <a:pt x="6243" y="365"/>
                  </a:lnTo>
                  <a:lnTo>
                    <a:pt x="6218" y="377"/>
                  </a:lnTo>
                  <a:cubicBezTo>
                    <a:pt x="6170" y="389"/>
                    <a:pt x="6109" y="413"/>
                    <a:pt x="6049" y="437"/>
                  </a:cubicBezTo>
                  <a:lnTo>
                    <a:pt x="5903" y="486"/>
                  </a:lnTo>
                  <a:lnTo>
                    <a:pt x="5746" y="546"/>
                  </a:lnTo>
                  <a:lnTo>
                    <a:pt x="5734" y="546"/>
                  </a:lnTo>
                  <a:lnTo>
                    <a:pt x="5600" y="607"/>
                  </a:lnTo>
                  <a:cubicBezTo>
                    <a:pt x="5515" y="643"/>
                    <a:pt x="5431" y="680"/>
                    <a:pt x="5346" y="728"/>
                  </a:cubicBezTo>
                  <a:lnTo>
                    <a:pt x="5225" y="777"/>
                  </a:lnTo>
                  <a:lnTo>
                    <a:pt x="5188" y="801"/>
                  </a:lnTo>
                  <a:lnTo>
                    <a:pt x="5176" y="801"/>
                  </a:lnTo>
                  <a:lnTo>
                    <a:pt x="5055" y="862"/>
                  </a:lnTo>
                  <a:lnTo>
                    <a:pt x="4897" y="946"/>
                  </a:lnTo>
                  <a:lnTo>
                    <a:pt x="4776" y="1019"/>
                  </a:lnTo>
                  <a:cubicBezTo>
                    <a:pt x="4703" y="1056"/>
                    <a:pt x="4643" y="1092"/>
                    <a:pt x="4570" y="1140"/>
                  </a:cubicBezTo>
                  <a:lnTo>
                    <a:pt x="4558" y="1140"/>
                  </a:lnTo>
                  <a:cubicBezTo>
                    <a:pt x="4461" y="1201"/>
                    <a:pt x="4352" y="1274"/>
                    <a:pt x="4255" y="1334"/>
                  </a:cubicBezTo>
                  <a:lnTo>
                    <a:pt x="4231" y="1359"/>
                  </a:lnTo>
                  <a:lnTo>
                    <a:pt x="4218" y="1359"/>
                  </a:lnTo>
                  <a:lnTo>
                    <a:pt x="4206" y="1371"/>
                  </a:lnTo>
                  <a:lnTo>
                    <a:pt x="4121" y="1431"/>
                  </a:lnTo>
                  <a:lnTo>
                    <a:pt x="3976" y="1540"/>
                  </a:lnTo>
                  <a:lnTo>
                    <a:pt x="3952" y="1553"/>
                  </a:lnTo>
                  <a:lnTo>
                    <a:pt x="3891" y="1613"/>
                  </a:lnTo>
                  <a:lnTo>
                    <a:pt x="3879" y="1613"/>
                  </a:lnTo>
                  <a:cubicBezTo>
                    <a:pt x="3818" y="1662"/>
                    <a:pt x="3758" y="1722"/>
                    <a:pt x="3697" y="1771"/>
                  </a:cubicBezTo>
                  <a:lnTo>
                    <a:pt x="3673" y="1783"/>
                  </a:lnTo>
                  <a:cubicBezTo>
                    <a:pt x="3588" y="1868"/>
                    <a:pt x="3503" y="1940"/>
                    <a:pt x="3418" y="2013"/>
                  </a:cubicBezTo>
                  <a:lnTo>
                    <a:pt x="3406" y="2025"/>
                  </a:lnTo>
                  <a:lnTo>
                    <a:pt x="3346" y="2086"/>
                  </a:lnTo>
                  <a:lnTo>
                    <a:pt x="3334" y="2086"/>
                  </a:lnTo>
                  <a:lnTo>
                    <a:pt x="3273" y="2159"/>
                  </a:lnTo>
                  <a:cubicBezTo>
                    <a:pt x="3224" y="2195"/>
                    <a:pt x="3188" y="2231"/>
                    <a:pt x="3152" y="2268"/>
                  </a:cubicBezTo>
                  <a:lnTo>
                    <a:pt x="3128" y="2304"/>
                  </a:lnTo>
                  <a:lnTo>
                    <a:pt x="3043" y="2389"/>
                  </a:lnTo>
                  <a:cubicBezTo>
                    <a:pt x="2994" y="2437"/>
                    <a:pt x="2946" y="2486"/>
                    <a:pt x="2897" y="2534"/>
                  </a:cubicBezTo>
                  <a:lnTo>
                    <a:pt x="2873" y="2571"/>
                  </a:lnTo>
                  <a:lnTo>
                    <a:pt x="2873" y="2583"/>
                  </a:lnTo>
                  <a:cubicBezTo>
                    <a:pt x="2788" y="2668"/>
                    <a:pt x="2727" y="2740"/>
                    <a:pt x="2679" y="2813"/>
                  </a:cubicBezTo>
                  <a:lnTo>
                    <a:pt x="2631" y="2862"/>
                  </a:lnTo>
                  <a:lnTo>
                    <a:pt x="2618" y="2874"/>
                  </a:lnTo>
                  <a:cubicBezTo>
                    <a:pt x="2570" y="2946"/>
                    <a:pt x="2509" y="3031"/>
                    <a:pt x="2449" y="3104"/>
                  </a:cubicBezTo>
                  <a:cubicBezTo>
                    <a:pt x="2437" y="3128"/>
                    <a:pt x="2424" y="3140"/>
                    <a:pt x="2400" y="3165"/>
                  </a:cubicBezTo>
                  <a:lnTo>
                    <a:pt x="2388" y="3189"/>
                  </a:lnTo>
                  <a:cubicBezTo>
                    <a:pt x="2340" y="3262"/>
                    <a:pt x="2291" y="3334"/>
                    <a:pt x="2243" y="3407"/>
                  </a:cubicBezTo>
                  <a:lnTo>
                    <a:pt x="2194" y="3480"/>
                  </a:lnTo>
                  <a:lnTo>
                    <a:pt x="2170" y="3504"/>
                  </a:lnTo>
                  <a:cubicBezTo>
                    <a:pt x="2134" y="3577"/>
                    <a:pt x="2085" y="3650"/>
                    <a:pt x="2049" y="3722"/>
                  </a:cubicBezTo>
                  <a:lnTo>
                    <a:pt x="1988" y="3807"/>
                  </a:lnTo>
                  <a:lnTo>
                    <a:pt x="1976" y="3856"/>
                  </a:lnTo>
                  <a:lnTo>
                    <a:pt x="1952" y="3892"/>
                  </a:lnTo>
                  <a:cubicBezTo>
                    <a:pt x="1915" y="3940"/>
                    <a:pt x="1891" y="3989"/>
                    <a:pt x="1867" y="4037"/>
                  </a:cubicBezTo>
                  <a:cubicBezTo>
                    <a:pt x="1831" y="4098"/>
                    <a:pt x="1818" y="4122"/>
                    <a:pt x="1806" y="4159"/>
                  </a:cubicBezTo>
                  <a:lnTo>
                    <a:pt x="1782" y="4207"/>
                  </a:lnTo>
                  <a:lnTo>
                    <a:pt x="1758" y="4256"/>
                  </a:lnTo>
                  <a:cubicBezTo>
                    <a:pt x="1734" y="4304"/>
                    <a:pt x="1709" y="4340"/>
                    <a:pt x="1697" y="4389"/>
                  </a:cubicBezTo>
                  <a:cubicBezTo>
                    <a:pt x="1673" y="4425"/>
                    <a:pt x="1637" y="4498"/>
                    <a:pt x="1612" y="4559"/>
                  </a:cubicBezTo>
                  <a:lnTo>
                    <a:pt x="1600" y="4595"/>
                  </a:lnTo>
                  <a:lnTo>
                    <a:pt x="1576" y="4643"/>
                  </a:lnTo>
                  <a:lnTo>
                    <a:pt x="1540" y="4740"/>
                  </a:lnTo>
                  <a:cubicBezTo>
                    <a:pt x="1491" y="4862"/>
                    <a:pt x="1443" y="4983"/>
                    <a:pt x="1406" y="5104"/>
                  </a:cubicBezTo>
                  <a:cubicBezTo>
                    <a:pt x="0" y="9104"/>
                    <a:pt x="2121" y="13480"/>
                    <a:pt x="6121" y="14874"/>
                  </a:cubicBezTo>
                  <a:cubicBezTo>
                    <a:pt x="6231" y="14910"/>
                    <a:pt x="6340" y="14947"/>
                    <a:pt x="6461" y="14983"/>
                  </a:cubicBezTo>
                  <a:lnTo>
                    <a:pt x="6558" y="15007"/>
                  </a:lnTo>
                  <a:lnTo>
                    <a:pt x="6570" y="15007"/>
                  </a:lnTo>
                  <a:cubicBezTo>
                    <a:pt x="6655" y="15031"/>
                    <a:pt x="6728" y="15056"/>
                    <a:pt x="6812" y="15080"/>
                  </a:cubicBezTo>
                  <a:lnTo>
                    <a:pt x="6922" y="15104"/>
                  </a:lnTo>
                  <a:cubicBezTo>
                    <a:pt x="7018" y="15116"/>
                    <a:pt x="7115" y="15141"/>
                    <a:pt x="7212" y="15165"/>
                  </a:cubicBezTo>
                  <a:lnTo>
                    <a:pt x="7273" y="15165"/>
                  </a:lnTo>
                  <a:cubicBezTo>
                    <a:pt x="7370" y="15189"/>
                    <a:pt x="7479" y="15213"/>
                    <a:pt x="7600" y="15225"/>
                  </a:cubicBezTo>
                  <a:lnTo>
                    <a:pt x="7685" y="15238"/>
                  </a:lnTo>
                  <a:lnTo>
                    <a:pt x="7709" y="15238"/>
                  </a:lnTo>
                  <a:lnTo>
                    <a:pt x="7952" y="15262"/>
                  </a:lnTo>
                  <a:lnTo>
                    <a:pt x="8073" y="15274"/>
                  </a:lnTo>
                  <a:lnTo>
                    <a:pt x="8315" y="15286"/>
                  </a:lnTo>
                  <a:lnTo>
                    <a:pt x="9079" y="15286"/>
                  </a:lnTo>
                  <a:lnTo>
                    <a:pt x="9225" y="15274"/>
                  </a:lnTo>
                  <a:lnTo>
                    <a:pt x="9419" y="15262"/>
                  </a:lnTo>
                  <a:lnTo>
                    <a:pt x="9455" y="15262"/>
                  </a:lnTo>
                  <a:lnTo>
                    <a:pt x="9564" y="15250"/>
                  </a:lnTo>
                  <a:cubicBezTo>
                    <a:pt x="9649" y="15238"/>
                    <a:pt x="9734" y="15225"/>
                    <a:pt x="9806" y="15213"/>
                  </a:cubicBezTo>
                  <a:lnTo>
                    <a:pt x="10025" y="15177"/>
                  </a:lnTo>
                  <a:lnTo>
                    <a:pt x="10012" y="15177"/>
                  </a:lnTo>
                  <a:lnTo>
                    <a:pt x="10170" y="15153"/>
                  </a:lnTo>
                  <a:lnTo>
                    <a:pt x="10340" y="15104"/>
                  </a:lnTo>
                  <a:lnTo>
                    <a:pt x="10485" y="15080"/>
                  </a:lnTo>
                  <a:lnTo>
                    <a:pt x="10655" y="15031"/>
                  </a:lnTo>
                  <a:lnTo>
                    <a:pt x="10740" y="15007"/>
                  </a:lnTo>
                  <a:lnTo>
                    <a:pt x="10776" y="14995"/>
                  </a:lnTo>
                  <a:cubicBezTo>
                    <a:pt x="10897" y="14959"/>
                    <a:pt x="11031" y="14922"/>
                    <a:pt x="11152" y="14874"/>
                  </a:cubicBezTo>
                  <a:lnTo>
                    <a:pt x="11176" y="14862"/>
                  </a:lnTo>
                  <a:lnTo>
                    <a:pt x="11225" y="14850"/>
                  </a:lnTo>
                  <a:cubicBezTo>
                    <a:pt x="11297" y="14825"/>
                    <a:pt x="11358" y="14801"/>
                    <a:pt x="11431" y="14777"/>
                  </a:cubicBezTo>
                  <a:lnTo>
                    <a:pt x="11516" y="14741"/>
                  </a:lnTo>
                  <a:cubicBezTo>
                    <a:pt x="11588" y="14704"/>
                    <a:pt x="11661" y="14680"/>
                    <a:pt x="11722" y="14656"/>
                  </a:cubicBezTo>
                  <a:lnTo>
                    <a:pt x="11758" y="14631"/>
                  </a:lnTo>
                  <a:lnTo>
                    <a:pt x="11770" y="14631"/>
                  </a:lnTo>
                  <a:cubicBezTo>
                    <a:pt x="12012" y="14522"/>
                    <a:pt x="12243" y="14413"/>
                    <a:pt x="12473" y="14280"/>
                  </a:cubicBezTo>
                  <a:lnTo>
                    <a:pt x="12509" y="14268"/>
                  </a:lnTo>
                  <a:cubicBezTo>
                    <a:pt x="12582" y="14219"/>
                    <a:pt x="12655" y="14171"/>
                    <a:pt x="12728" y="14134"/>
                  </a:cubicBezTo>
                  <a:lnTo>
                    <a:pt x="12752" y="14122"/>
                  </a:lnTo>
                  <a:cubicBezTo>
                    <a:pt x="13055" y="13916"/>
                    <a:pt x="13358" y="13698"/>
                    <a:pt x="13637" y="13456"/>
                  </a:cubicBezTo>
                  <a:lnTo>
                    <a:pt x="13649" y="13456"/>
                  </a:lnTo>
                  <a:cubicBezTo>
                    <a:pt x="13746" y="13371"/>
                    <a:pt x="13843" y="13286"/>
                    <a:pt x="13928" y="13201"/>
                  </a:cubicBezTo>
                  <a:cubicBezTo>
                    <a:pt x="14037" y="13104"/>
                    <a:pt x="14134" y="13007"/>
                    <a:pt x="14231" y="12898"/>
                  </a:cubicBezTo>
                  <a:cubicBezTo>
                    <a:pt x="14534" y="12571"/>
                    <a:pt x="14800" y="12219"/>
                    <a:pt x="15043" y="11856"/>
                  </a:cubicBezTo>
                  <a:cubicBezTo>
                    <a:pt x="15043" y="11844"/>
                    <a:pt x="15067" y="11819"/>
                    <a:pt x="15079" y="11807"/>
                  </a:cubicBezTo>
                  <a:lnTo>
                    <a:pt x="15079" y="11795"/>
                  </a:lnTo>
                  <a:cubicBezTo>
                    <a:pt x="15152" y="11698"/>
                    <a:pt x="15213" y="11589"/>
                    <a:pt x="15261" y="11492"/>
                  </a:cubicBezTo>
                  <a:lnTo>
                    <a:pt x="15310" y="11419"/>
                  </a:lnTo>
                  <a:lnTo>
                    <a:pt x="15322" y="11383"/>
                  </a:lnTo>
                  <a:cubicBezTo>
                    <a:pt x="15382" y="11298"/>
                    <a:pt x="15431" y="11201"/>
                    <a:pt x="15467" y="11116"/>
                  </a:cubicBezTo>
                  <a:lnTo>
                    <a:pt x="15540" y="10983"/>
                  </a:lnTo>
                  <a:cubicBezTo>
                    <a:pt x="15576" y="10898"/>
                    <a:pt x="15613" y="10813"/>
                    <a:pt x="15661" y="10704"/>
                  </a:cubicBezTo>
                  <a:lnTo>
                    <a:pt x="15673" y="10680"/>
                  </a:lnTo>
                  <a:lnTo>
                    <a:pt x="15710" y="10583"/>
                  </a:lnTo>
                  <a:cubicBezTo>
                    <a:pt x="15770" y="10437"/>
                    <a:pt x="15819" y="10304"/>
                    <a:pt x="15867" y="10183"/>
                  </a:cubicBezTo>
                  <a:cubicBezTo>
                    <a:pt x="16546" y="8256"/>
                    <a:pt x="16437" y="6147"/>
                    <a:pt x="15552" y="4304"/>
                  </a:cubicBezTo>
                  <a:cubicBezTo>
                    <a:pt x="14667" y="2474"/>
                    <a:pt x="13079" y="1056"/>
                    <a:pt x="11164" y="401"/>
                  </a:cubicBezTo>
                  <a:cubicBezTo>
                    <a:pt x="11055" y="365"/>
                    <a:pt x="10946" y="328"/>
                    <a:pt x="10825" y="292"/>
                  </a:cubicBezTo>
                  <a:lnTo>
                    <a:pt x="10740" y="268"/>
                  </a:lnTo>
                  <a:lnTo>
                    <a:pt x="10716" y="268"/>
                  </a:lnTo>
                  <a:lnTo>
                    <a:pt x="10473" y="195"/>
                  </a:lnTo>
                  <a:lnTo>
                    <a:pt x="10449" y="195"/>
                  </a:lnTo>
                  <a:lnTo>
                    <a:pt x="10364" y="183"/>
                  </a:lnTo>
                  <a:cubicBezTo>
                    <a:pt x="10255" y="159"/>
                    <a:pt x="10146" y="134"/>
                    <a:pt x="10049" y="110"/>
                  </a:cubicBezTo>
                  <a:lnTo>
                    <a:pt x="10025" y="110"/>
                  </a:lnTo>
                  <a:cubicBezTo>
                    <a:pt x="9915" y="86"/>
                    <a:pt x="9806" y="74"/>
                    <a:pt x="9685" y="62"/>
                  </a:cubicBezTo>
                  <a:lnTo>
                    <a:pt x="9612" y="49"/>
                  </a:lnTo>
                  <a:lnTo>
                    <a:pt x="9588" y="49"/>
                  </a:lnTo>
                  <a:cubicBezTo>
                    <a:pt x="9503" y="37"/>
                    <a:pt x="9419" y="25"/>
                    <a:pt x="9334" y="25"/>
                  </a:cubicBezTo>
                  <a:lnTo>
                    <a:pt x="9225" y="25"/>
                  </a:lnTo>
                  <a:cubicBezTo>
                    <a:pt x="9128" y="13"/>
                    <a:pt x="9031" y="1"/>
                    <a:pt x="8934" y="1"/>
                  </a:cubicBezTo>
                  <a:close/>
                </a:path>
              </a:pathLst>
            </a:custGeom>
            <a:solidFill>
              <a:srgbClr val="9261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20" name="Google Shape;1320;p49"/>
            <p:cNvGrpSpPr/>
            <p:nvPr/>
          </p:nvGrpSpPr>
          <p:grpSpPr>
            <a:xfrm rot="1268728" flipH="1">
              <a:off x="2018949" y="3643443"/>
              <a:ext cx="417545" cy="319815"/>
              <a:chOff x="7161388" y="3339615"/>
              <a:chExt cx="648402" cy="496639"/>
            </a:xfrm>
          </p:grpSpPr>
          <p:sp>
            <p:nvSpPr>
              <p:cNvPr id="1321" name="Google Shape;1321;p49"/>
              <p:cNvSpPr/>
              <p:nvPr/>
            </p:nvSpPr>
            <p:spPr>
              <a:xfrm rot="1232446">
                <a:off x="7195041" y="3380228"/>
                <a:ext cx="275289" cy="241727"/>
              </a:xfrm>
              <a:custGeom>
                <a:avLst/>
                <a:gdLst/>
                <a:ahLst/>
                <a:cxnLst/>
                <a:rect l="l" t="t" r="r" b="b"/>
                <a:pathLst>
                  <a:path w="3634" h="3191" extrusionOk="0">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9"/>
              <p:cNvSpPr/>
              <p:nvPr/>
            </p:nvSpPr>
            <p:spPr>
              <a:xfrm rot="1232446">
                <a:off x="7269350" y="3380482"/>
                <a:ext cx="165673" cy="140446"/>
              </a:xfrm>
              <a:custGeom>
                <a:avLst/>
                <a:gdLst/>
                <a:ahLst/>
                <a:cxnLst/>
                <a:rect l="l" t="t" r="r" b="b"/>
                <a:pathLst>
                  <a:path w="2187" h="1854" extrusionOk="0">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9"/>
              <p:cNvSpPr/>
              <p:nvPr/>
            </p:nvSpPr>
            <p:spPr>
              <a:xfrm rot="1232446">
                <a:off x="7490052" y="3493099"/>
                <a:ext cx="286425" cy="241803"/>
              </a:xfrm>
              <a:custGeom>
                <a:avLst/>
                <a:gdLst/>
                <a:ahLst/>
                <a:cxnLst/>
                <a:rect l="l" t="t" r="r" b="b"/>
                <a:pathLst>
                  <a:path w="3781" h="3192" extrusionOk="0">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9"/>
              <p:cNvSpPr/>
              <p:nvPr/>
            </p:nvSpPr>
            <p:spPr>
              <a:xfrm rot="1232446">
                <a:off x="7566930" y="3496017"/>
                <a:ext cx="165673" cy="139612"/>
              </a:xfrm>
              <a:custGeom>
                <a:avLst/>
                <a:gdLst/>
                <a:ahLst/>
                <a:cxnLst/>
                <a:rect l="l" t="t" r="r" b="b"/>
                <a:pathLst>
                  <a:path w="2187" h="1843" extrusionOk="0">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9"/>
              <p:cNvSpPr/>
              <p:nvPr/>
            </p:nvSpPr>
            <p:spPr>
              <a:xfrm rot="1232446">
                <a:off x="7183467" y="3566541"/>
                <a:ext cx="147114" cy="111887"/>
              </a:xfrm>
              <a:custGeom>
                <a:avLst/>
                <a:gdLst/>
                <a:ahLst/>
                <a:cxnLst/>
                <a:rect l="l" t="t" r="r" b="b"/>
                <a:pathLst>
                  <a:path w="1942" h="1477" extrusionOk="0">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9"/>
              <p:cNvSpPr/>
              <p:nvPr/>
            </p:nvSpPr>
            <p:spPr>
              <a:xfrm rot="1232446">
                <a:off x="7547801" y="3705843"/>
                <a:ext cx="127948" cy="111508"/>
              </a:xfrm>
              <a:custGeom>
                <a:avLst/>
                <a:gdLst/>
                <a:ahLst/>
                <a:cxnLst/>
                <a:rect l="l" t="t" r="r" b="b"/>
                <a:pathLst>
                  <a:path w="1689" h="1472" extrusionOk="0">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7" name="Google Shape;1327;p49"/>
            <p:cNvSpPr/>
            <p:nvPr/>
          </p:nvSpPr>
          <p:spPr>
            <a:xfrm rot="-141707">
              <a:off x="2207647" y="3880057"/>
              <a:ext cx="53547" cy="26262"/>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49"/>
          <p:cNvSpPr txBox="1"/>
          <p:nvPr/>
        </p:nvSpPr>
        <p:spPr>
          <a:xfrm>
            <a:off x="1805650" y="4164550"/>
            <a:ext cx="898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a:solidFill>
                  <a:schemeClr val="dk1"/>
                </a:solidFill>
                <a:latin typeface="Lato"/>
                <a:ea typeface="Lato"/>
                <a:cs typeface="Lato"/>
                <a:sym typeface="Lato"/>
              </a:rPr>
              <a:t>&lt;</a:t>
            </a:r>
            <a:endParaRPr sz="3800">
              <a:solidFill>
                <a:schemeClr val="dk1"/>
              </a:solidFill>
              <a:latin typeface="Lato"/>
              <a:ea typeface="Lato"/>
              <a:cs typeface="Lato"/>
              <a:sym typeface="Lato"/>
            </a:endParaRPr>
          </a:p>
        </p:txBody>
      </p:sp>
      <p:sp>
        <p:nvSpPr>
          <p:cNvPr id="1329" name="Google Shape;1329;p49"/>
          <p:cNvSpPr txBox="1"/>
          <p:nvPr/>
        </p:nvSpPr>
        <p:spPr>
          <a:xfrm>
            <a:off x="4442625" y="4141450"/>
            <a:ext cx="30414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600"/>
              </a:spcAft>
              <a:buNone/>
            </a:pPr>
            <a:r>
              <a:rPr lang="en" sz="3800">
                <a:solidFill>
                  <a:srgbClr val="B45F06"/>
                </a:solidFill>
                <a:latin typeface="Consolas"/>
                <a:ea typeface="Consolas"/>
                <a:cs typeface="Consolas"/>
                <a:sym typeface="Consolas"/>
              </a:rPr>
              <a:t>True</a:t>
            </a:r>
            <a:r>
              <a:rPr lang="en" sz="3800">
                <a:solidFill>
                  <a:schemeClr val="dk1"/>
                </a:solidFill>
                <a:latin typeface="Lato"/>
                <a:ea typeface="Lato"/>
                <a:cs typeface="Lato"/>
                <a:sym typeface="Lato"/>
              </a:rPr>
              <a:t> </a:t>
            </a:r>
            <a:endParaRPr sz="3800">
              <a:solidFill>
                <a:schemeClr val="dk1"/>
              </a:solidFill>
              <a:latin typeface="Lato"/>
              <a:ea typeface="Lato"/>
              <a:cs typeface="Lato"/>
              <a:sym typeface="Lato"/>
            </a:endParaRPr>
          </a:p>
        </p:txBody>
      </p:sp>
      <p:sp>
        <p:nvSpPr>
          <p:cNvPr id="1330" name="Google Shape;1330;p49"/>
          <p:cNvSpPr txBox="1"/>
          <p:nvPr/>
        </p:nvSpPr>
        <p:spPr>
          <a:xfrm>
            <a:off x="3787825" y="4164550"/>
            <a:ext cx="8982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800">
                <a:solidFill>
                  <a:schemeClr val="dk1"/>
                </a:solidFill>
                <a:latin typeface="Lato"/>
                <a:ea typeface="Lato"/>
                <a:cs typeface="Lato"/>
                <a:sym typeface="Lato"/>
              </a:rPr>
              <a:t>=</a:t>
            </a:r>
            <a:endParaRPr sz="38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4"/>
        <p:cNvGrpSpPr/>
        <p:nvPr/>
      </p:nvGrpSpPr>
      <p:grpSpPr>
        <a:xfrm>
          <a:off x="0" y="0"/>
          <a:ext cx="0" cy="0"/>
          <a:chOff x="0" y="0"/>
          <a:chExt cx="0" cy="0"/>
        </a:xfrm>
      </p:grpSpPr>
      <p:sp>
        <p:nvSpPr>
          <p:cNvPr id="1335" name="Google Shape;1335;p50"/>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Logical Operators</a:t>
            </a:r>
            <a:endParaRPr/>
          </a:p>
        </p:txBody>
      </p:sp>
      <p:sp>
        <p:nvSpPr>
          <p:cNvPr id="1336" name="Google Shape;1336;p50"/>
          <p:cNvSpPr txBox="1">
            <a:spLocks noGrp="1"/>
          </p:cNvSpPr>
          <p:nvPr>
            <p:ph type="body" idx="1"/>
          </p:nvPr>
        </p:nvSpPr>
        <p:spPr>
          <a:xfrm>
            <a:off x="715800" y="1034825"/>
            <a:ext cx="7712400" cy="374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Lastly, there are times where we want to write code that requires multiple or more complex conditions.</a:t>
            </a:r>
            <a:endParaRPr sz="1900"/>
          </a:p>
          <a:p>
            <a:pPr marL="0" lvl="0" indent="0" algn="l" rtl="0">
              <a:spcBef>
                <a:spcPts val="1600"/>
              </a:spcBef>
              <a:spcAft>
                <a:spcPts val="0"/>
              </a:spcAft>
              <a:buNone/>
            </a:pPr>
            <a:r>
              <a:rPr lang="en" sz="1900"/>
              <a:t>Going over the logical operators again, we have:</a:t>
            </a:r>
            <a:endParaRPr sz="1900"/>
          </a:p>
          <a:p>
            <a:pPr marL="457200" lvl="0" indent="-349250" algn="l" rtl="0">
              <a:spcBef>
                <a:spcPts val="1600"/>
              </a:spcBef>
              <a:spcAft>
                <a:spcPts val="0"/>
              </a:spcAft>
              <a:buSzPts val="1900"/>
              <a:buChar char="●"/>
            </a:pPr>
            <a:r>
              <a:rPr lang="en" sz="1900">
                <a:solidFill>
                  <a:srgbClr val="B45F06"/>
                </a:solidFill>
                <a:latin typeface="Consolas"/>
                <a:ea typeface="Consolas"/>
                <a:cs typeface="Consolas"/>
                <a:sym typeface="Consolas"/>
              </a:rPr>
              <a:t>and</a:t>
            </a:r>
            <a:r>
              <a:rPr lang="en" sz="1900"/>
              <a:t> operator; only runs code if both conditions joined by it evaluate to </a:t>
            </a:r>
            <a:r>
              <a:rPr lang="en" sz="1900">
                <a:solidFill>
                  <a:srgbClr val="B45F06"/>
                </a:solidFill>
                <a:latin typeface="Consolas"/>
                <a:ea typeface="Consolas"/>
                <a:cs typeface="Consolas"/>
                <a:sym typeface="Consolas"/>
              </a:rPr>
              <a:t>True</a:t>
            </a:r>
            <a:r>
              <a:rPr lang="en" sz="1900"/>
              <a:t>. If either is </a:t>
            </a:r>
            <a:r>
              <a:rPr lang="en" sz="1900">
                <a:solidFill>
                  <a:srgbClr val="B45F06"/>
                </a:solidFill>
                <a:latin typeface="Consolas"/>
                <a:ea typeface="Consolas"/>
                <a:cs typeface="Consolas"/>
                <a:sym typeface="Consolas"/>
              </a:rPr>
              <a:t>False</a:t>
            </a:r>
            <a:r>
              <a:rPr lang="en" sz="1900"/>
              <a:t>, the entire statement is </a:t>
            </a:r>
            <a:r>
              <a:rPr lang="en" sz="1900">
                <a:solidFill>
                  <a:srgbClr val="B45F06"/>
                </a:solidFill>
                <a:latin typeface="Consolas"/>
                <a:ea typeface="Consolas"/>
                <a:cs typeface="Consolas"/>
                <a:sym typeface="Consolas"/>
              </a:rPr>
              <a:t>False</a:t>
            </a:r>
            <a:r>
              <a:rPr lang="en" sz="1900"/>
              <a:t>!</a:t>
            </a:r>
            <a:endParaRPr sz="1900"/>
          </a:p>
          <a:p>
            <a:pPr marL="457200" lvl="0" indent="-349250" algn="l" rtl="0">
              <a:spcBef>
                <a:spcPts val="0"/>
              </a:spcBef>
              <a:spcAft>
                <a:spcPts val="0"/>
              </a:spcAft>
              <a:buSzPts val="1900"/>
              <a:buChar char="●"/>
            </a:pPr>
            <a:r>
              <a:rPr lang="en" sz="1900">
                <a:solidFill>
                  <a:srgbClr val="B45F06"/>
                </a:solidFill>
                <a:latin typeface="Consolas"/>
                <a:ea typeface="Consolas"/>
                <a:cs typeface="Consolas"/>
                <a:sym typeface="Consolas"/>
              </a:rPr>
              <a:t>or</a:t>
            </a:r>
            <a:r>
              <a:rPr lang="en" sz="1900"/>
              <a:t> operator; runs code if either of the conditions joined by it evaluate to </a:t>
            </a:r>
            <a:r>
              <a:rPr lang="en" sz="1900">
                <a:solidFill>
                  <a:srgbClr val="B45F06"/>
                </a:solidFill>
                <a:latin typeface="Consolas"/>
                <a:ea typeface="Consolas"/>
                <a:cs typeface="Consolas"/>
                <a:sym typeface="Consolas"/>
              </a:rPr>
              <a:t>True</a:t>
            </a:r>
            <a:r>
              <a:rPr lang="en" sz="1900"/>
              <a:t>.  The entire statement is only ever </a:t>
            </a:r>
            <a:r>
              <a:rPr lang="en" sz="1900">
                <a:solidFill>
                  <a:srgbClr val="B45F06"/>
                </a:solidFill>
                <a:latin typeface="Consolas"/>
                <a:ea typeface="Consolas"/>
                <a:cs typeface="Consolas"/>
                <a:sym typeface="Consolas"/>
              </a:rPr>
              <a:t>False</a:t>
            </a:r>
            <a:r>
              <a:rPr lang="en" sz="1900"/>
              <a:t> if both conditions are </a:t>
            </a:r>
            <a:r>
              <a:rPr lang="en" sz="1900">
                <a:solidFill>
                  <a:srgbClr val="B45F06"/>
                </a:solidFill>
                <a:latin typeface="Consolas"/>
                <a:ea typeface="Consolas"/>
                <a:cs typeface="Consolas"/>
                <a:sym typeface="Consolas"/>
              </a:rPr>
              <a:t>False</a:t>
            </a:r>
            <a:r>
              <a:rPr lang="en" sz="1900"/>
              <a:t>!</a:t>
            </a:r>
            <a:endParaRPr sz="1900"/>
          </a:p>
          <a:p>
            <a:pPr marL="457200" lvl="0" indent="-349250" algn="l" rtl="0">
              <a:spcBef>
                <a:spcPts val="0"/>
              </a:spcBef>
              <a:spcAft>
                <a:spcPts val="0"/>
              </a:spcAft>
              <a:buClr>
                <a:schemeClr val="dk2"/>
              </a:buClr>
              <a:buSzPts val="1900"/>
              <a:buChar char="●"/>
            </a:pPr>
            <a:r>
              <a:rPr lang="en" sz="1900">
                <a:solidFill>
                  <a:srgbClr val="B45F06"/>
                </a:solidFill>
                <a:latin typeface="Consolas"/>
                <a:ea typeface="Consolas"/>
                <a:cs typeface="Consolas"/>
                <a:sym typeface="Consolas"/>
              </a:rPr>
              <a:t>not</a:t>
            </a:r>
            <a:r>
              <a:rPr lang="en" sz="1900"/>
              <a:t> operator; only takes in one condition! It then swaps the condition’s evaluation. This means if a condition previously evaluated to </a:t>
            </a:r>
            <a:r>
              <a:rPr lang="en" sz="1900">
                <a:solidFill>
                  <a:srgbClr val="B45F06"/>
                </a:solidFill>
                <a:latin typeface="Consolas"/>
                <a:ea typeface="Consolas"/>
                <a:cs typeface="Consolas"/>
                <a:sym typeface="Consolas"/>
              </a:rPr>
              <a:t>True</a:t>
            </a:r>
            <a:r>
              <a:rPr lang="en" sz="1900"/>
              <a:t> it becomes </a:t>
            </a:r>
            <a:r>
              <a:rPr lang="en" sz="1900">
                <a:solidFill>
                  <a:srgbClr val="B45F06"/>
                </a:solidFill>
                <a:latin typeface="Consolas"/>
                <a:ea typeface="Consolas"/>
                <a:cs typeface="Consolas"/>
                <a:sym typeface="Consolas"/>
              </a:rPr>
              <a:t>False</a:t>
            </a:r>
            <a:r>
              <a:rPr lang="en" sz="1900"/>
              <a:t> and vice-versa.</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0"/>
        <p:cNvGrpSpPr/>
        <p:nvPr/>
      </p:nvGrpSpPr>
      <p:grpSpPr>
        <a:xfrm>
          <a:off x="0" y="0"/>
          <a:ext cx="0" cy="0"/>
          <a:chOff x="0" y="0"/>
          <a:chExt cx="0" cy="0"/>
        </a:xfrm>
      </p:grpSpPr>
      <p:sp>
        <p:nvSpPr>
          <p:cNvPr id="1341" name="Google Shape;1341;p51"/>
          <p:cNvSpPr txBox="1">
            <a:spLocks noGrp="1"/>
          </p:cNvSpPr>
          <p:nvPr>
            <p:ph type="title"/>
          </p:nvPr>
        </p:nvSpPr>
        <p:spPr>
          <a:xfrm>
            <a:off x="1835100" y="87765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Questions?</a:t>
            </a:r>
            <a:endParaRPr sz="7200"/>
          </a:p>
        </p:txBody>
      </p:sp>
      <p:sp>
        <p:nvSpPr>
          <p:cNvPr id="1342" name="Google Shape;1342;p51"/>
          <p:cNvSpPr txBox="1">
            <a:spLocks noGrp="1"/>
          </p:cNvSpPr>
          <p:nvPr>
            <p:ph type="subTitle" idx="4294967295"/>
          </p:nvPr>
        </p:nvSpPr>
        <p:spPr>
          <a:xfrm>
            <a:off x="2646150" y="2977150"/>
            <a:ext cx="38517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What questions do you have before we start the section problem?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52"/>
          <p:cNvSpPr txBox="1">
            <a:spLocks noGrp="1"/>
          </p:cNvSpPr>
          <p:nvPr>
            <p:ph type="title"/>
          </p:nvPr>
        </p:nvSpPr>
        <p:spPr>
          <a:xfrm>
            <a:off x="2643900" y="3182018"/>
            <a:ext cx="3856200" cy="61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Section Problem</a:t>
            </a:r>
            <a:endParaRPr/>
          </a:p>
        </p:txBody>
      </p:sp>
      <p:sp>
        <p:nvSpPr>
          <p:cNvPr id="1348" name="Google Shape;1348;p52"/>
          <p:cNvSpPr txBox="1">
            <a:spLocks noGrp="1"/>
          </p:cNvSpPr>
          <p:nvPr>
            <p:ph type="title" idx="2"/>
          </p:nvPr>
        </p:nvSpPr>
        <p:spPr>
          <a:xfrm>
            <a:off x="1419000" y="1645475"/>
            <a:ext cx="63060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rPr>
              <a:t>High</a:t>
            </a:r>
            <a:r>
              <a:rPr lang="en"/>
              <a:t> </a:t>
            </a:r>
            <a:r>
              <a:rPr lang="en">
                <a:solidFill>
                  <a:schemeClr val="accent2"/>
                </a:solidFill>
              </a:rPr>
              <a:t>Low</a:t>
            </a:r>
            <a:endParaRPr>
              <a:solidFill>
                <a:schemeClr val="accent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2"/>
        <p:cNvGrpSpPr/>
        <p:nvPr/>
      </p:nvGrpSpPr>
      <p:grpSpPr>
        <a:xfrm>
          <a:off x="0" y="0"/>
          <a:ext cx="0" cy="0"/>
          <a:chOff x="0" y="0"/>
          <a:chExt cx="0" cy="0"/>
        </a:xfrm>
      </p:grpSpPr>
      <p:sp>
        <p:nvSpPr>
          <p:cNvPr id="1353" name="Google Shape;1353;p53"/>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Setting Context</a:t>
            </a:r>
            <a:endParaRPr/>
          </a:p>
        </p:txBody>
      </p:sp>
      <p:sp>
        <p:nvSpPr>
          <p:cNvPr id="1354" name="Google Shape;1354;p53"/>
          <p:cNvSpPr txBox="1">
            <a:spLocks noGrp="1"/>
          </p:cNvSpPr>
          <p:nvPr>
            <p:ph type="body" idx="1"/>
          </p:nvPr>
        </p:nvSpPr>
        <p:spPr>
          <a:xfrm>
            <a:off x="715800" y="1034820"/>
            <a:ext cx="7712400" cy="3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50"/>
              <a:t>You are a game developer tasked with creating the next hit game: </a:t>
            </a:r>
            <a:r>
              <a:rPr lang="en" sz="1750" b="1"/>
              <a:t>High-Low</a:t>
            </a:r>
            <a:r>
              <a:rPr lang="en" sz="1750"/>
              <a:t>. </a:t>
            </a:r>
            <a:endParaRPr sz="1750"/>
          </a:p>
          <a:p>
            <a:pPr marL="0" lvl="0" indent="0" algn="l" rtl="0">
              <a:spcBef>
                <a:spcPts val="1600"/>
              </a:spcBef>
              <a:spcAft>
                <a:spcPts val="0"/>
              </a:spcAft>
              <a:buNone/>
            </a:pPr>
            <a:r>
              <a:rPr lang="en" sz="1750"/>
              <a:t>The game goes like this:</a:t>
            </a:r>
            <a:endParaRPr sz="1750"/>
          </a:p>
          <a:p>
            <a:pPr marL="457200" lvl="0" indent="-339725" algn="l" rtl="0">
              <a:spcBef>
                <a:spcPts val="1600"/>
              </a:spcBef>
              <a:spcAft>
                <a:spcPts val="0"/>
              </a:spcAft>
              <a:buSzPts val="1750"/>
              <a:buAutoNum type="arabicPeriod"/>
            </a:pPr>
            <a:r>
              <a:rPr lang="en" sz="1750"/>
              <a:t>Two numbers are generated from 1 to 100 (inclusive on both ends): one for you and one for a computer, who will be your opponent. You don’t get to see what number the computer has!</a:t>
            </a:r>
            <a:endParaRPr sz="1750"/>
          </a:p>
          <a:p>
            <a:pPr marL="457200" lvl="0" indent="-339725" algn="l" rtl="0">
              <a:spcBef>
                <a:spcPts val="0"/>
              </a:spcBef>
              <a:spcAft>
                <a:spcPts val="0"/>
              </a:spcAft>
              <a:buSzPts val="1750"/>
              <a:buAutoNum type="arabicPeriod"/>
            </a:pPr>
            <a:r>
              <a:rPr lang="en" sz="1750"/>
              <a:t>You make a guess, saying your number is either </a:t>
            </a:r>
            <a:r>
              <a:rPr lang="en" sz="1750">
                <a:solidFill>
                  <a:schemeClr val="dk2"/>
                </a:solidFill>
              </a:rPr>
              <a:t>higher than</a:t>
            </a:r>
            <a:r>
              <a:rPr lang="en" sz="1750"/>
              <a:t> or </a:t>
            </a:r>
            <a:r>
              <a:rPr lang="en" sz="1750">
                <a:solidFill>
                  <a:schemeClr val="accent2"/>
                </a:solidFill>
              </a:rPr>
              <a:t>lower than</a:t>
            </a:r>
            <a:r>
              <a:rPr lang="en" sz="1750"/>
              <a:t> the computer's number</a:t>
            </a:r>
            <a:endParaRPr sz="1750"/>
          </a:p>
          <a:p>
            <a:pPr marL="457200" lvl="0" indent="-339725" algn="l" rtl="0">
              <a:spcBef>
                <a:spcPts val="0"/>
              </a:spcBef>
              <a:spcAft>
                <a:spcPts val="0"/>
              </a:spcAft>
              <a:buSzPts val="1750"/>
              <a:buAutoNum type="arabicPeriod"/>
            </a:pPr>
            <a:r>
              <a:rPr lang="en" sz="1750"/>
              <a:t>If your guess matches the truth (ex. you guess your number is </a:t>
            </a:r>
            <a:r>
              <a:rPr lang="en" sz="1750">
                <a:solidFill>
                  <a:schemeClr val="dk2"/>
                </a:solidFill>
              </a:rPr>
              <a:t>higher</a:t>
            </a:r>
            <a:r>
              <a:rPr lang="en" sz="1750"/>
              <a:t>, and then your number is </a:t>
            </a:r>
            <a:r>
              <a:rPr lang="en" sz="1750">
                <a:solidFill>
                  <a:schemeClr val="dk2"/>
                </a:solidFill>
              </a:rPr>
              <a:t>actually higher</a:t>
            </a:r>
            <a:r>
              <a:rPr lang="en" sz="1750"/>
              <a:t> than the computer's), you get a point!</a:t>
            </a:r>
            <a:endParaRPr sz="1750"/>
          </a:p>
          <a:p>
            <a:pPr marL="0" lvl="0" indent="0" algn="l" rtl="0">
              <a:spcBef>
                <a:spcPts val="1600"/>
              </a:spcBef>
              <a:spcAft>
                <a:spcPts val="1600"/>
              </a:spcAft>
              <a:buNone/>
            </a:pPr>
            <a:r>
              <a:rPr lang="en" sz="1750"/>
              <a:t>These steps make up one round of the game. The game is over after all rounds have been played. Let’s walk through an example of one round of High-Low!</a:t>
            </a:r>
            <a:endParaRPr sz="1750"/>
          </a:p>
        </p:txBody>
      </p:sp>
      <p:grpSp>
        <p:nvGrpSpPr>
          <p:cNvPr id="1355" name="Google Shape;1355;p53"/>
          <p:cNvGrpSpPr/>
          <p:nvPr/>
        </p:nvGrpSpPr>
        <p:grpSpPr>
          <a:xfrm>
            <a:off x="6591648" y="-70842"/>
            <a:ext cx="952738" cy="952738"/>
            <a:chOff x="2938878" y="1115293"/>
            <a:chExt cx="1316119" cy="1316119"/>
          </a:xfrm>
        </p:grpSpPr>
        <p:sp>
          <p:nvSpPr>
            <p:cNvPr id="1356" name="Google Shape;1356;p53"/>
            <p:cNvSpPr/>
            <p:nvPr/>
          </p:nvSpPr>
          <p:spPr>
            <a:xfrm>
              <a:off x="3545884" y="1725935"/>
              <a:ext cx="102091" cy="94835"/>
            </a:xfrm>
            <a:custGeom>
              <a:avLst/>
              <a:gdLst/>
              <a:ahLst/>
              <a:cxnLst/>
              <a:rect l="l" t="t" r="r" b="b"/>
              <a:pathLst>
                <a:path w="1830" h="1700" extrusionOk="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3"/>
            <p:cNvSpPr/>
            <p:nvPr/>
          </p:nvSpPr>
          <p:spPr>
            <a:xfrm>
              <a:off x="2938878" y="1115293"/>
              <a:ext cx="1316119" cy="1316119"/>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4A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3"/>
            <p:cNvSpPr/>
            <p:nvPr/>
          </p:nvSpPr>
          <p:spPr>
            <a:xfrm>
              <a:off x="2993838" y="1223943"/>
              <a:ext cx="1206198" cy="1098818"/>
            </a:xfrm>
            <a:custGeom>
              <a:avLst/>
              <a:gdLst/>
              <a:ahLst/>
              <a:cxnLst/>
              <a:rect l="l" t="t" r="r" b="b"/>
              <a:pathLst>
                <a:path w="15670" h="14275" extrusionOk="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3"/>
            <p:cNvSpPr/>
            <p:nvPr/>
          </p:nvSpPr>
          <p:spPr>
            <a:xfrm>
              <a:off x="3438216" y="1419138"/>
              <a:ext cx="317426" cy="708428"/>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54"/>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365" name="Google Shape;1365;p54"/>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66" name="Google Shape;1366;p54"/>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367" name="Google Shape;1367;p54"/>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68" name="Google Shape;1368;p54"/>
          <p:cNvSpPr txBox="1">
            <a:spLocks noGrp="1"/>
          </p:cNvSpPr>
          <p:nvPr>
            <p:ph type="title" idx="4"/>
          </p:nvPr>
        </p:nvSpPr>
        <p:spPr>
          <a:xfrm>
            <a:off x="599483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369" name="Google Shape;1369;p54"/>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70" name="Google Shape;1370;p54"/>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371" name="Google Shape;1371;p54"/>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One: Generate the Numbers</a:t>
            </a:r>
            <a:endParaRPr b="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0"/>
        <p:cNvGrpSpPr/>
        <p:nvPr/>
      </p:nvGrpSpPr>
      <p:grpSpPr>
        <a:xfrm>
          <a:off x="0" y="0"/>
          <a:ext cx="0" cy="0"/>
          <a:chOff x="0" y="0"/>
          <a:chExt cx="0" cy="0"/>
        </a:xfrm>
      </p:grpSpPr>
      <p:sp>
        <p:nvSpPr>
          <p:cNvPr id="991" name="Google Shape;991;p37"/>
          <p:cNvSpPr txBox="1">
            <a:spLocks noGrp="1"/>
          </p:cNvSpPr>
          <p:nvPr>
            <p:ph type="title"/>
          </p:nvPr>
        </p:nvSpPr>
        <p:spPr>
          <a:xfrm>
            <a:off x="782763" y="26970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accent2"/>
                </a:solidFill>
              </a:rPr>
              <a:t>Check-in</a:t>
            </a:r>
            <a:endParaRPr sz="4600">
              <a:solidFill>
                <a:schemeClr val="accent2"/>
              </a:solidFill>
            </a:endParaRPr>
          </a:p>
        </p:txBody>
      </p:sp>
      <p:sp>
        <p:nvSpPr>
          <p:cNvPr id="992" name="Google Shape;992;p37"/>
          <p:cNvSpPr txBox="1">
            <a:spLocks noGrp="1"/>
          </p:cNvSpPr>
          <p:nvPr>
            <p:ph type="subTitle" idx="1"/>
          </p:nvPr>
        </p:nvSpPr>
        <p:spPr>
          <a:xfrm>
            <a:off x="782763" y="35129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is everyone doing?</a:t>
            </a:r>
            <a:endParaRPr/>
          </a:p>
        </p:txBody>
      </p:sp>
      <p:sp>
        <p:nvSpPr>
          <p:cNvPr id="993" name="Google Shape;993;p37"/>
          <p:cNvSpPr txBox="1">
            <a:spLocks noGrp="1"/>
          </p:cNvSpPr>
          <p:nvPr>
            <p:ph type="title" idx="2"/>
          </p:nvPr>
        </p:nvSpPr>
        <p:spPr>
          <a:xfrm>
            <a:off x="3388788" y="26970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accent2"/>
                </a:solidFill>
              </a:rPr>
              <a:t>Recap</a:t>
            </a:r>
            <a:endParaRPr sz="4600">
              <a:solidFill>
                <a:schemeClr val="accent2"/>
              </a:solidFill>
            </a:endParaRPr>
          </a:p>
        </p:txBody>
      </p:sp>
      <p:sp>
        <p:nvSpPr>
          <p:cNvPr id="994" name="Google Shape;994;p37"/>
          <p:cNvSpPr txBox="1">
            <a:spLocks noGrp="1"/>
          </p:cNvSpPr>
          <p:nvPr>
            <p:ph type="subTitle" idx="3"/>
          </p:nvPr>
        </p:nvSpPr>
        <p:spPr>
          <a:xfrm>
            <a:off x="3388788" y="35129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Reviewing logic, logical operators, &amp; comparison operators!</a:t>
            </a:r>
            <a:endParaRPr/>
          </a:p>
        </p:txBody>
      </p:sp>
      <p:sp>
        <p:nvSpPr>
          <p:cNvPr id="995" name="Google Shape;995;p37"/>
          <p:cNvSpPr txBox="1">
            <a:spLocks noGrp="1"/>
          </p:cNvSpPr>
          <p:nvPr>
            <p:ph type="title" idx="4"/>
          </p:nvPr>
        </p:nvSpPr>
        <p:spPr>
          <a:xfrm>
            <a:off x="5994838" y="26970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600">
                <a:solidFill>
                  <a:schemeClr val="accent2"/>
                </a:solidFill>
              </a:rPr>
              <a:t>High-Low</a:t>
            </a:r>
            <a:endParaRPr sz="4600">
              <a:solidFill>
                <a:schemeClr val="accent2"/>
              </a:solidFill>
            </a:endParaRPr>
          </a:p>
        </p:txBody>
      </p:sp>
      <p:sp>
        <p:nvSpPr>
          <p:cNvPr id="996" name="Google Shape;996;p37"/>
          <p:cNvSpPr txBox="1">
            <a:spLocks noGrp="1"/>
          </p:cNvSpPr>
          <p:nvPr>
            <p:ph type="subTitle" idx="5"/>
          </p:nvPr>
        </p:nvSpPr>
        <p:spPr>
          <a:xfrm>
            <a:off x="5994838" y="35129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Section Problem!</a:t>
            </a:r>
            <a:endParaRPr/>
          </a:p>
        </p:txBody>
      </p:sp>
      <p:sp>
        <p:nvSpPr>
          <p:cNvPr id="997" name="Google Shape;997;p37"/>
          <p:cNvSpPr txBox="1">
            <a:spLocks noGrp="1"/>
          </p:cNvSpPr>
          <p:nvPr>
            <p:ph type="title" idx="6"/>
          </p:nvPr>
        </p:nvSpPr>
        <p:spPr>
          <a:xfrm>
            <a:off x="720000" y="344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a:t>Agenda</a:t>
            </a:r>
            <a:endParaRPr sz="5400"/>
          </a:p>
        </p:txBody>
      </p:sp>
      <p:grpSp>
        <p:nvGrpSpPr>
          <p:cNvPr id="998" name="Google Shape;998;p37"/>
          <p:cNvGrpSpPr/>
          <p:nvPr/>
        </p:nvGrpSpPr>
        <p:grpSpPr>
          <a:xfrm>
            <a:off x="3914910" y="1373100"/>
            <a:ext cx="1314194" cy="1452508"/>
            <a:chOff x="1077972" y="3134037"/>
            <a:chExt cx="1314194" cy="1452508"/>
          </a:xfrm>
        </p:grpSpPr>
        <p:grpSp>
          <p:nvGrpSpPr>
            <p:cNvPr id="999" name="Google Shape;999;p37"/>
            <p:cNvGrpSpPr/>
            <p:nvPr/>
          </p:nvGrpSpPr>
          <p:grpSpPr>
            <a:xfrm>
              <a:off x="1202165" y="3250477"/>
              <a:ext cx="1086168" cy="1219524"/>
              <a:chOff x="9164829" y="1129836"/>
              <a:chExt cx="1086168" cy="1219524"/>
            </a:xfrm>
          </p:grpSpPr>
          <p:sp>
            <p:nvSpPr>
              <p:cNvPr id="1000" name="Google Shape;1000;p37"/>
              <p:cNvSpPr/>
              <p:nvPr/>
            </p:nvSpPr>
            <p:spPr>
              <a:xfrm>
                <a:off x="9164829" y="1729978"/>
                <a:ext cx="574064" cy="619382"/>
              </a:xfrm>
              <a:custGeom>
                <a:avLst/>
                <a:gdLst/>
                <a:ahLst/>
                <a:cxnLst/>
                <a:rect l="l" t="t" r="r" b="b"/>
                <a:pathLst>
                  <a:path w="29806" h="32159" extrusionOk="0">
                    <a:moveTo>
                      <a:pt x="16736" y="1"/>
                    </a:moveTo>
                    <a:lnTo>
                      <a:pt x="219" y="22334"/>
                    </a:lnTo>
                    <a:cubicBezTo>
                      <a:pt x="0" y="22635"/>
                      <a:pt x="260" y="23059"/>
                      <a:pt x="643" y="23059"/>
                    </a:cubicBezTo>
                    <a:lnTo>
                      <a:pt x="7855" y="22868"/>
                    </a:lnTo>
                    <a:cubicBezTo>
                      <a:pt x="7865" y="22868"/>
                      <a:pt x="7876" y="22868"/>
                      <a:pt x="7886" y="22868"/>
                    </a:cubicBezTo>
                    <a:cubicBezTo>
                      <a:pt x="9105" y="22868"/>
                      <a:pt x="10184" y="23671"/>
                      <a:pt x="10537" y="24852"/>
                    </a:cubicBezTo>
                    <a:lnTo>
                      <a:pt x="12467" y="31804"/>
                    </a:lnTo>
                    <a:cubicBezTo>
                      <a:pt x="12534" y="32030"/>
                      <a:pt x="12744" y="32159"/>
                      <a:pt x="12948" y="32159"/>
                    </a:cubicBezTo>
                    <a:cubicBezTo>
                      <a:pt x="13077" y="32159"/>
                      <a:pt x="13203" y="32107"/>
                      <a:pt x="13288" y="31995"/>
                    </a:cubicBezTo>
                    <a:lnTo>
                      <a:pt x="29805" y="9662"/>
                    </a:lnTo>
                    <a:lnTo>
                      <a:pt x="16736" y="1"/>
                    </a:ln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7"/>
              <p:cNvSpPr/>
              <p:nvPr/>
            </p:nvSpPr>
            <p:spPr>
              <a:xfrm>
                <a:off x="9637932" y="1717863"/>
                <a:ext cx="613065" cy="591494"/>
              </a:xfrm>
              <a:custGeom>
                <a:avLst/>
                <a:gdLst/>
                <a:ahLst/>
                <a:cxnLst/>
                <a:rect l="l" t="t" r="r" b="b"/>
                <a:pathLst>
                  <a:path w="31831" h="30711" extrusionOk="0">
                    <a:moveTo>
                      <a:pt x="10811" y="0"/>
                    </a:moveTo>
                    <a:lnTo>
                      <a:pt x="0" y="12125"/>
                    </a:lnTo>
                    <a:lnTo>
                      <a:pt x="20732" y="30613"/>
                    </a:lnTo>
                    <a:cubicBezTo>
                      <a:pt x="20812" y="30680"/>
                      <a:pt x="20907" y="30711"/>
                      <a:pt x="21001" y="30711"/>
                    </a:cubicBezTo>
                    <a:cubicBezTo>
                      <a:pt x="21233" y="30711"/>
                      <a:pt x="21466" y="30529"/>
                      <a:pt x="21485" y="30257"/>
                    </a:cubicBezTo>
                    <a:lnTo>
                      <a:pt x="21964" y="23045"/>
                    </a:lnTo>
                    <a:cubicBezTo>
                      <a:pt x="22060" y="21813"/>
                      <a:pt x="22963" y="20801"/>
                      <a:pt x="24181" y="20568"/>
                    </a:cubicBezTo>
                    <a:lnTo>
                      <a:pt x="31283" y="19268"/>
                    </a:lnTo>
                    <a:cubicBezTo>
                      <a:pt x="31666" y="19200"/>
                      <a:pt x="31831" y="18721"/>
                      <a:pt x="31557" y="18474"/>
                    </a:cubicBezTo>
                    <a:lnTo>
                      <a:pt x="10811" y="0"/>
                    </a:ln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7"/>
              <p:cNvSpPr/>
              <p:nvPr/>
            </p:nvSpPr>
            <p:spPr>
              <a:xfrm>
                <a:off x="9196185" y="1129836"/>
                <a:ext cx="984976" cy="977849"/>
              </a:xfrm>
              <a:custGeom>
                <a:avLst/>
                <a:gdLst/>
                <a:ahLst/>
                <a:cxnLst/>
                <a:rect l="l" t="t" r="r" b="b"/>
                <a:pathLst>
                  <a:path w="51141" h="50771" extrusionOk="0">
                    <a:moveTo>
                      <a:pt x="22703" y="1"/>
                    </a:moveTo>
                    <a:cubicBezTo>
                      <a:pt x="8581" y="1"/>
                      <a:pt x="1" y="11291"/>
                      <a:pt x="1" y="25413"/>
                    </a:cubicBezTo>
                    <a:cubicBezTo>
                      <a:pt x="110" y="39454"/>
                      <a:pt x="11523" y="50771"/>
                      <a:pt x="25564" y="50771"/>
                    </a:cubicBezTo>
                    <a:cubicBezTo>
                      <a:pt x="39604" y="50771"/>
                      <a:pt x="51017" y="39454"/>
                      <a:pt x="51140" y="25413"/>
                    </a:cubicBezTo>
                    <a:cubicBezTo>
                      <a:pt x="51140" y="8855"/>
                      <a:pt x="36812" y="1"/>
                      <a:pt x="22703" y="1"/>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7"/>
              <p:cNvSpPr/>
              <p:nvPr/>
            </p:nvSpPr>
            <p:spPr>
              <a:xfrm>
                <a:off x="9247050" y="1180702"/>
                <a:ext cx="883244" cy="876638"/>
              </a:xfrm>
              <a:custGeom>
                <a:avLst/>
                <a:gdLst/>
                <a:ahLst/>
                <a:cxnLst/>
                <a:rect l="l" t="t" r="r" b="b"/>
                <a:pathLst>
                  <a:path w="45859" h="45516" extrusionOk="0">
                    <a:moveTo>
                      <a:pt x="20350" y="1"/>
                    </a:moveTo>
                    <a:cubicBezTo>
                      <a:pt x="7692" y="1"/>
                      <a:pt x="1" y="10128"/>
                      <a:pt x="1" y="22786"/>
                    </a:cubicBezTo>
                    <a:cubicBezTo>
                      <a:pt x="97" y="35376"/>
                      <a:pt x="10333" y="45516"/>
                      <a:pt x="22923" y="45516"/>
                    </a:cubicBezTo>
                    <a:cubicBezTo>
                      <a:pt x="35512" y="45516"/>
                      <a:pt x="45749" y="35376"/>
                      <a:pt x="45858" y="22786"/>
                    </a:cubicBezTo>
                    <a:cubicBezTo>
                      <a:pt x="45858" y="7938"/>
                      <a:pt x="33008" y="1"/>
                      <a:pt x="203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 name="Google Shape;1004;p37"/>
              <p:cNvGrpSpPr/>
              <p:nvPr/>
            </p:nvGrpSpPr>
            <p:grpSpPr>
              <a:xfrm>
                <a:off x="9402556" y="1454733"/>
                <a:ext cx="600951" cy="317790"/>
                <a:chOff x="9402556" y="1454733"/>
                <a:chExt cx="600951" cy="317790"/>
              </a:xfrm>
            </p:grpSpPr>
            <p:sp>
              <p:nvSpPr>
                <p:cNvPr id="1005" name="Google Shape;1005;p37"/>
                <p:cNvSpPr/>
                <p:nvPr/>
              </p:nvSpPr>
              <p:spPr>
                <a:xfrm>
                  <a:off x="9445255" y="1465846"/>
                  <a:ext cx="504747" cy="306677"/>
                </a:xfrm>
                <a:custGeom>
                  <a:avLst/>
                  <a:gdLst/>
                  <a:ahLst/>
                  <a:cxnLst/>
                  <a:rect l="l" t="t" r="r" b="b"/>
                  <a:pathLst>
                    <a:path w="26207" h="15923" extrusionOk="0">
                      <a:moveTo>
                        <a:pt x="14980" y="1"/>
                      </a:moveTo>
                      <a:cubicBezTo>
                        <a:pt x="14199" y="1"/>
                        <a:pt x="13422" y="386"/>
                        <a:pt x="12974" y="1138"/>
                      </a:cubicBezTo>
                      <a:cubicBezTo>
                        <a:pt x="12634" y="623"/>
                        <a:pt x="12093" y="373"/>
                        <a:pt x="11553" y="373"/>
                      </a:cubicBezTo>
                      <a:cubicBezTo>
                        <a:pt x="10918" y="373"/>
                        <a:pt x="10286" y="719"/>
                        <a:pt x="9990" y="1385"/>
                      </a:cubicBezTo>
                      <a:cubicBezTo>
                        <a:pt x="9686" y="1209"/>
                        <a:pt x="9363" y="1129"/>
                        <a:pt x="9049" y="1129"/>
                      </a:cubicBezTo>
                      <a:cubicBezTo>
                        <a:pt x="8063" y="1129"/>
                        <a:pt x="7161" y="1917"/>
                        <a:pt x="7171" y="3027"/>
                      </a:cubicBezTo>
                      <a:cubicBezTo>
                        <a:pt x="7171" y="3136"/>
                        <a:pt x="7171" y="3260"/>
                        <a:pt x="7199" y="3383"/>
                      </a:cubicBezTo>
                      <a:cubicBezTo>
                        <a:pt x="6852" y="3127"/>
                        <a:pt x="6466" y="3012"/>
                        <a:pt x="6089" y="3012"/>
                      </a:cubicBezTo>
                      <a:cubicBezTo>
                        <a:pt x="5114" y="3012"/>
                        <a:pt x="4202" y="3786"/>
                        <a:pt x="4202" y="4902"/>
                      </a:cubicBezTo>
                      <a:cubicBezTo>
                        <a:pt x="4202" y="5052"/>
                        <a:pt x="4229" y="5217"/>
                        <a:pt x="4257" y="5367"/>
                      </a:cubicBezTo>
                      <a:cubicBezTo>
                        <a:pt x="4161" y="5340"/>
                        <a:pt x="4051" y="5340"/>
                        <a:pt x="3942" y="5340"/>
                      </a:cubicBezTo>
                      <a:cubicBezTo>
                        <a:pt x="1848" y="5340"/>
                        <a:pt x="589" y="7652"/>
                        <a:pt x="1711" y="9404"/>
                      </a:cubicBezTo>
                      <a:cubicBezTo>
                        <a:pt x="1" y="10581"/>
                        <a:pt x="835" y="13263"/>
                        <a:pt x="2915" y="13263"/>
                      </a:cubicBezTo>
                      <a:cubicBezTo>
                        <a:pt x="3203" y="13263"/>
                        <a:pt x="3504" y="13208"/>
                        <a:pt x="3778" y="13085"/>
                      </a:cubicBezTo>
                      <a:cubicBezTo>
                        <a:pt x="4268" y="14204"/>
                        <a:pt x="5343" y="14816"/>
                        <a:pt x="6433" y="14816"/>
                      </a:cubicBezTo>
                      <a:cubicBezTo>
                        <a:pt x="7169" y="14816"/>
                        <a:pt x="7912" y="14537"/>
                        <a:pt x="8485" y="13947"/>
                      </a:cubicBezTo>
                      <a:cubicBezTo>
                        <a:pt x="9000" y="14522"/>
                        <a:pt x="9719" y="14825"/>
                        <a:pt x="10448" y="14825"/>
                      </a:cubicBezTo>
                      <a:cubicBezTo>
                        <a:pt x="10900" y="14825"/>
                        <a:pt x="11356" y="14708"/>
                        <a:pt x="11769" y="14467"/>
                      </a:cubicBezTo>
                      <a:cubicBezTo>
                        <a:pt x="12396" y="15426"/>
                        <a:pt x="13426" y="15922"/>
                        <a:pt x="14465" y="15922"/>
                      </a:cubicBezTo>
                      <a:cubicBezTo>
                        <a:pt x="15310" y="15922"/>
                        <a:pt x="16161" y="15594"/>
                        <a:pt x="16805" y="14919"/>
                      </a:cubicBezTo>
                      <a:cubicBezTo>
                        <a:pt x="17290" y="15299"/>
                        <a:pt x="17863" y="15481"/>
                        <a:pt x="18431" y="15481"/>
                      </a:cubicBezTo>
                      <a:cubicBezTo>
                        <a:pt x="19275" y="15481"/>
                        <a:pt x="20108" y="15078"/>
                        <a:pt x="20623" y="14317"/>
                      </a:cubicBezTo>
                      <a:cubicBezTo>
                        <a:pt x="20719" y="14317"/>
                        <a:pt x="20815" y="14330"/>
                        <a:pt x="20911" y="14330"/>
                      </a:cubicBezTo>
                      <a:cubicBezTo>
                        <a:pt x="21800" y="14330"/>
                        <a:pt x="22621" y="13879"/>
                        <a:pt x="23114" y="13154"/>
                      </a:cubicBezTo>
                      <a:cubicBezTo>
                        <a:pt x="23348" y="13237"/>
                        <a:pt x="23588" y="13277"/>
                        <a:pt x="23826" y="13277"/>
                      </a:cubicBezTo>
                      <a:cubicBezTo>
                        <a:pt x="24603" y="13277"/>
                        <a:pt x="25347" y="12850"/>
                        <a:pt x="25714" y="12127"/>
                      </a:cubicBezTo>
                      <a:cubicBezTo>
                        <a:pt x="26207" y="11169"/>
                        <a:pt x="25906" y="10020"/>
                        <a:pt x="25030" y="9418"/>
                      </a:cubicBezTo>
                      <a:lnTo>
                        <a:pt x="25030" y="9404"/>
                      </a:lnTo>
                      <a:cubicBezTo>
                        <a:pt x="25988" y="7899"/>
                        <a:pt x="25208" y="5887"/>
                        <a:pt x="23484" y="5435"/>
                      </a:cubicBezTo>
                      <a:cubicBezTo>
                        <a:pt x="23319" y="4915"/>
                        <a:pt x="22936" y="4505"/>
                        <a:pt x="22430" y="4300"/>
                      </a:cubicBezTo>
                      <a:cubicBezTo>
                        <a:pt x="22845" y="2956"/>
                        <a:pt x="21769" y="1862"/>
                        <a:pt x="20614" y="1862"/>
                      </a:cubicBezTo>
                      <a:cubicBezTo>
                        <a:pt x="20169" y="1862"/>
                        <a:pt x="19712" y="2025"/>
                        <a:pt x="19323" y="2397"/>
                      </a:cubicBezTo>
                      <a:cubicBezTo>
                        <a:pt x="19292" y="1433"/>
                        <a:pt x="18497" y="748"/>
                        <a:pt x="17619" y="748"/>
                      </a:cubicBezTo>
                      <a:cubicBezTo>
                        <a:pt x="17363" y="748"/>
                        <a:pt x="17100" y="806"/>
                        <a:pt x="16846" y="933"/>
                      </a:cubicBezTo>
                      <a:cubicBezTo>
                        <a:pt x="16376" y="307"/>
                        <a:pt x="15676" y="1"/>
                        <a:pt x="14980"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7"/>
                <p:cNvSpPr/>
                <p:nvPr/>
              </p:nvSpPr>
              <p:spPr>
                <a:xfrm>
                  <a:off x="9588395" y="1547046"/>
                  <a:ext cx="38038" cy="20936"/>
                </a:xfrm>
                <a:custGeom>
                  <a:avLst/>
                  <a:gdLst/>
                  <a:ahLst/>
                  <a:cxnLst/>
                  <a:rect l="l" t="t" r="r" b="b"/>
                  <a:pathLst>
                    <a:path w="1975" h="1087" extrusionOk="0">
                      <a:moveTo>
                        <a:pt x="1108" y="740"/>
                      </a:moveTo>
                      <a:lnTo>
                        <a:pt x="1108" y="740"/>
                      </a:lnTo>
                      <a:cubicBezTo>
                        <a:pt x="1084" y="747"/>
                        <a:pt x="1061" y="755"/>
                        <a:pt x="1039" y="764"/>
                      </a:cubicBezTo>
                      <a:lnTo>
                        <a:pt x="1039" y="764"/>
                      </a:lnTo>
                      <a:lnTo>
                        <a:pt x="1108" y="740"/>
                      </a:lnTo>
                      <a:close/>
                      <a:moveTo>
                        <a:pt x="788" y="918"/>
                      </a:moveTo>
                      <a:lnTo>
                        <a:pt x="788" y="918"/>
                      </a:lnTo>
                      <a:cubicBezTo>
                        <a:pt x="787" y="918"/>
                        <a:pt x="774" y="925"/>
                        <a:pt x="738" y="946"/>
                      </a:cubicBezTo>
                      <a:cubicBezTo>
                        <a:pt x="755" y="937"/>
                        <a:pt x="788" y="918"/>
                        <a:pt x="788" y="918"/>
                      </a:cubicBezTo>
                      <a:close/>
                      <a:moveTo>
                        <a:pt x="1545" y="1"/>
                      </a:moveTo>
                      <a:cubicBezTo>
                        <a:pt x="1536" y="1"/>
                        <a:pt x="1527" y="1"/>
                        <a:pt x="1518" y="2"/>
                      </a:cubicBezTo>
                      <a:cubicBezTo>
                        <a:pt x="1039" y="29"/>
                        <a:pt x="588" y="220"/>
                        <a:pt x="232" y="535"/>
                      </a:cubicBezTo>
                      <a:cubicBezTo>
                        <a:pt x="1" y="766"/>
                        <a:pt x="213" y="1086"/>
                        <a:pt x="461" y="1086"/>
                      </a:cubicBezTo>
                      <a:cubicBezTo>
                        <a:pt x="536" y="1086"/>
                        <a:pt x="614" y="1057"/>
                        <a:pt x="684" y="987"/>
                      </a:cubicBezTo>
                      <a:lnTo>
                        <a:pt x="738" y="946"/>
                      </a:lnTo>
                      <a:cubicBezTo>
                        <a:pt x="779" y="918"/>
                        <a:pt x="820" y="891"/>
                        <a:pt x="862" y="864"/>
                      </a:cubicBezTo>
                      <a:cubicBezTo>
                        <a:pt x="913" y="823"/>
                        <a:pt x="972" y="789"/>
                        <a:pt x="1039" y="764"/>
                      </a:cubicBezTo>
                      <a:lnTo>
                        <a:pt x="1039" y="764"/>
                      </a:lnTo>
                      <a:lnTo>
                        <a:pt x="1026" y="768"/>
                      </a:lnTo>
                      <a:cubicBezTo>
                        <a:pt x="1142" y="721"/>
                        <a:pt x="1268" y="685"/>
                        <a:pt x="1396" y="658"/>
                      </a:cubicBezTo>
                      <a:lnTo>
                        <a:pt x="1396" y="658"/>
                      </a:lnTo>
                      <a:cubicBezTo>
                        <a:pt x="1435" y="655"/>
                        <a:pt x="1482" y="645"/>
                        <a:pt x="1518" y="645"/>
                      </a:cubicBezTo>
                      <a:cubicBezTo>
                        <a:pt x="1527" y="645"/>
                        <a:pt x="1536" y="645"/>
                        <a:pt x="1545" y="645"/>
                      </a:cubicBezTo>
                      <a:cubicBezTo>
                        <a:pt x="1975" y="645"/>
                        <a:pt x="1975" y="1"/>
                        <a:pt x="1545"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7"/>
                <p:cNvSpPr/>
                <p:nvPr/>
              </p:nvSpPr>
              <p:spPr>
                <a:xfrm>
                  <a:off x="9782632" y="1546276"/>
                  <a:ext cx="33744" cy="20319"/>
                </a:xfrm>
                <a:custGeom>
                  <a:avLst/>
                  <a:gdLst/>
                  <a:ahLst/>
                  <a:cxnLst/>
                  <a:rect l="l" t="t" r="r" b="b"/>
                  <a:pathLst>
                    <a:path w="1752" h="1055" extrusionOk="0">
                      <a:moveTo>
                        <a:pt x="1046" y="918"/>
                      </a:moveTo>
                      <a:cubicBezTo>
                        <a:pt x="1058" y="927"/>
                        <a:pt x="1070" y="936"/>
                        <a:pt x="1081" y="945"/>
                      </a:cubicBezTo>
                      <a:lnTo>
                        <a:pt x="1046" y="918"/>
                      </a:lnTo>
                      <a:close/>
                      <a:moveTo>
                        <a:pt x="328" y="0"/>
                      </a:moveTo>
                      <a:cubicBezTo>
                        <a:pt x="246" y="0"/>
                        <a:pt x="164" y="28"/>
                        <a:pt x="96" y="96"/>
                      </a:cubicBezTo>
                      <a:cubicBezTo>
                        <a:pt x="41" y="151"/>
                        <a:pt x="14" y="233"/>
                        <a:pt x="0" y="315"/>
                      </a:cubicBezTo>
                      <a:cubicBezTo>
                        <a:pt x="0" y="397"/>
                        <a:pt x="41" y="479"/>
                        <a:pt x="96" y="548"/>
                      </a:cubicBezTo>
                      <a:cubicBezTo>
                        <a:pt x="164" y="603"/>
                        <a:pt x="246" y="630"/>
                        <a:pt x="328" y="644"/>
                      </a:cubicBezTo>
                      <a:lnTo>
                        <a:pt x="397" y="644"/>
                      </a:lnTo>
                      <a:lnTo>
                        <a:pt x="315" y="630"/>
                      </a:lnTo>
                      <a:lnTo>
                        <a:pt x="315" y="630"/>
                      </a:lnTo>
                      <a:cubicBezTo>
                        <a:pt x="465" y="644"/>
                        <a:pt x="616" y="685"/>
                        <a:pt x="753" y="753"/>
                      </a:cubicBezTo>
                      <a:lnTo>
                        <a:pt x="684" y="712"/>
                      </a:lnTo>
                      <a:lnTo>
                        <a:pt x="684" y="712"/>
                      </a:lnTo>
                      <a:cubicBezTo>
                        <a:pt x="804" y="772"/>
                        <a:pt x="924" y="832"/>
                        <a:pt x="1034" y="910"/>
                      </a:cubicBezTo>
                      <a:lnTo>
                        <a:pt x="1034" y="910"/>
                      </a:lnTo>
                      <a:lnTo>
                        <a:pt x="1095" y="958"/>
                      </a:lnTo>
                      <a:cubicBezTo>
                        <a:pt x="1163" y="1027"/>
                        <a:pt x="1245" y="1054"/>
                        <a:pt x="1327" y="1054"/>
                      </a:cubicBezTo>
                      <a:cubicBezTo>
                        <a:pt x="1615" y="1054"/>
                        <a:pt x="1752" y="712"/>
                        <a:pt x="1546" y="507"/>
                      </a:cubicBezTo>
                      <a:cubicBezTo>
                        <a:pt x="1396" y="370"/>
                        <a:pt x="1204" y="260"/>
                        <a:pt x="1013" y="165"/>
                      </a:cubicBezTo>
                      <a:cubicBezTo>
                        <a:pt x="794" y="83"/>
                        <a:pt x="561" y="14"/>
                        <a:pt x="328"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7"/>
                <p:cNvSpPr/>
                <p:nvPr/>
              </p:nvSpPr>
              <p:spPr>
                <a:xfrm>
                  <a:off x="9785252" y="1670156"/>
                  <a:ext cx="113095" cy="29275"/>
                </a:xfrm>
                <a:custGeom>
                  <a:avLst/>
                  <a:gdLst/>
                  <a:ahLst/>
                  <a:cxnLst/>
                  <a:rect l="l" t="t" r="r" b="b"/>
                  <a:pathLst>
                    <a:path w="5872" h="1520" fill="none" extrusionOk="0">
                      <a:moveTo>
                        <a:pt x="1" y="1519"/>
                      </a:moveTo>
                      <a:cubicBezTo>
                        <a:pt x="1" y="1519"/>
                        <a:pt x="754" y="178"/>
                        <a:pt x="2314" y="1355"/>
                      </a:cubicBezTo>
                      <a:cubicBezTo>
                        <a:pt x="2314" y="1355"/>
                        <a:pt x="2615" y="28"/>
                        <a:pt x="4270" y="28"/>
                      </a:cubicBezTo>
                      <a:cubicBezTo>
                        <a:pt x="5009" y="0"/>
                        <a:pt x="5666" y="479"/>
                        <a:pt x="5872" y="1177"/>
                      </a:cubicBezTo>
                    </a:path>
                  </a:pathLst>
                </a:custGeom>
                <a:solidFill>
                  <a:srgbClr val="141414"/>
                </a:solid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7"/>
                <p:cNvSpPr/>
                <p:nvPr/>
              </p:nvSpPr>
              <p:spPr>
                <a:xfrm>
                  <a:off x="9651626" y="1507005"/>
                  <a:ext cx="72764" cy="22688"/>
                </a:xfrm>
                <a:custGeom>
                  <a:avLst/>
                  <a:gdLst/>
                  <a:ahLst/>
                  <a:cxnLst/>
                  <a:rect l="l" t="t" r="r" b="b"/>
                  <a:pathLst>
                    <a:path w="3778" h="1178" fill="none" extrusionOk="0">
                      <a:moveTo>
                        <a:pt x="1" y="1177"/>
                      </a:moveTo>
                      <a:cubicBezTo>
                        <a:pt x="1" y="1177"/>
                        <a:pt x="357" y="0"/>
                        <a:pt x="1465" y="0"/>
                      </a:cubicBezTo>
                      <a:cubicBezTo>
                        <a:pt x="2382" y="0"/>
                        <a:pt x="2656" y="1109"/>
                        <a:pt x="2656" y="1109"/>
                      </a:cubicBezTo>
                      <a:cubicBezTo>
                        <a:pt x="2656" y="1109"/>
                        <a:pt x="3326" y="329"/>
                        <a:pt x="3778" y="1109"/>
                      </a:cubicBezTo>
                    </a:path>
                  </a:pathLst>
                </a:custGeom>
                <a:solidFill>
                  <a:srgbClr val="141414"/>
                </a:solid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7"/>
                <p:cNvSpPr/>
                <p:nvPr/>
              </p:nvSpPr>
              <p:spPr>
                <a:xfrm>
                  <a:off x="9867222" y="1472356"/>
                  <a:ext cx="43354" cy="54429"/>
                </a:xfrm>
                <a:custGeom>
                  <a:avLst/>
                  <a:gdLst/>
                  <a:ahLst/>
                  <a:cxnLst/>
                  <a:rect l="l" t="t" r="r" b="b"/>
                  <a:pathLst>
                    <a:path w="2251" h="2826" extrusionOk="0">
                      <a:moveTo>
                        <a:pt x="494" y="0"/>
                      </a:moveTo>
                      <a:cubicBezTo>
                        <a:pt x="419" y="0"/>
                        <a:pt x="344" y="20"/>
                        <a:pt x="274" y="62"/>
                      </a:cubicBezTo>
                      <a:cubicBezTo>
                        <a:pt x="69" y="185"/>
                        <a:pt x="1" y="445"/>
                        <a:pt x="124" y="650"/>
                      </a:cubicBezTo>
                      <a:cubicBezTo>
                        <a:pt x="466" y="1334"/>
                        <a:pt x="877" y="1991"/>
                        <a:pt x="1315" y="2607"/>
                      </a:cubicBezTo>
                      <a:cubicBezTo>
                        <a:pt x="1405" y="2762"/>
                        <a:pt x="1540" y="2826"/>
                        <a:pt x="1674" y="2826"/>
                      </a:cubicBezTo>
                      <a:cubicBezTo>
                        <a:pt x="1965" y="2826"/>
                        <a:pt x="2251" y="2520"/>
                        <a:pt x="2053" y="2183"/>
                      </a:cubicBezTo>
                      <a:cubicBezTo>
                        <a:pt x="1616" y="1553"/>
                        <a:pt x="1205" y="896"/>
                        <a:pt x="863" y="212"/>
                      </a:cubicBezTo>
                      <a:cubicBezTo>
                        <a:pt x="781" y="76"/>
                        <a:pt x="640" y="0"/>
                        <a:pt x="494"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7"/>
                <p:cNvSpPr/>
                <p:nvPr/>
              </p:nvSpPr>
              <p:spPr>
                <a:xfrm>
                  <a:off x="9900696" y="1454733"/>
                  <a:ext cx="27966" cy="56066"/>
                </a:xfrm>
                <a:custGeom>
                  <a:avLst/>
                  <a:gdLst/>
                  <a:ahLst/>
                  <a:cxnLst/>
                  <a:rect l="l" t="t" r="r" b="b"/>
                  <a:pathLst>
                    <a:path w="1452" h="2911" extrusionOk="0">
                      <a:moveTo>
                        <a:pt x="473" y="1"/>
                      </a:moveTo>
                      <a:cubicBezTo>
                        <a:pt x="434" y="1"/>
                        <a:pt x="395" y="7"/>
                        <a:pt x="357" y="19"/>
                      </a:cubicBezTo>
                      <a:cubicBezTo>
                        <a:pt x="124" y="87"/>
                        <a:pt x="1" y="320"/>
                        <a:pt x="55" y="539"/>
                      </a:cubicBezTo>
                      <a:cubicBezTo>
                        <a:pt x="220" y="1223"/>
                        <a:pt x="398" y="1907"/>
                        <a:pt x="576" y="2591"/>
                      </a:cubicBezTo>
                      <a:cubicBezTo>
                        <a:pt x="621" y="2783"/>
                        <a:pt x="787" y="2910"/>
                        <a:pt x="974" y="2910"/>
                      </a:cubicBezTo>
                      <a:cubicBezTo>
                        <a:pt x="1014" y="2910"/>
                        <a:pt x="1055" y="2904"/>
                        <a:pt x="1096" y="2892"/>
                      </a:cubicBezTo>
                      <a:cubicBezTo>
                        <a:pt x="1314" y="2824"/>
                        <a:pt x="1451" y="2591"/>
                        <a:pt x="1397" y="2372"/>
                      </a:cubicBezTo>
                      <a:cubicBezTo>
                        <a:pt x="1219" y="1688"/>
                        <a:pt x="1054" y="1004"/>
                        <a:pt x="877" y="320"/>
                      </a:cubicBezTo>
                      <a:cubicBezTo>
                        <a:pt x="831" y="128"/>
                        <a:pt x="656" y="1"/>
                        <a:pt x="473"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7"/>
                <p:cNvSpPr/>
                <p:nvPr/>
              </p:nvSpPr>
              <p:spPr>
                <a:xfrm>
                  <a:off x="9932976" y="1461108"/>
                  <a:ext cx="25885" cy="43585"/>
                </a:xfrm>
                <a:custGeom>
                  <a:avLst/>
                  <a:gdLst/>
                  <a:ahLst/>
                  <a:cxnLst/>
                  <a:rect l="l" t="t" r="r" b="b"/>
                  <a:pathLst>
                    <a:path w="1344" h="2263" extrusionOk="0">
                      <a:moveTo>
                        <a:pt x="834" y="0"/>
                      </a:moveTo>
                      <a:cubicBezTo>
                        <a:pt x="663" y="0"/>
                        <a:pt x="493" y="96"/>
                        <a:pt x="432" y="317"/>
                      </a:cubicBezTo>
                      <a:cubicBezTo>
                        <a:pt x="323" y="782"/>
                        <a:pt x="200" y="1248"/>
                        <a:pt x="90" y="1727"/>
                      </a:cubicBezTo>
                      <a:cubicBezTo>
                        <a:pt x="0" y="2053"/>
                        <a:pt x="256" y="2263"/>
                        <a:pt x="509" y="2263"/>
                      </a:cubicBezTo>
                      <a:cubicBezTo>
                        <a:pt x="680" y="2263"/>
                        <a:pt x="850" y="2167"/>
                        <a:pt x="911" y="1946"/>
                      </a:cubicBezTo>
                      <a:cubicBezTo>
                        <a:pt x="1034" y="1480"/>
                        <a:pt x="1144" y="1015"/>
                        <a:pt x="1253" y="536"/>
                      </a:cubicBezTo>
                      <a:cubicBezTo>
                        <a:pt x="1343" y="210"/>
                        <a:pt x="1087" y="0"/>
                        <a:pt x="834"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7"/>
                <p:cNvSpPr/>
                <p:nvPr/>
              </p:nvSpPr>
              <p:spPr>
                <a:xfrm>
                  <a:off x="9470486" y="1501477"/>
                  <a:ext cx="57549" cy="42122"/>
                </a:xfrm>
                <a:custGeom>
                  <a:avLst/>
                  <a:gdLst/>
                  <a:ahLst/>
                  <a:cxnLst/>
                  <a:rect l="l" t="t" r="r" b="b"/>
                  <a:pathLst>
                    <a:path w="2988" h="2187" extrusionOk="0">
                      <a:moveTo>
                        <a:pt x="2522" y="0"/>
                      </a:moveTo>
                      <a:cubicBezTo>
                        <a:pt x="2413" y="0"/>
                        <a:pt x="2303" y="41"/>
                        <a:pt x="2221" y="123"/>
                      </a:cubicBezTo>
                      <a:lnTo>
                        <a:pt x="2002" y="287"/>
                      </a:lnTo>
                      <a:lnTo>
                        <a:pt x="1948" y="342"/>
                      </a:lnTo>
                      <a:cubicBezTo>
                        <a:pt x="1948" y="342"/>
                        <a:pt x="1948" y="342"/>
                        <a:pt x="1948" y="342"/>
                      </a:cubicBezTo>
                      <a:lnTo>
                        <a:pt x="1948" y="342"/>
                      </a:lnTo>
                      <a:cubicBezTo>
                        <a:pt x="1932" y="350"/>
                        <a:pt x="1925" y="358"/>
                        <a:pt x="1928" y="358"/>
                      </a:cubicBezTo>
                      <a:cubicBezTo>
                        <a:pt x="1929" y="358"/>
                        <a:pt x="1936" y="354"/>
                        <a:pt x="1947" y="342"/>
                      </a:cubicBezTo>
                      <a:lnTo>
                        <a:pt x="1947" y="342"/>
                      </a:lnTo>
                      <a:cubicBezTo>
                        <a:pt x="1920" y="370"/>
                        <a:pt x="1879" y="397"/>
                        <a:pt x="1838" y="424"/>
                      </a:cubicBezTo>
                      <a:cubicBezTo>
                        <a:pt x="1688" y="534"/>
                        <a:pt x="1523" y="643"/>
                        <a:pt x="1373" y="766"/>
                      </a:cubicBezTo>
                      <a:cubicBezTo>
                        <a:pt x="1058" y="985"/>
                        <a:pt x="743" y="1177"/>
                        <a:pt x="415" y="1382"/>
                      </a:cubicBezTo>
                      <a:cubicBezTo>
                        <a:pt x="0" y="1624"/>
                        <a:pt x="245" y="2186"/>
                        <a:pt x="627" y="2186"/>
                      </a:cubicBezTo>
                      <a:cubicBezTo>
                        <a:pt x="699" y="2186"/>
                        <a:pt x="775" y="2167"/>
                        <a:pt x="853" y="2121"/>
                      </a:cubicBezTo>
                      <a:cubicBezTo>
                        <a:pt x="1537" y="1697"/>
                        <a:pt x="2194" y="1232"/>
                        <a:pt x="2823" y="725"/>
                      </a:cubicBezTo>
                      <a:cubicBezTo>
                        <a:pt x="2988" y="561"/>
                        <a:pt x="2988" y="287"/>
                        <a:pt x="2823" y="123"/>
                      </a:cubicBezTo>
                      <a:cubicBezTo>
                        <a:pt x="2741" y="41"/>
                        <a:pt x="2632" y="0"/>
                        <a:pt x="2522"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7"/>
                <p:cNvSpPr/>
                <p:nvPr/>
              </p:nvSpPr>
              <p:spPr>
                <a:xfrm>
                  <a:off x="9461607" y="1472028"/>
                  <a:ext cx="43759" cy="48959"/>
                </a:xfrm>
                <a:custGeom>
                  <a:avLst/>
                  <a:gdLst/>
                  <a:ahLst/>
                  <a:cxnLst/>
                  <a:rect l="l" t="t" r="r" b="b"/>
                  <a:pathLst>
                    <a:path w="2272" h="2542" extrusionOk="0">
                      <a:moveTo>
                        <a:pt x="1796" y="1"/>
                      </a:moveTo>
                      <a:cubicBezTo>
                        <a:pt x="1754" y="1"/>
                        <a:pt x="1711" y="8"/>
                        <a:pt x="1670" y="24"/>
                      </a:cubicBezTo>
                      <a:cubicBezTo>
                        <a:pt x="1574" y="51"/>
                        <a:pt x="1478" y="120"/>
                        <a:pt x="1423" y="215"/>
                      </a:cubicBezTo>
                      <a:lnTo>
                        <a:pt x="1410" y="215"/>
                      </a:lnTo>
                      <a:lnTo>
                        <a:pt x="123" y="1899"/>
                      </a:lnTo>
                      <a:cubicBezTo>
                        <a:pt x="0" y="2104"/>
                        <a:pt x="68" y="2364"/>
                        <a:pt x="274" y="2487"/>
                      </a:cubicBezTo>
                      <a:cubicBezTo>
                        <a:pt x="347" y="2523"/>
                        <a:pt x="426" y="2542"/>
                        <a:pt x="503" y="2542"/>
                      </a:cubicBezTo>
                      <a:cubicBezTo>
                        <a:pt x="541" y="2542"/>
                        <a:pt x="579" y="2537"/>
                        <a:pt x="616" y="2528"/>
                      </a:cubicBezTo>
                      <a:cubicBezTo>
                        <a:pt x="725" y="2487"/>
                        <a:pt x="807" y="2419"/>
                        <a:pt x="876" y="2336"/>
                      </a:cubicBezTo>
                      <a:lnTo>
                        <a:pt x="2162" y="653"/>
                      </a:lnTo>
                      <a:cubicBezTo>
                        <a:pt x="2272" y="448"/>
                        <a:pt x="2203" y="174"/>
                        <a:pt x="1998" y="65"/>
                      </a:cubicBezTo>
                      <a:cubicBezTo>
                        <a:pt x="1938" y="22"/>
                        <a:pt x="1868" y="1"/>
                        <a:pt x="1796"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7"/>
                <p:cNvSpPr/>
                <p:nvPr/>
              </p:nvSpPr>
              <p:spPr>
                <a:xfrm>
                  <a:off x="9443945" y="1461955"/>
                  <a:ext cx="21629" cy="43990"/>
                </a:xfrm>
                <a:custGeom>
                  <a:avLst/>
                  <a:gdLst/>
                  <a:ahLst/>
                  <a:cxnLst/>
                  <a:rect l="l" t="t" r="r" b="b"/>
                  <a:pathLst>
                    <a:path w="1123" h="2284" extrusionOk="0">
                      <a:moveTo>
                        <a:pt x="696" y="1"/>
                      </a:moveTo>
                      <a:cubicBezTo>
                        <a:pt x="509" y="1"/>
                        <a:pt x="332" y="128"/>
                        <a:pt x="274" y="314"/>
                      </a:cubicBezTo>
                      <a:lnTo>
                        <a:pt x="28" y="1737"/>
                      </a:lnTo>
                      <a:cubicBezTo>
                        <a:pt x="0" y="1860"/>
                        <a:pt x="14" y="1970"/>
                        <a:pt x="69" y="2079"/>
                      </a:cubicBezTo>
                      <a:cubicBezTo>
                        <a:pt x="123" y="2162"/>
                        <a:pt x="219" y="2244"/>
                        <a:pt x="329" y="2271"/>
                      </a:cubicBezTo>
                      <a:cubicBezTo>
                        <a:pt x="363" y="2280"/>
                        <a:pt x="398" y="2284"/>
                        <a:pt x="433" y="2284"/>
                      </a:cubicBezTo>
                      <a:cubicBezTo>
                        <a:pt x="617" y="2284"/>
                        <a:pt x="791" y="2166"/>
                        <a:pt x="849" y="1970"/>
                      </a:cubicBezTo>
                      <a:lnTo>
                        <a:pt x="1095" y="547"/>
                      </a:lnTo>
                      <a:cubicBezTo>
                        <a:pt x="1122" y="437"/>
                        <a:pt x="1109" y="314"/>
                        <a:pt x="1054" y="218"/>
                      </a:cubicBezTo>
                      <a:cubicBezTo>
                        <a:pt x="999" y="123"/>
                        <a:pt x="903" y="54"/>
                        <a:pt x="794" y="13"/>
                      </a:cubicBezTo>
                      <a:cubicBezTo>
                        <a:pt x="761" y="5"/>
                        <a:pt x="728" y="1"/>
                        <a:pt x="696"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7"/>
                <p:cNvSpPr/>
                <p:nvPr/>
              </p:nvSpPr>
              <p:spPr>
                <a:xfrm>
                  <a:off x="9411512" y="1567288"/>
                  <a:ext cx="109666" cy="87594"/>
                </a:xfrm>
                <a:custGeom>
                  <a:avLst/>
                  <a:gdLst/>
                  <a:ahLst/>
                  <a:cxnLst/>
                  <a:rect l="l" t="t" r="r" b="b"/>
                  <a:pathLst>
                    <a:path w="5694" h="4548" extrusionOk="0">
                      <a:moveTo>
                        <a:pt x="1404" y="1"/>
                      </a:moveTo>
                      <a:cubicBezTo>
                        <a:pt x="1301" y="1"/>
                        <a:pt x="1197" y="50"/>
                        <a:pt x="1123" y="168"/>
                      </a:cubicBezTo>
                      <a:cubicBezTo>
                        <a:pt x="1082" y="237"/>
                        <a:pt x="1" y="1934"/>
                        <a:pt x="781" y="3247"/>
                      </a:cubicBezTo>
                      <a:cubicBezTo>
                        <a:pt x="1287" y="4110"/>
                        <a:pt x="2478" y="4548"/>
                        <a:pt x="4298" y="4548"/>
                      </a:cubicBezTo>
                      <a:cubicBezTo>
                        <a:pt x="4626" y="4534"/>
                        <a:pt x="4982" y="4520"/>
                        <a:pt x="5352" y="4493"/>
                      </a:cubicBezTo>
                      <a:cubicBezTo>
                        <a:pt x="5543" y="4479"/>
                        <a:pt x="5694" y="4315"/>
                        <a:pt x="5666" y="4123"/>
                      </a:cubicBezTo>
                      <a:cubicBezTo>
                        <a:pt x="5653" y="3927"/>
                        <a:pt x="5503" y="3794"/>
                        <a:pt x="5323" y="3794"/>
                      </a:cubicBezTo>
                      <a:cubicBezTo>
                        <a:pt x="5315" y="3794"/>
                        <a:pt x="5306" y="3794"/>
                        <a:pt x="5297" y="3795"/>
                      </a:cubicBezTo>
                      <a:cubicBezTo>
                        <a:pt x="4932" y="3823"/>
                        <a:pt x="4589" y="3837"/>
                        <a:pt x="4270" y="3837"/>
                      </a:cubicBezTo>
                      <a:cubicBezTo>
                        <a:pt x="2735" y="3837"/>
                        <a:pt x="1741" y="3512"/>
                        <a:pt x="1356" y="2878"/>
                      </a:cubicBezTo>
                      <a:cubicBezTo>
                        <a:pt x="808" y="1947"/>
                        <a:pt x="1698" y="552"/>
                        <a:pt x="1698" y="538"/>
                      </a:cubicBezTo>
                      <a:cubicBezTo>
                        <a:pt x="1880" y="269"/>
                        <a:pt x="1646" y="1"/>
                        <a:pt x="1404"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7"/>
                <p:cNvSpPr/>
                <p:nvPr/>
              </p:nvSpPr>
              <p:spPr>
                <a:xfrm>
                  <a:off x="9402556" y="1506908"/>
                  <a:ext cx="33224" cy="45454"/>
                </a:xfrm>
                <a:custGeom>
                  <a:avLst/>
                  <a:gdLst/>
                  <a:ahLst/>
                  <a:cxnLst/>
                  <a:rect l="l" t="t" r="r" b="b"/>
                  <a:pathLst>
                    <a:path w="1725" h="2360" extrusionOk="0">
                      <a:moveTo>
                        <a:pt x="564" y="0"/>
                      </a:moveTo>
                      <a:cubicBezTo>
                        <a:pt x="509" y="0"/>
                        <a:pt x="457" y="31"/>
                        <a:pt x="411" y="101"/>
                      </a:cubicBezTo>
                      <a:cubicBezTo>
                        <a:pt x="1" y="731"/>
                        <a:pt x="1205" y="2359"/>
                        <a:pt x="1205" y="2359"/>
                      </a:cubicBezTo>
                      <a:lnTo>
                        <a:pt x="1725" y="2099"/>
                      </a:lnTo>
                      <a:cubicBezTo>
                        <a:pt x="1725" y="2099"/>
                        <a:pt x="1018" y="0"/>
                        <a:pt x="564"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7"/>
                <p:cNvSpPr/>
                <p:nvPr/>
              </p:nvSpPr>
              <p:spPr>
                <a:xfrm>
                  <a:off x="9416789" y="1490056"/>
                  <a:ext cx="18990" cy="62306"/>
                </a:xfrm>
                <a:custGeom>
                  <a:avLst/>
                  <a:gdLst/>
                  <a:ahLst/>
                  <a:cxnLst/>
                  <a:rect l="l" t="t" r="r" b="b"/>
                  <a:pathLst>
                    <a:path w="986" h="3235" extrusionOk="0">
                      <a:moveTo>
                        <a:pt x="519" y="1"/>
                      </a:moveTo>
                      <a:cubicBezTo>
                        <a:pt x="485" y="1"/>
                        <a:pt x="449" y="32"/>
                        <a:pt x="411" y="100"/>
                      </a:cubicBezTo>
                      <a:cubicBezTo>
                        <a:pt x="1" y="839"/>
                        <a:pt x="466" y="3234"/>
                        <a:pt x="466" y="3234"/>
                      </a:cubicBezTo>
                      <a:lnTo>
                        <a:pt x="986" y="2974"/>
                      </a:lnTo>
                      <a:cubicBezTo>
                        <a:pt x="986" y="2974"/>
                        <a:pt x="851" y="1"/>
                        <a:pt x="519"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7"/>
                <p:cNvSpPr/>
                <p:nvPr/>
              </p:nvSpPr>
              <p:spPr>
                <a:xfrm>
                  <a:off x="9415209" y="1516192"/>
                  <a:ext cx="63539" cy="71223"/>
                </a:xfrm>
                <a:custGeom>
                  <a:avLst/>
                  <a:gdLst/>
                  <a:ahLst/>
                  <a:cxnLst/>
                  <a:rect l="l" t="t" r="r" b="b"/>
                  <a:pathLst>
                    <a:path w="3299" h="3698" extrusionOk="0">
                      <a:moveTo>
                        <a:pt x="1298" y="756"/>
                      </a:moveTo>
                      <a:cubicBezTo>
                        <a:pt x="1504" y="756"/>
                        <a:pt x="1794" y="1167"/>
                        <a:pt x="1903" y="1385"/>
                      </a:cubicBezTo>
                      <a:cubicBezTo>
                        <a:pt x="1963" y="1521"/>
                        <a:pt x="2077" y="1579"/>
                        <a:pt x="2192" y="1579"/>
                      </a:cubicBezTo>
                      <a:cubicBezTo>
                        <a:pt x="2211" y="1579"/>
                        <a:pt x="2229" y="1577"/>
                        <a:pt x="2248" y="1574"/>
                      </a:cubicBezTo>
                      <a:lnTo>
                        <a:pt x="2248" y="1574"/>
                      </a:lnTo>
                      <a:cubicBezTo>
                        <a:pt x="2197" y="1712"/>
                        <a:pt x="2266" y="1943"/>
                        <a:pt x="2354" y="2151"/>
                      </a:cubicBezTo>
                      <a:cubicBezTo>
                        <a:pt x="2439" y="2359"/>
                        <a:pt x="2254" y="2442"/>
                        <a:pt x="2047" y="2442"/>
                      </a:cubicBezTo>
                      <a:cubicBezTo>
                        <a:pt x="1887" y="2442"/>
                        <a:pt x="1714" y="2393"/>
                        <a:pt x="1643" y="2315"/>
                      </a:cubicBezTo>
                      <a:cubicBezTo>
                        <a:pt x="1478" y="2137"/>
                        <a:pt x="1000" y="2028"/>
                        <a:pt x="1082" y="1152"/>
                      </a:cubicBezTo>
                      <a:cubicBezTo>
                        <a:pt x="1109" y="862"/>
                        <a:pt x="1193" y="756"/>
                        <a:pt x="1298" y="756"/>
                      </a:cubicBezTo>
                      <a:close/>
                      <a:moveTo>
                        <a:pt x="1327" y="0"/>
                      </a:moveTo>
                      <a:cubicBezTo>
                        <a:pt x="1073" y="0"/>
                        <a:pt x="810" y="166"/>
                        <a:pt x="575" y="618"/>
                      </a:cubicBezTo>
                      <a:cubicBezTo>
                        <a:pt x="1" y="1754"/>
                        <a:pt x="835" y="2370"/>
                        <a:pt x="835" y="2370"/>
                      </a:cubicBezTo>
                      <a:lnTo>
                        <a:pt x="575" y="3164"/>
                      </a:lnTo>
                      <a:lnTo>
                        <a:pt x="1561" y="3697"/>
                      </a:lnTo>
                      <a:lnTo>
                        <a:pt x="1985" y="3040"/>
                      </a:lnTo>
                      <a:cubicBezTo>
                        <a:pt x="1985" y="3040"/>
                        <a:pt x="2070" y="3085"/>
                        <a:pt x="2217" y="3085"/>
                      </a:cubicBezTo>
                      <a:cubicBezTo>
                        <a:pt x="2365" y="3085"/>
                        <a:pt x="2573" y="3040"/>
                        <a:pt x="2820" y="2863"/>
                      </a:cubicBezTo>
                      <a:cubicBezTo>
                        <a:pt x="3299" y="2507"/>
                        <a:pt x="3039" y="1576"/>
                        <a:pt x="2573" y="1467"/>
                      </a:cubicBezTo>
                      <a:cubicBezTo>
                        <a:pt x="2533" y="1458"/>
                        <a:pt x="2496" y="1454"/>
                        <a:pt x="2464" y="1453"/>
                      </a:cubicBezTo>
                      <a:lnTo>
                        <a:pt x="2464" y="1453"/>
                      </a:lnTo>
                      <a:cubicBezTo>
                        <a:pt x="2524" y="1381"/>
                        <a:pt x="2552" y="1281"/>
                        <a:pt x="2519" y="1166"/>
                      </a:cubicBezTo>
                      <a:cubicBezTo>
                        <a:pt x="2471" y="898"/>
                        <a:pt x="1921" y="0"/>
                        <a:pt x="1327"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7"/>
                <p:cNvSpPr/>
                <p:nvPr/>
              </p:nvSpPr>
              <p:spPr>
                <a:xfrm>
                  <a:off x="9423125" y="1519389"/>
                  <a:ext cx="9765" cy="16371"/>
                </a:xfrm>
                <a:custGeom>
                  <a:avLst/>
                  <a:gdLst/>
                  <a:ahLst/>
                  <a:cxnLst/>
                  <a:rect l="l" t="t" r="r" b="b"/>
                  <a:pathLst>
                    <a:path w="507" h="850" fill="none" extrusionOk="0">
                      <a:moveTo>
                        <a:pt x="506" y="1"/>
                      </a:moveTo>
                      <a:cubicBezTo>
                        <a:pt x="356" y="124"/>
                        <a:pt x="246" y="288"/>
                        <a:pt x="164" y="452"/>
                      </a:cubicBezTo>
                      <a:cubicBezTo>
                        <a:pt x="96" y="589"/>
                        <a:pt x="41" y="712"/>
                        <a:pt x="0" y="849"/>
                      </a:cubicBez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7"/>
                <p:cNvSpPr/>
                <p:nvPr/>
              </p:nvSpPr>
              <p:spPr>
                <a:xfrm>
                  <a:off x="9428923" y="1578421"/>
                  <a:ext cx="11614" cy="6356"/>
                </a:xfrm>
                <a:custGeom>
                  <a:avLst/>
                  <a:gdLst/>
                  <a:ahLst/>
                  <a:cxnLst/>
                  <a:rect l="l" t="t" r="r" b="b"/>
                  <a:pathLst>
                    <a:path w="603" h="330" fill="none" extrusionOk="0">
                      <a:moveTo>
                        <a:pt x="0" y="1"/>
                      </a:moveTo>
                      <a:lnTo>
                        <a:pt x="602" y="329"/>
                      </a:ln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7"/>
                <p:cNvSpPr/>
                <p:nvPr/>
              </p:nvSpPr>
              <p:spPr>
                <a:xfrm>
                  <a:off x="9873443" y="1560239"/>
                  <a:ext cx="121627" cy="94644"/>
                </a:xfrm>
                <a:custGeom>
                  <a:avLst/>
                  <a:gdLst/>
                  <a:ahLst/>
                  <a:cxnLst/>
                  <a:rect l="l" t="t" r="r" b="b"/>
                  <a:pathLst>
                    <a:path w="6315" h="4914" extrusionOk="0">
                      <a:moveTo>
                        <a:pt x="4791" y="0"/>
                      </a:moveTo>
                      <a:cubicBezTo>
                        <a:pt x="4528" y="0"/>
                        <a:pt x="4275" y="291"/>
                        <a:pt x="4467" y="589"/>
                      </a:cubicBezTo>
                      <a:cubicBezTo>
                        <a:pt x="4467" y="603"/>
                        <a:pt x="5425" y="2108"/>
                        <a:pt x="4823" y="3121"/>
                      </a:cubicBezTo>
                      <a:cubicBezTo>
                        <a:pt x="4415" y="3801"/>
                        <a:pt x="3342" y="4152"/>
                        <a:pt x="1680" y="4152"/>
                      </a:cubicBezTo>
                      <a:cubicBezTo>
                        <a:pt x="1334" y="4152"/>
                        <a:pt x="963" y="4137"/>
                        <a:pt x="567" y="4106"/>
                      </a:cubicBezTo>
                      <a:cubicBezTo>
                        <a:pt x="546" y="4103"/>
                        <a:pt x="526" y="4102"/>
                        <a:pt x="506" y="4102"/>
                      </a:cubicBezTo>
                      <a:cubicBezTo>
                        <a:pt x="43" y="4102"/>
                        <a:pt x="1" y="4846"/>
                        <a:pt x="513" y="4859"/>
                      </a:cubicBezTo>
                      <a:cubicBezTo>
                        <a:pt x="923" y="4886"/>
                        <a:pt x="1306" y="4914"/>
                        <a:pt x="1662" y="4914"/>
                      </a:cubicBezTo>
                      <a:cubicBezTo>
                        <a:pt x="3633" y="4914"/>
                        <a:pt x="4919" y="4435"/>
                        <a:pt x="5466" y="3504"/>
                      </a:cubicBezTo>
                      <a:cubicBezTo>
                        <a:pt x="6315" y="2095"/>
                        <a:pt x="5152" y="247"/>
                        <a:pt x="5097" y="179"/>
                      </a:cubicBezTo>
                      <a:cubicBezTo>
                        <a:pt x="5015" y="52"/>
                        <a:pt x="4902" y="0"/>
                        <a:pt x="4791"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7"/>
                <p:cNvSpPr/>
                <p:nvPr/>
              </p:nvSpPr>
              <p:spPr>
                <a:xfrm>
                  <a:off x="9970283" y="1506908"/>
                  <a:ext cx="33224" cy="45454"/>
                </a:xfrm>
                <a:custGeom>
                  <a:avLst/>
                  <a:gdLst/>
                  <a:ahLst/>
                  <a:cxnLst/>
                  <a:rect l="l" t="t" r="r" b="b"/>
                  <a:pathLst>
                    <a:path w="1725" h="2360" extrusionOk="0">
                      <a:moveTo>
                        <a:pt x="1152" y="0"/>
                      </a:moveTo>
                      <a:cubicBezTo>
                        <a:pt x="707" y="0"/>
                        <a:pt x="1" y="2099"/>
                        <a:pt x="1" y="2099"/>
                      </a:cubicBezTo>
                      <a:lnTo>
                        <a:pt x="521" y="2359"/>
                      </a:lnTo>
                      <a:cubicBezTo>
                        <a:pt x="521" y="2359"/>
                        <a:pt x="1725" y="731"/>
                        <a:pt x="1301" y="101"/>
                      </a:cubicBezTo>
                      <a:cubicBezTo>
                        <a:pt x="1256" y="31"/>
                        <a:pt x="1206" y="0"/>
                        <a:pt x="1152"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7"/>
                <p:cNvSpPr/>
                <p:nvPr/>
              </p:nvSpPr>
              <p:spPr>
                <a:xfrm>
                  <a:off x="9970283" y="1490056"/>
                  <a:ext cx="18990" cy="62306"/>
                </a:xfrm>
                <a:custGeom>
                  <a:avLst/>
                  <a:gdLst/>
                  <a:ahLst/>
                  <a:cxnLst/>
                  <a:rect l="l" t="t" r="r" b="b"/>
                  <a:pathLst>
                    <a:path w="986" h="3235" extrusionOk="0">
                      <a:moveTo>
                        <a:pt x="467" y="1"/>
                      </a:moveTo>
                      <a:cubicBezTo>
                        <a:pt x="136" y="1"/>
                        <a:pt x="1" y="2974"/>
                        <a:pt x="1" y="2974"/>
                      </a:cubicBezTo>
                      <a:lnTo>
                        <a:pt x="521" y="3234"/>
                      </a:lnTo>
                      <a:cubicBezTo>
                        <a:pt x="521" y="3234"/>
                        <a:pt x="986" y="839"/>
                        <a:pt x="575" y="100"/>
                      </a:cubicBezTo>
                      <a:cubicBezTo>
                        <a:pt x="537" y="32"/>
                        <a:pt x="501" y="1"/>
                        <a:pt x="467"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7"/>
                <p:cNvSpPr/>
                <p:nvPr/>
              </p:nvSpPr>
              <p:spPr>
                <a:xfrm>
                  <a:off x="9930222" y="1510914"/>
                  <a:ext cx="63539" cy="70954"/>
                </a:xfrm>
                <a:custGeom>
                  <a:avLst/>
                  <a:gdLst/>
                  <a:ahLst/>
                  <a:cxnLst/>
                  <a:rect l="l" t="t" r="r" b="b"/>
                  <a:pathLst>
                    <a:path w="3299" h="3684" extrusionOk="0">
                      <a:moveTo>
                        <a:pt x="1998" y="742"/>
                      </a:moveTo>
                      <a:cubicBezTo>
                        <a:pt x="2104" y="742"/>
                        <a:pt x="2190" y="848"/>
                        <a:pt x="2217" y="1139"/>
                      </a:cubicBezTo>
                      <a:cubicBezTo>
                        <a:pt x="2299" y="2014"/>
                        <a:pt x="1820" y="2138"/>
                        <a:pt x="1656" y="2302"/>
                      </a:cubicBezTo>
                      <a:cubicBezTo>
                        <a:pt x="1587" y="2376"/>
                        <a:pt x="1423" y="2420"/>
                        <a:pt x="1266" y="2420"/>
                      </a:cubicBezTo>
                      <a:cubicBezTo>
                        <a:pt x="1050" y="2420"/>
                        <a:pt x="849" y="2336"/>
                        <a:pt x="945" y="2138"/>
                      </a:cubicBezTo>
                      <a:cubicBezTo>
                        <a:pt x="1038" y="1918"/>
                        <a:pt x="1110" y="1672"/>
                        <a:pt x="1042" y="1539"/>
                      </a:cubicBezTo>
                      <a:lnTo>
                        <a:pt x="1042" y="1539"/>
                      </a:lnTo>
                      <a:cubicBezTo>
                        <a:pt x="1063" y="1543"/>
                        <a:pt x="1084" y="1545"/>
                        <a:pt x="1106" y="1545"/>
                      </a:cubicBezTo>
                      <a:cubicBezTo>
                        <a:pt x="1219" y="1545"/>
                        <a:pt x="1334" y="1488"/>
                        <a:pt x="1396" y="1358"/>
                      </a:cubicBezTo>
                      <a:cubicBezTo>
                        <a:pt x="1496" y="1149"/>
                        <a:pt x="1788" y="742"/>
                        <a:pt x="1998" y="742"/>
                      </a:cubicBezTo>
                      <a:close/>
                      <a:moveTo>
                        <a:pt x="1972" y="1"/>
                      </a:moveTo>
                      <a:cubicBezTo>
                        <a:pt x="1378" y="1"/>
                        <a:pt x="828" y="898"/>
                        <a:pt x="780" y="1166"/>
                      </a:cubicBezTo>
                      <a:cubicBezTo>
                        <a:pt x="759" y="1279"/>
                        <a:pt x="794" y="1374"/>
                        <a:pt x="857" y="1440"/>
                      </a:cubicBezTo>
                      <a:lnTo>
                        <a:pt x="857" y="1440"/>
                      </a:lnTo>
                      <a:cubicBezTo>
                        <a:pt x="853" y="1440"/>
                        <a:pt x="850" y="1440"/>
                        <a:pt x="846" y="1440"/>
                      </a:cubicBezTo>
                      <a:cubicBezTo>
                        <a:pt x="811" y="1440"/>
                        <a:pt x="771" y="1444"/>
                        <a:pt x="726" y="1453"/>
                      </a:cubicBezTo>
                      <a:cubicBezTo>
                        <a:pt x="260" y="1563"/>
                        <a:pt x="0" y="2493"/>
                        <a:pt x="479" y="2849"/>
                      </a:cubicBezTo>
                      <a:cubicBezTo>
                        <a:pt x="717" y="3020"/>
                        <a:pt x="919" y="3065"/>
                        <a:pt x="1065" y="3065"/>
                      </a:cubicBezTo>
                      <a:cubicBezTo>
                        <a:pt x="1222" y="3065"/>
                        <a:pt x="1314" y="3013"/>
                        <a:pt x="1314" y="3013"/>
                      </a:cubicBezTo>
                      <a:lnTo>
                        <a:pt x="1738" y="3684"/>
                      </a:lnTo>
                      <a:lnTo>
                        <a:pt x="2724" y="3137"/>
                      </a:lnTo>
                      <a:lnTo>
                        <a:pt x="2464" y="2343"/>
                      </a:lnTo>
                      <a:cubicBezTo>
                        <a:pt x="2464" y="2343"/>
                        <a:pt x="3298" y="1727"/>
                        <a:pt x="2724" y="619"/>
                      </a:cubicBezTo>
                      <a:cubicBezTo>
                        <a:pt x="2489" y="166"/>
                        <a:pt x="2226" y="1"/>
                        <a:pt x="1972" y="1"/>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7"/>
                <p:cNvSpPr/>
                <p:nvPr/>
              </p:nvSpPr>
              <p:spPr>
                <a:xfrm>
                  <a:off x="9971862" y="1511222"/>
                  <a:ext cx="10304" cy="17681"/>
                </a:xfrm>
                <a:custGeom>
                  <a:avLst/>
                  <a:gdLst/>
                  <a:ahLst/>
                  <a:cxnLst/>
                  <a:rect l="l" t="t" r="r" b="b"/>
                  <a:pathLst>
                    <a:path w="535" h="918" fill="none" extrusionOk="0">
                      <a:moveTo>
                        <a:pt x="1" y="0"/>
                      </a:moveTo>
                      <a:cubicBezTo>
                        <a:pt x="151" y="137"/>
                        <a:pt x="274" y="301"/>
                        <a:pt x="370" y="493"/>
                      </a:cubicBezTo>
                      <a:cubicBezTo>
                        <a:pt x="439" y="630"/>
                        <a:pt x="493" y="767"/>
                        <a:pt x="534" y="917"/>
                      </a:cubicBez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7"/>
                <p:cNvSpPr/>
                <p:nvPr/>
              </p:nvSpPr>
              <p:spPr>
                <a:xfrm>
                  <a:off x="9962636" y="1575532"/>
                  <a:ext cx="11614" cy="6606"/>
                </a:xfrm>
                <a:custGeom>
                  <a:avLst/>
                  <a:gdLst/>
                  <a:ahLst/>
                  <a:cxnLst/>
                  <a:rect l="l" t="t" r="r" b="b"/>
                  <a:pathLst>
                    <a:path w="603" h="343" fill="none" extrusionOk="0">
                      <a:moveTo>
                        <a:pt x="603" y="0"/>
                      </a:moveTo>
                      <a:lnTo>
                        <a:pt x="1" y="343"/>
                      </a:lnTo>
                    </a:path>
                  </a:pathLst>
                </a:custGeom>
                <a:noFill/>
                <a:ln w="4450" cap="flat" cmpd="sng">
                  <a:solidFill>
                    <a:srgbClr val="141414"/>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7"/>
                <p:cNvSpPr/>
                <p:nvPr/>
              </p:nvSpPr>
              <p:spPr>
                <a:xfrm>
                  <a:off x="9599769" y="1588559"/>
                  <a:ext cx="91665" cy="80410"/>
                </a:xfrm>
                <a:custGeom>
                  <a:avLst/>
                  <a:gdLst/>
                  <a:ahLst/>
                  <a:cxnLst/>
                  <a:rect l="l" t="t" r="r" b="b"/>
                  <a:pathLst>
                    <a:path w="10018" h="8788" extrusionOk="0">
                      <a:moveTo>
                        <a:pt x="5011" y="1"/>
                      </a:moveTo>
                      <a:cubicBezTo>
                        <a:pt x="4194" y="1"/>
                        <a:pt x="3367" y="230"/>
                        <a:pt x="2628" y="711"/>
                      </a:cubicBezTo>
                      <a:cubicBezTo>
                        <a:pt x="589" y="2025"/>
                        <a:pt x="1" y="4734"/>
                        <a:pt x="1314" y="6773"/>
                      </a:cubicBezTo>
                      <a:cubicBezTo>
                        <a:pt x="2154" y="8077"/>
                        <a:pt x="3570" y="8787"/>
                        <a:pt x="5015" y="8787"/>
                      </a:cubicBezTo>
                      <a:cubicBezTo>
                        <a:pt x="5830" y="8787"/>
                        <a:pt x="6655" y="8561"/>
                        <a:pt x="7390" y="8087"/>
                      </a:cubicBezTo>
                      <a:cubicBezTo>
                        <a:pt x="9429" y="6773"/>
                        <a:pt x="10018" y="4050"/>
                        <a:pt x="8704" y="2011"/>
                      </a:cubicBezTo>
                      <a:cubicBezTo>
                        <a:pt x="7858" y="711"/>
                        <a:pt x="6449" y="1"/>
                        <a:pt x="5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7"/>
                <p:cNvSpPr/>
                <p:nvPr/>
              </p:nvSpPr>
              <p:spPr>
                <a:xfrm>
                  <a:off x="9612057" y="1605083"/>
                  <a:ext cx="55083" cy="46692"/>
                </a:xfrm>
                <a:custGeom>
                  <a:avLst/>
                  <a:gdLst/>
                  <a:ahLst/>
                  <a:cxnLst/>
                  <a:rect l="l" t="t" r="r" b="b"/>
                  <a:pathLst>
                    <a:path w="6020" h="5103" extrusionOk="0">
                      <a:moveTo>
                        <a:pt x="3334" y="1"/>
                      </a:moveTo>
                      <a:cubicBezTo>
                        <a:pt x="1234" y="1"/>
                        <a:pt x="1" y="2491"/>
                        <a:pt x="1381" y="4174"/>
                      </a:cubicBezTo>
                      <a:cubicBezTo>
                        <a:pt x="1910" y="4813"/>
                        <a:pt x="2623" y="5102"/>
                        <a:pt x="3327" y="5102"/>
                      </a:cubicBezTo>
                      <a:cubicBezTo>
                        <a:pt x="4552" y="5102"/>
                        <a:pt x="5749" y="4225"/>
                        <a:pt x="5897" y="2791"/>
                      </a:cubicBezTo>
                      <a:cubicBezTo>
                        <a:pt x="6020" y="1396"/>
                        <a:pt x="4994" y="150"/>
                        <a:pt x="3598" y="13"/>
                      </a:cubicBezTo>
                      <a:cubicBezTo>
                        <a:pt x="3509" y="5"/>
                        <a:pt x="3421" y="1"/>
                        <a:pt x="3334"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7"/>
                <p:cNvSpPr/>
                <p:nvPr/>
              </p:nvSpPr>
              <p:spPr>
                <a:xfrm>
                  <a:off x="9704739" y="1588714"/>
                  <a:ext cx="95004" cy="80374"/>
                </a:xfrm>
                <a:custGeom>
                  <a:avLst/>
                  <a:gdLst/>
                  <a:ahLst/>
                  <a:cxnLst/>
                  <a:rect l="l" t="t" r="r" b="b"/>
                  <a:pathLst>
                    <a:path w="10383" h="8784" extrusionOk="0">
                      <a:moveTo>
                        <a:pt x="5748" y="1"/>
                      </a:moveTo>
                      <a:cubicBezTo>
                        <a:pt x="2124" y="1"/>
                        <a:pt x="0" y="4290"/>
                        <a:pt x="2391" y="7180"/>
                      </a:cubicBezTo>
                      <a:cubicBezTo>
                        <a:pt x="3243" y="8217"/>
                        <a:pt x="4494" y="8784"/>
                        <a:pt x="5782" y="8784"/>
                      </a:cubicBezTo>
                      <a:cubicBezTo>
                        <a:pt x="6212" y="8784"/>
                        <a:pt x="6646" y="8720"/>
                        <a:pt x="7071" y="8590"/>
                      </a:cubicBezTo>
                      <a:cubicBezTo>
                        <a:pt x="8768" y="8070"/>
                        <a:pt x="9986" y="6578"/>
                        <a:pt x="10150" y="4813"/>
                      </a:cubicBezTo>
                      <a:cubicBezTo>
                        <a:pt x="10383" y="2391"/>
                        <a:pt x="8618" y="256"/>
                        <a:pt x="6209" y="23"/>
                      </a:cubicBezTo>
                      <a:cubicBezTo>
                        <a:pt x="6053" y="8"/>
                        <a:pt x="5899" y="1"/>
                        <a:pt x="5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7"/>
                <p:cNvSpPr/>
                <p:nvPr/>
              </p:nvSpPr>
              <p:spPr>
                <a:xfrm>
                  <a:off x="9726891" y="1605458"/>
                  <a:ext cx="55202" cy="46729"/>
                </a:xfrm>
                <a:custGeom>
                  <a:avLst/>
                  <a:gdLst/>
                  <a:ahLst/>
                  <a:cxnLst/>
                  <a:rect l="l" t="t" r="r" b="b"/>
                  <a:pathLst>
                    <a:path w="6033" h="5107" extrusionOk="0">
                      <a:moveTo>
                        <a:pt x="3345" y="1"/>
                      </a:moveTo>
                      <a:cubicBezTo>
                        <a:pt x="1233" y="1"/>
                        <a:pt x="0" y="2491"/>
                        <a:pt x="1393" y="4174"/>
                      </a:cubicBezTo>
                      <a:cubicBezTo>
                        <a:pt x="1925" y="4815"/>
                        <a:pt x="2642" y="5106"/>
                        <a:pt x="3348" y="5106"/>
                      </a:cubicBezTo>
                      <a:cubicBezTo>
                        <a:pt x="4569" y="5106"/>
                        <a:pt x="5757" y="4236"/>
                        <a:pt x="5896" y="2805"/>
                      </a:cubicBezTo>
                      <a:cubicBezTo>
                        <a:pt x="6032" y="1396"/>
                        <a:pt x="5006" y="150"/>
                        <a:pt x="3610" y="13"/>
                      </a:cubicBezTo>
                      <a:cubicBezTo>
                        <a:pt x="3521" y="5"/>
                        <a:pt x="3432" y="1"/>
                        <a:pt x="3345"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7"/>
                <p:cNvSpPr/>
                <p:nvPr/>
              </p:nvSpPr>
              <p:spPr>
                <a:xfrm>
                  <a:off x="9685038" y="1656038"/>
                  <a:ext cx="34194" cy="14530"/>
                </a:xfrm>
                <a:custGeom>
                  <a:avLst/>
                  <a:gdLst/>
                  <a:ahLst/>
                  <a:cxnLst/>
                  <a:rect l="l" t="t" r="r" b="b"/>
                  <a:pathLst>
                    <a:path w="3737" h="1588" fill="none" extrusionOk="0">
                      <a:moveTo>
                        <a:pt x="1" y="0"/>
                      </a:moveTo>
                      <a:cubicBezTo>
                        <a:pt x="1" y="0"/>
                        <a:pt x="1835" y="1588"/>
                        <a:pt x="3737" y="28"/>
                      </a:cubicBezTo>
                    </a:path>
                  </a:pathLst>
                </a:custGeom>
                <a:noFill/>
                <a:ln w="7175" cap="rnd" cmpd="sng">
                  <a:solidFill>
                    <a:srgbClr val="2C3C52"/>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7"/>
                <p:cNvSpPr/>
                <p:nvPr/>
              </p:nvSpPr>
              <p:spPr>
                <a:xfrm>
                  <a:off x="9618298" y="1656962"/>
                  <a:ext cx="42337" cy="37003"/>
                </a:xfrm>
                <a:custGeom>
                  <a:avLst/>
                  <a:gdLst/>
                  <a:ahLst/>
                  <a:cxnLst/>
                  <a:rect l="l" t="t" r="r" b="b"/>
                  <a:pathLst>
                    <a:path w="4627" h="4044" extrusionOk="0">
                      <a:moveTo>
                        <a:pt x="2164" y="0"/>
                      </a:moveTo>
                      <a:cubicBezTo>
                        <a:pt x="1185" y="0"/>
                        <a:pt x="314" y="713"/>
                        <a:pt x="165" y="1719"/>
                      </a:cubicBezTo>
                      <a:cubicBezTo>
                        <a:pt x="1" y="2828"/>
                        <a:pt x="754" y="3854"/>
                        <a:pt x="1862" y="4018"/>
                      </a:cubicBezTo>
                      <a:cubicBezTo>
                        <a:pt x="1971" y="4035"/>
                        <a:pt x="2080" y="4043"/>
                        <a:pt x="2188" y="4043"/>
                      </a:cubicBezTo>
                      <a:cubicBezTo>
                        <a:pt x="3320" y="4043"/>
                        <a:pt x="4325" y="3163"/>
                        <a:pt x="4462" y="2226"/>
                      </a:cubicBezTo>
                      <a:cubicBezTo>
                        <a:pt x="4626" y="1199"/>
                        <a:pt x="3723" y="214"/>
                        <a:pt x="2464" y="23"/>
                      </a:cubicBezTo>
                      <a:cubicBezTo>
                        <a:pt x="2363" y="7"/>
                        <a:pt x="2263" y="0"/>
                        <a:pt x="2164" y="0"/>
                      </a:cubicBezTo>
                      <a:close/>
                    </a:path>
                  </a:pathLst>
                </a:custGeom>
                <a:solidFill>
                  <a:srgbClr val="FF7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7"/>
                <p:cNvSpPr/>
                <p:nvPr/>
              </p:nvSpPr>
              <p:spPr>
                <a:xfrm>
                  <a:off x="9741641" y="1658783"/>
                  <a:ext cx="42703" cy="37140"/>
                </a:xfrm>
                <a:custGeom>
                  <a:avLst/>
                  <a:gdLst/>
                  <a:ahLst/>
                  <a:cxnLst/>
                  <a:rect l="l" t="t" r="r" b="b"/>
                  <a:pathLst>
                    <a:path w="4667" h="4059" extrusionOk="0">
                      <a:moveTo>
                        <a:pt x="2436" y="1"/>
                      </a:moveTo>
                      <a:cubicBezTo>
                        <a:pt x="1322" y="1"/>
                        <a:pt x="326" y="876"/>
                        <a:pt x="165" y="1808"/>
                      </a:cubicBezTo>
                      <a:cubicBezTo>
                        <a:pt x="0" y="2834"/>
                        <a:pt x="890" y="3833"/>
                        <a:pt x="2135" y="4025"/>
                      </a:cubicBezTo>
                      <a:cubicBezTo>
                        <a:pt x="2260" y="4048"/>
                        <a:pt x="2383" y="4058"/>
                        <a:pt x="2505" y="4058"/>
                      </a:cubicBezTo>
                      <a:cubicBezTo>
                        <a:pt x="3480" y="4058"/>
                        <a:pt x="4331" y="3353"/>
                        <a:pt x="4489" y="2355"/>
                      </a:cubicBezTo>
                      <a:cubicBezTo>
                        <a:pt x="4667" y="1233"/>
                        <a:pt x="3900" y="193"/>
                        <a:pt x="2778" y="29"/>
                      </a:cubicBezTo>
                      <a:cubicBezTo>
                        <a:pt x="2663" y="10"/>
                        <a:pt x="2549" y="1"/>
                        <a:pt x="2436" y="1"/>
                      </a:cubicBezTo>
                      <a:close/>
                    </a:path>
                  </a:pathLst>
                </a:custGeom>
                <a:solidFill>
                  <a:srgbClr val="FF75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5" name="Google Shape;1035;p37"/>
            <p:cNvGrpSpPr/>
            <p:nvPr/>
          </p:nvGrpSpPr>
          <p:grpSpPr>
            <a:xfrm>
              <a:off x="1077972" y="3134037"/>
              <a:ext cx="1314194" cy="1452508"/>
              <a:chOff x="1077972" y="3134037"/>
              <a:chExt cx="1314194" cy="1452508"/>
            </a:xfrm>
          </p:grpSpPr>
          <p:sp>
            <p:nvSpPr>
              <p:cNvPr id="1036" name="Google Shape;1036;p37"/>
              <p:cNvSpPr/>
              <p:nvPr/>
            </p:nvSpPr>
            <p:spPr>
              <a:xfrm>
                <a:off x="1282593" y="4394645"/>
                <a:ext cx="27229" cy="20443"/>
              </a:xfrm>
              <a:custGeom>
                <a:avLst/>
                <a:gdLst/>
                <a:ahLst/>
                <a:cxnLst/>
                <a:rect l="l" t="t" r="r" b="b"/>
                <a:pathLst>
                  <a:path w="1280" h="961" fill="none" extrusionOk="0">
                    <a:moveTo>
                      <a:pt x="1280" y="960"/>
                    </a:moveTo>
                    <a:lnTo>
                      <a:pt x="1000" y="1"/>
                    </a:lnTo>
                    <a:lnTo>
                      <a:pt x="1" y="28"/>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7"/>
              <p:cNvSpPr/>
              <p:nvPr/>
            </p:nvSpPr>
            <p:spPr>
              <a:xfrm>
                <a:off x="1077972" y="4124570"/>
                <a:ext cx="159288" cy="273501"/>
              </a:xfrm>
              <a:custGeom>
                <a:avLst/>
                <a:gdLst/>
                <a:ahLst/>
                <a:cxnLst/>
                <a:rect l="l" t="t" r="r" b="b"/>
                <a:pathLst>
                  <a:path w="7488" h="12857" fill="none" extrusionOk="0">
                    <a:moveTo>
                      <a:pt x="7488" y="12777"/>
                    </a:moveTo>
                    <a:lnTo>
                      <a:pt x="4104" y="12857"/>
                    </a:lnTo>
                    <a:lnTo>
                      <a:pt x="4037" y="12857"/>
                    </a:lnTo>
                    <a:cubicBezTo>
                      <a:pt x="2598" y="12857"/>
                      <a:pt x="1279" y="12044"/>
                      <a:pt x="640" y="10765"/>
                    </a:cubicBezTo>
                    <a:cubicBezTo>
                      <a:pt x="0" y="9499"/>
                      <a:pt x="120" y="7981"/>
                      <a:pt x="973" y="6848"/>
                    </a:cubicBezTo>
                    <a:lnTo>
                      <a:pt x="6036" y="0"/>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7"/>
              <p:cNvSpPr/>
              <p:nvPr/>
            </p:nvSpPr>
            <p:spPr>
              <a:xfrm>
                <a:off x="1219669" y="4071856"/>
                <a:ext cx="12785" cy="34313"/>
              </a:xfrm>
              <a:custGeom>
                <a:avLst/>
                <a:gdLst/>
                <a:ahLst/>
                <a:cxnLst/>
                <a:rect l="l" t="t" r="r" b="b"/>
                <a:pathLst>
                  <a:path w="601" h="1613" fill="none" extrusionOk="0">
                    <a:moveTo>
                      <a:pt x="1" y="1612"/>
                    </a:moveTo>
                    <a:lnTo>
                      <a:pt x="600" y="813"/>
                    </a:lnTo>
                    <a:cubicBezTo>
                      <a:pt x="401" y="546"/>
                      <a:pt x="201" y="267"/>
                      <a:pt x="14"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7"/>
              <p:cNvSpPr/>
              <p:nvPr/>
            </p:nvSpPr>
            <p:spPr>
              <a:xfrm>
                <a:off x="1113689" y="3134037"/>
                <a:ext cx="1201109" cy="902401"/>
              </a:xfrm>
              <a:custGeom>
                <a:avLst/>
                <a:gdLst/>
                <a:ahLst/>
                <a:cxnLst/>
                <a:rect l="l" t="t" r="r" b="b"/>
                <a:pathLst>
                  <a:path w="56463" h="42421" fill="none" extrusionOk="0">
                    <a:moveTo>
                      <a:pt x="3930" y="42421"/>
                    </a:moveTo>
                    <a:cubicBezTo>
                      <a:pt x="1359" y="38064"/>
                      <a:pt x="0" y="33108"/>
                      <a:pt x="0" y="28059"/>
                    </a:cubicBezTo>
                    <a:cubicBezTo>
                      <a:pt x="0" y="20425"/>
                      <a:pt x="2385" y="13430"/>
                      <a:pt x="6702" y="8367"/>
                    </a:cubicBezTo>
                    <a:cubicBezTo>
                      <a:pt x="11311" y="2972"/>
                      <a:pt x="17973" y="1"/>
                      <a:pt x="25434" y="1"/>
                    </a:cubicBezTo>
                    <a:cubicBezTo>
                      <a:pt x="33347" y="1"/>
                      <a:pt x="40835" y="2492"/>
                      <a:pt x="46510" y="7048"/>
                    </a:cubicBezTo>
                    <a:cubicBezTo>
                      <a:pt x="49535" y="9433"/>
                      <a:pt x="51986" y="12471"/>
                      <a:pt x="53718" y="15908"/>
                    </a:cubicBezTo>
                    <a:cubicBezTo>
                      <a:pt x="55530" y="19572"/>
                      <a:pt x="56449" y="23675"/>
                      <a:pt x="56449" y="28059"/>
                    </a:cubicBezTo>
                    <a:cubicBezTo>
                      <a:pt x="56463" y="32615"/>
                      <a:pt x="55357" y="37118"/>
                      <a:pt x="53238" y="41155"/>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7"/>
              <p:cNvSpPr/>
              <p:nvPr/>
            </p:nvSpPr>
            <p:spPr>
              <a:xfrm>
                <a:off x="2225220" y="4027929"/>
                <a:ext cx="15891" cy="32313"/>
              </a:xfrm>
              <a:custGeom>
                <a:avLst/>
                <a:gdLst/>
                <a:ahLst/>
                <a:cxnLst/>
                <a:rect l="l" t="t" r="r" b="b"/>
                <a:pathLst>
                  <a:path w="747" h="1519" fill="none" extrusionOk="0">
                    <a:moveTo>
                      <a:pt x="507" y="0"/>
                    </a:moveTo>
                    <a:cubicBezTo>
                      <a:pt x="347" y="293"/>
                      <a:pt x="174" y="573"/>
                      <a:pt x="1" y="853"/>
                    </a:cubicBezTo>
                    <a:lnTo>
                      <a:pt x="747" y="1519"/>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7"/>
              <p:cNvSpPr/>
              <p:nvPr/>
            </p:nvSpPr>
            <p:spPr>
              <a:xfrm>
                <a:off x="2225794" y="4087726"/>
                <a:ext cx="166372" cy="235253"/>
              </a:xfrm>
              <a:custGeom>
                <a:avLst/>
                <a:gdLst/>
                <a:ahLst/>
                <a:cxnLst/>
                <a:rect l="l" t="t" r="r" b="b"/>
                <a:pathLst>
                  <a:path w="7821" h="11059" fill="none" extrusionOk="0">
                    <a:moveTo>
                      <a:pt x="2172" y="0"/>
                    </a:moveTo>
                    <a:lnTo>
                      <a:pt x="6329" y="3704"/>
                    </a:lnTo>
                    <a:cubicBezTo>
                      <a:pt x="7394" y="4663"/>
                      <a:pt x="7821" y="6142"/>
                      <a:pt x="7421" y="7514"/>
                    </a:cubicBezTo>
                    <a:cubicBezTo>
                      <a:pt x="7035" y="8913"/>
                      <a:pt x="5876" y="9966"/>
                      <a:pt x="4450" y="10245"/>
                    </a:cubicBezTo>
                    <a:lnTo>
                      <a:pt x="0" y="11058"/>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7"/>
              <p:cNvSpPr/>
              <p:nvPr/>
            </p:nvSpPr>
            <p:spPr>
              <a:xfrm>
                <a:off x="2183270" y="4326637"/>
                <a:ext cx="22421" cy="24953"/>
              </a:xfrm>
              <a:custGeom>
                <a:avLst/>
                <a:gdLst/>
                <a:ahLst/>
                <a:cxnLst/>
                <a:rect l="l" t="t" r="r" b="b"/>
                <a:pathLst>
                  <a:path w="1054" h="1173" fill="none" extrusionOk="0">
                    <a:moveTo>
                      <a:pt x="1053" y="0"/>
                    </a:moveTo>
                    <a:lnTo>
                      <a:pt x="67" y="174"/>
                    </a:lnTo>
                    <a:lnTo>
                      <a:pt x="1" y="1173"/>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7"/>
              <p:cNvSpPr/>
              <p:nvPr/>
            </p:nvSpPr>
            <p:spPr>
              <a:xfrm>
                <a:off x="1848845" y="4351569"/>
                <a:ext cx="331340" cy="192474"/>
              </a:xfrm>
              <a:custGeom>
                <a:avLst/>
                <a:gdLst/>
                <a:ahLst/>
                <a:cxnLst/>
                <a:rect l="l" t="t" r="r" b="b"/>
                <a:pathLst>
                  <a:path w="15576" h="9048" fill="none" extrusionOk="0">
                    <a:moveTo>
                      <a:pt x="15575" y="2079"/>
                    </a:moveTo>
                    <a:lnTo>
                      <a:pt x="15362" y="5477"/>
                    </a:lnTo>
                    <a:cubicBezTo>
                      <a:pt x="15229" y="7475"/>
                      <a:pt x="13563" y="9034"/>
                      <a:pt x="11565" y="9047"/>
                    </a:cubicBezTo>
                    <a:lnTo>
                      <a:pt x="11565" y="9047"/>
                    </a:lnTo>
                    <a:cubicBezTo>
                      <a:pt x="10646" y="9047"/>
                      <a:pt x="9766" y="8701"/>
                      <a:pt x="9087" y="8101"/>
                    </a:cubicBezTo>
                    <a:lnTo>
                      <a:pt x="1" y="1"/>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7"/>
              <p:cNvSpPr/>
              <p:nvPr/>
            </p:nvSpPr>
            <p:spPr>
              <a:xfrm>
                <a:off x="1795579" y="4322383"/>
                <a:ext cx="36865" cy="14189"/>
              </a:xfrm>
              <a:custGeom>
                <a:avLst/>
                <a:gdLst/>
                <a:ahLst/>
                <a:cxnLst/>
                <a:rect l="l" t="t" r="r" b="b"/>
                <a:pathLst>
                  <a:path w="1733" h="667" fill="none" extrusionOk="0">
                    <a:moveTo>
                      <a:pt x="1732" y="667"/>
                    </a:moveTo>
                    <a:lnTo>
                      <a:pt x="986" y="1"/>
                    </a:lnTo>
                    <a:cubicBezTo>
                      <a:pt x="653" y="54"/>
                      <a:pt x="333" y="107"/>
                      <a:pt x="0" y="16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7"/>
              <p:cNvSpPr/>
              <p:nvPr/>
            </p:nvSpPr>
            <p:spPr>
              <a:xfrm>
                <a:off x="1692684" y="4329743"/>
                <a:ext cx="61818" cy="1447"/>
              </a:xfrm>
              <a:custGeom>
                <a:avLst/>
                <a:gdLst/>
                <a:ahLst/>
                <a:cxnLst/>
                <a:rect l="l" t="t" r="r" b="b"/>
                <a:pathLst>
                  <a:path w="2906" h="68" fill="none" extrusionOk="0">
                    <a:moveTo>
                      <a:pt x="2905" y="1"/>
                    </a:moveTo>
                    <a:cubicBezTo>
                      <a:pt x="2279" y="41"/>
                      <a:pt x="1640" y="68"/>
                      <a:pt x="1013" y="68"/>
                    </a:cubicBezTo>
                    <a:cubicBezTo>
                      <a:pt x="680" y="68"/>
                      <a:pt x="334" y="68"/>
                      <a:pt x="1" y="54"/>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7"/>
              <p:cNvSpPr/>
              <p:nvPr/>
            </p:nvSpPr>
            <p:spPr>
              <a:xfrm>
                <a:off x="1637992" y="4327765"/>
                <a:ext cx="34036" cy="17316"/>
              </a:xfrm>
              <a:custGeom>
                <a:avLst/>
                <a:gdLst/>
                <a:ahLst/>
                <a:cxnLst/>
                <a:rect l="l" t="t" r="r" b="b"/>
                <a:pathLst>
                  <a:path w="1600" h="814" fill="none" extrusionOk="0">
                    <a:moveTo>
                      <a:pt x="1599" y="94"/>
                    </a:moveTo>
                    <a:cubicBezTo>
                      <a:pt x="1266" y="67"/>
                      <a:pt x="933" y="41"/>
                      <a:pt x="600" y="1"/>
                    </a:cubicBezTo>
                    <a:lnTo>
                      <a:pt x="1" y="813"/>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7"/>
              <p:cNvSpPr/>
              <p:nvPr/>
            </p:nvSpPr>
            <p:spPr>
              <a:xfrm>
                <a:off x="1315756" y="4379350"/>
                <a:ext cx="297028" cy="207194"/>
              </a:xfrm>
              <a:custGeom>
                <a:avLst/>
                <a:gdLst/>
                <a:ahLst/>
                <a:cxnLst/>
                <a:rect l="l" t="t" r="r" b="b"/>
                <a:pathLst>
                  <a:path w="13963" h="9740" fill="none" extrusionOk="0">
                    <a:moveTo>
                      <a:pt x="13963" y="0"/>
                    </a:moveTo>
                    <a:lnTo>
                      <a:pt x="7861" y="8234"/>
                    </a:lnTo>
                    <a:cubicBezTo>
                      <a:pt x="7155" y="9180"/>
                      <a:pt x="6049" y="9739"/>
                      <a:pt x="4863" y="9739"/>
                    </a:cubicBezTo>
                    <a:cubicBezTo>
                      <a:pt x="3158" y="9739"/>
                      <a:pt x="1666" y="8594"/>
                      <a:pt x="1199" y="6955"/>
                    </a:cubicBezTo>
                    <a:lnTo>
                      <a:pt x="0" y="2638"/>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48" name="Google Shape;1048;p37"/>
          <p:cNvGrpSpPr/>
          <p:nvPr/>
        </p:nvGrpSpPr>
        <p:grpSpPr>
          <a:xfrm>
            <a:off x="6539999" y="1501641"/>
            <a:ext cx="1276108" cy="1195400"/>
            <a:chOff x="6645461" y="3262591"/>
            <a:chExt cx="1276108" cy="1195400"/>
          </a:xfrm>
        </p:grpSpPr>
        <p:grpSp>
          <p:nvGrpSpPr>
            <p:cNvPr id="1049" name="Google Shape;1049;p37"/>
            <p:cNvGrpSpPr/>
            <p:nvPr/>
          </p:nvGrpSpPr>
          <p:grpSpPr>
            <a:xfrm>
              <a:off x="6702783" y="3339284"/>
              <a:ext cx="1129657" cy="1035302"/>
              <a:chOff x="6702783" y="3339284"/>
              <a:chExt cx="1129657" cy="1035302"/>
            </a:xfrm>
          </p:grpSpPr>
          <p:sp>
            <p:nvSpPr>
              <p:cNvPr id="1050" name="Google Shape;1050;p37"/>
              <p:cNvSpPr/>
              <p:nvPr/>
            </p:nvSpPr>
            <p:spPr>
              <a:xfrm>
                <a:off x="7229910" y="3494192"/>
                <a:ext cx="602530" cy="383659"/>
              </a:xfrm>
              <a:custGeom>
                <a:avLst/>
                <a:gdLst/>
                <a:ahLst/>
                <a:cxnLst/>
                <a:rect l="l" t="t" r="r" b="b"/>
                <a:pathLst>
                  <a:path w="31284" h="19920" extrusionOk="0">
                    <a:moveTo>
                      <a:pt x="18667" y="3334"/>
                    </a:moveTo>
                    <a:cubicBezTo>
                      <a:pt x="22845" y="3334"/>
                      <a:pt x="26204" y="4826"/>
                      <a:pt x="26795" y="7284"/>
                    </a:cubicBezTo>
                    <a:cubicBezTo>
                      <a:pt x="27589" y="10582"/>
                      <a:pt x="23155" y="14606"/>
                      <a:pt x="17107" y="16056"/>
                    </a:cubicBezTo>
                    <a:cubicBezTo>
                      <a:pt x="15567" y="16426"/>
                      <a:pt x="14044" y="16600"/>
                      <a:pt x="12617" y="16600"/>
                    </a:cubicBezTo>
                    <a:cubicBezTo>
                      <a:pt x="8440" y="16600"/>
                      <a:pt x="5081" y="15107"/>
                      <a:pt x="4489" y="12649"/>
                    </a:cubicBezTo>
                    <a:cubicBezTo>
                      <a:pt x="3696" y="9351"/>
                      <a:pt x="8129" y="5341"/>
                      <a:pt x="14178" y="3877"/>
                    </a:cubicBezTo>
                    <a:cubicBezTo>
                      <a:pt x="15718" y="3508"/>
                      <a:pt x="17240" y="3334"/>
                      <a:pt x="18667" y="3334"/>
                    </a:cubicBezTo>
                    <a:close/>
                    <a:moveTo>
                      <a:pt x="18690" y="0"/>
                    </a:moveTo>
                    <a:cubicBezTo>
                      <a:pt x="17010" y="0"/>
                      <a:pt x="15231" y="209"/>
                      <a:pt x="13412" y="647"/>
                    </a:cubicBezTo>
                    <a:cubicBezTo>
                      <a:pt x="5338" y="2591"/>
                      <a:pt x="1" y="8201"/>
                      <a:pt x="1260" y="13429"/>
                    </a:cubicBezTo>
                    <a:cubicBezTo>
                      <a:pt x="2235" y="17466"/>
                      <a:pt x="6835" y="19919"/>
                      <a:pt x="12604" y="19919"/>
                    </a:cubicBezTo>
                    <a:cubicBezTo>
                      <a:pt x="14286" y="19919"/>
                      <a:pt x="16067" y="19711"/>
                      <a:pt x="17887" y="19272"/>
                    </a:cubicBezTo>
                    <a:cubicBezTo>
                      <a:pt x="25947" y="17343"/>
                      <a:pt x="31284" y="11732"/>
                      <a:pt x="30025" y="6504"/>
                    </a:cubicBezTo>
                    <a:cubicBezTo>
                      <a:pt x="29050" y="2456"/>
                      <a:pt x="24456" y="0"/>
                      <a:pt x="18690"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7"/>
              <p:cNvSpPr/>
              <p:nvPr/>
            </p:nvSpPr>
            <p:spPr>
              <a:xfrm>
                <a:off x="6702783" y="3485833"/>
                <a:ext cx="605958" cy="400550"/>
              </a:xfrm>
              <a:custGeom>
                <a:avLst/>
                <a:gdLst/>
                <a:ahLst/>
                <a:cxnLst/>
                <a:rect l="l" t="t" r="r" b="b"/>
                <a:pathLst>
                  <a:path w="31462" h="20797" extrusionOk="0">
                    <a:moveTo>
                      <a:pt x="11549" y="3325"/>
                    </a:moveTo>
                    <a:cubicBezTo>
                      <a:pt x="13513" y="3325"/>
                      <a:pt x="15721" y="3718"/>
                      <a:pt x="17914" y="4544"/>
                    </a:cubicBezTo>
                    <a:cubicBezTo>
                      <a:pt x="23743" y="6720"/>
                      <a:pt x="27657" y="11249"/>
                      <a:pt x="26467" y="14424"/>
                    </a:cubicBezTo>
                    <a:cubicBezTo>
                      <a:pt x="25724" y="16405"/>
                      <a:pt x="23143" y="17480"/>
                      <a:pt x="19891" y="17480"/>
                    </a:cubicBezTo>
                    <a:cubicBezTo>
                      <a:pt x="17931" y="17480"/>
                      <a:pt x="15727" y="17090"/>
                      <a:pt x="13535" y="16271"/>
                    </a:cubicBezTo>
                    <a:cubicBezTo>
                      <a:pt x="7705" y="14082"/>
                      <a:pt x="3791" y="9566"/>
                      <a:pt x="4982" y="6377"/>
                    </a:cubicBezTo>
                    <a:cubicBezTo>
                      <a:pt x="5723" y="4400"/>
                      <a:pt x="8303" y="3325"/>
                      <a:pt x="11549" y="3325"/>
                    </a:cubicBezTo>
                    <a:close/>
                    <a:moveTo>
                      <a:pt x="11619" y="1"/>
                    </a:moveTo>
                    <a:cubicBezTo>
                      <a:pt x="6926" y="1"/>
                      <a:pt x="3137" y="1860"/>
                      <a:pt x="1875" y="5214"/>
                    </a:cubicBezTo>
                    <a:cubicBezTo>
                      <a:pt x="0" y="10250"/>
                      <a:pt x="4598" y="16463"/>
                      <a:pt x="12371" y="19364"/>
                    </a:cubicBezTo>
                    <a:cubicBezTo>
                      <a:pt x="14954" y="20334"/>
                      <a:pt x="17514" y="20796"/>
                      <a:pt x="19851" y="20796"/>
                    </a:cubicBezTo>
                    <a:cubicBezTo>
                      <a:pt x="24537" y="20796"/>
                      <a:pt x="28322" y="18938"/>
                      <a:pt x="29573" y="15587"/>
                    </a:cubicBezTo>
                    <a:cubicBezTo>
                      <a:pt x="31461" y="10551"/>
                      <a:pt x="26850" y="4338"/>
                      <a:pt x="19091" y="1424"/>
                    </a:cubicBezTo>
                    <a:cubicBezTo>
                      <a:pt x="16509" y="460"/>
                      <a:pt x="13953" y="1"/>
                      <a:pt x="11619"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7"/>
              <p:cNvSpPr/>
              <p:nvPr/>
            </p:nvSpPr>
            <p:spPr>
              <a:xfrm>
                <a:off x="7189599" y="4089923"/>
                <a:ext cx="149188" cy="148148"/>
              </a:xfrm>
              <a:custGeom>
                <a:avLst/>
                <a:gdLst/>
                <a:ahLst/>
                <a:cxnLst/>
                <a:rect l="l" t="t" r="r" b="b"/>
                <a:pathLst>
                  <a:path w="7746" h="7692" extrusionOk="0">
                    <a:moveTo>
                      <a:pt x="1013" y="1"/>
                    </a:moveTo>
                    <a:cubicBezTo>
                      <a:pt x="452" y="1"/>
                      <a:pt x="0" y="466"/>
                      <a:pt x="0" y="1027"/>
                    </a:cubicBezTo>
                    <a:lnTo>
                      <a:pt x="0" y="6665"/>
                    </a:lnTo>
                    <a:cubicBezTo>
                      <a:pt x="0" y="7226"/>
                      <a:pt x="452" y="7691"/>
                      <a:pt x="1013" y="7691"/>
                    </a:cubicBezTo>
                    <a:lnTo>
                      <a:pt x="6719" y="7691"/>
                    </a:lnTo>
                    <a:cubicBezTo>
                      <a:pt x="7280" y="7691"/>
                      <a:pt x="7746" y="7226"/>
                      <a:pt x="7746" y="6665"/>
                    </a:cubicBezTo>
                    <a:lnTo>
                      <a:pt x="7746" y="1027"/>
                    </a:lnTo>
                    <a:cubicBezTo>
                      <a:pt x="7746" y="466"/>
                      <a:pt x="7280" y="1"/>
                      <a:pt x="6719"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7"/>
              <p:cNvSpPr/>
              <p:nvPr/>
            </p:nvSpPr>
            <p:spPr>
              <a:xfrm>
                <a:off x="6815320" y="3453669"/>
                <a:ext cx="903795" cy="683460"/>
              </a:xfrm>
              <a:custGeom>
                <a:avLst/>
                <a:gdLst/>
                <a:ahLst/>
                <a:cxnLst/>
                <a:rect l="l" t="t" r="r" b="b"/>
                <a:pathLst>
                  <a:path w="46926" h="35486" extrusionOk="0">
                    <a:moveTo>
                      <a:pt x="3983" y="1"/>
                    </a:moveTo>
                    <a:cubicBezTo>
                      <a:pt x="3983" y="1"/>
                      <a:pt x="1" y="35485"/>
                      <a:pt x="23470" y="35485"/>
                    </a:cubicBezTo>
                    <a:cubicBezTo>
                      <a:pt x="46926" y="35485"/>
                      <a:pt x="42957" y="1"/>
                      <a:pt x="42957"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7"/>
              <p:cNvSpPr/>
              <p:nvPr/>
            </p:nvSpPr>
            <p:spPr>
              <a:xfrm>
                <a:off x="6888854" y="3339284"/>
                <a:ext cx="750659" cy="230118"/>
              </a:xfrm>
              <a:custGeom>
                <a:avLst/>
                <a:gdLst/>
                <a:ahLst/>
                <a:cxnLst/>
                <a:rect l="l" t="t" r="r" b="b"/>
                <a:pathLst>
                  <a:path w="38975" h="11948" extrusionOk="0">
                    <a:moveTo>
                      <a:pt x="19064" y="1"/>
                    </a:moveTo>
                    <a:cubicBezTo>
                      <a:pt x="7144" y="1"/>
                      <a:pt x="1" y="2656"/>
                      <a:pt x="1" y="5940"/>
                    </a:cubicBezTo>
                    <a:cubicBezTo>
                      <a:pt x="1" y="9238"/>
                      <a:pt x="7144" y="11947"/>
                      <a:pt x="19064" y="11947"/>
                    </a:cubicBezTo>
                    <a:cubicBezTo>
                      <a:pt x="30983" y="11947"/>
                      <a:pt x="38975" y="9238"/>
                      <a:pt x="38975" y="5940"/>
                    </a:cubicBezTo>
                    <a:cubicBezTo>
                      <a:pt x="38975" y="2642"/>
                      <a:pt x="30983" y="1"/>
                      <a:pt x="19064"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7"/>
              <p:cNvSpPr/>
              <p:nvPr/>
            </p:nvSpPr>
            <p:spPr>
              <a:xfrm>
                <a:off x="6943938" y="3367750"/>
                <a:ext cx="640222" cy="173186"/>
              </a:xfrm>
              <a:custGeom>
                <a:avLst/>
                <a:gdLst/>
                <a:ahLst/>
                <a:cxnLst/>
                <a:rect l="l" t="t" r="r" b="b"/>
                <a:pathLst>
                  <a:path w="33241" h="8992" extrusionOk="0">
                    <a:moveTo>
                      <a:pt x="16272" y="1"/>
                    </a:moveTo>
                    <a:cubicBezTo>
                      <a:pt x="6091" y="1"/>
                      <a:pt x="1" y="1985"/>
                      <a:pt x="1" y="4476"/>
                    </a:cubicBezTo>
                    <a:cubicBezTo>
                      <a:pt x="1" y="6952"/>
                      <a:pt x="6091" y="8991"/>
                      <a:pt x="16258" y="8991"/>
                    </a:cubicBezTo>
                    <a:cubicBezTo>
                      <a:pt x="26426" y="8991"/>
                      <a:pt x="33241" y="6952"/>
                      <a:pt x="33241" y="4476"/>
                    </a:cubicBezTo>
                    <a:cubicBezTo>
                      <a:pt x="33241" y="1985"/>
                      <a:pt x="26453" y="1"/>
                      <a:pt x="162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7"/>
              <p:cNvSpPr/>
              <p:nvPr/>
            </p:nvSpPr>
            <p:spPr>
              <a:xfrm>
                <a:off x="7051216" y="3774194"/>
                <a:ext cx="192947" cy="169257"/>
              </a:xfrm>
              <a:custGeom>
                <a:avLst/>
                <a:gdLst/>
                <a:ahLst/>
                <a:cxnLst/>
                <a:rect l="l" t="t" r="r" b="b"/>
                <a:pathLst>
                  <a:path w="10018" h="8788" extrusionOk="0">
                    <a:moveTo>
                      <a:pt x="5011" y="1"/>
                    </a:moveTo>
                    <a:cubicBezTo>
                      <a:pt x="4194" y="1"/>
                      <a:pt x="3367" y="230"/>
                      <a:pt x="2628" y="711"/>
                    </a:cubicBezTo>
                    <a:cubicBezTo>
                      <a:pt x="589" y="2025"/>
                      <a:pt x="1" y="4734"/>
                      <a:pt x="1314" y="6773"/>
                    </a:cubicBezTo>
                    <a:cubicBezTo>
                      <a:pt x="2154" y="8077"/>
                      <a:pt x="3570" y="8787"/>
                      <a:pt x="5015" y="8787"/>
                    </a:cubicBezTo>
                    <a:cubicBezTo>
                      <a:pt x="5830" y="8787"/>
                      <a:pt x="6655" y="8561"/>
                      <a:pt x="7390" y="8087"/>
                    </a:cubicBezTo>
                    <a:cubicBezTo>
                      <a:pt x="9429" y="6773"/>
                      <a:pt x="10018" y="4050"/>
                      <a:pt x="8704" y="2011"/>
                    </a:cubicBezTo>
                    <a:cubicBezTo>
                      <a:pt x="7858" y="711"/>
                      <a:pt x="6449" y="1"/>
                      <a:pt x="50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7"/>
              <p:cNvSpPr/>
              <p:nvPr/>
            </p:nvSpPr>
            <p:spPr>
              <a:xfrm>
                <a:off x="7077082" y="3808978"/>
                <a:ext cx="115945" cy="98284"/>
              </a:xfrm>
              <a:custGeom>
                <a:avLst/>
                <a:gdLst/>
                <a:ahLst/>
                <a:cxnLst/>
                <a:rect l="l" t="t" r="r" b="b"/>
                <a:pathLst>
                  <a:path w="6020" h="5103" extrusionOk="0">
                    <a:moveTo>
                      <a:pt x="3334" y="1"/>
                    </a:moveTo>
                    <a:cubicBezTo>
                      <a:pt x="1234" y="1"/>
                      <a:pt x="1" y="2491"/>
                      <a:pt x="1381" y="4174"/>
                    </a:cubicBezTo>
                    <a:cubicBezTo>
                      <a:pt x="1910" y="4813"/>
                      <a:pt x="2623" y="5102"/>
                      <a:pt x="3327" y="5102"/>
                    </a:cubicBezTo>
                    <a:cubicBezTo>
                      <a:pt x="4552" y="5102"/>
                      <a:pt x="5749" y="4225"/>
                      <a:pt x="5897" y="2791"/>
                    </a:cubicBezTo>
                    <a:cubicBezTo>
                      <a:pt x="6020" y="1396"/>
                      <a:pt x="4994" y="150"/>
                      <a:pt x="3598" y="13"/>
                    </a:cubicBezTo>
                    <a:cubicBezTo>
                      <a:pt x="3509" y="5"/>
                      <a:pt x="3421" y="1"/>
                      <a:pt x="3334"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7"/>
              <p:cNvSpPr/>
              <p:nvPr/>
            </p:nvSpPr>
            <p:spPr>
              <a:xfrm>
                <a:off x="7272167" y="3774522"/>
                <a:ext cx="199977" cy="169180"/>
              </a:xfrm>
              <a:custGeom>
                <a:avLst/>
                <a:gdLst/>
                <a:ahLst/>
                <a:cxnLst/>
                <a:rect l="l" t="t" r="r" b="b"/>
                <a:pathLst>
                  <a:path w="10383" h="8784" extrusionOk="0">
                    <a:moveTo>
                      <a:pt x="5748" y="1"/>
                    </a:moveTo>
                    <a:cubicBezTo>
                      <a:pt x="2124" y="1"/>
                      <a:pt x="0" y="4290"/>
                      <a:pt x="2391" y="7180"/>
                    </a:cubicBezTo>
                    <a:cubicBezTo>
                      <a:pt x="3243" y="8217"/>
                      <a:pt x="4494" y="8784"/>
                      <a:pt x="5782" y="8784"/>
                    </a:cubicBezTo>
                    <a:cubicBezTo>
                      <a:pt x="6212" y="8784"/>
                      <a:pt x="6646" y="8720"/>
                      <a:pt x="7071" y="8590"/>
                    </a:cubicBezTo>
                    <a:cubicBezTo>
                      <a:pt x="8768" y="8070"/>
                      <a:pt x="9986" y="6578"/>
                      <a:pt x="10150" y="4813"/>
                    </a:cubicBezTo>
                    <a:cubicBezTo>
                      <a:pt x="10383" y="2391"/>
                      <a:pt x="8618" y="256"/>
                      <a:pt x="6209" y="23"/>
                    </a:cubicBezTo>
                    <a:cubicBezTo>
                      <a:pt x="6053" y="8"/>
                      <a:pt x="5899" y="1"/>
                      <a:pt x="57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7"/>
              <p:cNvSpPr/>
              <p:nvPr/>
            </p:nvSpPr>
            <p:spPr>
              <a:xfrm>
                <a:off x="7318795" y="3809767"/>
                <a:ext cx="116196" cy="98361"/>
              </a:xfrm>
              <a:custGeom>
                <a:avLst/>
                <a:gdLst/>
                <a:ahLst/>
                <a:cxnLst/>
                <a:rect l="l" t="t" r="r" b="b"/>
                <a:pathLst>
                  <a:path w="6033" h="5107" extrusionOk="0">
                    <a:moveTo>
                      <a:pt x="3345" y="1"/>
                    </a:moveTo>
                    <a:cubicBezTo>
                      <a:pt x="1233" y="1"/>
                      <a:pt x="0" y="2491"/>
                      <a:pt x="1393" y="4174"/>
                    </a:cubicBezTo>
                    <a:cubicBezTo>
                      <a:pt x="1925" y="4815"/>
                      <a:pt x="2642" y="5106"/>
                      <a:pt x="3348" y="5106"/>
                    </a:cubicBezTo>
                    <a:cubicBezTo>
                      <a:pt x="4569" y="5106"/>
                      <a:pt x="5757" y="4236"/>
                      <a:pt x="5896" y="2805"/>
                    </a:cubicBezTo>
                    <a:cubicBezTo>
                      <a:pt x="6032" y="1396"/>
                      <a:pt x="5006" y="150"/>
                      <a:pt x="3610" y="13"/>
                    </a:cubicBezTo>
                    <a:cubicBezTo>
                      <a:pt x="3521" y="5"/>
                      <a:pt x="3432" y="1"/>
                      <a:pt x="3345" y="1"/>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7"/>
              <p:cNvSpPr/>
              <p:nvPr/>
            </p:nvSpPr>
            <p:spPr>
              <a:xfrm>
                <a:off x="7230700" y="3916237"/>
                <a:ext cx="71975" cy="30585"/>
              </a:xfrm>
              <a:custGeom>
                <a:avLst/>
                <a:gdLst/>
                <a:ahLst/>
                <a:cxnLst/>
                <a:rect l="l" t="t" r="r" b="b"/>
                <a:pathLst>
                  <a:path w="3737" h="1588" fill="none" extrusionOk="0">
                    <a:moveTo>
                      <a:pt x="1" y="0"/>
                    </a:moveTo>
                    <a:cubicBezTo>
                      <a:pt x="1" y="0"/>
                      <a:pt x="1835" y="1588"/>
                      <a:pt x="3737" y="28"/>
                    </a:cubicBezTo>
                  </a:path>
                </a:pathLst>
              </a:custGeom>
              <a:noFill/>
              <a:ln w="7175" cap="rnd" cmpd="sng">
                <a:solidFill>
                  <a:srgbClr val="2C3C52"/>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7"/>
              <p:cNvSpPr/>
              <p:nvPr/>
            </p:nvSpPr>
            <p:spPr>
              <a:xfrm>
                <a:off x="7090218" y="3918182"/>
                <a:ext cx="89116" cy="77887"/>
              </a:xfrm>
              <a:custGeom>
                <a:avLst/>
                <a:gdLst/>
                <a:ahLst/>
                <a:cxnLst/>
                <a:rect l="l" t="t" r="r" b="b"/>
                <a:pathLst>
                  <a:path w="4627" h="4044" extrusionOk="0">
                    <a:moveTo>
                      <a:pt x="2164" y="0"/>
                    </a:moveTo>
                    <a:cubicBezTo>
                      <a:pt x="1185" y="0"/>
                      <a:pt x="314" y="713"/>
                      <a:pt x="165" y="1719"/>
                    </a:cubicBezTo>
                    <a:cubicBezTo>
                      <a:pt x="1" y="2828"/>
                      <a:pt x="754" y="3854"/>
                      <a:pt x="1862" y="4018"/>
                    </a:cubicBezTo>
                    <a:cubicBezTo>
                      <a:pt x="1971" y="4035"/>
                      <a:pt x="2080" y="4043"/>
                      <a:pt x="2188" y="4043"/>
                    </a:cubicBezTo>
                    <a:cubicBezTo>
                      <a:pt x="3320" y="4043"/>
                      <a:pt x="4325" y="3163"/>
                      <a:pt x="4462" y="2226"/>
                    </a:cubicBezTo>
                    <a:cubicBezTo>
                      <a:pt x="4626" y="1199"/>
                      <a:pt x="3723" y="214"/>
                      <a:pt x="2464" y="23"/>
                    </a:cubicBezTo>
                    <a:cubicBezTo>
                      <a:pt x="2363" y="7"/>
                      <a:pt x="2263" y="0"/>
                      <a:pt x="2164" y="0"/>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7"/>
              <p:cNvSpPr/>
              <p:nvPr/>
            </p:nvSpPr>
            <p:spPr>
              <a:xfrm>
                <a:off x="7349842" y="3922015"/>
                <a:ext cx="89886" cy="78176"/>
              </a:xfrm>
              <a:custGeom>
                <a:avLst/>
                <a:gdLst/>
                <a:ahLst/>
                <a:cxnLst/>
                <a:rect l="l" t="t" r="r" b="b"/>
                <a:pathLst>
                  <a:path w="4667" h="4059" extrusionOk="0">
                    <a:moveTo>
                      <a:pt x="2436" y="1"/>
                    </a:moveTo>
                    <a:cubicBezTo>
                      <a:pt x="1322" y="1"/>
                      <a:pt x="326" y="876"/>
                      <a:pt x="165" y="1808"/>
                    </a:cubicBezTo>
                    <a:cubicBezTo>
                      <a:pt x="0" y="2834"/>
                      <a:pt x="890" y="3833"/>
                      <a:pt x="2135" y="4025"/>
                    </a:cubicBezTo>
                    <a:cubicBezTo>
                      <a:pt x="2260" y="4048"/>
                      <a:pt x="2383" y="4058"/>
                      <a:pt x="2505" y="4058"/>
                    </a:cubicBezTo>
                    <a:cubicBezTo>
                      <a:pt x="3480" y="4058"/>
                      <a:pt x="4331" y="3353"/>
                      <a:pt x="4489" y="2355"/>
                    </a:cubicBezTo>
                    <a:cubicBezTo>
                      <a:pt x="4667" y="1233"/>
                      <a:pt x="3900" y="193"/>
                      <a:pt x="2778" y="29"/>
                    </a:cubicBezTo>
                    <a:cubicBezTo>
                      <a:pt x="2663" y="10"/>
                      <a:pt x="2549" y="1"/>
                      <a:pt x="2436"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7"/>
              <p:cNvSpPr/>
              <p:nvPr/>
            </p:nvSpPr>
            <p:spPr>
              <a:xfrm>
                <a:off x="7132127" y="4233044"/>
                <a:ext cx="263592" cy="72495"/>
              </a:xfrm>
              <a:custGeom>
                <a:avLst/>
                <a:gdLst/>
                <a:ahLst/>
                <a:cxnLst/>
                <a:rect l="l" t="t" r="r" b="b"/>
                <a:pathLst>
                  <a:path w="13686" h="3764" extrusionOk="0">
                    <a:moveTo>
                      <a:pt x="1889" y="0"/>
                    </a:moveTo>
                    <a:cubicBezTo>
                      <a:pt x="849" y="0"/>
                      <a:pt x="1" y="835"/>
                      <a:pt x="1" y="1875"/>
                    </a:cubicBezTo>
                    <a:cubicBezTo>
                      <a:pt x="1" y="2929"/>
                      <a:pt x="849" y="3764"/>
                      <a:pt x="1889" y="3764"/>
                    </a:cubicBezTo>
                    <a:lnTo>
                      <a:pt x="11811" y="3764"/>
                    </a:lnTo>
                    <a:cubicBezTo>
                      <a:pt x="12851" y="3764"/>
                      <a:pt x="13685" y="2929"/>
                      <a:pt x="13685" y="1875"/>
                    </a:cubicBezTo>
                    <a:cubicBezTo>
                      <a:pt x="13685" y="835"/>
                      <a:pt x="12851" y="0"/>
                      <a:pt x="11811"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7"/>
              <p:cNvSpPr/>
              <p:nvPr/>
            </p:nvSpPr>
            <p:spPr>
              <a:xfrm>
                <a:off x="7077833" y="4302091"/>
                <a:ext cx="372450" cy="72495"/>
              </a:xfrm>
              <a:custGeom>
                <a:avLst/>
                <a:gdLst/>
                <a:ahLst/>
                <a:cxnLst/>
                <a:rect l="l" t="t" r="r" b="b"/>
                <a:pathLst>
                  <a:path w="19338" h="3764" extrusionOk="0">
                    <a:moveTo>
                      <a:pt x="1889" y="1"/>
                    </a:moveTo>
                    <a:cubicBezTo>
                      <a:pt x="849" y="1"/>
                      <a:pt x="1" y="849"/>
                      <a:pt x="1" y="1889"/>
                    </a:cubicBezTo>
                    <a:cubicBezTo>
                      <a:pt x="1" y="2929"/>
                      <a:pt x="849" y="3764"/>
                      <a:pt x="1889" y="3764"/>
                    </a:cubicBezTo>
                    <a:lnTo>
                      <a:pt x="17449" y="3764"/>
                    </a:lnTo>
                    <a:cubicBezTo>
                      <a:pt x="18489" y="3764"/>
                      <a:pt x="19337" y="2929"/>
                      <a:pt x="19337" y="1889"/>
                    </a:cubicBezTo>
                    <a:cubicBezTo>
                      <a:pt x="19337" y="849"/>
                      <a:pt x="18489" y="1"/>
                      <a:pt x="17449"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37"/>
            <p:cNvGrpSpPr/>
            <p:nvPr/>
          </p:nvGrpSpPr>
          <p:grpSpPr>
            <a:xfrm>
              <a:off x="6645461" y="3262591"/>
              <a:ext cx="1276108" cy="1195400"/>
              <a:chOff x="6645461" y="3262591"/>
              <a:chExt cx="1276108" cy="1195400"/>
            </a:xfrm>
          </p:grpSpPr>
          <p:sp>
            <p:nvSpPr>
              <p:cNvPr id="1066" name="Google Shape;1066;p37"/>
              <p:cNvSpPr/>
              <p:nvPr/>
            </p:nvSpPr>
            <p:spPr>
              <a:xfrm>
                <a:off x="7054709" y="4240391"/>
                <a:ext cx="23504" cy="29989"/>
              </a:xfrm>
              <a:custGeom>
                <a:avLst/>
                <a:gdLst/>
                <a:ahLst/>
                <a:cxnLst/>
                <a:rect l="l" t="t" r="r" b="b"/>
                <a:pathLst>
                  <a:path w="1160" h="1480" fill="none" extrusionOk="0">
                    <a:moveTo>
                      <a:pt x="1" y="1479"/>
                    </a:moveTo>
                    <a:cubicBezTo>
                      <a:pt x="267" y="1279"/>
                      <a:pt x="560" y="1106"/>
                      <a:pt x="853" y="960"/>
                    </a:cubicBezTo>
                    <a:cubicBezTo>
                      <a:pt x="920" y="627"/>
                      <a:pt x="1027" y="307"/>
                      <a:pt x="1160"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7"/>
              <p:cNvSpPr/>
              <p:nvPr/>
            </p:nvSpPr>
            <p:spPr>
              <a:xfrm>
                <a:off x="7106825" y="4182338"/>
                <a:ext cx="18905" cy="18662"/>
              </a:xfrm>
              <a:custGeom>
                <a:avLst/>
                <a:gdLst/>
                <a:ahLst/>
                <a:cxnLst/>
                <a:rect l="l" t="t" r="r" b="b"/>
                <a:pathLst>
                  <a:path w="933" h="921" fill="none" extrusionOk="0">
                    <a:moveTo>
                      <a:pt x="93" y="920"/>
                    </a:moveTo>
                    <a:cubicBezTo>
                      <a:pt x="360" y="707"/>
                      <a:pt x="640" y="520"/>
                      <a:pt x="933" y="374"/>
                    </a:cubicBezTo>
                    <a:cubicBezTo>
                      <a:pt x="613" y="254"/>
                      <a:pt x="307" y="134"/>
                      <a:pt x="0" y="1"/>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7"/>
              <p:cNvSpPr/>
              <p:nvPr/>
            </p:nvSpPr>
            <p:spPr>
              <a:xfrm>
                <a:off x="6645461" y="3441572"/>
                <a:ext cx="425472" cy="723229"/>
              </a:xfrm>
              <a:custGeom>
                <a:avLst/>
                <a:gdLst/>
                <a:ahLst/>
                <a:cxnLst/>
                <a:rect l="l" t="t" r="r" b="b"/>
                <a:pathLst>
                  <a:path w="20998" h="35693" fill="none" extrusionOk="0">
                    <a:moveTo>
                      <a:pt x="20997" y="35693"/>
                    </a:moveTo>
                    <a:cubicBezTo>
                      <a:pt x="16534" y="33202"/>
                      <a:pt x="13150" y="28872"/>
                      <a:pt x="11058" y="22863"/>
                    </a:cubicBezTo>
                    <a:cubicBezTo>
                      <a:pt x="7688" y="21211"/>
                      <a:pt x="4876" y="18919"/>
                      <a:pt x="3025" y="16281"/>
                    </a:cubicBezTo>
                    <a:cubicBezTo>
                      <a:pt x="626" y="12871"/>
                      <a:pt x="0" y="9154"/>
                      <a:pt x="1253" y="5810"/>
                    </a:cubicBezTo>
                    <a:cubicBezTo>
                      <a:pt x="2212" y="3238"/>
                      <a:pt x="4170" y="1240"/>
                      <a:pt x="6835" y="1"/>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7"/>
              <p:cNvSpPr/>
              <p:nvPr/>
            </p:nvSpPr>
            <p:spPr>
              <a:xfrm>
                <a:off x="6802579" y="3407571"/>
                <a:ext cx="24315" cy="26199"/>
              </a:xfrm>
              <a:custGeom>
                <a:avLst/>
                <a:gdLst/>
                <a:ahLst/>
                <a:cxnLst/>
                <a:rect l="l" t="t" r="r" b="b"/>
                <a:pathLst>
                  <a:path w="1200" h="1293" fill="none" extrusionOk="0">
                    <a:moveTo>
                      <a:pt x="0" y="1292"/>
                    </a:moveTo>
                    <a:cubicBezTo>
                      <a:pt x="307" y="1186"/>
                      <a:pt x="626" y="1079"/>
                      <a:pt x="946" y="973"/>
                    </a:cubicBezTo>
                    <a:cubicBezTo>
                      <a:pt x="999" y="640"/>
                      <a:pt x="1093" y="320"/>
                      <a:pt x="1199"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7"/>
              <p:cNvSpPr/>
              <p:nvPr/>
            </p:nvSpPr>
            <p:spPr>
              <a:xfrm>
                <a:off x="6846853" y="3262591"/>
                <a:ext cx="826082" cy="110167"/>
              </a:xfrm>
              <a:custGeom>
                <a:avLst/>
                <a:gdLst/>
                <a:ahLst/>
                <a:cxnLst/>
                <a:rect l="l" t="t" r="r" b="b"/>
                <a:pathLst>
                  <a:path w="40769" h="5437" fill="none" extrusionOk="0">
                    <a:moveTo>
                      <a:pt x="0" y="5436"/>
                    </a:moveTo>
                    <a:cubicBezTo>
                      <a:pt x="1053" y="4131"/>
                      <a:pt x="2865" y="2852"/>
                      <a:pt x="5902" y="1853"/>
                    </a:cubicBezTo>
                    <a:cubicBezTo>
                      <a:pt x="9606" y="640"/>
                      <a:pt x="14682" y="1"/>
                      <a:pt x="20571" y="1"/>
                    </a:cubicBezTo>
                    <a:cubicBezTo>
                      <a:pt x="26499" y="1"/>
                      <a:pt x="31695" y="640"/>
                      <a:pt x="35586" y="1839"/>
                    </a:cubicBezTo>
                    <a:cubicBezTo>
                      <a:pt x="37944" y="2559"/>
                      <a:pt x="39596" y="3425"/>
                      <a:pt x="40768" y="4357"/>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7"/>
              <p:cNvSpPr/>
              <p:nvPr/>
            </p:nvSpPr>
            <p:spPr>
              <a:xfrm>
                <a:off x="7687780" y="3364371"/>
                <a:ext cx="34568" cy="35662"/>
              </a:xfrm>
              <a:custGeom>
                <a:avLst/>
                <a:gdLst/>
                <a:ahLst/>
                <a:cxnLst/>
                <a:rect l="l" t="t" r="r" b="b"/>
                <a:pathLst>
                  <a:path w="1706" h="1760" fill="none" extrusionOk="0">
                    <a:moveTo>
                      <a:pt x="0" y="0"/>
                    </a:moveTo>
                    <a:cubicBezTo>
                      <a:pt x="240" y="240"/>
                      <a:pt x="453" y="493"/>
                      <a:pt x="653" y="760"/>
                    </a:cubicBezTo>
                    <a:lnTo>
                      <a:pt x="1585" y="760"/>
                    </a:lnTo>
                    <a:lnTo>
                      <a:pt x="1705" y="1759"/>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7"/>
              <p:cNvSpPr/>
              <p:nvPr/>
            </p:nvSpPr>
            <p:spPr>
              <a:xfrm>
                <a:off x="7724213" y="3418634"/>
                <a:ext cx="21620" cy="27010"/>
              </a:xfrm>
              <a:custGeom>
                <a:avLst/>
                <a:gdLst/>
                <a:ahLst/>
                <a:cxnLst/>
                <a:rect l="l" t="t" r="r" b="b"/>
                <a:pathLst>
                  <a:path w="1067" h="1333" fill="none" extrusionOk="0">
                    <a:moveTo>
                      <a:pt x="1" y="0"/>
                    </a:moveTo>
                    <a:lnTo>
                      <a:pt x="121" y="1000"/>
                    </a:lnTo>
                    <a:cubicBezTo>
                      <a:pt x="440" y="1106"/>
                      <a:pt x="747" y="1213"/>
                      <a:pt x="1066" y="1333"/>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7"/>
              <p:cNvSpPr/>
              <p:nvPr/>
            </p:nvSpPr>
            <p:spPr>
              <a:xfrm>
                <a:off x="7715844" y="3462645"/>
                <a:ext cx="205725" cy="431936"/>
              </a:xfrm>
              <a:custGeom>
                <a:avLst/>
                <a:gdLst/>
                <a:ahLst/>
                <a:cxnLst/>
                <a:rect l="l" t="t" r="r" b="b"/>
                <a:pathLst>
                  <a:path w="10153" h="21317" fill="none" extrusionOk="0">
                    <a:moveTo>
                      <a:pt x="3318" y="0"/>
                    </a:moveTo>
                    <a:cubicBezTo>
                      <a:pt x="6169" y="1559"/>
                      <a:pt x="8128" y="3930"/>
                      <a:pt x="8834" y="6835"/>
                    </a:cubicBezTo>
                    <a:cubicBezTo>
                      <a:pt x="10153" y="12337"/>
                      <a:pt x="6529" y="18039"/>
                      <a:pt x="1" y="21317"/>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7"/>
              <p:cNvSpPr/>
              <p:nvPr/>
            </p:nvSpPr>
            <p:spPr>
              <a:xfrm>
                <a:off x="7671306" y="3903482"/>
                <a:ext cx="25936" cy="26746"/>
              </a:xfrm>
              <a:custGeom>
                <a:avLst/>
                <a:gdLst/>
                <a:ahLst/>
                <a:cxnLst/>
                <a:rect l="l" t="t" r="r" b="b"/>
                <a:pathLst>
                  <a:path w="1280" h="1320" fill="none" extrusionOk="0">
                    <a:moveTo>
                      <a:pt x="1279" y="0"/>
                    </a:moveTo>
                    <a:cubicBezTo>
                      <a:pt x="973" y="134"/>
                      <a:pt x="666" y="267"/>
                      <a:pt x="360" y="387"/>
                    </a:cubicBezTo>
                    <a:cubicBezTo>
                      <a:pt x="253" y="706"/>
                      <a:pt x="134" y="1013"/>
                      <a:pt x="0" y="1319"/>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7"/>
              <p:cNvSpPr/>
              <p:nvPr/>
            </p:nvSpPr>
            <p:spPr>
              <a:xfrm>
                <a:off x="7457757" y="3966378"/>
                <a:ext cx="198167" cy="209778"/>
              </a:xfrm>
              <a:custGeom>
                <a:avLst/>
                <a:gdLst/>
                <a:ahLst/>
                <a:cxnLst/>
                <a:rect l="l" t="t" r="r" b="b"/>
                <a:pathLst>
                  <a:path w="9780" h="10353" fill="none" extrusionOk="0">
                    <a:moveTo>
                      <a:pt x="9780" y="1"/>
                    </a:moveTo>
                    <a:cubicBezTo>
                      <a:pt x="7488" y="4877"/>
                      <a:pt x="4171" y="8367"/>
                      <a:pt x="1" y="10352"/>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7"/>
              <p:cNvSpPr/>
              <p:nvPr/>
            </p:nvSpPr>
            <p:spPr>
              <a:xfrm>
                <a:off x="7420777" y="4183959"/>
                <a:ext cx="18925" cy="18925"/>
              </a:xfrm>
              <a:custGeom>
                <a:avLst/>
                <a:gdLst/>
                <a:ahLst/>
                <a:cxnLst/>
                <a:rect l="l" t="t" r="r" b="b"/>
                <a:pathLst>
                  <a:path w="934" h="934" fill="none" extrusionOk="0">
                    <a:moveTo>
                      <a:pt x="933" y="1"/>
                    </a:moveTo>
                    <a:cubicBezTo>
                      <a:pt x="627" y="134"/>
                      <a:pt x="307" y="254"/>
                      <a:pt x="1" y="361"/>
                    </a:cubicBezTo>
                    <a:cubicBezTo>
                      <a:pt x="294" y="520"/>
                      <a:pt x="560" y="707"/>
                      <a:pt x="813" y="933"/>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7"/>
              <p:cNvSpPr/>
              <p:nvPr/>
            </p:nvSpPr>
            <p:spPr>
              <a:xfrm>
                <a:off x="7465598" y="4240391"/>
                <a:ext cx="23504" cy="29989"/>
              </a:xfrm>
              <a:custGeom>
                <a:avLst/>
                <a:gdLst/>
                <a:ahLst/>
                <a:cxnLst/>
                <a:rect l="l" t="t" r="r" b="b"/>
                <a:pathLst>
                  <a:path w="1160" h="1480" fill="none" extrusionOk="0">
                    <a:moveTo>
                      <a:pt x="0" y="0"/>
                    </a:moveTo>
                    <a:cubicBezTo>
                      <a:pt x="133" y="307"/>
                      <a:pt x="240" y="627"/>
                      <a:pt x="307" y="960"/>
                    </a:cubicBezTo>
                    <a:cubicBezTo>
                      <a:pt x="613" y="1106"/>
                      <a:pt x="893" y="1279"/>
                      <a:pt x="1159" y="1479"/>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7"/>
              <p:cNvSpPr/>
              <p:nvPr/>
            </p:nvSpPr>
            <p:spPr>
              <a:xfrm>
                <a:off x="6980466" y="4283855"/>
                <a:ext cx="576387" cy="174136"/>
              </a:xfrm>
              <a:custGeom>
                <a:avLst/>
                <a:gdLst/>
                <a:ahLst/>
                <a:cxnLst/>
                <a:rect l="l" t="t" r="r" b="b"/>
                <a:pathLst>
                  <a:path w="28446" h="8594" fill="none" extrusionOk="0">
                    <a:moveTo>
                      <a:pt x="26394" y="786"/>
                    </a:moveTo>
                    <a:cubicBezTo>
                      <a:pt x="28445" y="4210"/>
                      <a:pt x="25981" y="8594"/>
                      <a:pt x="21970" y="8594"/>
                    </a:cubicBezTo>
                    <a:lnTo>
                      <a:pt x="6822" y="8594"/>
                    </a:lnTo>
                    <a:cubicBezTo>
                      <a:pt x="2359" y="8594"/>
                      <a:pt x="1" y="3318"/>
                      <a:pt x="2972" y="0"/>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79" name="Google Shape;1079;p37"/>
          <p:cNvGrpSpPr/>
          <p:nvPr/>
        </p:nvGrpSpPr>
        <p:grpSpPr>
          <a:xfrm>
            <a:off x="1401153" y="1329009"/>
            <a:ext cx="1129641" cy="1443945"/>
            <a:chOff x="3994378" y="1461884"/>
            <a:chExt cx="1129641" cy="1443945"/>
          </a:xfrm>
        </p:grpSpPr>
        <p:grpSp>
          <p:nvGrpSpPr>
            <p:cNvPr id="1080" name="Google Shape;1080;p37"/>
            <p:cNvGrpSpPr/>
            <p:nvPr/>
          </p:nvGrpSpPr>
          <p:grpSpPr>
            <a:xfrm>
              <a:off x="4091678" y="1561310"/>
              <a:ext cx="942271" cy="1251291"/>
              <a:chOff x="13657109" y="2005145"/>
              <a:chExt cx="830414" cy="1102751"/>
            </a:xfrm>
          </p:grpSpPr>
          <p:sp>
            <p:nvSpPr>
              <p:cNvPr id="1081" name="Google Shape;1081;p37"/>
              <p:cNvSpPr/>
              <p:nvPr/>
            </p:nvSpPr>
            <p:spPr>
              <a:xfrm>
                <a:off x="13657109" y="2491942"/>
                <a:ext cx="483349" cy="615954"/>
              </a:xfrm>
              <a:custGeom>
                <a:avLst/>
                <a:gdLst/>
                <a:ahLst/>
                <a:cxnLst/>
                <a:rect l="l" t="t" r="r" b="b"/>
                <a:pathLst>
                  <a:path w="25096" h="31981" extrusionOk="0">
                    <a:moveTo>
                      <a:pt x="9878" y="1"/>
                    </a:moveTo>
                    <a:lnTo>
                      <a:pt x="107" y="26002"/>
                    </a:lnTo>
                    <a:cubicBezTo>
                      <a:pt x="0" y="26300"/>
                      <a:pt x="256" y="26597"/>
                      <a:pt x="568" y="26597"/>
                    </a:cubicBezTo>
                    <a:cubicBezTo>
                      <a:pt x="614" y="26597"/>
                      <a:pt x="662" y="26591"/>
                      <a:pt x="710" y="26577"/>
                    </a:cubicBezTo>
                    <a:lnTo>
                      <a:pt x="7607" y="24414"/>
                    </a:lnTo>
                    <a:cubicBezTo>
                      <a:pt x="7869" y="24336"/>
                      <a:pt x="8136" y="24298"/>
                      <a:pt x="8399" y="24298"/>
                    </a:cubicBezTo>
                    <a:cubicBezTo>
                      <a:pt x="9329" y="24298"/>
                      <a:pt x="10215" y="24770"/>
                      <a:pt x="10727" y="25591"/>
                    </a:cubicBezTo>
                    <a:lnTo>
                      <a:pt x="14490" y="31749"/>
                    </a:lnTo>
                    <a:cubicBezTo>
                      <a:pt x="14587" y="31905"/>
                      <a:pt x="14753" y="31981"/>
                      <a:pt x="14913" y="31981"/>
                    </a:cubicBezTo>
                    <a:cubicBezTo>
                      <a:pt x="15090" y="31981"/>
                      <a:pt x="15260" y="31888"/>
                      <a:pt x="15325" y="31708"/>
                    </a:cubicBezTo>
                    <a:lnTo>
                      <a:pt x="25096" y="5707"/>
                    </a:lnTo>
                    <a:lnTo>
                      <a:pt x="9878" y="1"/>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7"/>
              <p:cNvSpPr/>
              <p:nvPr/>
            </p:nvSpPr>
            <p:spPr>
              <a:xfrm>
                <a:off x="13978866" y="2466384"/>
                <a:ext cx="508657" cy="621077"/>
              </a:xfrm>
              <a:custGeom>
                <a:avLst/>
                <a:gdLst/>
                <a:ahLst/>
                <a:cxnLst/>
                <a:rect l="l" t="t" r="r" b="b"/>
                <a:pathLst>
                  <a:path w="26410" h="32247" extrusionOk="0">
                    <a:moveTo>
                      <a:pt x="14794" y="1"/>
                    </a:moveTo>
                    <a:lnTo>
                      <a:pt x="1" y="6706"/>
                    </a:lnTo>
                    <a:lnTo>
                      <a:pt x="11482" y="32009"/>
                    </a:lnTo>
                    <a:cubicBezTo>
                      <a:pt x="11555" y="32168"/>
                      <a:pt x="11715" y="32247"/>
                      <a:pt x="11879" y="32247"/>
                    </a:cubicBezTo>
                    <a:cubicBezTo>
                      <a:pt x="12053" y="32247"/>
                      <a:pt x="12233" y="32158"/>
                      <a:pt x="12317" y="31982"/>
                    </a:cubicBezTo>
                    <a:lnTo>
                      <a:pt x="15670" y="25591"/>
                    </a:lnTo>
                    <a:cubicBezTo>
                      <a:pt x="16157" y="24684"/>
                      <a:pt x="17096" y="24153"/>
                      <a:pt x="18088" y="24153"/>
                    </a:cubicBezTo>
                    <a:cubicBezTo>
                      <a:pt x="18293" y="24153"/>
                      <a:pt x="18501" y="24175"/>
                      <a:pt x="18708" y="24222"/>
                    </a:cubicBezTo>
                    <a:lnTo>
                      <a:pt x="25714" y="25906"/>
                    </a:lnTo>
                    <a:cubicBezTo>
                      <a:pt x="25755" y="25916"/>
                      <a:pt x="25795" y="25921"/>
                      <a:pt x="25834" y="25921"/>
                    </a:cubicBezTo>
                    <a:cubicBezTo>
                      <a:pt x="26153" y="25921"/>
                      <a:pt x="26410" y="25595"/>
                      <a:pt x="26276" y="25290"/>
                    </a:cubicBezTo>
                    <a:lnTo>
                      <a:pt x="14794" y="1"/>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7"/>
              <p:cNvSpPr/>
              <p:nvPr/>
            </p:nvSpPr>
            <p:spPr>
              <a:xfrm>
                <a:off x="13668665" y="2005145"/>
                <a:ext cx="746691" cy="759345"/>
              </a:xfrm>
              <a:custGeom>
                <a:avLst/>
                <a:gdLst/>
                <a:ahLst/>
                <a:cxnLst/>
                <a:rect l="l" t="t" r="r" b="b"/>
                <a:pathLst>
                  <a:path w="38769" h="39426" extrusionOk="0">
                    <a:moveTo>
                      <a:pt x="19419" y="0"/>
                    </a:moveTo>
                    <a:cubicBezTo>
                      <a:pt x="17489" y="0"/>
                      <a:pt x="15751" y="1820"/>
                      <a:pt x="13808" y="2450"/>
                    </a:cubicBezTo>
                    <a:cubicBezTo>
                      <a:pt x="11865" y="3079"/>
                      <a:pt x="9388" y="2614"/>
                      <a:pt x="7828" y="3750"/>
                    </a:cubicBezTo>
                    <a:cubicBezTo>
                      <a:pt x="6199" y="4927"/>
                      <a:pt x="5871" y="7418"/>
                      <a:pt x="4721" y="9019"/>
                    </a:cubicBezTo>
                    <a:cubicBezTo>
                      <a:pt x="3558" y="10633"/>
                      <a:pt x="1259" y="11728"/>
                      <a:pt x="643" y="13589"/>
                    </a:cubicBezTo>
                    <a:cubicBezTo>
                      <a:pt x="27" y="15464"/>
                      <a:pt x="1232" y="17681"/>
                      <a:pt x="1232" y="19679"/>
                    </a:cubicBezTo>
                    <a:cubicBezTo>
                      <a:pt x="1232" y="21622"/>
                      <a:pt x="0" y="23825"/>
                      <a:pt x="630" y="25769"/>
                    </a:cubicBezTo>
                    <a:cubicBezTo>
                      <a:pt x="1259" y="27712"/>
                      <a:pt x="3544" y="28793"/>
                      <a:pt x="4680" y="30367"/>
                    </a:cubicBezTo>
                    <a:cubicBezTo>
                      <a:pt x="5857" y="31981"/>
                      <a:pt x="6158" y="34472"/>
                      <a:pt x="7773" y="35635"/>
                    </a:cubicBezTo>
                    <a:cubicBezTo>
                      <a:pt x="9374" y="36812"/>
                      <a:pt x="11878" y="36347"/>
                      <a:pt x="13739" y="36963"/>
                    </a:cubicBezTo>
                    <a:cubicBezTo>
                      <a:pt x="15614" y="37578"/>
                      <a:pt x="17339" y="39426"/>
                      <a:pt x="19350" y="39426"/>
                    </a:cubicBezTo>
                    <a:cubicBezTo>
                      <a:pt x="21280" y="39426"/>
                      <a:pt x="23004" y="37606"/>
                      <a:pt x="24961" y="36990"/>
                    </a:cubicBezTo>
                    <a:cubicBezTo>
                      <a:pt x="26904" y="36361"/>
                      <a:pt x="29381" y="36812"/>
                      <a:pt x="30941" y="35676"/>
                    </a:cubicBezTo>
                    <a:cubicBezTo>
                      <a:pt x="32570" y="34499"/>
                      <a:pt x="32898" y="32009"/>
                      <a:pt x="34048" y="30408"/>
                    </a:cubicBezTo>
                    <a:cubicBezTo>
                      <a:pt x="35211" y="28807"/>
                      <a:pt x="37496" y="27712"/>
                      <a:pt x="38126" y="25837"/>
                    </a:cubicBezTo>
                    <a:cubicBezTo>
                      <a:pt x="38741" y="23976"/>
                      <a:pt x="37537" y="21759"/>
                      <a:pt x="37537" y="19747"/>
                    </a:cubicBezTo>
                    <a:cubicBezTo>
                      <a:pt x="37537" y="17804"/>
                      <a:pt x="38769" y="15601"/>
                      <a:pt x="38139" y="13658"/>
                    </a:cubicBezTo>
                    <a:cubicBezTo>
                      <a:pt x="37510" y="11714"/>
                      <a:pt x="35224" y="10633"/>
                      <a:pt x="34089" y="9073"/>
                    </a:cubicBezTo>
                    <a:cubicBezTo>
                      <a:pt x="32912" y="7445"/>
                      <a:pt x="32597" y="4954"/>
                      <a:pt x="30996" y="3791"/>
                    </a:cubicBezTo>
                    <a:cubicBezTo>
                      <a:pt x="29395" y="2628"/>
                      <a:pt x="26890" y="3079"/>
                      <a:pt x="25029" y="2464"/>
                    </a:cubicBezTo>
                    <a:cubicBezTo>
                      <a:pt x="23155" y="1848"/>
                      <a:pt x="21430" y="0"/>
                      <a:pt x="19419"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7"/>
              <p:cNvSpPr/>
              <p:nvPr/>
            </p:nvSpPr>
            <p:spPr>
              <a:xfrm>
                <a:off x="13775924" y="2117951"/>
                <a:ext cx="533752" cy="533733"/>
              </a:xfrm>
              <a:custGeom>
                <a:avLst/>
                <a:gdLst/>
                <a:ahLst/>
                <a:cxnLst/>
                <a:rect l="l" t="t" r="r" b="b"/>
                <a:pathLst>
                  <a:path w="27713" h="27712" extrusionOk="0">
                    <a:moveTo>
                      <a:pt x="13863" y="0"/>
                    </a:moveTo>
                    <a:cubicBezTo>
                      <a:pt x="6200" y="0"/>
                      <a:pt x="1" y="6200"/>
                      <a:pt x="1" y="13849"/>
                    </a:cubicBezTo>
                    <a:cubicBezTo>
                      <a:pt x="1" y="21513"/>
                      <a:pt x="6200" y="27712"/>
                      <a:pt x="13863" y="27712"/>
                    </a:cubicBezTo>
                    <a:cubicBezTo>
                      <a:pt x="21513" y="27712"/>
                      <a:pt x="27712" y="21513"/>
                      <a:pt x="27712" y="13849"/>
                    </a:cubicBezTo>
                    <a:cubicBezTo>
                      <a:pt x="27712" y="6200"/>
                      <a:pt x="21513" y="0"/>
                      <a:pt x="13863"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7"/>
              <p:cNvSpPr/>
              <p:nvPr/>
            </p:nvSpPr>
            <p:spPr>
              <a:xfrm>
                <a:off x="13870279" y="2368023"/>
                <a:ext cx="154484" cy="135590"/>
              </a:xfrm>
              <a:custGeom>
                <a:avLst/>
                <a:gdLst/>
                <a:ahLst/>
                <a:cxnLst/>
                <a:rect l="l" t="t" r="r" b="b"/>
                <a:pathLst>
                  <a:path w="8021" h="7040" extrusionOk="0">
                    <a:moveTo>
                      <a:pt x="4010" y="1"/>
                    </a:moveTo>
                    <a:cubicBezTo>
                      <a:pt x="3357" y="1"/>
                      <a:pt x="2697" y="183"/>
                      <a:pt x="2108" y="564"/>
                    </a:cubicBezTo>
                    <a:cubicBezTo>
                      <a:pt x="480" y="1618"/>
                      <a:pt x="1" y="3794"/>
                      <a:pt x="1055" y="5422"/>
                    </a:cubicBezTo>
                    <a:cubicBezTo>
                      <a:pt x="1727" y="6471"/>
                      <a:pt x="2857" y="7039"/>
                      <a:pt x="4014" y="7039"/>
                    </a:cubicBezTo>
                    <a:cubicBezTo>
                      <a:pt x="4669" y="7039"/>
                      <a:pt x="5333" y="6857"/>
                      <a:pt x="5926" y="6476"/>
                    </a:cubicBezTo>
                    <a:cubicBezTo>
                      <a:pt x="7555" y="5422"/>
                      <a:pt x="8020" y="3246"/>
                      <a:pt x="6966" y="1618"/>
                    </a:cubicBezTo>
                    <a:cubicBezTo>
                      <a:pt x="6294" y="570"/>
                      <a:pt x="5164" y="1"/>
                      <a:pt x="40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7"/>
              <p:cNvSpPr/>
              <p:nvPr/>
            </p:nvSpPr>
            <p:spPr>
              <a:xfrm>
                <a:off x="13890945" y="2395815"/>
                <a:ext cx="92949" cy="78754"/>
              </a:xfrm>
              <a:custGeom>
                <a:avLst/>
                <a:gdLst/>
                <a:ahLst/>
                <a:cxnLst/>
                <a:rect l="l" t="t" r="r" b="b"/>
                <a:pathLst>
                  <a:path w="4826" h="4089" extrusionOk="0">
                    <a:moveTo>
                      <a:pt x="2670" y="0"/>
                    </a:moveTo>
                    <a:cubicBezTo>
                      <a:pt x="990" y="0"/>
                      <a:pt x="1" y="1997"/>
                      <a:pt x="1117" y="3350"/>
                    </a:cubicBezTo>
                    <a:cubicBezTo>
                      <a:pt x="1536" y="3858"/>
                      <a:pt x="2105" y="4089"/>
                      <a:pt x="2668" y="4089"/>
                    </a:cubicBezTo>
                    <a:cubicBezTo>
                      <a:pt x="3652" y="4089"/>
                      <a:pt x="4617" y="3385"/>
                      <a:pt x="4730" y="2228"/>
                    </a:cubicBezTo>
                    <a:cubicBezTo>
                      <a:pt x="4826" y="1106"/>
                      <a:pt x="4005" y="120"/>
                      <a:pt x="2883" y="11"/>
                    </a:cubicBezTo>
                    <a:cubicBezTo>
                      <a:pt x="2811" y="4"/>
                      <a:pt x="2739" y="0"/>
                      <a:pt x="2670" y="0"/>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7"/>
              <p:cNvSpPr/>
              <p:nvPr/>
            </p:nvSpPr>
            <p:spPr>
              <a:xfrm>
                <a:off x="14047336" y="2368004"/>
                <a:ext cx="160339" cy="135629"/>
              </a:xfrm>
              <a:custGeom>
                <a:avLst/>
                <a:gdLst/>
                <a:ahLst/>
                <a:cxnLst/>
                <a:rect l="l" t="t" r="r" b="b"/>
                <a:pathLst>
                  <a:path w="8325" h="7042" extrusionOk="0">
                    <a:moveTo>
                      <a:pt x="4609" y="0"/>
                    </a:moveTo>
                    <a:cubicBezTo>
                      <a:pt x="1706" y="0"/>
                      <a:pt x="0" y="3438"/>
                      <a:pt x="1920" y="5752"/>
                    </a:cubicBezTo>
                    <a:cubicBezTo>
                      <a:pt x="2647" y="6640"/>
                      <a:pt x="3635" y="7042"/>
                      <a:pt x="4611" y="7042"/>
                    </a:cubicBezTo>
                    <a:cubicBezTo>
                      <a:pt x="6296" y="7042"/>
                      <a:pt x="7942" y="5840"/>
                      <a:pt x="8133" y="3863"/>
                    </a:cubicBezTo>
                    <a:cubicBezTo>
                      <a:pt x="8324" y="1920"/>
                      <a:pt x="6901" y="209"/>
                      <a:pt x="4972" y="18"/>
                    </a:cubicBezTo>
                    <a:cubicBezTo>
                      <a:pt x="4849" y="6"/>
                      <a:pt x="4728" y="0"/>
                      <a:pt x="46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7"/>
              <p:cNvSpPr/>
              <p:nvPr/>
            </p:nvSpPr>
            <p:spPr>
              <a:xfrm>
                <a:off x="14084662" y="2396605"/>
                <a:ext cx="92968" cy="78696"/>
              </a:xfrm>
              <a:custGeom>
                <a:avLst/>
                <a:gdLst/>
                <a:ahLst/>
                <a:cxnLst/>
                <a:rect l="l" t="t" r="r" b="b"/>
                <a:pathLst>
                  <a:path w="4827" h="4086" extrusionOk="0">
                    <a:moveTo>
                      <a:pt x="2670" y="0"/>
                    </a:moveTo>
                    <a:cubicBezTo>
                      <a:pt x="991" y="0"/>
                      <a:pt x="1" y="1996"/>
                      <a:pt x="1118" y="3336"/>
                    </a:cubicBezTo>
                    <a:cubicBezTo>
                      <a:pt x="1543" y="3852"/>
                      <a:pt x="2117" y="4085"/>
                      <a:pt x="2682" y="4085"/>
                    </a:cubicBezTo>
                    <a:cubicBezTo>
                      <a:pt x="3662" y="4085"/>
                      <a:pt x="4618" y="3382"/>
                      <a:pt x="4730" y="2228"/>
                    </a:cubicBezTo>
                    <a:cubicBezTo>
                      <a:pt x="4826" y="1106"/>
                      <a:pt x="4005" y="107"/>
                      <a:pt x="2883" y="11"/>
                    </a:cubicBezTo>
                    <a:cubicBezTo>
                      <a:pt x="2811" y="4"/>
                      <a:pt x="2740" y="0"/>
                      <a:pt x="2670" y="0"/>
                    </a:cubicBezTo>
                    <a:close/>
                  </a:path>
                </a:pathLst>
              </a:custGeom>
              <a:solidFill>
                <a:srgbClr val="2C3C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7"/>
              <p:cNvSpPr/>
              <p:nvPr/>
            </p:nvSpPr>
            <p:spPr>
              <a:xfrm>
                <a:off x="14013939" y="2481676"/>
                <a:ext cx="57722" cy="24518"/>
              </a:xfrm>
              <a:custGeom>
                <a:avLst/>
                <a:gdLst/>
                <a:ahLst/>
                <a:cxnLst/>
                <a:rect l="l" t="t" r="r" b="b"/>
                <a:pathLst>
                  <a:path w="2997" h="1273" fill="none" extrusionOk="0">
                    <a:moveTo>
                      <a:pt x="0" y="0"/>
                    </a:moveTo>
                    <a:cubicBezTo>
                      <a:pt x="0" y="0"/>
                      <a:pt x="1478" y="1273"/>
                      <a:pt x="2997" y="28"/>
                    </a:cubicBezTo>
                  </a:path>
                </a:pathLst>
              </a:custGeom>
              <a:noFill/>
              <a:ln w="7175" cap="rnd" cmpd="sng">
                <a:solidFill>
                  <a:srgbClr val="2C3C52"/>
                </a:solidFill>
                <a:prstDash val="solid"/>
                <a:miter lim="1368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7"/>
              <p:cNvSpPr/>
              <p:nvPr/>
            </p:nvSpPr>
            <p:spPr>
              <a:xfrm>
                <a:off x="13901653" y="2483159"/>
                <a:ext cx="71185" cy="62422"/>
              </a:xfrm>
              <a:custGeom>
                <a:avLst/>
                <a:gdLst/>
                <a:ahLst/>
                <a:cxnLst/>
                <a:rect l="l" t="t" r="r" b="b"/>
                <a:pathLst>
                  <a:path w="3696" h="3241" extrusionOk="0">
                    <a:moveTo>
                      <a:pt x="1737" y="0"/>
                    </a:moveTo>
                    <a:cubicBezTo>
                      <a:pt x="947" y="0"/>
                      <a:pt x="261" y="580"/>
                      <a:pt x="137" y="1374"/>
                    </a:cubicBezTo>
                    <a:cubicBezTo>
                      <a:pt x="0" y="2263"/>
                      <a:pt x="616" y="3084"/>
                      <a:pt x="1492" y="3221"/>
                    </a:cubicBezTo>
                    <a:cubicBezTo>
                      <a:pt x="1579" y="3234"/>
                      <a:pt x="1665" y="3240"/>
                      <a:pt x="1750" y="3240"/>
                    </a:cubicBezTo>
                    <a:cubicBezTo>
                      <a:pt x="2660" y="3240"/>
                      <a:pt x="3461" y="2535"/>
                      <a:pt x="3586" y="1784"/>
                    </a:cubicBezTo>
                    <a:cubicBezTo>
                      <a:pt x="3695" y="963"/>
                      <a:pt x="2984" y="170"/>
                      <a:pt x="1985" y="19"/>
                    </a:cubicBezTo>
                    <a:cubicBezTo>
                      <a:pt x="1901" y="6"/>
                      <a:pt x="1818" y="0"/>
                      <a:pt x="1737" y="0"/>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7"/>
              <p:cNvSpPr/>
              <p:nvPr/>
            </p:nvSpPr>
            <p:spPr>
              <a:xfrm>
                <a:off x="14109603" y="2486241"/>
                <a:ext cx="72495" cy="62730"/>
              </a:xfrm>
              <a:custGeom>
                <a:avLst/>
                <a:gdLst/>
                <a:ahLst/>
                <a:cxnLst/>
                <a:rect l="l" t="t" r="r" b="b"/>
                <a:pathLst>
                  <a:path w="3764" h="3257" extrusionOk="0">
                    <a:moveTo>
                      <a:pt x="1943" y="1"/>
                    </a:moveTo>
                    <a:cubicBezTo>
                      <a:pt x="1049" y="1"/>
                      <a:pt x="248" y="701"/>
                      <a:pt x="124" y="1446"/>
                    </a:cubicBezTo>
                    <a:cubicBezTo>
                      <a:pt x="1" y="2268"/>
                      <a:pt x="712" y="3075"/>
                      <a:pt x="1711" y="3225"/>
                    </a:cubicBezTo>
                    <a:cubicBezTo>
                      <a:pt x="1818" y="3247"/>
                      <a:pt x="1924" y="3257"/>
                      <a:pt x="2029" y="3257"/>
                    </a:cubicBezTo>
                    <a:cubicBezTo>
                      <a:pt x="2808" y="3257"/>
                      <a:pt x="3494" y="2693"/>
                      <a:pt x="3627" y="1884"/>
                    </a:cubicBezTo>
                    <a:cubicBezTo>
                      <a:pt x="3764" y="981"/>
                      <a:pt x="3134" y="133"/>
                      <a:pt x="2217" y="23"/>
                    </a:cubicBezTo>
                    <a:cubicBezTo>
                      <a:pt x="2125" y="8"/>
                      <a:pt x="2034" y="1"/>
                      <a:pt x="1943"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2" name="Google Shape;1092;p37"/>
            <p:cNvGrpSpPr/>
            <p:nvPr/>
          </p:nvGrpSpPr>
          <p:grpSpPr>
            <a:xfrm>
              <a:off x="3994378" y="1461884"/>
              <a:ext cx="1129641" cy="1443945"/>
              <a:chOff x="3994378" y="1461884"/>
              <a:chExt cx="1129641" cy="1443945"/>
            </a:xfrm>
          </p:grpSpPr>
          <p:sp>
            <p:nvSpPr>
              <p:cNvPr id="1093" name="Google Shape;1093;p37"/>
              <p:cNvSpPr/>
              <p:nvPr/>
            </p:nvSpPr>
            <p:spPr>
              <a:xfrm>
                <a:off x="4234107" y="2735402"/>
                <a:ext cx="33905" cy="19450"/>
              </a:xfrm>
              <a:custGeom>
                <a:avLst/>
                <a:gdLst/>
                <a:ahLst/>
                <a:cxnLst/>
                <a:rect l="l" t="t" r="r" b="b"/>
                <a:pathLst>
                  <a:path w="1466" h="841" fill="none" extrusionOk="0">
                    <a:moveTo>
                      <a:pt x="1466" y="840"/>
                    </a:moveTo>
                    <a:lnTo>
                      <a:pt x="946" y="1"/>
                    </a:lnTo>
                    <a:lnTo>
                      <a:pt x="0" y="294"/>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7"/>
              <p:cNvSpPr/>
              <p:nvPr/>
            </p:nvSpPr>
            <p:spPr>
              <a:xfrm>
                <a:off x="3994378" y="1461884"/>
                <a:ext cx="1040252" cy="1329577"/>
              </a:xfrm>
              <a:custGeom>
                <a:avLst/>
                <a:gdLst/>
                <a:ahLst/>
                <a:cxnLst/>
                <a:rect l="l" t="t" r="r" b="b"/>
                <a:pathLst>
                  <a:path w="44979" h="57489" fill="none" extrusionOk="0">
                    <a:moveTo>
                      <a:pt x="8474" y="55943"/>
                    </a:moveTo>
                    <a:lnTo>
                      <a:pt x="5116" y="56996"/>
                    </a:lnTo>
                    <a:cubicBezTo>
                      <a:pt x="3531" y="57489"/>
                      <a:pt x="1799" y="56903"/>
                      <a:pt x="853" y="55530"/>
                    </a:cubicBezTo>
                    <a:cubicBezTo>
                      <a:pt x="160" y="54518"/>
                      <a:pt x="0" y="53239"/>
                      <a:pt x="426" y="52093"/>
                    </a:cubicBezTo>
                    <a:lnTo>
                      <a:pt x="6462" y="35999"/>
                    </a:lnTo>
                    <a:cubicBezTo>
                      <a:pt x="6315" y="35599"/>
                      <a:pt x="6115" y="35213"/>
                      <a:pt x="5876" y="34853"/>
                    </a:cubicBezTo>
                    <a:cubicBezTo>
                      <a:pt x="5676" y="34560"/>
                      <a:pt x="5196" y="34147"/>
                      <a:pt x="4743" y="33747"/>
                    </a:cubicBezTo>
                    <a:cubicBezTo>
                      <a:pt x="3584" y="32748"/>
                      <a:pt x="2132" y="31482"/>
                      <a:pt x="1466" y="29457"/>
                    </a:cubicBezTo>
                    <a:cubicBezTo>
                      <a:pt x="813" y="27419"/>
                      <a:pt x="1252" y="25554"/>
                      <a:pt x="1612" y="24048"/>
                    </a:cubicBezTo>
                    <a:cubicBezTo>
                      <a:pt x="1745" y="23462"/>
                      <a:pt x="1892" y="22849"/>
                      <a:pt x="1892" y="22489"/>
                    </a:cubicBezTo>
                    <a:cubicBezTo>
                      <a:pt x="1892" y="22090"/>
                      <a:pt x="1745" y="21450"/>
                      <a:pt x="1612" y="20824"/>
                    </a:cubicBezTo>
                    <a:cubicBezTo>
                      <a:pt x="1279" y="19345"/>
                      <a:pt x="853" y="17493"/>
                      <a:pt x="1492" y="15535"/>
                    </a:cubicBezTo>
                    <a:cubicBezTo>
                      <a:pt x="2132" y="13563"/>
                      <a:pt x="3584" y="12311"/>
                      <a:pt x="4730" y="11312"/>
                    </a:cubicBezTo>
                    <a:cubicBezTo>
                      <a:pt x="5209" y="10899"/>
                      <a:pt x="5702" y="10472"/>
                      <a:pt x="5929" y="10152"/>
                    </a:cubicBezTo>
                    <a:cubicBezTo>
                      <a:pt x="6155" y="9846"/>
                      <a:pt x="6395" y="9260"/>
                      <a:pt x="6635" y="8700"/>
                    </a:cubicBezTo>
                    <a:cubicBezTo>
                      <a:pt x="7234" y="7288"/>
                      <a:pt x="7981" y="5516"/>
                      <a:pt x="9686" y="4290"/>
                    </a:cubicBezTo>
                    <a:cubicBezTo>
                      <a:pt x="11351" y="3091"/>
                      <a:pt x="13216" y="2918"/>
                      <a:pt x="14722" y="2785"/>
                    </a:cubicBezTo>
                    <a:cubicBezTo>
                      <a:pt x="15361" y="2732"/>
                      <a:pt x="16041" y="2665"/>
                      <a:pt x="16441" y="2545"/>
                    </a:cubicBezTo>
                    <a:cubicBezTo>
                      <a:pt x="16840" y="2412"/>
                      <a:pt x="17413" y="2065"/>
                      <a:pt x="17973" y="1732"/>
                    </a:cubicBezTo>
                    <a:cubicBezTo>
                      <a:pt x="19265" y="960"/>
                      <a:pt x="20877" y="0"/>
                      <a:pt x="22916" y="0"/>
                    </a:cubicBezTo>
                    <a:cubicBezTo>
                      <a:pt x="25047" y="0"/>
                      <a:pt x="26673" y="1000"/>
                      <a:pt x="27992" y="1799"/>
                    </a:cubicBezTo>
                    <a:cubicBezTo>
                      <a:pt x="28511" y="2119"/>
                      <a:pt x="29057" y="2438"/>
                      <a:pt x="29417" y="2558"/>
                    </a:cubicBezTo>
                    <a:cubicBezTo>
                      <a:pt x="29777" y="2678"/>
                      <a:pt x="30430" y="2745"/>
                      <a:pt x="31056" y="2798"/>
                    </a:cubicBezTo>
                    <a:cubicBezTo>
                      <a:pt x="32575" y="2931"/>
                      <a:pt x="34467" y="3091"/>
                      <a:pt x="36159" y="4330"/>
                    </a:cubicBezTo>
                    <a:cubicBezTo>
                      <a:pt x="37837" y="5556"/>
                      <a:pt x="38570" y="7288"/>
                      <a:pt x="39170" y="8687"/>
                    </a:cubicBezTo>
                    <a:cubicBezTo>
                      <a:pt x="39409" y="9273"/>
                      <a:pt x="39662" y="9873"/>
                      <a:pt x="39902" y="10206"/>
                    </a:cubicBezTo>
                    <a:cubicBezTo>
                      <a:pt x="40115" y="10499"/>
                      <a:pt x="40582" y="10899"/>
                      <a:pt x="41048" y="11298"/>
                    </a:cubicBezTo>
                    <a:cubicBezTo>
                      <a:pt x="42207" y="12311"/>
                      <a:pt x="43659" y="13563"/>
                      <a:pt x="44312" y="15602"/>
                    </a:cubicBezTo>
                    <a:cubicBezTo>
                      <a:pt x="44978" y="17627"/>
                      <a:pt x="44539" y="19505"/>
                      <a:pt x="44179" y="20997"/>
                    </a:cubicBezTo>
                    <a:cubicBezTo>
                      <a:pt x="44046" y="21597"/>
                      <a:pt x="43899" y="22196"/>
                      <a:pt x="43899" y="22556"/>
                    </a:cubicBezTo>
                    <a:cubicBezTo>
                      <a:pt x="43899" y="22956"/>
                      <a:pt x="44046" y="23595"/>
                      <a:pt x="44179" y="24221"/>
                    </a:cubicBezTo>
                    <a:cubicBezTo>
                      <a:pt x="44512" y="25700"/>
                      <a:pt x="44938" y="27552"/>
                      <a:pt x="44299" y="29524"/>
                    </a:cubicBezTo>
                    <a:cubicBezTo>
                      <a:pt x="43912" y="30616"/>
                      <a:pt x="43286" y="31616"/>
                      <a:pt x="42460" y="32442"/>
                    </a:cubicBez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7"/>
              <p:cNvSpPr/>
              <p:nvPr/>
            </p:nvSpPr>
            <p:spPr>
              <a:xfrm>
                <a:off x="4942839" y="2227919"/>
                <a:ext cx="17276" cy="36380"/>
              </a:xfrm>
              <a:custGeom>
                <a:avLst/>
                <a:gdLst/>
                <a:ahLst/>
                <a:cxnLst/>
                <a:rect l="l" t="t" r="r" b="b"/>
                <a:pathLst>
                  <a:path w="747" h="1573" fill="none" extrusionOk="0">
                    <a:moveTo>
                      <a:pt x="746" y="0"/>
                    </a:moveTo>
                    <a:cubicBezTo>
                      <a:pt x="506" y="227"/>
                      <a:pt x="280" y="426"/>
                      <a:pt x="53" y="626"/>
                    </a:cubicBezTo>
                    <a:lnTo>
                      <a:pt x="0" y="666"/>
                    </a:lnTo>
                    <a:lnTo>
                      <a:pt x="413" y="1572"/>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7"/>
              <p:cNvSpPr/>
              <p:nvPr/>
            </p:nvSpPr>
            <p:spPr>
              <a:xfrm>
                <a:off x="4910783" y="2307411"/>
                <a:ext cx="213236" cy="431397"/>
              </a:xfrm>
              <a:custGeom>
                <a:avLst/>
                <a:gdLst/>
                <a:ahLst/>
                <a:cxnLst/>
                <a:rect l="l" t="t" r="r" b="b"/>
                <a:pathLst>
                  <a:path w="9220" h="18653" fill="none" extrusionOk="0">
                    <a:moveTo>
                      <a:pt x="2638" y="0"/>
                    </a:moveTo>
                    <a:lnTo>
                      <a:pt x="8700" y="13337"/>
                    </a:lnTo>
                    <a:cubicBezTo>
                      <a:pt x="9220" y="14496"/>
                      <a:pt x="9127" y="15841"/>
                      <a:pt x="8434" y="16907"/>
                    </a:cubicBezTo>
                    <a:cubicBezTo>
                      <a:pt x="7728" y="18000"/>
                      <a:pt x="6529" y="18653"/>
                      <a:pt x="5223" y="18653"/>
                    </a:cubicBezTo>
                    <a:lnTo>
                      <a:pt x="5223" y="18653"/>
                    </a:lnTo>
                    <a:cubicBezTo>
                      <a:pt x="4930" y="18653"/>
                      <a:pt x="4624" y="18626"/>
                      <a:pt x="4330" y="18546"/>
                    </a:cubicBezTo>
                    <a:lnTo>
                      <a:pt x="1" y="17507"/>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7"/>
              <p:cNvSpPr/>
              <p:nvPr/>
            </p:nvSpPr>
            <p:spPr>
              <a:xfrm>
                <a:off x="4854395" y="2701519"/>
                <a:ext cx="33304" cy="20352"/>
              </a:xfrm>
              <a:custGeom>
                <a:avLst/>
                <a:gdLst/>
                <a:ahLst/>
                <a:cxnLst/>
                <a:rect l="l" t="t" r="r" b="b"/>
                <a:pathLst>
                  <a:path w="1440" h="880" fill="none" extrusionOk="0">
                    <a:moveTo>
                      <a:pt x="1439" y="227"/>
                    </a:moveTo>
                    <a:lnTo>
                      <a:pt x="467" y="0"/>
                    </a:lnTo>
                    <a:lnTo>
                      <a:pt x="0" y="880"/>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7"/>
              <p:cNvSpPr/>
              <p:nvPr/>
            </p:nvSpPr>
            <p:spPr>
              <a:xfrm>
                <a:off x="4580158" y="2702444"/>
                <a:ext cx="253917" cy="178729"/>
              </a:xfrm>
              <a:custGeom>
                <a:avLst/>
                <a:gdLst/>
                <a:ahLst/>
                <a:cxnLst/>
                <a:rect l="l" t="t" r="r" b="b"/>
                <a:pathLst>
                  <a:path w="10979" h="7728" fill="none" extrusionOk="0">
                    <a:moveTo>
                      <a:pt x="10978" y="2532"/>
                    </a:moveTo>
                    <a:lnTo>
                      <a:pt x="9313" y="5689"/>
                    </a:lnTo>
                    <a:cubicBezTo>
                      <a:pt x="8660" y="6942"/>
                      <a:pt x="7354" y="7728"/>
                      <a:pt x="5929" y="7728"/>
                    </a:cubicBezTo>
                    <a:cubicBezTo>
                      <a:pt x="4463" y="7728"/>
                      <a:pt x="3131" y="6875"/>
                      <a:pt x="2518" y="5556"/>
                    </a:cubicBezTo>
                    <a:lnTo>
                      <a:pt x="0" y="0"/>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7"/>
              <p:cNvSpPr/>
              <p:nvPr/>
            </p:nvSpPr>
            <p:spPr>
              <a:xfrm>
                <a:off x="4553329" y="2661461"/>
                <a:ext cx="17901" cy="21601"/>
              </a:xfrm>
              <a:custGeom>
                <a:avLst/>
                <a:gdLst/>
                <a:ahLst/>
                <a:cxnLst/>
                <a:rect l="l" t="t" r="r" b="b"/>
                <a:pathLst>
                  <a:path w="774" h="934" fill="none" extrusionOk="0">
                    <a:moveTo>
                      <a:pt x="774" y="906"/>
                    </a:moveTo>
                    <a:lnTo>
                      <a:pt x="361" y="0"/>
                    </a:lnTo>
                    <a:lnTo>
                      <a:pt x="1" y="933"/>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7"/>
              <p:cNvSpPr/>
              <p:nvPr/>
            </p:nvSpPr>
            <p:spPr>
              <a:xfrm>
                <a:off x="4280318" y="2725549"/>
                <a:ext cx="257016" cy="180279"/>
              </a:xfrm>
              <a:custGeom>
                <a:avLst/>
                <a:gdLst/>
                <a:ahLst/>
                <a:cxnLst/>
                <a:rect l="l" t="t" r="r" b="b"/>
                <a:pathLst>
                  <a:path w="11113" h="7795" fill="none" extrusionOk="0">
                    <a:moveTo>
                      <a:pt x="11112" y="1"/>
                    </a:moveTo>
                    <a:lnTo>
                      <a:pt x="9114" y="5356"/>
                    </a:lnTo>
                    <a:cubicBezTo>
                      <a:pt x="8554" y="6822"/>
                      <a:pt x="7155" y="7795"/>
                      <a:pt x="5596" y="7781"/>
                    </a:cubicBezTo>
                    <a:cubicBezTo>
                      <a:pt x="4264" y="7781"/>
                      <a:pt x="3025" y="7088"/>
                      <a:pt x="2346" y="5956"/>
                    </a:cubicBezTo>
                    <a:lnTo>
                      <a:pt x="1" y="2106"/>
                    </a:lnTo>
                  </a:path>
                </a:pathLst>
              </a:custGeom>
              <a:noFill/>
              <a:ln w="16650" cap="flat" cmpd="sng">
                <a:solidFill>
                  <a:srgbClr val="FFFFFF"/>
                </a:solidFill>
                <a:prstDash val="dash"/>
                <a:miter lim="1332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55"/>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377" name="Google Shape;1377;p55"/>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378" name="Google Shape;1378;p55"/>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379" name="Google Shape;1379;p55"/>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80" name="Google Shape;1380;p55"/>
          <p:cNvSpPr txBox="1">
            <a:spLocks noGrp="1"/>
          </p:cNvSpPr>
          <p:nvPr>
            <p:ph type="title" idx="4"/>
          </p:nvPr>
        </p:nvSpPr>
        <p:spPr>
          <a:xfrm>
            <a:off x="599483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381" name="Google Shape;1381;p55"/>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82" name="Google Shape;1382;p55"/>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383" name="Google Shape;1383;p55"/>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One: Generate the Numbers</a:t>
            </a:r>
            <a:endParaRPr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7"/>
        <p:cNvGrpSpPr/>
        <p:nvPr/>
      </p:nvGrpSpPr>
      <p:grpSpPr>
        <a:xfrm>
          <a:off x="0" y="0"/>
          <a:ext cx="0" cy="0"/>
          <a:chOff x="0" y="0"/>
          <a:chExt cx="0" cy="0"/>
        </a:xfrm>
      </p:grpSpPr>
      <p:sp>
        <p:nvSpPr>
          <p:cNvPr id="1388" name="Google Shape;1388;p56"/>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389" name="Google Shape;1389;p56"/>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390" name="Google Shape;1390;p56"/>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391" name="Google Shape;1391;p56"/>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92" name="Google Shape;1392;p56"/>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393" name="Google Shape;1393;p56"/>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394" name="Google Shape;1394;p56"/>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395" name="Google Shape;1395;p56"/>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Two: Make Your Choice (</a:t>
            </a:r>
            <a:r>
              <a:rPr lang="en" b="0">
                <a:solidFill>
                  <a:schemeClr val="dk2"/>
                </a:solidFill>
              </a:rPr>
              <a:t>higher</a:t>
            </a:r>
            <a:r>
              <a:rPr lang="en" b="0"/>
              <a:t> or </a:t>
            </a:r>
            <a:r>
              <a:rPr lang="en" b="0">
                <a:solidFill>
                  <a:schemeClr val="accent2"/>
                </a:solidFill>
              </a:rPr>
              <a:t>lower</a:t>
            </a:r>
            <a:r>
              <a:rPr lang="en" b="0"/>
              <a:t>)</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57"/>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01" name="Google Shape;1401;p57"/>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02" name="Google Shape;1402;p57"/>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03" name="Google Shape;1403;p57"/>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a:p>
        </p:txBody>
      </p:sp>
      <p:sp>
        <p:nvSpPr>
          <p:cNvPr id="1404" name="Google Shape;1404;p57"/>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05" name="Google Shape;1405;p57"/>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406" name="Google Shape;1406;p57"/>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07" name="Google Shape;1407;p57"/>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Two: Make Your Choice (</a:t>
            </a:r>
            <a:r>
              <a:rPr lang="en" b="0">
                <a:solidFill>
                  <a:schemeClr val="dk2"/>
                </a:solidFill>
              </a:rPr>
              <a:t>higher</a:t>
            </a:r>
            <a:r>
              <a:rPr lang="en" b="0"/>
              <a:t> or </a:t>
            </a:r>
            <a:r>
              <a:rPr lang="en" b="0">
                <a:solidFill>
                  <a:schemeClr val="accent2"/>
                </a:solidFill>
              </a:rPr>
              <a:t>lower</a:t>
            </a:r>
            <a:r>
              <a:rPr lang="en" b="0"/>
              <a:t>)</a:t>
            </a:r>
            <a:endParaRPr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58"/>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13" name="Google Shape;1413;p58"/>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14" name="Google Shape;1414;p58"/>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15" name="Google Shape;1415;p58"/>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sz="100">
              <a:solidFill>
                <a:schemeClr val="dk2"/>
              </a:solidFill>
            </a:endParaRPr>
          </a:p>
        </p:txBody>
      </p:sp>
      <p:sp>
        <p:nvSpPr>
          <p:cNvPr id="1416" name="Google Shape;1416;p58"/>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17" name="Google Shape;1417;p58"/>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a:t>
            </a:r>
            <a:endParaRPr/>
          </a:p>
        </p:txBody>
      </p:sp>
      <p:sp>
        <p:nvSpPr>
          <p:cNvPr id="1418" name="Google Shape;1418;p58"/>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19" name="Google Shape;1419;p58"/>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Three: Check the Results</a:t>
            </a:r>
            <a:endParaRPr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59"/>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25" name="Google Shape;1425;p59"/>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26" name="Google Shape;1426;p59"/>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27" name="Google Shape;1427;p59"/>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sz="100">
              <a:solidFill>
                <a:schemeClr val="dk2"/>
              </a:solidFill>
            </a:endParaRPr>
          </a:p>
        </p:txBody>
      </p:sp>
      <p:sp>
        <p:nvSpPr>
          <p:cNvPr id="1428" name="Google Shape;1428;p59"/>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29" name="Google Shape;1429;p59"/>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35</a:t>
            </a:r>
            <a:endParaRPr/>
          </a:p>
        </p:txBody>
      </p:sp>
      <p:sp>
        <p:nvSpPr>
          <p:cNvPr id="1430" name="Google Shape;1430;p59"/>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31" name="Google Shape;1431;p59"/>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Three: Check the Results</a:t>
            </a:r>
            <a:endParaRPr b="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5"/>
        <p:cNvGrpSpPr/>
        <p:nvPr/>
      </p:nvGrpSpPr>
      <p:grpSpPr>
        <a:xfrm>
          <a:off x="0" y="0"/>
          <a:ext cx="0" cy="0"/>
          <a:chOff x="0" y="0"/>
          <a:chExt cx="0" cy="0"/>
        </a:xfrm>
      </p:grpSpPr>
      <p:sp>
        <p:nvSpPr>
          <p:cNvPr id="1436" name="Google Shape;1436;p60"/>
          <p:cNvSpPr txBox="1">
            <a:spLocks noGrp="1"/>
          </p:cNvSpPr>
          <p:nvPr>
            <p:ph type="title"/>
          </p:nvPr>
        </p:nvSpPr>
        <p:spPr>
          <a:xfrm>
            <a:off x="782763"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Number</a:t>
            </a:r>
            <a:endParaRPr/>
          </a:p>
        </p:txBody>
      </p:sp>
      <p:sp>
        <p:nvSpPr>
          <p:cNvPr id="1437" name="Google Shape;1437;p60"/>
          <p:cNvSpPr txBox="1">
            <a:spLocks noGrp="1"/>
          </p:cNvSpPr>
          <p:nvPr>
            <p:ph type="subTitle" idx="1"/>
          </p:nvPr>
        </p:nvSpPr>
        <p:spPr>
          <a:xfrm>
            <a:off x="782763"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88</a:t>
            </a:r>
            <a:endParaRPr/>
          </a:p>
        </p:txBody>
      </p:sp>
      <p:sp>
        <p:nvSpPr>
          <p:cNvPr id="1438" name="Google Shape;1438;p60"/>
          <p:cNvSpPr txBox="1">
            <a:spLocks noGrp="1"/>
          </p:cNvSpPr>
          <p:nvPr>
            <p:ph type="title" idx="2"/>
          </p:nvPr>
        </p:nvSpPr>
        <p:spPr>
          <a:xfrm>
            <a:off x="3388788" y="2495849"/>
            <a:ext cx="23664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Your Choice</a:t>
            </a:r>
            <a:endParaRPr/>
          </a:p>
        </p:txBody>
      </p:sp>
      <p:sp>
        <p:nvSpPr>
          <p:cNvPr id="1439" name="Google Shape;1439;p60"/>
          <p:cNvSpPr txBox="1">
            <a:spLocks noGrp="1"/>
          </p:cNvSpPr>
          <p:nvPr>
            <p:ph type="subTitle" idx="3"/>
          </p:nvPr>
        </p:nvSpPr>
        <p:spPr>
          <a:xfrm>
            <a:off x="338878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5500">
                <a:solidFill>
                  <a:schemeClr val="dk2"/>
                </a:solidFill>
              </a:rPr>
              <a:t>higher</a:t>
            </a:r>
            <a:endParaRPr sz="100">
              <a:solidFill>
                <a:schemeClr val="dk2"/>
              </a:solidFill>
            </a:endParaRPr>
          </a:p>
        </p:txBody>
      </p:sp>
      <p:sp>
        <p:nvSpPr>
          <p:cNvPr id="1440" name="Google Shape;1440;p60"/>
          <p:cNvSpPr txBox="1">
            <a:spLocks noGrp="1"/>
          </p:cNvSpPr>
          <p:nvPr>
            <p:ph type="title" idx="4"/>
          </p:nvPr>
        </p:nvSpPr>
        <p:spPr>
          <a:xfrm>
            <a:off x="5885051" y="2495850"/>
            <a:ext cx="25860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a:t>Computer’s Number</a:t>
            </a:r>
            <a:endParaRPr sz="5000"/>
          </a:p>
        </p:txBody>
      </p:sp>
      <p:sp>
        <p:nvSpPr>
          <p:cNvPr id="1441" name="Google Shape;1441;p60"/>
          <p:cNvSpPr txBox="1">
            <a:spLocks noGrp="1"/>
          </p:cNvSpPr>
          <p:nvPr>
            <p:ph type="subTitle" idx="5"/>
          </p:nvPr>
        </p:nvSpPr>
        <p:spPr>
          <a:xfrm>
            <a:off x="5994838" y="3311762"/>
            <a:ext cx="2366400" cy="1051200"/>
          </a:xfrm>
          <a:prstGeom prst="rect">
            <a:avLst/>
          </a:prstGeom>
        </p:spPr>
        <p:txBody>
          <a:bodyPr spcFirstLastPara="1" wrap="square" lIns="91425" tIns="91425" rIns="91425" bIns="91425" anchor="ctr" anchorCtr="0">
            <a:noAutofit/>
          </a:bodyPr>
          <a:lstStyle/>
          <a:p>
            <a:pPr marL="0" lvl="0" indent="0" algn="ctr" rtl="0">
              <a:spcBef>
                <a:spcPts val="0"/>
              </a:spcBef>
              <a:spcAft>
                <a:spcPts val="1600"/>
              </a:spcAft>
              <a:buNone/>
            </a:pPr>
            <a:r>
              <a:rPr lang="en" sz="7200"/>
              <a:t>35</a:t>
            </a:r>
            <a:endParaRPr/>
          </a:p>
        </p:txBody>
      </p:sp>
      <p:sp>
        <p:nvSpPr>
          <p:cNvPr id="1442" name="Google Shape;1442;p60"/>
          <p:cNvSpPr txBox="1">
            <a:spLocks noGrp="1"/>
          </p:cNvSpPr>
          <p:nvPr>
            <p:ph type="title" idx="6"/>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Example Round</a:t>
            </a:r>
            <a:endParaRPr/>
          </a:p>
        </p:txBody>
      </p:sp>
      <p:sp>
        <p:nvSpPr>
          <p:cNvPr id="1443" name="Google Shape;1443;p60"/>
          <p:cNvSpPr txBox="1">
            <a:spLocks noGrp="1"/>
          </p:cNvSpPr>
          <p:nvPr>
            <p:ph type="title" idx="6"/>
          </p:nvPr>
        </p:nvSpPr>
        <p:spPr>
          <a:xfrm>
            <a:off x="720000" y="10177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0"/>
              <a:t>Step Four: Be Happy You Won!!</a:t>
            </a:r>
            <a:endParaRPr b="0"/>
          </a:p>
        </p:txBody>
      </p:sp>
      <p:sp>
        <p:nvSpPr>
          <p:cNvPr id="1444" name="Google Shape;1444;p60"/>
          <p:cNvSpPr txBox="1"/>
          <p:nvPr/>
        </p:nvSpPr>
        <p:spPr>
          <a:xfrm>
            <a:off x="4070688" y="1590425"/>
            <a:ext cx="10026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200">
                <a:solidFill>
                  <a:srgbClr val="38761D"/>
                </a:solidFill>
                <a:latin typeface="Lato"/>
                <a:ea typeface="Lato"/>
                <a:cs typeface="Lato"/>
                <a:sym typeface="Lato"/>
              </a:rPr>
              <a:t>✔</a:t>
            </a:r>
            <a:endParaRPr sz="7200">
              <a:solidFill>
                <a:srgbClr val="38761D"/>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1"/>
          <p:cNvSpPr txBox="1">
            <a:spLocks noGrp="1"/>
          </p:cNvSpPr>
          <p:nvPr>
            <p:ph type="title"/>
          </p:nvPr>
        </p:nvSpPr>
        <p:spPr>
          <a:xfrm>
            <a:off x="1835100" y="87765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Questions?</a:t>
            </a:r>
            <a:endParaRPr sz="7200"/>
          </a:p>
        </p:txBody>
      </p:sp>
      <p:sp>
        <p:nvSpPr>
          <p:cNvPr id="1450" name="Google Shape;1450;p61"/>
          <p:cNvSpPr txBox="1">
            <a:spLocks noGrp="1"/>
          </p:cNvSpPr>
          <p:nvPr>
            <p:ph type="subTitle" idx="4294967295"/>
          </p:nvPr>
        </p:nvSpPr>
        <p:spPr>
          <a:xfrm>
            <a:off x="2646150" y="2977150"/>
            <a:ext cx="38517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What questions do you have before we begin coding the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54"/>
        <p:cNvGrpSpPr/>
        <p:nvPr/>
      </p:nvGrpSpPr>
      <p:grpSpPr>
        <a:xfrm>
          <a:off x="0" y="0"/>
          <a:ext cx="0" cy="0"/>
          <a:chOff x="0" y="0"/>
          <a:chExt cx="0" cy="0"/>
        </a:xfrm>
      </p:grpSpPr>
      <p:sp>
        <p:nvSpPr>
          <p:cNvPr id="1455" name="Google Shape;1455;p62"/>
          <p:cNvSpPr txBox="1">
            <a:spLocks noGrp="1"/>
          </p:cNvSpPr>
          <p:nvPr>
            <p:ph type="title"/>
          </p:nvPr>
        </p:nvSpPr>
        <p:spPr>
          <a:xfrm>
            <a:off x="1835100" y="125780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200"/>
              <a:t>Let’s Code!</a:t>
            </a:r>
            <a:endParaRPr sz="92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sp>
        <p:nvSpPr>
          <p:cNvPr id="1460" name="Google Shape;1460;p63"/>
          <p:cNvSpPr txBox="1">
            <a:spLocks noGrp="1"/>
          </p:cNvSpPr>
          <p:nvPr>
            <p:ph type="title" idx="2"/>
          </p:nvPr>
        </p:nvSpPr>
        <p:spPr>
          <a:xfrm>
            <a:off x="1885500" y="1630613"/>
            <a:ext cx="5373000" cy="1316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200"/>
              <a:t>Extensions</a:t>
            </a:r>
            <a:endParaRPr sz="9200"/>
          </a:p>
        </p:txBody>
      </p:sp>
      <p:sp>
        <p:nvSpPr>
          <p:cNvPr id="1461" name="Google Shape;1461;p63"/>
          <p:cNvSpPr txBox="1">
            <a:spLocks noGrp="1"/>
          </p:cNvSpPr>
          <p:nvPr>
            <p:ph type="subTitle" idx="1"/>
          </p:nvPr>
        </p:nvSpPr>
        <p:spPr>
          <a:xfrm>
            <a:off x="2404800" y="2896088"/>
            <a:ext cx="43344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Additional features to add if time allows.</a:t>
            </a:r>
            <a:endParaRPr/>
          </a:p>
        </p:txBody>
      </p:sp>
      <p:grpSp>
        <p:nvGrpSpPr>
          <p:cNvPr id="1462" name="Google Shape;1462;p63"/>
          <p:cNvGrpSpPr/>
          <p:nvPr/>
        </p:nvGrpSpPr>
        <p:grpSpPr>
          <a:xfrm rot="1115532">
            <a:off x="75258" y="111286"/>
            <a:ext cx="2191079" cy="1870393"/>
            <a:chOff x="5249051" y="1527362"/>
            <a:chExt cx="2502085" cy="2088780"/>
          </a:xfrm>
        </p:grpSpPr>
        <p:sp>
          <p:nvSpPr>
            <p:cNvPr id="1463" name="Google Shape;1463;p63"/>
            <p:cNvSpPr/>
            <p:nvPr/>
          </p:nvSpPr>
          <p:spPr>
            <a:xfrm>
              <a:off x="6596577" y="1977803"/>
              <a:ext cx="141381" cy="131329"/>
            </a:xfrm>
            <a:custGeom>
              <a:avLst/>
              <a:gdLst/>
              <a:ahLst/>
              <a:cxnLst/>
              <a:rect l="l" t="t" r="r" b="b"/>
              <a:pathLst>
                <a:path w="1830" h="1700" extrusionOk="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3"/>
            <p:cNvSpPr/>
            <p:nvPr/>
          </p:nvSpPr>
          <p:spPr>
            <a:xfrm>
              <a:off x="5821807" y="1831380"/>
              <a:ext cx="195820" cy="215860"/>
            </a:xfrm>
            <a:custGeom>
              <a:avLst/>
              <a:gdLst/>
              <a:ahLst/>
              <a:cxnLst/>
              <a:rect l="l" t="t" r="r" b="b"/>
              <a:pathLst>
                <a:path w="1837" h="2025" extrusionOk="0">
                  <a:moveTo>
                    <a:pt x="490" y="0"/>
                  </a:moveTo>
                  <a:cubicBezTo>
                    <a:pt x="365" y="0"/>
                    <a:pt x="239" y="48"/>
                    <a:pt x="161" y="126"/>
                  </a:cubicBezTo>
                  <a:cubicBezTo>
                    <a:pt x="1" y="310"/>
                    <a:pt x="1" y="581"/>
                    <a:pt x="161" y="754"/>
                  </a:cubicBezTo>
                  <a:lnTo>
                    <a:pt x="173" y="754"/>
                  </a:lnTo>
                  <a:lnTo>
                    <a:pt x="1048" y="1899"/>
                  </a:lnTo>
                  <a:cubicBezTo>
                    <a:pt x="1118" y="1987"/>
                    <a:pt x="1226" y="2024"/>
                    <a:pt x="1337" y="2024"/>
                  </a:cubicBezTo>
                  <a:cubicBezTo>
                    <a:pt x="1460" y="2024"/>
                    <a:pt x="1586" y="1977"/>
                    <a:pt x="1664" y="1899"/>
                  </a:cubicBezTo>
                  <a:cubicBezTo>
                    <a:pt x="1836" y="1715"/>
                    <a:pt x="1836" y="1444"/>
                    <a:pt x="1664" y="1271"/>
                  </a:cubicBezTo>
                  <a:lnTo>
                    <a:pt x="789" y="126"/>
                  </a:lnTo>
                  <a:cubicBezTo>
                    <a:pt x="714" y="38"/>
                    <a:pt x="602" y="0"/>
                    <a:pt x="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3"/>
            <p:cNvSpPr/>
            <p:nvPr/>
          </p:nvSpPr>
          <p:spPr>
            <a:xfrm>
              <a:off x="5456813" y="1527362"/>
              <a:ext cx="710472" cy="584048"/>
            </a:xfrm>
            <a:custGeom>
              <a:avLst/>
              <a:gdLst/>
              <a:ahLst/>
              <a:cxnLst/>
              <a:rect l="l" t="t" r="r" b="b"/>
              <a:pathLst>
                <a:path w="6665" h="5479" extrusionOk="0">
                  <a:moveTo>
                    <a:pt x="3671" y="1"/>
                  </a:moveTo>
                  <a:cubicBezTo>
                    <a:pt x="3086" y="1"/>
                    <a:pt x="2483" y="187"/>
                    <a:pt x="1934" y="699"/>
                  </a:cubicBezTo>
                  <a:cubicBezTo>
                    <a:pt x="0" y="2509"/>
                    <a:pt x="1725" y="5478"/>
                    <a:pt x="1725" y="5478"/>
                  </a:cubicBezTo>
                  <a:lnTo>
                    <a:pt x="6665" y="1315"/>
                  </a:lnTo>
                  <a:cubicBezTo>
                    <a:pt x="6665" y="1315"/>
                    <a:pt x="5227" y="1"/>
                    <a:pt x="3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3"/>
            <p:cNvSpPr/>
            <p:nvPr/>
          </p:nvSpPr>
          <p:spPr>
            <a:xfrm>
              <a:off x="7011557" y="1831380"/>
              <a:ext cx="195713" cy="215860"/>
            </a:xfrm>
            <a:custGeom>
              <a:avLst/>
              <a:gdLst/>
              <a:ahLst/>
              <a:cxnLst/>
              <a:rect l="l" t="t" r="r" b="b"/>
              <a:pathLst>
                <a:path w="1836" h="2025" extrusionOk="0">
                  <a:moveTo>
                    <a:pt x="1337" y="0"/>
                  </a:moveTo>
                  <a:cubicBezTo>
                    <a:pt x="1226" y="0"/>
                    <a:pt x="1117" y="38"/>
                    <a:pt x="1047" y="126"/>
                  </a:cubicBezTo>
                  <a:lnTo>
                    <a:pt x="160" y="1271"/>
                  </a:lnTo>
                  <a:cubicBezTo>
                    <a:pt x="0" y="1444"/>
                    <a:pt x="0" y="1715"/>
                    <a:pt x="160" y="1899"/>
                  </a:cubicBezTo>
                  <a:cubicBezTo>
                    <a:pt x="245" y="1977"/>
                    <a:pt x="371" y="2024"/>
                    <a:pt x="494" y="2024"/>
                  </a:cubicBezTo>
                  <a:cubicBezTo>
                    <a:pt x="604" y="2024"/>
                    <a:pt x="713" y="1987"/>
                    <a:pt x="789" y="1899"/>
                  </a:cubicBezTo>
                  <a:lnTo>
                    <a:pt x="1676" y="754"/>
                  </a:lnTo>
                  <a:cubicBezTo>
                    <a:pt x="1836" y="581"/>
                    <a:pt x="1836" y="310"/>
                    <a:pt x="1676" y="126"/>
                  </a:cubicBezTo>
                  <a:cubicBezTo>
                    <a:pt x="1591" y="48"/>
                    <a:pt x="1462"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3"/>
            <p:cNvSpPr/>
            <p:nvPr/>
          </p:nvSpPr>
          <p:spPr>
            <a:xfrm>
              <a:off x="6863172" y="1527362"/>
              <a:ext cx="709193" cy="584048"/>
            </a:xfrm>
            <a:custGeom>
              <a:avLst/>
              <a:gdLst/>
              <a:ahLst/>
              <a:cxnLst/>
              <a:rect l="l" t="t" r="r" b="b"/>
              <a:pathLst>
                <a:path w="6653" h="5479" extrusionOk="0">
                  <a:moveTo>
                    <a:pt x="2989" y="1"/>
                  </a:moveTo>
                  <a:cubicBezTo>
                    <a:pt x="1438" y="1"/>
                    <a:pt x="0" y="1315"/>
                    <a:pt x="0" y="1315"/>
                  </a:cubicBezTo>
                  <a:lnTo>
                    <a:pt x="4940" y="5478"/>
                  </a:lnTo>
                  <a:cubicBezTo>
                    <a:pt x="4940" y="5478"/>
                    <a:pt x="6652" y="2509"/>
                    <a:pt x="4718" y="699"/>
                  </a:cubicBezTo>
                  <a:cubicBezTo>
                    <a:pt x="4173" y="187"/>
                    <a:pt x="3573" y="1"/>
                    <a:pt x="2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3"/>
            <p:cNvSpPr/>
            <p:nvPr/>
          </p:nvSpPr>
          <p:spPr>
            <a:xfrm>
              <a:off x="5603919" y="1793538"/>
              <a:ext cx="1822604" cy="1822604"/>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3"/>
            <p:cNvSpPr/>
            <p:nvPr/>
          </p:nvSpPr>
          <p:spPr>
            <a:xfrm>
              <a:off x="5680031" y="1943841"/>
              <a:ext cx="1670383" cy="1521679"/>
            </a:xfrm>
            <a:custGeom>
              <a:avLst/>
              <a:gdLst/>
              <a:ahLst/>
              <a:cxnLst/>
              <a:rect l="l" t="t" r="r" b="b"/>
              <a:pathLst>
                <a:path w="15670" h="14275" extrusionOk="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3"/>
            <p:cNvSpPr/>
            <p:nvPr/>
          </p:nvSpPr>
          <p:spPr>
            <a:xfrm>
              <a:off x="5249051" y="2160449"/>
              <a:ext cx="317447" cy="120349"/>
            </a:xfrm>
            <a:custGeom>
              <a:avLst/>
              <a:gdLst/>
              <a:ahLst/>
              <a:cxnLst/>
              <a:rect l="l" t="t" r="r" b="b"/>
              <a:pathLst>
                <a:path w="2978" h="1129" extrusionOk="0">
                  <a:moveTo>
                    <a:pt x="2703" y="0"/>
                  </a:moveTo>
                  <a:cubicBezTo>
                    <a:pt x="2687" y="0"/>
                    <a:pt x="2669" y="3"/>
                    <a:pt x="2652" y="7"/>
                  </a:cubicBezTo>
                  <a:cubicBezTo>
                    <a:pt x="1826" y="204"/>
                    <a:pt x="1001" y="451"/>
                    <a:pt x="200" y="746"/>
                  </a:cubicBezTo>
                  <a:cubicBezTo>
                    <a:pt x="1" y="813"/>
                    <a:pt x="60" y="1128"/>
                    <a:pt x="245" y="1128"/>
                  </a:cubicBezTo>
                  <a:cubicBezTo>
                    <a:pt x="265" y="1128"/>
                    <a:pt x="288" y="1125"/>
                    <a:pt x="311" y="1116"/>
                  </a:cubicBezTo>
                  <a:cubicBezTo>
                    <a:pt x="1112" y="820"/>
                    <a:pt x="1925" y="574"/>
                    <a:pt x="2750" y="377"/>
                  </a:cubicBezTo>
                  <a:cubicBezTo>
                    <a:pt x="2978" y="320"/>
                    <a:pt x="2900" y="0"/>
                    <a:pt x="2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3"/>
            <p:cNvSpPr/>
            <p:nvPr/>
          </p:nvSpPr>
          <p:spPr>
            <a:xfrm>
              <a:off x="5333158" y="2259586"/>
              <a:ext cx="232916" cy="180150"/>
            </a:xfrm>
            <a:custGeom>
              <a:avLst/>
              <a:gdLst/>
              <a:ahLst/>
              <a:cxnLst/>
              <a:rect l="l" t="t" r="r" b="b"/>
              <a:pathLst>
                <a:path w="2185" h="1690" extrusionOk="0">
                  <a:moveTo>
                    <a:pt x="1936" y="0"/>
                  </a:moveTo>
                  <a:cubicBezTo>
                    <a:pt x="1905" y="0"/>
                    <a:pt x="1871" y="12"/>
                    <a:pt x="1838" y="38"/>
                  </a:cubicBezTo>
                  <a:lnTo>
                    <a:pt x="163" y="1319"/>
                  </a:lnTo>
                  <a:cubicBezTo>
                    <a:pt x="1" y="1451"/>
                    <a:pt x="105" y="1690"/>
                    <a:pt x="256" y="1690"/>
                  </a:cubicBezTo>
                  <a:cubicBezTo>
                    <a:pt x="289" y="1690"/>
                    <a:pt x="324" y="1678"/>
                    <a:pt x="360" y="1652"/>
                  </a:cubicBezTo>
                  <a:lnTo>
                    <a:pt x="2023" y="371"/>
                  </a:lnTo>
                  <a:cubicBezTo>
                    <a:pt x="2184" y="239"/>
                    <a:pt x="2081" y="0"/>
                    <a:pt x="1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3"/>
            <p:cNvSpPr/>
            <p:nvPr/>
          </p:nvSpPr>
          <p:spPr>
            <a:xfrm>
              <a:off x="5495828" y="2321519"/>
              <a:ext cx="118110" cy="229824"/>
            </a:xfrm>
            <a:custGeom>
              <a:avLst/>
              <a:gdLst/>
              <a:ahLst/>
              <a:cxnLst/>
              <a:rect l="l" t="t" r="r" b="b"/>
              <a:pathLst>
                <a:path w="1108" h="2156" extrusionOk="0">
                  <a:moveTo>
                    <a:pt x="876" y="1"/>
                  </a:moveTo>
                  <a:cubicBezTo>
                    <a:pt x="800" y="1"/>
                    <a:pt x="723" y="41"/>
                    <a:pt x="694" y="135"/>
                  </a:cubicBezTo>
                  <a:cubicBezTo>
                    <a:pt x="497" y="738"/>
                    <a:pt x="287" y="1329"/>
                    <a:pt x="53" y="1921"/>
                  </a:cubicBezTo>
                  <a:cubicBezTo>
                    <a:pt x="1" y="2063"/>
                    <a:pt x="118" y="2156"/>
                    <a:pt x="236" y="2156"/>
                  </a:cubicBezTo>
                  <a:cubicBezTo>
                    <a:pt x="312" y="2156"/>
                    <a:pt x="389" y="2118"/>
                    <a:pt x="423" y="2032"/>
                  </a:cubicBezTo>
                  <a:cubicBezTo>
                    <a:pt x="657" y="1440"/>
                    <a:pt x="866" y="837"/>
                    <a:pt x="1063" y="233"/>
                  </a:cubicBezTo>
                  <a:cubicBezTo>
                    <a:pt x="1108" y="92"/>
                    <a:pt x="992" y="1"/>
                    <a:pt x="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3"/>
            <p:cNvSpPr/>
            <p:nvPr/>
          </p:nvSpPr>
          <p:spPr>
            <a:xfrm>
              <a:off x="7433796" y="2102673"/>
              <a:ext cx="317341" cy="120349"/>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3"/>
            <p:cNvSpPr/>
            <p:nvPr/>
          </p:nvSpPr>
          <p:spPr>
            <a:xfrm>
              <a:off x="7433902" y="2201916"/>
              <a:ext cx="233235" cy="181322"/>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3"/>
            <p:cNvSpPr/>
            <p:nvPr/>
          </p:nvSpPr>
          <p:spPr>
            <a:xfrm>
              <a:off x="7386253" y="2265129"/>
              <a:ext cx="117577" cy="229504"/>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6" name="Google Shape;1476;p63"/>
            <p:cNvGrpSpPr/>
            <p:nvPr/>
          </p:nvGrpSpPr>
          <p:grpSpPr>
            <a:xfrm>
              <a:off x="5990940" y="2321738"/>
              <a:ext cx="1018313" cy="538491"/>
              <a:chOff x="1486603" y="3317776"/>
              <a:chExt cx="1018313" cy="538491"/>
            </a:xfrm>
          </p:grpSpPr>
          <p:sp>
            <p:nvSpPr>
              <p:cNvPr id="1477" name="Google Shape;1477;p63"/>
              <p:cNvSpPr/>
              <p:nvPr/>
            </p:nvSpPr>
            <p:spPr>
              <a:xfrm rot="664590">
                <a:off x="1515847" y="3362470"/>
                <a:ext cx="405829" cy="343770"/>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3"/>
              <p:cNvSpPr/>
              <p:nvPr/>
            </p:nvSpPr>
            <p:spPr>
              <a:xfrm rot="664590">
                <a:off x="1683733" y="3468232"/>
                <a:ext cx="227521" cy="199232"/>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3"/>
              <p:cNvSpPr/>
              <p:nvPr/>
            </p:nvSpPr>
            <p:spPr>
              <a:xfrm rot="664590">
                <a:off x="2090796" y="3351492"/>
                <a:ext cx="384506" cy="345547"/>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3"/>
              <p:cNvSpPr/>
              <p:nvPr/>
            </p:nvSpPr>
            <p:spPr>
              <a:xfrm rot="664590">
                <a:off x="2111196" y="3437087"/>
                <a:ext cx="221804" cy="199310"/>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3"/>
              <p:cNvSpPr/>
              <p:nvPr/>
            </p:nvSpPr>
            <p:spPr>
              <a:xfrm rot="-141656">
                <a:off x="1931197" y="3608320"/>
                <a:ext cx="145704" cy="71459"/>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3"/>
              <p:cNvSpPr/>
              <p:nvPr/>
            </p:nvSpPr>
            <p:spPr>
              <a:xfrm rot="664590">
                <a:off x="1632619" y="3682137"/>
                <a:ext cx="172282" cy="159061"/>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63"/>
              <p:cNvSpPr/>
              <p:nvPr/>
            </p:nvSpPr>
            <p:spPr>
              <a:xfrm rot="664590">
                <a:off x="2243165" y="3650770"/>
                <a:ext cx="173209" cy="158134"/>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84" name="Google Shape;1484;p63"/>
            <p:cNvCxnSpPr/>
            <p:nvPr/>
          </p:nvCxnSpPr>
          <p:spPr>
            <a:xfrm>
              <a:off x="6523925" y="1943348"/>
              <a:ext cx="0" cy="250500"/>
            </a:xfrm>
            <a:prstGeom prst="straightConnector1">
              <a:avLst/>
            </a:prstGeom>
            <a:noFill/>
            <a:ln w="19050" cap="flat" cmpd="sng">
              <a:solidFill>
                <a:srgbClr val="141414"/>
              </a:solidFill>
              <a:prstDash val="solid"/>
              <a:round/>
              <a:headEnd type="none" w="med" len="med"/>
              <a:tailEnd type="none" w="med" len="med"/>
            </a:ln>
          </p:spPr>
        </p:cxnSp>
        <p:cxnSp>
          <p:nvCxnSpPr>
            <p:cNvPr id="1485" name="Google Shape;1485;p63"/>
            <p:cNvCxnSpPr/>
            <p:nvPr/>
          </p:nvCxnSpPr>
          <p:spPr>
            <a:xfrm rot="10800000">
              <a:off x="6523925" y="3258229"/>
              <a:ext cx="0" cy="210300"/>
            </a:xfrm>
            <a:prstGeom prst="straightConnector1">
              <a:avLst/>
            </a:prstGeom>
            <a:noFill/>
            <a:ln w="19050" cap="flat" cmpd="sng">
              <a:solidFill>
                <a:srgbClr val="141414"/>
              </a:solidFill>
              <a:prstDash val="solid"/>
              <a:round/>
              <a:headEnd type="none" w="med" len="med"/>
              <a:tailEnd type="none" w="med" len="med"/>
            </a:ln>
          </p:spPr>
        </p:cxnSp>
        <p:cxnSp>
          <p:nvCxnSpPr>
            <p:cNvPr id="1486" name="Google Shape;1486;p63"/>
            <p:cNvCxnSpPr/>
            <p:nvPr/>
          </p:nvCxnSpPr>
          <p:spPr>
            <a:xfrm>
              <a:off x="5755231" y="2674373"/>
              <a:ext cx="233700" cy="0"/>
            </a:xfrm>
            <a:prstGeom prst="straightConnector1">
              <a:avLst/>
            </a:prstGeom>
            <a:noFill/>
            <a:ln w="19050" cap="flat" cmpd="sng">
              <a:solidFill>
                <a:srgbClr val="141414"/>
              </a:solidFill>
              <a:prstDash val="solid"/>
              <a:round/>
              <a:headEnd type="none" w="med" len="med"/>
              <a:tailEnd type="none" w="med" len="med"/>
            </a:ln>
          </p:spPr>
        </p:cxnSp>
        <p:cxnSp>
          <p:nvCxnSpPr>
            <p:cNvPr id="1487" name="Google Shape;1487;p63"/>
            <p:cNvCxnSpPr/>
            <p:nvPr/>
          </p:nvCxnSpPr>
          <p:spPr>
            <a:xfrm rot="10800000">
              <a:off x="7083350" y="2672573"/>
              <a:ext cx="192600" cy="3600"/>
            </a:xfrm>
            <a:prstGeom prst="straightConnector1">
              <a:avLst/>
            </a:prstGeom>
            <a:noFill/>
            <a:ln w="19050" cap="flat" cmpd="sng">
              <a:solidFill>
                <a:srgbClr val="141414"/>
              </a:solidFill>
              <a:prstDash val="solid"/>
              <a:round/>
              <a:headEnd type="none" w="med" len="med"/>
              <a:tailEnd type="none" w="med" len="med"/>
            </a:ln>
          </p:spPr>
        </p:cxnSp>
      </p:grpSp>
      <p:grpSp>
        <p:nvGrpSpPr>
          <p:cNvPr id="1488" name="Google Shape;1488;p63"/>
          <p:cNvGrpSpPr/>
          <p:nvPr/>
        </p:nvGrpSpPr>
        <p:grpSpPr>
          <a:xfrm rot="-944163">
            <a:off x="6424214" y="2876586"/>
            <a:ext cx="2509844" cy="1895136"/>
            <a:chOff x="5208400" y="1864151"/>
            <a:chExt cx="2509900" cy="1895178"/>
          </a:xfrm>
        </p:grpSpPr>
        <p:grpSp>
          <p:nvGrpSpPr>
            <p:cNvPr id="1489" name="Google Shape;1489;p63"/>
            <p:cNvGrpSpPr/>
            <p:nvPr/>
          </p:nvGrpSpPr>
          <p:grpSpPr>
            <a:xfrm>
              <a:off x="5799479" y="1864151"/>
              <a:ext cx="1301120" cy="909929"/>
              <a:chOff x="5799479" y="1864151"/>
              <a:chExt cx="1301120" cy="909929"/>
            </a:xfrm>
          </p:grpSpPr>
          <p:sp>
            <p:nvSpPr>
              <p:cNvPr id="1490" name="Google Shape;1490;p63"/>
              <p:cNvSpPr/>
              <p:nvPr/>
            </p:nvSpPr>
            <p:spPr>
              <a:xfrm rot="2182073">
                <a:off x="6364857" y="2330318"/>
                <a:ext cx="196977" cy="217126"/>
              </a:xfrm>
              <a:custGeom>
                <a:avLst/>
                <a:gdLst/>
                <a:ahLst/>
                <a:cxnLst/>
                <a:rect l="l" t="t" r="r" b="b"/>
                <a:pathLst>
                  <a:path w="1837" h="2025" extrusionOk="0">
                    <a:moveTo>
                      <a:pt x="490" y="0"/>
                    </a:moveTo>
                    <a:cubicBezTo>
                      <a:pt x="365" y="0"/>
                      <a:pt x="239" y="48"/>
                      <a:pt x="161" y="126"/>
                    </a:cubicBezTo>
                    <a:cubicBezTo>
                      <a:pt x="1" y="310"/>
                      <a:pt x="1" y="581"/>
                      <a:pt x="161" y="754"/>
                    </a:cubicBezTo>
                    <a:lnTo>
                      <a:pt x="173" y="754"/>
                    </a:lnTo>
                    <a:lnTo>
                      <a:pt x="1048" y="1899"/>
                    </a:lnTo>
                    <a:cubicBezTo>
                      <a:pt x="1118" y="1987"/>
                      <a:pt x="1226" y="2024"/>
                      <a:pt x="1337" y="2024"/>
                    </a:cubicBezTo>
                    <a:cubicBezTo>
                      <a:pt x="1460" y="2024"/>
                      <a:pt x="1586" y="1977"/>
                      <a:pt x="1664" y="1899"/>
                    </a:cubicBezTo>
                    <a:cubicBezTo>
                      <a:pt x="1836" y="1715"/>
                      <a:pt x="1836" y="1444"/>
                      <a:pt x="1664" y="1271"/>
                    </a:cubicBezTo>
                    <a:lnTo>
                      <a:pt x="789" y="126"/>
                    </a:lnTo>
                    <a:cubicBezTo>
                      <a:pt x="714" y="38"/>
                      <a:pt x="602" y="0"/>
                      <a:pt x="4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3"/>
              <p:cNvSpPr/>
              <p:nvPr/>
            </p:nvSpPr>
            <p:spPr>
              <a:xfrm rot="2410440">
                <a:off x="6078170" y="2025379"/>
                <a:ext cx="714660" cy="587472"/>
              </a:xfrm>
              <a:custGeom>
                <a:avLst/>
                <a:gdLst/>
                <a:ahLst/>
                <a:cxnLst/>
                <a:rect l="l" t="t" r="r" b="b"/>
                <a:pathLst>
                  <a:path w="6665" h="5479" extrusionOk="0">
                    <a:moveTo>
                      <a:pt x="3671" y="1"/>
                    </a:moveTo>
                    <a:cubicBezTo>
                      <a:pt x="3086" y="1"/>
                      <a:pt x="2483" y="187"/>
                      <a:pt x="1934" y="699"/>
                    </a:cubicBezTo>
                    <a:cubicBezTo>
                      <a:pt x="0" y="2509"/>
                      <a:pt x="1725" y="5478"/>
                      <a:pt x="1725" y="5478"/>
                    </a:cubicBezTo>
                    <a:lnTo>
                      <a:pt x="6665" y="1315"/>
                    </a:lnTo>
                    <a:cubicBezTo>
                      <a:pt x="6665" y="1315"/>
                      <a:pt x="5227" y="1"/>
                      <a:pt x="3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2" name="Google Shape;1492;p63"/>
              <p:cNvGrpSpPr/>
              <p:nvPr/>
            </p:nvGrpSpPr>
            <p:grpSpPr>
              <a:xfrm rot="3719058">
                <a:off x="5844468" y="2106450"/>
                <a:ext cx="216580" cy="232017"/>
                <a:chOff x="10834589" y="3032874"/>
                <a:chExt cx="364886" cy="390894"/>
              </a:xfrm>
            </p:grpSpPr>
            <p:sp>
              <p:nvSpPr>
                <p:cNvPr id="1493" name="Google Shape;1493;p63"/>
                <p:cNvSpPr/>
                <p:nvPr/>
              </p:nvSpPr>
              <p:spPr>
                <a:xfrm>
                  <a:off x="10834589" y="3032874"/>
                  <a:ext cx="317447" cy="120349"/>
                </a:xfrm>
                <a:custGeom>
                  <a:avLst/>
                  <a:gdLst/>
                  <a:ahLst/>
                  <a:cxnLst/>
                  <a:rect l="l" t="t" r="r" b="b"/>
                  <a:pathLst>
                    <a:path w="2978" h="1129" extrusionOk="0">
                      <a:moveTo>
                        <a:pt x="2703" y="0"/>
                      </a:moveTo>
                      <a:cubicBezTo>
                        <a:pt x="2687" y="0"/>
                        <a:pt x="2669" y="3"/>
                        <a:pt x="2652" y="7"/>
                      </a:cubicBezTo>
                      <a:cubicBezTo>
                        <a:pt x="1826" y="204"/>
                        <a:pt x="1001" y="451"/>
                        <a:pt x="200" y="746"/>
                      </a:cubicBezTo>
                      <a:cubicBezTo>
                        <a:pt x="1" y="813"/>
                        <a:pt x="60" y="1128"/>
                        <a:pt x="245" y="1128"/>
                      </a:cubicBezTo>
                      <a:cubicBezTo>
                        <a:pt x="265" y="1128"/>
                        <a:pt x="288" y="1125"/>
                        <a:pt x="311" y="1116"/>
                      </a:cubicBezTo>
                      <a:cubicBezTo>
                        <a:pt x="1112" y="820"/>
                        <a:pt x="1925" y="574"/>
                        <a:pt x="2750" y="377"/>
                      </a:cubicBezTo>
                      <a:cubicBezTo>
                        <a:pt x="2978" y="320"/>
                        <a:pt x="2900" y="0"/>
                        <a:pt x="2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3"/>
                <p:cNvSpPr/>
                <p:nvPr/>
              </p:nvSpPr>
              <p:spPr>
                <a:xfrm>
                  <a:off x="10918695" y="3132011"/>
                  <a:ext cx="232916" cy="180150"/>
                </a:xfrm>
                <a:custGeom>
                  <a:avLst/>
                  <a:gdLst/>
                  <a:ahLst/>
                  <a:cxnLst/>
                  <a:rect l="l" t="t" r="r" b="b"/>
                  <a:pathLst>
                    <a:path w="2185" h="1690" extrusionOk="0">
                      <a:moveTo>
                        <a:pt x="1936" y="0"/>
                      </a:moveTo>
                      <a:cubicBezTo>
                        <a:pt x="1905" y="0"/>
                        <a:pt x="1871" y="12"/>
                        <a:pt x="1838" y="38"/>
                      </a:cubicBezTo>
                      <a:lnTo>
                        <a:pt x="163" y="1319"/>
                      </a:lnTo>
                      <a:cubicBezTo>
                        <a:pt x="1" y="1451"/>
                        <a:pt x="105" y="1690"/>
                        <a:pt x="256" y="1690"/>
                      </a:cubicBezTo>
                      <a:cubicBezTo>
                        <a:pt x="289" y="1690"/>
                        <a:pt x="324" y="1678"/>
                        <a:pt x="360" y="1652"/>
                      </a:cubicBezTo>
                      <a:lnTo>
                        <a:pt x="2023" y="371"/>
                      </a:lnTo>
                      <a:cubicBezTo>
                        <a:pt x="2184" y="239"/>
                        <a:pt x="2081" y="0"/>
                        <a:pt x="19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3"/>
                <p:cNvSpPr/>
                <p:nvPr/>
              </p:nvSpPr>
              <p:spPr>
                <a:xfrm>
                  <a:off x="11081365" y="3193944"/>
                  <a:ext cx="118110" cy="229824"/>
                </a:xfrm>
                <a:custGeom>
                  <a:avLst/>
                  <a:gdLst/>
                  <a:ahLst/>
                  <a:cxnLst/>
                  <a:rect l="l" t="t" r="r" b="b"/>
                  <a:pathLst>
                    <a:path w="1108" h="2156" extrusionOk="0">
                      <a:moveTo>
                        <a:pt x="876" y="1"/>
                      </a:moveTo>
                      <a:cubicBezTo>
                        <a:pt x="800" y="1"/>
                        <a:pt x="723" y="41"/>
                        <a:pt x="694" y="135"/>
                      </a:cubicBezTo>
                      <a:cubicBezTo>
                        <a:pt x="497" y="738"/>
                        <a:pt x="287" y="1329"/>
                        <a:pt x="53" y="1921"/>
                      </a:cubicBezTo>
                      <a:cubicBezTo>
                        <a:pt x="1" y="2063"/>
                        <a:pt x="118" y="2156"/>
                        <a:pt x="236" y="2156"/>
                      </a:cubicBezTo>
                      <a:cubicBezTo>
                        <a:pt x="312" y="2156"/>
                        <a:pt x="389" y="2118"/>
                        <a:pt x="423" y="2032"/>
                      </a:cubicBezTo>
                      <a:cubicBezTo>
                        <a:pt x="657" y="1440"/>
                        <a:pt x="866" y="837"/>
                        <a:pt x="1063" y="233"/>
                      </a:cubicBezTo>
                      <a:cubicBezTo>
                        <a:pt x="1108" y="92"/>
                        <a:pt x="992" y="1"/>
                        <a:pt x="8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63"/>
              <p:cNvGrpSpPr/>
              <p:nvPr/>
            </p:nvGrpSpPr>
            <p:grpSpPr>
              <a:xfrm rot="-2700000">
                <a:off x="6833488" y="2066299"/>
                <a:ext cx="216575" cy="232646"/>
                <a:chOff x="9320140" y="1507998"/>
                <a:chExt cx="364884" cy="391960"/>
              </a:xfrm>
            </p:grpSpPr>
            <p:sp>
              <p:nvSpPr>
                <p:cNvPr id="1497" name="Google Shape;1497;p63"/>
                <p:cNvSpPr/>
                <p:nvPr/>
              </p:nvSpPr>
              <p:spPr>
                <a:xfrm>
                  <a:off x="9367683" y="1507998"/>
                  <a:ext cx="317341" cy="120349"/>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63"/>
                <p:cNvSpPr/>
                <p:nvPr/>
              </p:nvSpPr>
              <p:spPr>
                <a:xfrm>
                  <a:off x="9367790" y="1607241"/>
                  <a:ext cx="233235" cy="181322"/>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63"/>
                <p:cNvSpPr/>
                <p:nvPr/>
              </p:nvSpPr>
              <p:spPr>
                <a:xfrm>
                  <a:off x="9320140" y="1670454"/>
                  <a:ext cx="117577" cy="229504"/>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0" name="Google Shape;1500;p63"/>
              <p:cNvSpPr/>
              <p:nvPr/>
            </p:nvSpPr>
            <p:spPr>
              <a:xfrm>
                <a:off x="6304527" y="2187679"/>
                <a:ext cx="147373" cy="124845"/>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3"/>
              <p:cNvSpPr/>
              <p:nvPr/>
            </p:nvSpPr>
            <p:spPr>
              <a:xfrm>
                <a:off x="6336896" y="2202010"/>
                <a:ext cx="82622" cy="72354"/>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3"/>
              <p:cNvSpPr/>
              <p:nvPr/>
            </p:nvSpPr>
            <p:spPr>
              <a:xfrm>
                <a:off x="6482550" y="2187355"/>
                <a:ext cx="139630" cy="125490"/>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3"/>
              <p:cNvSpPr/>
              <p:nvPr/>
            </p:nvSpPr>
            <p:spPr>
              <a:xfrm>
                <a:off x="6501435" y="2201999"/>
                <a:ext cx="80546" cy="72382"/>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3"/>
              <p:cNvSpPr/>
              <p:nvPr/>
            </p:nvSpPr>
            <p:spPr>
              <a:xfrm>
                <a:off x="6328169" y="2310855"/>
                <a:ext cx="62563" cy="57765"/>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3"/>
              <p:cNvSpPr/>
              <p:nvPr/>
            </p:nvSpPr>
            <p:spPr>
              <a:xfrm>
                <a:off x="6543274" y="2311021"/>
                <a:ext cx="62899" cy="57429"/>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3"/>
              <p:cNvSpPr/>
              <p:nvPr/>
            </p:nvSpPr>
            <p:spPr>
              <a:xfrm rot="817113">
                <a:off x="6419509" y="2322918"/>
                <a:ext cx="89571" cy="33645"/>
              </a:xfrm>
              <a:custGeom>
                <a:avLst/>
                <a:gdLst/>
                <a:ahLst/>
                <a:cxnLst/>
                <a:rect l="l" t="t" r="r" b="b"/>
                <a:pathLst>
                  <a:path w="1886" h="925" fill="none" extrusionOk="0">
                    <a:moveTo>
                      <a:pt x="1" y="271"/>
                    </a:moveTo>
                    <a:cubicBezTo>
                      <a:pt x="1" y="271"/>
                      <a:pt x="1048" y="924"/>
                      <a:pt x="1886" y="0"/>
                    </a:cubicBezTo>
                  </a:path>
                </a:pathLst>
              </a:custGeom>
              <a:noFill/>
              <a:ln w="19050"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63"/>
            <p:cNvGrpSpPr/>
            <p:nvPr/>
          </p:nvGrpSpPr>
          <p:grpSpPr>
            <a:xfrm>
              <a:off x="5208400" y="2526928"/>
              <a:ext cx="2509900" cy="1232400"/>
              <a:chOff x="5208400" y="2526928"/>
              <a:chExt cx="2509900" cy="1232400"/>
            </a:xfrm>
          </p:grpSpPr>
          <p:sp>
            <p:nvSpPr>
              <p:cNvPr id="1508" name="Google Shape;1508;p63"/>
              <p:cNvSpPr/>
              <p:nvPr/>
            </p:nvSpPr>
            <p:spPr>
              <a:xfrm>
                <a:off x="5344301" y="2526928"/>
                <a:ext cx="2238000" cy="1232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3"/>
              <p:cNvSpPr/>
              <p:nvPr/>
            </p:nvSpPr>
            <p:spPr>
              <a:xfrm rot="-5400000">
                <a:off x="5155450" y="3075178"/>
                <a:ext cx="241800" cy="135900"/>
              </a:xfrm>
              <a:prstGeom prst="round2SameRect">
                <a:avLst>
                  <a:gd name="adj1" fmla="val 16667"/>
                  <a:gd name="adj2" fmla="val 0"/>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rot="5400000">
                <a:off x="7529450" y="3075178"/>
                <a:ext cx="241800" cy="135900"/>
              </a:xfrm>
              <a:prstGeom prst="round2SameRect">
                <a:avLst>
                  <a:gd name="adj1" fmla="val 16667"/>
                  <a:gd name="adj2" fmla="val 0"/>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1" name="Google Shape;1511;p63"/>
            <p:cNvSpPr/>
            <p:nvPr/>
          </p:nvSpPr>
          <p:spPr>
            <a:xfrm>
              <a:off x="5511252" y="2732278"/>
              <a:ext cx="826800" cy="82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Oswald"/>
                  <a:ea typeface="Oswald"/>
                  <a:cs typeface="Oswald"/>
                  <a:sym typeface="Oswald"/>
                </a:rPr>
                <a:t>50</a:t>
              </a:r>
              <a:endParaRPr sz="2400" b="1">
                <a:latin typeface="Oswald"/>
                <a:ea typeface="Oswald"/>
                <a:cs typeface="Oswald"/>
                <a:sym typeface="Oswald"/>
              </a:endParaRPr>
            </a:p>
          </p:txBody>
        </p:sp>
        <p:sp>
          <p:nvSpPr>
            <p:cNvPr id="1512" name="Google Shape;1512;p63"/>
            <p:cNvSpPr/>
            <p:nvPr/>
          </p:nvSpPr>
          <p:spPr>
            <a:xfrm>
              <a:off x="6406193" y="2938541"/>
              <a:ext cx="114300" cy="114300"/>
            </a:xfrm>
            <a:prstGeom prst="ellipse">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3"/>
            <p:cNvSpPr/>
            <p:nvPr/>
          </p:nvSpPr>
          <p:spPr>
            <a:xfrm>
              <a:off x="6406193" y="3304783"/>
              <a:ext cx="114300" cy="114300"/>
            </a:xfrm>
            <a:prstGeom prst="ellipse">
              <a:avLst/>
            </a:pr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a:off x="6588695" y="2732278"/>
              <a:ext cx="826800" cy="821700"/>
            </a:xfrm>
            <a:prstGeom prst="roundRect">
              <a:avLst>
                <a:gd name="adj" fmla="val 16667"/>
              </a:avLst>
            </a:prstGeom>
            <a:solidFill>
              <a:srgbClr val="EFEFE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latin typeface="Oswald"/>
                  <a:ea typeface="Oswald"/>
                  <a:cs typeface="Oswald"/>
                  <a:sym typeface="Oswald"/>
                </a:rPr>
                <a:t>00</a:t>
              </a:r>
              <a:endParaRPr sz="2400" b="1">
                <a:latin typeface="Oswald"/>
                <a:ea typeface="Oswald"/>
                <a:cs typeface="Oswald"/>
                <a:sym typeface="Oswald"/>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sp>
        <p:nvSpPr>
          <p:cNvPr id="1519" name="Google Shape;1519;p64"/>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Take Your Pick!</a:t>
            </a:r>
            <a:endParaRPr/>
          </a:p>
        </p:txBody>
      </p:sp>
      <p:sp>
        <p:nvSpPr>
          <p:cNvPr id="1520" name="Google Shape;1520;p64"/>
          <p:cNvSpPr txBox="1">
            <a:spLocks noGrp="1"/>
          </p:cNvSpPr>
          <p:nvPr>
            <p:ph type="title" idx="2"/>
          </p:nvPr>
        </p:nvSpPr>
        <p:spPr>
          <a:xfrm>
            <a:off x="720900" y="1321375"/>
            <a:ext cx="3385200" cy="3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Safeguard User Input</a:t>
            </a:r>
            <a:endParaRPr sz="2000"/>
          </a:p>
        </p:txBody>
      </p:sp>
      <p:sp>
        <p:nvSpPr>
          <p:cNvPr id="1521" name="Google Shape;1521;p64"/>
          <p:cNvSpPr txBox="1">
            <a:spLocks noGrp="1"/>
          </p:cNvSpPr>
          <p:nvPr>
            <p:ph type="subTitle" idx="1"/>
          </p:nvPr>
        </p:nvSpPr>
        <p:spPr>
          <a:xfrm>
            <a:off x="720890" y="1806423"/>
            <a:ext cx="3385200" cy="1216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t>In an ideal world, people would only enter valid inputs. However, sometimes intentionally or unintentionally, invalid inputs may be entered instead which breaks our code! Can we modify our code in order to ensure that the input can only be “higher” or “lower”?</a:t>
            </a:r>
            <a:endParaRPr/>
          </a:p>
        </p:txBody>
      </p:sp>
      <p:sp>
        <p:nvSpPr>
          <p:cNvPr id="1522" name="Google Shape;1522;p64"/>
          <p:cNvSpPr txBox="1">
            <a:spLocks noGrp="1"/>
          </p:cNvSpPr>
          <p:nvPr>
            <p:ph type="title" idx="3"/>
          </p:nvPr>
        </p:nvSpPr>
        <p:spPr>
          <a:xfrm>
            <a:off x="5000107" y="1321375"/>
            <a:ext cx="3423000" cy="32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a:t>Conditional Ending Messages</a:t>
            </a:r>
            <a:endParaRPr sz="2000"/>
          </a:p>
        </p:txBody>
      </p:sp>
      <p:sp>
        <p:nvSpPr>
          <p:cNvPr id="1523" name="Google Shape;1523;p64"/>
          <p:cNvSpPr txBox="1">
            <a:spLocks noGrp="1"/>
          </p:cNvSpPr>
          <p:nvPr>
            <p:ph type="subTitle" idx="4"/>
          </p:nvPr>
        </p:nvSpPr>
        <p:spPr>
          <a:xfrm>
            <a:off x="5000102" y="1806422"/>
            <a:ext cx="3423000" cy="1216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A printed score doesn’t say much. To give more context to the result, we can add conditional messages at the end which gauge players on how they performed! Write different messages for winning all, at least half, or less than half the rounds.</a:t>
            </a:r>
            <a:endParaRPr/>
          </a:p>
          <a:p>
            <a:pPr marL="0" lvl="0" indent="0" algn="l" rtl="0">
              <a:spcBef>
                <a:spcPts val="0"/>
              </a:spcBef>
              <a:spcAft>
                <a:spcPts val="0"/>
              </a:spcAft>
              <a:buNone/>
            </a:pPr>
            <a:endParaRPr/>
          </a:p>
        </p:txBody>
      </p:sp>
      <p:grpSp>
        <p:nvGrpSpPr>
          <p:cNvPr id="1524" name="Google Shape;1524;p64"/>
          <p:cNvGrpSpPr/>
          <p:nvPr/>
        </p:nvGrpSpPr>
        <p:grpSpPr>
          <a:xfrm>
            <a:off x="3277551" y="3304520"/>
            <a:ext cx="2588904" cy="1838969"/>
            <a:chOff x="3030077" y="2201496"/>
            <a:chExt cx="3083864" cy="2404824"/>
          </a:xfrm>
        </p:grpSpPr>
        <p:grpSp>
          <p:nvGrpSpPr>
            <p:cNvPr id="1525" name="Google Shape;1525;p64"/>
            <p:cNvGrpSpPr/>
            <p:nvPr/>
          </p:nvGrpSpPr>
          <p:grpSpPr>
            <a:xfrm flipH="1">
              <a:off x="5149778" y="2262509"/>
              <a:ext cx="964164" cy="1140725"/>
              <a:chOff x="4898226" y="1168669"/>
              <a:chExt cx="1085770" cy="1284600"/>
            </a:xfrm>
          </p:grpSpPr>
          <p:sp>
            <p:nvSpPr>
              <p:cNvPr id="1526" name="Google Shape;1526;p64"/>
              <p:cNvSpPr/>
              <p:nvPr/>
            </p:nvSpPr>
            <p:spPr>
              <a:xfrm flipH="1">
                <a:off x="5155061" y="1498052"/>
                <a:ext cx="828935" cy="955217"/>
              </a:xfrm>
              <a:custGeom>
                <a:avLst/>
                <a:gdLst/>
                <a:ahLst/>
                <a:cxnLst/>
                <a:rect l="l" t="t" r="r" b="b"/>
                <a:pathLst>
                  <a:path w="8796" h="10136" extrusionOk="0">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4"/>
              <p:cNvSpPr/>
              <p:nvPr/>
            </p:nvSpPr>
            <p:spPr>
              <a:xfrm flipH="1">
                <a:off x="4931870" y="1168669"/>
                <a:ext cx="377431" cy="497022"/>
              </a:xfrm>
              <a:custGeom>
                <a:avLst/>
                <a:gdLst/>
                <a:ahLst/>
                <a:cxnLst/>
                <a:rect l="l" t="t" r="r" b="b"/>
                <a:pathLst>
                  <a:path w="4005" h="5274" extrusionOk="0">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4"/>
              <p:cNvSpPr/>
              <p:nvPr/>
            </p:nvSpPr>
            <p:spPr>
              <a:xfrm flipH="1">
                <a:off x="4898226" y="1407295"/>
                <a:ext cx="411075" cy="258406"/>
              </a:xfrm>
              <a:custGeom>
                <a:avLst/>
                <a:gdLst/>
                <a:ahLst/>
                <a:cxnLst/>
                <a:rect l="l" t="t" r="r" b="b"/>
                <a:pathLst>
                  <a:path w="4362" h="2742" extrusionOk="0">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4"/>
              <p:cNvSpPr/>
              <p:nvPr/>
            </p:nvSpPr>
            <p:spPr>
              <a:xfrm flipH="1">
                <a:off x="5025912" y="1475245"/>
                <a:ext cx="70868" cy="112711"/>
              </a:xfrm>
              <a:custGeom>
                <a:avLst/>
                <a:gdLst/>
                <a:ahLst/>
                <a:cxnLst/>
                <a:rect l="l" t="t" r="r" b="b"/>
                <a:pathLst>
                  <a:path w="752" h="1196" extrusionOk="0">
                    <a:moveTo>
                      <a:pt x="752" y="0"/>
                    </a:moveTo>
                    <a:cubicBezTo>
                      <a:pt x="382" y="173"/>
                      <a:pt x="0" y="308"/>
                      <a:pt x="0" y="308"/>
                    </a:cubicBezTo>
                    <a:cubicBezTo>
                      <a:pt x="173" y="567"/>
                      <a:pt x="234" y="899"/>
                      <a:pt x="160" y="1195"/>
                    </a:cubicBezTo>
                    <a:lnTo>
                      <a:pt x="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4"/>
              <p:cNvSpPr/>
              <p:nvPr/>
            </p:nvSpPr>
            <p:spPr>
              <a:xfrm flipH="1">
                <a:off x="5025912" y="1475245"/>
                <a:ext cx="70868" cy="112711"/>
              </a:xfrm>
              <a:custGeom>
                <a:avLst/>
                <a:gdLst/>
                <a:ahLst/>
                <a:cxnLst/>
                <a:rect l="l" t="t" r="r" b="b"/>
                <a:pathLst>
                  <a:path w="752" h="1196" fill="none" extrusionOk="0">
                    <a:moveTo>
                      <a:pt x="752" y="0"/>
                    </a:moveTo>
                    <a:cubicBezTo>
                      <a:pt x="382" y="173"/>
                      <a:pt x="0" y="308"/>
                      <a:pt x="0" y="308"/>
                    </a:cubicBezTo>
                    <a:cubicBezTo>
                      <a:pt x="173" y="567"/>
                      <a:pt x="234" y="899"/>
                      <a:pt x="160" y="1195"/>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4"/>
              <p:cNvSpPr/>
              <p:nvPr/>
            </p:nvSpPr>
            <p:spPr>
              <a:xfrm flipH="1">
                <a:off x="5076994" y="1416060"/>
                <a:ext cx="118460" cy="26764"/>
              </a:xfrm>
              <a:custGeom>
                <a:avLst/>
                <a:gdLst/>
                <a:ahLst/>
                <a:cxnLst/>
                <a:rect l="l" t="t" r="r" b="b"/>
                <a:pathLst>
                  <a:path w="1257" h="284" extrusionOk="0">
                    <a:moveTo>
                      <a:pt x="1257" y="0"/>
                    </a:moveTo>
                    <a:lnTo>
                      <a:pt x="1257" y="0"/>
                    </a:lnTo>
                    <a:cubicBezTo>
                      <a:pt x="788" y="74"/>
                      <a:pt x="308" y="197"/>
                      <a:pt x="0" y="283"/>
                    </a:cubicBezTo>
                    <a:lnTo>
                      <a:pt x="1257"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4"/>
              <p:cNvSpPr/>
              <p:nvPr/>
            </p:nvSpPr>
            <p:spPr>
              <a:xfrm flipH="1">
                <a:off x="5076994" y="1416060"/>
                <a:ext cx="118460" cy="26764"/>
              </a:xfrm>
              <a:custGeom>
                <a:avLst/>
                <a:gdLst/>
                <a:ahLst/>
                <a:cxnLst/>
                <a:rect l="l" t="t" r="r" b="b"/>
                <a:pathLst>
                  <a:path w="1257" h="284" fill="none" extrusionOk="0">
                    <a:moveTo>
                      <a:pt x="0" y="283"/>
                    </a:moveTo>
                    <a:cubicBezTo>
                      <a:pt x="308" y="197"/>
                      <a:pt x="788" y="74"/>
                      <a:pt x="1257" y="0"/>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3" name="Google Shape;1533;p64"/>
            <p:cNvGrpSpPr/>
            <p:nvPr/>
          </p:nvGrpSpPr>
          <p:grpSpPr>
            <a:xfrm>
              <a:off x="4846035" y="3984855"/>
              <a:ext cx="913791" cy="621465"/>
              <a:chOff x="6989773" y="3139548"/>
              <a:chExt cx="1029044" cy="699848"/>
            </a:xfrm>
          </p:grpSpPr>
          <p:sp>
            <p:nvSpPr>
              <p:cNvPr id="1534" name="Google Shape;1534;p64"/>
              <p:cNvSpPr/>
              <p:nvPr/>
            </p:nvSpPr>
            <p:spPr>
              <a:xfrm>
                <a:off x="6989773" y="3139548"/>
                <a:ext cx="678622" cy="540843"/>
              </a:xfrm>
              <a:custGeom>
                <a:avLst/>
                <a:gdLst/>
                <a:ahLst/>
                <a:cxnLst/>
                <a:rect l="l" t="t" r="r" b="b"/>
                <a:pathLst>
                  <a:path w="7201" h="5739" extrusionOk="0">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4"/>
              <p:cNvSpPr/>
              <p:nvPr/>
            </p:nvSpPr>
            <p:spPr>
              <a:xfrm>
                <a:off x="7372311" y="3566474"/>
                <a:ext cx="646204" cy="272919"/>
              </a:xfrm>
              <a:custGeom>
                <a:avLst/>
                <a:gdLst/>
                <a:ahLst/>
                <a:cxnLst/>
                <a:rect l="l" t="t" r="r" b="b"/>
                <a:pathLst>
                  <a:path w="6857" h="2896" extrusionOk="0">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4"/>
              <p:cNvSpPr/>
              <p:nvPr/>
            </p:nvSpPr>
            <p:spPr>
              <a:xfrm>
                <a:off x="7408095" y="3792751"/>
                <a:ext cx="571283" cy="46555"/>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4"/>
              <p:cNvSpPr/>
              <p:nvPr/>
            </p:nvSpPr>
            <p:spPr>
              <a:xfrm>
                <a:off x="7815825" y="3640267"/>
                <a:ext cx="202993" cy="199129"/>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4"/>
              <p:cNvSpPr/>
              <p:nvPr/>
            </p:nvSpPr>
            <p:spPr>
              <a:xfrm>
                <a:off x="7575502" y="3640738"/>
                <a:ext cx="87172" cy="94"/>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4"/>
              <p:cNvSpPr/>
              <p:nvPr/>
            </p:nvSpPr>
            <p:spPr>
              <a:xfrm>
                <a:off x="7573810" y="3690688"/>
                <a:ext cx="87172" cy="94"/>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4"/>
              <p:cNvSpPr/>
              <p:nvPr/>
            </p:nvSpPr>
            <p:spPr>
              <a:xfrm>
                <a:off x="7657871" y="3524630"/>
                <a:ext cx="108093" cy="86041"/>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4"/>
              <p:cNvSpPr/>
              <p:nvPr/>
            </p:nvSpPr>
            <p:spPr>
              <a:xfrm>
                <a:off x="7625451" y="3474774"/>
                <a:ext cx="71999" cy="123077"/>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64"/>
            <p:cNvGrpSpPr/>
            <p:nvPr/>
          </p:nvGrpSpPr>
          <p:grpSpPr>
            <a:xfrm>
              <a:off x="3382589" y="3984854"/>
              <a:ext cx="913791" cy="621465"/>
              <a:chOff x="5038923" y="3061373"/>
              <a:chExt cx="1029044" cy="699848"/>
            </a:xfrm>
          </p:grpSpPr>
          <p:sp>
            <p:nvSpPr>
              <p:cNvPr id="1543" name="Google Shape;1543;p64"/>
              <p:cNvSpPr/>
              <p:nvPr/>
            </p:nvSpPr>
            <p:spPr>
              <a:xfrm flipH="1">
                <a:off x="5389345" y="3061373"/>
                <a:ext cx="678622" cy="540843"/>
              </a:xfrm>
              <a:custGeom>
                <a:avLst/>
                <a:gdLst/>
                <a:ahLst/>
                <a:cxnLst/>
                <a:rect l="l" t="t" r="r" b="b"/>
                <a:pathLst>
                  <a:path w="7201" h="5739" extrusionOk="0">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4"/>
              <p:cNvSpPr/>
              <p:nvPr/>
            </p:nvSpPr>
            <p:spPr>
              <a:xfrm flipH="1">
                <a:off x="5039226" y="3488299"/>
                <a:ext cx="646204" cy="272919"/>
              </a:xfrm>
              <a:custGeom>
                <a:avLst/>
                <a:gdLst/>
                <a:ahLst/>
                <a:cxnLst/>
                <a:rect l="l" t="t" r="r" b="b"/>
                <a:pathLst>
                  <a:path w="6857" h="2896" extrusionOk="0">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4"/>
              <p:cNvSpPr/>
              <p:nvPr/>
            </p:nvSpPr>
            <p:spPr>
              <a:xfrm flipH="1">
                <a:off x="5078363" y="3714576"/>
                <a:ext cx="571283" cy="46555"/>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4"/>
              <p:cNvSpPr/>
              <p:nvPr/>
            </p:nvSpPr>
            <p:spPr>
              <a:xfrm flipH="1">
                <a:off x="5038923" y="3562092"/>
                <a:ext cx="202993" cy="199129"/>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4"/>
              <p:cNvSpPr/>
              <p:nvPr/>
            </p:nvSpPr>
            <p:spPr>
              <a:xfrm flipH="1">
                <a:off x="5395067" y="3562563"/>
                <a:ext cx="87172" cy="94"/>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4"/>
              <p:cNvSpPr/>
              <p:nvPr/>
            </p:nvSpPr>
            <p:spPr>
              <a:xfrm flipH="1">
                <a:off x="5396759" y="3612513"/>
                <a:ext cx="87172" cy="94"/>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4"/>
              <p:cNvSpPr/>
              <p:nvPr/>
            </p:nvSpPr>
            <p:spPr>
              <a:xfrm flipH="1">
                <a:off x="5291777" y="3446455"/>
                <a:ext cx="108093" cy="86041"/>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4"/>
              <p:cNvSpPr/>
              <p:nvPr/>
            </p:nvSpPr>
            <p:spPr>
              <a:xfrm flipH="1">
                <a:off x="5360291" y="3396599"/>
                <a:ext cx="71999" cy="123077"/>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1" name="Google Shape;1551;p64"/>
            <p:cNvGrpSpPr/>
            <p:nvPr/>
          </p:nvGrpSpPr>
          <p:grpSpPr>
            <a:xfrm>
              <a:off x="3030077" y="2203212"/>
              <a:ext cx="964164" cy="1140725"/>
              <a:chOff x="4898226" y="1168669"/>
              <a:chExt cx="1085770" cy="1284600"/>
            </a:xfrm>
          </p:grpSpPr>
          <p:sp>
            <p:nvSpPr>
              <p:cNvPr id="1552" name="Google Shape;1552;p64"/>
              <p:cNvSpPr/>
              <p:nvPr/>
            </p:nvSpPr>
            <p:spPr>
              <a:xfrm flipH="1">
                <a:off x="5155061" y="1498052"/>
                <a:ext cx="828935" cy="955217"/>
              </a:xfrm>
              <a:custGeom>
                <a:avLst/>
                <a:gdLst/>
                <a:ahLst/>
                <a:cxnLst/>
                <a:rect l="l" t="t" r="r" b="b"/>
                <a:pathLst>
                  <a:path w="8796" h="10136" extrusionOk="0">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4"/>
              <p:cNvSpPr/>
              <p:nvPr/>
            </p:nvSpPr>
            <p:spPr>
              <a:xfrm flipH="1">
                <a:off x="4931870" y="1168669"/>
                <a:ext cx="377431" cy="497022"/>
              </a:xfrm>
              <a:custGeom>
                <a:avLst/>
                <a:gdLst/>
                <a:ahLst/>
                <a:cxnLst/>
                <a:rect l="l" t="t" r="r" b="b"/>
                <a:pathLst>
                  <a:path w="4005" h="5274" extrusionOk="0">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4"/>
              <p:cNvSpPr/>
              <p:nvPr/>
            </p:nvSpPr>
            <p:spPr>
              <a:xfrm flipH="1">
                <a:off x="4898226" y="1407295"/>
                <a:ext cx="411075" cy="258406"/>
              </a:xfrm>
              <a:custGeom>
                <a:avLst/>
                <a:gdLst/>
                <a:ahLst/>
                <a:cxnLst/>
                <a:rect l="l" t="t" r="r" b="b"/>
                <a:pathLst>
                  <a:path w="4362" h="2742" extrusionOk="0">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4"/>
              <p:cNvSpPr/>
              <p:nvPr/>
            </p:nvSpPr>
            <p:spPr>
              <a:xfrm flipH="1">
                <a:off x="5025912" y="1475245"/>
                <a:ext cx="70868" cy="112711"/>
              </a:xfrm>
              <a:custGeom>
                <a:avLst/>
                <a:gdLst/>
                <a:ahLst/>
                <a:cxnLst/>
                <a:rect l="l" t="t" r="r" b="b"/>
                <a:pathLst>
                  <a:path w="752" h="1196" extrusionOk="0">
                    <a:moveTo>
                      <a:pt x="752" y="0"/>
                    </a:moveTo>
                    <a:cubicBezTo>
                      <a:pt x="382" y="173"/>
                      <a:pt x="0" y="308"/>
                      <a:pt x="0" y="308"/>
                    </a:cubicBezTo>
                    <a:cubicBezTo>
                      <a:pt x="173" y="567"/>
                      <a:pt x="234" y="899"/>
                      <a:pt x="160" y="1195"/>
                    </a:cubicBezTo>
                    <a:lnTo>
                      <a:pt x="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4"/>
              <p:cNvSpPr/>
              <p:nvPr/>
            </p:nvSpPr>
            <p:spPr>
              <a:xfrm flipH="1">
                <a:off x="5025912" y="1475245"/>
                <a:ext cx="70868" cy="112711"/>
              </a:xfrm>
              <a:custGeom>
                <a:avLst/>
                <a:gdLst/>
                <a:ahLst/>
                <a:cxnLst/>
                <a:rect l="l" t="t" r="r" b="b"/>
                <a:pathLst>
                  <a:path w="752" h="1196" fill="none" extrusionOk="0">
                    <a:moveTo>
                      <a:pt x="752" y="0"/>
                    </a:moveTo>
                    <a:cubicBezTo>
                      <a:pt x="382" y="173"/>
                      <a:pt x="0" y="308"/>
                      <a:pt x="0" y="308"/>
                    </a:cubicBezTo>
                    <a:cubicBezTo>
                      <a:pt x="173" y="567"/>
                      <a:pt x="234" y="899"/>
                      <a:pt x="160" y="1195"/>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4"/>
              <p:cNvSpPr/>
              <p:nvPr/>
            </p:nvSpPr>
            <p:spPr>
              <a:xfrm flipH="1">
                <a:off x="5076994" y="1416060"/>
                <a:ext cx="118460" cy="26764"/>
              </a:xfrm>
              <a:custGeom>
                <a:avLst/>
                <a:gdLst/>
                <a:ahLst/>
                <a:cxnLst/>
                <a:rect l="l" t="t" r="r" b="b"/>
                <a:pathLst>
                  <a:path w="1257" h="284" extrusionOk="0">
                    <a:moveTo>
                      <a:pt x="1257" y="0"/>
                    </a:moveTo>
                    <a:lnTo>
                      <a:pt x="1257" y="0"/>
                    </a:lnTo>
                    <a:cubicBezTo>
                      <a:pt x="788" y="74"/>
                      <a:pt x="308" y="197"/>
                      <a:pt x="0" y="283"/>
                    </a:cubicBezTo>
                    <a:lnTo>
                      <a:pt x="1257"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4"/>
              <p:cNvSpPr/>
              <p:nvPr/>
            </p:nvSpPr>
            <p:spPr>
              <a:xfrm flipH="1">
                <a:off x="5076994" y="1416060"/>
                <a:ext cx="118460" cy="26764"/>
              </a:xfrm>
              <a:custGeom>
                <a:avLst/>
                <a:gdLst/>
                <a:ahLst/>
                <a:cxnLst/>
                <a:rect l="l" t="t" r="r" b="b"/>
                <a:pathLst>
                  <a:path w="1257" h="284" fill="none" extrusionOk="0">
                    <a:moveTo>
                      <a:pt x="0" y="283"/>
                    </a:moveTo>
                    <a:cubicBezTo>
                      <a:pt x="308" y="197"/>
                      <a:pt x="788" y="74"/>
                      <a:pt x="1257" y="0"/>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9" name="Google Shape;1559;p64"/>
            <p:cNvSpPr/>
            <p:nvPr/>
          </p:nvSpPr>
          <p:spPr>
            <a:xfrm flipH="1">
              <a:off x="4367899" y="2847842"/>
              <a:ext cx="125547" cy="116620"/>
            </a:xfrm>
            <a:custGeom>
              <a:avLst/>
              <a:gdLst/>
              <a:ahLst/>
              <a:cxnLst/>
              <a:rect l="l" t="t" r="r" b="b"/>
              <a:pathLst>
                <a:path w="1830" h="1700" extrusionOk="0">
                  <a:moveTo>
                    <a:pt x="816" y="0"/>
                  </a:moveTo>
                  <a:cubicBezTo>
                    <a:pt x="585" y="0"/>
                    <a:pt x="358" y="104"/>
                    <a:pt x="198" y="348"/>
                  </a:cubicBezTo>
                  <a:cubicBezTo>
                    <a:pt x="1" y="631"/>
                    <a:pt x="26" y="1013"/>
                    <a:pt x="247" y="1272"/>
                  </a:cubicBezTo>
                  <a:cubicBezTo>
                    <a:pt x="334" y="1444"/>
                    <a:pt x="494" y="1580"/>
                    <a:pt x="678" y="1641"/>
                  </a:cubicBezTo>
                  <a:cubicBezTo>
                    <a:pt x="777" y="1681"/>
                    <a:pt x="877" y="1700"/>
                    <a:pt x="973" y="1700"/>
                  </a:cubicBezTo>
                  <a:cubicBezTo>
                    <a:pt x="1439" y="1700"/>
                    <a:pt x="1830" y="1267"/>
                    <a:pt x="1738" y="767"/>
                  </a:cubicBezTo>
                  <a:cubicBezTo>
                    <a:pt x="1651" y="326"/>
                    <a:pt x="1227" y="0"/>
                    <a:pt x="816" y="0"/>
                  </a:cubicBezTo>
                  <a:close/>
                </a:path>
              </a:pathLst>
            </a:custGeom>
            <a:solidFill>
              <a:srgbClr val="FFCB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4"/>
            <p:cNvSpPr/>
            <p:nvPr/>
          </p:nvSpPr>
          <p:spPr>
            <a:xfrm flipH="1">
              <a:off x="3951152" y="2717819"/>
              <a:ext cx="173791" cy="191681"/>
            </a:xfrm>
            <a:custGeom>
              <a:avLst/>
              <a:gdLst/>
              <a:ahLst/>
              <a:cxnLst/>
              <a:rect l="l" t="t" r="r" b="b"/>
              <a:pathLst>
                <a:path w="1836" h="2025" extrusionOk="0">
                  <a:moveTo>
                    <a:pt x="1337" y="0"/>
                  </a:moveTo>
                  <a:cubicBezTo>
                    <a:pt x="1226" y="0"/>
                    <a:pt x="1117" y="38"/>
                    <a:pt x="1047" y="126"/>
                  </a:cubicBezTo>
                  <a:lnTo>
                    <a:pt x="160" y="1271"/>
                  </a:lnTo>
                  <a:cubicBezTo>
                    <a:pt x="0" y="1444"/>
                    <a:pt x="0" y="1715"/>
                    <a:pt x="160" y="1899"/>
                  </a:cubicBezTo>
                  <a:cubicBezTo>
                    <a:pt x="245" y="1977"/>
                    <a:pt x="371" y="2024"/>
                    <a:pt x="494" y="2024"/>
                  </a:cubicBezTo>
                  <a:cubicBezTo>
                    <a:pt x="604" y="2024"/>
                    <a:pt x="713" y="1987"/>
                    <a:pt x="789" y="1899"/>
                  </a:cubicBezTo>
                  <a:lnTo>
                    <a:pt x="1676" y="754"/>
                  </a:lnTo>
                  <a:cubicBezTo>
                    <a:pt x="1836" y="581"/>
                    <a:pt x="1836" y="310"/>
                    <a:pt x="1676" y="126"/>
                  </a:cubicBezTo>
                  <a:cubicBezTo>
                    <a:pt x="1591" y="48"/>
                    <a:pt x="1462" y="0"/>
                    <a:pt x="13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4"/>
            <p:cNvSpPr/>
            <p:nvPr/>
          </p:nvSpPr>
          <p:spPr>
            <a:xfrm flipH="1">
              <a:off x="3626953" y="2447850"/>
              <a:ext cx="629756" cy="518628"/>
            </a:xfrm>
            <a:custGeom>
              <a:avLst/>
              <a:gdLst/>
              <a:ahLst/>
              <a:cxnLst/>
              <a:rect l="l" t="t" r="r" b="b"/>
              <a:pathLst>
                <a:path w="6653" h="5479" extrusionOk="0">
                  <a:moveTo>
                    <a:pt x="2989" y="1"/>
                  </a:moveTo>
                  <a:cubicBezTo>
                    <a:pt x="1438" y="1"/>
                    <a:pt x="0" y="1315"/>
                    <a:pt x="0" y="1315"/>
                  </a:cubicBezTo>
                  <a:lnTo>
                    <a:pt x="4940" y="5478"/>
                  </a:lnTo>
                  <a:cubicBezTo>
                    <a:pt x="4940" y="5478"/>
                    <a:pt x="6652" y="2509"/>
                    <a:pt x="4718" y="699"/>
                  </a:cubicBezTo>
                  <a:cubicBezTo>
                    <a:pt x="4173" y="187"/>
                    <a:pt x="3573" y="1"/>
                    <a:pt x="2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4"/>
            <p:cNvSpPr/>
            <p:nvPr/>
          </p:nvSpPr>
          <p:spPr>
            <a:xfrm flipH="1">
              <a:off x="3756472" y="2684215"/>
              <a:ext cx="1618454" cy="1618454"/>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4"/>
            <p:cNvSpPr/>
            <p:nvPr/>
          </p:nvSpPr>
          <p:spPr>
            <a:xfrm flipH="1">
              <a:off x="3824055" y="2817684"/>
              <a:ext cx="1483283" cy="1351236"/>
            </a:xfrm>
            <a:custGeom>
              <a:avLst/>
              <a:gdLst/>
              <a:ahLst/>
              <a:cxnLst/>
              <a:rect l="l" t="t" r="r" b="b"/>
              <a:pathLst>
                <a:path w="15670" h="14275" extrusionOk="0">
                  <a:moveTo>
                    <a:pt x="7829" y="1"/>
                  </a:moveTo>
                  <a:cubicBezTo>
                    <a:pt x="6003" y="1"/>
                    <a:pt x="4176" y="697"/>
                    <a:pt x="2784" y="2089"/>
                  </a:cubicBezTo>
                  <a:cubicBezTo>
                    <a:pt x="0" y="4872"/>
                    <a:pt x="0" y="9393"/>
                    <a:pt x="2784" y="12177"/>
                  </a:cubicBezTo>
                  <a:cubicBezTo>
                    <a:pt x="4176" y="13575"/>
                    <a:pt x="6003" y="14274"/>
                    <a:pt x="7829" y="14274"/>
                  </a:cubicBezTo>
                  <a:cubicBezTo>
                    <a:pt x="9655" y="14274"/>
                    <a:pt x="11481" y="13575"/>
                    <a:pt x="12873" y="12177"/>
                  </a:cubicBezTo>
                  <a:cubicBezTo>
                    <a:pt x="15670" y="9393"/>
                    <a:pt x="15670" y="4872"/>
                    <a:pt x="12873" y="2089"/>
                  </a:cubicBezTo>
                  <a:cubicBezTo>
                    <a:pt x="11481" y="697"/>
                    <a:pt x="9655" y="1"/>
                    <a:pt x="782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4"/>
            <p:cNvSpPr/>
            <p:nvPr/>
          </p:nvSpPr>
          <p:spPr>
            <a:xfrm flipH="1">
              <a:off x="3468200" y="2958727"/>
              <a:ext cx="281795" cy="106868"/>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4"/>
            <p:cNvSpPr/>
            <p:nvPr/>
          </p:nvSpPr>
          <p:spPr>
            <a:xfrm flipH="1">
              <a:off x="3542790" y="3046854"/>
              <a:ext cx="207111" cy="161012"/>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4"/>
            <p:cNvSpPr/>
            <p:nvPr/>
          </p:nvSpPr>
          <p:spPr>
            <a:xfrm flipH="1">
              <a:off x="3687806" y="3102987"/>
              <a:ext cx="104407" cy="203798"/>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67" name="Google Shape;1567;p64"/>
            <p:cNvCxnSpPr/>
            <p:nvPr/>
          </p:nvCxnSpPr>
          <p:spPr>
            <a:xfrm>
              <a:off x="4557960" y="2817246"/>
              <a:ext cx="0" cy="222300"/>
            </a:xfrm>
            <a:prstGeom prst="straightConnector1">
              <a:avLst/>
            </a:prstGeom>
            <a:noFill/>
            <a:ln w="19050" cap="flat" cmpd="sng">
              <a:solidFill>
                <a:srgbClr val="141414"/>
              </a:solidFill>
              <a:prstDash val="solid"/>
              <a:round/>
              <a:headEnd type="none" w="med" len="med"/>
              <a:tailEnd type="none" w="med" len="med"/>
            </a:ln>
          </p:spPr>
        </p:cxnSp>
        <p:cxnSp>
          <p:nvCxnSpPr>
            <p:cNvPr id="1568" name="Google Shape;1568;p64"/>
            <p:cNvCxnSpPr/>
            <p:nvPr/>
          </p:nvCxnSpPr>
          <p:spPr>
            <a:xfrm rot="10800000">
              <a:off x="4557960" y="3985007"/>
              <a:ext cx="0" cy="186600"/>
            </a:xfrm>
            <a:prstGeom prst="straightConnector1">
              <a:avLst/>
            </a:prstGeom>
            <a:noFill/>
            <a:ln w="19050" cap="flat" cmpd="sng">
              <a:solidFill>
                <a:srgbClr val="141414"/>
              </a:solidFill>
              <a:prstDash val="solid"/>
              <a:round/>
              <a:headEnd type="none" w="med" len="med"/>
              <a:tailEnd type="none" w="med" len="med"/>
            </a:ln>
          </p:spPr>
        </p:cxnSp>
        <p:cxnSp>
          <p:nvCxnSpPr>
            <p:cNvPr id="1569" name="Google Shape;1569;p64"/>
            <p:cNvCxnSpPr/>
            <p:nvPr/>
          </p:nvCxnSpPr>
          <p:spPr>
            <a:xfrm rot="10800000">
              <a:off x="5032960" y="3466396"/>
              <a:ext cx="207600" cy="0"/>
            </a:xfrm>
            <a:prstGeom prst="straightConnector1">
              <a:avLst/>
            </a:prstGeom>
            <a:noFill/>
            <a:ln w="19050" cap="flat" cmpd="sng">
              <a:solidFill>
                <a:srgbClr val="141414"/>
              </a:solidFill>
              <a:prstDash val="solid"/>
              <a:round/>
              <a:headEnd type="none" w="med" len="med"/>
              <a:tailEnd type="none" w="med" len="med"/>
            </a:ln>
          </p:spPr>
        </p:cxnSp>
        <p:cxnSp>
          <p:nvCxnSpPr>
            <p:cNvPr id="1570" name="Google Shape;1570;p64"/>
            <p:cNvCxnSpPr/>
            <p:nvPr/>
          </p:nvCxnSpPr>
          <p:spPr>
            <a:xfrm rot="10800000" flipH="1">
              <a:off x="3890162" y="3464694"/>
              <a:ext cx="171000" cy="3300"/>
            </a:xfrm>
            <a:prstGeom prst="straightConnector1">
              <a:avLst/>
            </a:prstGeom>
            <a:noFill/>
            <a:ln w="19050" cap="flat" cmpd="sng">
              <a:solidFill>
                <a:srgbClr val="141414"/>
              </a:solidFill>
              <a:prstDash val="solid"/>
              <a:round/>
              <a:headEnd type="none" w="med" len="med"/>
              <a:tailEnd type="none" w="med" len="med"/>
            </a:ln>
          </p:spPr>
        </p:cxnSp>
        <p:sp>
          <p:nvSpPr>
            <p:cNvPr id="1571" name="Google Shape;1571;p64"/>
            <p:cNvSpPr/>
            <p:nvPr/>
          </p:nvSpPr>
          <p:spPr>
            <a:xfrm flipH="1">
              <a:off x="4592244" y="3388621"/>
              <a:ext cx="341419" cy="289228"/>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4"/>
            <p:cNvSpPr/>
            <p:nvPr/>
          </p:nvSpPr>
          <p:spPr>
            <a:xfrm flipH="1">
              <a:off x="4642470" y="3391845"/>
              <a:ext cx="191410" cy="167622"/>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4"/>
            <p:cNvSpPr/>
            <p:nvPr/>
          </p:nvSpPr>
          <p:spPr>
            <a:xfrm flipH="1">
              <a:off x="4197734" y="3387870"/>
              <a:ext cx="323480" cy="290723"/>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4"/>
            <p:cNvSpPr/>
            <p:nvPr/>
          </p:nvSpPr>
          <p:spPr>
            <a:xfrm flipH="1">
              <a:off x="4256711" y="3391821"/>
              <a:ext cx="186601" cy="167687"/>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4"/>
            <p:cNvSpPr/>
            <p:nvPr/>
          </p:nvSpPr>
          <p:spPr>
            <a:xfrm flipH="1">
              <a:off x="4733948" y="3673982"/>
              <a:ext cx="144939" cy="133825"/>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4"/>
            <p:cNvSpPr/>
            <p:nvPr/>
          </p:nvSpPr>
          <p:spPr>
            <a:xfrm flipH="1">
              <a:off x="4234810" y="3674367"/>
              <a:ext cx="145719" cy="133045"/>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4"/>
            <p:cNvSpPr/>
            <p:nvPr/>
          </p:nvSpPr>
          <p:spPr>
            <a:xfrm rot="-817075" flipH="1">
              <a:off x="4459740" y="3701930"/>
              <a:ext cx="207528" cy="77944"/>
            </a:xfrm>
            <a:custGeom>
              <a:avLst/>
              <a:gdLst/>
              <a:ahLst/>
              <a:cxnLst/>
              <a:rect l="l" t="t" r="r" b="b"/>
              <a:pathLst>
                <a:path w="1886" h="925" fill="none" extrusionOk="0">
                  <a:moveTo>
                    <a:pt x="1" y="271"/>
                  </a:moveTo>
                  <a:cubicBezTo>
                    <a:pt x="1" y="271"/>
                    <a:pt x="1048" y="924"/>
                    <a:pt x="1886" y="0"/>
                  </a:cubicBezTo>
                </a:path>
              </a:pathLst>
            </a:custGeom>
            <a:noFill/>
            <a:ln w="38100"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4"/>
            <p:cNvSpPr/>
            <p:nvPr/>
          </p:nvSpPr>
          <p:spPr>
            <a:xfrm rot="9962802" flipH="1">
              <a:off x="4339338" y="2415014"/>
              <a:ext cx="281797" cy="106869"/>
            </a:xfrm>
            <a:custGeom>
              <a:avLst/>
              <a:gdLst/>
              <a:ahLst/>
              <a:cxnLst/>
              <a:rect l="l" t="t" r="r" b="b"/>
              <a:pathLst>
                <a:path w="2977" h="1129" extrusionOk="0">
                  <a:moveTo>
                    <a:pt x="275" y="0"/>
                  </a:moveTo>
                  <a:cubicBezTo>
                    <a:pt x="77" y="0"/>
                    <a:pt x="0" y="320"/>
                    <a:pt x="228" y="377"/>
                  </a:cubicBezTo>
                  <a:cubicBezTo>
                    <a:pt x="1053" y="586"/>
                    <a:pt x="1866" y="833"/>
                    <a:pt x="2667" y="1116"/>
                  </a:cubicBezTo>
                  <a:cubicBezTo>
                    <a:pt x="2691" y="1125"/>
                    <a:pt x="2714" y="1129"/>
                    <a:pt x="2735" y="1129"/>
                  </a:cubicBezTo>
                  <a:cubicBezTo>
                    <a:pt x="2918" y="1129"/>
                    <a:pt x="2976" y="824"/>
                    <a:pt x="2778" y="746"/>
                  </a:cubicBezTo>
                  <a:cubicBezTo>
                    <a:pt x="1977" y="451"/>
                    <a:pt x="1151" y="204"/>
                    <a:pt x="326" y="7"/>
                  </a:cubicBezTo>
                  <a:cubicBezTo>
                    <a:pt x="308" y="3"/>
                    <a:pt x="291" y="0"/>
                    <a:pt x="2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4"/>
            <p:cNvSpPr/>
            <p:nvPr/>
          </p:nvSpPr>
          <p:spPr>
            <a:xfrm rot="9962802" flipH="1">
              <a:off x="4312753" y="2285123"/>
              <a:ext cx="207112" cy="161013"/>
            </a:xfrm>
            <a:custGeom>
              <a:avLst/>
              <a:gdLst/>
              <a:ahLst/>
              <a:cxnLst/>
              <a:rect l="l" t="t" r="r" b="b"/>
              <a:pathLst>
                <a:path w="2188" h="1701" extrusionOk="0">
                  <a:moveTo>
                    <a:pt x="249" y="0"/>
                  </a:moveTo>
                  <a:cubicBezTo>
                    <a:pt x="99" y="0"/>
                    <a:pt x="0" y="248"/>
                    <a:pt x="153" y="370"/>
                  </a:cubicBezTo>
                  <a:lnTo>
                    <a:pt x="1828" y="1663"/>
                  </a:lnTo>
                  <a:cubicBezTo>
                    <a:pt x="1863" y="1689"/>
                    <a:pt x="1897" y="1700"/>
                    <a:pt x="1929" y="1700"/>
                  </a:cubicBezTo>
                  <a:cubicBezTo>
                    <a:pt x="2082" y="1700"/>
                    <a:pt x="2188" y="1452"/>
                    <a:pt x="2025" y="1330"/>
                  </a:cubicBezTo>
                  <a:lnTo>
                    <a:pt x="350" y="37"/>
                  </a:lnTo>
                  <a:cubicBezTo>
                    <a:pt x="315" y="11"/>
                    <a:pt x="281" y="0"/>
                    <a:pt x="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4"/>
            <p:cNvSpPr/>
            <p:nvPr/>
          </p:nvSpPr>
          <p:spPr>
            <a:xfrm rot="9962802" flipH="1">
              <a:off x="4254510" y="2211078"/>
              <a:ext cx="104408" cy="203799"/>
            </a:xfrm>
            <a:custGeom>
              <a:avLst/>
              <a:gdLst/>
              <a:ahLst/>
              <a:cxnLst/>
              <a:rect l="l" t="t" r="r" b="b"/>
              <a:pathLst>
                <a:path w="1103" h="2153" extrusionOk="0">
                  <a:moveTo>
                    <a:pt x="232" y="0"/>
                  </a:moveTo>
                  <a:cubicBezTo>
                    <a:pt x="117" y="0"/>
                    <a:pt x="1" y="92"/>
                    <a:pt x="45" y="232"/>
                  </a:cubicBezTo>
                  <a:cubicBezTo>
                    <a:pt x="242" y="836"/>
                    <a:pt x="452" y="1440"/>
                    <a:pt x="674" y="2019"/>
                  </a:cubicBezTo>
                  <a:cubicBezTo>
                    <a:pt x="708" y="2112"/>
                    <a:pt x="790" y="2152"/>
                    <a:pt x="869" y="2152"/>
                  </a:cubicBezTo>
                  <a:cubicBezTo>
                    <a:pt x="988" y="2152"/>
                    <a:pt x="1102" y="2061"/>
                    <a:pt x="1043" y="1920"/>
                  </a:cubicBezTo>
                  <a:cubicBezTo>
                    <a:pt x="821" y="1329"/>
                    <a:pt x="612" y="737"/>
                    <a:pt x="415" y="134"/>
                  </a:cubicBezTo>
                  <a:cubicBezTo>
                    <a:pt x="385" y="40"/>
                    <a:pt x="309" y="0"/>
                    <a:pt x="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38"/>
          <p:cNvSpPr txBox="1">
            <a:spLocks noGrp="1"/>
          </p:cNvSpPr>
          <p:nvPr>
            <p:ph type="title"/>
          </p:nvPr>
        </p:nvSpPr>
        <p:spPr>
          <a:xfrm>
            <a:off x="715800" y="445025"/>
            <a:ext cx="7712400" cy="841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200"/>
              <a:t>Check In</a:t>
            </a:r>
            <a:endParaRPr sz="4200"/>
          </a:p>
        </p:txBody>
      </p:sp>
      <p:sp>
        <p:nvSpPr>
          <p:cNvPr id="1106" name="Google Shape;1106;p38"/>
          <p:cNvSpPr txBox="1">
            <a:spLocks noGrp="1"/>
          </p:cNvSpPr>
          <p:nvPr>
            <p:ph type="body" idx="1"/>
          </p:nvPr>
        </p:nvSpPr>
        <p:spPr>
          <a:xfrm>
            <a:off x="715800" y="1286700"/>
            <a:ext cx="7712400" cy="17739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4600"/>
              <a:t>What’s your favorite sport or game to play/watch?</a:t>
            </a:r>
            <a:endParaRPr sz="4600"/>
          </a:p>
        </p:txBody>
      </p:sp>
      <p:grpSp>
        <p:nvGrpSpPr>
          <p:cNvPr id="1107" name="Google Shape;1107;p38"/>
          <p:cNvGrpSpPr/>
          <p:nvPr/>
        </p:nvGrpSpPr>
        <p:grpSpPr>
          <a:xfrm rot="-1468656">
            <a:off x="627952" y="3007605"/>
            <a:ext cx="434244" cy="420213"/>
            <a:chOff x="5526473" y="1730301"/>
            <a:chExt cx="669857" cy="669857"/>
          </a:xfrm>
        </p:grpSpPr>
        <p:sp>
          <p:nvSpPr>
            <p:cNvPr id="1108" name="Google Shape;1108;p38"/>
            <p:cNvSpPr/>
            <p:nvPr/>
          </p:nvSpPr>
          <p:spPr>
            <a:xfrm>
              <a:off x="5526473" y="1730301"/>
              <a:ext cx="669857" cy="669857"/>
            </a:xfrm>
            <a:custGeom>
              <a:avLst/>
              <a:gdLst/>
              <a:ahLst/>
              <a:cxnLst/>
              <a:rect l="l" t="t" r="r" b="b"/>
              <a:pathLst>
                <a:path w="17098" h="17098" extrusionOk="0">
                  <a:moveTo>
                    <a:pt x="8549" y="0"/>
                  </a:moveTo>
                  <a:cubicBezTo>
                    <a:pt x="3831" y="0"/>
                    <a:pt x="0" y="3831"/>
                    <a:pt x="0" y="8549"/>
                  </a:cubicBezTo>
                  <a:cubicBezTo>
                    <a:pt x="0" y="13267"/>
                    <a:pt x="3831" y="17098"/>
                    <a:pt x="8549" y="17098"/>
                  </a:cubicBezTo>
                  <a:cubicBezTo>
                    <a:pt x="13267" y="17098"/>
                    <a:pt x="17098" y="13267"/>
                    <a:pt x="17098" y="8549"/>
                  </a:cubicBezTo>
                  <a:cubicBezTo>
                    <a:pt x="17098" y="3831"/>
                    <a:pt x="13267" y="0"/>
                    <a:pt x="8549" y="0"/>
                  </a:cubicBezTo>
                  <a:close/>
                </a:path>
              </a:pathLst>
            </a:custGeom>
            <a:solidFill>
              <a:srgbClr val="E4A3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9" name="Google Shape;1109;p38"/>
            <p:cNvGrpSpPr/>
            <p:nvPr/>
          </p:nvGrpSpPr>
          <p:grpSpPr>
            <a:xfrm>
              <a:off x="5668662" y="1924311"/>
              <a:ext cx="374230" cy="197895"/>
              <a:chOff x="1486603" y="3317776"/>
              <a:chExt cx="1018313" cy="538491"/>
            </a:xfrm>
          </p:grpSpPr>
          <p:sp>
            <p:nvSpPr>
              <p:cNvPr id="1110" name="Google Shape;1110;p38"/>
              <p:cNvSpPr/>
              <p:nvPr/>
            </p:nvSpPr>
            <p:spPr>
              <a:xfrm rot="664590">
                <a:off x="1515847" y="3362470"/>
                <a:ext cx="405829" cy="343770"/>
              </a:xfrm>
              <a:custGeom>
                <a:avLst/>
                <a:gdLst/>
                <a:ahLst/>
                <a:cxnLst/>
                <a:rect l="l" t="t" r="r" b="b"/>
                <a:pathLst>
                  <a:path w="5253" h="4450" extrusionOk="0">
                    <a:moveTo>
                      <a:pt x="2949" y="0"/>
                    </a:moveTo>
                    <a:cubicBezTo>
                      <a:pt x="2911" y="0"/>
                      <a:pt x="2873" y="1"/>
                      <a:pt x="2834" y="3"/>
                    </a:cubicBezTo>
                    <a:cubicBezTo>
                      <a:pt x="863" y="114"/>
                      <a:pt x="1" y="2553"/>
                      <a:pt x="1467" y="3871"/>
                    </a:cubicBezTo>
                    <a:cubicBezTo>
                      <a:pt x="1912" y="4272"/>
                      <a:pt x="2435" y="4450"/>
                      <a:pt x="2945" y="4450"/>
                    </a:cubicBezTo>
                    <a:cubicBezTo>
                      <a:pt x="4132" y="4450"/>
                      <a:pt x="5252" y="3488"/>
                      <a:pt x="5175" y="2110"/>
                    </a:cubicBezTo>
                    <a:cubicBezTo>
                      <a:pt x="5115" y="916"/>
                      <a:pt x="4130" y="0"/>
                      <a:pt x="29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8"/>
              <p:cNvSpPr/>
              <p:nvPr/>
            </p:nvSpPr>
            <p:spPr>
              <a:xfrm rot="664590">
                <a:off x="1650395" y="3496807"/>
                <a:ext cx="227521" cy="199232"/>
              </a:xfrm>
              <a:custGeom>
                <a:avLst/>
                <a:gdLst/>
                <a:ahLst/>
                <a:cxnLst/>
                <a:rect l="l" t="t" r="r" b="b"/>
                <a:pathLst>
                  <a:path w="2945" h="2579" extrusionOk="0">
                    <a:moveTo>
                      <a:pt x="1463" y="1"/>
                    </a:moveTo>
                    <a:cubicBezTo>
                      <a:pt x="1015" y="1"/>
                      <a:pt x="579" y="234"/>
                      <a:pt x="346" y="659"/>
                    </a:cubicBezTo>
                    <a:cubicBezTo>
                      <a:pt x="1" y="1275"/>
                      <a:pt x="210" y="2063"/>
                      <a:pt x="838" y="2408"/>
                    </a:cubicBezTo>
                    <a:cubicBezTo>
                      <a:pt x="1038" y="2524"/>
                      <a:pt x="1256" y="2579"/>
                      <a:pt x="1471" y="2579"/>
                    </a:cubicBezTo>
                    <a:cubicBezTo>
                      <a:pt x="1919" y="2579"/>
                      <a:pt x="2354" y="2340"/>
                      <a:pt x="2588" y="1915"/>
                    </a:cubicBezTo>
                    <a:cubicBezTo>
                      <a:pt x="2945" y="1299"/>
                      <a:pt x="2723" y="511"/>
                      <a:pt x="2095" y="166"/>
                    </a:cubicBezTo>
                    <a:cubicBezTo>
                      <a:pt x="1895" y="54"/>
                      <a:pt x="1678" y="1"/>
                      <a:pt x="14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8"/>
              <p:cNvSpPr/>
              <p:nvPr/>
            </p:nvSpPr>
            <p:spPr>
              <a:xfrm rot="664590">
                <a:off x="2090796" y="3351492"/>
                <a:ext cx="384506" cy="345547"/>
              </a:xfrm>
              <a:custGeom>
                <a:avLst/>
                <a:gdLst/>
                <a:ahLst/>
                <a:cxnLst/>
                <a:rect l="l" t="t" r="r" b="b"/>
                <a:pathLst>
                  <a:path w="4977" h="4473" extrusionOk="0">
                    <a:moveTo>
                      <a:pt x="2481" y="0"/>
                    </a:moveTo>
                    <a:cubicBezTo>
                      <a:pt x="1869" y="0"/>
                      <a:pt x="1261" y="251"/>
                      <a:pt x="825" y="746"/>
                    </a:cubicBezTo>
                    <a:cubicBezTo>
                      <a:pt x="0" y="1670"/>
                      <a:pt x="74" y="3074"/>
                      <a:pt x="998" y="3899"/>
                    </a:cubicBezTo>
                    <a:cubicBezTo>
                      <a:pt x="1427" y="4283"/>
                      <a:pt x="1963" y="4472"/>
                      <a:pt x="2496" y="4472"/>
                    </a:cubicBezTo>
                    <a:cubicBezTo>
                      <a:pt x="3108" y="4472"/>
                      <a:pt x="3716" y="4221"/>
                      <a:pt x="4151" y="3727"/>
                    </a:cubicBezTo>
                    <a:cubicBezTo>
                      <a:pt x="4977" y="2803"/>
                      <a:pt x="4903" y="1386"/>
                      <a:pt x="3979" y="573"/>
                    </a:cubicBezTo>
                    <a:cubicBezTo>
                      <a:pt x="3550" y="190"/>
                      <a:pt x="3014" y="0"/>
                      <a:pt x="24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8"/>
              <p:cNvSpPr/>
              <p:nvPr/>
            </p:nvSpPr>
            <p:spPr>
              <a:xfrm rot="664590">
                <a:off x="2111196" y="3460899"/>
                <a:ext cx="221804" cy="199310"/>
              </a:xfrm>
              <a:custGeom>
                <a:avLst/>
                <a:gdLst/>
                <a:ahLst/>
                <a:cxnLst/>
                <a:rect l="l" t="t" r="r" b="b"/>
                <a:pathLst>
                  <a:path w="2871" h="2580" extrusionOk="0">
                    <a:moveTo>
                      <a:pt x="1434" y="1"/>
                    </a:moveTo>
                    <a:cubicBezTo>
                      <a:pt x="1080" y="1"/>
                      <a:pt x="727" y="147"/>
                      <a:pt x="469" y="431"/>
                    </a:cubicBezTo>
                    <a:cubicBezTo>
                      <a:pt x="1" y="960"/>
                      <a:pt x="38" y="1773"/>
                      <a:pt x="580" y="2254"/>
                    </a:cubicBezTo>
                    <a:cubicBezTo>
                      <a:pt x="825" y="2471"/>
                      <a:pt x="1131" y="2579"/>
                      <a:pt x="1436" y="2579"/>
                    </a:cubicBezTo>
                    <a:cubicBezTo>
                      <a:pt x="1789" y="2579"/>
                      <a:pt x="2139" y="2434"/>
                      <a:pt x="2390" y="2143"/>
                    </a:cubicBezTo>
                    <a:cubicBezTo>
                      <a:pt x="2871" y="1613"/>
                      <a:pt x="2822" y="800"/>
                      <a:pt x="2292" y="332"/>
                    </a:cubicBezTo>
                    <a:cubicBezTo>
                      <a:pt x="2046" y="110"/>
                      <a:pt x="1740" y="1"/>
                      <a:pt x="1434"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8"/>
              <p:cNvSpPr/>
              <p:nvPr/>
            </p:nvSpPr>
            <p:spPr>
              <a:xfrm rot="-141656">
                <a:off x="1931197" y="3608320"/>
                <a:ext cx="145704" cy="71459"/>
              </a:xfrm>
              <a:custGeom>
                <a:avLst/>
                <a:gdLst/>
                <a:ahLst/>
                <a:cxnLst/>
                <a:rect l="l" t="t" r="r" b="b"/>
                <a:pathLst>
                  <a:path w="1886" h="925" fill="none" extrusionOk="0">
                    <a:moveTo>
                      <a:pt x="1" y="271"/>
                    </a:moveTo>
                    <a:cubicBezTo>
                      <a:pt x="1" y="271"/>
                      <a:pt x="1048" y="924"/>
                      <a:pt x="1886" y="0"/>
                    </a:cubicBezTo>
                  </a:path>
                </a:pathLst>
              </a:custGeom>
              <a:solidFill>
                <a:srgbClr val="141414"/>
              </a:solidFill>
              <a:ln w="28575"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8"/>
              <p:cNvSpPr/>
              <p:nvPr/>
            </p:nvSpPr>
            <p:spPr>
              <a:xfrm rot="664590">
                <a:off x="1632619" y="3682137"/>
                <a:ext cx="172282" cy="159061"/>
              </a:xfrm>
              <a:custGeom>
                <a:avLst/>
                <a:gdLst/>
                <a:ahLst/>
                <a:cxnLst/>
                <a:rect l="l" t="t" r="r" b="b"/>
                <a:pathLst>
                  <a:path w="2230" h="2059" extrusionOk="0">
                    <a:moveTo>
                      <a:pt x="1016" y="0"/>
                    </a:moveTo>
                    <a:cubicBezTo>
                      <a:pt x="457" y="0"/>
                      <a:pt x="0" y="459"/>
                      <a:pt x="0" y="1023"/>
                    </a:cubicBezTo>
                    <a:cubicBezTo>
                      <a:pt x="0" y="1607"/>
                      <a:pt x="468" y="2058"/>
                      <a:pt x="1037" y="2058"/>
                    </a:cubicBezTo>
                    <a:cubicBezTo>
                      <a:pt x="1044" y="2058"/>
                      <a:pt x="1052" y="2058"/>
                      <a:pt x="1060" y="2058"/>
                    </a:cubicBezTo>
                    <a:cubicBezTo>
                      <a:pt x="1713" y="2058"/>
                      <a:pt x="2230" y="1479"/>
                      <a:pt x="2230" y="962"/>
                    </a:cubicBezTo>
                    <a:cubicBezTo>
                      <a:pt x="2230" y="432"/>
                      <a:pt x="1713" y="1"/>
                      <a:pt x="1060" y="1"/>
                    </a:cubicBezTo>
                    <a:cubicBezTo>
                      <a:pt x="1045" y="0"/>
                      <a:pt x="1031" y="0"/>
                      <a:pt x="101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8"/>
              <p:cNvSpPr/>
              <p:nvPr/>
            </p:nvSpPr>
            <p:spPr>
              <a:xfrm rot="664590">
                <a:off x="2243165" y="3650770"/>
                <a:ext cx="173209" cy="158134"/>
              </a:xfrm>
              <a:custGeom>
                <a:avLst/>
                <a:gdLst/>
                <a:ahLst/>
                <a:cxnLst/>
                <a:rect l="l" t="t" r="r" b="b"/>
                <a:pathLst>
                  <a:path w="2242" h="2047" extrusionOk="0">
                    <a:moveTo>
                      <a:pt x="1226" y="0"/>
                    </a:moveTo>
                    <a:cubicBezTo>
                      <a:pt x="1212" y="0"/>
                      <a:pt x="1197" y="1"/>
                      <a:pt x="1183" y="1"/>
                    </a:cubicBezTo>
                    <a:cubicBezTo>
                      <a:pt x="1176" y="1"/>
                      <a:pt x="1168" y="1"/>
                      <a:pt x="1161" y="1"/>
                    </a:cubicBezTo>
                    <a:cubicBezTo>
                      <a:pt x="518" y="1"/>
                      <a:pt x="0" y="549"/>
                      <a:pt x="0" y="1073"/>
                    </a:cubicBezTo>
                    <a:cubicBezTo>
                      <a:pt x="0" y="1603"/>
                      <a:pt x="518" y="2034"/>
                      <a:pt x="1158" y="2046"/>
                    </a:cubicBezTo>
                    <a:cubicBezTo>
                      <a:pt x="1173" y="2047"/>
                      <a:pt x="1188" y="2047"/>
                      <a:pt x="1203" y="2047"/>
                    </a:cubicBezTo>
                    <a:cubicBezTo>
                      <a:pt x="1762" y="2047"/>
                      <a:pt x="2230" y="1600"/>
                      <a:pt x="2230" y="1024"/>
                    </a:cubicBezTo>
                    <a:cubicBezTo>
                      <a:pt x="2242" y="459"/>
                      <a:pt x="1786" y="0"/>
                      <a:pt x="1226"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7" name="Google Shape;1117;p38"/>
          <p:cNvGrpSpPr/>
          <p:nvPr/>
        </p:nvGrpSpPr>
        <p:grpSpPr>
          <a:xfrm rot="-1468656">
            <a:off x="465039" y="3586498"/>
            <a:ext cx="1397188" cy="1252755"/>
            <a:chOff x="5568374" y="2516246"/>
            <a:chExt cx="2155277" cy="1997004"/>
          </a:xfrm>
        </p:grpSpPr>
        <p:sp>
          <p:nvSpPr>
            <p:cNvPr id="1118" name="Google Shape;1118;p38"/>
            <p:cNvSpPr/>
            <p:nvPr/>
          </p:nvSpPr>
          <p:spPr>
            <a:xfrm rot="698413" flipH="1">
              <a:off x="5694039" y="2896602"/>
              <a:ext cx="1903948" cy="1439381"/>
            </a:xfrm>
            <a:custGeom>
              <a:avLst/>
              <a:gdLst/>
              <a:ahLst/>
              <a:cxnLst/>
              <a:rect l="l" t="t" r="r" b="b"/>
              <a:pathLst>
                <a:path w="17062" h="12899" extrusionOk="0">
                  <a:moveTo>
                    <a:pt x="1454" y="1"/>
                  </a:moveTo>
                  <a:cubicBezTo>
                    <a:pt x="1454" y="1"/>
                    <a:pt x="0" y="12898"/>
                    <a:pt x="8537" y="12898"/>
                  </a:cubicBezTo>
                  <a:cubicBezTo>
                    <a:pt x="17061" y="12898"/>
                    <a:pt x="15620" y="1"/>
                    <a:pt x="15620"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8"/>
            <p:cNvSpPr/>
            <p:nvPr/>
          </p:nvSpPr>
          <p:spPr>
            <a:xfrm rot="698413" flipH="1">
              <a:off x="5999782" y="2670763"/>
              <a:ext cx="1581007" cy="483959"/>
            </a:xfrm>
            <a:custGeom>
              <a:avLst/>
              <a:gdLst/>
              <a:ahLst/>
              <a:cxnLst/>
              <a:rect l="l" t="t" r="r" b="b"/>
              <a:pathLst>
                <a:path w="14168" h="4337" extrusionOk="0">
                  <a:moveTo>
                    <a:pt x="6924" y="0"/>
                  </a:moveTo>
                  <a:cubicBezTo>
                    <a:pt x="2588" y="0"/>
                    <a:pt x="1" y="961"/>
                    <a:pt x="1" y="2156"/>
                  </a:cubicBezTo>
                  <a:cubicBezTo>
                    <a:pt x="1" y="3351"/>
                    <a:pt x="2588" y="4336"/>
                    <a:pt x="6924" y="4336"/>
                  </a:cubicBezTo>
                  <a:cubicBezTo>
                    <a:pt x="11260" y="4336"/>
                    <a:pt x="14167" y="3351"/>
                    <a:pt x="14167" y="2156"/>
                  </a:cubicBezTo>
                  <a:cubicBezTo>
                    <a:pt x="14167" y="949"/>
                    <a:pt x="11260" y="0"/>
                    <a:pt x="6924"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8"/>
            <p:cNvSpPr/>
            <p:nvPr/>
          </p:nvSpPr>
          <p:spPr>
            <a:xfrm rot="698413" flipH="1">
              <a:off x="6105908" y="2729027"/>
              <a:ext cx="1347226" cy="362998"/>
            </a:xfrm>
            <a:custGeom>
              <a:avLst/>
              <a:gdLst/>
              <a:ahLst/>
              <a:cxnLst/>
              <a:rect l="l" t="t" r="r" b="b"/>
              <a:pathLst>
                <a:path w="12073" h="3253" extrusionOk="0">
                  <a:moveTo>
                    <a:pt x="5913" y="0"/>
                  </a:moveTo>
                  <a:cubicBezTo>
                    <a:pt x="2218" y="0"/>
                    <a:pt x="1" y="715"/>
                    <a:pt x="1" y="1614"/>
                  </a:cubicBezTo>
                  <a:cubicBezTo>
                    <a:pt x="1" y="2513"/>
                    <a:pt x="2206" y="3252"/>
                    <a:pt x="5901" y="3252"/>
                  </a:cubicBezTo>
                  <a:cubicBezTo>
                    <a:pt x="9597" y="3252"/>
                    <a:pt x="12073" y="2513"/>
                    <a:pt x="12073" y="1614"/>
                  </a:cubicBezTo>
                  <a:cubicBezTo>
                    <a:pt x="12073" y="715"/>
                    <a:pt x="9609" y="0"/>
                    <a:pt x="5913"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1" name="Google Shape;1121;p38"/>
            <p:cNvGrpSpPr/>
            <p:nvPr/>
          </p:nvGrpSpPr>
          <p:grpSpPr>
            <a:xfrm rot="1931035" flipH="1">
              <a:off x="6117432" y="3471411"/>
              <a:ext cx="955125" cy="731570"/>
              <a:chOff x="7161388" y="3339615"/>
              <a:chExt cx="648402" cy="496639"/>
            </a:xfrm>
          </p:grpSpPr>
          <p:sp>
            <p:nvSpPr>
              <p:cNvPr id="1122" name="Google Shape;1122;p38"/>
              <p:cNvSpPr/>
              <p:nvPr/>
            </p:nvSpPr>
            <p:spPr>
              <a:xfrm rot="1232446">
                <a:off x="7195041" y="3380228"/>
                <a:ext cx="275289" cy="241727"/>
              </a:xfrm>
              <a:custGeom>
                <a:avLst/>
                <a:gdLst/>
                <a:ahLst/>
                <a:cxnLst/>
                <a:rect l="l" t="t" r="r" b="b"/>
                <a:pathLst>
                  <a:path w="3634" h="3191" extrusionOk="0">
                    <a:moveTo>
                      <a:pt x="1820" y="1"/>
                    </a:moveTo>
                    <a:cubicBezTo>
                      <a:pt x="1520" y="1"/>
                      <a:pt x="1217" y="84"/>
                      <a:pt x="949" y="259"/>
                    </a:cubicBezTo>
                    <a:cubicBezTo>
                      <a:pt x="209" y="727"/>
                      <a:pt x="0" y="1725"/>
                      <a:pt x="480" y="2464"/>
                    </a:cubicBezTo>
                    <a:cubicBezTo>
                      <a:pt x="786" y="2934"/>
                      <a:pt x="1297" y="3190"/>
                      <a:pt x="1818" y="3190"/>
                    </a:cubicBezTo>
                    <a:cubicBezTo>
                      <a:pt x="2116" y="3190"/>
                      <a:pt x="2417" y="3107"/>
                      <a:pt x="2685" y="2932"/>
                    </a:cubicBezTo>
                    <a:cubicBezTo>
                      <a:pt x="3425" y="2464"/>
                      <a:pt x="3634" y="1466"/>
                      <a:pt x="3166" y="727"/>
                    </a:cubicBezTo>
                    <a:cubicBezTo>
                      <a:pt x="2860" y="257"/>
                      <a:pt x="2345" y="1"/>
                      <a:pt x="1820" y="1"/>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8"/>
              <p:cNvSpPr/>
              <p:nvPr/>
            </p:nvSpPr>
            <p:spPr>
              <a:xfrm rot="1232446">
                <a:off x="7270277" y="3399578"/>
                <a:ext cx="165673" cy="140446"/>
              </a:xfrm>
              <a:custGeom>
                <a:avLst/>
                <a:gdLst/>
                <a:ahLst/>
                <a:cxnLst/>
                <a:rect l="l" t="t" r="r" b="b"/>
                <a:pathLst>
                  <a:path w="2187" h="1854" extrusionOk="0">
                    <a:moveTo>
                      <a:pt x="1210" y="0"/>
                    </a:moveTo>
                    <a:cubicBezTo>
                      <a:pt x="450" y="0"/>
                      <a:pt x="1" y="902"/>
                      <a:pt x="511" y="1519"/>
                    </a:cubicBezTo>
                    <a:cubicBezTo>
                      <a:pt x="700" y="1749"/>
                      <a:pt x="958" y="1853"/>
                      <a:pt x="1213" y="1853"/>
                    </a:cubicBezTo>
                    <a:cubicBezTo>
                      <a:pt x="1656" y="1853"/>
                      <a:pt x="2090" y="1538"/>
                      <a:pt x="2137" y="1014"/>
                    </a:cubicBezTo>
                    <a:cubicBezTo>
                      <a:pt x="2186" y="509"/>
                      <a:pt x="1817" y="53"/>
                      <a:pt x="1299" y="4"/>
                    </a:cubicBezTo>
                    <a:cubicBezTo>
                      <a:pt x="1269" y="1"/>
                      <a:pt x="1239" y="0"/>
                      <a:pt x="1210"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8"/>
              <p:cNvSpPr/>
              <p:nvPr/>
            </p:nvSpPr>
            <p:spPr>
              <a:xfrm rot="1232446">
                <a:off x="7490052" y="3493099"/>
                <a:ext cx="286425" cy="241803"/>
              </a:xfrm>
              <a:custGeom>
                <a:avLst/>
                <a:gdLst/>
                <a:ahLst/>
                <a:cxnLst/>
                <a:rect l="l" t="t" r="r" b="b"/>
                <a:pathLst>
                  <a:path w="3781" h="3192" extrusionOk="0">
                    <a:moveTo>
                      <a:pt x="2076" y="0"/>
                    </a:moveTo>
                    <a:cubicBezTo>
                      <a:pt x="766" y="0"/>
                      <a:pt x="0" y="1559"/>
                      <a:pt x="873" y="2609"/>
                    </a:cubicBezTo>
                    <a:cubicBezTo>
                      <a:pt x="1202" y="3010"/>
                      <a:pt x="1650" y="3192"/>
                      <a:pt x="2092" y="3192"/>
                    </a:cubicBezTo>
                    <a:cubicBezTo>
                      <a:pt x="2858" y="3192"/>
                      <a:pt x="3608" y="2645"/>
                      <a:pt x="3694" y="1746"/>
                    </a:cubicBezTo>
                    <a:cubicBezTo>
                      <a:pt x="3780" y="872"/>
                      <a:pt x="3128" y="83"/>
                      <a:pt x="2253" y="10"/>
                    </a:cubicBezTo>
                    <a:cubicBezTo>
                      <a:pt x="2193" y="3"/>
                      <a:pt x="2134" y="0"/>
                      <a:pt x="207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8"/>
              <p:cNvSpPr/>
              <p:nvPr/>
            </p:nvSpPr>
            <p:spPr>
              <a:xfrm rot="1232446">
                <a:off x="7583401" y="3515156"/>
                <a:ext cx="165673" cy="139612"/>
              </a:xfrm>
              <a:custGeom>
                <a:avLst/>
                <a:gdLst/>
                <a:ahLst/>
                <a:cxnLst/>
                <a:rect l="l" t="t" r="r" b="b"/>
                <a:pathLst>
                  <a:path w="2187" h="1843" extrusionOk="0">
                    <a:moveTo>
                      <a:pt x="1210" y="1"/>
                    </a:moveTo>
                    <a:cubicBezTo>
                      <a:pt x="450" y="1"/>
                      <a:pt x="0" y="903"/>
                      <a:pt x="499" y="1508"/>
                    </a:cubicBezTo>
                    <a:cubicBezTo>
                      <a:pt x="693" y="1738"/>
                      <a:pt x="953" y="1842"/>
                      <a:pt x="1209" y="1842"/>
                    </a:cubicBezTo>
                    <a:cubicBezTo>
                      <a:pt x="1652" y="1842"/>
                      <a:pt x="2082" y="1530"/>
                      <a:pt x="2137" y="1015"/>
                    </a:cubicBezTo>
                    <a:cubicBezTo>
                      <a:pt x="2186" y="497"/>
                      <a:pt x="1804" y="42"/>
                      <a:pt x="1299" y="5"/>
                    </a:cubicBezTo>
                    <a:cubicBezTo>
                      <a:pt x="1269" y="2"/>
                      <a:pt x="1240" y="1"/>
                      <a:pt x="121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8"/>
              <p:cNvSpPr/>
              <p:nvPr/>
            </p:nvSpPr>
            <p:spPr>
              <a:xfrm rot="1232446">
                <a:off x="7403592" y="3635566"/>
                <a:ext cx="102722" cy="43937"/>
              </a:xfrm>
              <a:custGeom>
                <a:avLst/>
                <a:gdLst/>
                <a:ahLst/>
                <a:cxnLst/>
                <a:rect l="l" t="t" r="r" b="b"/>
                <a:pathLst>
                  <a:path w="1356" h="580" fill="none" extrusionOk="0">
                    <a:moveTo>
                      <a:pt x="0" y="0"/>
                    </a:moveTo>
                    <a:cubicBezTo>
                      <a:pt x="0" y="0"/>
                      <a:pt x="666" y="579"/>
                      <a:pt x="1355" y="13"/>
                    </a:cubicBezTo>
                  </a:path>
                </a:pathLst>
              </a:custGeom>
              <a:noFill/>
              <a:ln w="19050" cap="rnd"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8"/>
              <p:cNvSpPr/>
              <p:nvPr/>
            </p:nvSpPr>
            <p:spPr>
              <a:xfrm rot="1232446">
                <a:off x="7183467" y="3566541"/>
                <a:ext cx="147114" cy="111887"/>
              </a:xfrm>
              <a:custGeom>
                <a:avLst/>
                <a:gdLst/>
                <a:ahLst/>
                <a:cxnLst/>
                <a:rect l="l" t="t" r="r" b="b"/>
                <a:pathLst>
                  <a:path w="1942" h="1477" extrusionOk="0">
                    <a:moveTo>
                      <a:pt x="999" y="1"/>
                    </a:moveTo>
                    <a:cubicBezTo>
                      <a:pt x="147" y="1"/>
                      <a:pt x="0" y="1340"/>
                      <a:pt x="944" y="1468"/>
                    </a:cubicBezTo>
                    <a:cubicBezTo>
                      <a:pt x="983" y="1474"/>
                      <a:pt x="1023" y="1477"/>
                      <a:pt x="1061" y="1477"/>
                    </a:cubicBezTo>
                    <a:cubicBezTo>
                      <a:pt x="1447" y="1477"/>
                      <a:pt x="1790" y="1207"/>
                      <a:pt x="1880" y="815"/>
                    </a:cubicBezTo>
                    <a:cubicBezTo>
                      <a:pt x="1941" y="446"/>
                      <a:pt x="1621" y="76"/>
                      <a:pt x="1153" y="15"/>
                    </a:cubicBezTo>
                    <a:cubicBezTo>
                      <a:pt x="1099" y="5"/>
                      <a:pt x="1048" y="1"/>
                      <a:pt x="99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8"/>
              <p:cNvSpPr/>
              <p:nvPr/>
            </p:nvSpPr>
            <p:spPr>
              <a:xfrm rot="1232446">
                <a:off x="7547801" y="3705843"/>
                <a:ext cx="127948" cy="111508"/>
              </a:xfrm>
              <a:custGeom>
                <a:avLst/>
                <a:gdLst/>
                <a:ahLst/>
                <a:cxnLst/>
                <a:rect l="l" t="t" r="r" b="b"/>
                <a:pathLst>
                  <a:path w="1689" h="1472" extrusionOk="0">
                    <a:moveTo>
                      <a:pt x="889" y="1"/>
                    </a:moveTo>
                    <a:cubicBezTo>
                      <a:pt x="503" y="1"/>
                      <a:pt x="151" y="260"/>
                      <a:pt x="62" y="650"/>
                    </a:cubicBezTo>
                    <a:cubicBezTo>
                      <a:pt x="1" y="1032"/>
                      <a:pt x="321" y="1389"/>
                      <a:pt x="777" y="1463"/>
                    </a:cubicBezTo>
                    <a:cubicBezTo>
                      <a:pt x="815" y="1469"/>
                      <a:pt x="854" y="1472"/>
                      <a:pt x="892" y="1472"/>
                    </a:cubicBezTo>
                    <a:cubicBezTo>
                      <a:pt x="1253" y="1472"/>
                      <a:pt x="1571" y="1215"/>
                      <a:pt x="1627" y="847"/>
                    </a:cubicBezTo>
                    <a:cubicBezTo>
                      <a:pt x="1688" y="453"/>
                      <a:pt x="1417" y="71"/>
                      <a:pt x="1011" y="9"/>
                    </a:cubicBezTo>
                    <a:cubicBezTo>
                      <a:pt x="970" y="4"/>
                      <a:pt x="929" y="1"/>
                      <a:pt x="889"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29" name="Google Shape;1129;p38"/>
          <p:cNvSpPr/>
          <p:nvPr/>
        </p:nvSpPr>
        <p:spPr>
          <a:xfrm rot="-2260255" flipH="1">
            <a:off x="694042" y="4801994"/>
            <a:ext cx="216200" cy="228157"/>
          </a:xfrm>
          <a:custGeom>
            <a:avLst/>
            <a:gdLst/>
            <a:ahLst/>
            <a:cxnLst/>
            <a:rect l="l" t="t" r="r" b="b"/>
            <a:pathLst>
              <a:path w="2994" h="3254" extrusionOk="0">
                <a:moveTo>
                  <a:pt x="1608" y="0"/>
                </a:moveTo>
                <a:cubicBezTo>
                  <a:pt x="1552" y="0"/>
                  <a:pt x="1496" y="32"/>
                  <a:pt x="1479" y="99"/>
                </a:cubicBezTo>
                <a:lnTo>
                  <a:pt x="1294" y="802"/>
                </a:lnTo>
                <a:cubicBezTo>
                  <a:pt x="1232" y="1036"/>
                  <a:pt x="1060" y="1208"/>
                  <a:pt x="826" y="1270"/>
                </a:cubicBezTo>
                <a:lnTo>
                  <a:pt x="148" y="1380"/>
                </a:lnTo>
                <a:cubicBezTo>
                  <a:pt x="13" y="1430"/>
                  <a:pt x="1" y="1615"/>
                  <a:pt x="124" y="1676"/>
                </a:cubicBezTo>
                <a:lnTo>
                  <a:pt x="777" y="1886"/>
                </a:lnTo>
                <a:cubicBezTo>
                  <a:pt x="998" y="1972"/>
                  <a:pt x="1146" y="2181"/>
                  <a:pt x="1171" y="2415"/>
                </a:cubicBezTo>
                <a:lnTo>
                  <a:pt x="1257" y="3130"/>
                </a:lnTo>
                <a:cubicBezTo>
                  <a:pt x="1264" y="3210"/>
                  <a:pt x="1328" y="3254"/>
                  <a:pt x="1392" y="3254"/>
                </a:cubicBezTo>
                <a:cubicBezTo>
                  <a:pt x="1446" y="3254"/>
                  <a:pt x="1499" y="3222"/>
                  <a:pt x="1516" y="3154"/>
                </a:cubicBezTo>
                <a:lnTo>
                  <a:pt x="1725" y="2391"/>
                </a:lnTo>
                <a:cubicBezTo>
                  <a:pt x="1774" y="2193"/>
                  <a:pt x="1922" y="2046"/>
                  <a:pt x="2119" y="1996"/>
                </a:cubicBezTo>
                <a:lnTo>
                  <a:pt x="2859" y="1873"/>
                </a:lnTo>
                <a:cubicBezTo>
                  <a:pt x="2982" y="1824"/>
                  <a:pt x="2994" y="1651"/>
                  <a:pt x="2871" y="1590"/>
                </a:cubicBezTo>
                <a:lnTo>
                  <a:pt x="2169" y="1356"/>
                </a:lnTo>
                <a:cubicBezTo>
                  <a:pt x="1984" y="1282"/>
                  <a:pt x="1848" y="1109"/>
                  <a:pt x="1836" y="912"/>
                </a:cubicBezTo>
                <a:lnTo>
                  <a:pt x="1750" y="124"/>
                </a:lnTo>
                <a:cubicBezTo>
                  <a:pt x="1743" y="44"/>
                  <a:pt x="1675" y="0"/>
                  <a:pt x="160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8"/>
          <p:cNvSpPr/>
          <p:nvPr/>
        </p:nvSpPr>
        <p:spPr>
          <a:xfrm rot="-2260255" flipH="1">
            <a:off x="1948142" y="4007845"/>
            <a:ext cx="129980" cy="127681"/>
          </a:xfrm>
          <a:custGeom>
            <a:avLst/>
            <a:gdLst/>
            <a:ahLst/>
            <a:cxnLst/>
            <a:rect l="l" t="t" r="r" b="b"/>
            <a:pathLst>
              <a:path w="1800" h="1821" extrusionOk="0">
                <a:moveTo>
                  <a:pt x="906" y="1"/>
                </a:moveTo>
                <a:cubicBezTo>
                  <a:pt x="829" y="1"/>
                  <a:pt x="752" y="53"/>
                  <a:pt x="752" y="158"/>
                </a:cubicBezTo>
                <a:lnTo>
                  <a:pt x="715" y="343"/>
                </a:lnTo>
                <a:cubicBezTo>
                  <a:pt x="678" y="503"/>
                  <a:pt x="567" y="638"/>
                  <a:pt x="407" y="688"/>
                </a:cubicBezTo>
                <a:lnTo>
                  <a:pt x="173" y="749"/>
                </a:lnTo>
                <a:cubicBezTo>
                  <a:pt x="1" y="799"/>
                  <a:pt x="1" y="1033"/>
                  <a:pt x="173" y="1070"/>
                </a:cubicBezTo>
                <a:lnTo>
                  <a:pt x="407" y="1131"/>
                </a:lnTo>
                <a:cubicBezTo>
                  <a:pt x="567" y="1180"/>
                  <a:pt x="678" y="1316"/>
                  <a:pt x="715" y="1476"/>
                </a:cubicBezTo>
                <a:lnTo>
                  <a:pt x="752" y="1673"/>
                </a:lnTo>
                <a:cubicBezTo>
                  <a:pt x="752" y="1772"/>
                  <a:pt x="829" y="1821"/>
                  <a:pt x="906" y="1821"/>
                </a:cubicBezTo>
                <a:cubicBezTo>
                  <a:pt x="983" y="1821"/>
                  <a:pt x="1060" y="1772"/>
                  <a:pt x="1060" y="1673"/>
                </a:cubicBezTo>
                <a:lnTo>
                  <a:pt x="1097" y="1439"/>
                </a:lnTo>
                <a:cubicBezTo>
                  <a:pt x="1122" y="1291"/>
                  <a:pt x="1220" y="1180"/>
                  <a:pt x="1356" y="1143"/>
                </a:cubicBezTo>
                <a:lnTo>
                  <a:pt x="1639" y="1070"/>
                </a:lnTo>
                <a:cubicBezTo>
                  <a:pt x="1799" y="1033"/>
                  <a:pt x="1799" y="799"/>
                  <a:pt x="1639" y="749"/>
                </a:cubicBezTo>
                <a:lnTo>
                  <a:pt x="1356" y="688"/>
                </a:lnTo>
                <a:cubicBezTo>
                  <a:pt x="1220" y="638"/>
                  <a:pt x="1122" y="528"/>
                  <a:pt x="1097" y="392"/>
                </a:cubicBezTo>
                <a:lnTo>
                  <a:pt x="1060" y="158"/>
                </a:lnTo>
                <a:cubicBezTo>
                  <a:pt x="1060" y="53"/>
                  <a:pt x="983" y="1"/>
                  <a:pt x="9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8"/>
          <p:cNvSpPr/>
          <p:nvPr/>
        </p:nvSpPr>
        <p:spPr>
          <a:xfrm rot="-2260255" flipH="1">
            <a:off x="456462" y="4746557"/>
            <a:ext cx="129980" cy="128312"/>
          </a:xfrm>
          <a:custGeom>
            <a:avLst/>
            <a:gdLst/>
            <a:ahLst/>
            <a:cxnLst/>
            <a:rect l="l" t="t" r="r" b="b"/>
            <a:pathLst>
              <a:path w="1800" h="1830" extrusionOk="0">
                <a:moveTo>
                  <a:pt x="894" y="1"/>
                </a:moveTo>
                <a:cubicBezTo>
                  <a:pt x="817" y="1"/>
                  <a:pt x="740" y="53"/>
                  <a:pt x="740" y="158"/>
                </a:cubicBezTo>
                <a:lnTo>
                  <a:pt x="703" y="342"/>
                </a:lnTo>
                <a:cubicBezTo>
                  <a:pt x="678" y="515"/>
                  <a:pt x="568" y="650"/>
                  <a:pt x="407" y="700"/>
                </a:cubicBezTo>
                <a:lnTo>
                  <a:pt x="161" y="761"/>
                </a:lnTo>
                <a:cubicBezTo>
                  <a:pt x="1" y="798"/>
                  <a:pt x="1" y="1032"/>
                  <a:pt x="161" y="1069"/>
                </a:cubicBezTo>
                <a:lnTo>
                  <a:pt x="407" y="1131"/>
                </a:lnTo>
                <a:cubicBezTo>
                  <a:pt x="568" y="1180"/>
                  <a:pt x="678" y="1316"/>
                  <a:pt x="703" y="1488"/>
                </a:cubicBezTo>
                <a:lnTo>
                  <a:pt x="740" y="1673"/>
                </a:lnTo>
                <a:cubicBezTo>
                  <a:pt x="740" y="1778"/>
                  <a:pt x="817" y="1830"/>
                  <a:pt x="894" y="1830"/>
                </a:cubicBezTo>
                <a:cubicBezTo>
                  <a:pt x="971" y="1830"/>
                  <a:pt x="1048" y="1778"/>
                  <a:pt x="1048" y="1673"/>
                </a:cubicBezTo>
                <a:lnTo>
                  <a:pt x="1097" y="1439"/>
                </a:lnTo>
                <a:cubicBezTo>
                  <a:pt x="1110" y="1303"/>
                  <a:pt x="1208" y="1180"/>
                  <a:pt x="1344" y="1143"/>
                </a:cubicBezTo>
                <a:lnTo>
                  <a:pt x="1627" y="1069"/>
                </a:lnTo>
                <a:cubicBezTo>
                  <a:pt x="1799" y="1032"/>
                  <a:pt x="1799" y="798"/>
                  <a:pt x="1627" y="761"/>
                </a:cubicBezTo>
                <a:lnTo>
                  <a:pt x="1344" y="687"/>
                </a:lnTo>
                <a:cubicBezTo>
                  <a:pt x="1208" y="638"/>
                  <a:pt x="1110" y="527"/>
                  <a:pt x="1097" y="392"/>
                </a:cubicBezTo>
                <a:lnTo>
                  <a:pt x="1048" y="158"/>
                </a:lnTo>
                <a:cubicBezTo>
                  <a:pt x="1048" y="53"/>
                  <a:pt x="971" y="1"/>
                  <a:pt x="8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8"/>
          <p:cNvSpPr/>
          <p:nvPr/>
        </p:nvSpPr>
        <p:spPr>
          <a:xfrm rot="-2260255" flipH="1">
            <a:off x="1915731" y="4333113"/>
            <a:ext cx="201108" cy="210839"/>
          </a:xfrm>
          <a:custGeom>
            <a:avLst/>
            <a:gdLst/>
            <a:ahLst/>
            <a:cxnLst/>
            <a:rect l="l" t="t" r="r" b="b"/>
            <a:pathLst>
              <a:path w="2785" h="3007" extrusionOk="0">
                <a:moveTo>
                  <a:pt x="1434" y="1"/>
                </a:moveTo>
                <a:cubicBezTo>
                  <a:pt x="1374" y="1"/>
                  <a:pt x="1312" y="38"/>
                  <a:pt x="1294" y="112"/>
                </a:cubicBezTo>
                <a:lnTo>
                  <a:pt x="1158" y="740"/>
                </a:lnTo>
                <a:cubicBezTo>
                  <a:pt x="1121" y="962"/>
                  <a:pt x="961" y="1134"/>
                  <a:pt x="740" y="1196"/>
                </a:cubicBezTo>
                <a:lnTo>
                  <a:pt x="136" y="1331"/>
                </a:lnTo>
                <a:cubicBezTo>
                  <a:pt x="13" y="1380"/>
                  <a:pt x="0" y="1565"/>
                  <a:pt x="136" y="1614"/>
                </a:cubicBezTo>
                <a:lnTo>
                  <a:pt x="727" y="1787"/>
                </a:lnTo>
                <a:cubicBezTo>
                  <a:pt x="937" y="1861"/>
                  <a:pt x="1097" y="2046"/>
                  <a:pt x="1121" y="2267"/>
                </a:cubicBezTo>
                <a:lnTo>
                  <a:pt x="1220" y="2896"/>
                </a:lnTo>
                <a:cubicBezTo>
                  <a:pt x="1238" y="2969"/>
                  <a:pt x="1300" y="3006"/>
                  <a:pt x="1360" y="3006"/>
                </a:cubicBezTo>
                <a:cubicBezTo>
                  <a:pt x="1420" y="3006"/>
                  <a:pt x="1479" y="2969"/>
                  <a:pt x="1491" y="2896"/>
                </a:cubicBezTo>
                <a:lnTo>
                  <a:pt x="1651" y="2218"/>
                </a:lnTo>
                <a:cubicBezTo>
                  <a:pt x="1676" y="2033"/>
                  <a:pt x="1824" y="1873"/>
                  <a:pt x="1996" y="1824"/>
                </a:cubicBezTo>
                <a:lnTo>
                  <a:pt x="2661" y="1676"/>
                </a:lnTo>
                <a:cubicBezTo>
                  <a:pt x="2784" y="1627"/>
                  <a:pt x="2784" y="1442"/>
                  <a:pt x="2661" y="1393"/>
                </a:cubicBezTo>
                <a:lnTo>
                  <a:pt x="2008" y="1208"/>
                </a:lnTo>
                <a:cubicBezTo>
                  <a:pt x="1836" y="1146"/>
                  <a:pt x="1700" y="986"/>
                  <a:pt x="1676" y="801"/>
                </a:cubicBezTo>
                <a:lnTo>
                  <a:pt x="1565" y="112"/>
                </a:lnTo>
                <a:cubicBezTo>
                  <a:pt x="1553" y="38"/>
                  <a:pt x="1494" y="1"/>
                  <a:pt x="1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8"/>
          <p:cNvSpPr/>
          <p:nvPr/>
        </p:nvSpPr>
        <p:spPr>
          <a:xfrm rot="-11198" flipH="1">
            <a:off x="865550" y="2858550"/>
            <a:ext cx="68113" cy="71352"/>
          </a:xfrm>
          <a:custGeom>
            <a:avLst/>
            <a:gdLst/>
            <a:ahLst/>
            <a:cxnLst/>
            <a:rect l="l" t="t" r="r" b="b"/>
            <a:pathLst>
              <a:path w="4226" h="4522" extrusionOk="0">
                <a:moveTo>
                  <a:pt x="1906" y="0"/>
                </a:moveTo>
                <a:cubicBezTo>
                  <a:pt x="1813" y="0"/>
                  <a:pt x="1719" y="63"/>
                  <a:pt x="1713" y="177"/>
                </a:cubicBezTo>
                <a:lnTo>
                  <a:pt x="1626" y="1187"/>
                </a:lnTo>
                <a:cubicBezTo>
                  <a:pt x="1602" y="1507"/>
                  <a:pt x="1405" y="1803"/>
                  <a:pt x="1097" y="1926"/>
                </a:cubicBezTo>
                <a:lnTo>
                  <a:pt x="197" y="2259"/>
                </a:lnTo>
                <a:cubicBezTo>
                  <a:pt x="0" y="2333"/>
                  <a:pt x="37" y="2604"/>
                  <a:pt x="234" y="2653"/>
                </a:cubicBezTo>
                <a:lnTo>
                  <a:pt x="1183" y="2788"/>
                </a:lnTo>
                <a:cubicBezTo>
                  <a:pt x="1503" y="2862"/>
                  <a:pt x="1762" y="3096"/>
                  <a:pt x="1836" y="3417"/>
                </a:cubicBezTo>
                <a:lnTo>
                  <a:pt x="2131" y="4377"/>
                </a:lnTo>
                <a:cubicBezTo>
                  <a:pt x="2154" y="4475"/>
                  <a:pt x="2233" y="4521"/>
                  <a:pt x="2312" y="4521"/>
                </a:cubicBezTo>
                <a:cubicBezTo>
                  <a:pt x="2403" y="4521"/>
                  <a:pt x="2494" y="4459"/>
                  <a:pt x="2501" y="4340"/>
                </a:cubicBezTo>
                <a:lnTo>
                  <a:pt x="2600" y="3256"/>
                </a:lnTo>
                <a:cubicBezTo>
                  <a:pt x="2624" y="2973"/>
                  <a:pt x="2797" y="2727"/>
                  <a:pt x="3055" y="2628"/>
                </a:cubicBezTo>
                <a:lnTo>
                  <a:pt x="4029" y="2271"/>
                </a:lnTo>
                <a:cubicBezTo>
                  <a:pt x="4226" y="2197"/>
                  <a:pt x="4201" y="1901"/>
                  <a:pt x="3992" y="1877"/>
                </a:cubicBezTo>
                <a:lnTo>
                  <a:pt x="2969" y="1717"/>
                </a:lnTo>
                <a:cubicBezTo>
                  <a:pt x="2686" y="1667"/>
                  <a:pt x="2464" y="1458"/>
                  <a:pt x="2390" y="1187"/>
                </a:cubicBezTo>
                <a:lnTo>
                  <a:pt x="2082" y="140"/>
                </a:lnTo>
                <a:cubicBezTo>
                  <a:pt x="2060" y="44"/>
                  <a:pt x="1983" y="0"/>
                  <a:pt x="19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8"/>
          <p:cNvSpPr/>
          <p:nvPr/>
        </p:nvSpPr>
        <p:spPr>
          <a:xfrm rot="-11198" flipH="1">
            <a:off x="960889" y="2876585"/>
            <a:ext cx="40326" cy="38989"/>
          </a:xfrm>
          <a:custGeom>
            <a:avLst/>
            <a:gdLst/>
            <a:ahLst/>
            <a:cxnLst/>
            <a:rect l="l" t="t" r="r" b="b"/>
            <a:pathLst>
              <a:path w="2502" h="2471" extrusionOk="0">
                <a:moveTo>
                  <a:pt x="1255" y="0"/>
                </a:moveTo>
                <a:cubicBezTo>
                  <a:pt x="1158" y="0"/>
                  <a:pt x="1060" y="59"/>
                  <a:pt x="1035" y="176"/>
                </a:cubicBezTo>
                <a:lnTo>
                  <a:pt x="986" y="447"/>
                </a:lnTo>
                <a:cubicBezTo>
                  <a:pt x="949" y="669"/>
                  <a:pt x="789" y="853"/>
                  <a:pt x="567" y="927"/>
                </a:cubicBezTo>
                <a:lnTo>
                  <a:pt x="235" y="1014"/>
                </a:lnTo>
                <a:cubicBezTo>
                  <a:pt x="1" y="1075"/>
                  <a:pt x="1" y="1395"/>
                  <a:pt x="235" y="1457"/>
                </a:cubicBezTo>
                <a:lnTo>
                  <a:pt x="567" y="1543"/>
                </a:lnTo>
                <a:cubicBezTo>
                  <a:pt x="789" y="1605"/>
                  <a:pt x="949" y="1802"/>
                  <a:pt x="986" y="2024"/>
                </a:cubicBezTo>
                <a:lnTo>
                  <a:pt x="1035" y="2295"/>
                </a:lnTo>
                <a:cubicBezTo>
                  <a:pt x="1060" y="2412"/>
                  <a:pt x="1158" y="2470"/>
                  <a:pt x="1255" y="2470"/>
                </a:cubicBezTo>
                <a:cubicBezTo>
                  <a:pt x="1352" y="2470"/>
                  <a:pt x="1448" y="2412"/>
                  <a:pt x="1466" y="2295"/>
                </a:cubicBezTo>
                <a:lnTo>
                  <a:pt x="1528" y="1962"/>
                </a:lnTo>
                <a:cubicBezTo>
                  <a:pt x="1565" y="1777"/>
                  <a:pt x="1700" y="1617"/>
                  <a:pt x="1885" y="1556"/>
                </a:cubicBezTo>
                <a:lnTo>
                  <a:pt x="2279" y="1457"/>
                </a:lnTo>
                <a:cubicBezTo>
                  <a:pt x="2501" y="1395"/>
                  <a:pt x="2501" y="1075"/>
                  <a:pt x="2279" y="1014"/>
                </a:cubicBezTo>
                <a:lnTo>
                  <a:pt x="1885" y="915"/>
                </a:lnTo>
                <a:cubicBezTo>
                  <a:pt x="1700" y="853"/>
                  <a:pt x="1565" y="693"/>
                  <a:pt x="1528" y="508"/>
                </a:cubicBezTo>
                <a:lnTo>
                  <a:pt x="1466" y="176"/>
                </a:lnTo>
                <a:cubicBezTo>
                  <a:pt x="1448" y="59"/>
                  <a:pt x="1352" y="0"/>
                  <a:pt x="12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8"/>
          <p:cNvSpPr/>
          <p:nvPr/>
        </p:nvSpPr>
        <p:spPr>
          <a:xfrm rot="-1468656">
            <a:off x="674776" y="3481567"/>
            <a:ext cx="63514" cy="65664"/>
          </a:xfrm>
          <a:custGeom>
            <a:avLst/>
            <a:gdLst/>
            <a:ahLst/>
            <a:cxnLst/>
            <a:rect l="l" t="t" r="r" b="b"/>
            <a:pathLst>
              <a:path w="3919" h="4187" extrusionOk="0">
                <a:moveTo>
                  <a:pt x="2049" y="1"/>
                </a:moveTo>
                <a:cubicBezTo>
                  <a:pt x="1967" y="1"/>
                  <a:pt x="1885" y="50"/>
                  <a:pt x="1861" y="152"/>
                </a:cubicBezTo>
                <a:lnTo>
                  <a:pt x="1652" y="1026"/>
                </a:lnTo>
                <a:cubicBezTo>
                  <a:pt x="1590" y="1322"/>
                  <a:pt x="1368" y="1568"/>
                  <a:pt x="1060" y="1642"/>
                </a:cubicBezTo>
                <a:lnTo>
                  <a:pt x="223" y="1815"/>
                </a:lnTo>
                <a:cubicBezTo>
                  <a:pt x="13" y="1864"/>
                  <a:pt x="1" y="2147"/>
                  <a:pt x="198" y="2209"/>
                </a:cubicBezTo>
                <a:lnTo>
                  <a:pt x="1023" y="2468"/>
                </a:lnTo>
                <a:cubicBezTo>
                  <a:pt x="1319" y="2566"/>
                  <a:pt x="1528" y="2837"/>
                  <a:pt x="1565" y="3145"/>
                </a:cubicBezTo>
                <a:lnTo>
                  <a:pt x="1688" y="4032"/>
                </a:lnTo>
                <a:cubicBezTo>
                  <a:pt x="1708" y="4134"/>
                  <a:pt x="1795" y="4186"/>
                  <a:pt x="1883" y="4186"/>
                </a:cubicBezTo>
                <a:cubicBezTo>
                  <a:pt x="1965" y="4186"/>
                  <a:pt x="2046" y="4140"/>
                  <a:pt x="2070" y="4044"/>
                </a:cubicBezTo>
                <a:lnTo>
                  <a:pt x="2292" y="3096"/>
                </a:lnTo>
                <a:cubicBezTo>
                  <a:pt x="2341" y="2837"/>
                  <a:pt x="2538" y="2628"/>
                  <a:pt x="2797" y="2566"/>
                </a:cubicBezTo>
                <a:lnTo>
                  <a:pt x="3721" y="2369"/>
                </a:lnTo>
                <a:cubicBezTo>
                  <a:pt x="3906" y="2320"/>
                  <a:pt x="3918" y="2049"/>
                  <a:pt x="3733" y="1975"/>
                </a:cubicBezTo>
                <a:lnTo>
                  <a:pt x="2834" y="1704"/>
                </a:lnTo>
                <a:cubicBezTo>
                  <a:pt x="2588" y="1618"/>
                  <a:pt x="2403" y="1396"/>
                  <a:pt x="2378" y="1137"/>
                </a:cubicBezTo>
                <a:lnTo>
                  <a:pt x="2243" y="164"/>
                </a:lnTo>
                <a:cubicBezTo>
                  <a:pt x="2224" y="56"/>
                  <a:pt x="2136" y="1"/>
                  <a:pt x="20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6" name="Google Shape;1136;p38"/>
          <p:cNvGrpSpPr/>
          <p:nvPr/>
        </p:nvGrpSpPr>
        <p:grpSpPr>
          <a:xfrm>
            <a:off x="6082542" y="3209827"/>
            <a:ext cx="2413778" cy="1976006"/>
            <a:chOff x="1017242" y="2628902"/>
            <a:chExt cx="2413778" cy="1976006"/>
          </a:xfrm>
        </p:grpSpPr>
        <p:grpSp>
          <p:nvGrpSpPr>
            <p:cNvPr id="1137" name="Google Shape;1137;p38"/>
            <p:cNvGrpSpPr/>
            <p:nvPr/>
          </p:nvGrpSpPr>
          <p:grpSpPr>
            <a:xfrm>
              <a:off x="1020601" y="2628902"/>
              <a:ext cx="2410420" cy="1976006"/>
              <a:chOff x="715801" y="2628902"/>
              <a:chExt cx="2410420" cy="1976006"/>
            </a:xfrm>
          </p:grpSpPr>
          <p:sp>
            <p:nvSpPr>
              <p:cNvPr id="1138" name="Google Shape;1138;p38"/>
              <p:cNvSpPr/>
              <p:nvPr/>
            </p:nvSpPr>
            <p:spPr>
              <a:xfrm>
                <a:off x="721505" y="4555368"/>
                <a:ext cx="413505" cy="30308"/>
              </a:xfrm>
              <a:custGeom>
                <a:avLst/>
                <a:gdLst/>
                <a:ahLst/>
                <a:cxnLst/>
                <a:rect l="l" t="t" r="r" b="b"/>
                <a:pathLst>
                  <a:path w="6235" h="457" extrusionOk="0">
                    <a:moveTo>
                      <a:pt x="38" y="1"/>
                    </a:moveTo>
                    <a:cubicBezTo>
                      <a:pt x="13" y="149"/>
                      <a:pt x="1" y="309"/>
                      <a:pt x="13" y="457"/>
                    </a:cubicBezTo>
                    <a:lnTo>
                      <a:pt x="6111" y="457"/>
                    </a:lnTo>
                    <a:cubicBezTo>
                      <a:pt x="6185" y="309"/>
                      <a:pt x="6222" y="161"/>
                      <a:pt x="6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8"/>
              <p:cNvSpPr/>
              <p:nvPr/>
            </p:nvSpPr>
            <p:spPr>
              <a:xfrm>
                <a:off x="900443" y="4527579"/>
                <a:ext cx="52393" cy="13994"/>
              </a:xfrm>
              <a:custGeom>
                <a:avLst/>
                <a:gdLst/>
                <a:ahLst/>
                <a:cxnLst/>
                <a:rect l="l" t="t" r="r" b="b"/>
                <a:pathLst>
                  <a:path w="790" h="211" fill="none" extrusionOk="0">
                    <a:moveTo>
                      <a:pt x="789" y="210"/>
                    </a:moveTo>
                    <a:lnTo>
                      <a:pt x="1"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8"/>
              <p:cNvSpPr/>
              <p:nvPr/>
            </p:nvSpPr>
            <p:spPr>
              <a:xfrm>
                <a:off x="2303037" y="3960855"/>
                <a:ext cx="477570" cy="380610"/>
              </a:xfrm>
              <a:custGeom>
                <a:avLst/>
                <a:gdLst/>
                <a:ahLst/>
                <a:cxnLst/>
                <a:rect l="l" t="t" r="r" b="b"/>
                <a:pathLst>
                  <a:path w="7201" h="5739" extrusionOk="0">
                    <a:moveTo>
                      <a:pt x="5588" y="0"/>
                    </a:moveTo>
                    <a:cubicBezTo>
                      <a:pt x="4822" y="0"/>
                      <a:pt x="3972" y="258"/>
                      <a:pt x="3308" y="453"/>
                    </a:cubicBezTo>
                    <a:cubicBezTo>
                      <a:pt x="2261" y="761"/>
                      <a:pt x="1276" y="1204"/>
                      <a:pt x="352" y="1783"/>
                    </a:cubicBezTo>
                    <a:cubicBezTo>
                      <a:pt x="1" y="1990"/>
                      <a:pt x="212" y="2499"/>
                      <a:pt x="544" y="2499"/>
                    </a:cubicBezTo>
                    <a:cubicBezTo>
                      <a:pt x="608" y="2499"/>
                      <a:pt x="676" y="2480"/>
                      <a:pt x="746" y="2436"/>
                    </a:cubicBezTo>
                    <a:cubicBezTo>
                      <a:pt x="2113" y="1586"/>
                      <a:pt x="3653" y="1032"/>
                      <a:pt x="5255" y="835"/>
                    </a:cubicBezTo>
                    <a:cubicBezTo>
                      <a:pt x="5412" y="814"/>
                      <a:pt x="5586" y="786"/>
                      <a:pt x="5750" y="786"/>
                    </a:cubicBezTo>
                    <a:cubicBezTo>
                      <a:pt x="5984" y="786"/>
                      <a:pt x="6198" y="844"/>
                      <a:pt x="6314" y="1069"/>
                    </a:cubicBezTo>
                    <a:cubicBezTo>
                      <a:pt x="6511" y="1463"/>
                      <a:pt x="6326" y="1993"/>
                      <a:pt x="6277" y="2399"/>
                    </a:cubicBezTo>
                    <a:cubicBezTo>
                      <a:pt x="6154" y="3360"/>
                      <a:pt x="5981" y="4308"/>
                      <a:pt x="5784" y="5257"/>
                    </a:cubicBezTo>
                    <a:cubicBezTo>
                      <a:pt x="5725" y="5547"/>
                      <a:pt x="5971" y="5739"/>
                      <a:pt x="6197" y="5739"/>
                    </a:cubicBezTo>
                    <a:cubicBezTo>
                      <a:pt x="6345" y="5739"/>
                      <a:pt x="6484" y="5657"/>
                      <a:pt x="6523" y="5466"/>
                    </a:cubicBezTo>
                    <a:cubicBezTo>
                      <a:pt x="6782" y="4259"/>
                      <a:pt x="6979" y="3040"/>
                      <a:pt x="7115" y="1808"/>
                    </a:cubicBezTo>
                    <a:cubicBezTo>
                      <a:pt x="7201" y="983"/>
                      <a:pt x="7090" y="256"/>
                      <a:pt x="6166" y="59"/>
                    </a:cubicBezTo>
                    <a:cubicBezTo>
                      <a:pt x="5982" y="18"/>
                      <a:pt x="5788" y="0"/>
                      <a:pt x="5588"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8"/>
              <p:cNvSpPr/>
              <p:nvPr/>
            </p:nvSpPr>
            <p:spPr>
              <a:xfrm>
                <a:off x="2362130" y="2860699"/>
                <a:ext cx="583351" cy="672220"/>
              </a:xfrm>
              <a:custGeom>
                <a:avLst/>
                <a:gdLst/>
                <a:ahLst/>
                <a:cxnLst/>
                <a:rect l="l" t="t" r="r" b="b"/>
                <a:pathLst>
                  <a:path w="8796" h="10136" extrusionOk="0">
                    <a:moveTo>
                      <a:pt x="8271" y="0"/>
                    </a:moveTo>
                    <a:cubicBezTo>
                      <a:pt x="8154" y="0"/>
                      <a:pt x="8037" y="56"/>
                      <a:pt x="7961" y="189"/>
                    </a:cubicBezTo>
                    <a:cubicBezTo>
                      <a:pt x="5928" y="3688"/>
                      <a:pt x="3341" y="6829"/>
                      <a:pt x="298" y="9490"/>
                    </a:cubicBezTo>
                    <a:cubicBezTo>
                      <a:pt x="1" y="9749"/>
                      <a:pt x="272" y="10136"/>
                      <a:pt x="581" y="10136"/>
                    </a:cubicBezTo>
                    <a:cubicBezTo>
                      <a:pt x="669" y="10136"/>
                      <a:pt x="759" y="10105"/>
                      <a:pt x="840" y="10032"/>
                    </a:cubicBezTo>
                    <a:cubicBezTo>
                      <a:pt x="3932" y="7334"/>
                      <a:pt x="6556" y="4131"/>
                      <a:pt x="8626" y="571"/>
                    </a:cubicBezTo>
                    <a:cubicBezTo>
                      <a:pt x="8796" y="274"/>
                      <a:pt x="8532" y="0"/>
                      <a:pt x="8271"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8"/>
              <p:cNvSpPr/>
              <p:nvPr/>
            </p:nvSpPr>
            <p:spPr>
              <a:xfrm>
                <a:off x="1202149" y="3007935"/>
                <a:ext cx="1414208" cy="1279644"/>
              </a:xfrm>
              <a:custGeom>
                <a:avLst/>
                <a:gdLst/>
                <a:ahLst/>
                <a:cxnLst/>
                <a:rect l="l" t="t" r="r" b="b"/>
                <a:pathLst>
                  <a:path w="21324" h="19295" extrusionOk="0">
                    <a:moveTo>
                      <a:pt x="10657" y="0"/>
                    </a:moveTo>
                    <a:cubicBezTo>
                      <a:pt x="6349" y="0"/>
                      <a:pt x="2422" y="2903"/>
                      <a:pt x="1306" y="7270"/>
                    </a:cubicBezTo>
                    <a:cubicBezTo>
                      <a:pt x="1" y="12431"/>
                      <a:pt x="3117" y="17679"/>
                      <a:pt x="8279" y="18997"/>
                    </a:cubicBezTo>
                    <a:cubicBezTo>
                      <a:pt x="9075" y="19198"/>
                      <a:pt x="9874" y="19294"/>
                      <a:pt x="10660" y="19294"/>
                    </a:cubicBezTo>
                    <a:cubicBezTo>
                      <a:pt x="14975" y="19294"/>
                      <a:pt x="18901" y="16391"/>
                      <a:pt x="20006" y="12025"/>
                    </a:cubicBezTo>
                    <a:cubicBezTo>
                      <a:pt x="21324" y="6863"/>
                      <a:pt x="18195" y="1616"/>
                      <a:pt x="13034" y="298"/>
                    </a:cubicBezTo>
                    <a:cubicBezTo>
                      <a:pt x="12239" y="96"/>
                      <a:pt x="11442" y="0"/>
                      <a:pt x="10657" y="0"/>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8"/>
              <p:cNvSpPr/>
              <p:nvPr/>
            </p:nvSpPr>
            <p:spPr>
              <a:xfrm>
                <a:off x="1477520" y="3621549"/>
                <a:ext cx="388900" cy="354480"/>
              </a:xfrm>
              <a:custGeom>
                <a:avLst/>
                <a:gdLst/>
                <a:ahLst/>
                <a:cxnLst/>
                <a:rect l="l" t="t" r="r" b="b"/>
                <a:pathLst>
                  <a:path w="5864" h="5345" extrusionOk="0">
                    <a:moveTo>
                      <a:pt x="2926" y="1"/>
                    </a:moveTo>
                    <a:cubicBezTo>
                      <a:pt x="2242" y="1"/>
                      <a:pt x="1558" y="260"/>
                      <a:pt x="1035" y="777"/>
                    </a:cubicBezTo>
                    <a:cubicBezTo>
                      <a:pt x="0" y="1824"/>
                      <a:pt x="0" y="3512"/>
                      <a:pt x="1035" y="4559"/>
                    </a:cubicBezTo>
                    <a:cubicBezTo>
                      <a:pt x="1558" y="5082"/>
                      <a:pt x="2242" y="5344"/>
                      <a:pt x="2926" y="5344"/>
                    </a:cubicBezTo>
                    <a:cubicBezTo>
                      <a:pt x="3609" y="5344"/>
                      <a:pt x="4293" y="5082"/>
                      <a:pt x="4816" y="4559"/>
                    </a:cubicBezTo>
                    <a:cubicBezTo>
                      <a:pt x="5864" y="3512"/>
                      <a:pt x="5864" y="1824"/>
                      <a:pt x="4816" y="777"/>
                    </a:cubicBezTo>
                    <a:cubicBezTo>
                      <a:pt x="4293" y="260"/>
                      <a:pt x="3609" y="1"/>
                      <a:pt x="2926"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8"/>
              <p:cNvSpPr/>
              <p:nvPr/>
            </p:nvSpPr>
            <p:spPr>
              <a:xfrm>
                <a:off x="2154739" y="3510459"/>
                <a:ext cx="354679" cy="354613"/>
              </a:xfrm>
              <a:custGeom>
                <a:avLst/>
                <a:gdLst/>
                <a:ahLst/>
                <a:cxnLst/>
                <a:rect l="l" t="t" r="r" b="b"/>
                <a:pathLst>
                  <a:path w="5348" h="5347" extrusionOk="0">
                    <a:moveTo>
                      <a:pt x="2674" y="1"/>
                    </a:moveTo>
                    <a:cubicBezTo>
                      <a:pt x="1196" y="1"/>
                      <a:pt x="1" y="1196"/>
                      <a:pt x="1" y="2674"/>
                    </a:cubicBezTo>
                    <a:cubicBezTo>
                      <a:pt x="1" y="4140"/>
                      <a:pt x="1196" y="5347"/>
                      <a:pt x="2674" y="5347"/>
                    </a:cubicBezTo>
                    <a:cubicBezTo>
                      <a:pt x="4140" y="5347"/>
                      <a:pt x="5347" y="4140"/>
                      <a:pt x="5347" y="2674"/>
                    </a:cubicBezTo>
                    <a:cubicBezTo>
                      <a:pt x="5347" y="1196"/>
                      <a:pt x="4140" y="1"/>
                      <a:pt x="2674" y="1"/>
                    </a:cubicBezTo>
                    <a:close/>
                  </a:path>
                </a:pathLst>
              </a:custGeom>
              <a:solidFill>
                <a:srgbClr val="FFFFFF">
                  <a:alpha val="40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8"/>
              <p:cNvSpPr/>
              <p:nvPr/>
            </p:nvSpPr>
            <p:spPr>
              <a:xfrm>
                <a:off x="1776502" y="3687673"/>
                <a:ext cx="478830" cy="317739"/>
              </a:xfrm>
              <a:custGeom>
                <a:avLst/>
                <a:gdLst/>
                <a:ahLst/>
                <a:cxnLst/>
                <a:rect l="l" t="t" r="r" b="b"/>
                <a:pathLst>
                  <a:path w="7220" h="4791" extrusionOk="0">
                    <a:moveTo>
                      <a:pt x="1614" y="0"/>
                    </a:moveTo>
                    <a:cubicBezTo>
                      <a:pt x="1395" y="0"/>
                      <a:pt x="1164" y="53"/>
                      <a:pt x="912" y="187"/>
                    </a:cubicBezTo>
                    <a:cubicBezTo>
                      <a:pt x="321" y="494"/>
                      <a:pt x="1" y="1209"/>
                      <a:pt x="50" y="1874"/>
                    </a:cubicBezTo>
                    <a:cubicBezTo>
                      <a:pt x="99" y="2552"/>
                      <a:pt x="469" y="3155"/>
                      <a:pt x="937" y="3636"/>
                    </a:cubicBezTo>
                    <a:cubicBezTo>
                      <a:pt x="1689" y="4377"/>
                      <a:pt x="2711" y="4790"/>
                      <a:pt x="3756" y="4790"/>
                    </a:cubicBezTo>
                    <a:cubicBezTo>
                      <a:pt x="3892" y="4790"/>
                      <a:pt x="4028" y="4783"/>
                      <a:pt x="4164" y="4769"/>
                    </a:cubicBezTo>
                    <a:cubicBezTo>
                      <a:pt x="5371" y="4609"/>
                      <a:pt x="6406" y="3857"/>
                      <a:pt x="6923" y="2761"/>
                    </a:cubicBezTo>
                    <a:cubicBezTo>
                      <a:pt x="7158" y="2293"/>
                      <a:pt x="7219" y="1776"/>
                      <a:pt x="7108" y="1271"/>
                    </a:cubicBezTo>
                    <a:cubicBezTo>
                      <a:pt x="6997" y="753"/>
                      <a:pt x="6603" y="347"/>
                      <a:pt x="6098" y="211"/>
                    </a:cubicBezTo>
                    <a:cubicBezTo>
                      <a:pt x="6007" y="191"/>
                      <a:pt x="5918" y="183"/>
                      <a:pt x="5830" y="183"/>
                    </a:cubicBezTo>
                    <a:cubicBezTo>
                      <a:pt x="5139" y="183"/>
                      <a:pt x="4547" y="727"/>
                      <a:pt x="3866" y="727"/>
                    </a:cubicBezTo>
                    <a:cubicBezTo>
                      <a:pt x="3770" y="727"/>
                      <a:pt x="3673" y="716"/>
                      <a:pt x="3573" y="692"/>
                    </a:cubicBezTo>
                    <a:cubicBezTo>
                      <a:pt x="2862" y="523"/>
                      <a:pt x="2301" y="0"/>
                      <a:pt x="16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8"/>
              <p:cNvSpPr/>
              <p:nvPr/>
            </p:nvSpPr>
            <p:spPr>
              <a:xfrm>
                <a:off x="1872073" y="3716324"/>
                <a:ext cx="98087" cy="240277"/>
              </a:xfrm>
              <a:custGeom>
                <a:avLst/>
                <a:gdLst/>
                <a:ahLst/>
                <a:cxnLst/>
                <a:rect l="l" t="t" r="r" b="b"/>
                <a:pathLst>
                  <a:path w="1479" h="3623" fill="none" extrusionOk="0">
                    <a:moveTo>
                      <a:pt x="1479" y="1"/>
                    </a:moveTo>
                    <a:lnTo>
                      <a:pt x="1" y="3622"/>
                    </a:lnTo>
                  </a:path>
                </a:pathLst>
              </a:custGeom>
              <a:noFill/>
              <a:ln w="4000" cap="flat"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8"/>
              <p:cNvSpPr/>
              <p:nvPr/>
            </p:nvSpPr>
            <p:spPr>
              <a:xfrm>
                <a:off x="2074688" y="3727002"/>
                <a:ext cx="66" cy="272111"/>
              </a:xfrm>
              <a:custGeom>
                <a:avLst/>
                <a:gdLst/>
                <a:ahLst/>
                <a:cxnLst/>
                <a:rect l="l" t="t" r="r" b="b"/>
                <a:pathLst>
                  <a:path w="1" h="4103" fill="none" extrusionOk="0">
                    <a:moveTo>
                      <a:pt x="1" y="0"/>
                    </a:moveTo>
                    <a:lnTo>
                      <a:pt x="1" y="4102"/>
                    </a:lnTo>
                  </a:path>
                </a:pathLst>
              </a:custGeom>
              <a:noFill/>
              <a:ln w="4000" cap="flat" cmpd="sng">
                <a:solidFill>
                  <a:srgbClr val="141414"/>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8"/>
              <p:cNvSpPr/>
              <p:nvPr/>
            </p:nvSpPr>
            <p:spPr>
              <a:xfrm>
                <a:off x="1417830" y="3420592"/>
                <a:ext cx="555629" cy="339160"/>
              </a:xfrm>
              <a:custGeom>
                <a:avLst/>
                <a:gdLst/>
                <a:ahLst/>
                <a:cxnLst/>
                <a:rect l="l" t="t" r="r" b="b"/>
                <a:pathLst>
                  <a:path w="8378" h="5114" extrusionOk="0">
                    <a:moveTo>
                      <a:pt x="8069" y="1"/>
                    </a:moveTo>
                    <a:lnTo>
                      <a:pt x="1" y="1885"/>
                    </a:lnTo>
                    <a:cubicBezTo>
                      <a:pt x="1" y="1885"/>
                      <a:pt x="469" y="4866"/>
                      <a:pt x="3290" y="5088"/>
                    </a:cubicBezTo>
                    <a:cubicBezTo>
                      <a:pt x="3516" y="5105"/>
                      <a:pt x="3735" y="5113"/>
                      <a:pt x="3945" y="5113"/>
                    </a:cubicBezTo>
                    <a:cubicBezTo>
                      <a:pt x="6358" y="5113"/>
                      <a:pt x="7726" y="4052"/>
                      <a:pt x="8032" y="2908"/>
                    </a:cubicBezTo>
                    <a:cubicBezTo>
                      <a:pt x="8377" y="1676"/>
                      <a:pt x="8069" y="1"/>
                      <a:pt x="8069"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8"/>
              <p:cNvSpPr/>
              <p:nvPr/>
            </p:nvSpPr>
            <p:spPr>
              <a:xfrm>
                <a:off x="2015860" y="3250675"/>
                <a:ext cx="555629" cy="362837"/>
              </a:xfrm>
              <a:custGeom>
                <a:avLst/>
                <a:gdLst/>
                <a:ahLst/>
                <a:cxnLst/>
                <a:rect l="l" t="t" r="r" b="b"/>
                <a:pathLst>
                  <a:path w="8378" h="5471" extrusionOk="0">
                    <a:moveTo>
                      <a:pt x="7219" y="0"/>
                    </a:moveTo>
                    <a:lnTo>
                      <a:pt x="1" y="2267"/>
                    </a:lnTo>
                    <a:cubicBezTo>
                      <a:pt x="198" y="3080"/>
                      <a:pt x="592" y="3844"/>
                      <a:pt x="1134" y="4484"/>
                    </a:cubicBezTo>
                    <a:cubicBezTo>
                      <a:pt x="1653" y="5047"/>
                      <a:pt x="2600" y="5471"/>
                      <a:pt x="3676" y="5471"/>
                    </a:cubicBezTo>
                    <a:cubicBezTo>
                      <a:pt x="4415" y="5471"/>
                      <a:pt x="5213" y="5271"/>
                      <a:pt x="5975" y="4780"/>
                    </a:cubicBezTo>
                    <a:cubicBezTo>
                      <a:pt x="8377" y="3240"/>
                      <a:pt x="7219" y="1"/>
                      <a:pt x="7219"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8"/>
              <p:cNvSpPr/>
              <p:nvPr/>
            </p:nvSpPr>
            <p:spPr>
              <a:xfrm>
                <a:off x="1208715" y="3566833"/>
                <a:ext cx="277814" cy="123422"/>
              </a:xfrm>
              <a:custGeom>
                <a:avLst/>
                <a:gdLst/>
                <a:ahLst/>
                <a:cxnLst/>
                <a:rect l="l" t="t" r="r" b="b"/>
                <a:pathLst>
                  <a:path w="4189" h="1861" extrusionOk="0">
                    <a:moveTo>
                      <a:pt x="3807" y="1"/>
                    </a:moveTo>
                    <a:lnTo>
                      <a:pt x="1429" y="173"/>
                    </a:lnTo>
                    <a:lnTo>
                      <a:pt x="863" y="222"/>
                    </a:lnTo>
                    <a:cubicBezTo>
                      <a:pt x="838" y="221"/>
                      <a:pt x="813" y="220"/>
                      <a:pt x="788" y="220"/>
                    </a:cubicBezTo>
                    <a:cubicBezTo>
                      <a:pt x="619" y="220"/>
                      <a:pt x="459" y="256"/>
                      <a:pt x="308" y="321"/>
                    </a:cubicBezTo>
                    <a:cubicBezTo>
                      <a:pt x="99" y="456"/>
                      <a:pt x="86" y="678"/>
                      <a:pt x="50" y="900"/>
                    </a:cubicBezTo>
                    <a:cubicBezTo>
                      <a:pt x="25" y="1097"/>
                      <a:pt x="13" y="1294"/>
                      <a:pt x="13" y="1491"/>
                    </a:cubicBezTo>
                    <a:cubicBezTo>
                      <a:pt x="0" y="1738"/>
                      <a:pt x="188" y="1861"/>
                      <a:pt x="381" y="1861"/>
                    </a:cubicBezTo>
                    <a:cubicBezTo>
                      <a:pt x="573" y="1861"/>
                      <a:pt x="770" y="1738"/>
                      <a:pt x="776" y="1491"/>
                    </a:cubicBezTo>
                    <a:cubicBezTo>
                      <a:pt x="776" y="1356"/>
                      <a:pt x="789" y="1220"/>
                      <a:pt x="801" y="1097"/>
                    </a:cubicBezTo>
                    <a:cubicBezTo>
                      <a:pt x="801" y="1061"/>
                      <a:pt x="804" y="1027"/>
                      <a:pt x="808" y="995"/>
                    </a:cubicBezTo>
                    <a:lnTo>
                      <a:pt x="808" y="995"/>
                    </a:lnTo>
                    <a:lnTo>
                      <a:pt x="961" y="986"/>
                    </a:lnTo>
                    <a:lnTo>
                      <a:pt x="1368" y="949"/>
                    </a:lnTo>
                    <a:lnTo>
                      <a:pt x="2181" y="888"/>
                    </a:lnTo>
                    <a:lnTo>
                      <a:pt x="3807" y="777"/>
                    </a:lnTo>
                    <a:cubicBezTo>
                      <a:pt x="4016" y="764"/>
                      <a:pt x="4189" y="604"/>
                      <a:pt x="4189" y="395"/>
                    </a:cubicBezTo>
                    <a:cubicBezTo>
                      <a:pt x="4189" y="173"/>
                      <a:pt x="4016" y="13"/>
                      <a:pt x="3807"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8"/>
              <p:cNvSpPr/>
              <p:nvPr/>
            </p:nvSpPr>
            <p:spPr>
              <a:xfrm>
                <a:off x="1894490" y="3377019"/>
                <a:ext cx="225488" cy="99812"/>
              </a:xfrm>
              <a:custGeom>
                <a:avLst/>
                <a:gdLst/>
                <a:ahLst/>
                <a:cxnLst/>
                <a:rect l="l" t="t" r="r" b="b"/>
                <a:pathLst>
                  <a:path w="3400" h="1505" extrusionOk="0">
                    <a:moveTo>
                      <a:pt x="3038" y="1"/>
                    </a:moveTo>
                    <a:cubicBezTo>
                      <a:pt x="3008" y="1"/>
                      <a:pt x="2975" y="6"/>
                      <a:pt x="2939" y="17"/>
                    </a:cubicBezTo>
                    <a:cubicBezTo>
                      <a:pt x="2200" y="251"/>
                      <a:pt x="1215" y="596"/>
                      <a:pt x="451" y="756"/>
                    </a:cubicBezTo>
                    <a:cubicBezTo>
                      <a:pt x="1" y="849"/>
                      <a:pt x="146" y="1504"/>
                      <a:pt x="572" y="1504"/>
                    </a:cubicBezTo>
                    <a:cubicBezTo>
                      <a:pt x="600" y="1504"/>
                      <a:pt x="630" y="1501"/>
                      <a:pt x="661" y="1495"/>
                    </a:cubicBezTo>
                    <a:cubicBezTo>
                      <a:pt x="1412" y="1348"/>
                      <a:pt x="2163" y="1150"/>
                      <a:pt x="2903" y="916"/>
                    </a:cubicBezTo>
                    <a:cubicBezTo>
                      <a:pt x="3335" y="768"/>
                      <a:pt x="3399" y="1"/>
                      <a:pt x="3038"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8"/>
              <p:cNvSpPr/>
              <p:nvPr/>
            </p:nvSpPr>
            <p:spPr>
              <a:xfrm>
                <a:off x="1025665" y="3715992"/>
                <a:ext cx="367678" cy="288956"/>
              </a:xfrm>
              <a:custGeom>
                <a:avLst/>
                <a:gdLst/>
                <a:ahLst/>
                <a:cxnLst/>
                <a:rect l="l" t="t" r="r" b="b"/>
                <a:pathLst>
                  <a:path w="5544" h="4357" extrusionOk="0">
                    <a:moveTo>
                      <a:pt x="4121" y="1"/>
                    </a:moveTo>
                    <a:cubicBezTo>
                      <a:pt x="4099" y="1"/>
                      <a:pt x="4077" y="2"/>
                      <a:pt x="4054" y="6"/>
                    </a:cubicBezTo>
                    <a:cubicBezTo>
                      <a:pt x="2957" y="178"/>
                      <a:pt x="1" y="560"/>
                      <a:pt x="605" y="2346"/>
                    </a:cubicBezTo>
                    <a:cubicBezTo>
                      <a:pt x="1147" y="3948"/>
                      <a:pt x="3659" y="4231"/>
                      <a:pt x="5051" y="4354"/>
                    </a:cubicBezTo>
                    <a:cubicBezTo>
                      <a:pt x="5067" y="4356"/>
                      <a:pt x="5082" y="4357"/>
                      <a:pt x="5096" y="4357"/>
                    </a:cubicBezTo>
                    <a:cubicBezTo>
                      <a:pt x="5544" y="4357"/>
                      <a:pt x="5529" y="3638"/>
                      <a:pt x="5051" y="3591"/>
                    </a:cubicBezTo>
                    <a:cubicBezTo>
                      <a:pt x="4004" y="3492"/>
                      <a:pt x="2551" y="3320"/>
                      <a:pt x="1713" y="2605"/>
                    </a:cubicBezTo>
                    <a:cubicBezTo>
                      <a:pt x="235" y="1336"/>
                      <a:pt x="3524" y="868"/>
                      <a:pt x="4263" y="757"/>
                    </a:cubicBezTo>
                    <a:cubicBezTo>
                      <a:pt x="4721" y="687"/>
                      <a:pt x="4563" y="1"/>
                      <a:pt x="4121" y="1"/>
                    </a:cubicBezTo>
                    <a:close/>
                  </a:path>
                </a:pathLst>
              </a:custGeom>
              <a:solidFill>
                <a:srgbClr val="70D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8"/>
              <p:cNvSpPr/>
              <p:nvPr/>
            </p:nvSpPr>
            <p:spPr>
              <a:xfrm>
                <a:off x="1306740" y="3923847"/>
                <a:ext cx="157709" cy="260505"/>
              </a:xfrm>
              <a:custGeom>
                <a:avLst/>
                <a:gdLst/>
                <a:ahLst/>
                <a:cxnLst/>
                <a:rect l="l" t="t" r="r" b="b"/>
                <a:pathLst>
                  <a:path w="2378" h="3928" extrusionOk="0">
                    <a:moveTo>
                      <a:pt x="210" y="1"/>
                    </a:moveTo>
                    <a:lnTo>
                      <a:pt x="0" y="1528"/>
                    </a:lnTo>
                    <a:lnTo>
                      <a:pt x="629" y="1824"/>
                    </a:lnTo>
                    <a:cubicBezTo>
                      <a:pt x="629" y="1824"/>
                      <a:pt x="321" y="2427"/>
                      <a:pt x="1380" y="2649"/>
                    </a:cubicBezTo>
                    <a:cubicBezTo>
                      <a:pt x="1380" y="2649"/>
                      <a:pt x="616" y="3499"/>
                      <a:pt x="1183" y="3906"/>
                    </a:cubicBezTo>
                    <a:cubicBezTo>
                      <a:pt x="1204" y="3920"/>
                      <a:pt x="1226" y="3927"/>
                      <a:pt x="1250" y="3927"/>
                    </a:cubicBezTo>
                    <a:cubicBezTo>
                      <a:pt x="1670" y="3927"/>
                      <a:pt x="2378" y="1614"/>
                      <a:pt x="2378" y="1614"/>
                    </a:cubicBezTo>
                    <a:cubicBezTo>
                      <a:pt x="2378" y="1614"/>
                      <a:pt x="1183" y="1"/>
                      <a:pt x="210"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8"/>
              <p:cNvSpPr/>
              <p:nvPr/>
            </p:nvSpPr>
            <p:spPr>
              <a:xfrm>
                <a:off x="878097" y="4146226"/>
                <a:ext cx="769445" cy="361311"/>
              </a:xfrm>
              <a:custGeom>
                <a:avLst/>
                <a:gdLst/>
                <a:ahLst/>
                <a:cxnLst/>
                <a:rect l="l" t="t" r="r" b="b"/>
                <a:pathLst>
                  <a:path w="11602" h="5448" extrusionOk="0">
                    <a:moveTo>
                      <a:pt x="11078" y="1"/>
                    </a:moveTo>
                    <a:cubicBezTo>
                      <a:pt x="10962" y="1"/>
                      <a:pt x="10848" y="58"/>
                      <a:pt x="10775" y="195"/>
                    </a:cubicBezTo>
                    <a:cubicBezTo>
                      <a:pt x="10344" y="1033"/>
                      <a:pt x="9445" y="1526"/>
                      <a:pt x="8668" y="2019"/>
                    </a:cubicBezTo>
                    <a:cubicBezTo>
                      <a:pt x="7880" y="2524"/>
                      <a:pt x="7067" y="2979"/>
                      <a:pt x="6229" y="3386"/>
                    </a:cubicBezTo>
                    <a:cubicBezTo>
                      <a:pt x="4584" y="4173"/>
                      <a:pt x="2603" y="4770"/>
                      <a:pt x="756" y="4770"/>
                    </a:cubicBezTo>
                    <a:cubicBezTo>
                      <a:pt x="667" y="4770"/>
                      <a:pt x="578" y="4768"/>
                      <a:pt x="489" y="4766"/>
                    </a:cubicBezTo>
                    <a:cubicBezTo>
                      <a:pt x="485" y="4765"/>
                      <a:pt x="480" y="4765"/>
                      <a:pt x="476" y="4765"/>
                    </a:cubicBezTo>
                    <a:cubicBezTo>
                      <a:pt x="1" y="4765"/>
                      <a:pt x="259" y="5431"/>
                      <a:pt x="748" y="5443"/>
                    </a:cubicBezTo>
                    <a:cubicBezTo>
                      <a:pt x="850" y="5446"/>
                      <a:pt x="952" y="5448"/>
                      <a:pt x="1053" y="5448"/>
                    </a:cubicBezTo>
                    <a:cubicBezTo>
                      <a:pt x="3000" y="5448"/>
                      <a:pt x="4868" y="4894"/>
                      <a:pt x="6624" y="4051"/>
                    </a:cubicBezTo>
                    <a:cubicBezTo>
                      <a:pt x="7572" y="3583"/>
                      <a:pt x="8508" y="3053"/>
                      <a:pt x="9395" y="2462"/>
                    </a:cubicBezTo>
                    <a:cubicBezTo>
                      <a:pt x="10184" y="1957"/>
                      <a:pt x="10997" y="1440"/>
                      <a:pt x="11440" y="577"/>
                    </a:cubicBezTo>
                    <a:cubicBezTo>
                      <a:pt x="11601" y="280"/>
                      <a:pt x="11336" y="1"/>
                      <a:pt x="11078" y="1"/>
                    </a:cubicBezTo>
                    <a:close/>
                  </a:path>
                </a:pathLst>
              </a:custGeom>
              <a:solidFill>
                <a:srgbClr val="5181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8"/>
              <p:cNvSpPr/>
              <p:nvPr/>
            </p:nvSpPr>
            <p:spPr>
              <a:xfrm>
                <a:off x="2572240" y="4261295"/>
                <a:ext cx="454756" cy="192063"/>
              </a:xfrm>
              <a:custGeom>
                <a:avLst/>
                <a:gdLst/>
                <a:ahLst/>
                <a:cxnLst/>
                <a:rect l="l" t="t" r="r" b="b"/>
                <a:pathLst>
                  <a:path w="6857" h="2896" extrusionOk="0">
                    <a:moveTo>
                      <a:pt x="3080" y="0"/>
                    </a:moveTo>
                    <a:lnTo>
                      <a:pt x="961" y="173"/>
                    </a:lnTo>
                    <a:lnTo>
                      <a:pt x="961" y="1220"/>
                    </a:lnTo>
                    <a:cubicBezTo>
                      <a:pt x="961" y="1220"/>
                      <a:pt x="1" y="1676"/>
                      <a:pt x="518" y="2895"/>
                    </a:cubicBezTo>
                    <a:lnTo>
                      <a:pt x="6369" y="2895"/>
                    </a:lnTo>
                    <a:cubicBezTo>
                      <a:pt x="6369" y="2895"/>
                      <a:pt x="6857" y="795"/>
                      <a:pt x="5298" y="795"/>
                    </a:cubicBezTo>
                    <a:cubicBezTo>
                      <a:pt x="5250" y="795"/>
                      <a:pt x="5201" y="797"/>
                      <a:pt x="5150" y="801"/>
                    </a:cubicBezTo>
                    <a:cubicBezTo>
                      <a:pt x="3413" y="936"/>
                      <a:pt x="3413" y="1528"/>
                      <a:pt x="3413" y="1528"/>
                    </a:cubicBezTo>
                    <a:lnTo>
                      <a:pt x="3080" y="1528"/>
                    </a:lnTo>
                    <a:lnTo>
                      <a:pt x="3080"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8"/>
              <p:cNvSpPr/>
              <p:nvPr/>
            </p:nvSpPr>
            <p:spPr>
              <a:xfrm>
                <a:off x="715801" y="4445406"/>
                <a:ext cx="451042" cy="140267"/>
              </a:xfrm>
              <a:custGeom>
                <a:avLst/>
                <a:gdLst/>
                <a:ahLst/>
                <a:cxnLst/>
                <a:rect l="l" t="t" r="r" b="b"/>
                <a:pathLst>
                  <a:path w="6801" h="2115" extrusionOk="0">
                    <a:moveTo>
                      <a:pt x="2935" y="1"/>
                    </a:moveTo>
                    <a:cubicBezTo>
                      <a:pt x="2545" y="1"/>
                      <a:pt x="1726" y="53"/>
                      <a:pt x="999" y="439"/>
                    </a:cubicBezTo>
                    <a:cubicBezTo>
                      <a:pt x="1" y="969"/>
                      <a:pt x="99" y="2115"/>
                      <a:pt x="99" y="2115"/>
                    </a:cubicBezTo>
                    <a:lnTo>
                      <a:pt x="6209" y="2115"/>
                    </a:lnTo>
                    <a:cubicBezTo>
                      <a:pt x="6209" y="2115"/>
                      <a:pt x="6800" y="1031"/>
                      <a:pt x="5285" y="538"/>
                    </a:cubicBezTo>
                    <a:cubicBezTo>
                      <a:pt x="5207" y="512"/>
                      <a:pt x="5127" y="501"/>
                      <a:pt x="5047" y="501"/>
                    </a:cubicBezTo>
                    <a:cubicBezTo>
                      <a:pt x="4322" y="501"/>
                      <a:pt x="3573" y="1449"/>
                      <a:pt x="3573" y="1449"/>
                    </a:cubicBezTo>
                    <a:lnTo>
                      <a:pt x="3585" y="1215"/>
                    </a:lnTo>
                    <a:lnTo>
                      <a:pt x="3167" y="8"/>
                    </a:lnTo>
                    <a:cubicBezTo>
                      <a:pt x="3167" y="8"/>
                      <a:pt x="3080" y="1"/>
                      <a:pt x="2935"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8"/>
              <p:cNvSpPr/>
              <p:nvPr/>
            </p:nvSpPr>
            <p:spPr>
              <a:xfrm>
                <a:off x="2597422" y="4420533"/>
                <a:ext cx="402032" cy="32762"/>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8"/>
              <p:cNvSpPr/>
              <p:nvPr/>
            </p:nvSpPr>
            <p:spPr>
              <a:xfrm>
                <a:off x="2884353" y="4313225"/>
                <a:ext cx="142853" cy="140134"/>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8"/>
              <p:cNvSpPr/>
              <p:nvPr/>
            </p:nvSpPr>
            <p:spPr>
              <a:xfrm>
                <a:off x="2715231" y="4313557"/>
                <a:ext cx="61346" cy="66"/>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8"/>
              <p:cNvSpPr/>
              <p:nvPr/>
            </p:nvSpPr>
            <p:spPr>
              <a:xfrm>
                <a:off x="2714040" y="4348708"/>
                <a:ext cx="61346" cy="66"/>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8"/>
              <p:cNvSpPr/>
              <p:nvPr/>
            </p:nvSpPr>
            <p:spPr>
              <a:xfrm>
                <a:off x="2773197" y="4231848"/>
                <a:ext cx="76069" cy="60550"/>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8"/>
              <p:cNvSpPr/>
              <p:nvPr/>
            </p:nvSpPr>
            <p:spPr>
              <a:xfrm>
                <a:off x="2750382" y="4196763"/>
                <a:ext cx="50668" cy="86614"/>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8"/>
              <p:cNvSpPr/>
              <p:nvPr/>
            </p:nvSpPr>
            <p:spPr>
              <a:xfrm>
                <a:off x="2836933" y="2628902"/>
                <a:ext cx="265612" cy="349772"/>
              </a:xfrm>
              <a:custGeom>
                <a:avLst/>
                <a:gdLst/>
                <a:ahLst/>
                <a:cxnLst/>
                <a:rect l="l" t="t" r="r" b="b"/>
                <a:pathLst>
                  <a:path w="4005" h="5274" extrusionOk="0">
                    <a:moveTo>
                      <a:pt x="3593" y="0"/>
                    </a:moveTo>
                    <a:cubicBezTo>
                      <a:pt x="2826" y="0"/>
                      <a:pt x="1" y="4424"/>
                      <a:pt x="1" y="4424"/>
                    </a:cubicBezTo>
                    <a:lnTo>
                      <a:pt x="1282" y="5273"/>
                    </a:lnTo>
                    <a:lnTo>
                      <a:pt x="2009" y="4608"/>
                    </a:lnTo>
                    <a:cubicBezTo>
                      <a:pt x="2065" y="4615"/>
                      <a:pt x="2120" y="4618"/>
                      <a:pt x="2176" y="4618"/>
                    </a:cubicBezTo>
                    <a:cubicBezTo>
                      <a:pt x="2618" y="4618"/>
                      <a:pt x="3028" y="4403"/>
                      <a:pt x="3302" y="4042"/>
                    </a:cubicBezTo>
                    <a:cubicBezTo>
                      <a:pt x="3807" y="3352"/>
                      <a:pt x="2415" y="2391"/>
                      <a:pt x="2415" y="2391"/>
                    </a:cubicBezTo>
                    <a:cubicBezTo>
                      <a:pt x="2415" y="2391"/>
                      <a:pt x="4004" y="174"/>
                      <a:pt x="3659" y="14"/>
                    </a:cubicBezTo>
                    <a:cubicBezTo>
                      <a:pt x="3640" y="5"/>
                      <a:pt x="3617" y="0"/>
                      <a:pt x="3593" y="0"/>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8"/>
              <p:cNvSpPr/>
              <p:nvPr/>
            </p:nvSpPr>
            <p:spPr>
              <a:xfrm>
                <a:off x="2836933" y="2796830"/>
                <a:ext cx="289288" cy="181849"/>
              </a:xfrm>
              <a:custGeom>
                <a:avLst/>
                <a:gdLst/>
                <a:ahLst/>
                <a:cxnLst/>
                <a:rect l="l" t="t" r="r" b="b"/>
                <a:pathLst>
                  <a:path w="4362" h="2742" extrusionOk="0">
                    <a:moveTo>
                      <a:pt x="3301" y="1"/>
                    </a:moveTo>
                    <a:cubicBezTo>
                      <a:pt x="2493" y="1"/>
                      <a:pt x="863" y="475"/>
                      <a:pt x="863" y="475"/>
                    </a:cubicBezTo>
                    <a:lnTo>
                      <a:pt x="1" y="1892"/>
                    </a:lnTo>
                    <a:lnTo>
                      <a:pt x="1282" y="2741"/>
                    </a:lnTo>
                    <a:cubicBezTo>
                      <a:pt x="3080" y="2273"/>
                      <a:pt x="2255" y="1042"/>
                      <a:pt x="2255" y="1042"/>
                    </a:cubicBezTo>
                    <a:cubicBezTo>
                      <a:pt x="2255" y="1042"/>
                      <a:pt x="4362" y="265"/>
                      <a:pt x="3585" y="31"/>
                    </a:cubicBezTo>
                    <a:cubicBezTo>
                      <a:pt x="3511" y="10"/>
                      <a:pt x="3414" y="1"/>
                      <a:pt x="3301" y="1"/>
                    </a:cubicBez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8"/>
              <p:cNvSpPr/>
              <p:nvPr/>
            </p:nvSpPr>
            <p:spPr>
              <a:xfrm>
                <a:off x="2986490" y="2844649"/>
                <a:ext cx="49873" cy="79319"/>
              </a:xfrm>
              <a:custGeom>
                <a:avLst/>
                <a:gdLst/>
                <a:ahLst/>
                <a:cxnLst/>
                <a:rect l="l" t="t" r="r" b="b"/>
                <a:pathLst>
                  <a:path w="752" h="1196" extrusionOk="0">
                    <a:moveTo>
                      <a:pt x="752" y="0"/>
                    </a:moveTo>
                    <a:cubicBezTo>
                      <a:pt x="382" y="173"/>
                      <a:pt x="0" y="308"/>
                      <a:pt x="0" y="308"/>
                    </a:cubicBezTo>
                    <a:cubicBezTo>
                      <a:pt x="173" y="567"/>
                      <a:pt x="234" y="899"/>
                      <a:pt x="160" y="1195"/>
                    </a:cubicBezTo>
                    <a:lnTo>
                      <a:pt x="752"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8"/>
              <p:cNvSpPr/>
              <p:nvPr/>
            </p:nvSpPr>
            <p:spPr>
              <a:xfrm>
                <a:off x="2986490" y="2844649"/>
                <a:ext cx="49873" cy="79319"/>
              </a:xfrm>
              <a:custGeom>
                <a:avLst/>
                <a:gdLst/>
                <a:ahLst/>
                <a:cxnLst/>
                <a:rect l="l" t="t" r="r" b="b"/>
                <a:pathLst>
                  <a:path w="752" h="1196" fill="none" extrusionOk="0">
                    <a:moveTo>
                      <a:pt x="752" y="0"/>
                    </a:moveTo>
                    <a:cubicBezTo>
                      <a:pt x="382" y="173"/>
                      <a:pt x="0" y="308"/>
                      <a:pt x="0" y="308"/>
                    </a:cubicBezTo>
                    <a:cubicBezTo>
                      <a:pt x="173" y="567"/>
                      <a:pt x="234" y="899"/>
                      <a:pt x="160" y="1195"/>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8"/>
              <p:cNvSpPr/>
              <p:nvPr/>
            </p:nvSpPr>
            <p:spPr>
              <a:xfrm>
                <a:off x="2917050" y="2802998"/>
                <a:ext cx="83364" cy="18835"/>
              </a:xfrm>
              <a:custGeom>
                <a:avLst/>
                <a:gdLst/>
                <a:ahLst/>
                <a:cxnLst/>
                <a:rect l="l" t="t" r="r" b="b"/>
                <a:pathLst>
                  <a:path w="1257" h="284" extrusionOk="0">
                    <a:moveTo>
                      <a:pt x="1257" y="0"/>
                    </a:moveTo>
                    <a:lnTo>
                      <a:pt x="1257" y="0"/>
                    </a:lnTo>
                    <a:cubicBezTo>
                      <a:pt x="788" y="74"/>
                      <a:pt x="308" y="197"/>
                      <a:pt x="0" y="283"/>
                    </a:cubicBezTo>
                    <a:lnTo>
                      <a:pt x="1257" y="0"/>
                    </a:lnTo>
                    <a:close/>
                  </a:path>
                </a:pathLst>
              </a:custGeom>
              <a:solidFill>
                <a:srgbClr val="ED5F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8"/>
              <p:cNvSpPr/>
              <p:nvPr/>
            </p:nvSpPr>
            <p:spPr>
              <a:xfrm>
                <a:off x="2917050" y="2802998"/>
                <a:ext cx="83364" cy="18835"/>
              </a:xfrm>
              <a:custGeom>
                <a:avLst/>
                <a:gdLst/>
                <a:ahLst/>
                <a:cxnLst/>
                <a:rect l="l" t="t" r="r" b="b"/>
                <a:pathLst>
                  <a:path w="1257" h="284" fill="none" extrusionOk="0">
                    <a:moveTo>
                      <a:pt x="0" y="283"/>
                    </a:moveTo>
                    <a:cubicBezTo>
                      <a:pt x="308" y="197"/>
                      <a:pt x="788" y="74"/>
                      <a:pt x="1257" y="0"/>
                    </a:cubicBez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8"/>
              <p:cNvSpPr/>
              <p:nvPr/>
            </p:nvSpPr>
            <p:spPr>
              <a:xfrm>
                <a:off x="1018769" y="4480331"/>
                <a:ext cx="147770" cy="124577"/>
              </a:xfrm>
              <a:custGeom>
                <a:avLst/>
                <a:gdLst/>
                <a:ahLst/>
                <a:cxnLst/>
                <a:rect l="l" t="t" r="r" b="b"/>
                <a:pathLst>
                  <a:path w="2154" h="2113" extrusionOk="0">
                    <a:moveTo>
                      <a:pt x="590" y="1"/>
                    </a:moveTo>
                    <a:cubicBezTo>
                      <a:pt x="547" y="1"/>
                      <a:pt x="502" y="2"/>
                      <a:pt x="456" y="6"/>
                    </a:cubicBezTo>
                    <a:cubicBezTo>
                      <a:pt x="13" y="634"/>
                      <a:pt x="0" y="1471"/>
                      <a:pt x="431" y="2112"/>
                    </a:cubicBezTo>
                    <a:lnTo>
                      <a:pt x="1676" y="2112"/>
                    </a:lnTo>
                    <a:cubicBezTo>
                      <a:pt x="1676" y="2112"/>
                      <a:pt x="2154" y="1"/>
                      <a:pt x="5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8"/>
              <p:cNvSpPr/>
              <p:nvPr/>
            </p:nvSpPr>
            <p:spPr>
              <a:xfrm>
                <a:off x="882593" y="4500407"/>
                <a:ext cx="61346" cy="66"/>
              </a:xfrm>
              <a:custGeom>
                <a:avLst/>
                <a:gdLst/>
                <a:ahLst/>
                <a:cxnLst/>
                <a:rect l="l" t="t" r="r" b="b"/>
                <a:pathLst>
                  <a:path w="925" h="1" fill="none" extrusionOk="0">
                    <a:moveTo>
                      <a:pt x="924" y="1"/>
                    </a:moveTo>
                    <a:lnTo>
                      <a:pt x="0" y="1"/>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8"/>
              <p:cNvSpPr/>
              <p:nvPr/>
            </p:nvSpPr>
            <p:spPr>
              <a:xfrm>
                <a:off x="890928" y="4535558"/>
                <a:ext cx="61346" cy="66"/>
              </a:xfrm>
              <a:custGeom>
                <a:avLst/>
                <a:gdLst/>
                <a:ahLst/>
                <a:cxnLst/>
                <a:rect l="l" t="t" r="r" b="b"/>
                <a:pathLst>
                  <a:path w="925" h="1" fill="none" extrusionOk="0">
                    <a:moveTo>
                      <a:pt x="924" y="0"/>
                    </a:moveTo>
                    <a:lnTo>
                      <a:pt x="0" y="0"/>
                    </a:lnTo>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8"/>
              <p:cNvSpPr/>
              <p:nvPr/>
            </p:nvSpPr>
            <p:spPr>
              <a:xfrm>
                <a:off x="920319" y="4418698"/>
                <a:ext cx="76069" cy="60550"/>
              </a:xfrm>
              <a:custGeom>
                <a:avLst/>
                <a:gdLst/>
                <a:ahLst/>
                <a:cxnLst/>
                <a:rect l="l" t="t" r="r" b="b"/>
                <a:pathLst>
                  <a:path w="1147" h="913" fill="none" extrusionOk="0">
                    <a:moveTo>
                      <a:pt x="851" y="50"/>
                    </a:moveTo>
                    <a:cubicBezTo>
                      <a:pt x="937" y="13"/>
                      <a:pt x="1036" y="1"/>
                      <a:pt x="1097" y="62"/>
                    </a:cubicBezTo>
                    <a:cubicBezTo>
                      <a:pt x="1147" y="124"/>
                      <a:pt x="1147" y="198"/>
                      <a:pt x="1122" y="272"/>
                    </a:cubicBezTo>
                    <a:cubicBezTo>
                      <a:pt x="1036" y="481"/>
                      <a:pt x="876" y="654"/>
                      <a:pt x="654" y="740"/>
                    </a:cubicBezTo>
                    <a:cubicBezTo>
                      <a:pt x="543" y="801"/>
                      <a:pt x="297" y="912"/>
                      <a:pt x="161" y="888"/>
                    </a:cubicBezTo>
                    <a:cubicBezTo>
                      <a:pt x="1" y="863"/>
                      <a:pt x="112" y="703"/>
                      <a:pt x="173" y="617"/>
                    </a:cubicBezTo>
                    <a:cubicBezTo>
                      <a:pt x="346" y="370"/>
                      <a:pt x="580" y="173"/>
                      <a:pt x="851" y="50"/>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8"/>
              <p:cNvSpPr/>
              <p:nvPr/>
            </p:nvSpPr>
            <p:spPr>
              <a:xfrm>
                <a:off x="897504" y="4383613"/>
                <a:ext cx="50668" cy="86614"/>
              </a:xfrm>
              <a:custGeom>
                <a:avLst/>
                <a:gdLst/>
                <a:ahLst/>
                <a:cxnLst/>
                <a:rect l="l" t="t" r="r" b="b"/>
                <a:pathLst>
                  <a:path w="764" h="1306" fill="none" extrusionOk="0">
                    <a:moveTo>
                      <a:pt x="468" y="148"/>
                    </a:moveTo>
                    <a:cubicBezTo>
                      <a:pt x="493" y="99"/>
                      <a:pt x="530" y="62"/>
                      <a:pt x="567" y="25"/>
                    </a:cubicBezTo>
                    <a:cubicBezTo>
                      <a:pt x="616" y="0"/>
                      <a:pt x="665" y="0"/>
                      <a:pt x="715" y="25"/>
                    </a:cubicBezTo>
                    <a:cubicBezTo>
                      <a:pt x="764" y="74"/>
                      <a:pt x="751" y="160"/>
                      <a:pt x="739" y="222"/>
                    </a:cubicBezTo>
                    <a:cubicBezTo>
                      <a:pt x="690" y="382"/>
                      <a:pt x="468" y="1306"/>
                      <a:pt x="234" y="1232"/>
                    </a:cubicBezTo>
                    <a:cubicBezTo>
                      <a:pt x="0" y="1146"/>
                      <a:pt x="394" y="283"/>
                      <a:pt x="468" y="148"/>
                    </a:cubicBezTo>
                    <a:close/>
                  </a:path>
                </a:pathLst>
              </a:custGeom>
              <a:noFill/>
              <a:ln w="4000" cap="flat" cmpd="sng">
                <a:solidFill>
                  <a:srgbClr val="1C1C1B"/>
                </a:solidFill>
                <a:prstDash val="solid"/>
                <a:miter lim="1231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4" name="Google Shape;1174;p38"/>
            <p:cNvSpPr/>
            <p:nvPr/>
          </p:nvSpPr>
          <p:spPr>
            <a:xfrm>
              <a:off x="1017242" y="4575727"/>
              <a:ext cx="415868" cy="29125"/>
            </a:xfrm>
            <a:custGeom>
              <a:avLst/>
              <a:gdLst/>
              <a:ahLst/>
              <a:cxnLst/>
              <a:rect l="l" t="t" r="r" b="b"/>
              <a:pathLst>
                <a:path w="6062" h="494" extrusionOk="0">
                  <a:moveTo>
                    <a:pt x="1" y="0"/>
                  </a:moveTo>
                  <a:cubicBezTo>
                    <a:pt x="25" y="173"/>
                    <a:pt x="74" y="333"/>
                    <a:pt x="136" y="493"/>
                  </a:cubicBezTo>
                  <a:lnTo>
                    <a:pt x="5987" y="493"/>
                  </a:lnTo>
                  <a:cubicBezTo>
                    <a:pt x="6024" y="333"/>
                    <a:pt x="6049" y="160"/>
                    <a:pt x="60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38"/>
          <p:cNvSpPr txBox="1"/>
          <p:nvPr/>
        </p:nvSpPr>
        <p:spPr>
          <a:xfrm rot="-2030099">
            <a:off x="620814" y="2996430"/>
            <a:ext cx="1085663" cy="2615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Lato"/>
                <a:ea typeface="Lato"/>
                <a:cs typeface="Lato"/>
                <a:sym typeface="Lato"/>
              </a:rPr>
              <a:t>Cameron</a:t>
            </a:r>
            <a:endParaRPr sz="500">
              <a:solidFill>
                <a:schemeClr val="dk1"/>
              </a:solidFill>
              <a:latin typeface="Lato"/>
              <a:ea typeface="Lato"/>
              <a:cs typeface="Lato"/>
              <a:sym typeface="Lato"/>
            </a:endParaRPr>
          </a:p>
        </p:txBody>
      </p:sp>
      <p:sp>
        <p:nvSpPr>
          <p:cNvPr id="1176" name="Google Shape;1176;p38"/>
          <p:cNvSpPr txBox="1"/>
          <p:nvPr/>
        </p:nvSpPr>
        <p:spPr>
          <a:xfrm rot="-898394">
            <a:off x="949762" y="3897057"/>
            <a:ext cx="1085662" cy="26175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solidFill>
                  <a:schemeClr val="dk1"/>
                </a:solidFill>
                <a:latin typeface="Lato"/>
                <a:ea typeface="Lato"/>
                <a:cs typeface="Lato"/>
                <a:sym typeface="Lato"/>
              </a:rPr>
              <a:t>MAGGIE</a:t>
            </a:r>
            <a:endParaRPr sz="500">
              <a:solidFill>
                <a:schemeClr val="dk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0"/>
        <p:cNvGrpSpPr/>
        <p:nvPr/>
      </p:nvGrpSpPr>
      <p:grpSpPr>
        <a:xfrm>
          <a:off x="0" y="0"/>
          <a:ext cx="0" cy="0"/>
          <a:chOff x="0" y="0"/>
          <a:chExt cx="0" cy="0"/>
        </a:xfrm>
      </p:grpSpPr>
      <p:sp>
        <p:nvSpPr>
          <p:cNvPr id="1181" name="Google Shape;1181;p39"/>
          <p:cNvSpPr txBox="1">
            <a:spLocks noGrp="1"/>
          </p:cNvSpPr>
          <p:nvPr>
            <p:ph type="title"/>
          </p:nvPr>
        </p:nvSpPr>
        <p:spPr>
          <a:xfrm>
            <a:off x="1835100" y="877650"/>
            <a:ext cx="5473800" cy="30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200"/>
              <a:t>Questions?</a:t>
            </a:r>
            <a:endParaRPr sz="7200"/>
          </a:p>
        </p:txBody>
      </p:sp>
      <p:sp>
        <p:nvSpPr>
          <p:cNvPr id="1182" name="Google Shape;1182;p39"/>
          <p:cNvSpPr txBox="1">
            <a:spLocks noGrp="1"/>
          </p:cNvSpPr>
          <p:nvPr>
            <p:ph type="subTitle" idx="4294967295"/>
          </p:nvPr>
        </p:nvSpPr>
        <p:spPr>
          <a:xfrm>
            <a:off x="2646150" y="2977150"/>
            <a:ext cx="3851700" cy="6168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a:t>Does anyone have any questions before we move on to the recap?</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6"/>
        <p:cNvGrpSpPr/>
        <p:nvPr/>
      </p:nvGrpSpPr>
      <p:grpSpPr>
        <a:xfrm>
          <a:off x="0" y="0"/>
          <a:ext cx="0" cy="0"/>
          <a:chOff x="0" y="0"/>
          <a:chExt cx="0" cy="0"/>
        </a:xfrm>
      </p:grpSpPr>
      <p:sp>
        <p:nvSpPr>
          <p:cNvPr id="1187" name="Google Shape;1187;p40"/>
          <p:cNvSpPr txBox="1">
            <a:spLocks noGrp="1"/>
          </p:cNvSpPr>
          <p:nvPr>
            <p:ph type="title" idx="2"/>
          </p:nvPr>
        </p:nvSpPr>
        <p:spPr>
          <a:xfrm>
            <a:off x="2485950" y="1645800"/>
            <a:ext cx="4172100" cy="18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Recap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1"/>
        <p:cNvGrpSpPr/>
        <p:nvPr/>
      </p:nvGrpSpPr>
      <p:grpSpPr>
        <a:xfrm>
          <a:off x="0" y="0"/>
          <a:ext cx="0" cy="0"/>
          <a:chOff x="0" y="0"/>
          <a:chExt cx="0" cy="0"/>
        </a:xfrm>
      </p:grpSpPr>
      <p:sp>
        <p:nvSpPr>
          <p:cNvPr id="1192" name="Google Shape;1192;p41"/>
          <p:cNvSpPr txBox="1">
            <a:spLocks noGrp="1"/>
          </p:cNvSpPr>
          <p:nvPr>
            <p:ph type="title"/>
          </p:nvPr>
        </p:nvSpPr>
        <p:spPr>
          <a:xfrm>
            <a:off x="715800" y="44502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193" name="Google Shape;1193;p41"/>
          <p:cNvSpPr txBox="1">
            <a:spLocks noGrp="1"/>
          </p:cNvSpPr>
          <p:nvPr>
            <p:ph type="body" idx="1"/>
          </p:nvPr>
        </p:nvSpPr>
        <p:spPr>
          <a:xfrm>
            <a:off x="715800" y="1034820"/>
            <a:ext cx="7712400" cy="360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As a quick reminder:</a:t>
            </a:r>
            <a:endParaRPr sz="1900"/>
          </a:p>
          <a:p>
            <a:pPr marL="457200" lvl="0" indent="-349250" algn="l" rtl="0">
              <a:spcBef>
                <a:spcPts val="1600"/>
              </a:spcBef>
              <a:spcAft>
                <a:spcPts val="0"/>
              </a:spcAft>
              <a:buSzPts val="1900"/>
              <a:buChar char="●"/>
            </a:pPr>
            <a:r>
              <a:rPr lang="en" sz="1900"/>
              <a:t>If-Statements take a condition and only runs a block of code if the condition evaluates to </a:t>
            </a:r>
            <a:r>
              <a:rPr lang="en" sz="1900">
                <a:solidFill>
                  <a:srgbClr val="B45F06"/>
                </a:solidFill>
                <a:latin typeface="Consolas"/>
                <a:ea typeface="Consolas"/>
                <a:cs typeface="Consolas"/>
                <a:sym typeface="Consolas"/>
              </a:rPr>
              <a:t>True</a:t>
            </a:r>
            <a:r>
              <a:rPr lang="en" sz="1900"/>
              <a:t>.</a:t>
            </a:r>
            <a:endParaRPr sz="1900">
              <a:solidFill>
                <a:srgbClr val="B45F06"/>
              </a:solidFill>
              <a:latin typeface="Consolas"/>
              <a:ea typeface="Consolas"/>
              <a:cs typeface="Consolas"/>
              <a:sym typeface="Consolas"/>
            </a:endParaRPr>
          </a:p>
          <a:p>
            <a:pPr marL="457200" lvl="0" indent="-349250" algn="l" rtl="0">
              <a:spcBef>
                <a:spcPts val="0"/>
              </a:spcBef>
              <a:spcAft>
                <a:spcPts val="0"/>
              </a:spcAft>
              <a:buSzPts val="1900"/>
              <a:buChar char="●"/>
            </a:pPr>
            <a:r>
              <a:rPr lang="en" sz="1900"/>
              <a:t>Elif-Statements take a condition and only tests it if the prior If-Statement (and all prior Elif-Statements) evaluate to </a:t>
            </a:r>
            <a:r>
              <a:rPr lang="en" sz="1900">
                <a:solidFill>
                  <a:srgbClr val="B45F06"/>
                </a:solidFill>
                <a:latin typeface="Consolas"/>
                <a:ea typeface="Consolas"/>
                <a:cs typeface="Consolas"/>
                <a:sym typeface="Consolas"/>
              </a:rPr>
              <a:t>False</a:t>
            </a:r>
            <a:r>
              <a:rPr lang="en" sz="1900"/>
              <a:t>.</a:t>
            </a:r>
            <a:endParaRPr sz="1900"/>
          </a:p>
          <a:p>
            <a:pPr marL="457200" lvl="0" indent="-349250" algn="l" rtl="0">
              <a:spcBef>
                <a:spcPts val="0"/>
              </a:spcBef>
              <a:spcAft>
                <a:spcPts val="0"/>
              </a:spcAft>
              <a:buSzPts val="1900"/>
              <a:buChar char="●"/>
            </a:pPr>
            <a:r>
              <a:rPr lang="en" sz="1900"/>
              <a:t>Else-Statements take no condition and runs a block of code if the prior If-Statement (and Elif-Statements, if there are any) evaluate to </a:t>
            </a:r>
            <a:r>
              <a:rPr lang="en" sz="1900">
                <a:solidFill>
                  <a:srgbClr val="B45F06"/>
                </a:solidFill>
                <a:latin typeface="Consolas"/>
                <a:ea typeface="Consolas"/>
                <a:cs typeface="Consolas"/>
                <a:sym typeface="Consolas"/>
              </a:rPr>
              <a:t>False</a:t>
            </a:r>
            <a:r>
              <a:rPr lang="en" sz="1900"/>
              <a:t>.</a:t>
            </a:r>
            <a:endParaRPr sz="1900"/>
          </a:p>
          <a:p>
            <a:pPr marL="0" lvl="0" indent="0" algn="l" rtl="0">
              <a:spcBef>
                <a:spcPts val="1600"/>
              </a:spcBef>
              <a:spcAft>
                <a:spcPts val="1600"/>
              </a:spcAft>
              <a:buNone/>
            </a:pPr>
            <a:r>
              <a:rPr lang="en" sz="1900"/>
              <a:t>Still confused? Don’t worry! We’ll practice on these next slides!   :)</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7"/>
        <p:cNvGrpSpPr/>
        <p:nvPr/>
      </p:nvGrpSpPr>
      <p:grpSpPr>
        <a:xfrm>
          <a:off x="0" y="0"/>
          <a:ext cx="0" cy="0"/>
          <a:chOff x="0" y="0"/>
          <a:chExt cx="0" cy="0"/>
        </a:xfrm>
      </p:grpSpPr>
      <p:sp>
        <p:nvSpPr>
          <p:cNvPr id="1198" name="Google Shape;1198;p42"/>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199" name="Google Shape;1199;p42"/>
          <p:cNvSpPr txBox="1"/>
          <p:nvPr/>
        </p:nvSpPr>
        <p:spPr>
          <a:xfrm>
            <a:off x="2050961" y="940563"/>
            <a:ext cx="50421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You can think of these as a forked road! </a:t>
            </a:r>
            <a:br>
              <a:rPr lang="en" sz="1800">
                <a:solidFill>
                  <a:schemeClr val="dk1"/>
                </a:solidFill>
                <a:latin typeface="Lato"/>
                <a:ea typeface="Lato"/>
                <a:cs typeface="Lato"/>
                <a:sym typeface="Lato"/>
              </a:rPr>
            </a:br>
            <a:r>
              <a:rPr lang="en" sz="1800">
                <a:solidFill>
                  <a:schemeClr val="dk1"/>
                </a:solidFill>
                <a:latin typeface="Lato"/>
                <a:ea typeface="Lato"/>
                <a:cs typeface="Lato"/>
                <a:sym typeface="Lato"/>
              </a:rPr>
              <a:t>Let’s run through some examples.</a:t>
            </a:r>
            <a:endParaRPr sz="1800">
              <a:solidFill>
                <a:schemeClr val="dk1"/>
              </a:solidFill>
              <a:latin typeface="Lato"/>
              <a:ea typeface="Lato"/>
              <a:cs typeface="Lato"/>
              <a:sym typeface="Lato"/>
            </a:endParaRPr>
          </a:p>
        </p:txBody>
      </p:sp>
      <p:grpSp>
        <p:nvGrpSpPr>
          <p:cNvPr id="1200" name="Google Shape;1200;p42"/>
          <p:cNvGrpSpPr/>
          <p:nvPr/>
        </p:nvGrpSpPr>
        <p:grpSpPr>
          <a:xfrm>
            <a:off x="1797463" y="1777650"/>
            <a:ext cx="5549081" cy="3429000"/>
            <a:chOff x="1540325" y="1777650"/>
            <a:chExt cx="5549081" cy="3429000"/>
          </a:xfrm>
        </p:grpSpPr>
        <p:pic>
          <p:nvPicPr>
            <p:cNvPr id="1201" name="Google Shape;1201;p42"/>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02" name="Google Shape;1202;p42"/>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03" name="Google Shape;1203;p42"/>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04" name="Google Shape;1204;p42"/>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05" name="Google Shape;1205;p42"/>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06" name="Google Shape;1206;p42"/>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07" name="Google Shape;1207;p42"/>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43"/>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13" name="Google Shape;1213;p43"/>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14" name="Google Shape;1214;p43"/>
          <p:cNvGrpSpPr/>
          <p:nvPr/>
        </p:nvGrpSpPr>
        <p:grpSpPr>
          <a:xfrm>
            <a:off x="1797463" y="1777650"/>
            <a:ext cx="5549081" cy="3429000"/>
            <a:chOff x="1540325" y="1777650"/>
            <a:chExt cx="5549081" cy="3429000"/>
          </a:xfrm>
        </p:grpSpPr>
        <p:pic>
          <p:nvPicPr>
            <p:cNvPr id="1215" name="Google Shape;1215;p43"/>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16" name="Google Shape;1216;p43"/>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17" name="Google Shape;1217;p43"/>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18" name="Google Shape;1218;p43"/>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19" name="Google Shape;1219;p43"/>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20" name="Google Shape;1220;p43"/>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21" name="Google Shape;1221;p43"/>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22" name="Google Shape;1222;p43"/>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0</a:t>
            </a:r>
            <a:endParaRPr sz="1800">
              <a:solidFill>
                <a:schemeClr val="dk1"/>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6"/>
        <p:cNvGrpSpPr/>
        <p:nvPr/>
      </p:nvGrpSpPr>
      <p:grpSpPr>
        <a:xfrm>
          <a:off x="0" y="0"/>
          <a:ext cx="0" cy="0"/>
          <a:chOff x="0" y="0"/>
          <a:chExt cx="0" cy="0"/>
        </a:xfrm>
      </p:grpSpPr>
      <p:sp>
        <p:nvSpPr>
          <p:cNvPr id="1227" name="Google Shape;1227;p44"/>
          <p:cNvSpPr txBox="1">
            <a:spLocks noGrp="1"/>
          </p:cNvSpPr>
          <p:nvPr>
            <p:ph type="title"/>
          </p:nvPr>
        </p:nvSpPr>
        <p:spPr>
          <a:xfrm>
            <a:off x="715800" y="269675"/>
            <a:ext cx="77124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If/Elif/Else Statements</a:t>
            </a:r>
            <a:endParaRPr/>
          </a:p>
        </p:txBody>
      </p:sp>
      <p:sp>
        <p:nvSpPr>
          <p:cNvPr id="1228" name="Google Shape;1228;p44"/>
          <p:cNvSpPr txBox="1"/>
          <p:nvPr/>
        </p:nvSpPr>
        <p:spPr>
          <a:xfrm>
            <a:off x="1994113" y="1253300"/>
            <a:ext cx="51558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Lato"/>
                <a:ea typeface="Lato"/>
                <a:cs typeface="Lato"/>
                <a:sym typeface="Lato"/>
              </a:rPr>
              <a:t>Which path would we take: left, middle, or right?</a:t>
            </a:r>
            <a:endParaRPr sz="1800">
              <a:solidFill>
                <a:schemeClr val="dk1"/>
              </a:solidFill>
              <a:latin typeface="Lato"/>
              <a:ea typeface="Lato"/>
              <a:cs typeface="Lato"/>
              <a:sym typeface="Lato"/>
            </a:endParaRPr>
          </a:p>
        </p:txBody>
      </p:sp>
      <p:grpSp>
        <p:nvGrpSpPr>
          <p:cNvPr id="1229" name="Google Shape;1229;p44"/>
          <p:cNvGrpSpPr/>
          <p:nvPr/>
        </p:nvGrpSpPr>
        <p:grpSpPr>
          <a:xfrm>
            <a:off x="1797463" y="1777650"/>
            <a:ext cx="5549081" cy="3429000"/>
            <a:chOff x="1540325" y="1777650"/>
            <a:chExt cx="5549081" cy="3429000"/>
          </a:xfrm>
        </p:grpSpPr>
        <p:pic>
          <p:nvPicPr>
            <p:cNvPr id="1230" name="Google Shape;1230;p44"/>
            <p:cNvPicPr preferRelativeResize="0"/>
            <p:nvPr/>
          </p:nvPicPr>
          <p:blipFill>
            <a:blip r:embed="rId3">
              <a:alphaModFix/>
            </a:blip>
            <a:stretch>
              <a:fillRect/>
            </a:stretch>
          </p:blipFill>
          <p:spPr>
            <a:xfrm>
              <a:off x="1540325" y="1777650"/>
              <a:ext cx="5486400" cy="3429000"/>
            </a:xfrm>
            <a:prstGeom prst="rect">
              <a:avLst/>
            </a:prstGeom>
            <a:noFill/>
            <a:ln>
              <a:noFill/>
            </a:ln>
          </p:spPr>
        </p:pic>
        <p:pic>
          <p:nvPicPr>
            <p:cNvPr id="1231" name="Google Shape;1231;p44"/>
            <p:cNvPicPr preferRelativeResize="0"/>
            <p:nvPr/>
          </p:nvPicPr>
          <p:blipFill>
            <a:blip r:embed="rId4">
              <a:alphaModFix/>
            </a:blip>
            <a:stretch>
              <a:fillRect/>
            </a:stretch>
          </p:blipFill>
          <p:spPr>
            <a:xfrm rot="571781" flipH="1">
              <a:off x="1904274" y="2031048"/>
              <a:ext cx="1207876" cy="990474"/>
            </a:xfrm>
            <a:prstGeom prst="rect">
              <a:avLst/>
            </a:prstGeom>
            <a:noFill/>
            <a:ln>
              <a:noFill/>
            </a:ln>
          </p:spPr>
        </p:pic>
        <p:pic>
          <p:nvPicPr>
            <p:cNvPr id="1232" name="Google Shape;1232;p44"/>
            <p:cNvPicPr preferRelativeResize="0"/>
            <p:nvPr/>
          </p:nvPicPr>
          <p:blipFill>
            <a:blip r:embed="rId4">
              <a:alphaModFix/>
            </a:blip>
            <a:stretch>
              <a:fillRect/>
            </a:stretch>
          </p:blipFill>
          <p:spPr>
            <a:xfrm rot="-571781">
              <a:off x="5807874" y="1980898"/>
              <a:ext cx="1207876" cy="990474"/>
            </a:xfrm>
            <a:prstGeom prst="rect">
              <a:avLst/>
            </a:prstGeom>
            <a:noFill/>
            <a:ln>
              <a:noFill/>
            </a:ln>
          </p:spPr>
        </p:pic>
        <p:pic>
          <p:nvPicPr>
            <p:cNvPr id="1233" name="Google Shape;1233;p44"/>
            <p:cNvPicPr preferRelativeResize="0"/>
            <p:nvPr/>
          </p:nvPicPr>
          <p:blipFill>
            <a:blip r:embed="rId4">
              <a:alphaModFix/>
            </a:blip>
            <a:stretch>
              <a:fillRect/>
            </a:stretch>
          </p:blipFill>
          <p:spPr>
            <a:xfrm rot="-256555" flipH="1">
              <a:off x="4115476" y="1881872"/>
              <a:ext cx="1207874" cy="990474"/>
            </a:xfrm>
            <a:prstGeom prst="rect">
              <a:avLst/>
            </a:prstGeom>
            <a:noFill/>
            <a:ln>
              <a:noFill/>
            </a:ln>
          </p:spPr>
        </p:pic>
        <p:sp>
          <p:nvSpPr>
            <p:cNvPr id="1234" name="Google Shape;1234;p44"/>
            <p:cNvSpPr txBox="1"/>
            <p:nvPr/>
          </p:nvSpPr>
          <p:spPr>
            <a:xfrm rot="534142">
              <a:off x="1964097" y="2205422"/>
              <a:ext cx="1564446" cy="4308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if x &gt; 0</a:t>
              </a:r>
              <a:endParaRPr sz="1600" b="1">
                <a:solidFill>
                  <a:schemeClr val="lt1"/>
                </a:solidFill>
                <a:latin typeface="Consolas"/>
                <a:ea typeface="Consolas"/>
                <a:cs typeface="Consolas"/>
                <a:sym typeface="Consolas"/>
              </a:endParaRPr>
            </a:p>
          </p:txBody>
        </p:sp>
        <p:sp>
          <p:nvSpPr>
            <p:cNvPr id="1235" name="Google Shape;1235;p44"/>
            <p:cNvSpPr txBox="1"/>
            <p:nvPr/>
          </p:nvSpPr>
          <p:spPr>
            <a:xfrm rot="-199200">
              <a:off x="4160300" y="2049360"/>
              <a:ext cx="1564426" cy="36933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chemeClr val="lt1"/>
                  </a:solidFill>
                  <a:latin typeface="Consolas"/>
                  <a:ea typeface="Consolas"/>
                  <a:cs typeface="Consolas"/>
                  <a:sym typeface="Consolas"/>
                </a:rPr>
                <a:t>elif x == 0</a:t>
              </a:r>
              <a:endParaRPr sz="1200" b="1">
                <a:solidFill>
                  <a:schemeClr val="lt1"/>
                </a:solidFill>
                <a:latin typeface="Consolas"/>
                <a:ea typeface="Consolas"/>
                <a:cs typeface="Consolas"/>
                <a:sym typeface="Consolas"/>
              </a:endParaRPr>
            </a:p>
          </p:txBody>
        </p:sp>
        <p:sp>
          <p:nvSpPr>
            <p:cNvPr id="1236" name="Google Shape;1236;p44"/>
            <p:cNvSpPr txBox="1"/>
            <p:nvPr/>
          </p:nvSpPr>
          <p:spPr>
            <a:xfrm rot="-674722">
              <a:off x="6019155" y="2089645"/>
              <a:ext cx="835338" cy="4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chemeClr val="lt1"/>
                  </a:solidFill>
                  <a:latin typeface="Consolas"/>
                  <a:ea typeface="Consolas"/>
                  <a:cs typeface="Consolas"/>
                  <a:sym typeface="Consolas"/>
                </a:rPr>
                <a:t>else</a:t>
              </a:r>
              <a:endParaRPr sz="1600" b="1">
                <a:solidFill>
                  <a:schemeClr val="lt1"/>
                </a:solidFill>
                <a:latin typeface="Consolas"/>
                <a:ea typeface="Consolas"/>
                <a:cs typeface="Consolas"/>
                <a:sym typeface="Consolas"/>
              </a:endParaRPr>
            </a:p>
          </p:txBody>
        </p:sp>
      </p:grpSp>
      <p:sp>
        <p:nvSpPr>
          <p:cNvPr id="1237" name="Google Shape;1237;p44"/>
          <p:cNvSpPr txBox="1"/>
          <p:nvPr/>
        </p:nvSpPr>
        <p:spPr>
          <a:xfrm>
            <a:off x="4051675" y="935750"/>
            <a:ext cx="10407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1"/>
                </a:solidFill>
                <a:latin typeface="Consolas"/>
                <a:ea typeface="Consolas"/>
                <a:cs typeface="Consolas"/>
                <a:sym typeface="Consolas"/>
              </a:rPr>
              <a:t>x = 0</a:t>
            </a:r>
            <a:endParaRPr sz="1800">
              <a:solidFill>
                <a:schemeClr val="dk1"/>
              </a:solidFill>
              <a:latin typeface="Consolas"/>
              <a:ea typeface="Consolas"/>
              <a:cs typeface="Consolas"/>
              <a:sym typeface="Consolas"/>
            </a:endParaRPr>
          </a:p>
        </p:txBody>
      </p:sp>
      <p:pic>
        <p:nvPicPr>
          <p:cNvPr id="1238" name="Google Shape;1238;p44"/>
          <p:cNvPicPr preferRelativeResize="0"/>
          <p:nvPr/>
        </p:nvPicPr>
        <p:blipFill>
          <a:blip r:embed="rId5">
            <a:alphaModFix/>
          </a:blip>
          <a:stretch>
            <a:fillRect/>
          </a:stretch>
        </p:blipFill>
        <p:spPr>
          <a:xfrm>
            <a:off x="1636800" y="2571750"/>
            <a:ext cx="1989400" cy="1327325"/>
          </a:xfrm>
          <a:prstGeom prst="rect">
            <a:avLst/>
          </a:prstGeom>
          <a:noFill/>
          <a:ln>
            <a:noFill/>
          </a:ln>
        </p:spPr>
      </p:pic>
    </p:spTree>
  </p:cSld>
  <p:clrMapOvr>
    <a:masterClrMapping/>
  </p:clrMapOvr>
</p:sld>
</file>

<file path=ppt/theme/theme1.xml><?xml version="1.0" encoding="utf-8"?>
<a:theme xmlns:a="http://schemas.openxmlformats.org/drawingml/2006/main" name="Minute to win it games - middle school by Slidego">
  <a:themeElements>
    <a:clrScheme name="Simple Light">
      <a:dk1>
        <a:srgbClr val="141414"/>
      </a:dk1>
      <a:lt1>
        <a:srgbClr val="FFFFFF"/>
      </a:lt1>
      <a:dk2>
        <a:srgbClr val="ED5F73"/>
      </a:dk2>
      <a:lt2>
        <a:srgbClr val="EFEFEF"/>
      </a:lt2>
      <a:accent1>
        <a:srgbClr val="ED5F73"/>
      </a:accent1>
      <a:accent2>
        <a:srgbClr val="5181C2"/>
      </a:accent2>
      <a:accent3>
        <a:srgbClr val="FFCB3C"/>
      </a:accent3>
      <a:accent4>
        <a:srgbClr val="E4A35F"/>
      </a:accent4>
      <a:accent5>
        <a:srgbClr val="92612E"/>
      </a:accent5>
      <a:accent6>
        <a:srgbClr val="FFCB3C"/>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1255</Words>
  <PresentationFormat>On-screen Show (16:9)</PresentationFormat>
  <Paragraphs>169</Paragraphs>
  <Slides>29</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Oswald</vt:lpstr>
      <vt:lpstr>Lato</vt:lpstr>
      <vt:lpstr>Consolas</vt:lpstr>
      <vt:lpstr>Raleway</vt:lpstr>
      <vt:lpstr>Minute to win it games - middle school by Slidego</vt:lpstr>
      <vt:lpstr>Welcome to Section</vt:lpstr>
      <vt:lpstr>Check-in</vt:lpstr>
      <vt:lpstr>Check In</vt:lpstr>
      <vt:lpstr>Questions?</vt:lpstr>
      <vt:lpstr>Recap</vt:lpstr>
      <vt:lpstr>If/Elif/Else Statements</vt:lpstr>
      <vt:lpstr>If/Elif/Else Statements</vt:lpstr>
      <vt:lpstr>If/Elif/Else Statements</vt:lpstr>
      <vt:lpstr>If/Elif/Else Statements</vt:lpstr>
      <vt:lpstr>If/Elif/Else Statements</vt:lpstr>
      <vt:lpstr>If/Elif/Else Statements</vt:lpstr>
      <vt:lpstr>If/Elif/Else Statements</vt:lpstr>
      <vt:lpstr>If/Elif/Else Statements</vt:lpstr>
      <vt:lpstr>Comparison Operators</vt:lpstr>
      <vt:lpstr>Logical Operators</vt:lpstr>
      <vt:lpstr>Questions?</vt:lpstr>
      <vt:lpstr>Section Problem</vt:lpstr>
      <vt:lpstr>Setting Context</vt:lpstr>
      <vt:lpstr>Your Number</vt:lpstr>
      <vt:lpstr>Your Number</vt:lpstr>
      <vt:lpstr>Your Number</vt:lpstr>
      <vt:lpstr>Your Number</vt:lpstr>
      <vt:lpstr>Your Number</vt:lpstr>
      <vt:lpstr>Your Number</vt:lpstr>
      <vt:lpstr>Your Number</vt:lpstr>
      <vt:lpstr>Questions?</vt:lpstr>
      <vt:lpstr>Let’s Code!</vt:lpstr>
      <vt:lpstr>Extensions</vt:lpstr>
      <vt:lpstr>Take Your Pick!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Section</dc:title>
  <cp:lastModifiedBy>admin</cp:lastModifiedBy>
  <cp:revision>1</cp:revision>
  <dcterms:modified xsi:type="dcterms:W3CDTF">2024-05-15T11:56:37Z</dcterms:modified>
</cp:coreProperties>
</file>