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Zen Dots"/>
      <p:regular r:id="rId22"/>
    </p:embeddedFont>
    <p:embeddedFont>
      <p:font typeface="Arimo" panose="020B0604020202020204"/>
      <p:regular r:id="rId23"/>
    </p:embeddedFont>
    <p:embeddedFont>
      <p:font typeface="Nunito SemiBold"/>
      <p:bold r:id="rId24"/>
      <p:boldItalic r:id="rId25"/>
    </p:embeddedFont>
    <p:embeddedFont>
      <p:font typeface="Barlow SemiBold" panose="0000080000000000000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-706" y="-77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2cbfb83e99f_0_1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2cbfb83e99f_0_1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2cbfcc98a74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2cbfcc98a74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g2cbfcc98a74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1" name="Google Shape;1971;g2cbfcc98a74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Have extra time? Have you or your students pick the bonus problem to do. You can decide this before or during the section. You can remove this slide if desired.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2cbfcc98a74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2cbfcc98a74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g2cbfcc98a74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5" name="Google Shape;1985;g2cbfcc98a74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2cbfb83e99f_0_1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2cbfb83e99f_0_1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g2cbfb83e99f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5" name="Google Shape;2005;g2cbfb83e99f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cbfb83e99f_0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2cbfb83e99f_0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d53f733250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4" name="Google Shape;1904;gd53f733250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g2cbfcc98a74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3" name="Google Shape;1913;g2cbfcc98a74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7" name="Google Shape;1917;gd53f733250_1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8" name="Google Shape;1918;gd53f733250_1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2cbfcc98a74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2cbfcc98a74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2cbfb83e99f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2cbfb83e99f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g2cbfb83e99f_0_1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3" name="Google Shape;1953;g2cbfb83e99f_0_1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cbfb83e99f_0_1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cbfb83e99f_0_1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" name="Google Shape;10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rgbClr val="B6EFF6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" name="Google Shape;45;p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6" name="Google Shape;46;p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-1240148" y="-141508"/>
            <a:ext cx="10767475" cy="1207500"/>
          </a:xfrm>
          <a:custGeom>
            <a:avLst/>
            <a:gdLst/>
            <a:ahLst/>
            <a:cxnLst/>
            <a:rect l="l" t="t" r="r" b="b"/>
            <a:pathLst>
              <a:path w="430699" h="48300" extrusionOk="0">
                <a:moveTo>
                  <a:pt x="384289" y="47598"/>
                </a:moveTo>
                <a:cubicBezTo>
                  <a:pt x="367124" y="47955"/>
                  <a:pt x="340092" y="48163"/>
                  <a:pt x="326113" y="47683"/>
                </a:cubicBezTo>
                <a:cubicBezTo>
                  <a:pt x="312134" y="47203"/>
                  <a:pt x="306478" y="47475"/>
                  <a:pt x="300413" y="44720"/>
                </a:cubicBezTo>
                <a:cubicBezTo>
                  <a:pt x="294348" y="41965"/>
                  <a:pt x="293364" y="34357"/>
                  <a:pt x="289723" y="31152"/>
                </a:cubicBezTo>
                <a:cubicBezTo>
                  <a:pt x="286083" y="27947"/>
                  <a:pt x="282985" y="26682"/>
                  <a:pt x="278570" y="25489"/>
                </a:cubicBezTo>
                <a:cubicBezTo>
                  <a:pt x="274155" y="24296"/>
                  <a:pt x="269563" y="24289"/>
                  <a:pt x="263231" y="23992"/>
                </a:cubicBezTo>
                <a:cubicBezTo>
                  <a:pt x="256900" y="23696"/>
                  <a:pt x="248418" y="23757"/>
                  <a:pt x="240581" y="23710"/>
                </a:cubicBezTo>
                <a:cubicBezTo>
                  <a:pt x="232744" y="23663"/>
                  <a:pt x="232460" y="23747"/>
                  <a:pt x="216208" y="23710"/>
                </a:cubicBezTo>
                <a:cubicBezTo>
                  <a:pt x="199956" y="23673"/>
                  <a:pt x="177052" y="23523"/>
                  <a:pt x="143071" y="23486"/>
                </a:cubicBezTo>
                <a:cubicBezTo>
                  <a:pt x="109091" y="23449"/>
                  <a:pt x="35198" y="23486"/>
                  <a:pt x="12325" y="23486"/>
                </a:cubicBezTo>
                <a:cubicBezTo>
                  <a:pt x="-10548" y="23486"/>
                  <a:pt x="5327" y="24399"/>
                  <a:pt x="5832" y="23486"/>
                </a:cubicBezTo>
                <a:cubicBezTo>
                  <a:pt x="6337" y="22573"/>
                  <a:pt x="13624" y="21595"/>
                  <a:pt x="15356" y="18010"/>
                </a:cubicBezTo>
                <a:cubicBezTo>
                  <a:pt x="17088" y="14425"/>
                  <a:pt x="14635" y="4842"/>
                  <a:pt x="16222" y="1974"/>
                </a:cubicBezTo>
                <a:cubicBezTo>
                  <a:pt x="17810" y="-894"/>
                  <a:pt x="16800" y="866"/>
                  <a:pt x="24881" y="801"/>
                </a:cubicBezTo>
                <a:cubicBezTo>
                  <a:pt x="32962" y="736"/>
                  <a:pt x="41476" y="1453"/>
                  <a:pt x="64710" y="1583"/>
                </a:cubicBezTo>
                <a:cubicBezTo>
                  <a:pt x="87944" y="1713"/>
                  <a:pt x="126258" y="1844"/>
                  <a:pt x="164284" y="1583"/>
                </a:cubicBezTo>
                <a:cubicBezTo>
                  <a:pt x="202310" y="1322"/>
                  <a:pt x="253540" y="149"/>
                  <a:pt x="292864" y="19"/>
                </a:cubicBezTo>
                <a:cubicBezTo>
                  <a:pt x="332189" y="-111"/>
                  <a:pt x="379480" y="448"/>
                  <a:pt x="400231" y="801"/>
                </a:cubicBezTo>
                <a:cubicBezTo>
                  <a:pt x="420982" y="1154"/>
                  <a:pt x="414016" y="-759"/>
                  <a:pt x="417371" y="2138"/>
                </a:cubicBezTo>
                <a:cubicBezTo>
                  <a:pt x="420727" y="5035"/>
                  <a:pt x="418408" y="10949"/>
                  <a:pt x="420364" y="18183"/>
                </a:cubicBezTo>
                <a:cubicBezTo>
                  <a:pt x="422320" y="25417"/>
                  <a:pt x="435118" y="40640"/>
                  <a:pt x="429105" y="45542"/>
                </a:cubicBezTo>
                <a:cubicBezTo>
                  <a:pt x="423093" y="50445"/>
                  <a:pt x="401454" y="47241"/>
                  <a:pt x="384289" y="4759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82" name="Google Shape;82;p2"/>
          <p:cNvSpPr/>
          <p:nvPr/>
        </p:nvSpPr>
        <p:spPr>
          <a:xfrm>
            <a:off x="-1642450" y="358225"/>
            <a:ext cx="11119650" cy="618275"/>
          </a:xfrm>
          <a:custGeom>
            <a:avLst/>
            <a:gdLst/>
            <a:ahLst/>
            <a:cxnLst/>
            <a:rect l="l" t="t" r="r" b="b"/>
            <a:pathLst>
              <a:path w="444786" h="24731" extrusionOk="0">
                <a:moveTo>
                  <a:pt x="444786" y="24731"/>
                </a:moveTo>
                <a:cubicBezTo>
                  <a:pt x="432103" y="24691"/>
                  <a:pt x="387256" y="24617"/>
                  <a:pt x="368690" y="24492"/>
                </a:cubicBezTo>
                <a:cubicBezTo>
                  <a:pt x="350124" y="24368"/>
                  <a:pt x="342093" y="25059"/>
                  <a:pt x="333390" y="23984"/>
                </a:cubicBezTo>
                <a:cubicBezTo>
                  <a:pt x="324687" y="22909"/>
                  <a:pt x="320533" y="21256"/>
                  <a:pt x="316473" y="18042"/>
                </a:cubicBezTo>
                <a:cubicBezTo>
                  <a:pt x="312413" y="14828"/>
                  <a:pt x="313180" y="7615"/>
                  <a:pt x="309029" y="4700"/>
                </a:cubicBezTo>
                <a:cubicBezTo>
                  <a:pt x="304879" y="1785"/>
                  <a:pt x="299770" y="1273"/>
                  <a:pt x="291570" y="551"/>
                </a:cubicBezTo>
                <a:cubicBezTo>
                  <a:pt x="283370" y="-170"/>
                  <a:pt x="289087" y="339"/>
                  <a:pt x="259830" y="371"/>
                </a:cubicBezTo>
                <a:cubicBezTo>
                  <a:pt x="230573" y="403"/>
                  <a:pt x="159333" y="804"/>
                  <a:pt x="116028" y="742"/>
                </a:cubicBezTo>
                <a:cubicBezTo>
                  <a:pt x="72723" y="680"/>
                  <a:pt x="19338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Google Shape;83;p2"/>
          <p:cNvSpPr/>
          <p:nvPr/>
        </p:nvSpPr>
        <p:spPr>
          <a:xfrm>
            <a:off x="-1602450" y="302150"/>
            <a:ext cx="11161900" cy="615275"/>
          </a:xfrm>
          <a:custGeom>
            <a:avLst/>
            <a:gdLst/>
            <a:ahLst/>
            <a:cxnLst/>
            <a:rect l="l" t="t" r="r" b="b"/>
            <a:pathLst>
              <a:path w="446476" h="24611" extrusionOk="0">
                <a:moveTo>
                  <a:pt x="446476" y="24507"/>
                </a:moveTo>
                <a:cubicBezTo>
                  <a:pt x="434895" y="24505"/>
                  <a:pt x="394587" y="24580"/>
                  <a:pt x="376990" y="24493"/>
                </a:cubicBezTo>
                <a:cubicBezTo>
                  <a:pt x="359393" y="24406"/>
                  <a:pt x="349794" y="25059"/>
                  <a:pt x="340895" y="23984"/>
                </a:cubicBezTo>
                <a:cubicBezTo>
                  <a:pt x="331996" y="22909"/>
                  <a:pt x="327749" y="21256"/>
                  <a:pt x="323597" y="18042"/>
                </a:cubicBezTo>
                <a:cubicBezTo>
                  <a:pt x="319445" y="14828"/>
                  <a:pt x="320229" y="7615"/>
                  <a:pt x="315985" y="4700"/>
                </a:cubicBezTo>
                <a:cubicBezTo>
                  <a:pt x="311741" y="1785"/>
                  <a:pt x="306517" y="1272"/>
                  <a:pt x="298133" y="551"/>
                </a:cubicBezTo>
                <a:cubicBezTo>
                  <a:pt x="289749" y="-170"/>
                  <a:pt x="295595" y="340"/>
                  <a:pt x="265679" y="372"/>
                </a:cubicBezTo>
                <a:cubicBezTo>
                  <a:pt x="235764" y="404"/>
                  <a:pt x="162920" y="804"/>
                  <a:pt x="118640" y="742"/>
                </a:cubicBezTo>
                <a:cubicBezTo>
                  <a:pt x="74360" y="680"/>
                  <a:pt x="19773" y="124"/>
                  <a:pt x="0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4" name="Google Shape;84;p2"/>
          <p:cNvGrpSpPr/>
          <p:nvPr/>
        </p:nvGrpSpPr>
        <p:grpSpPr>
          <a:xfrm>
            <a:off x="6406513" y="269575"/>
            <a:ext cx="346813" cy="186675"/>
            <a:chOff x="6406513" y="269575"/>
            <a:chExt cx="346813" cy="186675"/>
          </a:xfrm>
        </p:grpSpPr>
        <p:sp>
          <p:nvSpPr>
            <p:cNvPr id="85" name="Google Shape;85;p2"/>
            <p:cNvSpPr/>
            <p:nvPr/>
          </p:nvSpPr>
          <p:spPr>
            <a:xfrm>
              <a:off x="6641425" y="3443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406513" y="269575"/>
              <a:ext cx="158700" cy="1587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7" name="Google Shape;87;p2"/>
          <p:cNvGrpSpPr/>
          <p:nvPr/>
        </p:nvGrpSpPr>
        <p:grpSpPr>
          <a:xfrm>
            <a:off x="8489950" y="332499"/>
            <a:ext cx="331646" cy="342864"/>
            <a:chOff x="8489950" y="332499"/>
            <a:chExt cx="331646" cy="342864"/>
          </a:xfrm>
        </p:grpSpPr>
        <p:sp>
          <p:nvSpPr>
            <p:cNvPr id="88" name="Google Shape;88;p2"/>
            <p:cNvSpPr/>
            <p:nvPr/>
          </p:nvSpPr>
          <p:spPr>
            <a:xfrm>
              <a:off x="8709696" y="563463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489950" y="33249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" name="Google Shape;90;p2"/>
          <p:cNvSpPr txBox="1">
            <a:spLocks noGrp="1"/>
          </p:cNvSpPr>
          <p:nvPr>
            <p:ph type="subTitle" idx="1"/>
          </p:nvPr>
        </p:nvSpPr>
        <p:spPr>
          <a:xfrm rot="-546">
            <a:off x="2683643" y="3569988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mo" panose="020B0604020202020204"/>
              <a:buNone/>
              <a:defRPr sz="1600">
                <a:solidFill>
                  <a:srgbClr val="0E679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mo" panose="020B0604020202020204"/>
              <a:buNone/>
              <a:defRPr sz="1800"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/>
        </p:txBody>
      </p:sp>
      <p:sp>
        <p:nvSpPr>
          <p:cNvPr id="91" name="Google Shape;91;p2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1" i="1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92" name="Google Shape;92;p2"/>
          <p:cNvSpPr/>
          <p:nvPr/>
        </p:nvSpPr>
        <p:spPr>
          <a:xfrm>
            <a:off x="-1113050" y="3962300"/>
            <a:ext cx="10746638" cy="1303425"/>
          </a:xfrm>
          <a:custGeom>
            <a:avLst/>
            <a:gdLst/>
            <a:ahLst/>
            <a:cxnLst/>
            <a:rect l="l" t="t" r="r" b="b"/>
            <a:pathLst>
              <a:path w="416496" h="52137" extrusionOk="0">
                <a:moveTo>
                  <a:pt x="5608" y="845"/>
                </a:moveTo>
                <a:cubicBezTo>
                  <a:pt x="18610" y="-754"/>
                  <a:pt x="67114" y="278"/>
                  <a:pt x="84341" y="991"/>
                </a:cubicBezTo>
                <a:cubicBezTo>
                  <a:pt x="101568" y="1704"/>
                  <a:pt x="103239" y="1928"/>
                  <a:pt x="108970" y="5124"/>
                </a:cubicBezTo>
                <a:cubicBezTo>
                  <a:pt x="114701" y="8320"/>
                  <a:pt x="115562" y="16616"/>
                  <a:pt x="118729" y="20166"/>
                </a:cubicBezTo>
                <a:cubicBezTo>
                  <a:pt x="121896" y="23716"/>
                  <a:pt x="122794" y="25234"/>
                  <a:pt x="127972" y="26423"/>
                </a:cubicBezTo>
                <a:cubicBezTo>
                  <a:pt x="133150" y="27612"/>
                  <a:pt x="142812" y="27253"/>
                  <a:pt x="149795" y="27300"/>
                </a:cubicBezTo>
                <a:cubicBezTo>
                  <a:pt x="156779" y="27347"/>
                  <a:pt x="162465" y="26804"/>
                  <a:pt x="169873" y="26705"/>
                </a:cubicBezTo>
                <a:cubicBezTo>
                  <a:pt x="177282" y="26606"/>
                  <a:pt x="177994" y="26665"/>
                  <a:pt x="194246" y="26705"/>
                </a:cubicBezTo>
                <a:cubicBezTo>
                  <a:pt x="210498" y="26745"/>
                  <a:pt x="233403" y="26905"/>
                  <a:pt x="267383" y="26945"/>
                </a:cubicBezTo>
                <a:cubicBezTo>
                  <a:pt x="301364" y="26985"/>
                  <a:pt x="373480" y="26674"/>
                  <a:pt x="398129" y="26945"/>
                </a:cubicBezTo>
                <a:cubicBezTo>
                  <a:pt x="422779" y="27216"/>
                  <a:pt x="412484" y="27302"/>
                  <a:pt x="415280" y="28570"/>
                </a:cubicBezTo>
                <a:cubicBezTo>
                  <a:pt x="418076" y="29839"/>
                  <a:pt x="415218" y="31002"/>
                  <a:pt x="414906" y="34556"/>
                </a:cubicBezTo>
                <a:cubicBezTo>
                  <a:pt x="414594" y="38110"/>
                  <a:pt x="418298" y="47109"/>
                  <a:pt x="413409" y="49896"/>
                </a:cubicBezTo>
                <a:cubicBezTo>
                  <a:pt x="408520" y="52683"/>
                  <a:pt x="396851" y="51188"/>
                  <a:pt x="385573" y="51278"/>
                </a:cubicBezTo>
                <a:cubicBezTo>
                  <a:pt x="374296" y="51369"/>
                  <a:pt x="368978" y="50579"/>
                  <a:pt x="345744" y="50439"/>
                </a:cubicBezTo>
                <a:cubicBezTo>
                  <a:pt x="322510" y="50299"/>
                  <a:pt x="284196" y="50159"/>
                  <a:pt x="246170" y="50439"/>
                </a:cubicBezTo>
                <a:cubicBezTo>
                  <a:pt x="208144" y="50719"/>
                  <a:pt x="156915" y="51977"/>
                  <a:pt x="117590" y="52117"/>
                </a:cubicBezTo>
                <a:cubicBezTo>
                  <a:pt x="78266" y="52257"/>
                  <a:pt x="28911" y="51628"/>
                  <a:pt x="10223" y="51278"/>
                </a:cubicBezTo>
                <a:cubicBezTo>
                  <a:pt x="-8465" y="50929"/>
                  <a:pt x="6184" y="51698"/>
                  <a:pt x="5462" y="50020"/>
                </a:cubicBezTo>
                <a:cubicBezTo>
                  <a:pt x="4741" y="48342"/>
                  <a:pt x="5750" y="47782"/>
                  <a:pt x="5894" y="41209"/>
                </a:cubicBezTo>
                <a:cubicBezTo>
                  <a:pt x="6038" y="34636"/>
                  <a:pt x="6375" y="17310"/>
                  <a:pt x="6327" y="10583"/>
                </a:cubicBezTo>
                <a:cubicBezTo>
                  <a:pt x="6279" y="3856"/>
                  <a:pt x="-7394" y="2444"/>
                  <a:pt x="5608" y="84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>
            <a:off x="-569267" y="4034702"/>
            <a:ext cx="9859264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Google Shape;94;p2"/>
          <p:cNvSpPr/>
          <p:nvPr/>
        </p:nvSpPr>
        <p:spPr>
          <a:xfrm>
            <a:off x="-829617" y="4097658"/>
            <a:ext cx="10080885" cy="691475"/>
          </a:xfrm>
          <a:custGeom>
            <a:avLst/>
            <a:gdLst/>
            <a:ahLst/>
            <a:cxnLst/>
            <a:rect l="l" t="t" r="r" b="b"/>
            <a:pathLst>
              <a:path w="382105" h="27659" extrusionOk="0">
                <a:moveTo>
                  <a:pt x="0" y="574"/>
                </a:moveTo>
                <a:cubicBezTo>
                  <a:pt x="6528" y="505"/>
                  <a:pt x="27169" y="132"/>
                  <a:pt x="39169" y="158"/>
                </a:cubicBezTo>
                <a:cubicBezTo>
                  <a:pt x="51170" y="184"/>
                  <a:pt x="63908" y="-478"/>
                  <a:pt x="72003" y="729"/>
                </a:cubicBezTo>
                <a:cubicBezTo>
                  <a:pt x="80098" y="1936"/>
                  <a:pt x="83962" y="3792"/>
                  <a:pt x="87739" y="7401"/>
                </a:cubicBezTo>
                <a:cubicBezTo>
                  <a:pt x="91516" y="11010"/>
                  <a:pt x="90803" y="19109"/>
                  <a:pt x="94663" y="22382"/>
                </a:cubicBezTo>
                <a:cubicBezTo>
                  <a:pt x="98524" y="25655"/>
                  <a:pt x="103275" y="26230"/>
                  <a:pt x="110902" y="27040"/>
                </a:cubicBezTo>
                <a:cubicBezTo>
                  <a:pt x="118529" y="27850"/>
                  <a:pt x="113212" y="27278"/>
                  <a:pt x="140425" y="27242"/>
                </a:cubicBezTo>
                <a:cubicBezTo>
                  <a:pt x="167638" y="27206"/>
                  <a:pt x="233902" y="26757"/>
                  <a:pt x="274182" y="26826"/>
                </a:cubicBezTo>
                <a:cubicBezTo>
                  <a:pt x="314462" y="26896"/>
                  <a:pt x="364118" y="27520"/>
                  <a:pt x="382105" y="2765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5" name="Google Shape;95;p2"/>
          <p:cNvGrpSpPr/>
          <p:nvPr/>
        </p:nvGrpSpPr>
        <p:grpSpPr>
          <a:xfrm>
            <a:off x="-200212" y="4164009"/>
            <a:ext cx="1911066" cy="1275291"/>
            <a:chOff x="44338" y="4151134"/>
            <a:chExt cx="1911066" cy="1275291"/>
          </a:xfrm>
        </p:grpSpPr>
        <p:grpSp>
          <p:nvGrpSpPr>
            <p:cNvPr id="96" name="Google Shape;96;p2"/>
            <p:cNvGrpSpPr/>
            <p:nvPr/>
          </p:nvGrpSpPr>
          <p:grpSpPr>
            <a:xfrm>
              <a:off x="44338" y="4151134"/>
              <a:ext cx="1439313" cy="1275291"/>
              <a:chOff x="44338" y="4151134"/>
              <a:chExt cx="1439313" cy="1275291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361950" y="4304725"/>
                <a:ext cx="1121700" cy="1121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8578" y="4151134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203038" y="4444800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44338" y="42241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01" name="Google Shape;101;p2"/>
            <p:cNvSpPr/>
            <p:nvPr/>
          </p:nvSpPr>
          <p:spPr>
            <a:xfrm>
              <a:off x="16956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583696" y="4789125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3" name="Google Shape;103;p2"/>
          <p:cNvSpPr/>
          <p:nvPr/>
        </p:nvSpPr>
        <p:spPr>
          <a:xfrm>
            <a:off x="392500" y="4534663"/>
            <a:ext cx="615900" cy="6159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8164200" y="4855049"/>
            <a:ext cx="771403" cy="288460"/>
            <a:chOff x="8164200" y="4855049"/>
            <a:chExt cx="771403" cy="288460"/>
          </a:xfrm>
        </p:grpSpPr>
        <p:sp>
          <p:nvSpPr>
            <p:cNvPr id="105" name="Google Shape;105;p2"/>
            <p:cNvSpPr/>
            <p:nvPr/>
          </p:nvSpPr>
          <p:spPr>
            <a:xfrm>
              <a:off x="8675803" y="4883709"/>
              <a:ext cx="259800" cy="2598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491821" y="4855050"/>
              <a:ext cx="111900" cy="1119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8164200" y="4855049"/>
              <a:ext cx="259800" cy="259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08" name="Google Shape;108;p2"/>
          <p:cNvPicPr preferRelativeResize="0"/>
          <p:nvPr/>
        </p:nvPicPr>
        <p:blipFill rotWithShape="1">
          <a:blip r:embed="rId2"/>
          <a:srcRect l="12492" t="18400" r="12342" b="12005"/>
          <a:stretch>
            <a:fillRect/>
          </a:stretch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"/>
          <p:cNvPicPr preferRelativeResize="0"/>
          <p:nvPr/>
        </p:nvPicPr>
        <p:blipFill rotWithShape="1">
          <a:blip r:embed="rId2"/>
          <a:srcRect l="12492" t="18400" r="12342" b="12005"/>
          <a:stretch>
            <a:fillRect/>
          </a:stretch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1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36" name="Google Shape;536;p1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1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1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1" name="Google Shape;571;p11"/>
          <p:cNvSpPr txBox="1">
            <a:spLocks noGrp="1"/>
          </p:cNvSpPr>
          <p:nvPr>
            <p:ph type="subTitle" idx="1"/>
          </p:nvPr>
        </p:nvSpPr>
        <p:spPr>
          <a:xfrm>
            <a:off x="1977340" y="3079463"/>
            <a:ext cx="51894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72" name="Google Shape;572;p11"/>
          <p:cNvSpPr txBox="1">
            <a:spLocks noGrp="1"/>
          </p:cNvSpPr>
          <p:nvPr>
            <p:ph type="title" hasCustomPrompt="1"/>
          </p:nvPr>
        </p:nvSpPr>
        <p:spPr>
          <a:xfrm rot="288">
            <a:off x="991350" y="1547738"/>
            <a:ext cx="7161300" cy="14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573" name="Google Shape;573;p1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74" name="Google Shape;574;p1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75" name="Google Shape;575;p1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6" name="Google Shape;576;p1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7" name="Google Shape;577;p1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78" name="Google Shape;578;p1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0" name="Google Shape;580;p1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81" name="Google Shape;581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83" name="Google Shape;583;p1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84" name="Google Shape;584;p1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85" name="Google Shape;585;p1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6" name="Google Shape;586;p1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87" name="Google Shape;587;p1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88" name="Google Shape;588;p1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1" name="Google Shape;591;p1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92" name="Google Shape;592;p1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1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597" name="Google Shape;597;p1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1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1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1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32" name="Google Shape;632;p13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2"/>
          </p:nvPr>
        </p:nvSpPr>
        <p:spPr>
          <a:xfrm>
            <a:off x="7200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4" name="Google Shape;634;p13"/>
          <p:cNvSpPr txBox="1">
            <a:spLocks noGrp="1"/>
          </p:cNvSpPr>
          <p:nvPr>
            <p:ph type="subTitle" idx="1"/>
          </p:nvPr>
        </p:nvSpPr>
        <p:spPr>
          <a:xfrm>
            <a:off x="7200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 rot="1973">
            <a:off x="13656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/>
          </p:nvPr>
        </p:nvSpPr>
        <p:spPr>
          <a:xfrm>
            <a:off x="7200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7" name="Google Shape;637;p13"/>
          <p:cNvSpPr txBox="1">
            <a:spLocks noGrp="1"/>
          </p:cNvSpPr>
          <p:nvPr>
            <p:ph type="subTitle" idx="5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3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9" name="Google Shape;639;p13"/>
          <p:cNvSpPr txBox="1">
            <a:spLocks noGrp="1"/>
          </p:cNvSpPr>
          <p:nvPr>
            <p:ph type="title" idx="7"/>
          </p:nvPr>
        </p:nvSpPr>
        <p:spPr>
          <a:xfrm>
            <a:off x="34038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0" name="Google Shape;640;p13"/>
          <p:cNvSpPr txBox="1">
            <a:spLocks noGrp="1"/>
          </p:cNvSpPr>
          <p:nvPr>
            <p:ph type="subTitle" idx="8"/>
          </p:nvPr>
        </p:nvSpPr>
        <p:spPr>
          <a:xfrm>
            <a:off x="34038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13"/>
          <p:cNvSpPr txBox="1">
            <a:spLocks noGrp="1"/>
          </p:cNvSpPr>
          <p:nvPr>
            <p:ph type="title" idx="9" hasCustomPrompt="1"/>
          </p:nvPr>
        </p:nvSpPr>
        <p:spPr>
          <a:xfrm rot="1973">
            <a:off x="40494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3"/>
          <p:cNvSpPr txBox="1">
            <a:spLocks noGrp="1"/>
          </p:cNvSpPr>
          <p:nvPr>
            <p:ph type="title" idx="13"/>
          </p:nvPr>
        </p:nvSpPr>
        <p:spPr>
          <a:xfrm>
            <a:off x="34038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3" name="Google Shape;643;p13"/>
          <p:cNvSpPr txBox="1">
            <a:spLocks noGrp="1"/>
          </p:cNvSpPr>
          <p:nvPr>
            <p:ph type="subTitle" idx="14"/>
          </p:nvPr>
        </p:nvSpPr>
        <p:spPr>
          <a:xfrm>
            <a:off x="34038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13"/>
          <p:cNvSpPr txBox="1">
            <a:spLocks noGrp="1"/>
          </p:cNvSpPr>
          <p:nvPr>
            <p:ph type="title" idx="15" hasCustomPrompt="1"/>
          </p:nvPr>
        </p:nvSpPr>
        <p:spPr>
          <a:xfrm rot="1973">
            <a:off x="6733200" y="14578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5" name="Google Shape;645;p13"/>
          <p:cNvSpPr txBox="1">
            <a:spLocks noGrp="1"/>
          </p:cNvSpPr>
          <p:nvPr>
            <p:ph type="title" idx="16"/>
          </p:nvPr>
        </p:nvSpPr>
        <p:spPr>
          <a:xfrm>
            <a:off x="6087600" y="19709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6" name="Google Shape;646;p13"/>
          <p:cNvSpPr txBox="1">
            <a:spLocks noGrp="1"/>
          </p:cNvSpPr>
          <p:nvPr>
            <p:ph type="subTitle" idx="17"/>
          </p:nvPr>
        </p:nvSpPr>
        <p:spPr>
          <a:xfrm>
            <a:off x="6087600" y="22863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13"/>
          <p:cNvSpPr txBox="1">
            <a:spLocks noGrp="1"/>
          </p:cNvSpPr>
          <p:nvPr>
            <p:ph type="title" idx="18" hasCustomPrompt="1"/>
          </p:nvPr>
        </p:nvSpPr>
        <p:spPr>
          <a:xfrm rot="1973">
            <a:off x="6733200" y="3172396"/>
            <a:ext cx="1045200" cy="5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8" name="Google Shape;648;p13"/>
          <p:cNvSpPr txBox="1">
            <a:spLocks noGrp="1"/>
          </p:cNvSpPr>
          <p:nvPr>
            <p:ph type="title" idx="19"/>
          </p:nvPr>
        </p:nvSpPr>
        <p:spPr>
          <a:xfrm>
            <a:off x="6087600" y="3609295"/>
            <a:ext cx="23364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49" name="Google Shape;649;p13"/>
          <p:cNvSpPr txBox="1">
            <a:spLocks noGrp="1"/>
          </p:cNvSpPr>
          <p:nvPr>
            <p:ph type="subTitle" idx="20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13"/>
          <p:cNvSpPr txBox="1">
            <a:spLocks noGrp="1"/>
          </p:cNvSpPr>
          <p:nvPr>
            <p:ph type="title" idx="21"/>
          </p:nvPr>
        </p:nvSpPr>
        <p:spPr>
          <a:xfrm>
            <a:off x="720000" y="558473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51" name="Google Shape;651;p1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652" name="Google Shape;652;p1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53" name="Google Shape;653;p1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4" name="Google Shape;654;p1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55" name="Google Shape;655;p1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8" name="Google Shape;658;p1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659" name="Google Shape;659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61" name="Google Shape;661;p1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662" name="Google Shape;662;p1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63" name="Google Shape;663;p1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64" name="Google Shape;664;p1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5" name="Google Shape;665;p1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666" name="Google Shape;666;p1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9" name="Google Shape;669;p1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1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674" name="Google Shape;674;p1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1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1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14"/>
          <p:cNvSpPr txBox="1">
            <a:spLocks noGrp="1"/>
          </p:cNvSpPr>
          <p:nvPr>
            <p:ph type="title"/>
          </p:nvPr>
        </p:nvSpPr>
        <p:spPr>
          <a:xfrm rot="-842">
            <a:off x="2121450" y="3086120"/>
            <a:ext cx="4901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0" name="Google Shape;710;p14"/>
          <p:cNvSpPr txBox="1">
            <a:spLocks noGrp="1"/>
          </p:cNvSpPr>
          <p:nvPr>
            <p:ph type="subTitle" idx="1"/>
          </p:nvPr>
        </p:nvSpPr>
        <p:spPr>
          <a:xfrm>
            <a:off x="1298100" y="1628625"/>
            <a:ext cx="6547800" cy="14412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11" name="Google Shape;711;p1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12" name="Google Shape;712;p1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13" name="Google Shape;713;p1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4" name="Google Shape;714;p1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15" name="Google Shape;715;p1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16" name="Google Shape;716;p1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1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19" name="Google Shape;719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21" name="Google Shape;721;p1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22" name="Google Shape;722;p1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23" name="Google Shape;723;p1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4" name="Google Shape;724;p1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25" name="Google Shape;725;p1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26" name="Google Shape;726;p1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9" name="Google Shape;729;p1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30" name="Google Shape;730;p1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3" name="Google Shape;733;p1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34" name="Google Shape;734;p1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69" name="Google Shape;769;p1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70" name="Google Shape;770;p1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771" name="Google Shape;771;p1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72" name="Google Shape;772;p1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73" name="Google Shape;773;p1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74" name="Google Shape;774;p1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1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80" name="Google Shape;780;p1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781" name="Google Shape;781;p1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82" name="Google Shape;782;p1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3" name="Google Shape;783;p1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784" name="Google Shape;784;p1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785" name="Google Shape;785;p1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1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8" name="Google Shape;788;p1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789" name="Google Shape;789;p1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1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1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793" name="Google Shape;793;p1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28" name="Google Shape;828;p16"/>
          <p:cNvSpPr txBox="1">
            <a:spLocks noGrp="1"/>
          </p:cNvSpPr>
          <p:nvPr>
            <p:ph type="title" hasCustomPrompt="1"/>
          </p:nvPr>
        </p:nvSpPr>
        <p:spPr>
          <a:xfrm>
            <a:off x="7200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29" name="Google Shape;829;p16"/>
          <p:cNvSpPr txBox="1">
            <a:spLocks noGrp="1"/>
          </p:cNvSpPr>
          <p:nvPr>
            <p:ph type="subTitle" idx="1"/>
          </p:nvPr>
        </p:nvSpPr>
        <p:spPr>
          <a:xfrm rot="237">
            <a:off x="720000" y="3340875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6"/>
          <p:cNvSpPr txBox="1">
            <a:spLocks noGrp="1"/>
          </p:cNvSpPr>
          <p:nvPr>
            <p:ph type="title" idx="2"/>
          </p:nvPr>
        </p:nvSpPr>
        <p:spPr>
          <a:xfrm>
            <a:off x="720000" y="2789701"/>
            <a:ext cx="4360200" cy="62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31" name="Google Shape;831;p1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32" name="Google Shape;832;p1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33" name="Google Shape;833;p1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34" name="Google Shape;834;p1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35" name="Google Shape;835;p1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36" name="Google Shape;836;p1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8" name="Google Shape;838;p1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839" name="Google Shape;839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841" name="Google Shape;841;p1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842" name="Google Shape;842;p1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43" name="Google Shape;843;p1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44" name="Google Shape;844;p1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45" name="Google Shape;845;p1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846" name="Google Shape;846;p1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1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1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854" name="Google Shape;854;p1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5" name="Google Shape;855;p1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6" name="Google Shape;856;p1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9" name="Google Shape;859;p1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0" name="Google Shape;860;p1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3" name="Google Shape;863;p1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5" name="Google Shape;865;p1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6" name="Google Shape;866;p1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7" name="Google Shape;867;p1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9" name="Google Shape;869;p1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0" name="Google Shape;870;p1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1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1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1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1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1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1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1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1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1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1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1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89" name="Google Shape;889;p17"/>
          <p:cNvSpPr txBox="1">
            <a:spLocks noGrp="1"/>
          </p:cNvSpPr>
          <p:nvPr>
            <p:ph type="title" hasCustomPrompt="1"/>
          </p:nvPr>
        </p:nvSpPr>
        <p:spPr>
          <a:xfrm>
            <a:off x="687390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90" name="Google Shape;890;p17"/>
          <p:cNvSpPr txBox="1">
            <a:spLocks noGrp="1"/>
          </p:cNvSpPr>
          <p:nvPr>
            <p:ph type="subTitle" idx="1"/>
          </p:nvPr>
        </p:nvSpPr>
        <p:spPr>
          <a:xfrm rot="237">
            <a:off x="4026487" y="336196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1" name="Google Shape;891;p17"/>
          <p:cNvSpPr txBox="1">
            <a:spLocks noGrp="1"/>
          </p:cNvSpPr>
          <p:nvPr>
            <p:ph type="title" idx="2"/>
          </p:nvPr>
        </p:nvSpPr>
        <p:spPr>
          <a:xfrm>
            <a:off x="4026488" y="252000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892" name="Google Shape;892;p1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893" name="Google Shape;893;p1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94" name="Google Shape;894;p1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95" name="Google Shape;895;p1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896" name="Google Shape;896;p1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897" name="Google Shape;897;p1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1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1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00" name="Google Shape;900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02" name="Google Shape;902;p1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03" name="Google Shape;903;p1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04" name="Google Shape;904;p1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5" name="Google Shape;905;p1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06" name="Google Shape;906;p1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07" name="Google Shape;907;p1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1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1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0" name="Google Shape;910;p1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11" name="Google Shape;911;p1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1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4" name="Google Shape;914;p1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15" name="Google Shape;915;p1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0" name="Google Shape;950;p18"/>
          <p:cNvSpPr txBox="1">
            <a:spLocks noGrp="1"/>
          </p:cNvSpPr>
          <p:nvPr>
            <p:ph type="subTitle" idx="1"/>
          </p:nvPr>
        </p:nvSpPr>
        <p:spPr>
          <a:xfrm rot="213">
            <a:off x="2145900" y="3067350"/>
            <a:ext cx="4852200" cy="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1" name="Google Shape;951;p18"/>
          <p:cNvSpPr txBox="1">
            <a:spLocks noGrp="1"/>
          </p:cNvSpPr>
          <p:nvPr>
            <p:ph type="title"/>
          </p:nvPr>
        </p:nvSpPr>
        <p:spPr>
          <a:xfrm>
            <a:off x="1200150" y="1422700"/>
            <a:ext cx="6743700" cy="16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952" name="Google Shape;952;p1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953" name="Google Shape;953;p1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1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55" name="Google Shape;955;p1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56" name="Google Shape;956;p1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957" name="Google Shape;957;p1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8" name="Google Shape;958;p1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9" name="Google Shape;959;p1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960" name="Google Shape;960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962" name="Google Shape;962;p1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963" name="Google Shape;963;p1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64" name="Google Shape;964;p1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5" name="Google Shape;965;p1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66" name="Google Shape;966;p1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967" name="Google Shape;967;p1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1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1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0" name="Google Shape;970;p1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971" name="Google Shape;971;p1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2" name="Google Shape;972;p1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_2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4" name="Google Shape;974;p1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975" name="Google Shape;975;p1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0" name="Google Shape;1010;p19"/>
          <p:cNvSpPr txBox="1">
            <a:spLocks noGrp="1"/>
          </p:cNvSpPr>
          <p:nvPr>
            <p:ph type="subTitle" idx="1"/>
          </p:nvPr>
        </p:nvSpPr>
        <p:spPr>
          <a:xfrm>
            <a:off x="808500" y="2344975"/>
            <a:ext cx="3761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19"/>
          <p:cNvSpPr txBox="1">
            <a:spLocks noGrp="1"/>
          </p:cNvSpPr>
          <p:nvPr>
            <p:ph type="title"/>
          </p:nvPr>
        </p:nvSpPr>
        <p:spPr>
          <a:xfrm>
            <a:off x="808500" y="1462100"/>
            <a:ext cx="37635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12" name="Google Shape;1012;p1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13" name="Google Shape;1013;p1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14" name="Google Shape;1014;p1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5" name="Google Shape;1015;p1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16" name="Google Shape;1016;p1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17" name="Google Shape;1017;p1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19" name="Google Shape;1019;p1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20" name="Google Shape;1020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22" name="Google Shape;1022;p1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23" name="Google Shape;1023;p1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24" name="Google Shape;1024;p1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25" name="Google Shape;1025;p1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26" name="Google Shape;1026;p1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27" name="Google Shape;1027;p1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30" name="Google Shape;1030;p1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31" name="Google Shape;1031;p1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BLANK_1_2_2"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oogle Shape;1034;p2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35" name="Google Shape;1035;p2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70" name="Google Shape;1070;p20"/>
          <p:cNvSpPr txBox="1">
            <a:spLocks noGrp="1"/>
          </p:cNvSpPr>
          <p:nvPr>
            <p:ph type="subTitle" idx="1"/>
          </p:nvPr>
        </p:nvSpPr>
        <p:spPr>
          <a:xfrm>
            <a:off x="4761459" y="2344975"/>
            <a:ext cx="34731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1" name="Google Shape;1071;p20"/>
          <p:cNvSpPr txBox="1">
            <a:spLocks noGrp="1"/>
          </p:cNvSpPr>
          <p:nvPr>
            <p:ph type="title"/>
          </p:nvPr>
        </p:nvSpPr>
        <p:spPr>
          <a:xfrm>
            <a:off x="4572009" y="1462100"/>
            <a:ext cx="3852000" cy="8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72" name="Google Shape;1072;p2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073" name="Google Shape;1073;p2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74" name="Google Shape;1074;p2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75" name="Google Shape;1075;p2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76" name="Google Shape;1076;p2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077" name="Google Shape;1077;p2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8" name="Google Shape;1078;p2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79" name="Google Shape;1079;p2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080" name="Google Shape;1080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1" name="Google Shape;1081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082" name="Google Shape;1082;p2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083" name="Google Shape;1083;p2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84" name="Google Shape;1084;p2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85" name="Google Shape;1085;p2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6" name="Google Shape;1086;p2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087" name="Google Shape;1087;p2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8" name="Google Shape;1088;p2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9" name="Google Shape;1089;p2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090" name="Google Shape;1090;p2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091" name="Google Shape;1091;p2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2" name="Google Shape;1092;p2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2" name="Google Shape;112;p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7" name="Google Shape;147;p3"/>
          <p:cNvSpPr txBox="1">
            <a:spLocks noGrp="1"/>
          </p:cNvSpPr>
          <p:nvPr>
            <p:ph type="title" hasCustomPrompt="1"/>
          </p:nvPr>
        </p:nvSpPr>
        <p:spPr>
          <a:xfrm>
            <a:off x="3796850" y="1403638"/>
            <a:ext cx="15501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8" name="Google Shape;148;p3"/>
          <p:cNvSpPr txBox="1">
            <a:spLocks noGrp="1"/>
          </p:cNvSpPr>
          <p:nvPr>
            <p:ph type="subTitle" idx="1"/>
          </p:nvPr>
        </p:nvSpPr>
        <p:spPr>
          <a:xfrm rot="237">
            <a:off x="2391900" y="3511913"/>
            <a:ext cx="43602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"/>
          <p:cNvSpPr txBox="1">
            <a:spLocks noGrp="1"/>
          </p:cNvSpPr>
          <p:nvPr>
            <p:ph type="title" idx="2"/>
          </p:nvPr>
        </p:nvSpPr>
        <p:spPr>
          <a:xfrm>
            <a:off x="2391900" y="2840075"/>
            <a:ext cx="4360200" cy="6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0" name="Google Shape;150;p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1" name="Google Shape;151;p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2" name="Google Shape;152;p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" name="Google Shape;153;p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" name="Google Shape;154;p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5" name="Google Shape;155;p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7" name="Google Shape;157;p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8" name="Google Shape;158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" name="Google Shape;159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0" name="Google Shape;160;p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1" name="Google Shape;161;p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2" name="Google Shape;162;p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3" name="Google Shape;163;p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4" name="Google Shape;164;p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8" name="Google Shape;168;p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9" name="Google Shape;169;p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BLANK_1_2_1"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4" name="Google Shape;1094;p2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095" name="Google Shape;1095;p2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0" name="Google Shape;1130;p21"/>
          <p:cNvSpPr txBox="1">
            <a:spLocks noGrp="1"/>
          </p:cNvSpPr>
          <p:nvPr>
            <p:ph type="subTitle" idx="1"/>
          </p:nvPr>
        </p:nvSpPr>
        <p:spPr>
          <a:xfrm>
            <a:off x="4776625" y="2964425"/>
            <a:ext cx="2782800" cy="10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1" name="Google Shape;1131;p21"/>
          <p:cNvSpPr txBox="1">
            <a:spLocks noGrp="1"/>
          </p:cNvSpPr>
          <p:nvPr>
            <p:ph type="title"/>
          </p:nvPr>
        </p:nvSpPr>
        <p:spPr>
          <a:xfrm>
            <a:off x="4776625" y="1033625"/>
            <a:ext cx="3690600" cy="19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32" name="Google Shape;1132;p21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33" name="Google Shape;1133;p21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34" name="Google Shape;1134;p21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35" name="Google Shape;1135;p21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36" name="Google Shape;1136;p21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37" name="Google Shape;1137;p21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8" name="Google Shape;1138;p21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9" name="Google Shape;1139;p21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140" name="Google Shape;1140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1" name="Google Shape;1141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42" name="Google Shape;1142;p21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143" name="Google Shape;1143;p21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44" name="Google Shape;1144;p21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45" name="Google Shape;1145;p21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46" name="Google Shape;1146;p21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147" name="Google Shape;1147;p21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8" name="Google Shape;1148;p21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9" name="Google Shape;1149;p21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50" name="Google Shape;1150;p21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151" name="Google Shape;1151;p21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2" name="Google Shape;1152;p21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4" name="Google Shape;1154;p22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155" name="Google Shape;1155;p22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2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2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2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22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22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2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2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2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22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22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2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2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22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22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22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22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22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22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22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22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22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22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0" name="Google Shape;1190;p22"/>
          <p:cNvSpPr txBox="1">
            <a:spLocks noGrp="1"/>
          </p:cNvSpPr>
          <p:nvPr>
            <p:ph type="body" idx="1"/>
          </p:nvPr>
        </p:nvSpPr>
        <p:spPr>
          <a:xfrm>
            <a:off x="720000" y="1403100"/>
            <a:ext cx="3753300" cy="29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1" name="Google Shape;1191;p22"/>
          <p:cNvSpPr txBox="1">
            <a:spLocks noGrp="1"/>
          </p:cNvSpPr>
          <p:nvPr>
            <p:ph type="body" idx="2"/>
          </p:nvPr>
        </p:nvSpPr>
        <p:spPr>
          <a:xfrm>
            <a:off x="4670700" y="2148750"/>
            <a:ext cx="3753300" cy="22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2" name="Google Shape;1192;p22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93" name="Google Shape;1193;p22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194" name="Google Shape;1194;p22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95" name="Google Shape;1195;p22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6" name="Google Shape;1196;p22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197" name="Google Shape;1197;p22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198" name="Google Shape;1198;p22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22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00" name="Google Shape;1200;p22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01" name="Google Shape;1201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2" name="Google Shape;1202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03" name="Google Shape;1203;p22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04" name="Google Shape;1204;p22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05" name="Google Shape;1205;p22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06" name="Google Shape;1206;p22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07" name="Google Shape;1207;p22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08" name="Google Shape;1208;p22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9" name="Google Shape;1209;p22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0" name="Google Shape;1210;p22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11" name="Google Shape;1211;p22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12" name="Google Shape;1212;p22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3" name="Google Shape;1213;p22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23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16" name="Google Shape;1216;p23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23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23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23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23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23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23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23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23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23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23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23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23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23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23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23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23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23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23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23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23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23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23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23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23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23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23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23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23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23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1" name="Google Shape;1251;p23"/>
          <p:cNvSpPr txBox="1">
            <a:spLocks noGrp="1"/>
          </p:cNvSpPr>
          <p:nvPr>
            <p:ph type="title"/>
          </p:nvPr>
        </p:nvSpPr>
        <p:spPr>
          <a:xfrm>
            <a:off x="808945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2" name="Google Shape;1252;p23"/>
          <p:cNvSpPr txBox="1">
            <a:spLocks noGrp="1"/>
          </p:cNvSpPr>
          <p:nvPr>
            <p:ph type="subTitle" idx="1"/>
          </p:nvPr>
        </p:nvSpPr>
        <p:spPr>
          <a:xfrm>
            <a:off x="808495" y="2902148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p23"/>
          <p:cNvSpPr txBox="1">
            <a:spLocks noGrp="1"/>
          </p:cNvSpPr>
          <p:nvPr>
            <p:ph type="title" idx="2"/>
          </p:nvPr>
        </p:nvSpPr>
        <p:spPr>
          <a:xfrm>
            <a:off x="3374550" y="2523119"/>
            <a:ext cx="23949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4" name="Google Shape;1254;p23"/>
          <p:cNvSpPr txBox="1">
            <a:spLocks noGrp="1"/>
          </p:cNvSpPr>
          <p:nvPr>
            <p:ph type="subTitle" idx="3"/>
          </p:nvPr>
        </p:nvSpPr>
        <p:spPr>
          <a:xfrm>
            <a:off x="3374100" y="2902136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5" name="Google Shape;1255;p23"/>
          <p:cNvSpPr txBox="1">
            <a:spLocks noGrp="1"/>
          </p:cNvSpPr>
          <p:nvPr>
            <p:ph type="title" idx="4"/>
          </p:nvPr>
        </p:nvSpPr>
        <p:spPr>
          <a:xfrm>
            <a:off x="5939705" y="2523119"/>
            <a:ext cx="2395800" cy="2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6" name="Google Shape;1256;p23"/>
          <p:cNvSpPr txBox="1">
            <a:spLocks noGrp="1"/>
          </p:cNvSpPr>
          <p:nvPr>
            <p:ph type="subTitle" idx="5"/>
          </p:nvPr>
        </p:nvSpPr>
        <p:spPr>
          <a:xfrm>
            <a:off x="5939705" y="2902142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p23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8" name="Google Shape;1258;p23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259" name="Google Shape;1259;p23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60" name="Google Shape;1260;p23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61" name="Google Shape;1261;p23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62" name="Google Shape;1262;p23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263" name="Google Shape;1263;p23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23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65" name="Google Shape;1265;p23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266" name="Google Shape;1266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68" name="Google Shape;1268;p23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269" name="Google Shape;1269;p23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70" name="Google Shape;1270;p23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71" name="Google Shape;1271;p23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72" name="Google Shape;1272;p23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273" name="Google Shape;1273;p23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4" name="Google Shape;1274;p23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5" name="Google Shape;1275;p23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6" name="Google Shape;1276;p23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277" name="Google Shape;1277;p23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8" name="Google Shape;1278;p23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" name="Google Shape;1280;p2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281" name="Google Shape;1281;p2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2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2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2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2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2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2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16" name="Google Shape;1316;p24"/>
          <p:cNvSpPr txBox="1">
            <a:spLocks noGrp="1"/>
          </p:cNvSpPr>
          <p:nvPr>
            <p:ph type="title"/>
          </p:nvPr>
        </p:nvSpPr>
        <p:spPr>
          <a:xfrm>
            <a:off x="1265918" y="157977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7" name="Google Shape;1317;p24"/>
          <p:cNvSpPr txBox="1">
            <a:spLocks noGrp="1"/>
          </p:cNvSpPr>
          <p:nvPr>
            <p:ph type="subTitle" idx="1"/>
          </p:nvPr>
        </p:nvSpPr>
        <p:spPr>
          <a:xfrm>
            <a:off x="1265918" y="187947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4"/>
          <p:cNvSpPr txBox="1">
            <a:spLocks noGrp="1"/>
          </p:cNvSpPr>
          <p:nvPr>
            <p:ph type="title" idx="2"/>
          </p:nvPr>
        </p:nvSpPr>
        <p:spPr>
          <a:xfrm>
            <a:off x="5225430" y="1578425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9" name="Google Shape;1319;p24"/>
          <p:cNvSpPr txBox="1">
            <a:spLocks noGrp="1"/>
          </p:cNvSpPr>
          <p:nvPr>
            <p:ph type="subTitle" idx="3"/>
          </p:nvPr>
        </p:nvSpPr>
        <p:spPr>
          <a:xfrm>
            <a:off x="5225429" y="1878125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0" name="Google Shape;1320;p24"/>
          <p:cNvSpPr txBox="1">
            <a:spLocks noGrp="1"/>
          </p:cNvSpPr>
          <p:nvPr>
            <p:ph type="title" idx="4"/>
          </p:nvPr>
        </p:nvSpPr>
        <p:spPr>
          <a:xfrm>
            <a:off x="1265890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1" name="Google Shape;1321;p24"/>
          <p:cNvSpPr txBox="1">
            <a:spLocks noGrp="1"/>
          </p:cNvSpPr>
          <p:nvPr>
            <p:ph type="subTitle" idx="5"/>
          </p:nvPr>
        </p:nvSpPr>
        <p:spPr>
          <a:xfrm>
            <a:off x="1265918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2" name="Google Shape;1322;p24"/>
          <p:cNvSpPr txBox="1">
            <a:spLocks noGrp="1"/>
          </p:cNvSpPr>
          <p:nvPr>
            <p:ph type="title" idx="6"/>
          </p:nvPr>
        </p:nvSpPr>
        <p:spPr>
          <a:xfrm>
            <a:off x="5225426" y="3294250"/>
            <a:ext cx="31758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23" name="Google Shape;1323;p24"/>
          <p:cNvSpPr txBox="1">
            <a:spLocks noGrp="1"/>
          </p:cNvSpPr>
          <p:nvPr>
            <p:ph type="subTitle" idx="7"/>
          </p:nvPr>
        </p:nvSpPr>
        <p:spPr>
          <a:xfrm>
            <a:off x="5225429" y="3594000"/>
            <a:ext cx="31758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4" name="Google Shape;1324;p24"/>
          <p:cNvSpPr txBox="1">
            <a:spLocks noGrp="1"/>
          </p:cNvSpPr>
          <p:nvPr>
            <p:ph type="title" idx="8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25" name="Google Shape;1325;p2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26" name="Google Shape;1326;p2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27" name="Google Shape;1327;p2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8" name="Google Shape;1328;p2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29" name="Google Shape;1329;p2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330" name="Google Shape;1330;p2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2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2" name="Google Shape;1332;p2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333" name="Google Shape;1333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35" name="Google Shape;1335;p2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336" name="Google Shape;1336;p2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37" name="Google Shape;1337;p2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8" name="Google Shape;1338;p2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9" name="Google Shape;1339;p2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340" name="Google Shape;1340;p2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2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2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3" name="Google Shape;1343;p2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344" name="Google Shape;1344;p2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2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p25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348" name="Google Shape;1348;p2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2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2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2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83" name="Google Shape;1383;p25"/>
          <p:cNvSpPr txBox="1">
            <a:spLocks noGrp="1"/>
          </p:cNvSpPr>
          <p:nvPr>
            <p:ph type="title"/>
          </p:nvPr>
        </p:nvSpPr>
        <p:spPr>
          <a:xfrm>
            <a:off x="720000" y="1895525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4" name="Google Shape;1384;p25"/>
          <p:cNvSpPr txBox="1">
            <a:spLocks noGrp="1"/>
          </p:cNvSpPr>
          <p:nvPr>
            <p:ph type="subTitle" idx="1"/>
          </p:nvPr>
        </p:nvSpPr>
        <p:spPr>
          <a:xfrm>
            <a:off x="720000" y="217828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5" name="Google Shape;1385;p25"/>
          <p:cNvSpPr txBox="1">
            <a:spLocks noGrp="1"/>
          </p:cNvSpPr>
          <p:nvPr>
            <p:ph type="title" idx="2"/>
          </p:nvPr>
        </p:nvSpPr>
        <p:spPr>
          <a:xfrm>
            <a:off x="3317725" y="1895531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6" name="Google Shape;1386;p25"/>
          <p:cNvSpPr txBox="1">
            <a:spLocks noGrp="1"/>
          </p:cNvSpPr>
          <p:nvPr>
            <p:ph type="subTitle" idx="3"/>
          </p:nvPr>
        </p:nvSpPr>
        <p:spPr>
          <a:xfrm>
            <a:off x="3317725" y="2178288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7" name="Google Shape;1387;p25"/>
          <p:cNvSpPr txBox="1">
            <a:spLocks noGrp="1"/>
          </p:cNvSpPr>
          <p:nvPr>
            <p:ph type="title" idx="4"/>
          </p:nvPr>
        </p:nvSpPr>
        <p:spPr>
          <a:xfrm>
            <a:off x="720000" y="3598748"/>
            <a:ext cx="2508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8" name="Google Shape;1388;p25"/>
          <p:cNvSpPr txBox="1">
            <a:spLocks noGrp="1"/>
          </p:cNvSpPr>
          <p:nvPr>
            <p:ph type="subTitle" idx="5"/>
          </p:nvPr>
        </p:nvSpPr>
        <p:spPr>
          <a:xfrm>
            <a:off x="720000" y="3883112"/>
            <a:ext cx="2508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9" name="Google Shape;1389;p25"/>
          <p:cNvSpPr txBox="1">
            <a:spLocks noGrp="1"/>
          </p:cNvSpPr>
          <p:nvPr>
            <p:ph type="title" idx="6"/>
          </p:nvPr>
        </p:nvSpPr>
        <p:spPr>
          <a:xfrm>
            <a:off x="3319225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0" name="Google Shape;1390;p25"/>
          <p:cNvSpPr txBox="1">
            <a:spLocks noGrp="1"/>
          </p:cNvSpPr>
          <p:nvPr>
            <p:ph type="subTitle" idx="7"/>
          </p:nvPr>
        </p:nvSpPr>
        <p:spPr>
          <a:xfrm>
            <a:off x="3319225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1" name="Google Shape;1391;p25"/>
          <p:cNvSpPr txBox="1">
            <a:spLocks noGrp="1"/>
          </p:cNvSpPr>
          <p:nvPr>
            <p:ph type="title" idx="8"/>
          </p:nvPr>
        </p:nvSpPr>
        <p:spPr>
          <a:xfrm>
            <a:off x="5915449" y="1895531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2" name="Google Shape;1392;p25"/>
          <p:cNvSpPr txBox="1">
            <a:spLocks noGrp="1"/>
          </p:cNvSpPr>
          <p:nvPr>
            <p:ph type="subTitle" idx="9"/>
          </p:nvPr>
        </p:nvSpPr>
        <p:spPr>
          <a:xfrm>
            <a:off x="5915449" y="2178288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3" name="Google Shape;1393;p25"/>
          <p:cNvSpPr txBox="1">
            <a:spLocks noGrp="1"/>
          </p:cNvSpPr>
          <p:nvPr>
            <p:ph type="title" idx="13"/>
          </p:nvPr>
        </p:nvSpPr>
        <p:spPr>
          <a:xfrm>
            <a:off x="5915449" y="3598748"/>
            <a:ext cx="25056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94" name="Google Shape;1394;p25"/>
          <p:cNvSpPr txBox="1">
            <a:spLocks noGrp="1"/>
          </p:cNvSpPr>
          <p:nvPr>
            <p:ph type="subTitle" idx="14"/>
          </p:nvPr>
        </p:nvSpPr>
        <p:spPr>
          <a:xfrm>
            <a:off x="5915449" y="3883114"/>
            <a:ext cx="25056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25"/>
          <p:cNvSpPr txBox="1">
            <a:spLocks noGrp="1"/>
          </p:cNvSpPr>
          <p:nvPr>
            <p:ph type="title" idx="15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96" name="Google Shape;1396;p2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397" name="Google Shape;1397;p2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98" name="Google Shape;1398;p2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99" name="Google Shape;1399;p2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00" name="Google Shape;1400;p2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01" name="Google Shape;1401;p2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2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3" name="Google Shape;1403;p2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04" name="Google Shape;1404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06" name="Google Shape;1406;p2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07" name="Google Shape;1407;p2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08" name="Google Shape;1408;p2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09" name="Google Shape;1409;p2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10" name="Google Shape;1410;p2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11" name="Google Shape;1411;p2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2" name="Google Shape;1412;p2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3" name="Google Shape;1413;p2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4" name="Google Shape;1414;p2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15" name="Google Shape;1415;p2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6" name="Google Shape;1416;p2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26"/>
          <p:cNvGrpSpPr/>
          <p:nvPr/>
        </p:nvGrpSpPr>
        <p:grpSpPr>
          <a:xfrm>
            <a:off x="-63" y="0"/>
            <a:ext cx="9144183" cy="5413256"/>
            <a:chOff x="1619453" y="1201199"/>
            <a:chExt cx="3959892" cy="2344213"/>
          </a:xfrm>
        </p:grpSpPr>
        <p:sp>
          <p:nvSpPr>
            <p:cNvPr id="1419" name="Google Shape;1419;p2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2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2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2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2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2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54" name="Google Shape;1454;p26"/>
          <p:cNvSpPr txBox="1">
            <a:spLocks noGrp="1"/>
          </p:cNvSpPr>
          <p:nvPr>
            <p:ph type="title"/>
          </p:nvPr>
        </p:nvSpPr>
        <p:spPr>
          <a:xfrm>
            <a:off x="720000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5" name="Google Shape;1455;p26"/>
          <p:cNvSpPr txBox="1">
            <a:spLocks noGrp="1"/>
          </p:cNvSpPr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26"/>
          <p:cNvSpPr txBox="1">
            <a:spLocks noGrp="1"/>
          </p:cNvSpPr>
          <p:nvPr>
            <p:ph type="title" idx="2"/>
          </p:nvPr>
        </p:nvSpPr>
        <p:spPr>
          <a:xfrm>
            <a:off x="3419875" y="1960475"/>
            <a:ext cx="23043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7" name="Google Shape;1457;p26"/>
          <p:cNvSpPr txBox="1">
            <a:spLocks noGrp="1"/>
          </p:cNvSpPr>
          <p:nvPr>
            <p:ph type="subTitle" idx="3"/>
          </p:nvPr>
        </p:nvSpPr>
        <p:spPr>
          <a:xfrm>
            <a:off x="3419875" y="2254475"/>
            <a:ext cx="2304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26"/>
          <p:cNvSpPr txBox="1">
            <a:spLocks noGrp="1"/>
          </p:cNvSpPr>
          <p:nvPr>
            <p:ph type="title" idx="4"/>
          </p:nvPr>
        </p:nvSpPr>
        <p:spPr>
          <a:xfrm>
            <a:off x="2069937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59" name="Google Shape;1459;p26"/>
          <p:cNvSpPr txBox="1">
            <a:spLocks noGrp="1"/>
          </p:cNvSpPr>
          <p:nvPr>
            <p:ph type="subTitle" idx="5"/>
          </p:nvPr>
        </p:nvSpPr>
        <p:spPr>
          <a:xfrm>
            <a:off x="2069937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0" name="Google Shape;1460;p26"/>
          <p:cNvSpPr txBox="1">
            <a:spLocks noGrp="1"/>
          </p:cNvSpPr>
          <p:nvPr>
            <p:ph type="title" idx="6"/>
          </p:nvPr>
        </p:nvSpPr>
        <p:spPr>
          <a:xfrm>
            <a:off x="4768612" y="3674950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1" name="Google Shape;1461;p26"/>
          <p:cNvSpPr txBox="1">
            <a:spLocks noGrp="1"/>
          </p:cNvSpPr>
          <p:nvPr>
            <p:ph type="subTitle" idx="7"/>
          </p:nvPr>
        </p:nvSpPr>
        <p:spPr>
          <a:xfrm>
            <a:off x="4768612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26"/>
          <p:cNvSpPr txBox="1">
            <a:spLocks noGrp="1"/>
          </p:cNvSpPr>
          <p:nvPr>
            <p:ph type="title" idx="8"/>
          </p:nvPr>
        </p:nvSpPr>
        <p:spPr>
          <a:xfrm>
            <a:off x="6118549" y="1960475"/>
            <a:ext cx="23055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63" name="Google Shape;1463;p26"/>
          <p:cNvSpPr txBox="1">
            <a:spLocks noGrp="1"/>
          </p:cNvSpPr>
          <p:nvPr>
            <p:ph type="subTitle" idx="9"/>
          </p:nvPr>
        </p:nvSpPr>
        <p:spPr>
          <a:xfrm>
            <a:off x="6118549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64" name="Google Shape;1464;p2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465" name="Google Shape;1465;p2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66" name="Google Shape;1466;p2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67" name="Google Shape;1467;p2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68" name="Google Shape;1468;p2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469" name="Google Shape;1469;p2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0" name="Google Shape;1470;p2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71" name="Google Shape;1471;p2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472" name="Google Shape;1472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3" name="Google Shape;1473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474" name="Google Shape;1474;p2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475" name="Google Shape;1475;p2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76" name="Google Shape;1476;p2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77" name="Google Shape;1477;p2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78" name="Google Shape;1478;p2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479" name="Google Shape;1479;p2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0" name="Google Shape;1480;p2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1" name="Google Shape;1481;p2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2" name="Google Shape;1482;p2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483" name="Google Shape;1483;p2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4" name="Google Shape;1484;p2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85" name="Google Shape;1485;p26"/>
          <p:cNvSpPr txBox="1">
            <a:spLocks noGrp="1"/>
          </p:cNvSpPr>
          <p:nvPr>
            <p:ph type="title" idx="13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2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488" name="Google Shape;1488;p2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2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2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2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2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2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2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2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2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2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2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2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2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5" name="Google Shape;1515;p2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6" name="Google Shape;1516;p2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7" name="Google Shape;1517;p2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8" name="Google Shape;1518;p2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9" name="Google Shape;1519;p2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0" name="Google Shape;1520;p2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1" name="Google Shape;1521;p2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2" name="Google Shape;1522;p2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23" name="Google Shape;1523;p27"/>
          <p:cNvSpPr txBox="1">
            <a:spLocks noGrp="1"/>
          </p:cNvSpPr>
          <p:nvPr>
            <p:ph type="title" hasCustomPrompt="1"/>
          </p:nvPr>
        </p:nvSpPr>
        <p:spPr>
          <a:xfrm rot="-337">
            <a:off x="5181126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4" name="Google Shape;1524;p27"/>
          <p:cNvSpPr txBox="1">
            <a:spLocks noGrp="1"/>
          </p:cNvSpPr>
          <p:nvPr>
            <p:ph type="subTitle" idx="1"/>
          </p:nvPr>
        </p:nvSpPr>
        <p:spPr>
          <a:xfrm>
            <a:off x="5181108" y="1956799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5" name="Google Shape;1525;p27"/>
          <p:cNvSpPr txBox="1">
            <a:spLocks noGrp="1"/>
          </p:cNvSpPr>
          <p:nvPr>
            <p:ph type="title" idx="2" hasCustomPrompt="1"/>
          </p:nvPr>
        </p:nvSpPr>
        <p:spPr>
          <a:xfrm>
            <a:off x="5181126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6" name="Google Shape;1526;p27"/>
          <p:cNvSpPr txBox="1">
            <a:spLocks noGrp="1"/>
          </p:cNvSpPr>
          <p:nvPr>
            <p:ph type="subTitle" idx="3"/>
          </p:nvPr>
        </p:nvSpPr>
        <p:spPr>
          <a:xfrm>
            <a:off x="5181108" y="3944200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7" name="Google Shape;1527;p27"/>
          <p:cNvSpPr txBox="1">
            <a:spLocks noGrp="1"/>
          </p:cNvSpPr>
          <p:nvPr>
            <p:ph type="title" idx="4" hasCustomPrompt="1"/>
          </p:nvPr>
        </p:nvSpPr>
        <p:spPr>
          <a:xfrm rot="-337">
            <a:off x="906193" y="808550"/>
            <a:ext cx="30567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28" name="Google Shape;1528;p27"/>
          <p:cNvSpPr txBox="1">
            <a:spLocks noGrp="1"/>
          </p:cNvSpPr>
          <p:nvPr>
            <p:ph type="subTitle" idx="5"/>
          </p:nvPr>
        </p:nvSpPr>
        <p:spPr>
          <a:xfrm>
            <a:off x="906175" y="1956799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9" name="Google Shape;1529;p27"/>
          <p:cNvSpPr txBox="1">
            <a:spLocks noGrp="1"/>
          </p:cNvSpPr>
          <p:nvPr>
            <p:ph type="title" idx="6" hasCustomPrompt="1"/>
          </p:nvPr>
        </p:nvSpPr>
        <p:spPr>
          <a:xfrm>
            <a:off x="906194" y="2795908"/>
            <a:ext cx="30567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530" name="Google Shape;1530;p27"/>
          <p:cNvSpPr txBox="1">
            <a:spLocks noGrp="1"/>
          </p:cNvSpPr>
          <p:nvPr>
            <p:ph type="subTitle" idx="7"/>
          </p:nvPr>
        </p:nvSpPr>
        <p:spPr>
          <a:xfrm>
            <a:off x="906175" y="3944200"/>
            <a:ext cx="30567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1" name="Google Shape;1531;p2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32" name="Google Shape;1532;p2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33" name="Google Shape;1533;p2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34" name="Google Shape;1534;p2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5" name="Google Shape;1535;p2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536" name="Google Shape;1536;p2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2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539" name="Google Shape;1539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541" name="Google Shape;1541;p2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542" name="Google Shape;1542;p2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43" name="Google Shape;1543;p2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44" name="Google Shape;1544;p2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45" name="Google Shape;1545;p2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546" name="Google Shape;1546;p2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9" name="Google Shape;1549;p2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550" name="Google Shape;1550;p2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2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554" name="Google Shape;1554;p2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2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1" name="Google Shape;1581;p2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2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2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2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2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89" name="Google Shape;1589;p28"/>
          <p:cNvSpPr txBox="1">
            <a:spLocks noGrp="1"/>
          </p:cNvSpPr>
          <p:nvPr>
            <p:ph type="subTitle" idx="1"/>
          </p:nvPr>
        </p:nvSpPr>
        <p:spPr>
          <a:xfrm>
            <a:off x="72000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0" name="Google Shape;1590;p28"/>
          <p:cNvSpPr txBox="1">
            <a:spLocks noGrp="1"/>
          </p:cNvSpPr>
          <p:nvPr>
            <p:ph type="subTitle" idx="2"/>
          </p:nvPr>
        </p:nvSpPr>
        <p:spPr>
          <a:xfrm>
            <a:off x="600180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1" name="Google Shape;1591;p28"/>
          <p:cNvSpPr txBox="1">
            <a:spLocks noGrp="1"/>
          </p:cNvSpPr>
          <p:nvPr>
            <p:ph type="title" hasCustomPrompt="1"/>
          </p:nvPr>
        </p:nvSpPr>
        <p:spPr>
          <a:xfrm>
            <a:off x="7200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2" name="Google Shape;1592;p28"/>
          <p:cNvSpPr txBox="1">
            <a:spLocks noGrp="1"/>
          </p:cNvSpPr>
          <p:nvPr>
            <p:ph type="title" idx="3" hasCustomPrompt="1"/>
          </p:nvPr>
        </p:nvSpPr>
        <p:spPr>
          <a:xfrm>
            <a:off x="6001821" y="1991175"/>
            <a:ext cx="2422200" cy="7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593" name="Google Shape;1593;p28"/>
          <p:cNvSpPr txBox="1">
            <a:spLocks noGrp="1"/>
          </p:cNvSpPr>
          <p:nvPr>
            <p:ph type="title" idx="4"/>
          </p:nvPr>
        </p:nvSpPr>
        <p:spPr>
          <a:xfrm>
            <a:off x="7200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4" name="Google Shape;1594;p28"/>
          <p:cNvSpPr txBox="1">
            <a:spLocks noGrp="1"/>
          </p:cNvSpPr>
          <p:nvPr>
            <p:ph type="title" idx="5"/>
          </p:nvPr>
        </p:nvSpPr>
        <p:spPr>
          <a:xfrm>
            <a:off x="6001800" y="2896250"/>
            <a:ext cx="24222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5" name="Google Shape;1595;p28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96" name="Google Shape;1596;p2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597" name="Google Shape;1597;p2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98" name="Google Shape;1598;p2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99" name="Google Shape;1599;p2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00" name="Google Shape;1600;p2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01" name="Google Shape;1601;p2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03" name="Google Shape;1603;p2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04" name="Google Shape;1604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06" name="Google Shape;1606;p2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07" name="Google Shape;1607;p2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08" name="Google Shape;1608;p2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09" name="Google Shape;1609;p2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10" name="Google Shape;1610;p2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11" name="Google Shape;1611;p2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14" name="Google Shape;1614;p2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15" name="Google Shape;1615;p2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6" name="Google Shape;1616;p2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2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19" name="Google Shape;1619;p2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2" name="Google Shape;1642;p2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3" name="Google Shape;1643;p2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4" name="Google Shape;1644;p2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5" name="Google Shape;1645;p2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654" name="Google Shape;1654;p29"/>
          <p:cNvSpPr txBox="1">
            <a:spLocks noGrp="1"/>
          </p:cNvSpPr>
          <p:nvPr>
            <p:ph type="ctrTitle"/>
          </p:nvPr>
        </p:nvSpPr>
        <p:spPr>
          <a:xfrm>
            <a:off x="1611975" y="813625"/>
            <a:ext cx="5919900" cy="10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55" name="Google Shape;1655;p29"/>
          <p:cNvSpPr txBox="1">
            <a:spLocks noGrp="1"/>
          </p:cNvSpPr>
          <p:nvPr>
            <p:ph type="subTitle" idx="1"/>
          </p:nvPr>
        </p:nvSpPr>
        <p:spPr>
          <a:xfrm>
            <a:off x="2777775" y="1936150"/>
            <a:ext cx="35883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6" name="Google Shape;1656;p29"/>
          <p:cNvSpPr txBox="1">
            <a:spLocks noGrp="1"/>
          </p:cNvSpPr>
          <p:nvPr>
            <p:ph type="subTitle" idx="2"/>
          </p:nvPr>
        </p:nvSpPr>
        <p:spPr>
          <a:xfrm rot="-1283">
            <a:off x="2963700" y="4184197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7" name="Google Shape;1657;p29"/>
          <p:cNvSpPr txBox="1"/>
          <p:nvPr/>
        </p:nvSpPr>
        <p:spPr>
          <a:xfrm>
            <a:off x="2963700" y="3298235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,</a:t>
            </a:r>
            <a:r>
              <a:rPr lang="en-GB" sz="11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and includes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,</a:t>
            </a:r>
            <a:r>
              <a:rPr lang="en-GB" sz="11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658" name="Google Shape;1658;p2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659" name="Google Shape;1659;p2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60" name="Google Shape;1660;p2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61" name="Google Shape;1661;p2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62" name="Google Shape;1662;p2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663" name="Google Shape;1663;p2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4" name="Google Shape;1664;p2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65" name="Google Shape;1665;p2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666" name="Google Shape;1666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7" name="Google Shape;1667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668" name="Google Shape;1668;p2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669" name="Google Shape;1669;p2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70" name="Google Shape;1670;p2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71" name="Google Shape;1671;p2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672" name="Google Shape;1672;p2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673" name="Google Shape;1673;p2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4" name="Google Shape;1674;p2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5" name="Google Shape;1675;p2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76" name="Google Shape;1676;p2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677" name="Google Shape;1677;p2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8" name="Google Shape;1678;p2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0" name="Google Shape;1680;p30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681" name="Google Shape;1681;p30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0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0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0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0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0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0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6" name="Google Shape;1716;p30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1717" name="Google Shape;1717;p30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18" name="Google Shape;1718;p30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19" name="Google Shape;1719;p30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20" name="Google Shape;1720;p30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1721" name="Google Shape;1721;p30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2" name="Google Shape;1722;p30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23" name="Google Shape;1723;p30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1724" name="Google Shape;1724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5" name="Google Shape;1725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726" name="Google Shape;1726;p30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1727" name="Google Shape;1727;p30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28" name="Google Shape;1728;p30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29" name="Google Shape;1729;p30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730" name="Google Shape;1730;p30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1731" name="Google Shape;1731;p30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2" name="Google Shape;1732;p30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3" name="Google Shape;1733;p30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34" name="Google Shape;1734;p30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1735" name="Google Shape;1735;p30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6" name="Google Shape;1736;p30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" name="Google Shape;173;p4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8" name="Google Shape;208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9" name="Google Shape;209;p4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10" name="Google Shape;210;p4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11" name="Google Shape;211;p4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2" name="Google Shape;212;p4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3" name="Google Shape;213;p4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14" name="Google Shape;214;p4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15" name="Google Shape;215;p4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20" name="Google Shape;220;p4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21" name="Google Shape;221;p4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22" name="Google Shape;222;p4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3" name="Google Shape;223;p4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24" name="Google Shape;224;p4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25" name="Google Shape;225;p4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8" name="Google Shape;228;p4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29" name="Google Shape;229;p4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8" name="Google Shape;1738;p31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1739" name="Google Shape;1739;p31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774" name="Google Shape;1774;p31"/>
          <p:cNvPicPr preferRelativeResize="0"/>
          <p:nvPr/>
        </p:nvPicPr>
        <p:blipFill rotWithShape="1">
          <a:blip r:embed="rId2"/>
          <a:srcRect l="12492" t="18400" r="12342" b="12005"/>
          <a:stretch>
            <a:fillRect/>
          </a:stretch>
        </p:blipFill>
        <p:spPr>
          <a:xfrm>
            <a:off x="8552275" y="3029175"/>
            <a:ext cx="1377700" cy="127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5" name="Google Shape;1775;p31"/>
          <p:cNvPicPr preferRelativeResize="0"/>
          <p:nvPr/>
        </p:nvPicPr>
        <p:blipFill rotWithShape="1">
          <a:blip r:embed="rId2"/>
          <a:srcRect l="12492" t="18400" r="12342" b="12005"/>
          <a:stretch>
            <a:fillRect/>
          </a:stretch>
        </p:blipFill>
        <p:spPr>
          <a:xfrm>
            <a:off x="-248325" y="592308"/>
            <a:ext cx="1452025" cy="1344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32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7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78" name="Google Shape;1778;p32"/>
          <p:cNvSpPr/>
          <p:nvPr/>
        </p:nvSpPr>
        <p:spPr>
          <a:xfrm>
            <a:off x="345275" y="334300"/>
            <a:ext cx="8458500" cy="44742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rgbClr val="1EE3CF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algn="bl" rotWithShape="0">
              <a:srgbClr val="6BFFF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E3CF"/>
              </a:solidFill>
            </a:endParaRPr>
          </a:p>
        </p:txBody>
      </p:sp>
      <p:cxnSp>
        <p:nvCxnSpPr>
          <p:cNvPr id="1779" name="Google Shape;1779;p32"/>
          <p:cNvCxnSpPr/>
          <p:nvPr/>
        </p:nvCxnSpPr>
        <p:spPr>
          <a:xfrm>
            <a:off x="1466750" y="1402875"/>
            <a:ext cx="4874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0" name="Google Shape;1780;p32"/>
          <p:cNvCxnSpPr/>
          <p:nvPr/>
        </p:nvCxnSpPr>
        <p:spPr>
          <a:xfrm>
            <a:off x="6285325" y="12741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1" name="Google Shape;1781;p32"/>
          <p:cNvCxnSpPr/>
          <p:nvPr/>
        </p:nvCxnSpPr>
        <p:spPr>
          <a:xfrm>
            <a:off x="6480475" y="1402875"/>
            <a:ext cx="1240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2" name="Google Shape;1782;p32"/>
          <p:cNvCxnSpPr/>
          <p:nvPr/>
        </p:nvCxnSpPr>
        <p:spPr>
          <a:xfrm>
            <a:off x="1417950" y="12741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3" name="Google Shape;1783;p32"/>
          <p:cNvCxnSpPr/>
          <p:nvPr/>
        </p:nvCxnSpPr>
        <p:spPr>
          <a:xfrm>
            <a:off x="2944275" y="1274100"/>
            <a:ext cx="406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4" name="Google Shape;1784;p32"/>
          <p:cNvCxnSpPr/>
          <p:nvPr/>
        </p:nvCxnSpPr>
        <p:spPr>
          <a:xfrm rot="10800000">
            <a:off x="2798075" y="3469025"/>
            <a:ext cx="4874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5" name="Google Shape;1785;p32"/>
          <p:cNvCxnSpPr/>
          <p:nvPr/>
        </p:nvCxnSpPr>
        <p:spPr>
          <a:xfrm rot="10800000">
            <a:off x="1531500" y="35978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6" name="Google Shape;1786;p32"/>
          <p:cNvCxnSpPr/>
          <p:nvPr/>
        </p:nvCxnSpPr>
        <p:spPr>
          <a:xfrm rot="10800000">
            <a:off x="1417950" y="3469025"/>
            <a:ext cx="1240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7" name="Google Shape;1787;p32"/>
          <p:cNvCxnSpPr/>
          <p:nvPr/>
        </p:nvCxnSpPr>
        <p:spPr>
          <a:xfrm rot="10800000">
            <a:off x="6398875" y="3597800"/>
            <a:ext cx="13224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788" name="Google Shape;1788;p32"/>
          <p:cNvCxnSpPr/>
          <p:nvPr/>
        </p:nvCxnSpPr>
        <p:spPr>
          <a:xfrm rot="10800000">
            <a:off x="5788150" y="3597800"/>
            <a:ext cx="406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sp>
        <p:nvSpPr>
          <p:cNvPr id="1789" name="Google Shape;1789;p32"/>
          <p:cNvSpPr txBox="1">
            <a:spLocks noGrp="1"/>
          </p:cNvSpPr>
          <p:nvPr>
            <p:ph type="ctrTitle"/>
          </p:nvPr>
        </p:nvSpPr>
        <p:spPr>
          <a:xfrm>
            <a:off x="720000" y="1424975"/>
            <a:ext cx="7704000" cy="1004700"/>
          </a:xfrm>
          <a:prstGeom prst="rect">
            <a:avLst/>
          </a:prstGeom>
          <a:effectLst>
            <a:outerShdw blurRad="71438" algn="bl" rotWithShape="0">
              <a:srgbClr val="3FC5F0">
                <a:alpha val="75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0" name="Google Shape;1790;p32"/>
          <p:cNvSpPr txBox="1">
            <a:spLocks noGrp="1"/>
          </p:cNvSpPr>
          <p:nvPr>
            <p:ph type="subTitle" idx="1"/>
          </p:nvPr>
        </p:nvSpPr>
        <p:spPr>
          <a:xfrm>
            <a:off x="720000" y="3820450"/>
            <a:ext cx="7704000" cy="49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EEF5B2"/>
                </a:solidFill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1" name="Google Shape;1791;p32"/>
          <p:cNvSpPr txBox="1">
            <a:spLocks noGrp="1"/>
          </p:cNvSpPr>
          <p:nvPr>
            <p:ph type="ctrTitle" idx="2"/>
          </p:nvPr>
        </p:nvSpPr>
        <p:spPr>
          <a:xfrm>
            <a:off x="2997850" y="2395200"/>
            <a:ext cx="3148200" cy="1004700"/>
          </a:xfrm>
          <a:prstGeom prst="rect">
            <a:avLst/>
          </a:prstGeom>
          <a:effectLst>
            <a:outerShdw blurRad="71438" algn="bl" rotWithShape="0">
              <a:srgbClr val="8AE3FF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TITLE_ONLY_1_1"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3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4" name="Google Shape;1794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95" name="Google Shape;1795;p33"/>
          <p:cNvGrpSpPr/>
          <p:nvPr/>
        </p:nvGrpSpPr>
        <p:grpSpPr>
          <a:xfrm>
            <a:off x="7918804" y="756148"/>
            <a:ext cx="140402" cy="140402"/>
            <a:chOff x="1608425" y="817975"/>
            <a:chExt cx="146100" cy="146100"/>
          </a:xfrm>
        </p:grpSpPr>
        <p:cxnSp>
          <p:nvCxnSpPr>
            <p:cNvPr id="1796" name="Google Shape;1796;p33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797" name="Google Shape;1797;p33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1798" name="Google Shape;1798;p33"/>
          <p:cNvGrpSpPr/>
          <p:nvPr/>
        </p:nvGrpSpPr>
        <p:grpSpPr>
          <a:xfrm>
            <a:off x="1060499" y="756158"/>
            <a:ext cx="140402" cy="140402"/>
            <a:chOff x="1608425" y="817975"/>
            <a:chExt cx="146100" cy="146100"/>
          </a:xfrm>
        </p:grpSpPr>
        <p:cxnSp>
          <p:nvCxnSpPr>
            <p:cNvPr id="1799" name="Google Shape;1799;p33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00" name="Google Shape;1800;p33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sp>
        <p:nvSpPr>
          <p:cNvPr id="1801" name="Google Shape;1801;p33"/>
          <p:cNvSpPr txBox="1">
            <a:spLocks noGrp="1"/>
          </p:cNvSpPr>
          <p:nvPr>
            <p:ph type="title" idx="2" hasCustomPrompt="1"/>
          </p:nvPr>
        </p:nvSpPr>
        <p:spPr>
          <a:xfrm>
            <a:off x="810075" y="1871925"/>
            <a:ext cx="2239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2000"/>
              <a:buNone/>
              <a:defRPr sz="6000">
                <a:solidFill>
                  <a:srgbClr val="3FC5F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2" name="Google Shape;1802;p33"/>
          <p:cNvSpPr txBox="1">
            <a:spLocks noGrp="1"/>
          </p:cNvSpPr>
          <p:nvPr>
            <p:ph type="subTitle" idx="1"/>
          </p:nvPr>
        </p:nvSpPr>
        <p:spPr>
          <a:xfrm>
            <a:off x="770025" y="3386450"/>
            <a:ext cx="2319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03" name="Google Shape;1803;p33"/>
          <p:cNvSpPr txBox="1">
            <a:spLocks noGrp="1"/>
          </p:cNvSpPr>
          <p:nvPr>
            <p:ph type="subTitle" idx="3"/>
          </p:nvPr>
        </p:nvSpPr>
        <p:spPr>
          <a:xfrm>
            <a:off x="770025" y="3860100"/>
            <a:ext cx="2319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9pPr>
          </a:lstStyle>
          <a:p/>
        </p:txBody>
      </p:sp>
      <p:sp>
        <p:nvSpPr>
          <p:cNvPr id="1804" name="Google Shape;1804;p33"/>
          <p:cNvSpPr txBox="1">
            <a:spLocks noGrp="1"/>
          </p:cNvSpPr>
          <p:nvPr>
            <p:ph type="title" idx="4" hasCustomPrompt="1"/>
          </p:nvPr>
        </p:nvSpPr>
        <p:spPr>
          <a:xfrm>
            <a:off x="3452100" y="1871925"/>
            <a:ext cx="2239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2000"/>
              <a:buNone/>
              <a:defRPr sz="6000">
                <a:solidFill>
                  <a:srgbClr val="3FC5F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5" name="Google Shape;1805;p33"/>
          <p:cNvSpPr txBox="1">
            <a:spLocks noGrp="1"/>
          </p:cNvSpPr>
          <p:nvPr>
            <p:ph type="subTitle" idx="5"/>
          </p:nvPr>
        </p:nvSpPr>
        <p:spPr>
          <a:xfrm>
            <a:off x="3412050" y="3386450"/>
            <a:ext cx="2319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06" name="Google Shape;1806;p33"/>
          <p:cNvSpPr txBox="1">
            <a:spLocks noGrp="1"/>
          </p:cNvSpPr>
          <p:nvPr>
            <p:ph type="subTitle" idx="6"/>
          </p:nvPr>
        </p:nvSpPr>
        <p:spPr>
          <a:xfrm>
            <a:off x="3412050" y="3860100"/>
            <a:ext cx="2319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9pPr>
          </a:lstStyle>
          <a:p/>
        </p:txBody>
      </p:sp>
      <p:sp>
        <p:nvSpPr>
          <p:cNvPr id="1807" name="Google Shape;1807;p33"/>
          <p:cNvSpPr txBox="1">
            <a:spLocks noGrp="1"/>
          </p:cNvSpPr>
          <p:nvPr>
            <p:ph type="title" idx="7" hasCustomPrompt="1"/>
          </p:nvPr>
        </p:nvSpPr>
        <p:spPr>
          <a:xfrm>
            <a:off x="6094125" y="1871925"/>
            <a:ext cx="22398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2000"/>
              <a:buNone/>
              <a:defRPr sz="6000">
                <a:solidFill>
                  <a:srgbClr val="3FC5F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08" name="Google Shape;1808;p33"/>
          <p:cNvSpPr txBox="1">
            <a:spLocks noGrp="1"/>
          </p:cNvSpPr>
          <p:nvPr>
            <p:ph type="subTitle" idx="8"/>
          </p:nvPr>
        </p:nvSpPr>
        <p:spPr>
          <a:xfrm>
            <a:off x="6054075" y="3386450"/>
            <a:ext cx="2319900" cy="4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09" name="Google Shape;1809;p33"/>
          <p:cNvSpPr txBox="1">
            <a:spLocks noGrp="1"/>
          </p:cNvSpPr>
          <p:nvPr>
            <p:ph type="subTitle" idx="9"/>
          </p:nvPr>
        </p:nvSpPr>
        <p:spPr>
          <a:xfrm>
            <a:off x="6054075" y="3860100"/>
            <a:ext cx="23199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" panose="00000500000000000000"/>
                <a:ea typeface="Barlow" panose="00000500000000000000"/>
                <a:cs typeface="Barlow" panose="00000500000000000000"/>
                <a:sym typeface="Barlow" panose="00000500000000000000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Barlow SemiBold" panose="00000800000000000000"/>
              <a:buNone/>
              <a:defRPr>
                <a:latin typeface="Barlow SemiBold" panose="00000800000000000000"/>
                <a:ea typeface="Barlow SemiBold" panose="00000800000000000000"/>
                <a:cs typeface="Barlow SemiBold" panose="00000800000000000000"/>
                <a:sym typeface="Barlow SemiBold" panose="00000800000000000000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2"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4"/>
          <p:cNvSpPr txBox="1">
            <a:spLocks noGrp="1"/>
          </p:cNvSpPr>
          <p:nvPr>
            <p:ph type="subTitle" idx="1"/>
          </p:nvPr>
        </p:nvSpPr>
        <p:spPr>
          <a:xfrm>
            <a:off x="1111500" y="3595500"/>
            <a:ext cx="28911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2" name="Google Shape;1812;p34"/>
          <p:cNvSpPr txBox="1">
            <a:spLocks noGrp="1"/>
          </p:cNvSpPr>
          <p:nvPr>
            <p:ph type="subTitle" idx="2"/>
          </p:nvPr>
        </p:nvSpPr>
        <p:spPr>
          <a:xfrm>
            <a:off x="5155050" y="3595500"/>
            <a:ext cx="28911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3" name="Google Shape;1813;p34"/>
          <p:cNvSpPr txBox="1">
            <a:spLocks noGrp="1"/>
          </p:cNvSpPr>
          <p:nvPr>
            <p:ph type="subTitle" idx="3"/>
          </p:nvPr>
        </p:nvSpPr>
        <p:spPr>
          <a:xfrm>
            <a:off x="1111500" y="3044575"/>
            <a:ext cx="2891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14" name="Google Shape;1814;p34"/>
          <p:cNvSpPr txBox="1">
            <a:spLocks noGrp="1"/>
          </p:cNvSpPr>
          <p:nvPr>
            <p:ph type="subTitle" idx="4"/>
          </p:nvPr>
        </p:nvSpPr>
        <p:spPr>
          <a:xfrm>
            <a:off x="5155050" y="3044575"/>
            <a:ext cx="28911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3FC5F0"/>
              </a:buClr>
              <a:buSzPts val="18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15" name="Google Shape;1815;p34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6" name="Google Shape;1816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17" name="Google Shape;1817;p34"/>
          <p:cNvGrpSpPr/>
          <p:nvPr/>
        </p:nvGrpSpPr>
        <p:grpSpPr>
          <a:xfrm>
            <a:off x="7918804" y="756148"/>
            <a:ext cx="140402" cy="140402"/>
            <a:chOff x="1608425" y="817975"/>
            <a:chExt cx="146100" cy="146100"/>
          </a:xfrm>
        </p:grpSpPr>
        <p:cxnSp>
          <p:nvCxnSpPr>
            <p:cNvPr id="1818" name="Google Shape;1818;p34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19" name="Google Shape;1819;p34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1820" name="Google Shape;1820;p34"/>
          <p:cNvGrpSpPr/>
          <p:nvPr/>
        </p:nvGrpSpPr>
        <p:grpSpPr>
          <a:xfrm>
            <a:off x="1060499" y="756158"/>
            <a:ext cx="140402" cy="140402"/>
            <a:chOff x="1608425" y="817975"/>
            <a:chExt cx="146100" cy="146100"/>
          </a:xfrm>
        </p:grpSpPr>
        <p:cxnSp>
          <p:nvCxnSpPr>
            <p:cNvPr id="1821" name="Google Shape;1821;p34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22" name="Google Shape;1822;p34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sp>
        <p:nvSpPr>
          <p:cNvPr id="1823" name="Google Shape;1823;p34"/>
          <p:cNvSpPr/>
          <p:nvPr/>
        </p:nvSpPr>
        <p:spPr>
          <a:xfrm>
            <a:off x="733650" y="1771000"/>
            <a:ext cx="3646800" cy="2832600"/>
          </a:xfrm>
          <a:prstGeom prst="roundRect">
            <a:avLst>
              <a:gd name="adj" fmla="val 9362"/>
            </a:avLst>
          </a:prstGeom>
          <a:noFill/>
          <a:ln w="38100" cap="flat" cmpd="sng">
            <a:solidFill>
              <a:srgbClr val="3FC5F0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rgbClr val="8AE3FF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4" name="Google Shape;1824;p34"/>
          <p:cNvSpPr/>
          <p:nvPr/>
        </p:nvSpPr>
        <p:spPr>
          <a:xfrm>
            <a:off x="4777200" y="1771000"/>
            <a:ext cx="3646800" cy="2832600"/>
          </a:xfrm>
          <a:prstGeom prst="roundRect">
            <a:avLst>
              <a:gd name="adj" fmla="val 9362"/>
            </a:avLst>
          </a:prstGeom>
          <a:noFill/>
          <a:ln w="38100" cap="flat" cmpd="sng">
            <a:solidFill>
              <a:srgbClr val="3FC5F0"/>
            </a:solidFill>
            <a:prstDash val="solid"/>
            <a:round/>
            <a:headEnd type="none" w="sm" len="sm"/>
            <a:tailEnd type="none" w="sm" len="sm"/>
          </a:ln>
          <a:effectLst>
            <a:outerShdw blurRad="128588" algn="bl" rotWithShape="0">
              <a:srgbClr val="8AE3FF">
                <a:alpha val="7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TITLE_ONLY_1_2"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35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7" name="Google Shape;1827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28" name="Google Shape;1828;p35"/>
          <p:cNvGrpSpPr/>
          <p:nvPr/>
        </p:nvGrpSpPr>
        <p:grpSpPr>
          <a:xfrm>
            <a:off x="7918804" y="756148"/>
            <a:ext cx="140402" cy="140402"/>
            <a:chOff x="1608425" y="817975"/>
            <a:chExt cx="146100" cy="146100"/>
          </a:xfrm>
        </p:grpSpPr>
        <p:cxnSp>
          <p:nvCxnSpPr>
            <p:cNvPr id="1829" name="Google Shape;1829;p3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30" name="Google Shape;1830;p3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1831" name="Google Shape;1831;p35"/>
          <p:cNvGrpSpPr/>
          <p:nvPr/>
        </p:nvGrpSpPr>
        <p:grpSpPr>
          <a:xfrm>
            <a:off x="1060499" y="756158"/>
            <a:ext cx="140402" cy="140402"/>
            <a:chOff x="1608425" y="817975"/>
            <a:chExt cx="146100" cy="146100"/>
          </a:xfrm>
        </p:grpSpPr>
        <p:cxnSp>
          <p:nvCxnSpPr>
            <p:cNvPr id="1832" name="Google Shape;1832;p3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33" name="Google Shape;1833;p35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sp>
        <p:nvSpPr>
          <p:cNvPr id="1834" name="Google Shape;1834;p35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11575"/>
            <a:ext cx="9921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4000"/>
              <a:buNone/>
              <a:defRPr sz="2500">
                <a:solidFill>
                  <a:srgbClr val="1EE3C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35" name="Google Shape;1835;p35"/>
          <p:cNvSpPr txBox="1">
            <a:spLocks noGrp="1"/>
          </p:cNvSpPr>
          <p:nvPr>
            <p:ph type="subTitle" idx="1"/>
          </p:nvPr>
        </p:nvSpPr>
        <p:spPr>
          <a:xfrm>
            <a:off x="2218850" y="1587781"/>
            <a:ext cx="22356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E3CF"/>
              </a:buClr>
              <a:buSzPts val="14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36" name="Google Shape;1836;p35"/>
          <p:cNvSpPr txBox="1">
            <a:spLocks noGrp="1"/>
          </p:cNvSpPr>
          <p:nvPr>
            <p:ph type="subTitle" idx="3"/>
          </p:nvPr>
        </p:nvSpPr>
        <p:spPr>
          <a:xfrm>
            <a:off x="2218850" y="1881278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37" name="Google Shape;1837;p35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551550"/>
            <a:ext cx="9921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4000"/>
              <a:buNone/>
              <a:defRPr sz="2500">
                <a:solidFill>
                  <a:srgbClr val="1EE3C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38" name="Google Shape;1838;p35"/>
          <p:cNvSpPr txBox="1">
            <a:spLocks noGrp="1"/>
          </p:cNvSpPr>
          <p:nvPr>
            <p:ph type="subTitle" idx="5"/>
          </p:nvPr>
        </p:nvSpPr>
        <p:spPr>
          <a:xfrm>
            <a:off x="2218850" y="2627756"/>
            <a:ext cx="22356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E3CF"/>
              </a:buClr>
              <a:buSzPts val="14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39" name="Google Shape;1839;p35"/>
          <p:cNvSpPr txBox="1">
            <a:spLocks noGrp="1"/>
          </p:cNvSpPr>
          <p:nvPr>
            <p:ph type="subTitle" idx="6"/>
          </p:nvPr>
        </p:nvSpPr>
        <p:spPr>
          <a:xfrm>
            <a:off x="2218850" y="2921253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0" name="Google Shape;1840;p35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591525"/>
            <a:ext cx="992100" cy="9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4000"/>
              <a:buNone/>
              <a:defRPr sz="2500">
                <a:solidFill>
                  <a:srgbClr val="1EE3C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41" name="Google Shape;1841;p35"/>
          <p:cNvSpPr txBox="1">
            <a:spLocks noGrp="1"/>
          </p:cNvSpPr>
          <p:nvPr>
            <p:ph type="subTitle" idx="8"/>
          </p:nvPr>
        </p:nvSpPr>
        <p:spPr>
          <a:xfrm>
            <a:off x="2218850" y="3667731"/>
            <a:ext cx="2235600" cy="3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E3CF"/>
              </a:buClr>
              <a:buSzPts val="1400"/>
              <a:buFont typeface="Nunito SemiBold"/>
              <a:buNone/>
              <a:defRPr sz="18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rgbClr val="1EE3CF"/>
              </a:buClr>
              <a:buSzPts val="1800"/>
              <a:buFont typeface="Nunito SemiBold"/>
              <a:buNone/>
              <a:defRPr sz="1800">
                <a:solidFill>
                  <a:srgbClr val="1EE3CF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842" name="Google Shape;1842;p35"/>
          <p:cNvSpPr txBox="1">
            <a:spLocks noGrp="1"/>
          </p:cNvSpPr>
          <p:nvPr>
            <p:ph type="subTitle" idx="9"/>
          </p:nvPr>
        </p:nvSpPr>
        <p:spPr>
          <a:xfrm>
            <a:off x="2218850" y="3961228"/>
            <a:ext cx="2235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43" name="Google Shape;1843;p35"/>
          <p:cNvGrpSpPr/>
          <p:nvPr/>
        </p:nvGrpSpPr>
        <p:grpSpPr>
          <a:xfrm>
            <a:off x="1889400" y="1602050"/>
            <a:ext cx="117300" cy="2989800"/>
            <a:chOff x="1889400" y="1602050"/>
            <a:chExt cx="117300" cy="2989800"/>
          </a:xfrm>
        </p:grpSpPr>
        <p:cxnSp>
          <p:nvCxnSpPr>
            <p:cNvPr id="1844" name="Google Shape;1844;p35"/>
            <p:cNvCxnSpPr/>
            <p:nvPr/>
          </p:nvCxnSpPr>
          <p:spPr>
            <a:xfrm>
              <a:off x="1948050" y="1602050"/>
              <a:ext cx="0" cy="29898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dk2">
                  <a:alpha val="89000"/>
                </a:schemeClr>
              </a:outerShdw>
            </a:effectLst>
          </p:spPr>
        </p:cxnSp>
        <p:sp>
          <p:nvSpPr>
            <p:cNvPr id="1845" name="Google Shape;1845;p35"/>
            <p:cNvSpPr/>
            <p:nvPr/>
          </p:nvSpPr>
          <p:spPr>
            <a:xfrm>
              <a:off x="1889400" y="1925975"/>
              <a:ext cx="117300" cy="1173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1889400" y="2978900"/>
              <a:ext cx="117300" cy="1173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889400" y="4031825"/>
              <a:ext cx="117300" cy="117300"/>
            </a:xfrm>
            <a:prstGeom prst="ellipse">
              <a:avLst/>
            </a:prstGeom>
            <a:solidFill>
              <a:schemeClr val="lt2"/>
            </a:solidFill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3">
                  <a:alpha val="8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"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36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1EE3CF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6BFFF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0" name="Google Shape;1850;p36"/>
          <p:cNvSpPr/>
          <p:nvPr/>
        </p:nvSpPr>
        <p:spPr>
          <a:xfrm>
            <a:off x="345275" y="334300"/>
            <a:ext cx="8458500" cy="44742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algn="bl" rotWithShape="0">
              <a:srgbClr val="8AE3FF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E3CF"/>
              </a:solidFill>
            </a:endParaRPr>
          </a:p>
        </p:txBody>
      </p:sp>
      <p:cxnSp>
        <p:nvCxnSpPr>
          <p:cNvPr id="1851" name="Google Shape;1851;p36"/>
          <p:cNvCxnSpPr/>
          <p:nvPr/>
        </p:nvCxnSpPr>
        <p:spPr>
          <a:xfrm rot="5400000">
            <a:off x="-1081900" y="2142711"/>
            <a:ext cx="31425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2" name="Google Shape;1852;p36"/>
          <p:cNvCxnSpPr/>
          <p:nvPr/>
        </p:nvCxnSpPr>
        <p:spPr>
          <a:xfrm rot="5400000">
            <a:off x="191975" y="4104034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3" name="Google Shape;1853;p36"/>
          <p:cNvCxnSpPr/>
          <p:nvPr/>
        </p:nvCxnSpPr>
        <p:spPr>
          <a:xfrm rot="5400000">
            <a:off x="89450" y="4203593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4" name="Google Shape;1854;p36"/>
          <p:cNvCxnSpPr/>
          <p:nvPr/>
        </p:nvCxnSpPr>
        <p:spPr>
          <a:xfrm rot="5400000">
            <a:off x="191975" y="966151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5" name="Google Shape;1855;p36"/>
          <p:cNvCxnSpPr/>
          <p:nvPr/>
        </p:nvCxnSpPr>
        <p:spPr>
          <a:xfrm rot="5400000">
            <a:off x="487025" y="1655087"/>
            <a:ext cx="2622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6" name="Google Shape;1856;p36"/>
          <p:cNvCxnSpPr/>
          <p:nvPr/>
        </p:nvCxnSpPr>
        <p:spPr>
          <a:xfrm rot="5400000">
            <a:off x="7083675" y="2142711"/>
            <a:ext cx="31425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7" name="Google Shape;1857;p36"/>
          <p:cNvCxnSpPr/>
          <p:nvPr/>
        </p:nvCxnSpPr>
        <p:spPr>
          <a:xfrm rot="5400000">
            <a:off x="8100000" y="4104034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8" name="Google Shape;1858;p36"/>
          <p:cNvCxnSpPr/>
          <p:nvPr/>
        </p:nvCxnSpPr>
        <p:spPr>
          <a:xfrm rot="5400000">
            <a:off x="8255025" y="4203593"/>
            <a:ext cx="7998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59" name="Google Shape;1859;p36"/>
          <p:cNvCxnSpPr/>
          <p:nvPr/>
        </p:nvCxnSpPr>
        <p:spPr>
          <a:xfrm rot="5400000">
            <a:off x="8100000" y="966151"/>
            <a:ext cx="8523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cxnSp>
        <p:nvCxnSpPr>
          <p:cNvPr id="1860" name="Google Shape;1860;p36"/>
          <p:cNvCxnSpPr/>
          <p:nvPr/>
        </p:nvCxnSpPr>
        <p:spPr>
          <a:xfrm rot="5400000">
            <a:off x="8395050" y="1655087"/>
            <a:ext cx="262200" cy="0"/>
          </a:xfrm>
          <a:prstGeom prst="straightConnector1">
            <a:avLst/>
          </a:prstGeom>
          <a:noFill/>
          <a:ln w="28575" cap="flat" cmpd="sng">
            <a:solidFill>
              <a:srgbClr val="EEF5B2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FBFFD5">
                <a:alpha val="79000"/>
              </a:srgbClr>
            </a:outerShdw>
          </a:effectLst>
        </p:spPr>
      </p:cxnSp>
      <p:sp>
        <p:nvSpPr>
          <p:cNvPr id="1861" name="Google Shape;1861;p36"/>
          <p:cNvSpPr txBox="1">
            <a:spLocks noGrp="1"/>
          </p:cNvSpPr>
          <p:nvPr>
            <p:ph type="title" hasCustomPrompt="1"/>
          </p:nvPr>
        </p:nvSpPr>
        <p:spPr>
          <a:xfrm>
            <a:off x="2946150" y="1430225"/>
            <a:ext cx="3251700" cy="11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2" name="Google Shape;1862;p36"/>
          <p:cNvSpPr txBox="1">
            <a:spLocks noGrp="1"/>
          </p:cNvSpPr>
          <p:nvPr>
            <p:ph type="subTitle" idx="1"/>
          </p:nvPr>
        </p:nvSpPr>
        <p:spPr>
          <a:xfrm>
            <a:off x="2436000" y="2867188"/>
            <a:ext cx="4272000" cy="4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3FC5F0"/>
              </a:buClr>
              <a:buSzPts val="1800"/>
              <a:buNone/>
              <a:defRPr sz="3200">
                <a:solidFill>
                  <a:srgbClr val="3FC5F0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3" name="Google Shape;1863;p36"/>
          <p:cNvSpPr txBox="1">
            <a:spLocks noGrp="1"/>
          </p:cNvSpPr>
          <p:nvPr>
            <p:ph type="subTitle" idx="2"/>
          </p:nvPr>
        </p:nvSpPr>
        <p:spPr>
          <a:xfrm>
            <a:off x="1906100" y="3519725"/>
            <a:ext cx="5331900" cy="4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4" name="Google Shape;1864;p36"/>
          <p:cNvSpPr/>
          <p:nvPr/>
        </p:nvSpPr>
        <p:spPr>
          <a:xfrm>
            <a:off x="2689186" y="208929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5" name="Google Shape;1865;p36"/>
          <p:cNvSpPr/>
          <p:nvPr/>
        </p:nvSpPr>
        <p:spPr>
          <a:xfrm>
            <a:off x="6348032" y="2089297"/>
            <a:ext cx="106800" cy="106800"/>
          </a:xfrm>
          <a:prstGeom prst="ellipse">
            <a:avLst/>
          </a:prstGeom>
          <a:noFill/>
          <a:ln w="1905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algn="bl" rotWithShape="0">
              <a:srgbClr val="FBFFD5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37"/>
          <p:cNvSpPr/>
          <p:nvPr/>
        </p:nvSpPr>
        <p:spPr>
          <a:xfrm>
            <a:off x="210300" y="197700"/>
            <a:ext cx="8723400" cy="4748100"/>
          </a:xfrm>
          <a:prstGeom prst="roundRect">
            <a:avLst>
              <a:gd name="adj" fmla="val 4881"/>
            </a:avLst>
          </a:prstGeom>
          <a:noFill/>
          <a:ln w="38100" cap="flat" cmpd="sng">
            <a:solidFill>
              <a:srgbClr val="EEF5B2"/>
            </a:solidFill>
            <a:prstDash val="solid"/>
            <a:round/>
            <a:headEnd type="none" w="sm" len="sm"/>
            <a:tailEnd type="none" w="sm" len="sm"/>
          </a:ln>
          <a:effectLst>
            <a:outerShdw blurRad="200025" algn="bl" rotWithShape="0">
              <a:srgbClr val="FBFFD5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8" name="Google Shape;1868;p37"/>
          <p:cNvSpPr txBox="1">
            <a:spLocks noGrp="1"/>
          </p:cNvSpPr>
          <p:nvPr>
            <p:ph type="title"/>
          </p:nvPr>
        </p:nvSpPr>
        <p:spPr>
          <a:xfrm>
            <a:off x="2039700" y="1480375"/>
            <a:ext cx="50646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69" name="Google Shape;1869;p37"/>
          <p:cNvSpPr txBox="1">
            <a:spLocks noGrp="1"/>
          </p:cNvSpPr>
          <p:nvPr>
            <p:ph type="subTitle" idx="1"/>
          </p:nvPr>
        </p:nvSpPr>
        <p:spPr>
          <a:xfrm>
            <a:off x="2039725" y="3093050"/>
            <a:ext cx="5064600" cy="8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870" name="Google Shape;1870;p37"/>
          <p:cNvGrpSpPr/>
          <p:nvPr/>
        </p:nvGrpSpPr>
        <p:grpSpPr>
          <a:xfrm>
            <a:off x="7918804" y="2027723"/>
            <a:ext cx="140402" cy="140402"/>
            <a:chOff x="1608425" y="817975"/>
            <a:chExt cx="146100" cy="146100"/>
          </a:xfrm>
        </p:grpSpPr>
        <p:cxnSp>
          <p:nvCxnSpPr>
            <p:cNvPr id="1871" name="Google Shape;1871;p37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72" name="Google Shape;1872;p37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grpSp>
        <p:nvGrpSpPr>
          <p:cNvPr id="1873" name="Google Shape;1873;p37"/>
          <p:cNvGrpSpPr/>
          <p:nvPr/>
        </p:nvGrpSpPr>
        <p:grpSpPr>
          <a:xfrm>
            <a:off x="1060499" y="2027733"/>
            <a:ext cx="140402" cy="140402"/>
            <a:chOff x="1608425" y="817975"/>
            <a:chExt cx="146100" cy="146100"/>
          </a:xfrm>
        </p:grpSpPr>
        <p:cxnSp>
          <p:nvCxnSpPr>
            <p:cNvPr id="1874" name="Google Shape;1874;p37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  <p:cxnSp>
          <p:nvCxnSpPr>
            <p:cNvPr id="1875" name="Google Shape;1875;p37"/>
            <p:cNvCxnSpPr/>
            <p:nvPr/>
          </p:nvCxnSpPr>
          <p:spPr>
            <a:xfrm>
              <a:off x="1681475" y="817975"/>
              <a:ext cx="0" cy="146100"/>
            </a:xfrm>
            <a:prstGeom prst="straightConnector1">
              <a:avLst/>
            </a:prstGeom>
            <a:noFill/>
            <a:ln w="19050" cap="flat" cmpd="sng">
              <a:solidFill>
                <a:srgbClr val="EEF5B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algn="bl" rotWithShape="0">
                <a:srgbClr val="FBFFD5">
                  <a:alpha val="81000"/>
                </a:srgbClr>
              </a:outerShdw>
            </a:effectLst>
          </p:spPr>
        </p:cxnSp>
      </p:grpSp>
      <p:cxnSp>
        <p:nvCxnSpPr>
          <p:cNvPr id="1876" name="Google Shape;1876;p37"/>
          <p:cNvCxnSpPr/>
          <p:nvPr/>
        </p:nvCxnSpPr>
        <p:spPr>
          <a:xfrm rot="10800000">
            <a:off x="3237120" y="2835500"/>
            <a:ext cx="3666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877" name="Google Shape;1877;p37"/>
          <p:cNvCxnSpPr/>
          <p:nvPr/>
        </p:nvCxnSpPr>
        <p:spPr>
          <a:xfrm rot="10800000">
            <a:off x="2284645" y="2964275"/>
            <a:ext cx="994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878" name="Google Shape;1878;p37"/>
          <p:cNvCxnSpPr/>
          <p:nvPr/>
        </p:nvCxnSpPr>
        <p:spPr>
          <a:xfrm rot="10800000">
            <a:off x="2199064" y="2835500"/>
            <a:ext cx="9333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879" name="Google Shape;1879;p37"/>
          <p:cNvCxnSpPr/>
          <p:nvPr/>
        </p:nvCxnSpPr>
        <p:spPr>
          <a:xfrm rot="10800000">
            <a:off x="5945625" y="2964275"/>
            <a:ext cx="9945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  <p:cxnSp>
        <p:nvCxnSpPr>
          <p:cNvPr id="1880" name="Google Shape;1880;p37"/>
          <p:cNvCxnSpPr/>
          <p:nvPr/>
        </p:nvCxnSpPr>
        <p:spPr>
          <a:xfrm rot="10800000">
            <a:off x="5486105" y="2964275"/>
            <a:ext cx="306000" cy="0"/>
          </a:xfrm>
          <a:prstGeom prst="straightConnector1">
            <a:avLst/>
          </a:prstGeom>
          <a:noFill/>
          <a:ln w="28575" cap="flat" cmpd="sng">
            <a:solidFill>
              <a:srgbClr val="3FC5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228600" algn="bl" rotWithShape="0">
              <a:srgbClr val="8AE3FF">
                <a:alpha val="79000"/>
              </a:srgbClr>
            </a:outerShdw>
          </a:effectLst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5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33" name="Google Shape;233;p5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8" name="Google Shape;268;p5"/>
          <p:cNvSpPr txBox="1">
            <a:spLocks noGrp="1"/>
          </p:cNvSpPr>
          <p:nvPr>
            <p:ph type="subTitle" idx="1"/>
          </p:nvPr>
        </p:nvSpPr>
        <p:spPr>
          <a:xfrm>
            <a:off x="1105200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5"/>
          <p:cNvSpPr txBox="1">
            <a:spLocks noGrp="1"/>
          </p:cNvSpPr>
          <p:nvPr>
            <p:ph type="subTitle" idx="2"/>
          </p:nvPr>
        </p:nvSpPr>
        <p:spPr>
          <a:xfrm>
            <a:off x="4724409" y="290065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5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5"/>
          <p:cNvSpPr txBox="1">
            <a:spLocks noGrp="1"/>
          </p:cNvSpPr>
          <p:nvPr>
            <p:ph type="title" idx="3"/>
          </p:nvPr>
        </p:nvSpPr>
        <p:spPr>
          <a:xfrm>
            <a:off x="1105200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2" name="Google Shape;272;p5"/>
          <p:cNvSpPr txBox="1">
            <a:spLocks noGrp="1"/>
          </p:cNvSpPr>
          <p:nvPr>
            <p:ph type="title" idx="4"/>
          </p:nvPr>
        </p:nvSpPr>
        <p:spPr>
          <a:xfrm>
            <a:off x="4724409" y="2600809"/>
            <a:ext cx="3314400" cy="2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73" name="Google Shape;273;p5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274" name="Google Shape;274;p5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75" name="Google Shape;275;p5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6" name="Google Shape;276;p5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77" name="Google Shape;277;p5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278" name="Google Shape;278;p5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0" name="Google Shape;280;p5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281" name="Google Shape;281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83" name="Google Shape;283;p5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284" name="Google Shape;284;p5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5" name="Google Shape;285;p5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6" name="Google Shape;286;p5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287" name="Google Shape;287;p5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288" name="Google Shape;288;p5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5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0" name="Google Shape;290;p5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1" name="Google Shape;291;p5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292" name="Google Shape;292;p5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6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296" name="Google Shape;296;p6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1" name="Google Shape;331;p6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32" name="Google Shape;332;p6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33" name="Google Shape;333;p6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4" name="Google Shape;334;p6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5" name="Google Shape;335;p6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36" name="Google Shape;336;p6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37" name="Google Shape;337;p6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9" name="Google Shape;339;p6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340" name="Google Shape;340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42" name="Google Shape;342;p6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343" name="Google Shape;343;p6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4" name="Google Shape;344;p6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5" name="Google Shape;345;p6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6" name="Google Shape;346;p6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347" name="Google Shape;347;p6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0" name="Google Shape;350;p6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351" name="Google Shape;351;p6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7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355" name="Google Shape;355;p7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7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7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7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7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7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7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7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7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7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7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7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0" name="Google Shape;390;p7"/>
          <p:cNvSpPr txBox="1">
            <a:spLocks noGrp="1"/>
          </p:cNvSpPr>
          <p:nvPr>
            <p:ph type="title"/>
          </p:nvPr>
        </p:nvSpPr>
        <p:spPr>
          <a:xfrm>
            <a:off x="720000" y="557922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7"/>
          <p:cNvSpPr txBox="1">
            <a:spLocks noGrp="1"/>
          </p:cNvSpPr>
          <p:nvPr>
            <p:ph type="subTitle" idx="1"/>
          </p:nvPr>
        </p:nvSpPr>
        <p:spPr>
          <a:xfrm rot="-458">
            <a:off x="719995" y="1699173"/>
            <a:ext cx="45036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392" name="Google Shape;392;p7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393" name="Google Shape;393;p7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4" name="Google Shape;394;p7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5" name="Google Shape;395;p7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96" name="Google Shape;396;p7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397" name="Google Shape;397;p7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8" name="Google Shape;398;p7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9" name="Google Shape;399;p7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00" name="Google Shape;400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02" name="Google Shape;402;p7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03" name="Google Shape;403;p7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04" name="Google Shape;404;p7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5" name="Google Shape;405;p7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06" name="Google Shape;406;p7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07" name="Google Shape;407;p7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7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0" name="Google Shape;410;p7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11" name="Google Shape;411;p7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7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8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15" name="Google Shape;415;p8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0" name="Google Shape;450;p8"/>
          <p:cNvSpPr txBox="1">
            <a:spLocks noGrp="1"/>
          </p:cNvSpPr>
          <p:nvPr>
            <p:ph type="title"/>
          </p:nvPr>
        </p:nvSpPr>
        <p:spPr>
          <a:xfrm>
            <a:off x="1125900" y="1365900"/>
            <a:ext cx="68922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51" name="Google Shape;451;p8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452" name="Google Shape;452;p8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3" name="Google Shape;453;p8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4" name="Google Shape;454;p8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55" name="Google Shape;455;p8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8" name="Google Shape;458;p8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459" name="Google Shape;459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61" name="Google Shape;461;p8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462" name="Google Shape;462;p8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3" name="Google Shape;463;p8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4" name="Google Shape;464;p8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65" name="Google Shape;465;p8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466" name="Google Shape;466;p8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9" name="Google Shape;469;p8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470" name="Google Shape;470;p8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1" name="Google Shape;471;p8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9"/>
          <p:cNvGrpSpPr/>
          <p:nvPr/>
        </p:nvGrpSpPr>
        <p:grpSpPr>
          <a:xfrm>
            <a:off x="75" y="50"/>
            <a:ext cx="9144183" cy="5413256"/>
            <a:chOff x="1619453" y="1201199"/>
            <a:chExt cx="3959892" cy="2344213"/>
          </a:xfrm>
        </p:grpSpPr>
        <p:sp>
          <p:nvSpPr>
            <p:cNvPr id="474" name="Google Shape;474;p9"/>
            <p:cNvSpPr/>
            <p:nvPr/>
          </p:nvSpPr>
          <p:spPr>
            <a:xfrm>
              <a:off x="18087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19805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152372" y="1201199"/>
              <a:ext cx="0" cy="2344213"/>
            </a:xfrm>
            <a:custGeom>
              <a:avLst/>
              <a:gdLst/>
              <a:ahLst/>
              <a:cxnLst/>
              <a:rect l="l" t="t" r="r" b="b"/>
              <a:pathLst>
                <a:path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241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4959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6677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8395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301132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31830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335489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35266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3698472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38702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4042047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42138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43855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455739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47291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490097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0727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1" y="107163"/>
                  </a:moveTo>
                  <a:lnTo>
                    <a:pt x="1" y="106882"/>
                  </a:lnTo>
                  <a:lnTo>
                    <a:pt x="1" y="102291"/>
                  </a:lnTo>
                  <a:lnTo>
                    <a:pt x="1" y="95419"/>
                  </a:lnTo>
                  <a:lnTo>
                    <a:pt x="1" y="88548"/>
                  </a:lnTo>
                  <a:lnTo>
                    <a:pt x="1" y="81677"/>
                  </a:lnTo>
                  <a:lnTo>
                    <a:pt x="1" y="74805"/>
                  </a:lnTo>
                  <a:lnTo>
                    <a:pt x="1" y="67933"/>
                  </a:lnTo>
                  <a:lnTo>
                    <a:pt x="1" y="61062"/>
                  </a:lnTo>
                  <a:lnTo>
                    <a:pt x="1" y="54191"/>
                  </a:lnTo>
                  <a:lnTo>
                    <a:pt x="1" y="47319"/>
                  </a:lnTo>
                  <a:lnTo>
                    <a:pt x="1" y="40448"/>
                  </a:lnTo>
                  <a:lnTo>
                    <a:pt x="1" y="33577"/>
                  </a:lnTo>
                  <a:lnTo>
                    <a:pt x="1" y="26705"/>
                  </a:lnTo>
                  <a:lnTo>
                    <a:pt x="1" y="19833"/>
                  </a:lnTo>
                  <a:lnTo>
                    <a:pt x="1" y="13877"/>
                  </a:lnTo>
                  <a:lnTo>
                    <a:pt x="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5244546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416321" y="1201199"/>
              <a:ext cx="25" cy="2344213"/>
            </a:xfrm>
            <a:custGeom>
              <a:avLst/>
              <a:gdLst/>
              <a:ahLst/>
              <a:cxnLst/>
              <a:rect l="l" t="t" r="r" b="b"/>
              <a:pathLst>
                <a:path w="1" h="107164" fill="none" extrusionOk="0">
                  <a:moveTo>
                    <a:pt x="0" y="107163"/>
                  </a:moveTo>
                  <a:lnTo>
                    <a:pt x="0" y="106882"/>
                  </a:lnTo>
                  <a:lnTo>
                    <a:pt x="0" y="102291"/>
                  </a:lnTo>
                  <a:lnTo>
                    <a:pt x="0" y="95419"/>
                  </a:lnTo>
                  <a:lnTo>
                    <a:pt x="0" y="88548"/>
                  </a:lnTo>
                  <a:lnTo>
                    <a:pt x="0" y="81677"/>
                  </a:lnTo>
                  <a:lnTo>
                    <a:pt x="0" y="74805"/>
                  </a:lnTo>
                  <a:lnTo>
                    <a:pt x="0" y="67933"/>
                  </a:lnTo>
                  <a:lnTo>
                    <a:pt x="0" y="61062"/>
                  </a:lnTo>
                  <a:lnTo>
                    <a:pt x="0" y="54191"/>
                  </a:lnTo>
                  <a:lnTo>
                    <a:pt x="0" y="47319"/>
                  </a:lnTo>
                  <a:lnTo>
                    <a:pt x="0" y="40448"/>
                  </a:lnTo>
                  <a:lnTo>
                    <a:pt x="0" y="33577"/>
                  </a:lnTo>
                  <a:lnTo>
                    <a:pt x="0" y="26705"/>
                  </a:lnTo>
                  <a:lnTo>
                    <a:pt x="0" y="19833"/>
                  </a:lnTo>
                  <a:lnTo>
                    <a:pt x="0" y="1387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1619453" y="13621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1619453" y="153392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619453" y="170570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1619453" y="18774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1619453" y="2049275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1619453" y="2221050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1619453" y="23928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1619453" y="25646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1619453" y="273642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1619453" y="29081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1619453" y="3079999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1619453" y="3251774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0"/>
                  </a:moveTo>
                  <a:lnTo>
                    <a:pt x="16745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1619453" y="3423548"/>
              <a:ext cx="3959892" cy="25"/>
            </a:xfrm>
            <a:custGeom>
              <a:avLst/>
              <a:gdLst/>
              <a:ahLst/>
              <a:cxnLst/>
              <a:rect l="l" t="t" r="r" b="b"/>
              <a:pathLst>
                <a:path w="167455" h="1" fill="none" extrusionOk="0">
                  <a:moveTo>
                    <a:pt x="1" y="1"/>
                  </a:moveTo>
                  <a:lnTo>
                    <a:pt x="167455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103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09" name="Google Shape;509;p9"/>
          <p:cNvSpPr txBox="1">
            <a:spLocks noGrp="1"/>
          </p:cNvSpPr>
          <p:nvPr>
            <p:ph type="title"/>
          </p:nvPr>
        </p:nvSpPr>
        <p:spPr>
          <a:xfrm>
            <a:off x="1634400" y="1536148"/>
            <a:ext cx="58752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0" name="Google Shape;510;p9"/>
          <p:cNvSpPr txBox="1">
            <a:spLocks noGrp="1"/>
          </p:cNvSpPr>
          <p:nvPr>
            <p:ph type="subTitle" idx="1"/>
          </p:nvPr>
        </p:nvSpPr>
        <p:spPr>
          <a:xfrm>
            <a:off x="2159925" y="2537100"/>
            <a:ext cx="4824000" cy="12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1" name="Google Shape;511;p9"/>
          <p:cNvGrpSpPr/>
          <p:nvPr/>
        </p:nvGrpSpPr>
        <p:grpSpPr>
          <a:xfrm>
            <a:off x="-1630264" y="-189410"/>
            <a:ext cx="11764677" cy="790400"/>
            <a:chOff x="-1630264" y="-189410"/>
            <a:chExt cx="11764677" cy="790400"/>
          </a:xfrm>
        </p:grpSpPr>
        <p:sp>
          <p:nvSpPr>
            <p:cNvPr id="512" name="Google Shape;512;p9"/>
            <p:cNvSpPr/>
            <p:nvPr/>
          </p:nvSpPr>
          <p:spPr>
            <a:xfrm>
              <a:off x="-1158211" y="-189410"/>
              <a:ext cx="11292625" cy="790400"/>
            </a:xfrm>
            <a:custGeom>
              <a:avLst/>
              <a:gdLst/>
              <a:ahLst/>
              <a:cxnLst/>
              <a:rect l="l" t="t" r="r" b="b"/>
              <a:pathLst>
                <a:path w="451705" h="31616" extrusionOk="0">
                  <a:moveTo>
                    <a:pt x="408936" y="31471"/>
                  </a:moveTo>
                  <a:cubicBezTo>
                    <a:pt x="393614" y="31528"/>
                    <a:pt x="376241" y="31243"/>
                    <a:pt x="359381" y="31129"/>
                  </a:cubicBezTo>
                  <a:cubicBezTo>
                    <a:pt x="342521" y="31015"/>
                    <a:pt x="319167" y="31922"/>
                    <a:pt x="307775" y="30787"/>
                  </a:cubicBezTo>
                  <a:cubicBezTo>
                    <a:pt x="296383" y="29653"/>
                    <a:pt x="295586" y="26425"/>
                    <a:pt x="291029" y="24322"/>
                  </a:cubicBezTo>
                  <a:cubicBezTo>
                    <a:pt x="286472" y="22219"/>
                    <a:pt x="285105" y="19652"/>
                    <a:pt x="280434" y="18171"/>
                  </a:cubicBezTo>
                  <a:cubicBezTo>
                    <a:pt x="275763" y="16690"/>
                    <a:pt x="269782" y="15949"/>
                    <a:pt x="263004" y="15436"/>
                  </a:cubicBezTo>
                  <a:cubicBezTo>
                    <a:pt x="256226" y="14923"/>
                    <a:pt x="247626" y="15152"/>
                    <a:pt x="239765" y="15095"/>
                  </a:cubicBezTo>
                  <a:cubicBezTo>
                    <a:pt x="231905" y="15038"/>
                    <a:pt x="231904" y="15095"/>
                    <a:pt x="215841" y="15095"/>
                  </a:cubicBezTo>
                  <a:cubicBezTo>
                    <a:pt x="199778" y="15095"/>
                    <a:pt x="177279" y="15152"/>
                    <a:pt x="143388" y="15095"/>
                  </a:cubicBezTo>
                  <a:cubicBezTo>
                    <a:pt x="109497" y="15038"/>
                    <a:pt x="35458" y="14450"/>
                    <a:pt x="12494" y="14753"/>
                  </a:cubicBezTo>
                  <a:cubicBezTo>
                    <a:pt x="-10470" y="15056"/>
                    <a:pt x="5163" y="17465"/>
                    <a:pt x="5602" y="16912"/>
                  </a:cubicBezTo>
                  <a:cubicBezTo>
                    <a:pt x="6041" y="16359"/>
                    <a:pt x="13185" y="13325"/>
                    <a:pt x="15126" y="11436"/>
                  </a:cubicBezTo>
                  <a:cubicBezTo>
                    <a:pt x="17067" y="9547"/>
                    <a:pt x="14845" y="7353"/>
                    <a:pt x="17250" y="5579"/>
                  </a:cubicBezTo>
                  <a:cubicBezTo>
                    <a:pt x="19655" y="3806"/>
                    <a:pt x="21295" y="1535"/>
                    <a:pt x="29554" y="795"/>
                  </a:cubicBezTo>
                  <a:cubicBezTo>
                    <a:pt x="37813" y="55"/>
                    <a:pt x="44022" y="1080"/>
                    <a:pt x="66806" y="1137"/>
                  </a:cubicBezTo>
                  <a:cubicBezTo>
                    <a:pt x="89590" y="1194"/>
                    <a:pt x="127525" y="1194"/>
                    <a:pt x="166258" y="1137"/>
                  </a:cubicBezTo>
                  <a:cubicBezTo>
                    <a:pt x="204991" y="1080"/>
                    <a:pt x="257110" y="739"/>
                    <a:pt x="299203" y="796"/>
                  </a:cubicBezTo>
                  <a:cubicBezTo>
                    <a:pt x="341297" y="853"/>
                    <a:pt x="397744" y="-1426"/>
                    <a:pt x="418819" y="1479"/>
                  </a:cubicBezTo>
                  <a:cubicBezTo>
                    <a:pt x="439894" y="4384"/>
                    <a:pt x="423832" y="14580"/>
                    <a:pt x="425655" y="18225"/>
                  </a:cubicBezTo>
                  <a:cubicBezTo>
                    <a:pt x="427478" y="21870"/>
                    <a:pt x="425479" y="21257"/>
                    <a:pt x="429756" y="23351"/>
                  </a:cubicBezTo>
                  <a:cubicBezTo>
                    <a:pt x="434033" y="25445"/>
                    <a:pt x="454785" y="29434"/>
                    <a:pt x="451315" y="30787"/>
                  </a:cubicBezTo>
                  <a:cubicBezTo>
                    <a:pt x="447845" y="32140"/>
                    <a:pt x="424258" y="31414"/>
                    <a:pt x="408936" y="314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13" name="Google Shape;513;p9"/>
            <p:cNvSpPr/>
            <p:nvPr/>
          </p:nvSpPr>
          <p:spPr>
            <a:xfrm>
              <a:off x="-1630264" y="13255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4" name="Google Shape;514;p9"/>
            <p:cNvSpPr/>
            <p:nvPr/>
          </p:nvSpPr>
          <p:spPr>
            <a:xfrm>
              <a:off x="-1596155" y="87717"/>
              <a:ext cx="11303750" cy="410925"/>
            </a:xfrm>
            <a:custGeom>
              <a:avLst/>
              <a:gdLst/>
              <a:ahLst/>
              <a:cxnLst/>
              <a:rect l="l" t="t" r="r" b="b"/>
              <a:pathLst>
                <a:path w="452150" h="16437" extrusionOk="0">
                  <a:moveTo>
                    <a:pt x="452150" y="16088"/>
                  </a:moveTo>
                  <a:cubicBezTo>
                    <a:pt x="439106" y="16088"/>
                    <a:pt x="392114" y="16031"/>
                    <a:pt x="373887" y="16088"/>
                  </a:cubicBezTo>
                  <a:cubicBezTo>
                    <a:pt x="355660" y="16145"/>
                    <a:pt x="350590" y="16487"/>
                    <a:pt x="342786" y="16430"/>
                  </a:cubicBezTo>
                  <a:cubicBezTo>
                    <a:pt x="334982" y="16373"/>
                    <a:pt x="331565" y="16487"/>
                    <a:pt x="327065" y="15746"/>
                  </a:cubicBezTo>
                  <a:cubicBezTo>
                    <a:pt x="322565" y="15006"/>
                    <a:pt x="320515" y="14265"/>
                    <a:pt x="315787" y="11987"/>
                  </a:cubicBezTo>
                  <a:cubicBezTo>
                    <a:pt x="311059" y="9709"/>
                    <a:pt x="307528" y="4013"/>
                    <a:pt x="298699" y="2076"/>
                  </a:cubicBezTo>
                  <a:cubicBezTo>
                    <a:pt x="289870" y="139"/>
                    <a:pt x="293117" y="709"/>
                    <a:pt x="262814" y="367"/>
                  </a:cubicBezTo>
                  <a:cubicBezTo>
                    <a:pt x="232511" y="25"/>
                    <a:pt x="160685" y="82"/>
                    <a:pt x="116883" y="25"/>
                  </a:cubicBezTo>
                  <a:cubicBezTo>
                    <a:pt x="73081" y="-32"/>
                    <a:pt x="19481" y="25"/>
                    <a:pt x="0" y="2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15" name="Google Shape;515;p9"/>
            <p:cNvGrpSpPr/>
            <p:nvPr/>
          </p:nvGrpSpPr>
          <p:grpSpPr>
            <a:xfrm>
              <a:off x="6406513" y="222225"/>
              <a:ext cx="346813" cy="186675"/>
              <a:chOff x="6406513" y="269575"/>
              <a:chExt cx="346813" cy="186675"/>
            </a:xfrm>
          </p:grpSpPr>
          <p:sp>
            <p:nvSpPr>
              <p:cNvPr id="516" name="Google Shape;516;p9"/>
              <p:cNvSpPr/>
              <p:nvPr/>
            </p:nvSpPr>
            <p:spPr>
              <a:xfrm>
                <a:off x="6641425" y="3443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6406513" y="269575"/>
                <a:ext cx="158700" cy="1587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9"/>
            <p:cNvGrpSpPr/>
            <p:nvPr/>
          </p:nvGrpSpPr>
          <p:grpSpPr>
            <a:xfrm>
              <a:off x="8733500" y="-1"/>
              <a:ext cx="331646" cy="342864"/>
              <a:chOff x="8489950" y="332499"/>
              <a:chExt cx="331646" cy="342864"/>
            </a:xfrm>
          </p:grpSpPr>
          <p:sp>
            <p:nvSpPr>
              <p:cNvPr id="519" name="Google Shape;519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1" name="Google Shape;521;p9"/>
          <p:cNvGrpSpPr/>
          <p:nvPr/>
        </p:nvGrpSpPr>
        <p:grpSpPr>
          <a:xfrm>
            <a:off x="-1570098" y="4560991"/>
            <a:ext cx="11522848" cy="761000"/>
            <a:chOff x="-1570098" y="4560991"/>
            <a:chExt cx="11522848" cy="761000"/>
          </a:xfrm>
        </p:grpSpPr>
        <p:sp>
          <p:nvSpPr>
            <p:cNvPr id="522" name="Google Shape;522;p9"/>
            <p:cNvSpPr/>
            <p:nvPr/>
          </p:nvSpPr>
          <p:spPr>
            <a:xfrm>
              <a:off x="-1570098" y="4560991"/>
              <a:ext cx="10957275" cy="761000"/>
            </a:xfrm>
            <a:custGeom>
              <a:avLst/>
              <a:gdLst/>
              <a:ahLst/>
              <a:cxnLst/>
              <a:rect l="l" t="t" r="r" b="b"/>
              <a:pathLst>
                <a:path w="438291" h="30440" extrusionOk="0">
                  <a:moveTo>
                    <a:pt x="4705" y="1314"/>
                  </a:moveTo>
                  <a:cubicBezTo>
                    <a:pt x="18603" y="-250"/>
                    <a:pt x="76749" y="258"/>
                    <a:pt x="96639" y="106"/>
                  </a:cubicBezTo>
                  <a:cubicBezTo>
                    <a:pt x="116529" y="-46"/>
                    <a:pt x="117867" y="-101"/>
                    <a:pt x="124043" y="401"/>
                  </a:cubicBezTo>
                  <a:cubicBezTo>
                    <a:pt x="130219" y="903"/>
                    <a:pt x="129533" y="982"/>
                    <a:pt x="133697" y="3116"/>
                  </a:cubicBezTo>
                  <a:cubicBezTo>
                    <a:pt x="137861" y="5250"/>
                    <a:pt x="142426" y="11432"/>
                    <a:pt x="149029" y="13204"/>
                  </a:cubicBezTo>
                  <a:cubicBezTo>
                    <a:pt x="155632" y="14976"/>
                    <a:pt x="164901" y="13659"/>
                    <a:pt x="173314" y="13750"/>
                  </a:cubicBezTo>
                  <a:cubicBezTo>
                    <a:pt x="181727" y="13841"/>
                    <a:pt x="189640" y="13841"/>
                    <a:pt x="199509" y="13750"/>
                  </a:cubicBezTo>
                  <a:cubicBezTo>
                    <a:pt x="209378" y="13659"/>
                    <a:pt x="217200" y="13295"/>
                    <a:pt x="232526" y="13204"/>
                  </a:cubicBezTo>
                  <a:cubicBezTo>
                    <a:pt x="247852" y="13113"/>
                    <a:pt x="259404" y="13204"/>
                    <a:pt x="291465" y="13204"/>
                  </a:cubicBezTo>
                  <a:cubicBezTo>
                    <a:pt x="323527" y="13204"/>
                    <a:pt x="401023" y="14259"/>
                    <a:pt x="424895" y="13204"/>
                  </a:cubicBezTo>
                  <a:cubicBezTo>
                    <a:pt x="448768" y="12149"/>
                    <a:pt x="433130" y="6931"/>
                    <a:pt x="434700" y="6873"/>
                  </a:cubicBezTo>
                  <a:cubicBezTo>
                    <a:pt x="436270" y="6816"/>
                    <a:pt x="434636" y="9305"/>
                    <a:pt x="434314" y="12859"/>
                  </a:cubicBezTo>
                  <a:cubicBezTo>
                    <a:pt x="433992" y="16413"/>
                    <a:pt x="437815" y="25412"/>
                    <a:pt x="432769" y="28199"/>
                  </a:cubicBezTo>
                  <a:cubicBezTo>
                    <a:pt x="427723" y="30986"/>
                    <a:pt x="415680" y="29491"/>
                    <a:pt x="404040" y="29581"/>
                  </a:cubicBezTo>
                  <a:cubicBezTo>
                    <a:pt x="392401" y="29672"/>
                    <a:pt x="386912" y="28882"/>
                    <a:pt x="362932" y="28742"/>
                  </a:cubicBezTo>
                  <a:cubicBezTo>
                    <a:pt x="338952" y="28602"/>
                    <a:pt x="299408" y="28462"/>
                    <a:pt x="260162" y="28742"/>
                  </a:cubicBezTo>
                  <a:cubicBezTo>
                    <a:pt x="220916" y="29022"/>
                    <a:pt x="168042" y="30280"/>
                    <a:pt x="127455" y="30420"/>
                  </a:cubicBezTo>
                  <a:cubicBezTo>
                    <a:pt x="86868" y="30560"/>
                    <a:pt x="35929" y="29931"/>
                    <a:pt x="16641" y="29581"/>
                  </a:cubicBezTo>
                  <a:cubicBezTo>
                    <a:pt x="-2647" y="29232"/>
                    <a:pt x="12472" y="30001"/>
                    <a:pt x="11727" y="28323"/>
                  </a:cubicBezTo>
                  <a:cubicBezTo>
                    <a:pt x="10982" y="26645"/>
                    <a:pt x="11919" y="22651"/>
                    <a:pt x="12173" y="19512"/>
                  </a:cubicBezTo>
                  <a:cubicBezTo>
                    <a:pt x="12427" y="16373"/>
                    <a:pt x="14494" y="12521"/>
                    <a:pt x="13249" y="9488"/>
                  </a:cubicBezTo>
                  <a:cubicBezTo>
                    <a:pt x="12004" y="6455"/>
                    <a:pt x="-9193" y="2878"/>
                    <a:pt x="4705" y="13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523" name="Google Shape;523;p9"/>
            <p:cNvSpPr/>
            <p:nvPr/>
          </p:nvSpPr>
          <p:spPr>
            <a:xfrm>
              <a:off x="-1391600" y="4642483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4" name="Google Shape;524;p9"/>
            <p:cNvSpPr/>
            <p:nvPr/>
          </p:nvSpPr>
          <p:spPr>
            <a:xfrm>
              <a:off x="-1426870" y="4692558"/>
              <a:ext cx="11344350" cy="350950"/>
            </a:xfrm>
            <a:custGeom>
              <a:avLst/>
              <a:gdLst/>
              <a:ahLst/>
              <a:cxnLst/>
              <a:rect l="l" t="t" r="r" b="b"/>
              <a:pathLst>
                <a:path w="453774" h="14038" extrusionOk="0">
                  <a:moveTo>
                    <a:pt x="0" y="395"/>
                  </a:moveTo>
                  <a:cubicBezTo>
                    <a:pt x="13416" y="350"/>
                    <a:pt x="61122" y="122"/>
                    <a:pt x="80495" y="122"/>
                  </a:cubicBezTo>
                  <a:cubicBezTo>
                    <a:pt x="99868" y="122"/>
                    <a:pt x="108463" y="-287"/>
                    <a:pt x="116240" y="395"/>
                  </a:cubicBezTo>
                  <a:cubicBezTo>
                    <a:pt x="124017" y="1077"/>
                    <a:pt x="123517" y="2214"/>
                    <a:pt x="127155" y="4215"/>
                  </a:cubicBezTo>
                  <a:cubicBezTo>
                    <a:pt x="130793" y="6216"/>
                    <a:pt x="132112" y="10855"/>
                    <a:pt x="138069" y="12401"/>
                  </a:cubicBezTo>
                  <a:cubicBezTo>
                    <a:pt x="144027" y="13947"/>
                    <a:pt x="153213" y="13310"/>
                    <a:pt x="162900" y="13492"/>
                  </a:cubicBezTo>
                  <a:cubicBezTo>
                    <a:pt x="172587" y="13674"/>
                    <a:pt x="166310" y="13401"/>
                    <a:pt x="196189" y="13492"/>
                  </a:cubicBezTo>
                  <a:cubicBezTo>
                    <a:pt x="226068" y="13583"/>
                    <a:pt x="299241" y="14038"/>
                    <a:pt x="342172" y="14038"/>
                  </a:cubicBezTo>
                  <a:cubicBezTo>
                    <a:pt x="385103" y="14038"/>
                    <a:pt x="435174" y="13583"/>
                    <a:pt x="453774" y="13492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9"/>
            <p:cNvGrpSpPr/>
            <p:nvPr/>
          </p:nvGrpSpPr>
          <p:grpSpPr>
            <a:xfrm>
              <a:off x="334300" y="4829049"/>
              <a:ext cx="771403" cy="288460"/>
              <a:chOff x="8164200" y="4855049"/>
              <a:chExt cx="771403" cy="28846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8675803" y="4883709"/>
                <a:ext cx="259800" cy="259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8491821" y="4855050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8164200" y="485504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9" name="Google Shape;529;p9"/>
            <p:cNvGrpSpPr/>
            <p:nvPr/>
          </p:nvGrpSpPr>
          <p:grpSpPr>
            <a:xfrm>
              <a:off x="1270875" y="4784224"/>
              <a:ext cx="331646" cy="342864"/>
              <a:chOff x="8489950" y="332499"/>
              <a:chExt cx="331646" cy="342864"/>
            </a:xfrm>
          </p:grpSpPr>
          <p:sp>
            <p:nvSpPr>
              <p:cNvPr id="530" name="Google Shape;530;p9"/>
              <p:cNvSpPr/>
              <p:nvPr/>
            </p:nvSpPr>
            <p:spPr>
              <a:xfrm>
                <a:off x="8709696" y="563463"/>
                <a:ext cx="111900" cy="1119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8489950" y="332499"/>
                <a:ext cx="259800" cy="259800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10"/>
          <p:cNvSpPr txBox="1">
            <a:spLocks noGrp="1"/>
          </p:cNvSpPr>
          <p:nvPr>
            <p:ph type="title"/>
          </p:nvPr>
        </p:nvSpPr>
        <p:spPr>
          <a:xfrm>
            <a:off x="720000" y="4089600"/>
            <a:ext cx="77040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7" Type="http://schemas.openxmlformats.org/officeDocument/2006/relationships/theme" Target="../theme/theme1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Zen Dots"/>
              <a:buNone/>
              <a:defRPr sz="3000" b="1" i="1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Zen Dots"/>
              <a:buNone/>
              <a:defRPr sz="3000" b="1" i="1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●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●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●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 panose="020B0604020202020204"/>
              <a:buChar char="○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mo" panose="020B0604020202020204"/>
              <a:buChar char="■"/>
              <a:defRPr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8"/>
          <p:cNvSpPr txBox="1">
            <a:spLocks noGrp="1"/>
          </p:cNvSpPr>
          <p:nvPr>
            <p:ph type="subTitle" idx="1"/>
          </p:nvPr>
        </p:nvSpPr>
        <p:spPr>
          <a:xfrm rot="-546">
            <a:off x="2683643" y="3304101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Week 2</a:t>
            </a:r>
            <a:endParaRPr sz="2800"/>
          </a:p>
        </p:txBody>
      </p:sp>
      <p:sp>
        <p:nvSpPr>
          <p:cNvPr id="1886" name="Google Shape;1886;p38"/>
          <p:cNvSpPr txBox="1">
            <a:spLocks noGrp="1"/>
          </p:cNvSpPr>
          <p:nvPr>
            <p:ph type="ctrTitle"/>
          </p:nvPr>
        </p:nvSpPr>
        <p:spPr>
          <a:xfrm>
            <a:off x="1403550" y="1184325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Welcome to Section!</a:t>
            </a:r>
            <a:endParaRPr lang="en-GB"/>
          </a:p>
        </p:txBody>
      </p:sp>
      <p:sp>
        <p:nvSpPr>
          <p:cNvPr id="1887" name="Google Shape;1887;p38"/>
          <p:cNvSpPr txBox="1"/>
          <p:nvPr/>
        </p:nvSpPr>
        <p:spPr>
          <a:xfrm>
            <a:off x="1403550" y="3833900"/>
            <a:ext cx="633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mtClean="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Momina Jabeen</a:t>
            </a:r>
            <a:endParaRPr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47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What were your thoughts on the problem?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48"/>
          <p:cNvSpPr txBox="1">
            <a:spLocks noGrp="1"/>
          </p:cNvSpPr>
          <p:nvPr>
            <p:ph type="subTitle" idx="1"/>
          </p:nvPr>
        </p:nvSpPr>
        <p:spPr>
          <a:xfrm rot="-498">
            <a:off x="2535876" y="2924270"/>
            <a:ext cx="4139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Algorithmic Practice or Console Practice?</a:t>
            </a:r>
            <a:endParaRPr lang="en-GB"/>
          </a:p>
        </p:txBody>
      </p:sp>
      <p:sp>
        <p:nvSpPr>
          <p:cNvPr id="1974" name="Google Shape;1974;p48"/>
          <p:cNvSpPr txBox="1">
            <a:spLocks noGrp="1"/>
          </p:cNvSpPr>
          <p:nvPr>
            <p:ph type="ctrTitle"/>
          </p:nvPr>
        </p:nvSpPr>
        <p:spPr>
          <a:xfrm>
            <a:off x="1403550" y="1792638"/>
            <a:ext cx="6336900" cy="11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(Bonus)</a:t>
            </a:r>
            <a:endParaRPr lang="en-GB"/>
          </a:p>
        </p:txBody>
      </p:sp>
      <p:pic>
        <p:nvPicPr>
          <p:cNvPr id="1975" name="Google Shape;1975;p4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284121" y="2075700"/>
            <a:ext cx="1163705" cy="127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6" name="Google Shape;1976;p4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0965" y="2075700"/>
            <a:ext cx="1367585" cy="12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49"/>
          <p:cNvSpPr txBox="1">
            <a:spLocks noGrp="1"/>
          </p:cNvSpPr>
          <p:nvPr>
            <p:ph type="subTitle" idx="1"/>
          </p:nvPr>
        </p:nvSpPr>
        <p:spPr>
          <a:xfrm rot="-498">
            <a:off x="2535876" y="2924270"/>
            <a:ext cx="4139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Extending the Problem Even Further</a:t>
            </a:r>
            <a:endParaRPr lang="en-GB"/>
          </a:p>
        </p:txBody>
      </p:sp>
      <p:sp>
        <p:nvSpPr>
          <p:cNvPr id="1982" name="Google Shape;1982;p49"/>
          <p:cNvSpPr txBox="1">
            <a:spLocks noGrp="1"/>
          </p:cNvSpPr>
          <p:nvPr>
            <p:ph type="ctrTitle"/>
          </p:nvPr>
        </p:nvSpPr>
        <p:spPr>
          <a:xfrm>
            <a:off x="1403550" y="1792638"/>
            <a:ext cx="6336900" cy="11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(Bonus)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50"/>
          <p:cNvSpPr/>
          <p:nvPr/>
        </p:nvSpPr>
        <p:spPr>
          <a:xfrm>
            <a:off x="4813625" y="1249850"/>
            <a:ext cx="3986700" cy="3222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88" name="Google Shape;1988;p50"/>
          <p:cNvSpPr/>
          <p:nvPr/>
        </p:nvSpPr>
        <p:spPr>
          <a:xfrm>
            <a:off x="456925" y="1249850"/>
            <a:ext cx="3986700" cy="32229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89" name="Google Shape;1989;p50"/>
          <p:cNvSpPr txBox="1">
            <a:spLocks noGrp="1"/>
          </p:cNvSpPr>
          <p:nvPr>
            <p:ph type="subTitle" idx="1"/>
          </p:nvPr>
        </p:nvSpPr>
        <p:spPr>
          <a:xfrm>
            <a:off x="722450" y="1800200"/>
            <a:ext cx="3505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multiple rows with piles of beepers now!</a:t>
            </a:r>
            <a:endParaRPr lang="en-GB"/>
          </a:p>
        </p:txBody>
      </p:sp>
      <p:sp>
        <p:nvSpPr>
          <p:cNvPr id="1990" name="Google Shape;1990;p50"/>
          <p:cNvSpPr txBox="1">
            <a:spLocks noGrp="1"/>
          </p:cNvSpPr>
          <p:nvPr>
            <p:ph type="subTitle" idx="2"/>
          </p:nvPr>
        </p:nvSpPr>
        <p:spPr>
          <a:xfrm>
            <a:off x="5189359" y="180020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to spread all of the rows!</a:t>
            </a:r>
            <a:endParaRPr lang="en-GB"/>
          </a:p>
        </p:txBody>
      </p:sp>
      <p:sp>
        <p:nvSpPr>
          <p:cNvPr id="1991" name="Google Shape;1991;p50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we add more rows?</a:t>
            </a:r>
            <a:endParaRPr lang="en-GB"/>
          </a:p>
        </p:txBody>
      </p:sp>
      <p:sp>
        <p:nvSpPr>
          <p:cNvPr id="1992" name="Google Shape;1992;p50"/>
          <p:cNvSpPr txBox="1">
            <a:spLocks noGrp="1"/>
          </p:cNvSpPr>
          <p:nvPr>
            <p:ph type="title" idx="3"/>
          </p:nvPr>
        </p:nvSpPr>
        <p:spPr>
          <a:xfrm>
            <a:off x="584425" y="1452500"/>
            <a:ext cx="36996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Starting World</a:t>
            </a:r>
            <a:endParaRPr lang="en-GB"/>
          </a:p>
        </p:txBody>
      </p:sp>
      <p:sp>
        <p:nvSpPr>
          <p:cNvPr id="1993" name="Google Shape;1993;p50"/>
          <p:cNvSpPr txBox="1">
            <a:spLocks noGrp="1"/>
          </p:cNvSpPr>
          <p:nvPr>
            <p:ph type="title" idx="4"/>
          </p:nvPr>
        </p:nvSpPr>
        <p:spPr>
          <a:xfrm>
            <a:off x="5054374" y="1452500"/>
            <a:ext cx="35052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Output World</a:t>
            </a:r>
            <a:endParaRPr lang="en-GB"/>
          </a:p>
        </p:txBody>
      </p:sp>
      <p:pic>
        <p:nvPicPr>
          <p:cNvPr id="1994" name="Google Shape;1994;p5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179488" y="2482700"/>
            <a:ext cx="2591125" cy="179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5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511425" y="2481664"/>
            <a:ext cx="2591100" cy="1794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6" name="Google Shape;1996;p50"/>
          <p:cNvCxnSpPr>
            <a:stCxn id="1988" idx="3"/>
            <a:endCxn id="1987" idx="1"/>
          </p:cNvCxnSpPr>
          <p:nvPr/>
        </p:nvCxnSpPr>
        <p:spPr>
          <a:xfrm>
            <a:off x="4443625" y="2861300"/>
            <a:ext cx="369900" cy="600"/>
          </a:xfrm>
          <a:prstGeom prst="curvedConnector3">
            <a:avLst>
              <a:gd name="adj1" fmla="val 5001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51"/>
          <p:cNvSpPr txBox="1">
            <a:spLocks noGrp="1"/>
          </p:cNvSpPr>
          <p:nvPr>
            <p:ph type="subTitle" idx="1"/>
          </p:nvPr>
        </p:nvSpPr>
        <p:spPr>
          <a:xfrm rot="-498">
            <a:off x="2535876" y="2924270"/>
            <a:ext cx="4139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Console Programming</a:t>
            </a:r>
            <a:endParaRPr lang="en-GB"/>
          </a:p>
        </p:txBody>
      </p:sp>
      <p:sp>
        <p:nvSpPr>
          <p:cNvPr id="2002" name="Google Shape;2002;p51"/>
          <p:cNvSpPr txBox="1">
            <a:spLocks noGrp="1"/>
          </p:cNvSpPr>
          <p:nvPr>
            <p:ph type="ctrTitle"/>
          </p:nvPr>
        </p:nvSpPr>
        <p:spPr>
          <a:xfrm>
            <a:off x="1403550" y="1792638"/>
            <a:ext cx="6336900" cy="11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(Bonus)</a:t>
            </a:r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52"/>
          <p:cNvSpPr/>
          <p:nvPr/>
        </p:nvSpPr>
        <p:spPr>
          <a:xfrm>
            <a:off x="5150100" y="1702225"/>
            <a:ext cx="3233400" cy="285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008" name="Google Shape;2008;p52"/>
          <p:cNvSpPr/>
          <p:nvPr/>
        </p:nvSpPr>
        <p:spPr>
          <a:xfrm>
            <a:off x="557550" y="1375600"/>
            <a:ext cx="3233400" cy="2125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009" name="Google Shape;2009;p52"/>
          <p:cNvSpPr txBox="1">
            <a:spLocks noGrp="1"/>
          </p:cNvSpPr>
          <p:nvPr>
            <p:ph type="subTitle" idx="1"/>
          </p:nvPr>
        </p:nvSpPr>
        <p:spPr>
          <a:xfrm>
            <a:off x="476425" y="1865877"/>
            <a:ext cx="3314400" cy="158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 any message you’d like: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↓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 any message you’d like: </a:t>
            </a:r>
            <a:r>
              <a:rPr lang="en-GB" b="1" i="1"/>
              <a:t>coding rocks!</a:t>
            </a:r>
            <a:endParaRPr b="1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(User input is in bold italics)</a:t>
            </a:r>
            <a:endParaRPr lang="en-GB"/>
          </a:p>
        </p:txBody>
      </p:sp>
      <p:sp>
        <p:nvSpPr>
          <p:cNvPr id="2010" name="Google Shape;2010;p52"/>
          <p:cNvSpPr txBox="1">
            <a:spLocks noGrp="1"/>
          </p:cNvSpPr>
          <p:nvPr>
            <p:ph type="subTitle" idx="2"/>
          </p:nvPr>
        </p:nvSpPr>
        <p:spPr>
          <a:xfrm>
            <a:off x="5109609" y="2192509"/>
            <a:ext cx="33144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rocks!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1" name="Google Shape;2011;p52"/>
          <p:cNvSpPr txBox="1">
            <a:spLocks noGrp="1"/>
          </p:cNvSpPr>
          <p:nvPr>
            <p:ph type="title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Let’s duplicate messages!</a:t>
            </a:r>
            <a:endParaRPr lang="en-GB" sz="3000"/>
          </a:p>
        </p:txBody>
      </p:sp>
      <p:sp>
        <p:nvSpPr>
          <p:cNvPr id="2012" name="Google Shape;2012;p52"/>
          <p:cNvSpPr txBox="1">
            <a:spLocks noGrp="1"/>
          </p:cNvSpPr>
          <p:nvPr>
            <p:ph type="title" idx="3"/>
          </p:nvPr>
        </p:nvSpPr>
        <p:spPr>
          <a:xfrm>
            <a:off x="476425" y="1566034"/>
            <a:ext cx="33144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Input </a:t>
            </a:r>
            <a:endParaRPr lang="en-GB"/>
          </a:p>
        </p:txBody>
      </p:sp>
      <p:sp>
        <p:nvSpPr>
          <p:cNvPr id="2013" name="Google Shape;2013;p52"/>
          <p:cNvSpPr txBox="1">
            <a:spLocks noGrp="1"/>
          </p:cNvSpPr>
          <p:nvPr>
            <p:ph type="title" idx="4"/>
          </p:nvPr>
        </p:nvSpPr>
        <p:spPr>
          <a:xfrm>
            <a:off x="5109609" y="1892659"/>
            <a:ext cx="3314400" cy="299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Output</a:t>
            </a:r>
            <a:endParaRPr lang="en-GB"/>
          </a:p>
        </p:txBody>
      </p:sp>
      <p:cxnSp>
        <p:nvCxnSpPr>
          <p:cNvPr id="2014" name="Google Shape;2014;p52"/>
          <p:cNvCxnSpPr>
            <a:stCxn id="2009" idx="3"/>
            <a:endCxn id="2007" idx="1"/>
          </p:cNvCxnSpPr>
          <p:nvPr/>
        </p:nvCxnSpPr>
        <p:spPr>
          <a:xfrm>
            <a:off x="3790825" y="2658177"/>
            <a:ext cx="1359300" cy="471300"/>
          </a:xfrm>
          <a:prstGeom prst="curvedConnector3">
            <a:avLst>
              <a:gd name="adj1" fmla="val 49999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9"/>
          <p:cNvSpPr txBox="1">
            <a:spLocks noGrp="1"/>
          </p:cNvSpPr>
          <p:nvPr>
            <p:ph type="subTitle" idx="1"/>
          </p:nvPr>
        </p:nvSpPr>
        <p:spPr>
          <a:xfrm>
            <a:off x="72000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are we all doing?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3" name="Google Shape;1893;p39"/>
          <p:cNvSpPr txBox="1">
            <a:spLocks noGrp="1"/>
          </p:cNvSpPr>
          <p:nvPr>
            <p:ph type="title"/>
          </p:nvPr>
        </p:nvSpPr>
        <p:spPr>
          <a:xfrm>
            <a:off x="719996" y="972963"/>
            <a:ext cx="2422200" cy="7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 lang="en-GB"/>
          </a:p>
        </p:txBody>
      </p:sp>
      <p:sp>
        <p:nvSpPr>
          <p:cNvPr id="1894" name="Google Shape;1894;p39"/>
          <p:cNvSpPr txBox="1">
            <a:spLocks noGrp="1"/>
          </p:cNvSpPr>
          <p:nvPr>
            <p:ph type="title" idx="4"/>
          </p:nvPr>
        </p:nvSpPr>
        <p:spPr>
          <a:xfrm>
            <a:off x="313055" y="2263775"/>
            <a:ext cx="2828925" cy="29400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Check-In</a:t>
            </a:r>
            <a:endParaRPr lang="en-GB"/>
          </a:p>
        </p:txBody>
      </p:sp>
      <p:sp>
        <p:nvSpPr>
          <p:cNvPr id="1895" name="Google Shape;1895;p39"/>
          <p:cNvSpPr txBox="1">
            <a:spLocks noGrp="1"/>
          </p:cNvSpPr>
          <p:nvPr>
            <p:ph type="title" idx="6"/>
          </p:nvPr>
        </p:nvSpPr>
        <p:spPr>
          <a:xfrm>
            <a:off x="720000" y="38252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Agenda</a:t>
            </a:r>
            <a:endParaRPr lang="en-GB" sz="3000"/>
          </a:p>
        </p:txBody>
      </p:sp>
      <p:sp>
        <p:nvSpPr>
          <p:cNvPr id="1896" name="Google Shape;1896;p39"/>
          <p:cNvSpPr txBox="1">
            <a:spLocks noGrp="1"/>
          </p:cNvSpPr>
          <p:nvPr>
            <p:ph type="subTitle" idx="1"/>
          </p:nvPr>
        </p:nvSpPr>
        <p:spPr>
          <a:xfrm>
            <a:off x="3360913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fun, challenging, and engaging Karel problem</a:t>
            </a:r>
            <a:endParaRPr lang="en-GB"/>
          </a:p>
        </p:txBody>
      </p:sp>
      <p:sp>
        <p:nvSpPr>
          <p:cNvPr id="1897" name="Google Shape;1897;p39"/>
          <p:cNvSpPr txBox="1">
            <a:spLocks noGrp="1"/>
          </p:cNvSpPr>
          <p:nvPr>
            <p:ph type="title"/>
          </p:nvPr>
        </p:nvSpPr>
        <p:spPr>
          <a:xfrm>
            <a:off x="3407898" y="985663"/>
            <a:ext cx="2422200" cy="7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 lang="en-GB"/>
          </a:p>
        </p:txBody>
      </p:sp>
      <p:sp>
        <p:nvSpPr>
          <p:cNvPr id="1898" name="Google Shape;1898;p39"/>
          <p:cNvSpPr txBox="1">
            <a:spLocks noGrp="1"/>
          </p:cNvSpPr>
          <p:nvPr>
            <p:ph type="title" idx="4"/>
          </p:nvPr>
        </p:nvSpPr>
        <p:spPr>
          <a:xfrm>
            <a:off x="3078480" y="2713990"/>
            <a:ext cx="2923540" cy="29400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Problem</a:t>
            </a:r>
            <a:endParaRPr lang="en-GB"/>
          </a:p>
        </p:txBody>
      </p:sp>
      <p:sp>
        <p:nvSpPr>
          <p:cNvPr id="1899" name="Google Shape;1899;p39"/>
          <p:cNvSpPr txBox="1">
            <a:spLocks noGrp="1"/>
          </p:cNvSpPr>
          <p:nvPr>
            <p:ph type="subTitle" idx="1"/>
          </p:nvPr>
        </p:nvSpPr>
        <p:spPr>
          <a:xfrm>
            <a:off x="6001850" y="3190250"/>
            <a:ext cx="2422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Expanding on Karel or diving into consoles!</a:t>
            </a:r>
            <a:endParaRPr lang="en-GB"/>
          </a:p>
        </p:txBody>
      </p:sp>
      <p:sp>
        <p:nvSpPr>
          <p:cNvPr id="1900" name="Google Shape;1900;p39"/>
          <p:cNvSpPr txBox="1">
            <a:spLocks noGrp="1"/>
          </p:cNvSpPr>
          <p:nvPr>
            <p:ph type="title"/>
          </p:nvPr>
        </p:nvSpPr>
        <p:spPr>
          <a:xfrm>
            <a:off x="6095826" y="985663"/>
            <a:ext cx="2422200" cy="7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</a:t>
            </a:r>
            <a:endParaRPr lang="en-GB"/>
          </a:p>
        </p:txBody>
      </p:sp>
      <p:sp>
        <p:nvSpPr>
          <p:cNvPr id="1901" name="Google Shape;1901;p39"/>
          <p:cNvSpPr txBox="1">
            <a:spLocks noGrp="1"/>
          </p:cNvSpPr>
          <p:nvPr>
            <p:ph type="title" idx="4"/>
          </p:nvPr>
        </p:nvSpPr>
        <p:spPr>
          <a:xfrm>
            <a:off x="5876925" y="2713355"/>
            <a:ext cx="3212465" cy="294005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Bonus Problems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p40"/>
          <p:cNvSpPr txBox="1">
            <a:spLocks noGrp="1"/>
          </p:cNvSpPr>
          <p:nvPr>
            <p:ph type="title"/>
          </p:nvPr>
        </p:nvSpPr>
        <p:spPr>
          <a:xfrm>
            <a:off x="317575" y="489675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Before We Start...</a:t>
            </a:r>
            <a:endParaRPr lang="en-GB"/>
          </a:p>
        </p:txBody>
      </p:sp>
      <p:sp>
        <p:nvSpPr>
          <p:cNvPr id="1907" name="Google Shape;1907;p40"/>
          <p:cNvSpPr txBox="1">
            <a:spLocks noGrp="1"/>
          </p:cNvSpPr>
          <p:nvPr>
            <p:ph type="body" idx="1"/>
          </p:nvPr>
        </p:nvSpPr>
        <p:spPr>
          <a:xfrm>
            <a:off x="454550" y="1124175"/>
            <a:ext cx="61005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How are you all doing!? Hopefully your first week of CIP went well!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To start off section, let’s do a quick check-in question.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Choose one of the following to answer: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What’s one thing you have enjoyed or found fun about CiP so far?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has been your favorite problem to work on so far?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What are you looking forward to using Python/CS for?</a:t>
            </a:r>
            <a:endParaRPr sz="1800"/>
          </a:p>
        </p:txBody>
      </p:sp>
      <p:pic>
        <p:nvPicPr>
          <p:cNvPr id="1908" name="Google Shape;1908;p4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676403" y="773525"/>
            <a:ext cx="2011275" cy="153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4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823625" y="2863325"/>
            <a:ext cx="1716826" cy="188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40"/>
          <p:cNvSpPr txBox="1"/>
          <p:nvPr/>
        </p:nvSpPr>
        <p:spPr>
          <a:xfrm>
            <a:off x="6676400" y="2387100"/>
            <a:ext cx="213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 CIP student baked these!</a:t>
            </a:r>
            <a:endParaRPr sz="1200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41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Are there any questions?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Problem</a:t>
            </a:r>
            <a:endParaRPr lang="en-GB"/>
          </a:p>
        </p:txBody>
      </p:sp>
      <p:sp>
        <p:nvSpPr>
          <p:cNvPr id="1921" name="Google Shape;1921;p42"/>
          <p:cNvSpPr txBox="1">
            <a:spLocks noGrp="1"/>
          </p:cNvSpPr>
          <p:nvPr>
            <p:ph type="body" idx="1"/>
          </p:nvPr>
        </p:nvSpPr>
        <p:spPr>
          <a:xfrm>
            <a:off x="720000" y="1391325"/>
            <a:ext cx="4768200" cy="17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Another Karel problem! This time, we want to do something that is algorithmically interesting and challenging. This is intended to be harder than last week’s section problem!</a:t>
            </a:r>
            <a:endParaRPr sz="2000"/>
          </a:p>
        </p:txBody>
      </p:sp>
      <p:pic>
        <p:nvPicPr>
          <p:cNvPr id="1922" name="Google Shape;1922;p4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832425" y="1778450"/>
            <a:ext cx="2591575" cy="24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3"/>
          <p:cNvSpPr/>
          <p:nvPr/>
        </p:nvSpPr>
        <p:spPr>
          <a:xfrm>
            <a:off x="4883600" y="1707925"/>
            <a:ext cx="4149900" cy="282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8" name="Google Shape;1928;p43"/>
          <p:cNvSpPr/>
          <p:nvPr/>
        </p:nvSpPr>
        <p:spPr>
          <a:xfrm>
            <a:off x="155100" y="1285425"/>
            <a:ext cx="4338600" cy="2827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29" name="Google Shape;1929;p43"/>
          <p:cNvSpPr txBox="1">
            <a:spLocks noGrp="1"/>
          </p:cNvSpPr>
          <p:nvPr>
            <p:ph type="subTitle" idx="1"/>
          </p:nvPr>
        </p:nvSpPr>
        <p:spPr>
          <a:xfrm>
            <a:off x="764338" y="2030275"/>
            <a:ext cx="31077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We have some amount of beepers which are stacked in a single pile.</a:t>
            </a:r>
            <a:endParaRPr lang="en-GB"/>
          </a:p>
        </p:txBody>
      </p:sp>
      <p:sp>
        <p:nvSpPr>
          <p:cNvPr id="1930" name="Google Shape;1930;p43"/>
          <p:cNvSpPr txBox="1">
            <a:spLocks noGrp="1"/>
          </p:cNvSpPr>
          <p:nvPr>
            <p:ph type="subTitle" idx="2"/>
          </p:nvPr>
        </p:nvSpPr>
        <p:spPr>
          <a:xfrm>
            <a:off x="5425950" y="2205175"/>
            <a:ext cx="3034500" cy="23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want to take these beepers and spread them out across the row.</a:t>
            </a:r>
            <a:endParaRPr lang="en-GB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-GB"/>
            </a:br>
            <a:r>
              <a:rPr lang="en-GB"/>
              <a:t>(Notice how there are still only four beepers in the world!!!)</a:t>
            </a:r>
            <a:endParaRPr lang="en-GB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1931" name="Google Shape;1931;p43"/>
          <p:cNvSpPr txBox="1">
            <a:spLocks noGrp="1"/>
          </p:cNvSpPr>
          <p:nvPr>
            <p:ph type="title"/>
          </p:nvPr>
        </p:nvSpPr>
        <p:spPr>
          <a:xfrm>
            <a:off x="564989" y="1270063"/>
            <a:ext cx="3506400" cy="7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Sample Starting World</a:t>
            </a:r>
            <a:endParaRPr sz="1800"/>
          </a:p>
        </p:txBody>
      </p:sp>
      <p:sp>
        <p:nvSpPr>
          <p:cNvPr id="1932" name="Google Shape;1932;p43"/>
          <p:cNvSpPr txBox="1">
            <a:spLocks noGrp="1"/>
          </p:cNvSpPr>
          <p:nvPr>
            <p:ph type="title" idx="3"/>
          </p:nvPr>
        </p:nvSpPr>
        <p:spPr>
          <a:xfrm>
            <a:off x="5189988" y="1576150"/>
            <a:ext cx="3506400" cy="7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Sample Output World</a:t>
            </a:r>
            <a:endParaRPr sz="1800"/>
          </a:p>
        </p:txBody>
      </p:sp>
      <p:sp>
        <p:nvSpPr>
          <p:cNvPr id="1933" name="Google Shape;1933;p43"/>
          <p:cNvSpPr txBox="1">
            <a:spLocks noGrp="1"/>
          </p:cNvSpPr>
          <p:nvPr>
            <p:ph type="title" idx="6"/>
          </p:nvPr>
        </p:nvSpPr>
        <p:spPr>
          <a:xfrm>
            <a:off x="720000" y="557775"/>
            <a:ext cx="79302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Problem: Spread Beepers</a:t>
            </a:r>
            <a:endParaRPr lang="en-GB"/>
          </a:p>
        </p:txBody>
      </p:sp>
      <p:pic>
        <p:nvPicPr>
          <p:cNvPr id="1934" name="Google Shape;1934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9928" y="2738950"/>
            <a:ext cx="4096558" cy="9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4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005012" y="2945837"/>
            <a:ext cx="3876399" cy="83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6" name="Google Shape;1936;p43"/>
          <p:cNvCxnSpPr>
            <a:stCxn id="1928" idx="3"/>
            <a:endCxn id="1927" idx="1"/>
          </p:cNvCxnSpPr>
          <p:nvPr/>
        </p:nvCxnSpPr>
        <p:spPr>
          <a:xfrm>
            <a:off x="4493700" y="2699325"/>
            <a:ext cx="390000" cy="422400"/>
          </a:xfrm>
          <a:prstGeom prst="curvedConnector3">
            <a:avLst>
              <a:gd name="adj1" fmla="val 3548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4"/>
          <p:cNvSpPr txBox="1">
            <a:spLocks noGrp="1"/>
          </p:cNvSpPr>
          <p:nvPr>
            <p:ph type="title"/>
          </p:nvPr>
        </p:nvSpPr>
        <p:spPr>
          <a:xfrm>
            <a:off x="182795" y="1330294"/>
            <a:ext cx="2394900" cy="28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Beepers</a:t>
            </a:r>
            <a:endParaRPr lang="en-GB"/>
          </a:p>
        </p:txBody>
      </p:sp>
      <p:sp>
        <p:nvSpPr>
          <p:cNvPr id="1942" name="Google Shape;1942;p44"/>
          <p:cNvSpPr txBox="1">
            <a:spLocks noGrp="1"/>
          </p:cNvSpPr>
          <p:nvPr>
            <p:ph type="subTitle" idx="1"/>
          </p:nvPr>
        </p:nvSpPr>
        <p:spPr>
          <a:xfrm>
            <a:off x="182345" y="1709323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 “catch” to this problem? Karel has infinite beepers in its bag</a:t>
            </a:r>
            <a:endParaRPr lang="en-GB"/>
          </a:p>
        </p:txBody>
      </p:sp>
      <p:sp>
        <p:nvSpPr>
          <p:cNvPr id="1943" name="Google Shape;1943;p44"/>
          <p:cNvSpPr txBox="1">
            <a:spLocks noGrp="1"/>
          </p:cNvSpPr>
          <p:nvPr>
            <p:ph type="title" idx="2"/>
          </p:nvPr>
        </p:nvSpPr>
        <p:spPr>
          <a:xfrm>
            <a:off x="3073975" y="1820769"/>
            <a:ext cx="2394900" cy="28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World Attributes</a:t>
            </a:r>
            <a:endParaRPr lang="en-GB"/>
          </a:p>
        </p:txBody>
      </p:sp>
      <p:sp>
        <p:nvSpPr>
          <p:cNvPr id="1944" name="Google Shape;1944;p44"/>
          <p:cNvSpPr txBox="1">
            <a:spLocks noGrp="1"/>
          </p:cNvSpPr>
          <p:nvPr>
            <p:ph type="subTitle" idx="3"/>
          </p:nvPr>
        </p:nvSpPr>
        <p:spPr>
          <a:xfrm>
            <a:off x="3073525" y="2199775"/>
            <a:ext cx="25143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There is only one row in the world. The world is wide enough for all of the beepers</a:t>
            </a:r>
            <a:endParaRPr lang="en-GB"/>
          </a:p>
        </p:txBody>
      </p:sp>
      <p:sp>
        <p:nvSpPr>
          <p:cNvPr id="1945" name="Google Shape;1945;p44"/>
          <p:cNvSpPr txBox="1">
            <a:spLocks noGrp="1"/>
          </p:cNvSpPr>
          <p:nvPr>
            <p:ph type="title" idx="4"/>
          </p:nvPr>
        </p:nvSpPr>
        <p:spPr>
          <a:xfrm>
            <a:off x="6288568" y="2199781"/>
            <a:ext cx="2395800" cy="287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Locations</a:t>
            </a:r>
            <a:endParaRPr lang="en-GB"/>
          </a:p>
        </p:txBody>
      </p:sp>
      <p:sp>
        <p:nvSpPr>
          <p:cNvPr id="1946" name="Google Shape;1946;p44"/>
          <p:cNvSpPr txBox="1">
            <a:spLocks noGrp="1"/>
          </p:cNvSpPr>
          <p:nvPr>
            <p:ph type="subTitle" idx="5"/>
          </p:nvPr>
        </p:nvSpPr>
        <p:spPr>
          <a:xfrm>
            <a:off x="6288568" y="2578805"/>
            <a:ext cx="23958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pile of beepers is on the second column. (In front of where Karel starts.)</a:t>
            </a:r>
            <a:endParaRPr lang="en-GB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</a:p>
        </p:txBody>
      </p:sp>
      <p:sp>
        <p:nvSpPr>
          <p:cNvPr id="1947" name="Google Shape;1947;p44"/>
          <p:cNvSpPr txBox="1">
            <a:spLocks noGrp="1"/>
          </p:cNvSpPr>
          <p:nvPr>
            <p:ph type="title" idx="6"/>
          </p:nvPr>
        </p:nvSpPr>
        <p:spPr>
          <a:xfrm>
            <a:off x="720000" y="557784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Problem Details</a:t>
            </a:r>
            <a:endParaRPr lang="en-GB"/>
          </a:p>
        </p:txBody>
      </p:sp>
      <p:pic>
        <p:nvPicPr>
          <p:cNvPr id="1948" name="Google Shape;1948;p4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32575" y="2579825"/>
            <a:ext cx="8953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9" name="Google Shape;1949;p4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749675" y="3120255"/>
            <a:ext cx="3043500" cy="43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4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64712" y="3630625"/>
            <a:ext cx="3043532" cy="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45"/>
          <p:cNvSpPr txBox="1">
            <a:spLocks noGrp="1"/>
          </p:cNvSpPr>
          <p:nvPr>
            <p:ph type="ctrTitle"/>
          </p:nvPr>
        </p:nvSpPr>
        <p:spPr>
          <a:xfrm>
            <a:off x="1403575" y="1459500"/>
            <a:ext cx="6336900" cy="207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500"/>
              <a:t>Are there any questions about the problem?</a:t>
            </a:r>
            <a:endParaRPr sz="4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46"/>
          <p:cNvSpPr/>
          <p:nvPr/>
        </p:nvSpPr>
        <p:spPr>
          <a:xfrm>
            <a:off x="3798900" y="4390325"/>
            <a:ext cx="1546200" cy="544800"/>
          </a:xfrm>
          <a:prstGeom prst="trapezoid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61" name="Google Shape;1961;p46"/>
          <p:cNvSpPr/>
          <p:nvPr/>
        </p:nvSpPr>
        <p:spPr>
          <a:xfrm>
            <a:off x="776550" y="232325"/>
            <a:ext cx="7590900" cy="4158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62" name="Google Shape;1962;p46"/>
          <p:cNvSpPr txBox="1">
            <a:spLocks noGrp="1"/>
          </p:cNvSpPr>
          <p:nvPr>
            <p:ph type="title"/>
          </p:nvPr>
        </p:nvSpPr>
        <p:spPr>
          <a:xfrm>
            <a:off x="720000" y="1721475"/>
            <a:ext cx="7704000" cy="59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i="0"/>
              <a:t>Let’s code this up!</a:t>
            </a:r>
            <a:endParaRPr sz="4800" i="0"/>
          </a:p>
        </p:txBody>
      </p:sp>
      <p:sp>
        <p:nvSpPr>
          <p:cNvPr id="1963" name="Google Shape;1963;p46"/>
          <p:cNvSpPr txBox="1"/>
          <p:nvPr/>
        </p:nvSpPr>
        <p:spPr>
          <a:xfrm>
            <a:off x="1737600" y="2467725"/>
            <a:ext cx="5668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500">
                <a:solidFill>
                  <a:schemeClr val="dk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Would you all prefer to do this in breakout rooms or as a whole group?</a:t>
            </a:r>
            <a:endParaRPr sz="2500">
              <a:solidFill>
                <a:schemeClr val="dk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EM Elective Subject for Middle School - 6th Grade: Coding, Engineering, and Robotics Design by Slidesgo">
  <a:themeElements>
    <a:clrScheme name="Simple Light">
      <a:dk1>
        <a:srgbClr val="0E6790"/>
      </a:dk1>
      <a:lt1>
        <a:srgbClr val="FFFFFF"/>
      </a:lt1>
      <a:dk2>
        <a:srgbClr val="248DBD"/>
      </a:dk2>
      <a:lt2>
        <a:srgbClr val="41A8B6"/>
      </a:lt2>
      <a:accent1>
        <a:srgbClr val="88D6DF"/>
      </a:accent1>
      <a:accent2>
        <a:srgbClr val="B6EFF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679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2052</Words>
  <Application>WPS 演示</Application>
  <PresentationFormat>On-screen Show (16:9)</PresentationFormat>
  <Paragraphs>131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Arial</vt:lpstr>
      <vt:lpstr>Zen Dots</vt:lpstr>
      <vt:lpstr>Arimo</vt:lpstr>
      <vt:lpstr>Nunito SemiBold</vt:lpstr>
      <vt:lpstr>Barlow</vt:lpstr>
      <vt:lpstr>Segoe Print</vt:lpstr>
      <vt:lpstr>Barlow SemiBold</vt:lpstr>
      <vt:lpstr>Microsoft YaHei</vt:lpstr>
      <vt:lpstr>Arial Unicode MS</vt:lpstr>
      <vt:lpstr>STEM Elective Subject for Middle School - 6th Grade: Coding, Engineering, and Robotics Design by Slidesgo</vt:lpstr>
      <vt:lpstr>Welcome to Section!</vt:lpstr>
      <vt:lpstr>Bonus Problems</vt:lpstr>
      <vt:lpstr>Before We Start...</vt:lpstr>
      <vt:lpstr>Are there any questions?</vt:lpstr>
      <vt:lpstr>Section Problem</vt:lpstr>
      <vt:lpstr>Section Problem: Spread Beepers</vt:lpstr>
      <vt:lpstr>Key Problem Details</vt:lpstr>
      <vt:lpstr>Are there any questions about the problem?</vt:lpstr>
      <vt:lpstr>Let’s code this up!</vt:lpstr>
      <vt:lpstr>What were your thoughts on the problem?</vt:lpstr>
      <vt:lpstr>(Bonus)</vt:lpstr>
      <vt:lpstr>(Bonus)</vt:lpstr>
      <vt:lpstr>Sample Output World</vt:lpstr>
      <vt:lpstr>(Bonus)</vt:lpstr>
      <vt:lpstr>Sample 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Section!</dc:title>
  <dc:creator/>
  <cp:lastModifiedBy>admin</cp:lastModifiedBy>
  <cp:revision>3</cp:revision>
  <dcterms:created xsi:type="dcterms:W3CDTF">2025-05-01T02:38:00Z</dcterms:created>
  <dcterms:modified xsi:type="dcterms:W3CDTF">2025-05-01T02:48:39Z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ABBBBD0EF7BF4E69819A4719DE2721EB_12</vt:lpwstr>
  </property>
  <property fmtid="{D5CDD505-2E9C-101B-9397-08002B2CF9AE}" pid="3" name="KSOProductBuildVer">
    <vt:lpwstr>2052-12.1.0.20784</vt:lpwstr>
  </property>
</Properties>
</file>