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Trend Analysis with Power BI</a:t>
            </a:r>
            <a:endParaRPr lang="en-US" sz="3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43576" y="804445"/>
            <a:ext cx="5579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A29051E-FABC-2825-F4E6-33036C98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782320"/>
            <a:ext cx="9360255" cy="216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energy consumption patterns in various cities and buildings.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and identify areas with high energy costs.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visualization tools to derive actionable insights for cost-saving and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proficiency in handling energy data and creating dashboards.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187F-3B11-F05B-C759-0BC8E786278A}"/>
              </a:ext>
            </a:extLst>
          </p:cNvPr>
          <p:cNvSpPr txBox="1"/>
          <p:nvPr/>
        </p:nvSpPr>
        <p:spPr>
          <a:xfrm>
            <a:off x="405442" y="1467774"/>
            <a:ext cx="873424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visualization and creating interactive dashboards.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primary data source for energy consumption information.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OneDrive: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and access the dataset.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02862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22B505-DB5E-192B-6382-575D7502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38" y="1214711"/>
            <a:ext cx="1009443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energy consumption data and related datasets (Building Master, Energy Consumption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Rates)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an Excel file stored on OneDrive.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Transformation: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Master Dataset: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transformations: Source, Navigation, Changed Type, Promoted Headers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Changed Type1.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Dataset: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transformations: Source, Navigation, Promoted Headers, Changed Type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Unpivoted Only Selected Columns, Renamed Columns, Replaced Value, Inserted Year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Inserted Merged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70710-F0A6-FC28-F0FF-FFCCAF0EAE6B}"/>
              </a:ext>
            </a:extLst>
          </p:cNvPr>
          <p:cNvSpPr txBox="1"/>
          <p:nvPr/>
        </p:nvSpPr>
        <p:spPr>
          <a:xfrm>
            <a:off x="543465" y="653202"/>
            <a:ext cx="10739886" cy="603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Rates Dataset: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transformations: Source, Navigation, Promoted Headers, Changed Type, and Inserted Merged Column.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and merged datasets to establish relationships among buildings, energy consumption, and rates.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Development: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interactive visuals in Power BI, including tables, charts, and maps, to present energy consumption patterns, total costs by city, and other key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geospatial analysis using Bing Maps for enhanced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trends and patterns to identify high-cost cities and buildings.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recommendations for energy optimization and cost reduction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93126" y="8523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CC64C-9ECE-313F-B42D-61211EDEE007}"/>
              </a:ext>
            </a:extLst>
          </p:cNvPr>
          <p:cNvSpPr txBox="1"/>
          <p:nvPr/>
        </p:nvSpPr>
        <p:spPr>
          <a:xfrm>
            <a:off x="681487" y="1252479"/>
            <a:ext cx="9549441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in buildings is a significant contributor to operational costs and environmental impact. Without proper analysis, identifying inefficiencies and high-cost areas becomes challenging. The objective is to analyze energy consumption data to uncover patterns, reduce costs, and promote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2220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A6E15-E11D-412D-4E7C-C7CA2326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32" y="1188206"/>
            <a:ext cx="9933810" cy="354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provided valuable insights into energy usage patterns across various cities and buildings.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allow stakeholders to identify high-cost areas and target them for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Power BI and effective data visualization, actionable strategies can be implemented to 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costs and enhance sustainability efforts.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44</TotalTime>
  <Words>397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Momin Amaan</cp:lastModifiedBy>
  <cp:revision>2</cp:revision>
  <dcterms:created xsi:type="dcterms:W3CDTF">2024-12-31T09:40:01Z</dcterms:created>
  <dcterms:modified xsi:type="dcterms:W3CDTF">2025-01-05T17:38:36Z</dcterms:modified>
</cp:coreProperties>
</file>