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388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864298" y="2146300"/>
            <a:ext cx="68062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Exhaustive Analysis of the Indian Agriculture Sector Using Power BI</a:t>
            </a:r>
            <a:br>
              <a:rPr lang="en-US" sz="14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                                                                                                  By Momin Amaan</a:t>
            </a:r>
            <a:r>
              <a:rPr lang="en-US" sz="36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rgbClr val="00B050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8BE1011-3CD1-60CE-BC75-ED27264D9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08" y="1613630"/>
            <a:ext cx="863939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Understand agricultural trends: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See how crop production changes over different years, states, and districts.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Analyze key insights</a:t>
            </a:r>
            <a:r>
              <a:rPr lang="en-US" altLang="en-US" sz="20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Find the top crops, best-performing states, and areas that need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Use Power BI for better decisions</a:t>
            </a:r>
            <a:r>
              <a:rPr lang="en-US" altLang="en-US" sz="2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Create interactive visuals to explore data easily and make smarter choices. 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>
                <a:solidFill>
                  <a:srgbClr val="213163"/>
                </a:solidFill>
              </a:rPr>
              <a:t>ools and Technology used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8173A9-DDCC-484A-472D-EE04E1F85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19" y="1490008"/>
            <a:ext cx="839204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Power BI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– For data visualization, interactive dashboards, and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Microsoft Excel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– For data cleaning, preprocessing, and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Power Query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– For transforming and shaping data before visualization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D8B2C8-8A96-A4F8-4CCA-6813F2273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356" y="1705300"/>
            <a:ext cx="11418510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 Collection:</a:t>
            </a: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State-wise, District-wise, Season-wise, and Year-wise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agricultural data.</a:t>
            </a:r>
            <a:endParaRPr lang="en-US" altLang="en-US" sz="2000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The dataset includes information on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crops, production, area, and yield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Preprocessing: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Cleaned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and formatted raw data for consistency.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Managed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missing 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to ensure accurate visualizations.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Dashboard Creation in Power BI:</a:t>
            </a: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Added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interactive filters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for State, District, Season, and Year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selection Implemented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KPIs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like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Total Production, Crop Count, and Average Production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  <a:endParaRPr lang="en-US" altLang="en-US" sz="2000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</a:t>
            </a: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reated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charts and graphs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(bar charts, line graphs, pie charts) for trend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Insights &amp; Analysis: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Identified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top-performing and low-performing crops, states, and districts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Analyzed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yearly production trends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to detect patterns and changes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A9FD96-AE78-93B6-D023-CE89E073AF24}"/>
              </a:ext>
            </a:extLst>
          </p:cNvPr>
          <p:cNvSpPr txBox="1"/>
          <p:nvPr/>
        </p:nvSpPr>
        <p:spPr>
          <a:xfrm>
            <a:off x="345057" y="1454522"/>
            <a:ext cx="879462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The project aims to conduct a comprehensive analysis of the Indian agriculture sector utilizing Power BI, a powerful business analytics tool. 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This project, part of my </a:t>
            </a:r>
            <a:r>
              <a:rPr lang="en-US" sz="2000" dirty="0" err="1">
                <a:latin typeface="+mj-lt"/>
              </a:rPr>
              <a:t>Edunet</a:t>
            </a:r>
            <a:r>
              <a:rPr lang="en-US" sz="2000" dirty="0">
                <a:latin typeface="+mj-lt"/>
              </a:rPr>
              <a:t> Foundation internship, aims to analyzed Indian agriculture using State wise, district wise, Season wise and year-wise data. The dataset offers insights into various crops, their areas, production, and yields across </a:t>
            </a:r>
            <a:r>
              <a:rPr lang="en-US" sz="2000" dirty="0" err="1">
                <a:latin typeface="+mj-lt"/>
              </a:rPr>
              <a:t>States,districts</a:t>
            </a:r>
            <a:r>
              <a:rPr lang="en-US" sz="2000" dirty="0">
                <a:latin typeface="+mj-lt"/>
              </a:rPr>
              <a:t> and years. Using Power BI.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I aim to create interactive visualizations that reveal trends, patterns, and disparities, empowering stakeholders to make informed decisions for sustainable farming and resource allocation.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B7DDBA-B90F-C63E-186F-3AABA00C1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04" y="1336665"/>
            <a:ext cx="9927718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Developed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Power BI Dashboard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for interactive analysis of agricultural production.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Key Components of the Dashboard: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Filters for State, Season, and Crop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– Allows dynamic data exploration.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KPIs (Key Metrics Display):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Total Production, Crop Count, Average Production,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Top 5 Crops by Production: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Highlights the most cultivated crops.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Top &amp; Bottom Performing Districts: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Helps identify strong and weak regions.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Production Trends Over the Years: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Line chart for analyzing growth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Production by Season: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Understanding seasonal impact on crop yield.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17971F-9649-E996-B998-CF2B5B084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05" y="1533070"/>
            <a:ext cx="9621328" cy="540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F59DFB-9C25-BFA7-7408-F2FD5D6DC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1" y="810884"/>
            <a:ext cx="11139900" cy="546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06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55FD17-F248-8C3B-F427-8EF17DF08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87" y="1188206"/>
            <a:ext cx="10365338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dashboard provides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clear understanding of Indian agricultural trends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can analyze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state-wise, district-wise, and crop-wise production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easily.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interactive nature of Power BI allows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data filtering and deep insights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helps policymakers, farmers, and researchers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informed decisions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 crop production and efficiency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 could include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weather data integration, predictive analytics,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real-time data updates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62</TotalTime>
  <Words>544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Momin Amaan</cp:lastModifiedBy>
  <cp:revision>5</cp:revision>
  <dcterms:created xsi:type="dcterms:W3CDTF">2024-12-31T09:40:01Z</dcterms:created>
  <dcterms:modified xsi:type="dcterms:W3CDTF">2025-02-08T07:42:29Z</dcterms:modified>
</cp:coreProperties>
</file>